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3" r:id="rId3"/>
    <p:sldMasterId id="2147483683" r:id="rId4"/>
  </p:sldMasterIdLst>
  <p:notesMasterIdLst>
    <p:notesMasterId r:id="rId75"/>
  </p:notesMasterIdLst>
  <p:handoutMasterIdLst>
    <p:handoutMasterId r:id="rId76"/>
  </p:handoutMasterIdLst>
  <p:sldIdLst>
    <p:sldId id="533" r:id="rId5"/>
    <p:sldId id="462" r:id="rId6"/>
    <p:sldId id="528" r:id="rId7"/>
    <p:sldId id="539" r:id="rId8"/>
    <p:sldId id="311" r:id="rId9"/>
    <p:sldId id="321" r:id="rId10"/>
    <p:sldId id="292" r:id="rId11"/>
    <p:sldId id="494" r:id="rId12"/>
    <p:sldId id="348" r:id="rId13"/>
    <p:sldId id="540" r:id="rId14"/>
    <p:sldId id="351" r:id="rId15"/>
    <p:sldId id="422" r:id="rId16"/>
    <p:sldId id="508" r:id="rId17"/>
    <p:sldId id="535" r:id="rId18"/>
    <p:sldId id="509" r:id="rId19"/>
    <p:sldId id="510" r:id="rId20"/>
    <p:sldId id="536" r:id="rId21"/>
    <p:sldId id="526" r:id="rId22"/>
    <p:sldId id="525" r:id="rId23"/>
    <p:sldId id="464" r:id="rId24"/>
    <p:sldId id="541" r:id="rId25"/>
    <p:sldId id="465" r:id="rId26"/>
    <p:sldId id="467" r:id="rId27"/>
    <p:sldId id="495" r:id="rId28"/>
    <p:sldId id="498" r:id="rId29"/>
    <p:sldId id="542" r:id="rId30"/>
    <p:sldId id="332" r:id="rId31"/>
    <p:sldId id="503" r:id="rId32"/>
    <p:sldId id="499" r:id="rId33"/>
    <p:sldId id="500" r:id="rId34"/>
    <p:sldId id="501" r:id="rId35"/>
    <p:sldId id="502" r:id="rId36"/>
    <p:sldId id="354" r:id="rId37"/>
    <p:sldId id="486" r:id="rId38"/>
    <p:sldId id="487" r:id="rId39"/>
    <p:sldId id="488" r:id="rId40"/>
    <p:sldId id="476" r:id="rId41"/>
    <p:sldId id="543" r:id="rId42"/>
    <p:sldId id="490" r:id="rId43"/>
    <p:sldId id="529" r:id="rId44"/>
    <p:sldId id="493" r:id="rId45"/>
    <p:sldId id="504" r:id="rId46"/>
    <p:sldId id="530" r:id="rId47"/>
    <p:sldId id="505" r:id="rId48"/>
    <p:sldId id="531" r:id="rId49"/>
    <p:sldId id="506" r:id="rId50"/>
    <p:sldId id="537" r:id="rId51"/>
    <p:sldId id="507" r:id="rId52"/>
    <p:sldId id="544" r:id="rId53"/>
    <p:sldId id="484" r:id="rId54"/>
    <p:sldId id="545" r:id="rId55"/>
    <p:sldId id="485" r:id="rId56"/>
    <p:sldId id="546" r:id="rId57"/>
    <p:sldId id="538" r:id="rId58"/>
    <p:sldId id="534" r:id="rId59"/>
    <p:sldId id="496" r:id="rId60"/>
    <p:sldId id="511" r:id="rId61"/>
    <p:sldId id="512" r:id="rId62"/>
    <p:sldId id="513" r:id="rId63"/>
    <p:sldId id="515" r:id="rId64"/>
    <p:sldId id="516" r:id="rId65"/>
    <p:sldId id="517" r:id="rId66"/>
    <p:sldId id="518" r:id="rId67"/>
    <p:sldId id="519" r:id="rId68"/>
    <p:sldId id="520" r:id="rId69"/>
    <p:sldId id="521" r:id="rId70"/>
    <p:sldId id="522" r:id="rId71"/>
    <p:sldId id="523" r:id="rId72"/>
    <p:sldId id="527" r:id="rId73"/>
    <p:sldId id="524" r:id="rId7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671" autoAdjust="0"/>
  </p:normalViewPr>
  <p:slideViewPr>
    <p:cSldViewPr snapToGrid="0"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franselmocosta\Documents\Defesa_SEORI\Apresenta&#231;&#245;es%20Ministro\Gr&#225;ficos_Despesas%20totais_PLOA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3664931\ASSES\Audi&#234;ncias%20P&#250;blicas\2016\Dezembro%20-%20CRE%20e%20CREDN\planilha%20de%20c&#225;lcul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mpara&#231;&#227;o%20Salarial%20(Militar%20x%20Servidor%20Civil)\Compara&#231;&#227;o%20Salarial%20-%20Militar%20x%20Servidor%20P&#250;blic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IORGIO\Desktop\EVOLU&#199;&#195;O%20DESPESAS%20DE%20INATIV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33364099514785012"/>
          <c:y val="0"/>
          <c:w val="0.9210734017363853"/>
          <c:h val="0.57534120734908156"/>
        </c:manualLayout>
      </c:layout>
      <c:barChart>
        <c:barDir val="col"/>
        <c:grouping val="stacked"/>
        <c:ser>
          <c:idx val="3"/>
          <c:order val="0"/>
          <c:tx>
            <c:strRef>
              <c:f>BASE1!$B$6</c:f>
              <c:strCache>
                <c:ptCount val="1"/>
                <c:pt idx="0">
                  <c:v>Demais Despesas (PAC + Disc. + Ben.a Servidor + Obrig.)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cat>
            <c:strRef>
              <c:f>BASE1!$C$2:$P$2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Limite 2016</c:v>
                </c:pt>
                <c:pt idx="11">
                  <c:v>PLOA 2017</c:v>
                </c:pt>
              </c:strCache>
            </c:strRef>
          </c:cat>
          <c:val>
            <c:numRef>
              <c:f>BASE1!$C$16:$P$16</c:f>
              <c:numCache>
                <c:formatCode>#,##0.0</c:formatCode>
                <c:ptCount val="12"/>
                <c:pt idx="0">
                  <c:v>9.2829840228096145</c:v>
                </c:pt>
                <c:pt idx="1">
                  <c:v>11.369044658685382</c:v>
                </c:pt>
                <c:pt idx="2">
                  <c:v>14.423735379028827</c:v>
                </c:pt>
                <c:pt idx="3">
                  <c:v>17.567575254723444</c:v>
                </c:pt>
                <c:pt idx="4">
                  <c:v>22.111435055155567</c:v>
                </c:pt>
                <c:pt idx="5">
                  <c:v>20.00463020455884</c:v>
                </c:pt>
                <c:pt idx="6">
                  <c:v>21.949275130402473</c:v>
                </c:pt>
                <c:pt idx="7">
                  <c:v>22.659981067057288</c:v>
                </c:pt>
                <c:pt idx="8">
                  <c:v>23.06908689570453</c:v>
                </c:pt>
                <c:pt idx="9">
                  <c:v>19.614749099260127</c:v>
                </c:pt>
                <c:pt idx="10">
                  <c:v>18.040123892552646</c:v>
                </c:pt>
                <c:pt idx="11">
                  <c:v>21.042900000000003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FD-4273-B506-30D21116FDC4}"/>
            </c:ext>
          </c:extLst>
        </c:ser>
        <c:ser>
          <c:idx val="0"/>
          <c:order val="1"/>
          <c:tx>
            <c:strRef>
              <c:f>BASE1!$B$4</c:f>
              <c:strCache>
                <c:ptCount val="1"/>
                <c:pt idx="0">
                  <c:v>Pessoal e Encargos Sociais, exceto CPSS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cat>
            <c:strRef>
              <c:f>BASE1!$C$2:$P$2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Limite 2016</c:v>
                </c:pt>
                <c:pt idx="11">
                  <c:v>PLOA 2017</c:v>
                </c:pt>
              </c:strCache>
            </c:strRef>
          </c:cat>
          <c:val>
            <c:numRef>
              <c:f>BASE1!$C$14:$P$14</c:f>
              <c:numCache>
                <c:formatCode>#,##0.0</c:formatCode>
                <c:ptCount val="12"/>
                <c:pt idx="0">
                  <c:v>52.967925929771141</c:v>
                </c:pt>
                <c:pt idx="1">
                  <c:v>55.096669183803129</c:v>
                </c:pt>
                <c:pt idx="2">
                  <c:v>60.035412563448773</c:v>
                </c:pt>
                <c:pt idx="3">
                  <c:v>63.877840934117145</c:v>
                </c:pt>
                <c:pt idx="4">
                  <c:v>67.413045896924814</c:v>
                </c:pt>
                <c:pt idx="5">
                  <c:v>67.085670922730216</c:v>
                </c:pt>
                <c:pt idx="6">
                  <c:v>64.711196045199301</c:v>
                </c:pt>
                <c:pt idx="7">
                  <c:v>66.050420561119907</c:v>
                </c:pt>
                <c:pt idx="8">
                  <c:v>67.406029156998855</c:v>
                </c:pt>
                <c:pt idx="9">
                  <c:v>68.49322168377256</c:v>
                </c:pt>
                <c:pt idx="10">
                  <c:v>65.853693731101487</c:v>
                </c:pt>
                <c:pt idx="11">
                  <c:v>69.621100000000013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FD-4273-B506-30D21116FDC4}"/>
            </c:ext>
          </c:extLst>
        </c:ser>
        <c:ser>
          <c:idx val="4"/>
          <c:order val="2"/>
          <c:tx>
            <c:strRef>
              <c:f>BASE1!$B$7</c:f>
              <c:strCache>
                <c:ptCount val="1"/>
                <c:pt idx="0">
                  <c:v>Defesa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BASE1!$C$2:$P$2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Limite 2016</c:v>
                </c:pt>
                <c:pt idx="11">
                  <c:v>PLOA 2017</c:v>
                </c:pt>
              </c:strCache>
            </c:strRef>
          </c:cat>
          <c:val>
            <c:numRef>
              <c:f>BASE1!$C$17:$P$17</c:f>
              <c:numCache>
                <c:formatCode>#,##0.0</c:formatCode>
                <c:ptCount val="12"/>
                <c:pt idx="0">
                  <c:v>62.335081987456405</c:v>
                </c:pt>
                <c:pt idx="1">
                  <c:v>66.585614048372719</c:v>
                </c:pt>
                <c:pt idx="2">
                  <c:v>74.521012270058591</c:v>
                </c:pt>
                <c:pt idx="3">
                  <c:v>81.590835215800652</c:v>
                </c:pt>
                <c:pt idx="4">
                  <c:v>89.774903858410156</c:v>
                </c:pt>
                <c:pt idx="5">
                  <c:v>87.619010576519258</c:v>
                </c:pt>
                <c:pt idx="6">
                  <c:v>86.79934098768328</c:v>
                </c:pt>
                <c:pt idx="7">
                  <c:v>88.944181809218946</c:v>
                </c:pt>
                <c:pt idx="8">
                  <c:v>90.522591392744999</c:v>
                </c:pt>
                <c:pt idx="9">
                  <c:v>88.171845954229028</c:v>
                </c:pt>
                <c:pt idx="10">
                  <c:v>84.097299292111401</c:v>
                </c:pt>
                <c:pt idx="11">
                  <c:v>90.809900000000013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FD-4273-B506-30D21116FDC4}"/>
            </c:ext>
          </c:extLst>
        </c:ser>
        <c:dLbls/>
        <c:overlap val="100"/>
        <c:axId val="64998784"/>
        <c:axId val="64889984"/>
      </c:barChart>
      <c:catAx>
        <c:axId val="64998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889984"/>
        <c:crosses val="autoZero"/>
        <c:auto val="1"/>
        <c:lblAlgn val="ctr"/>
        <c:lblOffset val="100"/>
      </c:catAx>
      <c:valAx>
        <c:axId val="64889984"/>
        <c:scaling>
          <c:orientation val="minMax"/>
        </c:scaling>
        <c:delete val="1"/>
        <c:axPos val="l"/>
        <c:numFmt formatCode="#,##0.0" sourceLinked="1"/>
        <c:majorTickMark val="none"/>
        <c:tickLblPos val="nextTo"/>
        <c:crossAx val="64998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Planilha1!$T$19</c:f>
              <c:strCache>
                <c:ptCount val="1"/>
                <c:pt idx="0">
                  <c:v>Defesa</c:v>
                </c:pt>
              </c:strCache>
            </c:strRef>
          </c:tx>
          <c:spPr>
            <a:ln w="5080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Planilha1!$T$5:$T$16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2017*</c:v>
                </c:pt>
              </c:strCache>
            </c:strRef>
          </c:cat>
          <c:val>
            <c:numRef>
              <c:f>Planilha1!$W$5:$W$16</c:f>
              <c:numCache>
                <c:formatCode>_-* #,##0.00_-;\-* #,##0.00_-;_-* "-"??_-;_-@_-</c:formatCode>
                <c:ptCount val="12"/>
                <c:pt idx="0">
                  <c:v>62.3</c:v>
                </c:pt>
                <c:pt idx="1">
                  <c:v>63.762565820966969</c:v>
                </c:pt>
                <c:pt idx="2">
                  <c:v>67.352212746202852</c:v>
                </c:pt>
                <c:pt idx="3">
                  <c:v>70.722859006229527</c:v>
                </c:pt>
                <c:pt idx="4">
                  <c:v>73.493685528793975</c:v>
                </c:pt>
                <c:pt idx="5">
                  <c:v>67.31753246465648</c:v>
                </c:pt>
                <c:pt idx="6">
                  <c:v>63.028215514200028</c:v>
                </c:pt>
                <c:pt idx="7">
                  <c:v>60.950893868374266</c:v>
                </c:pt>
                <c:pt idx="8">
                  <c:v>58.315669958302699</c:v>
                </c:pt>
                <c:pt idx="9">
                  <c:v>51.354128722964631</c:v>
                </c:pt>
                <c:pt idx="10">
                  <c:v>46.295659126038963</c:v>
                </c:pt>
                <c:pt idx="11">
                  <c:v>47.831481645163095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DA-4B0B-931C-8122EAB694B4}"/>
            </c:ext>
          </c:extLst>
        </c:ser>
        <c:ser>
          <c:idx val="1"/>
          <c:order val="1"/>
          <c:tx>
            <c:strRef>
              <c:f>Planilha1!$T$21</c:f>
              <c:strCache>
                <c:ptCount val="1"/>
                <c:pt idx="0">
                  <c:v>Demais Despesas (PAC + Investimentos)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Planilha1!$Y$5:$Y$16</c:f>
              <c:numCache>
                <c:formatCode>_-* #,##0.00_-;\-* #,##0.00_-;_-* "-"??_-;_-@_-</c:formatCode>
                <c:ptCount val="12"/>
                <c:pt idx="0">
                  <c:v>9.3000000000000007</c:v>
                </c:pt>
                <c:pt idx="1">
                  <c:v>10.914313068453803</c:v>
                </c:pt>
                <c:pt idx="2">
                  <c:v>13.018414275776124</c:v>
                </c:pt>
                <c:pt idx="3">
                  <c:v>15.253949981735785</c:v>
                </c:pt>
                <c:pt idx="4">
                  <c:v>18.086976059981588</c:v>
                </c:pt>
                <c:pt idx="5">
                  <c:v>15.369299649464953</c:v>
                </c:pt>
                <c:pt idx="6">
                  <c:v>15.902280181578115</c:v>
                </c:pt>
                <c:pt idx="7">
                  <c:v>15.563389097998829</c:v>
                </c:pt>
                <c:pt idx="8">
                  <c:v>14.884994210351303</c:v>
                </c:pt>
                <c:pt idx="9">
                  <c:v>11.412028605103254</c:v>
                </c:pt>
                <c:pt idx="10">
                  <c:v>9.9087023099726661</c:v>
                </c:pt>
                <c:pt idx="11">
                  <c:v>11.06234707652451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DA-4B0B-931C-8122EAB694B4}"/>
            </c:ext>
          </c:extLst>
        </c:ser>
        <c:ser>
          <c:idx val="2"/>
          <c:order val="2"/>
          <c:tx>
            <c:strRef>
              <c:f>Planilha1!$T$20</c:f>
              <c:strCache>
                <c:ptCount val="1"/>
                <c:pt idx="0">
                  <c:v>Pessoal e Encargos</c:v>
                </c:pt>
              </c:strCache>
            </c:strRef>
          </c:tx>
          <c:spPr>
            <a:ln w="508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Planilha1!$AB$5:$AB$16</c:f>
              <c:numCache>
                <c:formatCode>_-* #,##0_-;\-* #,##0_-;_-* "-"??_-;_-@_-</c:formatCode>
                <c:ptCount val="12"/>
                <c:pt idx="0">
                  <c:v>53</c:v>
                </c:pt>
                <c:pt idx="1">
                  <c:v>52.848252752513154</c:v>
                </c:pt>
                <c:pt idx="2">
                  <c:v>54.333798470426736</c:v>
                </c:pt>
                <c:pt idx="3">
                  <c:v>55.468909024493762</c:v>
                </c:pt>
                <c:pt idx="4">
                  <c:v>55.406709468812359</c:v>
                </c:pt>
                <c:pt idx="5">
                  <c:v>51.948232815191531</c:v>
                </c:pt>
                <c:pt idx="6">
                  <c:v>47.125935332621928</c:v>
                </c:pt>
                <c:pt idx="7">
                  <c:v>45.387504770375436</c:v>
                </c:pt>
                <c:pt idx="8">
                  <c:v>43.430675747951419</c:v>
                </c:pt>
                <c:pt idx="9">
                  <c:v>39.942100117861379</c:v>
                </c:pt>
                <c:pt idx="10">
                  <c:v>36.386956816066281</c:v>
                </c:pt>
                <c:pt idx="11">
                  <c:v>36.769134568638599</c:v>
                </c:pt>
              </c:numCache>
            </c:numRef>
          </c:val>
        </c:ser>
        <c:dLbls/>
        <c:marker val="1"/>
        <c:axId val="67314816"/>
        <c:axId val="67316352"/>
      </c:lineChart>
      <c:catAx>
        <c:axId val="67314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316352"/>
        <c:crosses val="autoZero"/>
        <c:auto val="1"/>
        <c:lblAlgn val="ctr"/>
        <c:lblOffset val="100"/>
      </c:catAx>
      <c:valAx>
        <c:axId val="67316352"/>
        <c:scaling>
          <c:orientation val="minMax"/>
        </c:scaling>
        <c:axPos val="l"/>
        <c:numFmt formatCode="_-* #,##0_-;\-* #,##0_-;_-* &quot;-&quot;_-;_-@_-" sourceLinked="0"/>
        <c:maj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31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32291085903808986"/>
          <c:y val="2.9847111004760278E-2"/>
          <c:w val="0.53911084293386369"/>
          <c:h val="0.9021783904352505"/>
        </c:manualLayout>
      </c:layout>
      <c:barChart>
        <c:barDir val="bar"/>
        <c:grouping val="clustered"/>
        <c:ser>
          <c:idx val="0"/>
          <c:order val="0"/>
          <c:tx>
            <c:strRef>
              <c:f>Plan2!$B$1</c:f>
              <c:strCache>
                <c:ptCount val="1"/>
                <c:pt idx="0">
                  <c:v>SALÁRIO INICIAL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Plan2!$A$2:$A$14</c:f>
              <c:strCache>
                <c:ptCount val="13"/>
                <c:pt idx="0">
                  <c:v>MILITAR DAS FORÇAS ARMADAS (Asp - Cel)</c:v>
                </c:pt>
                <c:pt idx="1">
                  <c:v>ABIN - Oficial Técnico de Inteligência</c:v>
                </c:pt>
                <c:pt idx="2">
                  <c:v>IPEA- Téc. de Planejamento e pesquisa</c:v>
                </c:pt>
                <c:pt idx="3">
                  <c:v>BANCO CENTRAL - Analista</c:v>
                </c:pt>
                <c:pt idx="4">
                  <c:v>GRUPO GESTÃO - Analista de Planejamento e Orçamento</c:v>
                </c:pt>
                <c:pt idx="5">
                  <c:v>GRUPO GESTÃO - Analista de Finanças e Controle</c:v>
                </c:pt>
                <c:pt idx="6">
                  <c:v>GRUPO GESTÃO - Analista de Comércio Exterior</c:v>
                </c:pt>
                <c:pt idx="7">
                  <c:v>ABIN - Oficial de Inteligência</c:v>
                </c:pt>
                <c:pt idx="8">
                  <c:v>DIPLOMACIA - Diplomata</c:v>
                </c:pt>
                <c:pt idx="9">
                  <c:v>AUDITORIA FEDERAL - Auditor Fiscal da Receita Federal</c:v>
                </c:pt>
                <c:pt idx="10">
                  <c:v>POLÍCIA FEDERAL - Delagado</c:v>
                </c:pt>
                <c:pt idx="11">
                  <c:v>POLÍCIA FEDERAL - Perito</c:v>
                </c:pt>
                <c:pt idx="12">
                  <c:v>ÁREA JURÍDICA - Advogado da União</c:v>
                </c:pt>
              </c:strCache>
            </c:strRef>
          </c:cat>
          <c:val>
            <c:numRef>
              <c:f>Plan2!$B$2:$B$14</c:f>
              <c:numCache>
                <c:formatCode>#,##0.00</c:formatCode>
                <c:ptCount val="13"/>
                <c:pt idx="0">
                  <c:v>7359.29</c:v>
                </c:pt>
                <c:pt idx="1">
                  <c:v>13823.28</c:v>
                </c:pt>
                <c:pt idx="2">
                  <c:v>15003.7</c:v>
                </c:pt>
                <c:pt idx="3">
                  <c:v>15003.7</c:v>
                </c:pt>
                <c:pt idx="4">
                  <c:v>15003.7</c:v>
                </c:pt>
                <c:pt idx="5">
                  <c:v>15003.7</c:v>
                </c:pt>
                <c:pt idx="6">
                  <c:v>15003.7</c:v>
                </c:pt>
                <c:pt idx="7">
                  <c:v>15003.8</c:v>
                </c:pt>
                <c:pt idx="8">
                  <c:v>15005.26</c:v>
                </c:pt>
                <c:pt idx="9">
                  <c:v>15743.64000000001</c:v>
                </c:pt>
                <c:pt idx="10">
                  <c:v>16830.84999999994</c:v>
                </c:pt>
                <c:pt idx="11">
                  <c:v>16830.84999999994</c:v>
                </c:pt>
                <c:pt idx="12">
                  <c:v>17330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24-4033-AB49-B52A9463B91C}"/>
            </c:ext>
          </c:extLst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SALÁRIO FINAL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Plan2!$A$2:$A$14</c:f>
              <c:strCache>
                <c:ptCount val="13"/>
                <c:pt idx="0">
                  <c:v>MILITAR DAS FORÇAS ARMADAS (Asp - Cel)</c:v>
                </c:pt>
                <c:pt idx="1">
                  <c:v>ABIN - Oficial Técnico de Inteligência</c:v>
                </c:pt>
                <c:pt idx="2">
                  <c:v>IPEA- Téc. de Planejamento e pesquisa</c:v>
                </c:pt>
                <c:pt idx="3">
                  <c:v>BANCO CENTRAL - Analista</c:v>
                </c:pt>
                <c:pt idx="4">
                  <c:v>GRUPO GESTÃO - Analista de Planejamento e Orçamento</c:v>
                </c:pt>
                <c:pt idx="5">
                  <c:v>GRUPO GESTÃO - Analista de Finanças e Controle</c:v>
                </c:pt>
                <c:pt idx="6">
                  <c:v>GRUPO GESTÃO - Analista de Comércio Exterior</c:v>
                </c:pt>
                <c:pt idx="7">
                  <c:v>ABIN - Oficial de Inteligência</c:v>
                </c:pt>
                <c:pt idx="8">
                  <c:v>DIPLOMACIA - Diplomata</c:v>
                </c:pt>
                <c:pt idx="9">
                  <c:v>AUDITORIA FEDERAL - Auditor Fiscal da Receita Federal</c:v>
                </c:pt>
                <c:pt idx="10">
                  <c:v>POLÍCIA FEDERAL - Delagado</c:v>
                </c:pt>
                <c:pt idx="11">
                  <c:v>POLÍCIA FEDERAL - Perito</c:v>
                </c:pt>
                <c:pt idx="12">
                  <c:v>ÁREA JURÍDICA - Advogado da União</c:v>
                </c:pt>
              </c:strCache>
            </c:strRef>
          </c:cat>
          <c:val>
            <c:numRef>
              <c:f>Plan2!$C$2:$C$14</c:f>
              <c:numCache>
                <c:formatCode>#,##0.00</c:formatCode>
                <c:ptCount val="13"/>
                <c:pt idx="0">
                  <c:v>15640.17</c:v>
                </c:pt>
                <c:pt idx="1">
                  <c:v>19168.12</c:v>
                </c:pt>
                <c:pt idx="2">
                  <c:v>21391.1</c:v>
                </c:pt>
                <c:pt idx="3">
                  <c:v>21391.1</c:v>
                </c:pt>
                <c:pt idx="4">
                  <c:v>21391.1</c:v>
                </c:pt>
                <c:pt idx="5">
                  <c:v>21391.1</c:v>
                </c:pt>
                <c:pt idx="6">
                  <c:v>21391.1</c:v>
                </c:pt>
                <c:pt idx="7">
                  <c:v>21300.280000000021</c:v>
                </c:pt>
                <c:pt idx="8">
                  <c:v>21391.1</c:v>
                </c:pt>
                <c:pt idx="9">
                  <c:v>22516.280000000021</c:v>
                </c:pt>
                <c:pt idx="10">
                  <c:v>22805</c:v>
                </c:pt>
                <c:pt idx="11">
                  <c:v>22805</c:v>
                </c:pt>
                <c:pt idx="12">
                  <c:v>22516.940000000021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24-4033-AB49-B52A9463B91C}"/>
            </c:ext>
          </c:extLst>
        </c:ser>
        <c:dLbls/>
        <c:axId val="67369216"/>
        <c:axId val="67395584"/>
      </c:barChart>
      <c:catAx>
        <c:axId val="6736921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67395584"/>
        <c:crosses val="autoZero"/>
        <c:auto val="1"/>
        <c:lblAlgn val="ctr"/>
        <c:lblOffset val="100"/>
      </c:catAx>
      <c:valAx>
        <c:axId val="67395584"/>
        <c:scaling>
          <c:orientation val="minMax"/>
        </c:scaling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#,##0.00" sourceLinked="1"/>
        <c:tickLblPos val="nextTo"/>
        <c:crossAx val="67369216"/>
        <c:crosses val="autoZero"/>
        <c:crossBetween val="between"/>
      </c:valAx>
    </c:plotArea>
    <c:legend>
      <c:legendPos val="r"/>
      <c:txPr>
        <a:bodyPr/>
        <a:lstStyle/>
        <a:p>
          <a:pPr>
            <a:defRPr sz="800"/>
          </a:pPr>
          <a:endParaRPr lang="pt-BR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DESPESAS COM</a:t>
            </a:r>
            <a:r>
              <a:rPr lang="pt-BR" baseline="0"/>
              <a:t> INATIVOS  E PENSIONISTAS</a:t>
            </a:r>
            <a:r>
              <a:rPr lang="pt-BR"/>
              <a:t>%</a:t>
            </a:r>
            <a:r>
              <a:rPr lang="pt-BR" baseline="0"/>
              <a:t> PIB</a:t>
            </a:r>
            <a:endParaRPr lang="pt-BR"/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v>RGPS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526210170818853E-2"/>
                  <c:y val="-4.065559440186334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pt-BR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000-4601-A8AB-4B2F8DC9C16B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 GRAFICOS PASSADO PREV'!$B$25:$N$25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 GRAFICOS PASSADO PREV'!$B$19:$N$19</c:f>
              <c:numCache>
                <c:formatCode>0.00%</c:formatCode>
                <c:ptCount val="13"/>
                <c:pt idx="0">
                  <c:v>6.236196783261188E-2</c:v>
                </c:pt>
                <c:pt idx="1">
                  <c:v>6.4232289107394133E-2</c:v>
                </c:pt>
                <c:pt idx="2">
                  <c:v>6.7267670820389092E-2</c:v>
                </c:pt>
                <c:pt idx="3">
                  <c:v>6.8723277096433943E-2</c:v>
                </c:pt>
                <c:pt idx="4">
                  <c:v>6.8116002386533994E-2</c:v>
                </c:pt>
                <c:pt idx="5">
                  <c:v>6.4171914748297573E-2</c:v>
                </c:pt>
                <c:pt idx="6">
                  <c:v>6.7468847058542433E-2</c:v>
                </c:pt>
                <c:pt idx="7">
                  <c:v>6.5582033059452094E-2</c:v>
                </c:pt>
                <c:pt idx="8">
                  <c:v>6.434847443490245E-2</c:v>
                </c:pt>
                <c:pt idx="9">
                  <c:v>6.5875011444238504E-2</c:v>
                </c:pt>
                <c:pt idx="10">
                  <c:v>6.7150596403054291E-2</c:v>
                </c:pt>
                <c:pt idx="11">
                  <c:v>6.9312425382124468E-2</c:v>
                </c:pt>
                <c:pt idx="12">
                  <c:v>7.4210481219552912E-2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00-4601-A8AB-4B2F8DC9C16B}"/>
            </c:ext>
          </c:extLst>
        </c:ser>
        <c:ser>
          <c:idx val="1"/>
          <c:order val="1"/>
          <c:tx>
            <c:v>RPPS</c:v>
          </c:tx>
          <c:spPr>
            <a:ln w="28575" cap="rnd">
              <a:solidFill>
                <a:srgbClr val="061AA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61AAE"/>
              </a:solidFill>
              <a:ln w="9525">
                <a:solidFill>
                  <a:srgbClr val="061AAE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1,43%</a:t>
                    </a:r>
                  </a:p>
                </c:rich>
              </c:tx>
              <c:dLblPos val="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1,19%</a:t>
                    </a:r>
                  </a:p>
                </c:rich>
              </c:tx>
              <c:dLblPos val="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000-4601-A8AB-4B2F8DC9C16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 GRAFICOS PASSADO PREV'!$B$25:$N$25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 GRAFICOS PASSADO PREV'!$B$20:$N$20</c:f>
              <c:numCache>
                <c:formatCode>0.00%</c:formatCode>
                <c:ptCount val="13"/>
                <c:pt idx="0">
                  <c:v>1.4181752564537723E-2</c:v>
                </c:pt>
                <c:pt idx="1">
                  <c:v>1.4047931043289505E-2</c:v>
                </c:pt>
                <c:pt idx="2">
                  <c:v>1.3557464258467078E-2</c:v>
                </c:pt>
                <c:pt idx="3">
                  <c:v>1.3366306418477443E-2</c:v>
                </c:pt>
                <c:pt idx="4">
                  <c:v>1.2757604319876445E-2</c:v>
                </c:pt>
                <c:pt idx="5">
                  <c:v>1.2434368029100237E-2</c:v>
                </c:pt>
                <c:pt idx="6">
                  <c:v>1.3842025898279403E-2</c:v>
                </c:pt>
                <c:pt idx="7">
                  <c:v>1.3217556888483561E-2</c:v>
                </c:pt>
                <c:pt idx="8">
                  <c:v>1.2700897280948881E-2</c:v>
                </c:pt>
                <c:pt idx="9">
                  <c:v>1.2328670395962655E-2</c:v>
                </c:pt>
                <c:pt idx="10">
                  <c:v>1.1985983517212454E-2</c:v>
                </c:pt>
                <c:pt idx="11">
                  <c:v>1.1972865730899281E-2</c:v>
                </c:pt>
                <c:pt idx="12">
                  <c:v>1.2422670676378101E-2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000-4601-A8AB-4B2F8DC9C16B}"/>
            </c:ext>
          </c:extLst>
        </c:ser>
        <c:ser>
          <c:idx val="2"/>
          <c:order val="2"/>
          <c:tx>
            <c:v>INATIVOS MILITARES</c:v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9525">
                <a:solidFill>
                  <a:srgbClr val="008000"/>
                </a:solidFill>
              </a:ln>
              <a:effectLst/>
            </c:spPr>
          </c:marker>
          <c:cat>
            <c:numRef>
              <c:f>' GRAFICOS PASSADO PREV'!$B$25:$N$25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 GRAFICOS PASSADO PREV'!$B$21:$N$21</c:f>
              <c:numCache>
                <c:formatCode>0.00%</c:formatCode>
                <c:ptCount val="13"/>
                <c:pt idx="0">
                  <c:v>4.1306183936562534E-3</c:v>
                </c:pt>
                <c:pt idx="1">
                  <c:v>3.8115694036521515E-3</c:v>
                </c:pt>
                <c:pt idx="2">
                  <c:v>3.6958256395513852E-3</c:v>
                </c:pt>
                <c:pt idx="3">
                  <c:v>3.8327004088070252E-3</c:v>
                </c:pt>
                <c:pt idx="4">
                  <c:v>3.7014068125031012E-3</c:v>
                </c:pt>
                <c:pt idx="5">
                  <c:v>3.6508100352337447E-3</c:v>
                </c:pt>
                <c:pt idx="6">
                  <c:v>3.5419316899887652E-3</c:v>
                </c:pt>
                <c:pt idx="7">
                  <c:v>3.3740125707438888E-3</c:v>
                </c:pt>
                <c:pt idx="8">
                  <c:v>3.1496975758050507E-3</c:v>
                </c:pt>
                <c:pt idx="9">
                  <c:v>2.8883383632492651E-3</c:v>
                </c:pt>
                <c:pt idx="10">
                  <c:v>2.8218615600056852E-3</c:v>
                </c:pt>
                <c:pt idx="11">
                  <c:v>2.8999474268151387E-3</c:v>
                </c:pt>
                <c:pt idx="12">
                  <c:v>3.0901378852002848E-3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000-4601-A8AB-4B2F8DC9C16B}"/>
            </c:ext>
          </c:extLst>
        </c:ser>
        <c:ser>
          <c:idx val="3"/>
          <c:order val="3"/>
          <c:tx>
            <c:v>PENSÃO MILITAR</c:v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solidFill>
                  <a:srgbClr val="FF9900"/>
                </a:solidFill>
              </a:ln>
              <a:effectLst/>
            </c:spPr>
          </c:marker>
          <c:cat>
            <c:numRef>
              <c:f>' GRAFICOS PASSADO PREV'!$B$25:$N$25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 GRAFICOS PASSADO PREV'!$B$22:$N$22</c:f>
              <c:numCache>
                <c:formatCode>0.00%</c:formatCode>
                <c:ptCount val="13"/>
                <c:pt idx="0">
                  <c:v>2.9560796553568759E-3</c:v>
                </c:pt>
                <c:pt idx="1">
                  <c:v>2.7749712680374189E-3</c:v>
                </c:pt>
                <c:pt idx="2">
                  <c:v>2.8938755652856592E-3</c:v>
                </c:pt>
                <c:pt idx="3">
                  <c:v>2.8932328954740802E-3</c:v>
                </c:pt>
                <c:pt idx="4">
                  <c:v>2.7507634372117696E-3</c:v>
                </c:pt>
                <c:pt idx="5">
                  <c:v>2.7749024616672323E-3</c:v>
                </c:pt>
                <c:pt idx="6">
                  <c:v>2.7164090439958715E-3</c:v>
                </c:pt>
                <c:pt idx="7">
                  <c:v>2.3847561716258611E-3</c:v>
                </c:pt>
                <c:pt idx="8">
                  <c:v>2.196719542314529E-3</c:v>
                </c:pt>
                <c:pt idx="9">
                  <c:v>1.9321826949807324E-3</c:v>
                </c:pt>
                <c:pt idx="10">
                  <c:v>1.9564728752524355E-3</c:v>
                </c:pt>
                <c:pt idx="11">
                  <c:v>2.0107396994361202E-3</c:v>
                </c:pt>
                <c:pt idx="12">
                  <c:v>2.1761140803057892E-3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000-4601-A8AB-4B2F8DC9C16B}"/>
            </c:ext>
          </c:extLst>
        </c:ser>
        <c:ser>
          <c:idx val="4"/>
          <c:order val="4"/>
          <c:tx>
            <c:v>SPSM</c:v>
          </c:tx>
          <c:spPr>
            <a:ln w="28575" cap="rnd">
              <a:solidFill>
                <a:srgbClr val="D2533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2533C"/>
              </a:solidFill>
              <a:ln w="9525">
                <a:solidFill>
                  <a:srgbClr val="D2533C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0,73%</a:t>
                    </a:r>
                  </a:p>
                </c:rich>
              </c:tx>
              <c:dLblPos val="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000-4601-A8AB-4B2F8DC9C16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0,51%</a:t>
                    </a:r>
                  </a:p>
                </c:rich>
              </c:tx>
              <c:dLblPos val="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000-4601-A8AB-4B2F8DC9C16B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 GRAFICOS PASSADO PREV'!$B$25:$N$25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 GRAFICOS PASSADO PREV'!$B$23:$N$23</c:f>
              <c:numCache>
                <c:formatCode>0.00%</c:formatCode>
                <c:ptCount val="13"/>
                <c:pt idx="0">
                  <c:v>7.0866980490132299E-3</c:v>
                </c:pt>
                <c:pt idx="1">
                  <c:v>6.5865406716894524E-3</c:v>
                </c:pt>
                <c:pt idx="2">
                  <c:v>6.5897012048371931E-3</c:v>
                </c:pt>
                <c:pt idx="3">
                  <c:v>6.7259333042811653E-3</c:v>
                </c:pt>
                <c:pt idx="4">
                  <c:v>6.4521702497148834E-3</c:v>
                </c:pt>
                <c:pt idx="5">
                  <c:v>6.4257124969010117E-3</c:v>
                </c:pt>
                <c:pt idx="6">
                  <c:v>6.2583407339847899E-3</c:v>
                </c:pt>
                <c:pt idx="7">
                  <c:v>5.7587687423699095E-3</c:v>
                </c:pt>
                <c:pt idx="8">
                  <c:v>5.3464171181194413E-3</c:v>
                </c:pt>
                <c:pt idx="9">
                  <c:v>4.8205210582299455E-3</c:v>
                </c:pt>
                <c:pt idx="10">
                  <c:v>4.7783344352581719E-3</c:v>
                </c:pt>
                <c:pt idx="11">
                  <c:v>4.9106871262512893E-3</c:v>
                </c:pt>
                <c:pt idx="12">
                  <c:v>5.2662519655060844E-3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000-4601-A8AB-4B2F8DC9C16B}"/>
            </c:ext>
          </c:extLst>
        </c:ser>
        <c:dLbls/>
        <c:marker val="1"/>
        <c:axId val="67557632"/>
        <c:axId val="67451904"/>
      </c:lineChart>
      <c:catAx>
        <c:axId val="67557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451904"/>
        <c:crosses val="autoZero"/>
        <c:auto val="1"/>
        <c:lblAlgn val="ctr"/>
        <c:lblOffset val="100"/>
      </c:catAx>
      <c:valAx>
        <c:axId val="674519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55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0.00474</cdr:x>
      <cdr:y>0.12761</cdr:y>
    </cdr:from>
    <cdr:to>
      <cdr:x>1</cdr:x>
      <cdr:y>0.3167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7977" y="664976"/>
          <a:ext cx="7974120" cy="985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/>
            <a:t>Despesas </a:t>
          </a:r>
          <a:r>
            <a:rPr lang="pt-BR" sz="2000" b="1" baseline="0" dirty="0"/>
            <a:t>Totais Empenhadas da Defesa</a:t>
          </a:r>
        </a:p>
        <a:p xmlns:a="http://schemas.openxmlformats.org/drawingml/2006/main">
          <a:pPr algn="ctr"/>
          <a:r>
            <a:rPr lang="pt-BR" sz="2000" b="1" baseline="0" dirty="0"/>
            <a:t>Exceto Emendas e Créd. </a:t>
          </a:r>
          <a:r>
            <a:rPr lang="pt-BR" sz="2000" b="1" baseline="0" dirty="0" smtClean="0"/>
            <a:t>Extraordinário</a:t>
          </a:r>
          <a:endParaRPr lang="pt-BR" sz="2000" b="1" baseline="0" dirty="0"/>
        </a:p>
        <a:p xmlns:a="http://schemas.openxmlformats.org/drawingml/2006/main">
          <a:pPr algn="ctr"/>
          <a:r>
            <a:rPr lang="pt-BR" sz="2000" b="1" baseline="0" dirty="0"/>
            <a:t>(R$ bilhões médios de 2017 - IPCA)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0.99526</cdr:x>
      <cdr:y>0.18909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-1313986" y="-3481699"/>
          <a:ext cx="7337867" cy="93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2000" b="1" dirty="0"/>
            <a:t>O Orçamento do Ministério</a:t>
          </a:r>
          <a:r>
            <a:rPr lang="pt-BR" sz="2000" b="1" baseline="0" dirty="0"/>
            <a:t> da Defesa tem se mantido no mesmo patamar nos últimos anos...</a:t>
          </a:r>
          <a:endParaRPr lang="pt-BR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0.90118</cdr:x>
      <cdr:y>0.06574</cdr:y>
    </cdr:from>
    <cdr:to>
      <cdr:x>0.97378</cdr:x>
      <cdr:y>0.14197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7364781" y="308034"/>
          <a:ext cx="593304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r>
            <a:rPr lang="pt-BR" sz="1200" dirty="0"/>
            <a:t>7,95%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065" cy="495869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092" y="2"/>
            <a:ext cx="2946065" cy="495869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16677A6D-5BB8-4D18-9DBA-20643EB48E5C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9232"/>
            <a:ext cx="2946065" cy="495869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092" y="9429232"/>
            <a:ext cx="2946065" cy="495869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12B19CEC-7F09-4928-8E29-4CA1DE99EA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567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97DBF-C972-4571-B4A6-E042C5C9A35B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19E11-6B1E-44D9-814E-895A637B73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337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6020" name="Marcador de Posição do Cabeçalho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/>
              <a:t>Seminário "Defesa: Diálogos com o Congresso" 27/OUT/16</a:t>
            </a:r>
          </a:p>
        </p:txBody>
      </p:sp>
      <p:sp>
        <p:nvSpPr>
          <p:cNvPr id="51205" name="Marcador de Posição do Número do Diapositivo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9AD9907-CFAD-45BB-AED3-A4E8C04FF1F6}" type="slidenum">
              <a:rPr lang="pt-BR" altLang="pt-BR"/>
              <a:pPr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0560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FC7C87-1B73-4D09-8E50-57B497FA8374}" type="slidenum">
              <a:rPr lang="pt-BR" altLang="pt-BR">
                <a:latin typeface="Calibri" pitchFamily="34" charset="0"/>
                <a:ea typeface="MS PGothic" pitchFamily="34" charset="-128"/>
              </a:rPr>
              <a:pPr/>
              <a:t>69</a:t>
            </a:fld>
            <a:endParaRPr lang="pt-BR" altLang="pt-BR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2062163" y="693738"/>
            <a:ext cx="2225675" cy="2776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75" tIns="41887" rIns="83775" bIns="41887" anchor="ctr"/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/>
          </p:nvPr>
        </p:nvSpPr>
        <p:spPr>
          <a:xfrm>
            <a:off x="635000" y="3763963"/>
            <a:ext cx="5078413" cy="3578225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28688" eaLnBrk="1" hangingPunct="1">
              <a:spcBef>
                <a:spcPct val="0"/>
              </a:spcBef>
              <a:buClrTx/>
              <a:buSzTx/>
            </a:pPr>
            <a:r>
              <a:rPr lang="en-US" altLang="pt-BR" smtClean="0">
                <a:latin typeface="Arial" pitchFamily="34" charset="0"/>
              </a:rPr>
              <a:t>Esse gráfico </a:t>
            </a:r>
            <a:r>
              <a:rPr lang="en-US" altLang="pt-BR" b="1" smtClean="0">
                <a:latin typeface="Arial" pitchFamily="34" charset="0"/>
              </a:rPr>
              <a:t>não</a:t>
            </a:r>
            <a:r>
              <a:rPr lang="en-US" altLang="pt-BR" smtClean="0">
                <a:latin typeface="Arial" pitchFamily="34" charset="0"/>
              </a:rPr>
              <a:t> foi apresentado. Compara a pensão com os outros sistemas. É uma sugestão do Gen. Garrido. Na minha opinião é bastante frágil, pois no RGPS e RPPS estão somados os inativos.</a:t>
            </a:r>
          </a:p>
          <a:p>
            <a:pPr defTabSz="928688" eaLnBrk="1" hangingPunct="1"/>
            <a:endParaRPr lang="en-US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401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4BB8E5-D0C1-482B-B454-85775F36DB03}" type="slidenum">
              <a:rPr lang="pt-BR" altLang="pt-BR">
                <a:latin typeface="Calibri" pitchFamily="34" charset="0"/>
                <a:ea typeface="MS PGothic" pitchFamily="34" charset="-128"/>
              </a:rPr>
              <a:pPr/>
              <a:t>70</a:t>
            </a:fld>
            <a:endParaRPr lang="pt-BR" altLang="pt-BR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2003218" y="742926"/>
            <a:ext cx="2162055" cy="29734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81" tIns="41890" rIns="83781" bIns="41890" anchor="ctr"/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/>
          </p:nvPr>
        </p:nvSpPr>
        <p:spPr>
          <a:xfrm>
            <a:off x="616849" y="4030838"/>
            <a:ext cx="4933250" cy="3831930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43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7044" name="Marcador de Posição do Cabeçalho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/>
              <a:t>Seminário "Defesa: Diálogos com o Congresso" 27/OUT/16</a:t>
            </a:r>
          </a:p>
        </p:txBody>
      </p:sp>
      <p:sp>
        <p:nvSpPr>
          <p:cNvPr id="53253" name="Marcador de Posição do Número do Diapositivo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9681F1B-4E80-49EC-B191-2CA364D42375}" type="slidenum">
              <a:rPr lang="pt-BR" altLang="pt-BR"/>
              <a:pPr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07750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1620" name="Marcador de Posição do Cabeçalho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/>
              <a:t>APS do MD ao CDN 29set16</a:t>
            </a:r>
          </a:p>
        </p:txBody>
      </p:sp>
      <p:sp>
        <p:nvSpPr>
          <p:cNvPr id="102405" name="Marcador de Posição do Número do Diapositivo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4070196-47C8-4CED-90F3-E6989BACF6B2}" type="slidenum">
              <a:rPr lang="pt-BR" altLang="pt-BR"/>
              <a:pPr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30552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5488" algn="l"/>
                <a:tab pos="1450975" algn="l"/>
                <a:tab pos="2176463" algn="l"/>
                <a:tab pos="2903538" algn="l"/>
              </a:tabLst>
            </a:pPr>
            <a:fld id="{FD6C83FB-8917-4F9E-99A8-A8863A4E6227}" type="slidenum">
              <a:rPr lang="pt-BR" altLang="pt-BR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pPr>
                <a:tabLst>
                  <a:tab pos="725488" algn="l"/>
                  <a:tab pos="1450975" algn="l"/>
                  <a:tab pos="2176463" algn="l"/>
                  <a:tab pos="2903538" algn="l"/>
                </a:tabLst>
              </a:pPr>
              <a:t>58</a:t>
            </a:fld>
            <a:endParaRPr lang="pt-BR" altLang="pt-BR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946159" y="795627"/>
            <a:ext cx="2100371" cy="31842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024" tIns="42011" rIns="84024" bIns="42011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altLang="pt-BR" sz="240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599886" y="4316448"/>
            <a:ext cx="4791373" cy="4103940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46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D4E22F-2B3B-4558-858F-65C07DE4D5D1}" type="slidenum">
              <a:rPr lang="pt-BR" altLang="pt-BR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pPr/>
              <a:t>59</a:t>
            </a:fld>
            <a:endParaRPr lang="pt-BR" altLang="pt-BR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2003218" y="742926"/>
            <a:ext cx="2162055" cy="29734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81" tIns="41890" rIns="83781" bIns="41890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altLang="pt-BR" sz="240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/>
          </p:nvPr>
        </p:nvSpPr>
        <p:spPr>
          <a:xfrm>
            <a:off x="616849" y="4030838"/>
            <a:ext cx="4933250" cy="3831930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8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900EE6-4B60-4738-A844-A342AE03A2E6}" type="slidenum">
              <a:rPr lang="pt-BR" altLang="pt-BR">
                <a:latin typeface="Calibri" pitchFamily="34" charset="0"/>
                <a:ea typeface="MS PGothic" pitchFamily="34" charset="-128"/>
              </a:rPr>
              <a:pPr/>
              <a:t>63</a:t>
            </a:fld>
            <a:endParaRPr lang="pt-BR" altLang="pt-BR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2003218" y="742926"/>
            <a:ext cx="2162055" cy="29734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81" tIns="41890" rIns="83781" bIns="41890" anchor="ctr"/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616849" y="4030838"/>
            <a:ext cx="4933250" cy="3831930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93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F55123-ADE1-46AF-AFBA-A3C17EC1191A}" type="slidenum">
              <a:rPr lang="pt-BR" altLang="pt-BR">
                <a:latin typeface="Calibri" pitchFamily="34" charset="0"/>
                <a:ea typeface="MS PGothic" pitchFamily="34" charset="-128"/>
              </a:rPr>
              <a:pPr/>
              <a:t>64</a:t>
            </a:fld>
            <a:endParaRPr lang="pt-BR" altLang="pt-BR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2003218" y="742926"/>
            <a:ext cx="2162055" cy="29734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81" tIns="41890" rIns="83781" bIns="41890" anchor="ctr"/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/>
          </p:nvPr>
        </p:nvSpPr>
        <p:spPr>
          <a:xfrm>
            <a:off x="616849" y="4030838"/>
            <a:ext cx="4933250" cy="3831930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08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4AD6A0-ACD4-4C41-8001-0911058BBF93}" type="slidenum">
              <a:rPr lang="pt-BR" altLang="pt-BR">
                <a:latin typeface="Calibri" pitchFamily="34" charset="0"/>
                <a:ea typeface="MS PGothic" pitchFamily="34" charset="-128"/>
              </a:rPr>
              <a:pPr/>
              <a:t>65</a:t>
            </a:fld>
            <a:endParaRPr lang="pt-BR" altLang="pt-BR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2003218" y="742926"/>
            <a:ext cx="2162055" cy="29734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81" tIns="41890" rIns="83781" bIns="41890" anchor="ctr"/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/>
          </p:nvPr>
        </p:nvSpPr>
        <p:spPr>
          <a:xfrm>
            <a:off x="616849" y="4030838"/>
            <a:ext cx="4933250" cy="3831930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21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5488" algn="l"/>
                <a:tab pos="1450975" algn="l"/>
                <a:tab pos="2176463" algn="l"/>
                <a:tab pos="2903538" algn="l"/>
              </a:tabLst>
            </a:pPr>
            <a:fld id="{A1595BBC-9A9A-43A9-9C2F-EBA42EDE7B57}" type="slidenum">
              <a:rPr lang="pt-BR" altLang="pt-BR">
                <a:latin typeface="Calibri" pitchFamily="34" charset="0"/>
                <a:ea typeface="MS PGothic" pitchFamily="34" charset="-128"/>
              </a:rPr>
              <a:pPr>
                <a:tabLst>
                  <a:tab pos="725488" algn="l"/>
                  <a:tab pos="1450975" algn="l"/>
                  <a:tab pos="2176463" algn="l"/>
                  <a:tab pos="2903538" algn="l"/>
                </a:tabLst>
              </a:pPr>
              <a:t>68</a:t>
            </a:fld>
            <a:endParaRPr lang="pt-BR" altLang="pt-BR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946159" y="795627"/>
            <a:ext cx="2100371" cy="31842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024" tIns="42011" rIns="84024" bIns="42011" anchor="ctr"/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598343" y="4316448"/>
            <a:ext cx="4792916" cy="4103940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49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2"/>
            <a:ext cx="2133600" cy="365125"/>
          </a:xfrm>
        </p:spPr>
        <p:txBody>
          <a:bodyPr/>
          <a:lstStyle/>
          <a:p>
            <a:fld id="{0C5303DE-86FD-4C93-A304-C5132C5D657F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0E80-61B4-4BF0-97E3-0BE432D74B02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1B5D-C036-46DC-ABD2-121C868D460C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611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0087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2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216700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507762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594739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805515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684805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461305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310834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6B3F-EE31-4F5A-AA20-D2BCE35577B6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8265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072594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438532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12687"/>
      </p:ext>
    </p:extLst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470498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2201318"/>
      </p:ext>
    </p:extLst>
  </p:cSld>
  <p:clrMapOvr>
    <a:masterClrMapping/>
  </p:clrMapOvr>
  <p:transition spd="med" advClick="0" advTm="15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4233" y="285750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Segoe UI Light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1919254"/>
      </p:ext>
    </p:extLst>
  </p:cSld>
  <p:clrMapOvr>
    <a:masterClrMapping/>
  </p:clrMapOvr>
  <p:transition spd="med" advClick="0" advTm="15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EA5C5C6-61E3-4AE2-9E05-C16E5F535696}" type="datetime2">
              <a:rPr lang="en-US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Wednesday, November 23, 2016</a:t>
            </a:fld>
            <a:endParaRPr lang="en-US" sz="2400" dirty="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72CB6FEF-226F-4A36-9235-D35232BBB8E7}" type="slidenum">
              <a:rPr lang="en-US" altLang="pt-BR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956872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552512A-B8FF-4E4F-AA5A-FD94D1BA493E}" type="datetime2">
              <a:rPr lang="en-US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Wednesday, November 23, 2016</a:t>
            </a:fld>
            <a:endParaRPr lang="en-US" sz="2400" dirty="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CFE8BE49-15FE-416F-B4A2-B611D9A06078}" type="slidenum">
              <a:rPr lang="en-US" altLang="pt-BR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646613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77BBB59A-1B01-4803-A971-BC274F26EFC3}" type="datetime2">
              <a:rPr lang="en-US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Wednesday, November 23, 2016</a:t>
            </a:fld>
            <a:endParaRPr lang="en-US" sz="2400" dirty="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60DC7386-BAF0-4499-8E61-1C15F37F653C}" type="slidenum">
              <a:rPr lang="en-US" altLang="pt-BR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34559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3BD7E7AC-5472-4235-83F7-F01947895176}" type="slidenum">
              <a:rPr lang="pt-BR" altLang="pt-BR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30737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E778-9A06-4FE9-996E-5AC809BDB918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4155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6B6DFF73-2032-42FD-8D83-56D999D66D9A}" type="datetime2">
              <a:rPr lang="en-US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Wednesday, November 23, 2016</a:t>
            </a:fld>
            <a:endParaRPr lang="en-US" sz="2400" dirty="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10DA49A9-3243-41DE-8B8A-E04784043B0D}" type="slidenum">
              <a:rPr lang="en-US" altLang="pt-BR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1034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9999122"/>
      </p:ext>
    </p:extLst>
  </p:cSld>
  <p:clrMapOvr>
    <a:masterClrMapping/>
  </p:clrMapOvr>
  <p:transition spd="med" advClick="0" advTm="15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5519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6243098"/>
      </p:ext>
    </p:extLst>
  </p:cSld>
  <p:clrMapOvr>
    <a:masterClrMapping/>
  </p:clrMapOvr>
  <p:transition spd="med" advClick="0" advTm="15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4233" y="285750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Segoe UI Light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29081071"/>
      </p:ext>
    </p:extLst>
  </p:cSld>
  <p:clrMapOvr>
    <a:masterClrMapping/>
  </p:clrMapOvr>
  <p:transition spd="med" advClick="0" advTm="15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EA5C5C6-61E3-4AE2-9E05-C16E5F535696}" type="datetime2">
              <a:rPr lang="en-US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Wednesday, November 23, 2016</a:t>
            </a:fld>
            <a:endParaRPr lang="en-US" sz="2400" dirty="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72CB6FEF-226F-4A36-9235-D35232BBB8E7}" type="slidenum">
              <a:rPr lang="en-US" altLang="pt-BR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1908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552512A-B8FF-4E4F-AA5A-FD94D1BA493E}" type="datetime2">
              <a:rPr lang="en-US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Wednesday, November 23, 2016</a:t>
            </a:fld>
            <a:endParaRPr lang="en-US" sz="2400" dirty="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CFE8BE49-15FE-416F-B4A2-B611D9A06078}" type="slidenum">
              <a:rPr lang="en-US" altLang="pt-BR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02422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77BBB59A-1B01-4803-A971-BC274F26EFC3}" type="datetime2">
              <a:rPr lang="en-US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Wednesday, November 23, 2016</a:t>
            </a:fld>
            <a:endParaRPr lang="en-US" sz="2400" dirty="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60DC7386-BAF0-4499-8E61-1C15F37F653C}" type="slidenum">
              <a:rPr lang="en-US" altLang="pt-BR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600027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6B6DFF73-2032-42FD-8D83-56D999D66D9A}" type="datetime2">
              <a:rPr lang="en-US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Wednesday, November 23, 2016</a:t>
            </a:fld>
            <a:endParaRPr lang="en-US" sz="2400" dirty="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10DA49A9-3243-41DE-8B8A-E04784043B0D}" type="slidenum">
              <a:rPr lang="en-US" altLang="pt-BR" sz="2400">
                <a:solidFill>
                  <a:prstClr val="white"/>
                </a:solidFill>
                <a:latin typeface="Times New Roman" pitchFamily="18" charset="0"/>
                <a:ea typeface="Microsoft YaHei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 sz="2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781814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8173702"/>
      </p:ext>
    </p:extLst>
  </p:cSld>
  <p:clrMapOvr>
    <a:masterClrMapping/>
  </p:clrMapOvr>
  <p:transition spd="med" advClick="0" advTm="15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AB37-0C95-4867-AC86-E718F93ADC93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0531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082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3893-4B11-4236-93CA-26D3AF58525E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826C-0692-42D6-9AD4-D59EEF6238AA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B8D6-B2EE-49F6-8D93-CD5052C4A65E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9DF-7732-4B4C-B274-E59EDE82E838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DB4E-9DE4-4041-904D-579D7717BEB4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 smtClean="0"/>
              <a:t>Título do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B7A3-F299-4F9B-AD77-DE79541CD5FA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Picture 4" descr="apre-MD-modelo2-intern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 smtClean="0"/>
              <a:t>Título do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pPr/>
              <a:t>11/23/2016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7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0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Defesa_novo-02.png"/>
          <p:cNvPicPr>
            <a:picLocks noChangeAspect="1"/>
          </p:cNvPicPr>
          <p:nvPr userDrawn="1"/>
        </p:nvPicPr>
        <p:blipFill>
          <a:blip r:embed="rId11" cstate="print"/>
          <a:srcRect l="6065" t="1942" b="3922"/>
          <a:stretch>
            <a:fillRect/>
          </a:stretch>
        </p:blipFill>
        <p:spPr bwMode="auto">
          <a:xfrm>
            <a:off x="0" y="0"/>
            <a:ext cx="9324975" cy="6891338"/>
          </a:xfrm>
          <a:prstGeom prst="rect">
            <a:avLst/>
          </a:prstGeom>
          <a:solidFill>
            <a:srgbClr val="060125">
              <a:alpha val="92548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599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0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Defesa_novo-02.png"/>
          <p:cNvPicPr>
            <a:picLocks noChangeAspect="1"/>
          </p:cNvPicPr>
          <p:nvPr userDrawn="1"/>
        </p:nvPicPr>
        <p:blipFill>
          <a:blip r:embed="rId10" cstate="print"/>
          <a:srcRect l="6065" t="1942" b="3922"/>
          <a:stretch>
            <a:fillRect/>
          </a:stretch>
        </p:blipFill>
        <p:spPr bwMode="auto">
          <a:xfrm>
            <a:off x="0" y="0"/>
            <a:ext cx="9324975" cy="6891338"/>
          </a:xfrm>
          <a:prstGeom prst="rect">
            <a:avLst/>
          </a:prstGeom>
          <a:solidFill>
            <a:srgbClr val="060125">
              <a:alpha val="92548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57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0" r:id="rId6"/>
    <p:sldLayoutId id="2147483691" r:id="rId7"/>
    <p:sldLayoutId id="214748369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WP"/>
          <a:cs typeface="Segoe UI" panose="020B05020402040202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2" descr="apre-MD-modelo-MD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3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3075"/>
            <a:ext cx="8229600" cy="633200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ROTEIRO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3293"/>
            <a:ext cx="8229600" cy="517573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b="1" dirty="0" err="1" smtClean="0">
                <a:latin typeface="Cambria" pitchFamily="18" charset="0"/>
                <a:ea typeface="MS PGothic" pitchFamily="34" charset="-128"/>
              </a:rPr>
              <a:t>Papel</a:t>
            </a:r>
            <a:r>
              <a:rPr lang="en-US" altLang="pt-BR" b="1" dirty="0" smtClean="0">
                <a:latin typeface="Cambria" pitchFamily="18" charset="0"/>
                <a:ea typeface="MS PGothic" pitchFamily="34" charset="-128"/>
              </a:rPr>
              <a:t> do MD</a:t>
            </a: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pt-BR" sz="2400" b="1" dirty="0"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54082"/>
            <a:ext cx="8229600" cy="633200"/>
          </a:xfrm>
        </p:spPr>
        <p:txBody>
          <a:bodyPr/>
          <a:lstStyle/>
          <a:p>
            <a:pPr marL="342900" indent="-342900" algn="ctr"/>
            <a:r>
              <a:rPr lang="pt-BR" dirty="0">
                <a:solidFill>
                  <a:srgbClr val="002060"/>
                </a:solidFill>
              </a:rPr>
              <a:t>Papel do MD na defesa das fronteiras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06143"/>
            <a:ext cx="3679794" cy="5131866"/>
          </a:xfrm>
        </p:spPr>
        <p:txBody>
          <a:bodyPr>
            <a:normAutofit fontScale="92500" lnSpcReduction="20000"/>
          </a:bodyPr>
          <a:lstStyle/>
          <a:p>
            <a:r>
              <a:rPr lang="pt-BR" altLang="pt-BR" sz="2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 que Proteger</a:t>
            </a:r>
            <a:r>
              <a:rPr lang="pt-BR" altLang="pt-BR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>
              <a:buNone/>
            </a:pPr>
            <a:endParaRPr lang="pt-BR" altLang="pt-B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dirty="0">
                <a:latin typeface="Arial" panose="020B0604020202020204" pitchFamily="34" charset="0"/>
              </a:rPr>
              <a:t>8,5 milhões de </a:t>
            </a:r>
            <a:r>
              <a:rPr lang="pt-BR" sz="2000" dirty="0" smtClean="0">
                <a:latin typeface="Arial" panose="020B0604020202020204" pitchFamily="34" charset="0"/>
              </a:rPr>
              <a:t>KM² </a:t>
            </a:r>
            <a:r>
              <a:rPr lang="pt-BR" sz="2000" dirty="0">
                <a:latin typeface="Arial" panose="020B0604020202020204" pitchFamily="34" charset="0"/>
              </a:rPr>
              <a:t>de Território (5º maior do mundo)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dirty="0"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dirty="0">
                <a:latin typeface="Arial" panose="020B0604020202020204" pitchFamily="34" charset="0"/>
              </a:rPr>
              <a:t>16.866 KM de Fronteiras             (3º maior do mundo)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dirty="0"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dirty="0">
                <a:latin typeface="Arial" panose="020B0604020202020204" pitchFamily="34" charset="0"/>
              </a:rPr>
              <a:t>10 Países Limítrofes 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dirty="0"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dirty="0">
                <a:latin typeface="Arial" panose="020B0604020202020204" pitchFamily="34" charset="0"/>
              </a:rPr>
              <a:t>Litoral de 7.491 KM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dirty="0"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dirty="0">
                <a:latin typeface="Arial" panose="020B0604020202020204" pitchFamily="34" charset="0"/>
              </a:rPr>
              <a:t>206 milhões de habitantes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dirty="0"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dirty="0" smtClean="0">
                <a:latin typeface="Arial" panose="020B0604020202020204" pitchFamily="34" charset="0"/>
              </a:rPr>
              <a:t>4,5 </a:t>
            </a:r>
            <a:r>
              <a:rPr lang="pt-BR" sz="2000" dirty="0">
                <a:latin typeface="Arial" panose="020B0604020202020204" pitchFamily="34" charset="0"/>
              </a:rPr>
              <a:t>milhões de </a:t>
            </a:r>
            <a:r>
              <a:rPr lang="pt-BR" sz="2000" dirty="0" smtClean="0">
                <a:latin typeface="Arial" panose="020B0604020202020204" pitchFamily="34" charset="0"/>
              </a:rPr>
              <a:t>KM² </a:t>
            </a:r>
            <a:r>
              <a:rPr lang="pt-BR" sz="2000" dirty="0">
                <a:latin typeface="Arial" panose="020B0604020202020204" pitchFamily="34" charset="0"/>
              </a:rPr>
              <a:t>de Mar Territorial + Zona Econômica Exclusiva (Amazônia Azul)</a:t>
            </a:r>
          </a:p>
          <a:p>
            <a:pPr marL="0" indent="0">
              <a:buNone/>
            </a:pPr>
            <a:endParaRPr lang="pt-BR" altLang="pt-B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/>
          </a:p>
        </p:txBody>
      </p:sp>
      <p:grpSp>
        <p:nvGrpSpPr>
          <p:cNvPr id="8" name="Grupo 29"/>
          <p:cNvGrpSpPr/>
          <p:nvPr/>
        </p:nvGrpSpPr>
        <p:grpSpPr>
          <a:xfrm>
            <a:off x="4516972" y="887282"/>
            <a:ext cx="4147049" cy="3765461"/>
            <a:chOff x="2286000" y="609600"/>
            <a:chExt cx="5637213" cy="5359400"/>
          </a:xfrm>
          <a:solidFill>
            <a:schemeClr val="bg1"/>
          </a:solidFill>
        </p:grpSpPr>
        <p:sp>
          <p:nvSpPr>
            <p:cNvPr id="9" name="Freeform 1"/>
            <p:cNvSpPr>
              <a:spLocks noChangeArrowheads="1"/>
            </p:cNvSpPr>
            <p:nvPr/>
          </p:nvSpPr>
          <p:spPr bwMode="auto">
            <a:xfrm>
              <a:off x="4427538" y="3690938"/>
              <a:ext cx="984250" cy="949325"/>
            </a:xfrm>
            <a:custGeom>
              <a:avLst/>
              <a:gdLst>
                <a:gd name="T0" fmla="*/ 2147483647 w 688"/>
                <a:gd name="T1" fmla="*/ 2147483647 h 637"/>
                <a:gd name="T2" fmla="*/ 2147483647 w 688"/>
                <a:gd name="T3" fmla="*/ 2147483647 h 637"/>
                <a:gd name="T4" fmla="*/ 2147483647 w 688"/>
                <a:gd name="T5" fmla="*/ 2147483647 h 637"/>
                <a:gd name="T6" fmla="*/ 2147483647 w 688"/>
                <a:gd name="T7" fmla="*/ 2147483647 h 637"/>
                <a:gd name="T8" fmla="*/ 2147483647 w 688"/>
                <a:gd name="T9" fmla="*/ 2147483647 h 637"/>
                <a:gd name="T10" fmla="*/ 2147483647 w 688"/>
                <a:gd name="T11" fmla="*/ 2147483647 h 637"/>
                <a:gd name="T12" fmla="*/ 2147483647 w 688"/>
                <a:gd name="T13" fmla="*/ 2147483647 h 637"/>
                <a:gd name="T14" fmla="*/ 2147483647 w 688"/>
                <a:gd name="T15" fmla="*/ 2147483647 h 637"/>
                <a:gd name="T16" fmla="*/ 2147483647 w 688"/>
                <a:gd name="T17" fmla="*/ 2147483647 h 637"/>
                <a:gd name="T18" fmla="*/ 2147483647 w 688"/>
                <a:gd name="T19" fmla="*/ 2147483647 h 637"/>
                <a:gd name="T20" fmla="*/ 2147483647 w 688"/>
                <a:gd name="T21" fmla="*/ 2147483647 h 637"/>
                <a:gd name="T22" fmla="*/ 2147483647 w 688"/>
                <a:gd name="T23" fmla="*/ 2147483647 h 637"/>
                <a:gd name="T24" fmla="*/ 2147483647 w 688"/>
                <a:gd name="T25" fmla="*/ 2147483647 h 637"/>
                <a:gd name="T26" fmla="*/ 2147483647 w 688"/>
                <a:gd name="T27" fmla="*/ 2147483647 h 637"/>
                <a:gd name="T28" fmla="*/ 2147483647 w 688"/>
                <a:gd name="T29" fmla="*/ 2147483647 h 637"/>
                <a:gd name="T30" fmla="*/ 2147483647 w 688"/>
                <a:gd name="T31" fmla="*/ 2147483647 h 637"/>
                <a:gd name="T32" fmla="*/ 2147483647 w 688"/>
                <a:gd name="T33" fmla="*/ 2147483647 h 637"/>
                <a:gd name="T34" fmla="*/ 2147483647 w 688"/>
                <a:gd name="T35" fmla="*/ 2147483647 h 637"/>
                <a:gd name="T36" fmla="*/ 2147483647 w 688"/>
                <a:gd name="T37" fmla="*/ 2147483647 h 637"/>
                <a:gd name="T38" fmla="*/ 2147483647 w 688"/>
                <a:gd name="T39" fmla="*/ 2147483647 h 637"/>
                <a:gd name="T40" fmla="*/ 2147483647 w 688"/>
                <a:gd name="T41" fmla="*/ 2147483647 h 637"/>
                <a:gd name="T42" fmla="*/ 2147483647 w 688"/>
                <a:gd name="T43" fmla="*/ 2147483647 h 637"/>
                <a:gd name="T44" fmla="*/ 2147483647 w 688"/>
                <a:gd name="T45" fmla="*/ 2147483647 h 637"/>
                <a:gd name="T46" fmla="*/ 2147483647 w 688"/>
                <a:gd name="T47" fmla="*/ 2147483647 h 637"/>
                <a:gd name="T48" fmla="*/ 2147483647 w 688"/>
                <a:gd name="T49" fmla="*/ 2147483647 h 637"/>
                <a:gd name="T50" fmla="*/ 2147483647 w 688"/>
                <a:gd name="T51" fmla="*/ 2147483647 h 637"/>
                <a:gd name="T52" fmla="*/ 2147483647 w 688"/>
                <a:gd name="T53" fmla="*/ 2147483647 h 637"/>
                <a:gd name="T54" fmla="*/ 2147483647 w 688"/>
                <a:gd name="T55" fmla="*/ 2147483647 h 637"/>
                <a:gd name="T56" fmla="*/ 2147483647 w 688"/>
                <a:gd name="T57" fmla="*/ 2147483647 h 637"/>
                <a:gd name="T58" fmla="*/ 2147483647 w 688"/>
                <a:gd name="T59" fmla="*/ 2147483647 h 637"/>
                <a:gd name="T60" fmla="*/ 2147483647 w 688"/>
                <a:gd name="T61" fmla="*/ 2147483647 h 637"/>
                <a:gd name="T62" fmla="*/ 2147483647 w 688"/>
                <a:gd name="T63" fmla="*/ 2147483647 h 637"/>
                <a:gd name="T64" fmla="*/ 2147483647 w 688"/>
                <a:gd name="T65" fmla="*/ 2147483647 h 637"/>
                <a:gd name="T66" fmla="*/ 2147483647 w 688"/>
                <a:gd name="T67" fmla="*/ 2147483647 h 637"/>
                <a:gd name="T68" fmla="*/ 2147483647 w 688"/>
                <a:gd name="T69" fmla="*/ 2147483647 h 637"/>
                <a:gd name="T70" fmla="*/ 2147483647 w 688"/>
                <a:gd name="T71" fmla="*/ 2147483647 h 637"/>
                <a:gd name="T72" fmla="*/ 2147483647 w 688"/>
                <a:gd name="T73" fmla="*/ 2147483647 h 637"/>
                <a:gd name="T74" fmla="*/ 2147483647 w 688"/>
                <a:gd name="T75" fmla="*/ 2147483647 h 637"/>
                <a:gd name="T76" fmla="*/ 2147483647 w 688"/>
                <a:gd name="T77" fmla="*/ 2147483647 h 637"/>
                <a:gd name="T78" fmla="*/ 2147483647 w 688"/>
                <a:gd name="T79" fmla="*/ 2147483647 h 637"/>
                <a:gd name="T80" fmla="*/ 2147483647 w 688"/>
                <a:gd name="T81" fmla="*/ 2147483647 h 637"/>
                <a:gd name="T82" fmla="*/ 2147483647 w 688"/>
                <a:gd name="T83" fmla="*/ 2147483647 h 637"/>
                <a:gd name="T84" fmla="*/ 2147483647 w 688"/>
                <a:gd name="T85" fmla="*/ 2147483647 h 637"/>
                <a:gd name="T86" fmla="*/ 2147483647 w 688"/>
                <a:gd name="T87" fmla="*/ 2147483647 h 637"/>
                <a:gd name="T88" fmla="*/ 2147483647 w 688"/>
                <a:gd name="T89" fmla="*/ 2147483647 h 637"/>
                <a:gd name="T90" fmla="*/ 2147483647 w 688"/>
                <a:gd name="T91" fmla="*/ 2147483647 h 637"/>
                <a:gd name="T92" fmla="*/ 2147483647 w 688"/>
                <a:gd name="T93" fmla="*/ 2147483647 h 637"/>
                <a:gd name="T94" fmla="*/ 2147483647 w 688"/>
                <a:gd name="T95" fmla="*/ 2147483647 h 637"/>
                <a:gd name="T96" fmla="*/ 2147483647 w 688"/>
                <a:gd name="T97" fmla="*/ 2147483647 h 637"/>
                <a:gd name="T98" fmla="*/ 2147483647 w 688"/>
                <a:gd name="T99" fmla="*/ 2147483647 h 637"/>
                <a:gd name="T100" fmla="*/ 2147483647 w 688"/>
                <a:gd name="T101" fmla="*/ 2147483647 h 637"/>
                <a:gd name="T102" fmla="*/ 2147483647 w 688"/>
                <a:gd name="T103" fmla="*/ 2147483647 h 637"/>
                <a:gd name="T104" fmla="*/ 2147483647 w 688"/>
                <a:gd name="T105" fmla="*/ 2147483647 h 637"/>
                <a:gd name="T106" fmla="*/ 2147483647 w 688"/>
                <a:gd name="T107" fmla="*/ 2147483647 h 637"/>
                <a:gd name="T108" fmla="*/ 2147483647 w 688"/>
                <a:gd name="T109" fmla="*/ 2147483647 h 637"/>
                <a:gd name="T110" fmla="*/ 2147483647 w 688"/>
                <a:gd name="T111" fmla="*/ 2147483647 h 637"/>
                <a:gd name="T112" fmla="*/ 2147483647 w 688"/>
                <a:gd name="T113" fmla="*/ 2147483647 h 637"/>
                <a:gd name="T114" fmla="*/ 2147483647 w 688"/>
                <a:gd name="T115" fmla="*/ 2147483647 h 637"/>
                <a:gd name="T116" fmla="*/ 2147483647 w 688"/>
                <a:gd name="T117" fmla="*/ 2147483647 h 637"/>
                <a:gd name="T118" fmla="*/ 2147483647 w 688"/>
                <a:gd name="T119" fmla="*/ 2147483647 h 637"/>
                <a:gd name="T120" fmla="*/ 2147483647 w 688"/>
                <a:gd name="T121" fmla="*/ 2147483647 h 637"/>
                <a:gd name="T122" fmla="*/ 2147483647 w 688"/>
                <a:gd name="T123" fmla="*/ 2147483647 h 6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88"/>
                <a:gd name="T187" fmla="*/ 0 h 637"/>
                <a:gd name="T188" fmla="*/ 688 w 688"/>
                <a:gd name="T189" fmla="*/ 637 h 6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88" h="637">
                  <a:moveTo>
                    <a:pt x="629" y="183"/>
                  </a:moveTo>
                  <a:lnTo>
                    <a:pt x="630" y="183"/>
                  </a:lnTo>
                  <a:lnTo>
                    <a:pt x="632" y="184"/>
                  </a:lnTo>
                  <a:lnTo>
                    <a:pt x="634" y="184"/>
                  </a:lnTo>
                  <a:lnTo>
                    <a:pt x="632" y="184"/>
                  </a:lnTo>
                  <a:lnTo>
                    <a:pt x="634" y="184"/>
                  </a:lnTo>
                  <a:lnTo>
                    <a:pt x="635" y="184"/>
                  </a:lnTo>
                  <a:lnTo>
                    <a:pt x="637" y="184"/>
                  </a:lnTo>
                  <a:lnTo>
                    <a:pt x="637" y="186"/>
                  </a:lnTo>
                  <a:lnTo>
                    <a:pt x="637" y="184"/>
                  </a:lnTo>
                  <a:lnTo>
                    <a:pt x="639" y="184"/>
                  </a:lnTo>
                  <a:lnTo>
                    <a:pt x="639" y="186"/>
                  </a:lnTo>
                  <a:lnTo>
                    <a:pt x="640" y="186"/>
                  </a:lnTo>
                  <a:lnTo>
                    <a:pt x="642" y="186"/>
                  </a:lnTo>
                  <a:lnTo>
                    <a:pt x="642" y="188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9"/>
                  </a:lnTo>
                  <a:lnTo>
                    <a:pt x="645" y="191"/>
                  </a:lnTo>
                  <a:lnTo>
                    <a:pt x="647" y="191"/>
                  </a:lnTo>
                  <a:lnTo>
                    <a:pt x="647" y="189"/>
                  </a:lnTo>
                  <a:lnTo>
                    <a:pt x="649" y="191"/>
                  </a:lnTo>
                  <a:lnTo>
                    <a:pt x="651" y="191"/>
                  </a:lnTo>
                  <a:lnTo>
                    <a:pt x="652" y="191"/>
                  </a:lnTo>
                  <a:lnTo>
                    <a:pt x="651" y="191"/>
                  </a:lnTo>
                  <a:lnTo>
                    <a:pt x="651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6" y="194"/>
                  </a:lnTo>
                  <a:lnTo>
                    <a:pt x="657" y="196"/>
                  </a:lnTo>
                  <a:lnTo>
                    <a:pt x="657" y="194"/>
                  </a:lnTo>
                  <a:lnTo>
                    <a:pt x="659" y="194"/>
                  </a:lnTo>
                  <a:lnTo>
                    <a:pt x="661" y="194"/>
                  </a:lnTo>
                  <a:lnTo>
                    <a:pt x="662" y="194"/>
                  </a:lnTo>
                  <a:lnTo>
                    <a:pt x="662" y="196"/>
                  </a:lnTo>
                  <a:lnTo>
                    <a:pt x="664" y="196"/>
                  </a:lnTo>
                  <a:lnTo>
                    <a:pt x="666" y="196"/>
                  </a:lnTo>
                  <a:lnTo>
                    <a:pt x="667" y="196"/>
                  </a:lnTo>
                  <a:lnTo>
                    <a:pt x="667" y="197"/>
                  </a:lnTo>
                  <a:lnTo>
                    <a:pt x="669" y="197"/>
                  </a:lnTo>
                  <a:lnTo>
                    <a:pt x="671" y="199"/>
                  </a:lnTo>
                  <a:lnTo>
                    <a:pt x="671" y="197"/>
                  </a:lnTo>
                  <a:lnTo>
                    <a:pt x="673" y="199"/>
                  </a:lnTo>
                  <a:lnTo>
                    <a:pt x="674" y="199"/>
                  </a:lnTo>
                  <a:lnTo>
                    <a:pt x="674" y="201"/>
                  </a:lnTo>
                  <a:lnTo>
                    <a:pt x="676" y="201"/>
                  </a:lnTo>
                  <a:lnTo>
                    <a:pt x="676" y="202"/>
                  </a:lnTo>
                  <a:lnTo>
                    <a:pt x="676" y="204"/>
                  </a:lnTo>
                  <a:lnTo>
                    <a:pt x="678" y="202"/>
                  </a:lnTo>
                  <a:lnTo>
                    <a:pt x="678" y="204"/>
                  </a:lnTo>
                  <a:lnTo>
                    <a:pt x="678" y="206"/>
                  </a:lnTo>
                  <a:lnTo>
                    <a:pt x="679" y="206"/>
                  </a:lnTo>
                  <a:lnTo>
                    <a:pt x="678" y="206"/>
                  </a:lnTo>
                  <a:lnTo>
                    <a:pt x="678" y="207"/>
                  </a:lnTo>
                  <a:lnTo>
                    <a:pt x="679" y="207"/>
                  </a:lnTo>
                  <a:lnTo>
                    <a:pt x="681" y="207"/>
                  </a:lnTo>
                  <a:lnTo>
                    <a:pt x="679" y="207"/>
                  </a:lnTo>
                  <a:lnTo>
                    <a:pt x="681" y="207"/>
                  </a:lnTo>
                  <a:lnTo>
                    <a:pt x="683" y="207"/>
                  </a:lnTo>
                  <a:lnTo>
                    <a:pt x="683" y="209"/>
                  </a:lnTo>
                  <a:lnTo>
                    <a:pt x="681" y="209"/>
                  </a:lnTo>
                  <a:lnTo>
                    <a:pt x="683" y="210"/>
                  </a:lnTo>
                  <a:lnTo>
                    <a:pt x="684" y="210"/>
                  </a:lnTo>
                  <a:lnTo>
                    <a:pt x="686" y="212"/>
                  </a:lnTo>
                  <a:lnTo>
                    <a:pt x="686" y="214"/>
                  </a:lnTo>
                  <a:lnTo>
                    <a:pt x="684" y="214"/>
                  </a:lnTo>
                  <a:lnTo>
                    <a:pt x="684" y="215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88" y="222"/>
                  </a:lnTo>
                  <a:lnTo>
                    <a:pt x="688" y="224"/>
                  </a:lnTo>
                  <a:lnTo>
                    <a:pt x="686" y="224"/>
                  </a:lnTo>
                  <a:lnTo>
                    <a:pt x="686" y="225"/>
                  </a:lnTo>
                  <a:lnTo>
                    <a:pt x="686" y="224"/>
                  </a:lnTo>
                  <a:lnTo>
                    <a:pt x="684" y="224"/>
                  </a:lnTo>
                  <a:lnTo>
                    <a:pt x="683" y="224"/>
                  </a:lnTo>
                  <a:lnTo>
                    <a:pt x="681" y="224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79" y="232"/>
                  </a:lnTo>
                  <a:lnTo>
                    <a:pt x="678" y="233"/>
                  </a:lnTo>
                  <a:lnTo>
                    <a:pt x="676" y="235"/>
                  </a:lnTo>
                  <a:lnTo>
                    <a:pt x="678" y="237"/>
                  </a:lnTo>
                  <a:lnTo>
                    <a:pt x="676" y="237"/>
                  </a:lnTo>
                  <a:lnTo>
                    <a:pt x="676" y="238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3"/>
                  </a:lnTo>
                  <a:lnTo>
                    <a:pt x="678" y="245"/>
                  </a:lnTo>
                  <a:lnTo>
                    <a:pt x="679" y="247"/>
                  </a:lnTo>
                  <a:lnTo>
                    <a:pt x="679" y="250"/>
                  </a:lnTo>
                  <a:lnTo>
                    <a:pt x="679" y="252"/>
                  </a:lnTo>
                  <a:lnTo>
                    <a:pt x="679" y="253"/>
                  </a:lnTo>
                  <a:lnTo>
                    <a:pt x="681" y="253"/>
                  </a:lnTo>
                  <a:lnTo>
                    <a:pt x="681" y="255"/>
                  </a:lnTo>
                  <a:lnTo>
                    <a:pt x="679" y="256"/>
                  </a:lnTo>
                  <a:lnTo>
                    <a:pt x="679" y="258"/>
                  </a:lnTo>
                  <a:lnTo>
                    <a:pt x="678" y="258"/>
                  </a:lnTo>
                  <a:lnTo>
                    <a:pt x="679" y="260"/>
                  </a:lnTo>
                  <a:lnTo>
                    <a:pt x="679" y="261"/>
                  </a:lnTo>
                  <a:lnTo>
                    <a:pt x="679" y="263"/>
                  </a:lnTo>
                  <a:lnTo>
                    <a:pt x="679" y="265"/>
                  </a:lnTo>
                  <a:lnTo>
                    <a:pt x="679" y="266"/>
                  </a:lnTo>
                  <a:lnTo>
                    <a:pt x="679" y="268"/>
                  </a:lnTo>
                  <a:lnTo>
                    <a:pt x="679" y="270"/>
                  </a:lnTo>
                  <a:lnTo>
                    <a:pt x="681" y="270"/>
                  </a:lnTo>
                  <a:lnTo>
                    <a:pt x="681" y="271"/>
                  </a:lnTo>
                  <a:lnTo>
                    <a:pt x="679" y="271"/>
                  </a:lnTo>
                  <a:lnTo>
                    <a:pt x="679" y="273"/>
                  </a:lnTo>
                  <a:lnTo>
                    <a:pt x="678" y="276"/>
                  </a:lnTo>
                  <a:lnTo>
                    <a:pt x="678" y="278"/>
                  </a:lnTo>
                  <a:lnTo>
                    <a:pt x="676" y="281"/>
                  </a:lnTo>
                  <a:lnTo>
                    <a:pt x="676" y="283"/>
                  </a:lnTo>
                  <a:lnTo>
                    <a:pt x="674" y="284"/>
                  </a:lnTo>
                  <a:lnTo>
                    <a:pt x="674" y="286"/>
                  </a:lnTo>
                  <a:lnTo>
                    <a:pt x="671" y="288"/>
                  </a:lnTo>
                  <a:lnTo>
                    <a:pt x="669" y="289"/>
                  </a:lnTo>
                  <a:lnTo>
                    <a:pt x="667" y="289"/>
                  </a:lnTo>
                  <a:lnTo>
                    <a:pt x="666" y="291"/>
                  </a:lnTo>
                  <a:lnTo>
                    <a:pt x="664" y="291"/>
                  </a:lnTo>
                  <a:lnTo>
                    <a:pt x="662" y="291"/>
                  </a:lnTo>
                  <a:lnTo>
                    <a:pt x="657" y="291"/>
                  </a:lnTo>
                  <a:lnTo>
                    <a:pt x="652" y="293"/>
                  </a:lnTo>
                  <a:lnTo>
                    <a:pt x="651" y="293"/>
                  </a:lnTo>
                  <a:lnTo>
                    <a:pt x="647" y="294"/>
                  </a:lnTo>
                  <a:lnTo>
                    <a:pt x="647" y="296"/>
                  </a:lnTo>
                  <a:lnTo>
                    <a:pt x="645" y="298"/>
                  </a:lnTo>
                  <a:lnTo>
                    <a:pt x="645" y="299"/>
                  </a:lnTo>
                  <a:lnTo>
                    <a:pt x="642" y="304"/>
                  </a:lnTo>
                  <a:lnTo>
                    <a:pt x="640" y="306"/>
                  </a:lnTo>
                  <a:lnTo>
                    <a:pt x="639" y="306"/>
                  </a:lnTo>
                  <a:lnTo>
                    <a:pt x="637" y="307"/>
                  </a:lnTo>
                  <a:lnTo>
                    <a:pt x="637" y="309"/>
                  </a:lnTo>
                  <a:lnTo>
                    <a:pt x="635" y="309"/>
                  </a:lnTo>
                  <a:lnTo>
                    <a:pt x="634" y="312"/>
                  </a:lnTo>
                  <a:lnTo>
                    <a:pt x="634" y="314"/>
                  </a:lnTo>
                  <a:lnTo>
                    <a:pt x="632" y="316"/>
                  </a:lnTo>
                  <a:lnTo>
                    <a:pt x="630" y="316"/>
                  </a:lnTo>
                  <a:lnTo>
                    <a:pt x="630" y="317"/>
                  </a:lnTo>
                  <a:lnTo>
                    <a:pt x="627" y="319"/>
                  </a:lnTo>
                  <a:lnTo>
                    <a:pt x="625" y="321"/>
                  </a:lnTo>
                  <a:lnTo>
                    <a:pt x="624" y="322"/>
                  </a:lnTo>
                  <a:lnTo>
                    <a:pt x="624" y="324"/>
                  </a:lnTo>
                  <a:lnTo>
                    <a:pt x="622" y="325"/>
                  </a:lnTo>
                  <a:lnTo>
                    <a:pt x="622" y="327"/>
                  </a:lnTo>
                  <a:lnTo>
                    <a:pt x="620" y="330"/>
                  </a:lnTo>
                  <a:lnTo>
                    <a:pt x="620" y="332"/>
                  </a:lnTo>
                  <a:lnTo>
                    <a:pt x="622" y="334"/>
                  </a:lnTo>
                  <a:lnTo>
                    <a:pt x="620" y="334"/>
                  </a:lnTo>
                  <a:lnTo>
                    <a:pt x="620" y="335"/>
                  </a:lnTo>
                  <a:lnTo>
                    <a:pt x="622" y="335"/>
                  </a:lnTo>
                  <a:lnTo>
                    <a:pt x="620" y="339"/>
                  </a:lnTo>
                  <a:lnTo>
                    <a:pt x="620" y="342"/>
                  </a:lnTo>
                  <a:lnTo>
                    <a:pt x="622" y="344"/>
                  </a:lnTo>
                  <a:lnTo>
                    <a:pt x="622" y="345"/>
                  </a:lnTo>
                  <a:lnTo>
                    <a:pt x="622" y="347"/>
                  </a:lnTo>
                  <a:lnTo>
                    <a:pt x="622" y="348"/>
                  </a:lnTo>
                  <a:lnTo>
                    <a:pt x="620" y="350"/>
                  </a:lnTo>
                  <a:lnTo>
                    <a:pt x="618" y="350"/>
                  </a:lnTo>
                  <a:lnTo>
                    <a:pt x="618" y="352"/>
                  </a:lnTo>
                  <a:lnTo>
                    <a:pt x="617" y="352"/>
                  </a:lnTo>
                  <a:lnTo>
                    <a:pt x="615" y="352"/>
                  </a:lnTo>
                  <a:lnTo>
                    <a:pt x="613" y="352"/>
                  </a:lnTo>
                  <a:lnTo>
                    <a:pt x="612" y="352"/>
                  </a:lnTo>
                  <a:lnTo>
                    <a:pt x="612" y="353"/>
                  </a:lnTo>
                  <a:lnTo>
                    <a:pt x="610" y="353"/>
                  </a:lnTo>
                  <a:lnTo>
                    <a:pt x="610" y="355"/>
                  </a:lnTo>
                  <a:lnTo>
                    <a:pt x="608" y="355"/>
                  </a:lnTo>
                  <a:lnTo>
                    <a:pt x="608" y="357"/>
                  </a:lnTo>
                  <a:lnTo>
                    <a:pt x="607" y="358"/>
                  </a:lnTo>
                  <a:lnTo>
                    <a:pt x="607" y="360"/>
                  </a:lnTo>
                  <a:lnTo>
                    <a:pt x="607" y="362"/>
                  </a:lnTo>
                  <a:lnTo>
                    <a:pt x="607" y="363"/>
                  </a:lnTo>
                  <a:lnTo>
                    <a:pt x="605" y="363"/>
                  </a:lnTo>
                  <a:lnTo>
                    <a:pt x="605" y="365"/>
                  </a:lnTo>
                  <a:lnTo>
                    <a:pt x="603" y="365"/>
                  </a:lnTo>
                  <a:lnTo>
                    <a:pt x="603" y="367"/>
                  </a:lnTo>
                  <a:lnTo>
                    <a:pt x="602" y="367"/>
                  </a:lnTo>
                  <a:lnTo>
                    <a:pt x="600" y="367"/>
                  </a:lnTo>
                  <a:lnTo>
                    <a:pt x="598" y="367"/>
                  </a:lnTo>
                  <a:lnTo>
                    <a:pt x="597" y="367"/>
                  </a:lnTo>
                  <a:lnTo>
                    <a:pt x="597" y="368"/>
                  </a:lnTo>
                  <a:lnTo>
                    <a:pt x="598" y="371"/>
                  </a:lnTo>
                  <a:lnTo>
                    <a:pt x="597" y="371"/>
                  </a:lnTo>
                  <a:lnTo>
                    <a:pt x="597" y="373"/>
                  </a:lnTo>
                  <a:lnTo>
                    <a:pt x="598" y="373"/>
                  </a:lnTo>
                  <a:lnTo>
                    <a:pt x="598" y="375"/>
                  </a:lnTo>
                  <a:lnTo>
                    <a:pt x="598" y="376"/>
                  </a:lnTo>
                  <a:lnTo>
                    <a:pt x="600" y="378"/>
                  </a:lnTo>
                  <a:lnTo>
                    <a:pt x="600" y="380"/>
                  </a:lnTo>
                  <a:lnTo>
                    <a:pt x="600" y="381"/>
                  </a:lnTo>
                  <a:lnTo>
                    <a:pt x="598" y="383"/>
                  </a:lnTo>
                  <a:lnTo>
                    <a:pt x="598" y="385"/>
                  </a:lnTo>
                  <a:lnTo>
                    <a:pt x="598" y="386"/>
                  </a:lnTo>
                  <a:lnTo>
                    <a:pt x="597" y="388"/>
                  </a:lnTo>
                  <a:lnTo>
                    <a:pt x="595" y="390"/>
                  </a:lnTo>
                  <a:lnTo>
                    <a:pt x="593" y="391"/>
                  </a:lnTo>
                  <a:lnTo>
                    <a:pt x="593" y="393"/>
                  </a:lnTo>
                  <a:lnTo>
                    <a:pt x="593" y="394"/>
                  </a:lnTo>
                  <a:lnTo>
                    <a:pt x="593" y="396"/>
                  </a:lnTo>
                  <a:lnTo>
                    <a:pt x="591" y="396"/>
                  </a:lnTo>
                  <a:lnTo>
                    <a:pt x="591" y="398"/>
                  </a:lnTo>
                  <a:lnTo>
                    <a:pt x="590" y="398"/>
                  </a:lnTo>
                  <a:lnTo>
                    <a:pt x="590" y="399"/>
                  </a:lnTo>
                  <a:lnTo>
                    <a:pt x="588" y="401"/>
                  </a:lnTo>
                  <a:lnTo>
                    <a:pt x="586" y="401"/>
                  </a:lnTo>
                  <a:lnTo>
                    <a:pt x="586" y="403"/>
                  </a:lnTo>
                  <a:lnTo>
                    <a:pt x="585" y="401"/>
                  </a:lnTo>
                  <a:lnTo>
                    <a:pt x="581" y="401"/>
                  </a:lnTo>
                  <a:lnTo>
                    <a:pt x="580" y="401"/>
                  </a:lnTo>
                  <a:lnTo>
                    <a:pt x="578" y="401"/>
                  </a:lnTo>
                  <a:lnTo>
                    <a:pt x="578" y="403"/>
                  </a:lnTo>
                  <a:lnTo>
                    <a:pt x="576" y="404"/>
                  </a:lnTo>
                  <a:lnTo>
                    <a:pt x="576" y="406"/>
                  </a:lnTo>
                  <a:lnTo>
                    <a:pt x="576" y="408"/>
                  </a:lnTo>
                  <a:lnTo>
                    <a:pt x="578" y="408"/>
                  </a:lnTo>
                  <a:lnTo>
                    <a:pt x="578" y="409"/>
                  </a:lnTo>
                  <a:lnTo>
                    <a:pt x="580" y="409"/>
                  </a:lnTo>
                  <a:lnTo>
                    <a:pt x="580" y="411"/>
                  </a:lnTo>
                  <a:lnTo>
                    <a:pt x="580" y="412"/>
                  </a:lnTo>
                  <a:lnTo>
                    <a:pt x="581" y="412"/>
                  </a:lnTo>
                  <a:lnTo>
                    <a:pt x="581" y="414"/>
                  </a:lnTo>
                  <a:lnTo>
                    <a:pt x="581" y="416"/>
                  </a:lnTo>
                  <a:lnTo>
                    <a:pt x="580" y="417"/>
                  </a:lnTo>
                  <a:lnTo>
                    <a:pt x="580" y="419"/>
                  </a:lnTo>
                  <a:lnTo>
                    <a:pt x="578" y="421"/>
                  </a:lnTo>
                  <a:lnTo>
                    <a:pt x="576" y="422"/>
                  </a:lnTo>
                  <a:lnTo>
                    <a:pt x="575" y="424"/>
                  </a:lnTo>
                  <a:lnTo>
                    <a:pt x="573" y="424"/>
                  </a:lnTo>
                  <a:lnTo>
                    <a:pt x="571" y="424"/>
                  </a:lnTo>
                  <a:lnTo>
                    <a:pt x="569" y="426"/>
                  </a:lnTo>
                  <a:lnTo>
                    <a:pt x="569" y="427"/>
                  </a:lnTo>
                  <a:lnTo>
                    <a:pt x="568" y="429"/>
                  </a:lnTo>
                  <a:lnTo>
                    <a:pt x="568" y="431"/>
                  </a:lnTo>
                  <a:lnTo>
                    <a:pt x="568" y="432"/>
                  </a:lnTo>
                  <a:lnTo>
                    <a:pt x="566" y="434"/>
                  </a:lnTo>
                  <a:lnTo>
                    <a:pt x="564" y="435"/>
                  </a:lnTo>
                  <a:lnTo>
                    <a:pt x="563" y="435"/>
                  </a:lnTo>
                  <a:lnTo>
                    <a:pt x="563" y="437"/>
                  </a:lnTo>
                  <a:lnTo>
                    <a:pt x="561" y="437"/>
                  </a:lnTo>
                  <a:lnTo>
                    <a:pt x="561" y="439"/>
                  </a:lnTo>
                  <a:lnTo>
                    <a:pt x="559" y="439"/>
                  </a:lnTo>
                  <a:lnTo>
                    <a:pt x="558" y="440"/>
                  </a:lnTo>
                  <a:lnTo>
                    <a:pt x="556" y="442"/>
                  </a:lnTo>
                  <a:lnTo>
                    <a:pt x="556" y="444"/>
                  </a:lnTo>
                  <a:lnTo>
                    <a:pt x="554" y="445"/>
                  </a:lnTo>
                  <a:lnTo>
                    <a:pt x="554" y="447"/>
                  </a:lnTo>
                  <a:lnTo>
                    <a:pt x="554" y="449"/>
                  </a:lnTo>
                  <a:lnTo>
                    <a:pt x="553" y="450"/>
                  </a:lnTo>
                  <a:lnTo>
                    <a:pt x="553" y="452"/>
                  </a:lnTo>
                  <a:lnTo>
                    <a:pt x="553" y="454"/>
                  </a:lnTo>
                  <a:lnTo>
                    <a:pt x="551" y="455"/>
                  </a:lnTo>
                  <a:lnTo>
                    <a:pt x="549" y="457"/>
                  </a:lnTo>
                  <a:lnTo>
                    <a:pt x="548" y="457"/>
                  </a:lnTo>
                  <a:lnTo>
                    <a:pt x="548" y="458"/>
                  </a:lnTo>
                  <a:lnTo>
                    <a:pt x="548" y="460"/>
                  </a:lnTo>
                  <a:lnTo>
                    <a:pt x="546" y="460"/>
                  </a:lnTo>
                  <a:lnTo>
                    <a:pt x="544" y="462"/>
                  </a:lnTo>
                  <a:lnTo>
                    <a:pt x="544" y="463"/>
                  </a:lnTo>
                  <a:lnTo>
                    <a:pt x="542" y="463"/>
                  </a:lnTo>
                  <a:lnTo>
                    <a:pt x="541" y="465"/>
                  </a:lnTo>
                  <a:lnTo>
                    <a:pt x="539" y="467"/>
                  </a:lnTo>
                  <a:lnTo>
                    <a:pt x="537" y="467"/>
                  </a:lnTo>
                  <a:lnTo>
                    <a:pt x="536" y="468"/>
                  </a:lnTo>
                  <a:lnTo>
                    <a:pt x="534" y="468"/>
                  </a:lnTo>
                  <a:lnTo>
                    <a:pt x="531" y="470"/>
                  </a:lnTo>
                  <a:lnTo>
                    <a:pt x="529" y="472"/>
                  </a:lnTo>
                  <a:lnTo>
                    <a:pt x="527" y="472"/>
                  </a:lnTo>
                  <a:lnTo>
                    <a:pt x="526" y="472"/>
                  </a:lnTo>
                  <a:lnTo>
                    <a:pt x="526" y="473"/>
                  </a:lnTo>
                  <a:lnTo>
                    <a:pt x="524" y="473"/>
                  </a:lnTo>
                  <a:lnTo>
                    <a:pt x="524" y="475"/>
                  </a:lnTo>
                  <a:lnTo>
                    <a:pt x="522" y="475"/>
                  </a:lnTo>
                  <a:lnTo>
                    <a:pt x="521" y="475"/>
                  </a:lnTo>
                  <a:lnTo>
                    <a:pt x="519" y="477"/>
                  </a:lnTo>
                  <a:lnTo>
                    <a:pt x="517" y="477"/>
                  </a:lnTo>
                  <a:lnTo>
                    <a:pt x="515" y="478"/>
                  </a:lnTo>
                  <a:lnTo>
                    <a:pt x="514" y="480"/>
                  </a:lnTo>
                  <a:lnTo>
                    <a:pt x="512" y="480"/>
                  </a:lnTo>
                  <a:lnTo>
                    <a:pt x="510" y="481"/>
                  </a:lnTo>
                  <a:lnTo>
                    <a:pt x="509" y="481"/>
                  </a:lnTo>
                  <a:lnTo>
                    <a:pt x="509" y="483"/>
                  </a:lnTo>
                  <a:lnTo>
                    <a:pt x="507" y="483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6"/>
                  </a:lnTo>
                  <a:lnTo>
                    <a:pt x="504" y="488"/>
                  </a:lnTo>
                  <a:lnTo>
                    <a:pt x="502" y="488"/>
                  </a:lnTo>
                  <a:lnTo>
                    <a:pt x="500" y="490"/>
                  </a:lnTo>
                  <a:lnTo>
                    <a:pt x="499" y="490"/>
                  </a:lnTo>
                  <a:lnTo>
                    <a:pt x="495" y="490"/>
                  </a:lnTo>
                  <a:lnTo>
                    <a:pt x="492" y="491"/>
                  </a:lnTo>
                  <a:lnTo>
                    <a:pt x="490" y="491"/>
                  </a:lnTo>
                  <a:lnTo>
                    <a:pt x="490" y="495"/>
                  </a:lnTo>
                  <a:lnTo>
                    <a:pt x="488" y="495"/>
                  </a:lnTo>
                  <a:lnTo>
                    <a:pt x="487" y="495"/>
                  </a:lnTo>
                  <a:lnTo>
                    <a:pt x="485" y="496"/>
                  </a:lnTo>
                  <a:lnTo>
                    <a:pt x="483" y="498"/>
                  </a:lnTo>
                  <a:lnTo>
                    <a:pt x="482" y="498"/>
                  </a:lnTo>
                  <a:lnTo>
                    <a:pt x="482" y="500"/>
                  </a:lnTo>
                  <a:lnTo>
                    <a:pt x="480" y="501"/>
                  </a:lnTo>
                  <a:lnTo>
                    <a:pt x="480" y="503"/>
                  </a:lnTo>
                  <a:lnTo>
                    <a:pt x="480" y="504"/>
                  </a:lnTo>
                  <a:lnTo>
                    <a:pt x="478" y="508"/>
                  </a:lnTo>
                  <a:lnTo>
                    <a:pt x="477" y="508"/>
                  </a:lnTo>
                  <a:lnTo>
                    <a:pt x="477" y="509"/>
                  </a:lnTo>
                  <a:lnTo>
                    <a:pt x="475" y="509"/>
                  </a:lnTo>
                  <a:lnTo>
                    <a:pt x="475" y="511"/>
                  </a:lnTo>
                  <a:lnTo>
                    <a:pt x="473" y="513"/>
                  </a:lnTo>
                  <a:lnTo>
                    <a:pt x="472" y="514"/>
                  </a:lnTo>
                  <a:lnTo>
                    <a:pt x="470" y="514"/>
                  </a:lnTo>
                  <a:lnTo>
                    <a:pt x="468" y="514"/>
                  </a:lnTo>
                  <a:lnTo>
                    <a:pt x="466" y="514"/>
                  </a:lnTo>
                  <a:lnTo>
                    <a:pt x="463" y="516"/>
                  </a:lnTo>
                  <a:lnTo>
                    <a:pt x="460" y="518"/>
                  </a:lnTo>
                  <a:lnTo>
                    <a:pt x="458" y="518"/>
                  </a:lnTo>
                  <a:lnTo>
                    <a:pt x="456" y="518"/>
                  </a:lnTo>
                  <a:lnTo>
                    <a:pt x="456" y="519"/>
                  </a:lnTo>
                  <a:lnTo>
                    <a:pt x="455" y="521"/>
                  </a:lnTo>
                  <a:lnTo>
                    <a:pt x="453" y="521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50" y="524"/>
                  </a:lnTo>
                  <a:lnTo>
                    <a:pt x="448" y="524"/>
                  </a:lnTo>
                  <a:lnTo>
                    <a:pt x="446" y="526"/>
                  </a:lnTo>
                  <a:lnTo>
                    <a:pt x="444" y="526"/>
                  </a:lnTo>
                  <a:lnTo>
                    <a:pt x="443" y="527"/>
                  </a:lnTo>
                  <a:lnTo>
                    <a:pt x="441" y="527"/>
                  </a:lnTo>
                  <a:lnTo>
                    <a:pt x="439" y="529"/>
                  </a:lnTo>
                  <a:lnTo>
                    <a:pt x="439" y="531"/>
                  </a:lnTo>
                  <a:lnTo>
                    <a:pt x="438" y="531"/>
                  </a:lnTo>
                  <a:lnTo>
                    <a:pt x="436" y="534"/>
                  </a:lnTo>
                  <a:lnTo>
                    <a:pt x="434" y="534"/>
                  </a:lnTo>
                  <a:lnTo>
                    <a:pt x="433" y="536"/>
                  </a:lnTo>
                  <a:lnTo>
                    <a:pt x="431" y="539"/>
                  </a:lnTo>
                  <a:lnTo>
                    <a:pt x="431" y="541"/>
                  </a:lnTo>
                  <a:lnTo>
                    <a:pt x="431" y="542"/>
                  </a:lnTo>
                  <a:lnTo>
                    <a:pt x="431" y="546"/>
                  </a:lnTo>
                  <a:lnTo>
                    <a:pt x="431" y="549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52"/>
                  </a:lnTo>
                  <a:lnTo>
                    <a:pt x="428" y="552"/>
                  </a:lnTo>
                  <a:lnTo>
                    <a:pt x="428" y="554"/>
                  </a:lnTo>
                  <a:lnTo>
                    <a:pt x="428" y="555"/>
                  </a:lnTo>
                  <a:lnTo>
                    <a:pt x="426" y="555"/>
                  </a:lnTo>
                  <a:lnTo>
                    <a:pt x="426" y="557"/>
                  </a:lnTo>
                  <a:lnTo>
                    <a:pt x="424" y="559"/>
                  </a:lnTo>
                  <a:lnTo>
                    <a:pt x="424" y="562"/>
                  </a:lnTo>
                  <a:lnTo>
                    <a:pt x="424" y="564"/>
                  </a:lnTo>
                  <a:lnTo>
                    <a:pt x="423" y="565"/>
                  </a:lnTo>
                  <a:lnTo>
                    <a:pt x="421" y="569"/>
                  </a:lnTo>
                  <a:lnTo>
                    <a:pt x="419" y="570"/>
                  </a:lnTo>
                  <a:lnTo>
                    <a:pt x="419" y="572"/>
                  </a:lnTo>
                  <a:lnTo>
                    <a:pt x="417" y="572"/>
                  </a:lnTo>
                  <a:lnTo>
                    <a:pt x="417" y="573"/>
                  </a:lnTo>
                  <a:lnTo>
                    <a:pt x="416" y="573"/>
                  </a:lnTo>
                  <a:lnTo>
                    <a:pt x="414" y="573"/>
                  </a:lnTo>
                  <a:lnTo>
                    <a:pt x="412" y="575"/>
                  </a:lnTo>
                  <a:lnTo>
                    <a:pt x="409" y="577"/>
                  </a:lnTo>
                  <a:lnTo>
                    <a:pt x="407" y="577"/>
                  </a:lnTo>
                  <a:lnTo>
                    <a:pt x="406" y="578"/>
                  </a:lnTo>
                  <a:lnTo>
                    <a:pt x="404" y="578"/>
                  </a:lnTo>
                  <a:lnTo>
                    <a:pt x="402" y="580"/>
                  </a:lnTo>
                  <a:lnTo>
                    <a:pt x="401" y="580"/>
                  </a:lnTo>
                  <a:lnTo>
                    <a:pt x="399" y="580"/>
                  </a:lnTo>
                  <a:lnTo>
                    <a:pt x="397" y="582"/>
                  </a:lnTo>
                  <a:lnTo>
                    <a:pt x="397" y="583"/>
                  </a:lnTo>
                  <a:lnTo>
                    <a:pt x="396" y="585"/>
                  </a:lnTo>
                  <a:lnTo>
                    <a:pt x="396" y="587"/>
                  </a:lnTo>
                  <a:lnTo>
                    <a:pt x="396" y="590"/>
                  </a:lnTo>
                  <a:lnTo>
                    <a:pt x="394" y="592"/>
                  </a:lnTo>
                  <a:lnTo>
                    <a:pt x="394" y="593"/>
                  </a:lnTo>
                  <a:lnTo>
                    <a:pt x="394" y="595"/>
                  </a:lnTo>
                  <a:lnTo>
                    <a:pt x="394" y="596"/>
                  </a:lnTo>
                  <a:lnTo>
                    <a:pt x="394" y="598"/>
                  </a:lnTo>
                  <a:lnTo>
                    <a:pt x="392" y="598"/>
                  </a:lnTo>
                  <a:lnTo>
                    <a:pt x="392" y="600"/>
                  </a:lnTo>
                  <a:lnTo>
                    <a:pt x="390" y="601"/>
                  </a:lnTo>
                  <a:lnTo>
                    <a:pt x="390" y="605"/>
                  </a:lnTo>
                  <a:lnTo>
                    <a:pt x="390" y="606"/>
                  </a:lnTo>
                  <a:lnTo>
                    <a:pt x="390" y="608"/>
                  </a:lnTo>
                  <a:lnTo>
                    <a:pt x="389" y="608"/>
                  </a:lnTo>
                  <a:lnTo>
                    <a:pt x="389" y="610"/>
                  </a:lnTo>
                  <a:lnTo>
                    <a:pt x="389" y="611"/>
                  </a:lnTo>
                  <a:lnTo>
                    <a:pt x="389" y="613"/>
                  </a:lnTo>
                  <a:lnTo>
                    <a:pt x="387" y="614"/>
                  </a:lnTo>
                  <a:lnTo>
                    <a:pt x="389" y="614"/>
                  </a:lnTo>
                  <a:lnTo>
                    <a:pt x="389" y="616"/>
                  </a:lnTo>
                  <a:lnTo>
                    <a:pt x="387" y="616"/>
                  </a:lnTo>
                  <a:lnTo>
                    <a:pt x="387" y="618"/>
                  </a:lnTo>
                  <a:lnTo>
                    <a:pt x="389" y="618"/>
                  </a:lnTo>
                  <a:lnTo>
                    <a:pt x="389" y="619"/>
                  </a:lnTo>
                  <a:lnTo>
                    <a:pt x="389" y="621"/>
                  </a:lnTo>
                  <a:lnTo>
                    <a:pt x="387" y="623"/>
                  </a:lnTo>
                  <a:lnTo>
                    <a:pt x="387" y="626"/>
                  </a:lnTo>
                  <a:lnTo>
                    <a:pt x="385" y="628"/>
                  </a:lnTo>
                  <a:lnTo>
                    <a:pt x="384" y="629"/>
                  </a:lnTo>
                  <a:lnTo>
                    <a:pt x="382" y="629"/>
                  </a:lnTo>
                  <a:lnTo>
                    <a:pt x="379" y="631"/>
                  </a:lnTo>
                  <a:lnTo>
                    <a:pt x="377" y="633"/>
                  </a:lnTo>
                  <a:lnTo>
                    <a:pt x="375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0" y="636"/>
                  </a:lnTo>
                  <a:lnTo>
                    <a:pt x="370" y="637"/>
                  </a:lnTo>
                  <a:lnTo>
                    <a:pt x="368" y="637"/>
                  </a:lnTo>
                  <a:lnTo>
                    <a:pt x="368" y="636"/>
                  </a:lnTo>
                  <a:lnTo>
                    <a:pt x="367" y="636"/>
                  </a:lnTo>
                  <a:lnTo>
                    <a:pt x="367" y="634"/>
                  </a:lnTo>
                  <a:lnTo>
                    <a:pt x="365" y="634"/>
                  </a:lnTo>
                  <a:lnTo>
                    <a:pt x="365" y="633"/>
                  </a:lnTo>
                  <a:lnTo>
                    <a:pt x="365" y="631"/>
                  </a:lnTo>
                  <a:lnTo>
                    <a:pt x="363" y="631"/>
                  </a:lnTo>
                  <a:lnTo>
                    <a:pt x="362" y="631"/>
                  </a:lnTo>
                  <a:lnTo>
                    <a:pt x="360" y="631"/>
                  </a:lnTo>
                  <a:lnTo>
                    <a:pt x="360" y="629"/>
                  </a:lnTo>
                  <a:lnTo>
                    <a:pt x="358" y="628"/>
                  </a:lnTo>
                  <a:lnTo>
                    <a:pt x="357" y="628"/>
                  </a:lnTo>
                  <a:lnTo>
                    <a:pt x="357" y="626"/>
                  </a:lnTo>
                  <a:lnTo>
                    <a:pt x="355" y="624"/>
                  </a:lnTo>
                  <a:lnTo>
                    <a:pt x="355" y="623"/>
                  </a:lnTo>
                  <a:lnTo>
                    <a:pt x="353" y="621"/>
                  </a:lnTo>
                  <a:lnTo>
                    <a:pt x="352" y="621"/>
                  </a:lnTo>
                  <a:lnTo>
                    <a:pt x="350" y="621"/>
                  </a:lnTo>
                  <a:lnTo>
                    <a:pt x="348" y="619"/>
                  </a:lnTo>
                  <a:lnTo>
                    <a:pt x="348" y="621"/>
                  </a:lnTo>
                  <a:lnTo>
                    <a:pt x="348" y="619"/>
                  </a:lnTo>
                  <a:lnTo>
                    <a:pt x="347" y="621"/>
                  </a:lnTo>
                  <a:lnTo>
                    <a:pt x="347" y="619"/>
                  </a:lnTo>
                  <a:lnTo>
                    <a:pt x="345" y="619"/>
                  </a:lnTo>
                  <a:lnTo>
                    <a:pt x="343" y="619"/>
                  </a:lnTo>
                  <a:lnTo>
                    <a:pt x="341" y="619"/>
                  </a:lnTo>
                  <a:lnTo>
                    <a:pt x="341" y="618"/>
                  </a:lnTo>
                  <a:lnTo>
                    <a:pt x="341" y="616"/>
                  </a:lnTo>
                  <a:lnTo>
                    <a:pt x="340" y="616"/>
                  </a:lnTo>
                  <a:lnTo>
                    <a:pt x="338" y="618"/>
                  </a:lnTo>
                  <a:lnTo>
                    <a:pt x="338" y="616"/>
                  </a:lnTo>
                  <a:lnTo>
                    <a:pt x="336" y="616"/>
                  </a:lnTo>
                  <a:lnTo>
                    <a:pt x="336" y="614"/>
                  </a:lnTo>
                  <a:lnTo>
                    <a:pt x="335" y="614"/>
                  </a:lnTo>
                  <a:lnTo>
                    <a:pt x="335" y="616"/>
                  </a:lnTo>
                  <a:lnTo>
                    <a:pt x="335" y="614"/>
                  </a:lnTo>
                  <a:lnTo>
                    <a:pt x="333" y="614"/>
                  </a:lnTo>
                  <a:lnTo>
                    <a:pt x="333" y="613"/>
                  </a:lnTo>
                  <a:lnTo>
                    <a:pt x="331" y="614"/>
                  </a:lnTo>
                  <a:lnTo>
                    <a:pt x="331" y="616"/>
                  </a:lnTo>
                  <a:lnTo>
                    <a:pt x="330" y="616"/>
                  </a:lnTo>
                  <a:lnTo>
                    <a:pt x="330" y="618"/>
                  </a:lnTo>
                  <a:lnTo>
                    <a:pt x="328" y="618"/>
                  </a:lnTo>
                  <a:lnTo>
                    <a:pt x="326" y="619"/>
                  </a:lnTo>
                  <a:lnTo>
                    <a:pt x="326" y="618"/>
                  </a:lnTo>
                  <a:lnTo>
                    <a:pt x="325" y="619"/>
                  </a:lnTo>
                  <a:lnTo>
                    <a:pt x="325" y="618"/>
                  </a:lnTo>
                  <a:lnTo>
                    <a:pt x="323" y="618"/>
                  </a:lnTo>
                  <a:lnTo>
                    <a:pt x="321" y="619"/>
                  </a:lnTo>
                  <a:lnTo>
                    <a:pt x="320" y="619"/>
                  </a:lnTo>
                  <a:lnTo>
                    <a:pt x="320" y="621"/>
                  </a:lnTo>
                  <a:lnTo>
                    <a:pt x="318" y="621"/>
                  </a:lnTo>
                  <a:lnTo>
                    <a:pt x="318" y="619"/>
                  </a:lnTo>
                  <a:lnTo>
                    <a:pt x="316" y="619"/>
                  </a:lnTo>
                  <a:lnTo>
                    <a:pt x="316" y="621"/>
                  </a:lnTo>
                  <a:lnTo>
                    <a:pt x="316" y="623"/>
                  </a:lnTo>
                  <a:lnTo>
                    <a:pt x="314" y="623"/>
                  </a:lnTo>
                  <a:lnTo>
                    <a:pt x="313" y="623"/>
                  </a:lnTo>
                  <a:lnTo>
                    <a:pt x="313" y="621"/>
                  </a:lnTo>
                  <a:lnTo>
                    <a:pt x="311" y="621"/>
                  </a:lnTo>
                  <a:lnTo>
                    <a:pt x="311" y="623"/>
                  </a:lnTo>
                  <a:lnTo>
                    <a:pt x="309" y="623"/>
                  </a:lnTo>
                  <a:lnTo>
                    <a:pt x="309" y="624"/>
                  </a:lnTo>
                  <a:lnTo>
                    <a:pt x="308" y="624"/>
                  </a:lnTo>
                  <a:lnTo>
                    <a:pt x="309" y="624"/>
                  </a:lnTo>
                  <a:lnTo>
                    <a:pt x="308" y="626"/>
                  </a:lnTo>
                  <a:lnTo>
                    <a:pt x="308" y="628"/>
                  </a:lnTo>
                  <a:lnTo>
                    <a:pt x="306" y="628"/>
                  </a:lnTo>
                  <a:lnTo>
                    <a:pt x="304" y="628"/>
                  </a:lnTo>
                  <a:lnTo>
                    <a:pt x="303" y="628"/>
                  </a:lnTo>
                  <a:lnTo>
                    <a:pt x="301" y="628"/>
                  </a:lnTo>
                  <a:lnTo>
                    <a:pt x="299" y="628"/>
                  </a:lnTo>
                  <a:lnTo>
                    <a:pt x="298" y="628"/>
                  </a:lnTo>
                  <a:lnTo>
                    <a:pt x="298" y="629"/>
                  </a:lnTo>
                  <a:lnTo>
                    <a:pt x="296" y="629"/>
                  </a:lnTo>
                  <a:lnTo>
                    <a:pt x="296" y="631"/>
                  </a:lnTo>
                  <a:lnTo>
                    <a:pt x="294" y="629"/>
                  </a:lnTo>
                  <a:lnTo>
                    <a:pt x="292" y="629"/>
                  </a:lnTo>
                  <a:lnTo>
                    <a:pt x="292" y="628"/>
                  </a:lnTo>
                  <a:lnTo>
                    <a:pt x="291" y="628"/>
                  </a:lnTo>
                  <a:lnTo>
                    <a:pt x="289" y="629"/>
                  </a:lnTo>
                  <a:lnTo>
                    <a:pt x="287" y="629"/>
                  </a:lnTo>
                  <a:lnTo>
                    <a:pt x="286" y="629"/>
                  </a:lnTo>
                  <a:lnTo>
                    <a:pt x="284" y="631"/>
                  </a:lnTo>
                  <a:lnTo>
                    <a:pt x="284" y="629"/>
                  </a:lnTo>
                  <a:lnTo>
                    <a:pt x="282" y="629"/>
                  </a:lnTo>
                  <a:lnTo>
                    <a:pt x="282" y="631"/>
                  </a:lnTo>
                  <a:lnTo>
                    <a:pt x="277" y="631"/>
                  </a:lnTo>
                  <a:lnTo>
                    <a:pt x="276" y="631"/>
                  </a:lnTo>
                  <a:lnTo>
                    <a:pt x="276" y="629"/>
                  </a:lnTo>
                  <a:lnTo>
                    <a:pt x="274" y="629"/>
                  </a:lnTo>
                  <a:lnTo>
                    <a:pt x="274" y="628"/>
                  </a:lnTo>
                  <a:lnTo>
                    <a:pt x="272" y="628"/>
                  </a:lnTo>
                  <a:lnTo>
                    <a:pt x="271" y="628"/>
                  </a:lnTo>
                  <a:lnTo>
                    <a:pt x="271" y="629"/>
                  </a:lnTo>
                  <a:lnTo>
                    <a:pt x="269" y="631"/>
                  </a:lnTo>
                  <a:lnTo>
                    <a:pt x="267" y="629"/>
                  </a:lnTo>
                  <a:lnTo>
                    <a:pt x="265" y="629"/>
                  </a:lnTo>
                  <a:lnTo>
                    <a:pt x="265" y="628"/>
                  </a:lnTo>
                  <a:lnTo>
                    <a:pt x="264" y="628"/>
                  </a:lnTo>
                  <a:lnTo>
                    <a:pt x="264" y="629"/>
                  </a:lnTo>
                  <a:lnTo>
                    <a:pt x="264" y="628"/>
                  </a:lnTo>
                  <a:lnTo>
                    <a:pt x="262" y="628"/>
                  </a:lnTo>
                  <a:lnTo>
                    <a:pt x="262" y="626"/>
                  </a:lnTo>
                  <a:lnTo>
                    <a:pt x="260" y="626"/>
                  </a:lnTo>
                  <a:lnTo>
                    <a:pt x="260" y="624"/>
                  </a:lnTo>
                  <a:lnTo>
                    <a:pt x="259" y="624"/>
                  </a:lnTo>
                  <a:lnTo>
                    <a:pt x="259" y="623"/>
                  </a:lnTo>
                  <a:lnTo>
                    <a:pt x="260" y="619"/>
                  </a:lnTo>
                  <a:lnTo>
                    <a:pt x="259" y="618"/>
                  </a:lnTo>
                  <a:lnTo>
                    <a:pt x="260" y="618"/>
                  </a:lnTo>
                  <a:lnTo>
                    <a:pt x="259" y="618"/>
                  </a:lnTo>
                  <a:lnTo>
                    <a:pt x="259" y="614"/>
                  </a:lnTo>
                  <a:lnTo>
                    <a:pt x="259" y="613"/>
                  </a:lnTo>
                  <a:lnTo>
                    <a:pt x="260" y="613"/>
                  </a:lnTo>
                  <a:lnTo>
                    <a:pt x="260" y="611"/>
                  </a:lnTo>
                  <a:lnTo>
                    <a:pt x="260" y="610"/>
                  </a:lnTo>
                  <a:lnTo>
                    <a:pt x="259" y="610"/>
                  </a:lnTo>
                  <a:lnTo>
                    <a:pt x="259" y="608"/>
                  </a:lnTo>
                  <a:lnTo>
                    <a:pt x="259" y="606"/>
                  </a:lnTo>
                  <a:lnTo>
                    <a:pt x="260" y="605"/>
                  </a:lnTo>
                  <a:lnTo>
                    <a:pt x="259" y="605"/>
                  </a:lnTo>
                  <a:lnTo>
                    <a:pt x="257" y="605"/>
                  </a:lnTo>
                  <a:lnTo>
                    <a:pt x="257" y="603"/>
                  </a:lnTo>
                  <a:lnTo>
                    <a:pt x="257" y="601"/>
                  </a:lnTo>
                  <a:lnTo>
                    <a:pt x="255" y="601"/>
                  </a:lnTo>
                  <a:lnTo>
                    <a:pt x="257" y="601"/>
                  </a:lnTo>
                  <a:lnTo>
                    <a:pt x="257" y="600"/>
                  </a:lnTo>
                  <a:lnTo>
                    <a:pt x="257" y="598"/>
                  </a:lnTo>
                  <a:lnTo>
                    <a:pt x="255" y="598"/>
                  </a:lnTo>
                  <a:lnTo>
                    <a:pt x="254" y="598"/>
                  </a:lnTo>
                  <a:lnTo>
                    <a:pt x="254" y="596"/>
                  </a:lnTo>
                  <a:lnTo>
                    <a:pt x="250" y="596"/>
                  </a:lnTo>
                  <a:lnTo>
                    <a:pt x="250" y="595"/>
                  </a:lnTo>
                  <a:lnTo>
                    <a:pt x="250" y="593"/>
                  </a:lnTo>
                  <a:lnTo>
                    <a:pt x="252" y="592"/>
                  </a:lnTo>
                  <a:lnTo>
                    <a:pt x="250" y="592"/>
                  </a:lnTo>
                  <a:lnTo>
                    <a:pt x="252" y="592"/>
                  </a:lnTo>
                  <a:lnTo>
                    <a:pt x="250" y="590"/>
                  </a:lnTo>
                  <a:lnTo>
                    <a:pt x="250" y="588"/>
                  </a:lnTo>
                  <a:lnTo>
                    <a:pt x="250" y="587"/>
                  </a:lnTo>
                  <a:lnTo>
                    <a:pt x="249" y="585"/>
                  </a:lnTo>
                  <a:lnTo>
                    <a:pt x="249" y="583"/>
                  </a:lnTo>
                  <a:lnTo>
                    <a:pt x="249" y="582"/>
                  </a:lnTo>
                  <a:lnTo>
                    <a:pt x="250" y="580"/>
                  </a:lnTo>
                  <a:lnTo>
                    <a:pt x="249" y="580"/>
                  </a:lnTo>
                  <a:lnTo>
                    <a:pt x="250" y="578"/>
                  </a:lnTo>
                  <a:lnTo>
                    <a:pt x="252" y="577"/>
                  </a:lnTo>
                  <a:lnTo>
                    <a:pt x="252" y="575"/>
                  </a:lnTo>
                  <a:lnTo>
                    <a:pt x="254" y="573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0" y="570"/>
                  </a:lnTo>
                  <a:lnTo>
                    <a:pt x="250" y="569"/>
                  </a:lnTo>
                  <a:lnTo>
                    <a:pt x="249" y="569"/>
                  </a:lnTo>
                  <a:lnTo>
                    <a:pt x="249" y="567"/>
                  </a:lnTo>
                  <a:lnTo>
                    <a:pt x="249" y="565"/>
                  </a:lnTo>
                  <a:lnTo>
                    <a:pt x="249" y="564"/>
                  </a:lnTo>
                  <a:lnTo>
                    <a:pt x="250" y="564"/>
                  </a:lnTo>
                  <a:lnTo>
                    <a:pt x="252" y="562"/>
                  </a:lnTo>
                  <a:lnTo>
                    <a:pt x="250" y="562"/>
                  </a:lnTo>
                  <a:lnTo>
                    <a:pt x="250" y="560"/>
                  </a:lnTo>
                  <a:lnTo>
                    <a:pt x="250" y="559"/>
                  </a:lnTo>
                  <a:lnTo>
                    <a:pt x="249" y="559"/>
                  </a:lnTo>
                  <a:lnTo>
                    <a:pt x="250" y="559"/>
                  </a:lnTo>
                  <a:lnTo>
                    <a:pt x="252" y="557"/>
                  </a:lnTo>
                  <a:lnTo>
                    <a:pt x="250" y="557"/>
                  </a:lnTo>
                  <a:lnTo>
                    <a:pt x="250" y="555"/>
                  </a:lnTo>
                  <a:lnTo>
                    <a:pt x="250" y="554"/>
                  </a:lnTo>
                  <a:lnTo>
                    <a:pt x="249" y="554"/>
                  </a:lnTo>
                  <a:lnTo>
                    <a:pt x="249" y="552"/>
                  </a:lnTo>
                  <a:lnTo>
                    <a:pt x="247" y="552"/>
                  </a:lnTo>
                  <a:lnTo>
                    <a:pt x="245" y="552"/>
                  </a:lnTo>
                  <a:lnTo>
                    <a:pt x="245" y="550"/>
                  </a:lnTo>
                  <a:lnTo>
                    <a:pt x="244" y="550"/>
                  </a:lnTo>
                  <a:lnTo>
                    <a:pt x="245" y="550"/>
                  </a:lnTo>
                  <a:lnTo>
                    <a:pt x="244" y="549"/>
                  </a:lnTo>
                  <a:lnTo>
                    <a:pt x="244" y="547"/>
                  </a:lnTo>
                  <a:lnTo>
                    <a:pt x="242" y="546"/>
                  </a:lnTo>
                  <a:lnTo>
                    <a:pt x="244" y="546"/>
                  </a:lnTo>
                  <a:lnTo>
                    <a:pt x="244" y="544"/>
                  </a:lnTo>
                  <a:lnTo>
                    <a:pt x="244" y="542"/>
                  </a:lnTo>
                  <a:lnTo>
                    <a:pt x="242" y="542"/>
                  </a:lnTo>
                  <a:lnTo>
                    <a:pt x="240" y="541"/>
                  </a:lnTo>
                  <a:lnTo>
                    <a:pt x="242" y="539"/>
                  </a:lnTo>
                  <a:lnTo>
                    <a:pt x="242" y="537"/>
                  </a:lnTo>
                  <a:lnTo>
                    <a:pt x="242" y="536"/>
                  </a:lnTo>
                  <a:lnTo>
                    <a:pt x="240" y="536"/>
                  </a:lnTo>
                  <a:lnTo>
                    <a:pt x="240" y="534"/>
                  </a:lnTo>
                  <a:lnTo>
                    <a:pt x="240" y="532"/>
                  </a:lnTo>
                  <a:lnTo>
                    <a:pt x="240" y="531"/>
                  </a:lnTo>
                  <a:lnTo>
                    <a:pt x="240" y="529"/>
                  </a:lnTo>
                  <a:lnTo>
                    <a:pt x="238" y="527"/>
                  </a:lnTo>
                  <a:lnTo>
                    <a:pt x="238" y="526"/>
                  </a:lnTo>
                  <a:lnTo>
                    <a:pt x="238" y="524"/>
                  </a:lnTo>
                  <a:lnTo>
                    <a:pt x="238" y="523"/>
                  </a:lnTo>
                  <a:lnTo>
                    <a:pt x="238" y="521"/>
                  </a:lnTo>
                  <a:lnTo>
                    <a:pt x="240" y="521"/>
                  </a:lnTo>
                  <a:lnTo>
                    <a:pt x="240" y="519"/>
                  </a:lnTo>
                  <a:lnTo>
                    <a:pt x="238" y="519"/>
                  </a:lnTo>
                  <a:lnTo>
                    <a:pt x="240" y="519"/>
                  </a:lnTo>
                  <a:lnTo>
                    <a:pt x="240" y="518"/>
                  </a:lnTo>
                  <a:lnTo>
                    <a:pt x="242" y="518"/>
                  </a:lnTo>
                  <a:lnTo>
                    <a:pt x="242" y="516"/>
                  </a:lnTo>
                  <a:lnTo>
                    <a:pt x="242" y="514"/>
                  </a:lnTo>
                  <a:lnTo>
                    <a:pt x="244" y="514"/>
                  </a:lnTo>
                  <a:lnTo>
                    <a:pt x="244" y="513"/>
                  </a:lnTo>
                  <a:lnTo>
                    <a:pt x="244" y="511"/>
                  </a:lnTo>
                  <a:lnTo>
                    <a:pt x="244" y="509"/>
                  </a:lnTo>
                  <a:lnTo>
                    <a:pt x="242" y="509"/>
                  </a:lnTo>
                  <a:lnTo>
                    <a:pt x="242" y="508"/>
                  </a:lnTo>
                  <a:lnTo>
                    <a:pt x="244" y="508"/>
                  </a:lnTo>
                  <a:lnTo>
                    <a:pt x="244" y="506"/>
                  </a:lnTo>
                  <a:lnTo>
                    <a:pt x="242" y="506"/>
                  </a:lnTo>
                  <a:lnTo>
                    <a:pt x="242" y="504"/>
                  </a:lnTo>
                  <a:lnTo>
                    <a:pt x="240" y="503"/>
                  </a:lnTo>
                  <a:lnTo>
                    <a:pt x="238" y="501"/>
                  </a:lnTo>
                  <a:lnTo>
                    <a:pt x="237" y="501"/>
                  </a:lnTo>
                  <a:lnTo>
                    <a:pt x="237" y="500"/>
                  </a:lnTo>
                  <a:lnTo>
                    <a:pt x="235" y="500"/>
                  </a:lnTo>
                  <a:lnTo>
                    <a:pt x="235" y="498"/>
                  </a:lnTo>
                  <a:lnTo>
                    <a:pt x="233" y="498"/>
                  </a:lnTo>
                  <a:lnTo>
                    <a:pt x="232" y="496"/>
                  </a:lnTo>
                  <a:lnTo>
                    <a:pt x="232" y="495"/>
                  </a:lnTo>
                  <a:lnTo>
                    <a:pt x="230" y="493"/>
                  </a:lnTo>
                  <a:lnTo>
                    <a:pt x="230" y="491"/>
                  </a:lnTo>
                  <a:lnTo>
                    <a:pt x="230" y="490"/>
                  </a:lnTo>
                  <a:lnTo>
                    <a:pt x="232" y="490"/>
                  </a:lnTo>
                  <a:lnTo>
                    <a:pt x="232" y="488"/>
                  </a:lnTo>
                  <a:lnTo>
                    <a:pt x="232" y="486"/>
                  </a:lnTo>
                  <a:lnTo>
                    <a:pt x="232" y="485"/>
                  </a:lnTo>
                  <a:lnTo>
                    <a:pt x="230" y="483"/>
                  </a:lnTo>
                  <a:lnTo>
                    <a:pt x="232" y="483"/>
                  </a:lnTo>
                  <a:lnTo>
                    <a:pt x="230" y="483"/>
                  </a:lnTo>
                  <a:lnTo>
                    <a:pt x="230" y="481"/>
                  </a:lnTo>
                  <a:lnTo>
                    <a:pt x="228" y="481"/>
                  </a:lnTo>
                  <a:lnTo>
                    <a:pt x="227" y="481"/>
                  </a:lnTo>
                  <a:lnTo>
                    <a:pt x="225" y="481"/>
                  </a:lnTo>
                  <a:lnTo>
                    <a:pt x="225" y="480"/>
                  </a:lnTo>
                  <a:lnTo>
                    <a:pt x="225" y="478"/>
                  </a:lnTo>
                  <a:lnTo>
                    <a:pt x="223" y="478"/>
                  </a:lnTo>
                  <a:lnTo>
                    <a:pt x="222" y="477"/>
                  </a:lnTo>
                  <a:lnTo>
                    <a:pt x="222" y="475"/>
                  </a:lnTo>
                  <a:lnTo>
                    <a:pt x="222" y="473"/>
                  </a:lnTo>
                  <a:lnTo>
                    <a:pt x="220" y="473"/>
                  </a:lnTo>
                  <a:lnTo>
                    <a:pt x="220" y="472"/>
                  </a:lnTo>
                  <a:lnTo>
                    <a:pt x="220" y="473"/>
                  </a:lnTo>
                  <a:lnTo>
                    <a:pt x="216" y="473"/>
                  </a:lnTo>
                  <a:lnTo>
                    <a:pt x="215" y="473"/>
                  </a:lnTo>
                  <a:lnTo>
                    <a:pt x="215" y="472"/>
                  </a:lnTo>
                  <a:lnTo>
                    <a:pt x="213" y="472"/>
                  </a:lnTo>
                  <a:lnTo>
                    <a:pt x="211" y="473"/>
                  </a:lnTo>
                  <a:lnTo>
                    <a:pt x="210" y="473"/>
                  </a:lnTo>
                  <a:lnTo>
                    <a:pt x="208" y="473"/>
                  </a:lnTo>
                  <a:lnTo>
                    <a:pt x="208" y="472"/>
                  </a:lnTo>
                  <a:lnTo>
                    <a:pt x="206" y="472"/>
                  </a:lnTo>
                  <a:lnTo>
                    <a:pt x="206" y="473"/>
                  </a:lnTo>
                  <a:lnTo>
                    <a:pt x="205" y="473"/>
                  </a:lnTo>
                  <a:lnTo>
                    <a:pt x="203" y="473"/>
                  </a:lnTo>
                  <a:lnTo>
                    <a:pt x="201" y="472"/>
                  </a:lnTo>
                  <a:lnTo>
                    <a:pt x="200" y="472"/>
                  </a:lnTo>
                  <a:lnTo>
                    <a:pt x="200" y="473"/>
                  </a:lnTo>
                  <a:lnTo>
                    <a:pt x="198" y="473"/>
                  </a:lnTo>
                  <a:lnTo>
                    <a:pt x="196" y="473"/>
                  </a:lnTo>
                  <a:lnTo>
                    <a:pt x="196" y="472"/>
                  </a:lnTo>
                  <a:lnTo>
                    <a:pt x="195" y="472"/>
                  </a:lnTo>
                  <a:lnTo>
                    <a:pt x="195" y="473"/>
                  </a:lnTo>
                  <a:lnTo>
                    <a:pt x="193" y="473"/>
                  </a:lnTo>
                  <a:lnTo>
                    <a:pt x="191" y="473"/>
                  </a:lnTo>
                  <a:lnTo>
                    <a:pt x="189" y="473"/>
                  </a:lnTo>
                  <a:lnTo>
                    <a:pt x="189" y="472"/>
                  </a:lnTo>
                  <a:lnTo>
                    <a:pt x="188" y="473"/>
                  </a:lnTo>
                  <a:lnTo>
                    <a:pt x="188" y="472"/>
                  </a:lnTo>
                  <a:lnTo>
                    <a:pt x="186" y="472"/>
                  </a:lnTo>
                  <a:lnTo>
                    <a:pt x="184" y="470"/>
                  </a:lnTo>
                  <a:lnTo>
                    <a:pt x="184" y="468"/>
                  </a:lnTo>
                  <a:lnTo>
                    <a:pt x="183" y="468"/>
                  </a:lnTo>
                  <a:lnTo>
                    <a:pt x="181" y="468"/>
                  </a:lnTo>
                  <a:lnTo>
                    <a:pt x="179" y="468"/>
                  </a:lnTo>
                  <a:lnTo>
                    <a:pt x="179" y="467"/>
                  </a:lnTo>
                  <a:lnTo>
                    <a:pt x="178" y="467"/>
                  </a:lnTo>
                  <a:lnTo>
                    <a:pt x="176" y="467"/>
                  </a:lnTo>
                  <a:lnTo>
                    <a:pt x="176" y="465"/>
                  </a:lnTo>
                  <a:lnTo>
                    <a:pt x="174" y="465"/>
                  </a:lnTo>
                  <a:lnTo>
                    <a:pt x="174" y="463"/>
                  </a:lnTo>
                  <a:lnTo>
                    <a:pt x="173" y="463"/>
                  </a:lnTo>
                  <a:lnTo>
                    <a:pt x="173" y="462"/>
                  </a:lnTo>
                  <a:lnTo>
                    <a:pt x="173" y="463"/>
                  </a:lnTo>
                  <a:lnTo>
                    <a:pt x="173" y="462"/>
                  </a:lnTo>
                  <a:lnTo>
                    <a:pt x="171" y="462"/>
                  </a:lnTo>
                  <a:lnTo>
                    <a:pt x="171" y="460"/>
                  </a:lnTo>
                  <a:lnTo>
                    <a:pt x="171" y="458"/>
                  </a:lnTo>
                  <a:lnTo>
                    <a:pt x="171" y="457"/>
                  </a:lnTo>
                  <a:lnTo>
                    <a:pt x="169" y="457"/>
                  </a:lnTo>
                  <a:lnTo>
                    <a:pt x="171" y="457"/>
                  </a:lnTo>
                  <a:lnTo>
                    <a:pt x="169" y="457"/>
                  </a:lnTo>
                  <a:lnTo>
                    <a:pt x="169" y="455"/>
                  </a:lnTo>
                  <a:lnTo>
                    <a:pt x="169" y="454"/>
                  </a:lnTo>
                  <a:lnTo>
                    <a:pt x="168" y="454"/>
                  </a:lnTo>
                  <a:lnTo>
                    <a:pt x="166" y="454"/>
                  </a:lnTo>
                  <a:lnTo>
                    <a:pt x="166" y="455"/>
                  </a:lnTo>
                  <a:lnTo>
                    <a:pt x="164" y="454"/>
                  </a:lnTo>
                  <a:lnTo>
                    <a:pt x="162" y="454"/>
                  </a:lnTo>
                  <a:lnTo>
                    <a:pt x="161" y="454"/>
                  </a:lnTo>
                  <a:lnTo>
                    <a:pt x="161" y="455"/>
                  </a:lnTo>
                  <a:lnTo>
                    <a:pt x="159" y="455"/>
                  </a:lnTo>
                  <a:lnTo>
                    <a:pt x="157" y="455"/>
                  </a:lnTo>
                  <a:lnTo>
                    <a:pt x="157" y="457"/>
                  </a:lnTo>
                  <a:lnTo>
                    <a:pt x="157" y="458"/>
                  </a:lnTo>
                  <a:lnTo>
                    <a:pt x="156" y="458"/>
                  </a:lnTo>
                  <a:lnTo>
                    <a:pt x="157" y="458"/>
                  </a:lnTo>
                  <a:lnTo>
                    <a:pt x="157" y="460"/>
                  </a:lnTo>
                  <a:lnTo>
                    <a:pt x="156" y="460"/>
                  </a:lnTo>
                  <a:lnTo>
                    <a:pt x="156" y="462"/>
                  </a:lnTo>
                  <a:lnTo>
                    <a:pt x="156" y="460"/>
                  </a:lnTo>
                  <a:lnTo>
                    <a:pt x="156" y="462"/>
                  </a:lnTo>
                  <a:lnTo>
                    <a:pt x="154" y="462"/>
                  </a:lnTo>
                  <a:lnTo>
                    <a:pt x="154" y="463"/>
                  </a:lnTo>
                  <a:lnTo>
                    <a:pt x="154" y="465"/>
                  </a:lnTo>
                  <a:lnTo>
                    <a:pt x="152" y="465"/>
                  </a:lnTo>
                  <a:lnTo>
                    <a:pt x="151" y="465"/>
                  </a:lnTo>
                  <a:lnTo>
                    <a:pt x="151" y="467"/>
                  </a:lnTo>
                  <a:lnTo>
                    <a:pt x="149" y="467"/>
                  </a:lnTo>
                  <a:lnTo>
                    <a:pt x="149" y="468"/>
                  </a:lnTo>
                  <a:lnTo>
                    <a:pt x="147" y="468"/>
                  </a:lnTo>
                  <a:lnTo>
                    <a:pt x="147" y="470"/>
                  </a:lnTo>
                  <a:lnTo>
                    <a:pt x="147" y="468"/>
                  </a:lnTo>
                  <a:lnTo>
                    <a:pt x="146" y="468"/>
                  </a:lnTo>
                  <a:lnTo>
                    <a:pt x="146" y="470"/>
                  </a:lnTo>
                  <a:lnTo>
                    <a:pt x="146" y="472"/>
                  </a:lnTo>
                  <a:lnTo>
                    <a:pt x="146" y="470"/>
                  </a:lnTo>
                  <a:lnTo>
                    <a:pt x="144" y="470"/>
                  </a:lnTo>
                  <a:lnTo>
                    <a:pt x="142" y="470"/>
                  </a:lnTo>
                  <a:lnTo>
                    <a:pt x="142" y="468"/>
                  </a:lnTo>
                  <a:lnTo>
                    <a:pt x="142" y="467"/>
                  </a:lnTo>
                  <a:lnTo>
                    <a:pt x="140" y="467"/>
                  </a:lnTo>
                  <a:lnTo>
                    <a:pt x="139" y="467"/>
                  </a:lnTo>
                  <a:lnTo>
                    <a:pt x="140" y="467"/>
                  </a:lnTo>
                  <a:lnTo>
                    <a:pt x="140" y="468"/>
                  </a:lnTo>
                  <a:lnTo>
                    <a:pt x="139" y="468"/>
                  </a:lnTo>
                  <a:lnTo>
                    <a:pt x="140" y="468"/>
                  </a:lnTo>
                  <a:lnTo>
                    <a:pt x="139" y="468"/>
                  </a:lnTo>
                  <a:lnTo>
                    <a:pt x="139" y="470"/>
                  </a:lnTo>
                  <a:lnTo>
                    <a:pt x="137" y="470"/>
                  </a:lnTo>
                  <a:lnTo>
                    <a:pt x="137" y="468"/>
                  </a:lnTo>
                  <a:lnTo>
                    <a:pt x="135" y="468"/>
                  </a:lnTo>
                  <a:lnTo>
                    <a:pt x="135" y="470"/>
                  </a:lnTo>
                  <a:lnTo>
                    <a:pt x="134" y="468"/>
                  </a:lnTo>
                  <a:lnTo>
                    <a:pt x="134" y="470"/>
                  </a:lnTo>
                  <a:lnTo>
                    <a:pt x="132" y="470"/>
                  </a:lnTo>
                  <a:lnTo>
                    <a:pt x="132" y="468"/>
                  </a:lnTo>
                  <a:lnTo>
                    <a:pt x="130" y="468"/>
                  </a:lnTo>
                  <a:lnTo>
                    <a:pt x="130" y="470"/>
                  </a:lnTo>
                  <a:lnTo>
                    <a:pt x="130" y="472"/>
                  </a:lnTo>
                  <a:lnTo>
                    <a:pt x="130" y="473"/>
                  </a:lnTo>
                  <a:lnTo>
                    <a:pt x="129" y="473"/>
                  </a:lnTo>
                  <a:lnTo>
                    <a:pt x="127" y="475"/>
                  </a:lnTo>
                  <a:lnTo>
                    <a:pt x="125" y="473"/>
                  </a:lnTo>
                  <a:lnTo>
                    <a:pt x="124" y="473"/>
                  </a:lnTo>
                  <a:lnTo>
                    <a:pt x="124" y="472"/>
                  </a:lnTo>
                  <a:lnTo>
                    <a:pt x="124" y="470"/>
                  </a:lnTo>
                  <a:lnTo>
                    <a:pt x="122" y="470"/>
                  </a:lnTo>
                  <a:lnTo>
                    <a:pt x="120" y="470"/>
                  </a:lnTo>
                  <a:lnTo>
                    <a:pt x="120" y="472"/>
                  </a:lnTo>
                  <a:lnTo>
                    <a:pt x="120" y="470"/>
                  </a:lnTo>
                  <a:lnTo>
                    <a:pt x="119" y="470"/>
                  </a:lnTo>
                  <a:lnTo>
                    <a:pt x="120" y="470"/>
                  </a:lnTo>
                  <a:lnTo>
                    <a:pt x="119" y="470"/>
                  </a:lnTo>
                  <a:lnTo>
                    <a:pt x="117" y="470"/>
                  </a:lnTo>
                  <a:lnTo>
                    <a:pt x="115" y="470"/>
                  </a:lnTo>
                  <a:lnTo>
                    <a:pt x="115" y="468"/>
                  </a:lnTo>
                  <a:lnTo>
                    <a:pt x="113" y="468"/>
                  </a:lnTo>
                  <a:lnTo>
                    <a:pt x="112" y="468"/>
                  </a:lnTo>
                  <a:lnTo>
                    <a:pt x="112" y="467"/>
                  </a:lnTo>
                  <a:lnTo>
                    <a:pt x="112" y="468"/>
                  </a:lnTo>
                  <a:lnTo>
                    <a:pt x="110" y="468"/>
                  </a:lnTo>
                  <a:lnTo>
                    <a:pt x="108" y="468"/>
                  </a:lnTo>
                  <a:lnTo>
                    <a:pt x="107" y="468"/>
                  </a:lnTo>
                  <a:lnTo>
                    <a:pt x="105" y="468"/>
                  </a:lnTo>
                  <a:lnTo>
                    <a:pt x="107" y="468"/>
                  </a:lnTo>
                  <a:lnTo>
                    <a:pt x="105" y="468"/>
                  </a:lnTo>
                  <a:lnTo>
                    <a:pt x="105" y="470"/>
                  </a:lnTo>
                  <a:lnTo>
                    <a:pt x="103" y="468"/>
                  </a:lnTo>
                  <a:lnTo>
                    <a:pt x="103" y="470"/>
                  </a:lnTo>
                  <a:lnTo>
                    <a:pt x="103" y="468"/>
                  </a:lnTo>
                  <a:lnTo>
                    <a:pt x="103" y="470"/>
                  </a:lnTo>
                  <a:lnTo>
                    <a:pt x="102" y="470"/>
                  </a:lnTo>
                  <a:lnTo>
                    <a:pt x="102" y="468"/>
                  </a:lnTo>
                  <a:lnTo>
                    <a:pt x="102" y="467"/>
                  </a:lnTo>
                  <a:lnTo>
                    <a:pt x="100" y="468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8"/>
                  </a:lnTo>
                  <a:lnTo>
                    <a:pt x="97" y="468"/>
                  </a:lnTo>
                  <a:lnTo>
                    <a:pt x="97" y="467"/>
                  </a:lnTo>
                  <a:lnTo>
                    <a:pt x="97" y="468"/>
                  </a:lnTo>
                  <a:lnTo>
                    <a:pt x="95" y="468"/>
                  </a:lnTo>
                  <a:lnTo>
                    <a:pt x="95" y="467"/>
                  </a:lnTo>
                  <a:lnTo>
                    <a:pt x="95" y="468"/>
                  </a:lnTo>
                  <a:lnTo>
                    <a:pt x="93" y="467"/>
                  </a:lnTo>
                  <a:lnTo>
                    <a:pt x="92" y="467"/>
                  </a:lnTo>
                  <a:lnTo>
                    <a:pt x="92" y="468"/>
                  </a:lnTo>
                  <a:lnTo>
                    <a:pt x="92" y="467"/>
                  </a:lnTo>
                  <a:lnTo>
                    <a:pt x="92" y="468"/>
                  </a:lnTo>
                  <a:lnTo>
                    <a:pt x="90" y="468"/>
                  </a:lnTo>
                  <a:lnTo>
                    <a:pt x="90" y="470"/>
                  </a:lnTo>
                  <a:lnTo>
                    <a:pt x="88" y="470"/>
                  </a:lnTo>
                  <a:lnTo>
                    <a:pt x="88" y="468"/>
                  </a:lnTo>
                  <a:lnTo>
                    <a:pt x="86" y="468"/>
                  </a:lnTo>
                  <a:lnTo>
                    <a:pt x="85" y="468"/>
                  </a:lnTo>
                  <a:lnTo>
                    <a:pt x="85" y="467"/>
                  </a:lnTo>
                  <a:lnTo>
                    <a:pt x="83" y="467"/>
                  </a:lnTo>
                  <a:lnTo>
                    <a:pt x="83" y="468"/>
                  </a:lnTo>
                  <a:lnTo>
                    <a:pt x="81" y="467"/>
                  </a:lnTo>
                  <a:lnTo>
                    <a:pt x="81" y="468"/>
                  </a:lnTo>
                  <a:lnTo>
                    <a:pt x="80" y="468"/>
                  </a:lnTo>
                  <a:lnTo>
                    <a:pt x="78" y="468"/>
                  </a:lnTo>
                  <a:lnTo>
                    <a:pt x="78" y="467"/>
                  </a:lnTo>
                  <a:lnTo>
                    <a:pt x="78" y="468"/>
                  </a:lnTo>
                  <a:lnTo>
                    <a:pt x="76" y="468"/>
                  </a:lnTo>
                  <a:lnTo>
                    <a:pt x="76" y="467"/>
                  </a:lnTo>
                  <a:lnTo>
                    <a:pt x="76" y="468"/>
                  </a:lnTo>
                  <a:lnTo>
                    <a:pt x="76" y="467"/>
                  </a:lnTo>
                  <a:lnTo>
                    <a:pt x="75" y="467"/>
                  </a:lnTo>
                  <a:lnTo>
                    <a:pt x="76" y="467"/>
                  </a:lnTo>
                  <a:lnTo>
                    <a:pt x="75" y="467"/>
                  </a:lnTo>
                  <a:lnTo>
                    <a:pt x="75" y="465"/>
                  </a:lnTo>
                  <a:lnTo>
                    <a:pt x="73" y="465"/>
                  </a:lnTo>
                  <a:lnTo>
                    <a:pt x="75" y="465"/>
                  </a:lnTo>
                  <a:lnTo>
                    <a:pt x="73" y="465"/>
                  </a:lnTo>
                  <a:lnTo>
                    <a:pt x="71" y="465"/>
                  </a:lnTo>
                  <a:lnTo>
                    <a:pt x="70" y="465"/>
                  </a:lnTo>
                  <a:lnTo>
                    <a:pt x="70" y="463"/>
                  </a:lnTo>
                  <a:lnTo>
                    <a:pt x="68" y="463"/>
                  </a:lnTo>
                  <a:lnTo>
                    <a:pt x="68" y="465"/>
                  </a:lnTo>
                  <a:lnTo>
                    <a:pt x="68" y="463"/>
                  </a:lnTo>
                  <a:lnTo>
                    <a:pt x="66" y="463"/>
                  </a:lnTo>
                  <a:lnTo>
                    <a:pt x="64" y="463"/>
                  </a:lnTo>
                  <a:lnTo>
                    <a:pt x="63" y="463"/>
                  </a:lnTo>
                  <a:lnTo>
                    <a:pt x="63" y="462"/>
                  </a:lnTo>
                  <a:lnTo>
                    <a:pt x="61" y="462"/>
                  </a:lnTo>
                  <a:lnTo>
                    <a:pt x="61" y="463"/>
                  </a:lnTo>
                  <a:lnTo>
                    <a:pt x="59" y="463"/>
                  </a:lnTo>
                  <a:lnTo>
                    <a:pt x="58" y="463"/>
                  </a:lnTo>
                  <a:lnTo>
                    <a:pt x="56" y="463"/>
                  </a:lnTo>
                  <a:lnTo>
                    <a:pt x="56" y="462"/>
                  </a:lnTo>
                  <a:lnTo>
                    <a:pt x="56" y="460"/>
                  </a:lnTo>
                  <a:lnTo>
                    <a:pt x="54" y="460"/>
                  </a:lnTo>
                  <a:lnTo>
                    <a:pt x="56" y="458"/>
                  </a:lnTo>
                  <a:lnTo>
                    <a:pt x="54" y="458"/>
                  </a:lnTo>
                  <a:lnTo>
                    <a:pt x="54" y="460"/>
                  </a:lnTo>
                  <a:lnTo>
                    <a:pt x="54" y="458"/>
                  </a:lnTo>
                  <a:lnTo>
                    <a:pt x="53" y="458"/>
                  </a:lnTo>
                  <a:lnTo>
                    <a:pt x="54" y="457"/>
                  </a:lnTo>
                  <a:lnTo>
                    <a:pt x="53" y="457"/>
                  </a:lnTo>
                  <a:lnTo>
                    <a:pt x="54" y="455"/>
                  </a:lnTo>
                  <a:lnTo>
                    <a:pt x="53" y="455"/>
                  </a:lnTo>
                  <a:lnTo>
                    <a:pt x="51" y="457"/>
                  </a:lnTo>
                  <a:lnTo>
                    <a:pt x="49" y="457"/>
                  </a:lnTo>
                  <a:lnTo>
                    <a:pt x="48" y="455"/>
                  </a:lnTo>
                  <a:lnTo>
                    <a:pt x="46" y="455"/>
                  </a:lnTo>
                  <a:lnTo>
                    <a:pt x="44" y="455"/>
                  </a:lnTo>
                  <a:lnTo>
                    <a:pt x="44" y="457"/>
                  </a:lnTo>
                  <a:lnTo>
                    <a:pt x="43" y="457"/>
                  </a:lnTo>
                  <a:lnTo>
                    <a:pt x="43" y="455"/>
                  </a:lnTo>
                  <a:lnTo>
                    <a:pt x="41" y="457"/>
                  </a:lnTo>
                  <a:lnTo>
                    <a:pt x="43" y="457"/>
                  </a:lnTo>
                  <a:lnTo>
                    <a:pt x="43" y="458"/>
                  </a:lnTo>
                  <a:lnTo>
                    <a:pt x="41" y="458"/>
                  </a:lnTo>
                  <a:lnTo>
                    <a:pt x="39" y="458"/>
                  </a:lnTo>
                  <a:lnTo>
                    <a:pt x="37" y="458"/>
                  </a:lnTo>
                  <a:lnTo>
                    <a:pt x="36" y="458"/>
                  </a:lnTo>
                  <a:lnTo>
                    <a:pt x="36" y="460"/>
                  </a:lnTo>
                  <a:lnTo>
                    <a:pt x="34" y="460"/>
                  </a:lnTo>
                  <a:lnTo>
                    <a:pt x="34" y="458"/>
                  </a:lnTo>
                  <a:lnTo>
                    <a:pt x="32" y="457"/>
                  </a:lnTo>
                  <a:lnTo>
                    <a:pt x="31" y="458"/>
                  </a:lnTo>
                  <a:lnTo>
                    <a:pt x="29" y="458"/>
                  </a:lnTo>
                  <a:lnTo>
                    <a:pt x="31" y="458"/>
                  </a:lnTo>
                  <a:lnTo>
                    <a:pt x="29" y="458"/>
                  </a:lnTo>
                  <a:lnTo>
                    <a:pt x="27" y="458"/>
                  </a:lnTo>
                  <a:lnTo>
                    <a:pt x="26" y="458"/>
                  </a:lnTo>
                  <a:lnTo>
                    <a:pt x="24" y="458"/>
                  </a:lnTo>
                  <a:lnTo>
                    <a:pt x="24" y="457"/>
                  </a:lnTo>
                  <a:lnTo>
                    <a:pt x="22" y="457"/>
                  </a:lnTo>
                  <a:lnTo>
                    <a:pt x="22" y="455"/>
                  </a:lnTo>
                  <a:lnTo>
                    <a:pt x="22" y="454"/>
                  </a:lnTo>
                  <a:lnTo>
                    <a:pt x="21" y="455"/>
                  </a:lnTo>
                  <a:lnTo>
                    <a:pt x="21" y="454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17" y="455"/>
                  </a:lnTo>
                  <a:lnTo>
                    <a:pt x="17" y="454"/>
                  </a:lnTo>
                  <a:lnTo>
                    <a:pt x="19" y="454"/>
                  </a:lnTo>
                  <a:lnTo>
                    <a:pt x="17" y="452"/>
                  </a:lnTo>
                  <a:lnTo>
                    <a:pt x="16" y="452"/>
                  </a:lnTo>
                  <a:lnTo>
                    <a:pt x="16" y="450"/>
                  </a:lnTo>
                  <a:lnTo>
                    <a:pt x="16" y="449"/>
                  </a:lnTo>
                  <a:lnTo>
                    <a:pt x="17" y="449"/>
                  </a:lnTo>
                  <a:lnTo>
                    <a:pt x="19" y="449"/>
                  </a:lnTo>
                  <a:lnTo>
                    <a:pt x="19" y="447"/>
                  </a:lnTo>
                  <a:lnTo>
                    <a:pt x="21" y="447"/>
                  </a:lnTo>
                  <a:lnTo>
                    <a:pt x="21" y="445"/>
                  </a:lnTo>
                  <a:lnTo>
                    <a:pt x="21" y="444"/>
                  </a:lnTo>
                  <a:lnTo>
                    <a:pt x="22" y="442"/>
                  </a:lnTo>
                  <a:lnTo>
                    <a:pt x="22" y="440"/>
                  </a:lnTo>
                  <a:lnTo>
                    <a:pt x="22" y="439"/>
                  </a:lnTo>
                  <a:lnTo>
                    <a:pt x="22" y="437"/>
                  </a:lnTo>
                  <a:lnTo>
                    <a:pt x="24" y="435"/>
                  </a:lnTo>
                  <a:lnTo>
                    <a:pt x="26" y="435"/>
                  </a:lnTo>
                  <a:lnTo>
                    <a:pt x="24" y="435"/>
                  </a:lnTo>
                  <a:lnTo>
                    <a:pt x="22" y="434"/>
                  </a:lnTo>
                  <a:lnTo>
                    <a:pt x="21" y="434"/>
                  </a:lnTo>
                  <a:lnTo>
                    <a:pt x="19" y="432"/>
                  </a:lnTo>
                  <a:lnTo>
                    <a:pt x="21" y="432"/>
                  </a:lnTo>
                  <a:lnTo>
                    <a:pt x="22" y="431"/>
                  </a:lnTo>
                  <a:lnTo>
                    <a:pt x="24" y="429"/>
                  </a:lnTo>
                  <a:lnTo>
                    <a:pt x="24" y="427"/>
                  </a:lnTo>
                  <a:lnTo>
                    <a:pt x="26" y="426"/>
                  </a:lnTo>
                  <a:lnTo>
                    <a:pt x="24" y="426"/>
                  </a:lnTo>
                  <a:lnTo>
                    <a:pt x="22" y="424"/>
                  </a:lnTo>
                  <a:lnTo>
                    <a:pt x="22" y="422"/>
                  </a:lnTo>
                  <a:lnTo>
                    <a:pt x="24" y="421"/>
                  </a:lnTo>
                  <a:lnTo>
                    <a:pt x="26" y="421"/>
                  </a:lnTo>
                  <a:lnTo>
                    <a:pt x="26" y="419"/>
                  </a:lnTo>
                  <a:lnTo>
                    <a:pt x="27" y="419"/>
                  </a:lnTo>
                  <a:lnTo>
                    <a:pt x="27" y="417"/>
                  </a:lnTo>
                  <a:lnTo>
                    <a:pt x="26" y="417"/>
                  </a:lnTo>
                  <a:lnTo>
                    <a:pt x="26" y="416"/>
                  </a:lnTo>
                  <a:lnTo>
                    <a:pt x="24" y="416"/>
                  </a:lnTo>
                  <a:lnTo>
                    <a:pt x="22" y="414"/>
                  </a:lnTo>
                  <a:lnTo>
                    <a:pt x="22" y="412"/>
                  </a:lnTo>
                  <a:lnTo>
                    <a:pt x="22" y="411"/>
                  </a:lnTo>
                  <a:lnTo>
                    <a:pt x="24" y="409"/>
                  </a:lnTo>
                  <a:lnTo>
                    <a:pt x="26" y="409"/>
                  </a:lnTo>
                  <a:lnTo>
                    <a:pt x="24" y="409"/>
                  </a:lnTo>
                  <a:lnTo>
                    <a:pt x="24" y="408"/>
                  </a:lnTo>
                  <a:lnTo>
                    <a:pt x="22" y="408"/>
                  </a:lnTo>
                  <a:lnTo>
                    <a:pt x="21" y="408"/>
                  </a:lnTo>
                  <a:lnTo>
                    <a:pt x="21" y="406"/>
                  </a:lnTo>
                  <a:lnTo>
                    <a:pt x="19" y="404"/>
                  </a:lnTo>
                  <a:lnTo>
                    <a:pt x="21" y="403"/>
                  </a:lnTo>
                  <a:lnTo>
                    <a:pt x="21" y="401"/>
                  </a:lnTo>
                  <a:lnTo>
                    <a:pt x="22" y="401"/>
                  </a:lnTo>
                  <a:lnTo>
                    <a:pt x="22" y="399"/>
                  </a:lnTo>
                  <a:lnTo>
                    <a:pt x="24" y="399"/>
                  </a:lnTo>
                  <a:lnTo>
                    <a:pt x="24" y="398"/>
                  </a:lnTo>
                  <a:lnTo>
                    <a:pt x="24" y="396"/>
                  </a:lnTo>
                  <a:lnTo>
                    <a:pt x="26" y="393"/>
                  </a:lnTo>
                  <a:lnTo>
                    <a:pt x="26" y="391"/>
                  </a:lnTo>
                  <a:lnTo>
                    <a:pt x="27" y="390"/>
                  </a:lnTo>
                  <a:lnTo>
                    <a:pt x="29" y="388"/>
                  </a:lnTo>
                  <a:lnTo>
                    <a:pt x="29" y="386"/>
                  </a:lnTo>
                  <a:lnTo>
                    <a:pt x="31" y="386"/>
                  </a:lnTo>
                  <a:lnTo>
                    <a:pt x="31" y="385"/>
                  </a:lnTo>
                  <a:lnTo>
                    <a:pt x="31" y="383"/>
                  </a:lnTo>
                  <a:lnTo>
                    <a:pt x="29" y="383"/>
                  </a:lnTo>
                  <a:lnTo>
                    <a:pt x="27" y="383"/>
                  </a:lnTo>
                  <a:lnTo>
                    <a:pt x="26" y="383"/>
                  </a:lnTo>
                  <a:lnTo>
                    <a:pt x="26" y="381"/>
                  </a:lnTo>
                  <a:lnTo>
                    <a:pt x="24" y="381"/>
                  </a:lnTo>
                  <a:lnTo>
                    <a:pt x="24" y="380"/>
                  </a:lnTo>
                  <a:lnTo>
                    <a:pt x="26" y="380"/>
                  </a:lnTo>
                  <a:lnTo>
                    <a:pt x="27" y="378"/>
                  </a:lnTo>
                  <a:lnTo>
                    <a:pt x="29" y="378"/>
                  </a:lnTo>
                  <a:lnTo>
                    <a:pt x="29" y="376"/>
                  </a:lnTo>
                  <a:lnTo>
                    <a:pt x="31" y="376"/>
                  </a:lnTo>
                  <a:lnTo>
                    <a:pt x="31" y="375"/>
                  </a:lnTo>
                  <a:lnTo>
                    <a:pt x="31" y="373"/>
                  </a:lnTo>
                  <a:lnTo>
                    <a:pt x="31" y="371"/>
                  </a:lnTo>
                  <a:lnTo>
                    <a:pt x="31" y="370"/>
                  </a:lnTo>
                  <a:lnTo>
                    <a:pt x="29" y="367"/>
                  </a:lnTo>
                  <a:lnTo>
                    <a:pt x="31" y="365"/>
                  </a:lnTo>
                  <a:lnTo>
                    <a:pt x="31" y="363"/>
                  </a:lnTo>
                  <a:lnTo>
                    <a:pt x="31" y="362"/>
                  </a:lnTo>
                  <a:lnTo>
                    <a:pt x="29" y="362"/>
                  </a:lnTo>
                  <a:lnTo>
                    <a:pt x="29" y="360"/>
                  </a:lnTo>
                  <a:lnTo>
                    <a:pt x="29" y="358"/>
                  </a:lnTo>
                  <a:lnTo>
                    <a:pt x="31" y="357"/>
                  </a:lnTo>
                  <a:lnTo>
                    <a:pt x="32" y="355"/>
                  </a:lnTo>
                  <a:lnTo>
                    <a:pt x="32" y="353"/>
                  </a:lnTo>
                  <a:lnTo>
                    <a:pt x="34" y="352"/>
                  </a:lnTo>
                  <a:lnTo>
                    <a:pt x="34" y="350"/>
                  </a:lnTo>
                  <a:lnTo>
                    <a:pt x="34" y="348"/>
                  </a:lnTo>
                  <a:lnTo>
                    <a:pt x="32" y="348"/>
                  </a:lnTo>
                  <a:lnTo>
                    <a:pt x="31" y="350"/>
                  </a:lnTo>
                  <a:lnTo>
                    <a:pt x="29" y="350"/>
                  </a:lnTo>
                  <a:lnTo>
                    <a:pt x="29" y="348"/>
                  </a:lnTo>
                  <a:lnTo>
                    <a:pt x="27" y="347"/>
                  </a:lnTo>
                  <a:lnTo>
                    <a:pt x="27" y="345"/>
                  </a:lnTo>
                  <a:lnTo>
                    <a:pt x="26" y="345"/>
                  </a:lnTo>
                  <a:lnTo>
                    <a:pt x="24" y="345"/>
                  </a:lnTo>
                  <a:lnTo>
                    <a:pt x="24" y="344"/>
                  </a:lnTo>
                  <a:lnTo>
                    <a:pt x="26" y="344"/>
                  </a:lnTo>
                  <a:lnTo>
                    <a:pt x="27" y="342"/>
                  </a:lnTo>
                  <a:lnTo>
                    <a:pt x="29" y="340"/>
                  </a:lnTo>
                  <a:lnTo>
                    <a:pt x="31" y="339"/>
                  </a:lnTo>
                  <a:lnTo>
                    <a:pt x="29" y="339"/>
                  </a:lnTo>
                  <a:lnTo>
                    <a:pt x="29" y="337"/>
                  </a:lnTo>
                  <a:lnTo>
                    <a:pt x="27" y="335"/>
                  </a:lnTo>
                  <a:lnTo>
                    <a:pt x="26" y="335"/>
                  </a:lnTo>
                  <a:lnTo>
                    <a:pt x="24" y="335"/>
                  </a:lnTo>
                  <a:lnTo>
                    <a:pt x="22" y="335"/>
                  </a:lnTo>
                  <a:lnTo>
                    <a:pt x="21" y="335"/>
                  </a:lnTo>
                  <a:lnTo>
                    <a:pt x="22" y="332"/>
                  </a:lnTo>
                  <a:lnTo>
                    <a:pt x="22" y="330"/>
                  </a:lnTo>
                  <a:lnTo>
                    <a:pt x="24" y="330"/>
                  </a:lnTo>
                  <a:lnTo>
                    <a:pt x="26" y="330"/>
                  </a:lnTo>
                  <a:lnTo>
                    <a:pt x="29" y="332"/>
                  </a:lnTo>
                  <a:lnTo>
                    <a:pt x="29" y="330"/>
                  </a:lnTo>
                  <a:lnTo>
                    <a:pt x="29" y="329"/>
                  </a:lnTo>
                  <a:lnTo>
                    <a:pt x="29" y="327"/>
                  </a:lnTo>
                  <a:lnTo>
                    <a:pt x="27" y="327"/>
                  </a:lnTo>
                  <a:lnTo>
                    <a:pt x="26" y="325"/>
                  </a:lnTo>
                  <a:lnTo>
                    <a:pt x="26" y="324"/>
                  </a:lnTo>
                  <a:lnTo>
                    <a:pt x="24" y="324"/>
                  </a:lnTo>
                  <a:lnTo>
                    <a:pt x="22" y="324"/>
                  </a:lnTo>
                  <a:lnTo>
                    <a:pt x="21" y="327"/>
                  </a:lnTo>
                  <a:lnTo>
                    <a:pt x="19" y="327"/>
                  </a:lnTo>
                  <a:lnTo>
                    <a:pt x="17" y="327"/>
                  </a:lnTo>
                  <a:lnTo>
                    <a:pt x="17" y="325"/>
                  </a:lnTo>
                  <a:lnTo>
                    <a:pt x="19" y="324"/>
                  </a:lnTo>
                  <a:lnTo>
                    <a:pt x="19" y="322"/>
                  </a:lnTo>
                  <a:lnTo>
                    <a:pt x="19" y="321"/>
                  </a:lnTo>
                  <a:lnTo>
                    <a:pt x="17" y="321"/>
                  </a:lnTo>
                  <a:lnTo>
                    <a:pt x="16" y="319"/>
                  </a:lnTo>
                  <a:lnTo>
                    <a:pt x="16" y="317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7" y="314"/>
                  </a:lnTo>
                  <a:lnTo>
                    <a:pt x="16" y="314"/>
                  </a:lnTo>
                  <a:lnTo>
                    <a:pt x="16" y="311"/>
                  </a:lnTo>
                  <a:lnTo>
                    <a:pt x="16" y="309"/>
                  </a:lnTo>
                  <a:lnTo>
                    <a:pt x="16" y="307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6" y="301"/>
                  </a:lnTo>
                  <a:lnTo>
                    <a:pt x="14" y="299"/>
                  </a:lnTo>
                  <a:lnTo>
                    <a:pt x="12" y="299"/>
                  </a:lnTo>
                  <a:lnTo>
                    <a:pt x="10" y="298"/>
                  </a:lnTo>
                  <a:lnTo>
                    <a:pt x="9" y="298"/>
                  </a:lnTo>
                  <a:lnTo>
                    <a:pt x="9" y="296"/>
                  </a:lnTo>
                  <a:lnTo>
                    <a:pt x="7" y="293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9" y="288"/>
                  </a:lnTo>
                  <a:lnTo>
                    <a:pt x="9" y="286"/>
                  </a:lnTo>
                  <a:lnTo>
                    <a:pt x="7" y="286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6"/>
                  </a:lnTo>
                  <a:lnTo>
                    <a:pt x="4" y="286"/>
                  </a:lnTo>
                  <a:lnTo>
                    <a:pt x="4" y="288"/>
                  </a:lnTo>
                  <a:lnTo>
                    <a:pt x="2" y="288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0" y="283"/>
                  </a:lnTo>
                  <a:lnTo>
                    <a:pt x="2" y="283"/>
                  </a:lnTo>
                  <a:lnTo>
                    <a:pt x="2" y="281"/>
                  </a:lnTo>
                  <a:lnTo>
                    <a:pt x="4" y="281"/>
                  </a:lnTo>
                  <a:lnTo>
                    <a:pt x="5" y="281"/>
                  </a:lnTo>
                  <a:lnTo>
                    <a:pt x="5" y="279"/>
                  </a:lnTo>
                  <a:lnTo>
                    <a:pt x="4" y="279"/>
                  </a:lnTo>
                  <a:lnTo>
                    <a:pt x="4" y="278"/>
                  </a:lnTo>
                  <a:lnTo>
                    <a:pt x="2" y="279"/>
                  </a:lnTo>
                  <a:lnTo>
                    <a:pt x="0" y="278"/>
                  </a:lnTo>
                  <a:lnTo>
                    <a:pt x="2" y="278"/>
                  </a:lnTo>
                  <a:lnTo>
                    <a:pt x="2" y="276"/>
                  </a:lnTo>
                  <a:lnTo>
                    <a:pt x="4" y="276"/>
                  </a:lnTo>
                  <a:lnTo>
                    <a:pt x="5" y="276"/>
                  </a:lnTo>
                  <a:lnTo>
                    <a:pt x="5" y="275"/>
                  </a:lnTo>
                  <a:lnTo>
                    <a:pt x="7" y="275"/>
                  </a:lnTo>
                  <a:lnTo>
                    <a:pt x="7" y="273"/>
                  </a:lnTo>
                  <a:lnTo>
                    <a:pt x="9" y="271"/>
                  </a:lnTo>
                  <a:lnTo>
                    <a:pt x="10" y="271"/>
                  </a:lnTo>
                  <a:lnTo>
                    <a:pt x="12" y="271"/>
                  </a:lnTo>
                  <a:lnTo>
                    <a:pt x="12" y="270"/>
                  </a:lnTo>
                  <a:lnTo>
                    <a:pt x="14" y="268"/>
                  </a:lnTo>
                  <a:lnTo>
                    <a:pt x="16" y="268"/>
                  </a:lnTo>
                  <a:lnTo>
                    <a:pt x="17" y="268"/>
                  </a:lnTo>
                  <a:lnTo>
                    <a:pt x="19" y="268"/>
                  </a:lnTo>
                  <a:lnTo>
                    <a:pt x="19" y="266"/>
                  </a:lnTo>
                  <a:lnTo>
                    <a:pt x="21" y="265"/>
                  </a:lnTo>
                  <a:lnTo>
                    <a:pt x="22" y="263"/>
                  </a:lnTo>
                  <a:lnTo>
                    <a:pt x="22" y="265"/>
                  </a:lnTo>
                  <a:lnTo>
                    <a:pt x="24" y="265"/>
                  </a:lnTo>
                  <a:lnTo>
                    <a:pt x="26" y="266"/>
                  </a:lnTo>
                  <a:lnTo>
                    <a:pt x="27" y="263"/>
                  </a:lnTo>
                  <a:lnTo>
                    <a:pt x="29" y="261"/>
                  </a:lnTo>
                  <a:lnTo>
                    <a:pt x="31" y="260"/>
                  </a:lnTo>
                  <a:lnTo>
                    <a:pt x="4" y="240"/>
                  </a:lnTo>
                  <a:lnTo>
                    <a:pt x="16" y="215"/>
                  </a:lnTo>
                  <a:lnTo>
                    <a:pt x="37" y="173"/>
                  </a:lnTo>
                  <a:lnTo>
                    <a:pt x="44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4" y="169"/>
                  </a:lnTo>
                  <a:lnTo>
                    <a:pt x="44" y="168"/>
                  </a:lnTo>
                  <a:lnTo>
                    <a:pt x="43" y="168"/>
                  </a:lnTo>
                  <a:lnTo>
                    <a:pt x="43" y="161"/>
                  </a:lnTo>
                  <a:lnTo>
                    <a:pt x="39" y="161"/>
                  </a:lnTo>
                  <a:lnTo>
                    <a:pt x="58" y="100"/>
                  </a:lnTo>
                  <a:lnTo>
                    <a:pt x="64" y="99"/>
                  </a:lnTo>
                  <a:lnTo>
                    <a:pt x="68" y="99"/>
                  </a:lnTo>
                  <a:lnTo>
                    <a:pt x="66" y="97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3" y="96"/>
                  </a:lnTo>
                  <a:lnTo>
                    <a:pt x="58" y="91"/>
                  </a:lnTo>
                  <a:lnTo>
                    <a:pt x="54" y="82"/>
                  </a:lnTo>
                  <a:lnTo>
                    <a:pt x="53" y="77"/>
                  </a:lnTo>
                  <a:lnTo>
                    <a:pt x="51" y="76"/>
                  </a:lnTo>
                  <a:lnTo>
                    <a:pt x="43" y="61"/>
                  </a:lnTo>
                  <a:lnTo>
                    <a:pt x="46" y="61"/>
                  </a:lnTo>
                  <a:lnTo>
                    <a:pt x="46" y="59"/>
                  </a:lnTo>
                  <a:lnTo>
                    <a:pt x="43" y="56"/>
                  </a:lnTo>
                  <a:lnTo>
                    <a:pt x="44" y="53"/>
                  </a:lnTo>
                  <a:lnTo>
                    <a:pt x="43" y="51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37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41" y="38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3" y="53"/>
                  </a:lnTo>
                  <a:lnTo>
                    <a:pt x="53" y="54"/>
                  </a:lnTo>
                  <a:lnTo>
                    <a:pt x="53" y="56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3" y="58"/>
                  </a:lnTo>
                  <a:lnTo>
                    <a:pt x="54" y="58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61"/>
                  </a:lnTo>
                  <a:lnTo>
                    <a:pt x="59" y="61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61" y="64"/>
                  </a:lnTo>
                  <a:lnTo>
                    <a:pt x="63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8" y="68"/>
                  </a:lnTo>
                  <a:lnTo>
                    <a:pt x="68" y="69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1" y="64"/>
                  </a:lnTo>
                  <a:lnTo>
                    <a:pt x="73" y="64"/>
                  </a:lnTo>
                  <a:lnTo>
                    <a:pt x="73" y="63"/>
                  </a:lnTo>
                  <a:lnTo>
                    <a:pt x="75" y="63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6" y="63"/>
                  </a:lnTo>
                  <a:lnTo>
                    <a:pt x="78" y="63"/>
                  </a:lnTo>
                  <a:lnTo>
                    <a:pt x="80" y="63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3" y="61"/>
                  </a:lnTo>
                  <a:lnTo>
                    <a:pt x="85" y="61"/>
                  </a:lnTo>
                  <a:lnTo>
                    <a:pt x="83" y="61"/>
                  </a:lnTo>
                  <a:lnTo>
                    <a:pt x="85" y="61"/>
                  </a:lnTo>
                  <a:lnTo>
                    <a:pt x="86" y="61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90" y="61"/>
                  </a:lnTo>
                  <a:lnTo>
                    <a:pt x="90" y="59"/>
                  </a:lnTo>
                  <a:lnTo>
                    <a:pt x="88" y="59"/>
                  </a:lnTo>
                  <a:lnTo>
                    <a:pt x="88" y="58"/>
                  </a:lnTo>
                  <a:lnTo>
                    <a:pt x="88" y="59"/>
                  </a:lnTo>
                  <a:lnTo>
                    <a:pt x="90" y="58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5" y="58"/>
                  </a:lnTo>
                  <a:lnTo>
                    <a:pt x="97" y="58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8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3" y="54"/>
                  </a:lnTo>
                  <a:lnTo>
                    <a:pt x="105" y="53"/>
                  </a:lnTo>
                  <a:lnTo>
                    <a:pt x="107" y="53"/>
                  </a:lnTo>
                  <a:lnTo>
                    <a:pt x="108" y="51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2" y="46"/>
                  </a:lnTo>
                  <a:lnTo>
                    <a:pt x="113" y="46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5" y="43"/>
                  </a:lnTo>
                  <a:lnTo>
                    <a:pt x="115" y="41"/>
                  </a:lnTo>
                  <a:lnTo>
                    <a:pt x="113" y="41"/>
                  </a:lnTo>
                  <a:lnTo>
                    <a:pt x="113" y="40"/>
                  </a:lnTo>
                  <a:lnTo>
                    <a:pt x="113" y="38"/>
                  </a:lnTo>
                  <a:lnTo>
                    <a:pt x="115" y="38"/>
                  </a:lnTo>
                  <a:lnTo>
                    <a:pt x="117" y="38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19" y="35"/>
                  </a:lnTo>
                  <a:lnTo>
                    <a:pt x="120" y="35"/>
                  </a:lnTo>
                  <a:lnTo>
                    <a:pt x="122" y="35"/>
                  </a:lnTo>
                  <a:lnTo>
                    <a:pt x="124" y="35"/>
                  </a:lnTo>
                  <a:lnTo>
                    <a:pt x="124" y="33"/>
                  </a:lnTo>
                  <a:lnTo>
                    <a:pt x="125" y="31"/>
                  </a:lnTo>
                  <a:lnTo>
                    <a:pt x="124" y="31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28"/>
                  </a:lnTo>
                  <a:lnTo>
                    <a:pt x="127" y="28"/>
                  </a:lnTo>
                  <a:lnTo>
                    <a:pt x="129" y="28"/>
                  </a:lnTo>
                  <a:lnTo>
                    <a:pt x="129" y="27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7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30" y="22"/>
                  </a:lnTo>
                  <a:lnTo>
                    <a:pt x="132" y="22"/>
                  </a:lnTo>
                  <a:lnTo>
                    <a:pt x="132" y="20"/>
                  </a:lnTo>
                  <a:lnTo>
                    <a:pt x="134" y="18"/>
                  </a:lnTo>
                  <a:lnTo>
                    <a:pt x="134" y="17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3"/>
                  </a:lnTo>
                  <a:lnTo>
                    <a:pt x="139" y="15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5"/>
                  </a:lnTo>
                  <a:lnTo>
                    <a:pt x="146" y="17"/>
                  </a:lnTo>
                  <a:lnTo>
                    <a:pt x="146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7" y="15"/>
                  </a:lnTo>
                  <a:lnTo>
                    <a:pt x="149" y="17"/>
                  </a:lnTo>
                  <a:lnTo>
                    <a:pt x="149" y="15"/>
                  </a:lnTo>
                  <a:lnTo>
                    <a:pt x="149" y="17"/>
                  </a:lnTo>
                  <a:lnTo>
                    <a:pt x="151" y="15"/>
                  </a:lnTo>
                  <a:lnTo>
                    <a:pt x="152" y="17"/>
                  </a:lnTo>
                  <a:lnTo>
                    <a:pt x="152" y="15"/>
                  </a:lnTo>
                  <a:lnTo>
                    <a:pt x="151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7" y="12"/>
                  </a:lnTo>
                  <a:lnTo>
                    <a:pt x="157" y="13"/>
                  </a:lnTo>
                  <a:lnTo>
                    <a:pt x="159" y="12"/>
                  </a:lnTo>
                  <a:lnTo>
                    <a:pt x="159" y="13"/>
                  </a:lnTo>
                  <a:lnTo>
                    <a:pt x="161" y="13"/>
                  </a:lnTo>
                  <a:lnTo>
                    <a:pt x="162" y="13"/>
                  </a:lnTo>
                  <a:lnTo>
                    <a:pt x="162" y="15"/>
                  </a:lnTo>
                  <a:lnTo>
                    <a:pt x="162" y="13"/>
                  </a:lnTo>
                  <a:lnTo>
                    <a:pt x="164" y="13"/>
                  </a:lnTo>
                  <a:lnTo>
                    <a:pt x="164" y="15"/>
                  </a:lnTo>
                  <a:lnTo>
                    <a:pt x="164" y="17"/>
                  </a:lnTo>
                  <a:lnTo>
                    <a:pt x="166" y="15"/>
                  </a:lnTo>
                  <a:lnTo>
                    <a:pt x="168" y="13"/>
                  </a:lnTo>
                  <a:lnTo>
                    <a:pt x="168" y="15"/>
                  </a:lnTo>
                  <a:lnTo>
                    <a:pt x="168" y="13"/>
                  </a:lnTo>
                  <a:lnTo>
                    <a:pt x="169" y="13"/>
                  </a:lnTo>
                  <a:lnTo>
                    <a:pt x="169" y="12"/>
                  </a:lnTo>
                  <a:lnTo>
                    <a:pt x="171" y="12"/>
                  </a:lnTo>
                  <a:lnTo>
                    <a:pt x="173" y="12"/>
                  </a:lnTo>
                  <a:lnTo>
                    <a:pt x="173" y="10"/>
                  </a:lnTo>
                  <a:lnTo>
                    <a:pt x="174" y="10"/>
                  </a:lnTo>
                  <a:lnTo>
                    <a:pt x="173" y="10"/>
                  </a:lnTo>
                  <a:lnTo>
                    <a:pt x="173" y="12"/>
                  </a:lnTo>
                  <a:lnTo>
                    <a:pt x="174" y="12"/>
                  </a:lnTo>
                  <a:lnTo>
                    <a:pt x="176" y="12"/>
                  </a:lnTo>
                  <a:lnTo>
                    <a:pt x="176" y="10"/>
                  </a:lnTo>
                  <a:lnTo>
                    <a:pt x="178" y="10"/>
                  </a:lnTo>
                  <a:lnTo>
                    <a:pt x="178" y="12"/>
                  </a:lnTo>
                  <a:lnTo>
                    <a:pt x="178" y="10"/>
                  </a:lnTo>
                  <a:lnTo>
                    <a:pt x="179" y="10"/>
                  </a:lnTo>
                  <a:lnTo>
                    <a:pt x="179" y="8"/>
                  </a:lnTo>
                  <a:lnTo>
                    <a:pt x="181" y="8"/>
                  </a:lnTo>
                  <a:lnTo>
                    <a:pt x="181" y="7"/>
                  </a:lnTo>
                  <a:lnTo>
                    <a:pt x="181" y="8"/>
                  </a:lnTo>
                  <a:lnTo>
                    <a:pt x="183" y="8"/>
                  </a:lnTo>
                  <a:lnTo>
                    <a:pt x="181" y="7"/>
                  </a:lnTo>
                  <a:lnTo>
                    <a:pt x="183" y="7"/>
                  </a:lnTo>
                  <a:lnTo>
                    <a:pt x="183" y="5"/>
                  </a:lnTo>
                  <a:lnTo>
                    <a:pt x="184" y="5"/>
                  </a:lnTo>
                  <a:lnTo>
                    <a:pt x="184" y="7"/>
                  </a:lnTo>
                  <a:lnTo>
                    <a:pt x="186" y="7"/>
                  </a:lnTo>
                  <a:lnTo>
                    <a:pt x="184" y="5"/>
                  </a:lnTo>
                  <a:lnTo>
                    <a:pt x="186" y="5"/>
                  </a:lnTo>
                  <a:lnTo>
                    <a:pt x="186" y="7"/>
                  </a:lnTo>
                  <a:lnTo>
                    <a:pt x="186" y="5"/>
                  </a:lnTo>
                  <a:lnTo>
                    <a:pt x="188" y="5"/>
                  </a:lnTo>
                  <a:lnTo>
                    <a:pt x="188" y="4"/>
                  </a:lnTo>
                  <a:lnTo>
                    <a:pt x="189" y="4"/>
                  </a:lnTo>
                  <a:lnTo>
                    <a:pt x="188" y="4"/>
                  </a:lnTo>
                  <a:lnTo>
                    <a:pt x="189" y="4"/>
                  </a:lnTo>
                  <a:lnTo>
                    <a:pt x="191" y="4"/>
                  </a:lnTo>
                  <a:lnTo>
                    <a:pt x="191" y="2"/>
                  </a:lnTo>
                  <a:lnTo>
                    <a:pt x="193" y="2"/>
                  </a:lnTo>
                  <a:lnTo>
                    <a:pt x="193" y="4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1" y="2"/>
                  </a:lnTo>
                  <a:lnTo>
                    <a:pt x="203" y="2"/>
                  </a:lnTo>
                  <a:lnTo>
                    <a:pt x="205" y="4"/>
                  </a:lnTo>
                  <a:lnTo>
                    <a:pt x="206" y="4"/>
                  </a:lnTo>
                  <a:lnTo>
                    <a:pt x="206" y="5"/>
                  </a:lnTo>
                  <a:lnTo>
                    <a:pt x="205" y="5"/>
                  </a:lnTo>
                  <a:lnTo>
                    <a:pt x="205" y="7"/>
                  </a:lnTo>
                  <a:lnTo>
                    <a:pt x="206" y="7"/>
                  </a:lnTo>
                  <a:lnTo>
                    <a:pt x="206" y="8"/>
                  </a:lnTo>
                  <a:lnTo>
                    <a:pt x="206" y="7"/>
                  </a:lnTo>
                  <a:lnTo>
                    <a:pt x="208" y="8"/>
                  </a:lnTo>
                  <a:lnTo>
                    <a:pt x="206" y="8"/>
                  </a:lnTo>
                  <a:lnTo>
                    <a:pt x="208" y="8"/>
                  </a:lnTo>
                  <a:lnTo>
                    <a:pt x="210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1" y="10"/>
                  </a:lnTo>
                  <a:lnTo>
                    <a:pt x="211" y="12"/>
                  </a:lnTo>
                  <a:lnTo>
                    <a:pt x="213" y="10"/>
                  </a:lnTo>
                  <a:lnTo>
                    <a:pt x="213" y="8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6" y="10"/>
                  </a:lnTo>
                  <a:lnTo>
                    <a:pt x="215" y="10"/>
                  </a:lnTo>
                  <a:lnTo>
                    <a:pt x="216" y="12"/>
                  </a:lnTo>
                  <a:lnTo>
                    <a:pt x="216" y="10"/>
                  </a:lnTo>
                  <a:lnTo>
                    <a:pt x="216" y="12"/>
                  </a:lnTo>
                  <a:lnTo>
                    <a:pt x="218" y="12"/>
                  </a:lnTo>
                  <a:lnTo>
                    <a:pt x="218" y="10"/>
                  </a:lnTo>
                  <a:lnTo>
                    <a:pt x="220" y="12"/>
                  </a:lnTo>
                  <a:lnTo>
                    <a:pt x="222" y="12"/>
                  </a:lnTo>
                  <a:lnTo>
                    <a:pt x="222" y="13"/>
                  </a:lnTo>
                  <a:lnTo>
                    <a:pt x="222" y="12"/>
                  </a:lnTo>
                  <a:lnTo>
                    <a:pt x="223" y="12"/>
                  </a:lnTo>
                  <a:lnTo>
                    <a:pt x="223" y="13"/>
                  </a:lnTo>
                  <a:lnTo>
                    <a:pt x="222" y="13"/>
                  </a:lnTo>
                  <a:lnTo>
                    <a:pt x="223" y="13"/>
                  </a:lnTo>
                  <a:lnTo>
                    <a:pt x="225" y="13"/>
                  </a:lnTo>
                  <a:lnTo>
                    <a:pt x="225" y="15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7" y="15"/>
                  </a:lnTo>
                  <a:lnTo>
                    <a:pt x="228" y="17"/>
                  </a:lnTo>
                  <a:lnTo>
                    <a:pt x="228" y="15"/>
                  </a:lnTo>
                  <a:lnTo>
                    <a:pt x="230" y="17"/>
                  </a:lnTo>
                  <a:lnTo>
                    <a:pt x="232" y="17"/>
                  </a:lnTo>
                  <a:lnTo>
                    <a:pt x="233" y="18"/>
                  </a:lnTo>
                  <a:lnTo>
                    <a:pt x="233" y="17"/>
                  </a:lnTo>
                  <a:lnTo>
                    <a:pt x="235" y="18"/>
                  </a:lnTo>
                  <a:lnTo>
                    <a:pt x="235" y="17"/>
                  </a:lnTo>
                  <a:lnTo>
                    <a:pt x="237" y="18"/>
                  </a:lnTo>
                  <a:lnTo>
                    <a:pt x="237" y="17"/>
                  </a:lnTo>
                  <a:lnTo>
                    <a:pt x="237" y="18"/>
                  </a:lnTo>
                  <a:lnTo>
                    <a:pt x="238" y="18"/>
                  </a:lnTo>
                  <a:lnTo>
                    <a:pt x="238" y="17"/>
                  </a:lnTo>
                  <a:lnTo>
                    <a:pt x="238" y="18"/>
                  </a:lnTo>
                  <a:lnTo>
                    <a:pt x="240" y="18"/>
                  </a:lnTo>
                  <a:lnTo>
                    <a:pt x="240" y="17"/>
                  </a:lnTo>
                  <a:lnTo>
                    <a:pt x="240" y="18"/>
                  </a:lnTo>
                  <a:lnTo>
                    <a:pt x="242" y="18"/>
                  </a:lnTo>
                  <a:lnTo>
                    <a:pt x="242" y="20"/>
                  </a:lnTo>
                  <a:lnTo>
                    <a:pt x="244" y="20"/>
                  </a:lnTo>
                  <a:lnTo>
                    <a:pt x="244" y="18"/>
                  </a:lnTo>
                  <a:lnTo>
                    <a:pt x="244" y="20"/>
                  </a:lnTo>
                  <a:lnTo>
                    <a:pt x="245" y="20"/>
                  </a:lnTo>
                  <a:lnTo>
                    <a:pt x="245" y="22"/>
                  </a:lnTo>
                  <a:lnTo>
                    <a:pt x="247" y="22"/>
                  </a:lnTo>
                  <a:lnTo>
                    <a:pt x="245" y="23"/>
                  </a:lnTo>
                  <a:lnTo>
                    <a:pt x="245" y="25"/>
                  </a:lnTo>
                  <a:lnTo>
                    <a:pt x="247" y="23"/>
                  </a:lnTo>
                  <a:lnTo>
                    <a:pt x="247" y="25"/>
                  </a:lnTo>
                  <a:lnTo>
                    <a:pt x="247" y="27"/>
                  </a:lnTo>
                  <a:lnTo>
                    <a:pt x="249" y="27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2" y="30"/>
                  </a:lnTo>
                  <a:lnTo>
                    <a:pt x="254" y="30"/>
                  </a:lnTo>
                  <a:lnTo>
                    <a:pt x="255" y="30"/>
                  </a:lnTo>
                  <a:lnTo>
                    <a:pt x="257" y="30"/>
                  </a:lnTo>
                  <a:lnTo>
                    <a:pt x="257" y="31"/>
                  </a:lnTo>
                  <a:lnTo>
                    <a:pt x="259" y="31"/>
                  </a:lnTo>
                  <a:lnTo>
                    <a:pt x="259" y="33"/>
                  </a:lnTo>
                  <a:lnTo>
                    <a:pt x="259" y="31"/>
                  </a:lnTo>
                  <a:lnTo>
                    <a:pt x="259" y="33"/>
                  </a:lnTo>
                  <a:lnTo>
                    <a:pt x="260" y="33"/>
                  </a:lnTo>
                  <a:lnTo>
                    <a:pt x="262" y="33"/>
                  </a:lnTo>
                  <a:lnTo>
                    <a:pt x="264" y="33"/>
                  </a:lnTo>
                  <a:lnTo>
                    <a:pt x="265" y="33"/>
                  </a:lnTo>
                  <a:lnTo>
                    <a:pt x="267" y="35"/>
                  </a:lnTo>
                  <a:lnTo>
                    <a:pt x="267" y="36"/>
                  </a:lnTo>
                  <a:lnTo>
                    <a:pt x="269" y="36"/>
                  </a:lnTo>
                  <a:lnTo>
                    <a:pt x="271" y="36"/>
                  </a:lnTo>
                  <a:lnTo>
                    <a:pt x="271" y="35"/>
                  </a:lnTo>
                  <a:lnTo>
                    <a:pt x="271" y="36"/>
                  </a:lnTo>
                  <a:lnTo>
                    <a:pt x="272" y="36"/>
                  </a:lnTo>
                  <a:lnTo>
                    <a:pt x="272" y="35"/>
                  </a:lnTo>
                  <a:lnTo>
                    <a:pt x="274" y="35"/>
                  </a:lnTo>
                  <a:lnTo>
                    <a:pt x="274" y="36"/>
                  </a:lnTo>
                  <a:lnTo>
                    <a:pt x="272" y="36"/>
                  </a:lnTo>
                  <a:lnTo>
                    <a:pt x="274" y="36"/>
                  </a:lnTo>
                  <a:lnTo>
                    <a:pt x="274" y="38"/>
                  </a:lnTo>
                  <a:lnTo>
                    <a:pt x="276" y="38"/>
                  </a:lnTo>
                  <a:lnTo>
                    <a:pt x="276" y="36"/>
                  </a:lnTo>
                  <a:lnTo>
                    <a:pt x="276" y="38"/>
                  </a:lnTo>
                  <a:lnTo>
                    <a:pt x="277" y="38"/>
                  </a:lnTo>
                  <a:lnTo>
                    <a:pt x="277" y="40"/>
                  </a:lnTo>
                  <a:lnTo>
                    <a:pt x="277" y="41"/>
                  </a:lnTo>
                  <a:lnTo>
                    <a:pt x="277" y="40"/>
                  </a:lnTo>
                  <a:lnTo>
                    <a:pt x="279" y="40"/>
                  </a:lnTo>
                  <a:lnTo>
                    <a:pt x="279" y="41"/>
                  </a:lnTo>
                  <a:lnTo>
                    <a:pt x="279" y="40"/>
                  </a:lnTo>
                  <a:lnTo>
                    <a:pt x="279" y="41"/>
                  </a:lnTo>
                  <a:lnTo>
                    <a:pt x="279" y="40"/>
                  </a:lnTo>
                  <a:lnTo>
                    <a:pt x="279" y="41"/>
                  </a:lnTo>
                  <a:lnTo>
                    <a:pt x="281" y="41"/>
                  </a:lnTo>
                  <a:lnTo>
                    <a:pt x="279" y="41"/>
                  </a:lnTo>
                  <a:lnTo>
                    <a:pt x="281" y="43"/>
                  </a:lnTo>
                  <a:lnTo>
                    <a:pt x="282" y="41"/>
                  </a:lnTo>
                  <a:lnTo>
                    <a:pt x="282" y="43"/>
                  </a:lnTo>
                  <a:lnTo>
                    <a:pt x="284" y="43"/>
                  </a:lnTo>
                  <a:lnTo>
                    <a:pt x="284" y="45"/>
                  </a:lnTo>
                  <a:lnTo>
                    <a:pt x="286" y="45"/>
                  </a:lnTo>
                  <a:lnTo>
                    <a:pt x="284" y="45"/>
                  </a:lnTo>
                  <a:lnTo>
                    <a:pt x="286" y="45"/>
                  </a:lnTo>
                  <a:lnTo>
                    <a:pt x="287" y="45"/>
                  </a:lnTo>
                  <a:lnTo>
                    <a:pt x="289" y="46"/>
                  </a:lnTo>
                  <a:lnTo>
                    <a:pt x="289" y="45"/>
                  </a:lnTo>
                  <a:lnTo>
                    <a:pt x="291" y="45"/>
                  </a:lnTo>
                  <a:lnTo>
                    <a:pt x="291" y="43"/>
                  </a:lnTo>
                  <a:lnTo>
                    <a:pt x="292" y="43"/>
                  </a:lnTo>
                  <a:lnTo>
                    <a:pt x="292" y="45"/>
                  </a:lnTo>
                  <a:lnTo>
                    <a:pt x="292" y="43"/>
                  </a:lnTo>
                  <a:lnTo>
                    <a:pt x="294" y="45"/>
                  </a:lnTo>
                  <a:lnTo>
                    <a:pt x="294" y="43"/>
                  </a:lnTo>
                  <a:lnTo>
                    <a:pt x="294" y="45"/>
                  </a:lnTo>
                  <a:lnTo>
                    <a:pt x="296" y="45"/>
                  </a:lnTo>
                  <a:lnTo>
                    <a:pt x="298" y="45"/>
                  </a:lnTo>
                  <a:lnTo>
                    <a:pt x="299" y="45"/>
                  </a:lnTo>
                  <a:lnTo>
                    <a:pt x="299" y="43"/>
                  </a:lnTo>
                  <a:lnTo>
                    <a:pt x="299" y="45"/>
                  </a:lnTo>
                  <a:lnTo>
                    <a:pt x="299" y="43"/>
                  </a:lnTo>
                  <a:lnTo>
                    <a:pt x="299" y="45"/>
                  </a:lnTo>
                  <a:lnTo>
                    <a:pt x="299" y="43"/>
                  </a:lnTo>
                  <a:lnTo>
                    <a:pt x="301" y="43"/>
                  </a:lnTo>
                  <a:lnTo>
                    <a:pt x="301" y="45"/>
                  </a:lnTo>
                  <a:lnTo>
                    <a:pt x="301" y="43"/>
                  </a:lnTo>
                  <a:lnTo>
                    <a:pt x="301" y="45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4" y="43"/>
                  </a:lnTo>
                  <a:lnTo>
                    <a:pt x="306" y="43"/>
                  </a:lnTo>
                  <a:lnTo>
                    <a:pt x="306" y="41"/>
                  </a:lnTo>
                  <a:lnTo>
                    <a:pt x="306" y="43"/>
                  </a:lnTo>
                  <a:lnTo>
                    <a:pt x="306" y="41"/>
                  </a:lnTo>
                  <a:lnTo>
                    <a:pt x="308" y="41"/>
                  </a:lnTo>
                  <a:lnTo>
                    <a:pt x="309" y="41"/>
                  </a:lnTo>
                  <a:lnTo>
                    <a:pt x="311" y="41"/>
                  </a:lnTo>
                  <a:lnTo>
                    <a:pt x="311" y="43"/>
                  </a:lnTo>
                  <a:lnTo>
                    <a:pt x="313" y="43"/>
                  </a:lnTo>
                  <a:lnTo>
                    <a:pt x="314" y="43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1"/>
                  </a:lnTo>
                  <a:lnTo>
                    <a:pt x="320" y="40"/>
                  </a:lnTo>
                  <a:lnTo>
                    <a:pt x="321" y="40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3" y="36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5" y="33"/>
                  </a:lnTo>
                  <a:lnTo>
                    <a:pt x="326" y="33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0" y="31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3" y="30"/>
                  </a:lnTo>
                  <a:lnTo>
                    <a:pt x="335" y="30"/>
                  </a:lnTo>
                  <a:lnTo>
                    <a:pt x="335" y="31"/>
                  </a:lnTo>
                  <a:lnTo>
                    <a:pt x="336" y="31"/>
                  </a:lnTo>
                  <a:lnTo>
                    <a:pt x="336" y="30"/>
                  </a:lnTo>
                  <a:lnTo>
                    <a:pt x="338" y="31"/>
                  </a:lnTo>
                  <a:lnTo>
                    <a:pt x="338" y="30"/>
                  </a:lnTo>
                  <a:lnTo>
                    <a:pt x="340" y="30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1" y="30"/>
                  </a:lnTo>
                  <a:lnTo>
                    <a:pt x="343" y="30"/>
                  </a:lnTo>
                  <a:lnTo>
                    <a:pt x="345" y="30"/>
                  </a:lnTo>
                  <a:lnTo>
                    <a:pt x="347" y="30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50" y="33"/>
                  </a:lnTo>
                  <a:lnTo>
                    <a:pt x="352" y="33"/>
                  </a:lnTo>
                  <a:lnTo>
                    <a:pt x="350" y="33"/>
                  </a:lnTo>
                  <a:lnTo>
                    <a:pt x="352" y="33"/>
                  </a:lnTo>
                  <a:lnTo>
                    <a:pt x="352" y="35"/>
                  </a:lnTo>
                  <a:lnTo>
                    <a:pt x="353" y="35"/>
                  </a:lnTo>
                  <a:lnTo>
                    <a:pt x="355" y="35"/>
                  </a:lnTo>
                  <a:lnTo>
                    <a:pt x="357" y="35"/>
                  </a:lnTo>
                  <a:lnTo>
                    <a:pt x="357" y="36"/>
                  </a:lnTo>
                  <a:lnTo>
                    <a:pt x="357" y="38"/>
                  </a:lnTo>
                  <a:lnTo>
                    <a:pt x="358" y="38"/>
                  </a:lnTo>
                  <a:lnTo>
                    <a:pt x="360" y="38"/>
                  </a:lnTo>
                  <a:lnTo>
                    <a:pt x="360" y="40"/>
                  </a:lnTo>
                  <a:lnTo>
                    <a:pt x="360" y="38"/>
                  </a:lnTo>
                  <a:lnTo>
                    <a:pt x="360" y="40"/>
                  </a:lnTo>
                  <a:lnTo>
                    <a:pt x="360" y="41"/>
                  </a:lnTo>
                  <a:lnTo>
                    <a:pt x="360" y="43"/>
                  </a:lnTo>
                  <a:lnTo>
                    <a:pt x="358" y="43"/>
                  </a:lnTo>
                  <a:lnTo>
                    <a:pt x="360" y="45"/>
                  </a:lnTo>
                  <a:lnTo>
                    <a:pt x="362" y="45"/>
                  </a:lnTo>
                  <a:lnTo>
                    <a:pt x="362" y="46"/>
                  </a:lnTo>
                  <a:lnTo>
                    <a:pt x="362" y="45"/>
                  </a:lnTo>
                  <a:lnTo>
                    <a:pt x="362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8" y="46"/>
                  </a:lnTo>
                  <a:lnTo>
                    <a:pt x="370" y="46"/>
                  </a:lnTo>
                  <a:lnTo>
                    <a:pt x="370" y="45"/>
                  </a:lnTo>
                  <a:lnTo>
                    <a:pt x="372" y="45"/>
                  </a:lnTo>
                  <a:lnTo>
                    <a:pt x="372" y="43"/>
                  </a:lnTo>
                  <a:lnTo>
                    <a:pt x="374" y="43"/>
                  </a:lnTo>
                  <a:lnTo>
                    <a:pt x="375" y="43"/>
                  </a:lnTo>
                  <a:lnTo>
                    <a:pt x="377" y="43"/>
                  </a:lnTo>
                  <a:lnTo>
                    <a:pt x="377" y="41"/>
                  </a:lnTo>
                  <a:lnTo>
                    <a:pt x="379" y="41"/>
                  </a:lnTo>
                  <a:lnTo>
                    <a:pt x="380" y="41"/>
                  </a:lnTo>
                  <a:lnTo>
                    <a:pt x="382" y="41"/>
                  </a:lnTo>
                  <a:lnTo>
                    <a:pt x="382" y="43"/>
                  </a:lnTo>
                  <a:lnTo>
                    <a:pt x="382" y="41"/>
                  </a:lnTo>
                  <a:lnTo>
                    <a:pt x="384" y="43"/>
                  </a:lnTo>
                  <a:lnTo>
                    <a:pt x="384" y="41"/>
                  </a:lnTo>
                  <a:lnTo>
                    <a:pt x="385" y="43"/>
                  </a:lnTo>
                  <a:lnTo>
                    <a:pt x="385" y="41"/>
                  </a:lnTo>
                  <a:lnTo>
                    <a:pt x="385" y="43"/>
                  </a:lnTo>
                  <a:lnTo>
                    <a:pt x="385" y="41"/>
                  </a:lnTo>
                  <a:lnTo>
                    <a:pt x="387" y="41"/>
                  </a:lnTo>
                  <a:lnTo>
                    <a:pt x="387" y="43"/>
                  </a:lnTo>
                  <a:lnTo>
                    <a:pt x="389" y="43"/>
                  </a:lnTo>
                  <a:lnTo>
                    <a:pt x="389" y="41"/>
                  </a:lnTo>
                  <a:lnTo>
                    <a:pt x="389" y="40"/>
                  </a:lnTo>
                  <a:lnTo>
                    <a:pt x="390" y="40"/>
                  </a:lnTo>
                  <a:lnTo>
                    <a:pt x="390" y="38"/>
                  </a:lnTo>
                  <a:lnTo>
                    <a:pt x="390" y="36"/>
                  </a:lnTo>
                  <a:lnTo>
                    <a:pt x="390" y="35"/>
                  </a:lnTo>
                  <a:lnTo>
                    <a:pt x="392" y="35"/>
                  </a:lnTo>
                  <a:lnTo>
                    <a:pt x="390" y="35"/>
                  </a:lnTo>
                  <a:lnTo>
                    <a:pt x="390" y="33"/>
                  </a:lnTo>
                  <a:lnTo>
                    <a:pt x="390" y="31"/>
                  </a:lnTo>
                  <a:lnTo>
                    <a:pt x="392" y="31"/>
                  </a:lnTo>
                  <a:lnTo>
                    <a:pt x="392" y="30"/>
                  </a:lnTo>
                  <a:lnTo>
                    <a:pt x="394" y="30"/>
                  </a:lnTo>
                  <a:lnTo>
                    <a:pt x="396" y="30"/>
                  </a:lnTo>
                  <a:lnTo>
                    <a:pt x="396" y="28"/>
                  </a:lnTo>
                  <a:lnTo>
                    <a:pt x="397" y="28"/>
                  </a:lnTo>
                  <a:lnTo>
                    <a:pt x="397" y="30"/>
                  </a:lnTo>
                  <a:lnTo>
                    <a:pt x="397" y="28"/>
                  </a:lnTo>
                  <a:lnTo>
                    <a:pt x="399" y="28"/>
                  </a:lnTo>
                  <a:lnTo>
                    <a:pt x="401" y="28"/>
                  </a:lnTo>
                  <a:lnTo>
                    <a:pt x="401" y="27"/>
                  </a:lnTo>
                  <a:lnTo>
                    <a:pt x="402" y="27"/>
                  </a:lnTo>
                  <a:lnTo>
                    <a:pt x="402" y="25"/>
                  </a:lnTo>
                  <a:lnTo>
                    <a:pt x="404" y="25"/>
                  </a:lnTo>
                  <a:lnTo>
                    <a:pt x="404" y="23"/>
                  </a:lnTo>
                  <a:lnTo>
                    <a:pt x="406" y="23"/>
                  </a:lnTo>
                  <a:lnTo>
                    <a:pt x="406" y="22"/>
                  </a:lnTo>
                  <a:lnTo>
                    <a:pt x="407" y="22"/>
                  </a:lnTo>
                  <a:lnTo>
                    <a:pt x="407" y="20"/>
                  </a:lnTo>
                  <a:lnTo>
                    <a:pt x="409" y="20"/>
                  </a:lnTo>
                  <a:lnTo>
                    <a:pt x="409" y="18"/>
                  </a:lnTo>
                  <a:lnTo>
                    <a:pt x="411" y="18"/>
                  </a:lnTo>
                  <a:lnTo>
                    <a:pt x="412" y="18"/>
                  </a:lnTo>
                  <a:lnTo>
                    <a:pt x="412" y="17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2" y="15"/>
                  </a:lnTo>
                  <a:lnTo>
                    <a:pt x="412" y="13"/>
                  </a:lnTo>
                  <a:lnTo>
                    <a:pt x="414" y="12"/>
                  </a:lnTo>
                  <a:lnTo>
                    <a:pt x="416" y="12"/>
                  </a:lnTo>
                  <a:lnTo>
                    <a:pt x="417" y="12"/>
                  </a:lnTo>
                  <a:lnTo>
                    <a:pt x="417" y="10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1" y="7"/>
                  </a:lnTo>
                  <a:lnTo>
                    <a:pt x="423" y="7"/>
                  </a:lnTo>
                  <a:lnTo>
                    <a:pt x="424" y="7"/>
                  </a:lnTo>
                  <a:lnTo>
                    <a:pt x="426" y="8"/>
                  </a:lnTo>
                  <a:lnTo>
                    <a:pt x="424" y="31"/>
                  </a:lnTo>
                  <a:lnTo>
                    <a:pt x="424" y="46"/>
                  </a:lnTo>
                  <a:lnTo>
                    <a:pt x="423" y="48"/>
                  </a:lnTo>
                  <a:lnTo>
                    <a:pt x="423" y="46"/>
                  </a:lnTo>
                  <a:lnTo>
                    <a:pt x="421" y="46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48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2" y="48"/>
                  </a:lnTo>
                  <a:lnTo>
                    <a:pt x="412" y="50"/>
                  </a:lnTo>
                  <a:lnTo>
                    <a:pt x="411" y="50"/>
                  </a:lnTo>
                  <a:lnTo>
                    <a:pt x="409" y="50"/>
                  </a:lnTo>
                  <a:lnTo>
                    <a:pt x="409" y="51"/>
                  </a:lnTo>
                  <a:lnTo>
                    <a:pt x="409" y="53"/>
                  </a:lnTo>
                  <a:lnTo>
                    <a:pt x="407" y="53"/>
                  </a:lnTo>
                  <a:lnTo>
                    <a:pt x="407" y="54"/>
                  </a:lnTo>
                  <a:lnTo>
                    <a:pt x="406" y="54"/>
                  </a:lnTo>
                  <a:lnTo>
                    <a:pt x="406" y="56"/>
                  </a:lnTo>
                  <a:lnTo>
                    <a:pt x="406" y="58"/>
                  </a:lnTo>
                  <a:lnTo>
                    <a:pt x="404" y="58"/>
                  </a:lnTo>
                  <a:lnTo>
                    <a:pt x="406" y="59"/>
                  </a:lnTo>
                  <a:lnTo>
                    <a:pt x="404" y="59"/>
                  </a:lnTo>
                  <a:lnTo>
                    <a:pt x="404" y="61"/>
                  </a:lnTo>
                  <a:lnTo>
                    <a:pt x="402" y="61"/>
                  </a:lnTo>
                  <a:lnTo>
                    <a:pt x="402" y="63"/>
                  </a:lnTo>
                  <a:lnTo>
                    <a:pt x="401" y="63"/>
                  </a:lnTo>
                  <a:lnTo>
                    <a:pt x="402" y="64"/>
                  </a:lnTo>
                  <a:lnTo>
                    <a:pt x="401" y="64"/>
                  </a:lnTo>
                  <a:lnTo>
                    <a:pt x="401" y="66"/>
                  </a:lnTo>
                  <a:lnTo>
                    <a:pt x="401" y="68"/>
                  </a:lnTo>
                  <a:lnTo>
                    <a:pt x="401" y="69"/>
                  </a:lnTo>
                  <a:lnTo>
                    <a:pt x="401" y="71"/>
                  </a:lnTo>
                  <a:lnTo>
                    <a:pt x="401" y="69"/>
                  </a:lnTo>
                  <a:lnTo>
                    <a:pt x="402" y="71"/>
                  </a:lnTo>
                  <a:lnTo>
                    <a:pt x="402" y="69"/>
                  </a:lnTo>
                  <a:lnTo>
                    <a:pt x="402" y="71"/>
                  </a:lnTo>
                  <a:lnTo>
                    <a:pt x="404" y="71"/>
                  </a:lnTo>
                  <a:lnTo>
                    <a:pt x="404" y="69"/>
                  </a:lnTo>
                  <a:lnTo>
                    <a:pt x="404" y="71"/>
                  </a:lnTo>
                  <a:lnTo>
                    <a:pt x="404" y="69"/>
                  </a:lnTo>
                  <a:lnTo>
                    <a:pt x="406" y="69"/>
                  </a:lnTo>
                  <a:lnTo>
                    <a:pt x="407" y="69"/>
                  </a:lnTo>
                  <a:lnTo>
                    <a:pt x="407" y="71"/>
                  </a:lnTo>
                  <a:lnTo>
                    <a:pt x="407" y="69"/>
                  </a:lnTo>
                  <a:lnTo>
                    <a:pt x="409" y="71"/>
                  </a:lnTo>
                  <a:lnTo>
                    <a:pt x="407" y="71"/>
                  </a:lnTo>
                  <a:lnTo>
                    <a:pt x="409" y="71"/>
                  </a:lnTo>
                  <a:lnTo>
                    <a:pt x="411" y="71"/>
                  </a:lnTo>
                  <a:lnTo>
                    <a:pt x="411" y="73"/>
                  </a:lnTo>
                  <a:lnTo>
                    <a:pt x="411" y="71"/>
                  </a:lnTo>
                  <a:lnTo>
                    <a:pt x="411" y="73"/>
                  </a:lnTo>
                  <a:lnTo>
                    <a:pt x="412" y="73"/>
                  </a:lnTo>
                  <a:lnTo>
                    <a:pt x="412" y="74"/>
                  </a:lnTo>
                  <a:lnTo>
                    <a:pt x="414" y="74"/>
                  </a:lnTo>
                  <a:lnTo>
                    <a:pt x="414" y="76"/>
                  </a:lnTo>
                  <a:lnTo>
                    <a:pt x="414" y="74"/>
                  </a:lnTo>
                  <a:lnTo>
                    <a:pt x="414" y="76"/>
                  </a:lnTo>
                  <a:lnTo>
                    <a:pt x="416" y="76"/>
                  </a:lnTo>
                  <a:lnTo>
                    <a:pt x="414" y="76"/>
                  </a:lnTo>
                  <a:lnTo>
                    <a:pt x="416" y="76"/>
                  </a:lnTo>
                  <a:lnTo>
                    <a:pt x="416" y="77"/>
                  </a:lnTo>
                  <a:lnTo>
                    <a:pt x="417" y="77"/>
                  </a:lnTo>
                  <a:lnTo>
                    <a:pt x="419" y="77"/>
                  </a:lnTo>
                  <a:lnTo>
                    <a:pt x="421" y="77"/>
                  </a:lnTo>
                  <a:lnTo>
                    <a:pt x="423" y="77"/>
                  </a:lnTo>
                  <a:lnTo>
                    <a:pt x="424" y="79"/>
                  </a:lnTo>
                  <a:lnTo>
                    <a:pt x="424" y="77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4" y="79"/>
                  </a:lnTo>
                  <a:lnTo>
                    <a:pt x="426" y="77"/>
                  </a:lnTo>
                  <a:lnTo>
                    <a:pt x="428" y="77"/>
                  </a:lnTo>
                  <a:lnTo>
                    <a:pt x="426" y="77"/>
                  </a:lnTo>
                  <a:lnTo>
                    <a:pt x="428" y="76"/>
                  </a:lnTo>
                  <a:lnTo>
                    <a:pt x="429" y="76"/>
                  </a:lnTo>
                  <a:lnTo>
                    <a:pt x="431" y="76"/>
                  </a:lnTo>
                  <a:lnTo>
                    <a:pt x="433" y="76"/>
                  </a:lnTo>
                  <a:lnTo>
                    <a:pt x="433" y="77"/>
                  </a:lnTo>
                  <a:lnTo>
                    <a:pt x="434" y="77"/>
                  </a:lnTo>
                  <a:lnTo>
                    <a:pt x="434" y="79"/>
                  </a:lnTo>
                  <a:lnTo>
                    <a:pt x="436" y="79"/>
                  </a:lnTo>
                  <a:lnTo>
                    <a:pt x="438" y="77"/>
                  </a:lnTo>
                  <a:lnTo>
                    <a:pt x="438" y="79"/>
                  </a:lnTo>
                  <a:lnTo>
                    <a:pt x="439" y="79"/>
                  </a:lnTo>
                  <a:lnTo>
                    <a:pt x="441" y="79"/>
                  </a:lnTo>
                  <a:lnTo>
                    <a:pt x="443" y="81"/>
                  </a:lnTo>
                  <a:lnTo>
                    <a:pt x="444" y="81"/>
                  </a:lnTo>
                  <a:lnTo>
                    <a:pt x="446" y="81"/>
                  </a:lnTo>
                  <a:lnTo>
                    <a:pt x="446" y="79"/>
                  </a:lnTo>
                  <a:lnTo>
                    <a:pt x="446" y="81"/>
                  </a:lnTo>
                  <a:lnTo>
                    <a:pt x="448" y="79"/>
                  </a:lnTo>
                  <a:lnTo>
                    <a:pt x="448" y="77"/>
                  </a:lnTo>
                  <a:lnTo>
                    <a:pt x="450" y="77"/>
                  </a:lnTo>
                  <a:lnTo>
                    <a:pt x="450" y="76"/>
                  </a:lnTo>
                  <a:lnTo>
                    <a:pt x="450" y="77"/>
                  </a:lnTo>
                  <a:lnTo>
                    <a:pt x="451" y="76"/>
                  </a:lnTo>
                  <a:lnTo>
                    <a:pt x="451" y="77"/>
                  </a:lnTo>
                  <a:lnTo>
                    <a:pt x="451" y="76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5" y="79"/>
                  </a:lnTo>
                  <a:lnTo>
                    <a:pt x="456" y="79"/>
                  </a:lnTo>
                  <a:lnTo>
                    <a:pt x="456" y="77"/>
                  </a:lnTo>
                  <a:lnTo>
                    <a:pt x="456" y="79"/>
                  </a:lnTo>
                  <a:lnTo>
                    <a:pt x="458" y="77"/>
                  </a:lnTo>
                  <a:lnTo>
                    <a:pt x="458" y="79"/>
                  </a:lnTo>
                  <a:lnTo>
                    <a:pt x="458" y="77"/>
                  </a:lnTo>
                  <a:lnTo>
                    <a:pt x="460" y="79"/>
                  </a:lnTo>
                  <a:lnTo>
                    <a:pt x="460" y="77"/>
                  </a:lnTo>
                  <a:lnTo>
                    <a:pt x="461" y="77"/>
                  </a:lnTo>
                  <a:lnTo>
                    <a:pt x="463" y="77"/>
                  </a:lnTo>
                  <a:lnTo>
                    <a:pt x="468" y="77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2" y="81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83" y="81"/>
                  </a:lnTo>
                  <a:lnTo>
                    <a:pt x="483" y="82"/>
                  </a:lnTo>
                  <a:lnTo>
                    <a:pt x="482" y="82"/>
                  </a:lnTo>
                  <a:lnTo>
                    <a:pt x="480" y="82"/>
                  </a:lnTo>
                  <a:lnTo>
                    <a:pt x="478" y="82"/>
                  </a:lnTo>
                  <a:lnTo>
                    <a:pt x="478" y="84"/>
                  </a:lnTo>
                  <a:lnTo>
                    <a:pt x="477" y="84"/>
                  </a:lnTo>
                  <a:lnTo>
                    <a:pt x="477" y="86"/>
                  </a:lnTo>
                  <a:lnTo>
                    <a:pt x="478" y="89"/>
                  </a:lnTo>
                  <a:lnTo>
                    <a:pt x="478" y="91"/>
                  </a:lnTo>
                  <a:lnTo>
                    <a:pt x="478" y="92"/>
                  </a:lnTo>
                  <a:lnTo>
                    <a:pt x="480" y="97"/>
                  </a:lnTo>
                  <a:lnTo>
                    <a:pt x="480" y="99"/>
                  </a:lnTo>
                  <a:lnTo>
                    <a:pt x="480" y="100"/>
                  </a:lnTo>
                  <a:lnTo>
                    <a:pt x="480" y="102"/>
                  </a:lnTo>
                  <a:lnTo>
                    <a:pt x="482" y="102"/>
                  </a:lnTo>
                  <a:lnTo>
                    <a:pt x="482" y="104"/>
                  </a:lnTo>
                  <a:lnTo>
                    <a:pt x="482" y="105"/>
                  </a:lnTo>
                  <a:lnTo>
                    <a:pt x="482" y="107"/>
                  </a:lnTo>
                  <a:lnTo>
                    <a:pt x="483" y="107"/>
                  </a:lnTo>
                  <a:lnTo>
                    <a:pt x="483" y="109"/>
                  </a:lnTo>
                  <a:lnTo>
                    <a:pt x="485" y="109"/>
                  </a:lnTo>
                  <a:lnTo>
                    <a:pt x="487" y="109"/>
                  </a:lnTo>
                  <a:lnTo>
                    <a:pt x="487" y="110"/>
                  </a:lnTo>
                  <a:lnTo>
                    <a:pt x="488" y="110"/>
                  </a:lnTo>
                  <a:lnTo>
                    <a:pt x="488" y="109"/>
                  </a:lnTo>
                  <a:lnTo>
                    <a:pt x="490" y="107"/>
                  </a:lnTo>
                  <a:lnTo>
                    <a:pt x="492" y="105"/>
                  </a:lnTo>
                  <a:lnTo>
                    <a:pt x="493" y="105"/>
                  </a:lnTo>
                  <a:lnTo>
                    <a:pt x="495" y="105"/>
                  </a:lnTo>
                  <a:lnTo>
                    <a:pt x="497" y="105"/>
                  </a:lnTo>
                  <a:lnTo>
                    <a:pt x="499" y="105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7" y="107"/>
                  </a:lnTo>
                  <a:lnTo>
                    <a:pt x="509" y="107"/>
                  </a:lnTo>
                  <a:lnTo>
                    <a:pt x="510" y="107"/>
                  </a:lnTo>
                  <a:lnTo>
                    <a:pt x="512" y="109"/>
                  </a:lnTo>
                  <a:lnTo>
                    <a:pt x="514" y="110"/>
                  </a:lnTo>
                  <a:lnTo>
                    <a:pt x="514" y="112"/>
                  </a:lnTo>
                  <a:lnTo>
                    <a:pt x="512" y="112"/>
                  </a:lnTo>
                  <a:lnTo>
                    <a:pt x="512" y="114"/>
                  </a:lnTo>
                  <a:lnTo>
                    <a:pt x="510" y="114"/>
                  </a:lnTo>
                  <a:lnTo>
                    <a:pt x="510" y="115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5" y="117"/>
                  </a:lnTo>
                  <a:lnTo>
                    <a:pt x="504" y="117"/>
                  </a:lnTo>
                  <a:lnTo>
                    <a:pt x="502" y="117"/>
                  </a:lnTo>
                  <a:lnTo>
                    <a:pt x="502" y="119"/>
                  </a:lnTo>
                  <a:lnTo>
                    <a:pt x="502" y="120"/>
                  </a:lnTo>
                  <a:lnTo>
                    <a:pt x="500" y="122"/>
                  </a:lnTo>
                  <a:lnTo>
                    <a:pt x="499" y="123"/>
                  </a:lnTo>
                  <a:lnTo>
                    <a:pt x="499" y="125"/>
                  </a:lnTo>
                  <a:lnTo>
                    <a:pt x="497" y="125"/>
                  </a:lnTo>
                  <a:lnTo>
                    <a:pt x="495" y="125"/>
                  </a:lnTo>
                  <a:lnTo>
                    <a:pt x="495" y="127"/>
                  </a:lnTo>
                  <a:lnTo>
                    <a:pt x="493" y="127"/>
                  </a:lnTo>
                  <a:lnTo>
                    <a:pt x="493" y="128"/>
                  </a:lnTo>
                  <a:lnTo>
                    <a:pt x="495" y="130"/>
                  </a:lnTo>
                  <a:lnTo>
                    <a:pt x="495" y="132"/>
                  </a:lnTo>
                  <a:lnTo>
                    <a:pt x="497" y="132"/>
                  </a:lnTo>
                  <a:lnTo>
                    <a:pt x="497" y="133"/>
                  </a:lnTo>
                  <a:lnTo>
                    <a:pt x="497" y="135"/>
                  </a:lnTo>
                  <a:lnTo>
                    <a:pt x="499" y="135"/>
                  </a:lnTo>
                  <a:lnTo>
                    <a:pt x="499" y="137"/>
                  </a:lnTo>
                  <a:lnTo>
                    <a:pt x="500" y="137"/>
                  </a:lnTo>
                  <a:lnTo>
                    <a:pt x="502" y="137"/>
                  </a:lnTo>
                  <a:lnTo>
                    <a:pt x="504" y="138"/>
                  </a:lnTo>
                  <a:lnTo>
                    <a:pt x="505" y="138"/>
                  </a:lnTo>
                  <a:lnTo>
                    <a:pt x="505" y="140"/>
                  </a:lnTo>
                  <a:lnTo>
                    <a:pt x="507" y="140"/>
                  </a:lnTo>
                  <a:lnTo>
                    <a:pt x="509" y="140"/>
                  </a:lnTo>
                  <a:lnTo>
                    <a:pt x="510" y="140"/>
                  </a:lnTo>
                  <a:lnTo>
                    <a:pt x="512" y="140"/>
                  </a:lnTo>
                  <a:lnTo>
                    <a:pt x="514" y="140"/>
                  </a:lnTo>
                  <a:lnTo>
                    <a:pt x="514" y="142"/>
                  </a:lnTo>
                  <a:lnTo>
                    <a:pt x="515" y="142"/>
                  </a:lnTo>
                  <a:lnTo>
                    <a:pt x="517" y="142"/>
                  </a:lnTo>
                  <a:lnTo>
                    <a:pt x="519" y="142"/>
                  </a:lnTo>
                  <a:lnTo>
                    <a:pt x="519" y="140"/>
                  </a:lnTo>
                  <a:lnTo>
                    <a:pt x="521" y="140"/>
                  </a:lnTo>
                  <a:lnTo>
                    <a:pt x="522" y="140"/>
                  </a:lnTo>
                  <a:lnTo>
                    <a:pt x="524" y="142"/>
                  </a:lnTo>
                  <a:lnTo>
                    <a:pt x="526" y="142"/>
                  </a:lnTo>
                  <a:lnTo>
                    <a:pt x="527" y="142"/>
                  </a:lnTo>
                  <a:lnTo>
                    <a:pt x="529" y="142"/>
                  </a:lnTo>
                  <a:lnTo>
                    <a:pt x="531" y="140"/>
                  </a:lnTo>
                  <a:lnTo>
                    <a:pt x="532" y="138"/>
                  </a:lnTo>
                  <a:lnTo>
                    <a:pt x="534" y="138"/>
                  </a:lnTo>
                  <a:lnTo>
                    <a:pt x="536" y="138"/>
                  </a:lnTo>
                  <a:lnTo>
                    <a:pt x="536" y="140"/>
                  </a:lnTo>
                  <a:lnTo>
                    <a:pt x="537" y="140"/>
                  </a:lnTo>
                  <a:lnTo>
                    <a:pt x="539" y="140"/>
                  </a:lnTo>
                  <a:lnTo>
                    <a:pt x="541" y="142"/>
                  </a:lnTo>
                  <a:lnTo>
                    <a:pt x="542" y="142"/>
                  </a:lnTo>
                  <a:lnTo>
                    <a:pt x="544" y="142"/>
                  </a:lnTo>
                  <a:lnTo>
                    <a:pt x="544" y="143"/>
                  </a:lnTo>
                  <a:lnTo>
                    <a:pt x="544" y="145"/>
                  </a:lnTo>
                  <a:lnTo>
                    <a:pt x="546" y="145"/>
                  </a:lnTo>
                  <a:lnTo>
                    <a:pt x="546" y="146"/>
                  </a:lnTo>
                  <a:lnTo>
                    <a:pt x="548" y="146"/>
                  </a:lnTo>
                  <a:lnTo>
                    <a:pt x="548" y="148"/>
                  </a:lnTo>
                  <a:lnTo>
                    <a:pt x="549" y="150"/>
                  </a:lnTo>
                  <a:lnTo>
                    <a:pt x="549" y="151"/>
                  </a:lnTo>
                  <a:lnTo>
                    <a:pt x="551" y="151"/>
                  </a:lnTo>
                  <a:lnTo>
                    <a:pt x="553" y="151"/>
                  </a:lnTo>
                  <a:lnTo>
                    <a:pt x="553" y="153"/>
                  </a:lnTo>
                  <a:lnTo>
                    <a:pt x="554" y="153"/>
                  </a:lnTo>
                  <a:lnTo>
                    <a:pt x="554" y="155"/>
                  </a:lnTo>
                  <a:lnTo>
                    <a:pt x="556" y="155"/>
                  </a:lnTo>
                  <a:lnTo>
                    <a:pt x="558" y="155"/>
                  </a:lnTo>
                  <a:lnTo>
                    <a:pt x="559" y="155"/>
                  </a:lnTo>
                  <a:lnTo>
                    <a:pt x="561" y="155"/>
                  </a:lnTo>
                  <a:lnTo>
                    <a:pt x="563" y="155"/>
                  </a:lnTo>
                  <a:lnTo>
                    <a:pt x="564" y="155"/>
                  </a:lnTo>
                  <a:lnTo>
                    <a:pt x="566" y="156"/>
                  </a:lnTo>
                  <a:lnTo>
                    <a:pt x="568" y="156"/>
                  </a:lnTo>
                  <a:lnTo>
                    <a:pt x="569" y="156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1" y="160"/>
                  </a:lnTo>
                  <a:lnTo>
                    <a:pt x="573" y="160"/>
                  </a:lnTo>
                  <a:lnTo>
                    <a:pt x="573" y="161"/>
                  </a:lnTo>
                  <a:lnTo>
                    <a:pt x="573" y="160"/>
                  </a:lnTo>
                  <a:lnTo>
                    <a:pt x="573" y="161"/>
                  </a:lnTo>
                  <a:lnTo>
                    <a:pt x="573" y="160"/>
                  </a:lnTo>
                  <a:lnTo>
                    <a:pt x="575" y="160"/>
                  </a:lnTo>
                  <a:lnTo>
                    <a:pt x="575" y="161"/>
                  </a:lnTo>
                  <a:lnTo>
                    <a:pt x="576" y="161"/>
                  </a:lnTo>
                  <a:lnTo>
                    <a:pt x="576" y="163"/>
                  </a:lnTo>
                  <a:lnTo>
                    <a:pt x="575" y="163"/>
                  </a:lnTo>
                  <a:lnTo>
                    <a:pt x="576" y="163"/>
                  </a:lnTo>
                  <a:lnTo>
                    <a:pt x="576" y="165"/>
                  </a:lnTo>
                  <a:lnTo>
                    <a:pt x="578" y="165"/>
                  </a:lnTo>
                  <a:lnTo>
                    <a:pt x="576" y="165"/>
                  </a:lnTo>
                  <a:lnTo>
                    <a:pt x="578" y="165"/>
                  </a:lnTo>
                  <a:lnTo>
                    <a:pt x="578" y="166"/>
                  </a:lnTo>
                  <a:lnTo>
                    <a:pt x="578" y="165"/>
                  </a:lnTo>
                  <a:lnTo>
                    <a:pt x="578" y="166"/>
                  </a:lnTo>
                  <a:lnTo>
                    <a:pt x="580" y="166"/>
                  </a:lnTo>
                  <a:lnTo>
                    <a:pt x="580" y="165"/>
                  </a:lnTo>
                  <a:lnTo>
                    <a:pt x="581" y="166"/>
                  </a:lnTo>
                  <a:lnTo>
                    <a:pt x="581" y="165"/>
                  </a:lnTo>
                  <a:lnTo>
                    <a:pt x="581" y="166"/>
                  </a:lnTo>
                  <a:lnTo>
                    <a:pt x="583" y="166"/>
                  </a:lnTo>
                  <a:lnTo>
                    <a:pt x="585" y="168"/>
                  </a:lnTo>
                  <a:lnTo>
                    <a:pt x="583" y="168"/>
                  </a:lnTo>
                  <a:lnTo>
                    <a:pt x="585" y="168"/>
                  </a:lnTo>
                  <a:lnTo>
                    <a:pt x="586" y="166"/>
                  </a:lnTo>
                  <a:lnTo>
                    <a:pt x="586" y="168"/>
                  </a:lnTo>
                  <a:lnTo>
                    <a:pt x="588" y="168"/>
                  </a:lnTo>
                  <a:lnTo>
                    <a:pt x="588" y="166"/>
                  </a:lnTo>
                  <a:lnTo>
                    <a:pt x="588" y="168"/>
                  </a:lnTo>
                  <a:lnTo>
                    <a:pt x="588" y="166"/>
                  </a:lnTo>
                  <a:lnTo>
                    <a:pt x="590" y="166"/>
                  </a:lnTo>
                  <a:lnTo>
                    <a:pt x="590" y="168"/>
                  </a:lnTo>
                  <a:lnTo>
                    <a:pt x="591" y="168"/>
                  </a:lnTo>
                  <a:lnTo>
                    <a:pt x="591" y="166"/>
                  </a:lnTo>
                  <a:lnTo>
                    <a:pt x="591" y="168"/>
                  </a:lnTo>
                  <a:lnTo>
                    <a:pt x="593" y="168"/>
                  </a:lnTo>
                  <a:lnTo>
                    <a:pt x="593" y="169"/>
                  </a:lnTo>
                  <a:lnTo>
                    <a:pt x="595" y="169"/>
                  </a:lnTo>
                  <a:lnTo>
                    <a:pt x="597" y="171"/>
                  </a:lnTo>
                  <a:lnTo>
                    <a:pt x="597" y="173"/>
                  </a:lnTo>
                  <a:lnTo>
                    <a:pt x="598" y="173"/>
                  </a:lnTo>
                  <a:lnTo>
                    <a:pt x="598" y="174"/>
                  </a:lnTo>
                  <a:lnTo>
                    <a:pt x="600" y="174"/>
                  </a:lnTo>
                  <a:lnTo>
                    <a:pt x="602" y="174"/>
                  </a:lnTo>
                  <a:lnTo>
                    <a:pt x="600" y="174"/>
                  </a:lnTo>
                  <a:lnTo>
                    <a:pt x="602" y="174"/>
                  </a:lnTo>
                  <a:lnTo>
                    <a:pt x="603" y="174"/>
                  </a:lnTo>
                  <a:lnTo>
                    <a:pt x="603" y="176"/>
                  </a:lnTo>
                  <a:lnTo>
                    <a:pt x="605" y="176"/>
                  </a:lnTo>
                  <a:lnTo>
                    <a:pt x="605" y="178"/>
                  </a:lnTo>
                  <a:lnTo>
                    <a:pt x="607" y="178"/>
                  </a:lnTo>
                  <a:lnTo>
                    <a:pt x="608" y="178"/>
                  </a:lnTo>
                  <a:lnTo>
                    <a:pt x="610" y="178"/>
                  </a:lnTo>
                  <a:lnTo>
                    <a:pt x="610" y="179"/>
                  </a:lnTo>
                  <a:lnTo>
                    <a:pt x="612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5" y="181"/>
                  </a:lnTo>
                  <a:lnTo>
                    <a:pt x="617" y="181"/>
                  </a:lnTo>
                  <a:lnTo>
                    <a:pt x="617" y="183"/>
                  </a:lnTo>
                  <a:lnTo>
                    <a:pt x="618" y="183"/>
                  </a:lnTo>
                  <a:lnTo>
                    <a:pt x="620" y="183"/>
                  </a:lnTo>
                  <a:lnTo>
                    <a:pt x="620" y="181"/>
                  </a:lnTo>
                  <a:lnTo>
                    <a:pt x="622" y="183"/>
                  </a:lnTo>
                  <a:lnTo>
                    <a:pt x="624" y="183"/>
                  </a:lnTo>
                  <a:lnTo>
                    <a:pt x="624" y="181"/>
                  </a:lnTo>
                  <a:lnTo>
                    <a:pt x="625" y="181"/>
                  </a:lnTo>
                  <a:lnTo>
                    <a:pt x="625" y="183"/>
                  </a:lnTo>
                  <a:lnTo>
                    <a:pt x="625" y="181"/>
                  </a:lnTo>
                  <a:lnTo>
                    <a:pt x="625" y="183"/>
                  </a:lnTo>
                  <a:lnTo>
                    <a:pt x="627" y="183"/>
                  </a:lnTo>
                  <a:lnTo>
                    <a:pt x="629" y="18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6707188" y="1855788"/>
              <a:ext cx="1216025" cy="779462"/>
            </a:xfrm>
            <a:custGeom>
              <a:avLst/>
              <a:gdLst>
                <a:gd name="T0" fmla="*/ 2147483647 w 851"/>
                <a:gd name="T1" fmla="*/ 2147483647 h 523"/>
                <a:gd name="T2" fmla="*/ 2147483647 w 851"/>
                <a:gd name="T3" fmla="*/ 2147483647 h 523"/>
                <a:gd name="T4" fmla="*/ 2147483647 w 851"/>
                <a:gd name="T5" fmla="*/ 2147483647 h 523"/>
                <a:gd name="T6" fmla="*/ 2147483647 w 851"/>
                <a:gd name="T7" fmla="*/ 2147483647 h 523"/>
                <a:gd name="T8" fmla="*/ 2147483647 w 851"/>
                <a:gd name="T9" fmla="*/ 2147483647 h 523"/>
                <a:gd name="T10" fmla="*/ 2147483647 w 851"/>
                <a:gd name="T11" fmla="*/ 2147483647 h 523"/>
                <a:gd name="T12" fmla="*/ 2147483647 w 851"/>
                <a:gd name="T13" fmla="*/ 2147483647 h 523"/>
                <a:gd name="T14" fmla="*/ 2147483647 w 851"/>
                <a:gd name="T15" fmla="*/ 2147483647 h 523"/>
                <a:gd name="T16" fmla="*/ 2147483647 w 851"/>
                <a:gd name="T17" fmla="*/ 2147483647 h 523"/>
                <a:gd name="T18" fmla="*/ 2147483647 w 851"/>
                <a:gd name="T19" fmla="*/ 2147483647 h 523"/>
                <a:gd name="T20" fmla="*/ 2147483647 w 851"/>
                <a:gd name="T21" fmla="*/ 2147483647 h 523"/>
                <a:gd name="T22" fmla="*/ 2147483647 w 851"/>
                <a:gd name="T23" fmla="*/ 2147483647 h 523"/>
                <a:gd name="T24" fmla="*/ 2147483647 w 851"/>
                <a:gd name="T25" fmla="*/ 2147483647 h 523"/>
                <a:gd name="T26" fmla="*/ 2147483647 w 851"/>
                <a:gd name="T27" fmla="*/ 2147483647 h 523"/>
                <a:gd name="T28" fmla="*/ 2147483647 w 851"/>
                <a:gd name="T29" fmla="*/ 2147483647 h 523"/>
                <a:gd name="T30" fmla="*/ 2147483647 w 851"/>
                <a:gd name="T31" fmla="*/ 2147483647 h 523"/>
                <a:gd name="T32" fmla="*/ 2147483647 w 851"/>
                <a:gd name="T33" fmla="*/ 2147483647 h 523"/>
                <a:gd name="T34" fmla="*/ 2147483647 w 851"/>
                <a:gd name="T35" fmla="*/ 2147483647 h 523"/>
                <a:gd name="T36" fmla="*/ 2147483647 w 851"/>
                <a:gd name="T37" fmla="*/ 2147483647 h 523"/>
                <a:gd name="T38" fmla="*/ 2147483647 w 851"/>
                <a:gd name="T39" fmla="*/ 2147483647 h 523"/>
                <a:gd name="T40" fmla="*/ 2147483647 w 851"/>
                <a:gd name="T41" fmla="*/ 2147483647 h 523"/>
                <a:gd name="T42" fmla="*/ 2147483647 w 851"/>
                <a:gd name="T43" fmla="*/ 2147483647 h 523"/>
                <a:gd name="T44" fmla="*/ 2147483647 w 851"/>
                <a:gd name="T45" fmla="*/ 2147483647 h 523"/>
                <a:gd name="T46" fmla="*/ 2147483647 w 851"/>
                <a:gd name="T47" fmla="*/ 2147483647 h 523"/>
                <a:gd name="T48" fmla="*/ 2147483647 w 851"/>
                <a:gd name="T49" fmla="*/ 2147483647 h 523"/>
                <a:gd name="T50" fmla="*/ 2147483647 w 851"/>
                <a:gd name="T51" fmla="*/ 2147483647 h 523"/>
                <a:gd name="T52" fmla="*/ 2147483647 w 851"/>
                <a:gd name="T53" fmla="*/ 2147483647 h 523"/>
                <a:gd name="T54" fmla="*/ 2147483647 w 851"/>
                <a:gd name="T55" fmla="*/ 2147483647 h 523"/>
                <a:gd name="T56" fmla="*/ 2147483647 w 851"/>
                <a:gd name="T57" fmla="*/ 2147483647 h 523"/>
                <a:gd name="T58" fmla="*/ 2147483647 w 851"/>
                <a:gd name="T59" fmla="*/ 2147483647 h 523"/>
                <a:gd name="T60" fmla="*/ 2147483647 w 851"/>
                <a:gd name="T61" fmla="*/ 2147483647 h 523"/>
                <a:gd name="T62" fmla="*/ 2147483647 w 851"/>
                <a:gd name="T63" fmla="*/ 2147483647 h 523"/>
                <a:gd name="T64" fmla="*/ 2147483647 w 851"/>
                <a:gd name="T65" fmla="*/ 2147483647 h 523"/>
                <a:gd name="T66" fmla="*/ 2147483647 w 851"/>
                <a:gd name="T67" fmla="*/ 2147483647 h 523"/>
                <a:gd name="T68" fmla="*/ 2147483647 w 851"/>
                <a:gd name="T69" fmla="*/ 2147483647 h 523"/>
                <a:gd name="T70" fmla="*/ 2147483647 w 851"/>
                <a:gd name="T71" fmla="*/ 2147483647 h 523"/>
                <a:gd name="T72" fmla="*/ 2147483647 w 851"/>
                <a:gd name="T73" fmla="*/ 2147483647 h 523"/>
                <a:gd name="T74" fmla="*/ 2147483647 w 851"/>
                <a:gd name="T75" fmla="*/ 2147483647 h 523"/>
                <a:gd name="T76" fmla="*/ 2147483647 w 851"/>
                <a:gd name="T77" fmla="*/ 2147483647 h 523"/>
                <a:gd name="T78" fmla="*/ 2147483647 w 851"/>
                <a:gd name="T79" fmla="*/ 2147483647 h 523"/>
                <a:gd name="T80" fmla="*/ 2147483647 w 851"/>
                <a:gd name="T81" fmla="*/ 2147483647 h 523"/>
                <a:gd name="T82" fmla="*/ 2147483647 w 851"/>
                <a:gd name="T83" fmla="*/ 2147483647 h 523"/>
                <a:gd name="T84" fmla="*/ 2147483647 w 851"/>
                <a:gd name="T85" fmla="*/ 2147483647 h 523"/>
                <a:gd name="T86" fmla="*/ 2147483647 w 851"/>
                <a:gd name="T87" fmla="*/ 2147483647 h 523"/>
                <a:gd name="T88" fmla="*/ 2147483647 w 851"/>
                <a:gd name="T89" fmla="*/ 2147483647 h 523"/>
                <a:gd name="T90" fmla="*/ 2147483647 w 851"/>
                <a:gd name="T91" fmla="*/ 2147483647 h 523"/>
                <a:gd name="T92" fmla="*/ 2147483647 w 851"/>
                <a:gd name="T93" fmla="*/ 2147483647 h 523"/>
                <a:gd name="T94" fmla="*/ 2147483647 w 851"/>
                <a:gd name="T95" fmla="*/ 2147483647 h 523"/>
                <a:gd name="T96" fmla="*/ 2147483647 w 851"/>
                <a:gd name="T97" fmla="*/ 2147483647 h 523"/>
                <a:gd name="T98" fmla="*/ 2147483647 w 851"/>
                <a:gd name="T99" fmla="*/ 2147483647 h 523"/>
                <a:gd name="T100" fmla="*/ 2147483647 w 851"/>
                <a:gd name="T101" fmla="*/ 2147483647 h 523"/>
                <a:gd name="T102" fmla="*/ 2147483647 w 851"/>
                <a:gd name="T103" fmla="*/ 2147483647 h 523"/>
                <a:gd name="T104" fmla="*/ 2147483647 w 851"/>
                <a:gd name="T105" fmla="*/ 2147483647 h 523"/>
                <a:gd name="T106" fmla="*/ 2147483647 w 851"/>
                <a:gd name="T107" fmla="*/ 2147483647 h 523"/>
                <a:gd name="T108" fmla="*/ 2147483647 w 851"/>
                <a:gd name="T109" fmla="*/ 2147483647 h 523"/>
                <a:gd name="T110" fmla="*/ 2147483647 w 851"/>
                <a:gd name="T111" fmla="*/ 2147483647 h 523"/>
                <a:gd name="T112" fmla="*/ 2147483647 w 851"/>
                <a:gd name="T113" fmla="*/ 2147483647 h 523"/>
                <a:gd name="T114" fmla="*/ 2147483647 w 851"/>
                <a:gd name="T115" fmla="*/ 2147483647 h 523"/>
                <a:gd name="T116" fmla="*/ 2147483647 w 851"/>
                <a:gd name="T117" fmla="*/ 2147483647 h 523"/>
                <a:gd name="T118" fmla="*/ 2147483647 w 851"/>
                <a:gd name="T119" fmla="*/ 2147483647 h 523"/>
                <a:gd name="T120" fmla="*/ 2147483647 w 851"/>
                <a:gd name="T121" fmla="*/ 2147483647 h 523"/>
                <a:gd name="T122" fmla="*/ 2147483647 w 851"/>
                <a:gd name="T123" fmla="*/ 2147483647 h 523"/>
                <a:gd name="T124" fmla="*/ 2147483647 w 851"/>
                <a:gd name="T125" fmla="*/ 2147483647 h 5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1"/>
                <a:gd name="T190" fmla="*/ 0 h 523"/>
                <a:gd name="T191" fmla="*/ 851 w 851"/>
                <a:gd name="T192" fmla="*/ 523 h 5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1" h="523">
                  <a:moveTo>
                    <a:pt x="304" y="502"/>
                  </a:moveTo>
                  <a:lnTo>
                    <a:pt x="304" y="504"/>
                  </a:lnTo>
                  <a:lnTo>
                    <a:pt x="302" y="504"/>
                  </a:lnTo>
                  <a:lnTo>
                    <a:pt x="302" y="505"/>
                  </a:lnTo>
                  <a:lnTo>
                    <a:pt x="300" y="505"/>
                  </a:lnTo>
                  <a:lnTo>
                    <a:pt x="299" y="505"/>
                  </a:lnTo>
                  <a:lnTo>
                    <a:pt x="299" y="507"/>
                  </a:lnTo>
                  <a:lnTo>
                    <a:pt x="297" y="507"/>
                  </a:lnTo>
                  <a:lnTo>
                    <a:pt x="297" y="509"/>
                  </a:lnTo>
                  <a:lnTo>
                    <a:pt x="295" y="509"/>
                  </a:lnTo>
                  <a:lnTo>
                    <a:pt x="294" y="505"/>
                  </a:lnTo>
                  <a:lnTo>
                    <a:pt x="292" y="499"/>
                  </a:lnTo>
                  <a:lnTo>
                    <a:pt x="290" y="499"/>
                  </a:lnTo>
                  <a:lnTo>
                    <a:pt x="290" y="497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4"/>
                  </a:lnTo>
                  <a:lnTo>
                    <a:pt x="288" y="492"/>
                  </a:lnTo>
                  <a:lnTo>
                    <a:pt x="287" y="491"/>
                  </a:lnTo>
                  <a:lnTo>
                    <a:pt x="287" y="489"/>
                  </a:lnTo>
                  <a:lnTo>
                    <a:pt x="288" y="489"/>
                  </a:lnTo>
                  <a:lnTo>
                    <a:pt x="288" y="487"/>
                  </a:lnTo>
                  <a:lnTo>
                    <a:pt x="287" y="486"/>
                  </a:lnTo>
                  <a:lnTo>
                    <a:pt x="288" y="486"/>
                  </a:lnTo>
                  <a:lnTo>
                    <a:pt x="288" y="484"/>
                  </a:lnTo>
                  <a:lnTo>
                    <a:pt x="290" y="484"/>
                  </a:lnTo>
                  <a:lnTo>
                    <a:pt x="290" y="482"/>
                  </a:lnTo>
                  <a:lnTo>
                    <a:pt x="290" y="481"/>
                  </a:lnTo>
                  <a:lnTo>
                    <a:pt x="288" y="479"/>
                  </a:lnTo>
                  <a:lnTo>
                    <a:pt x="288" y="477"/>
                  </a:lnTo>
                  <a:lnTo>
                    <a:pt x="287" y="477"/>
                  </a:lnTo>
                  <a:lnTo>
                    <a:pt x="285" y="477"/>
                  </a:lnTo>
                  <a:lnTo>
                    <a:pt x="283" y="479"/>
                  </a:lnTo>
                  <a:lnTo>
                    <a:pt x="282" y="481"/>
                  </a:lnTo>
                  <a:lnTo>
                    <a:pt x="280" y="482"/>
                  </a:lnTo>
                  <a:lnTo>
                    <a:pt x="278" y="482"/>
                  </a:lnTo>
                  <a:lnTo>
                    <a:pt x="277" y="482"/>
                  </a:lnTo>
                  <a:lnTo>
                    <a:pt x="275" y="481"/>
                  </a:lnTo>
                  <a:lnTo>
                    <a:pt x="273" y="481"/>
                  </a:lnTo>
                  <a:lnTo>
                    <a:pt x="272" y="479"/>
                  </a:lnTo>
                  <a:lnTo>
                    <a:pt x="270" y="477"/>
                  </a:lnTo>
                  <a:lnTo>
                    <a:pt x="270" y="476"/>
                  </a:lnTo>
                  <a:lnTo>
                    <a:pt x="270" y="474"/>
                  </a:lnTo>
                  <a:lnTo>
                    <a:pt x="268" y="474"/>
                  </a:lnTo>
                  <a:lnTo>
                    <a:pt x="268" y="473"/>
                  </a:lnTo>
                  <a:lnTo>
                    <a:pt x="270" y="473"/>
                  </a:lnTo>
                  <a:lnTo>
                    <a:pt x="270" y="471"/>
                  </a:lnTo>
                  <a:lnTo>
                    <a:pt x="272" y="471"/>
                  </a:lnTo>
                  <a:lnTo>
                    <a:pt x="273" y="469"/>
                  </a:lnTo>
                  <a:lnTo>
                    <a:pt x="273" y="468"/>
                  </a:lnTo>
                  <a:lnTo>
                    <a:pt x="273" y="466"/>
                  </a:lnTo>
                  <a:lnTo>
                    <a:pt x="273" y="464"/>
                  </a:lnTo>
                  <a:lnTo>
                    <a:pt x="270" y="464"/>
                  </a:lnTo>
                  <a:lnTo>
                    <a:pt x="270" y="463"/>
                  </a:lnTo>
                  <a:lnTo>
                    <a:pt x="267" y="463"/>
                  </a:lnTo>
                  <a:lnTo>
                    <a:pt x="265" y="463"/>
                  </a:lnTo>
                  <a:lnTo>
                    <a:pt x="263" y="464"/>
                  </a:lnTo>
                  <a:lnTo>
                    <a:pt x="263" y="466"/>
                  </a:lnTo>
                  <a:lnTo>
                    <a:pt x="261" y="466"/>
                  </a:lnTo>
                  <a:lnTo>
                    <a:pt x="261" y="468"/>
                  </a:lnTo>
                  <a:lnTo>
                    <a:pt x="260" y="469"/>
                  </a:lnTo>
                  <a:lnTo>
                    <a:pt x="260" y="471"/>
                  </a:lnTo>
                  <a:lnTo>
                    <a:pt x="260" y="473"/>
                  </a:lnTo>
                  <a:lnTo>
                    <a:pt x="260" y="474"/>
                  </a:lnTo>
                  <a:lnTo>
                    <a:pt x="260" y="476"/>
                  </a:lnTo>
                  <a:lnTo>
                    <a:pt x="258" y="477"/>
                  </a:lnTo>
                  <a:lnTo>
                    <a:pt x="256" y="477"/>
                  </a:lnTo>
                  <a:lnTo>
                    <a:pt x="255" y="477"/>
                  </a:lnTo>
                  <a:lnTo>
                    <a:pt x="255" y="476"/>
                  </a:lnTo>
                  <a:lnTo>
                    <a:pt x="253" y="476"/>
                  </a:lnTo>
                  <a:lnTo>
                    <a:pt x="253" y="474"/>
                  </a:lnTo>
                  <a:lnTo>
                    <a:pt x="253" y="473"/>
                  </a:lnTo>
                  <a:lnTo>
                    <a:pt x="253" y="471"/>
                  </a:lnTo>
                  <a:lnTo>
                    <a:pt x="251" y="469"/>
                  </a:lnTo>
                  <a:lnTo>
                    <a:pt x="251" y="468"/>
                  </a:lnTo>
                  <a:lnTo>
                    <a:pt x="251" y="466"/>
                  </a:lnTo>
                  <a:lnTo>
                    <a:pt x="250" y="466"/>
                  </a:lnTo>
                  <a:lnTo>
                    <a:pt x="250" y="464"/>
                  </a:lnTo>
                  <a:lnTo>
                    <a:pt x="248" y="464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3"/>
                  </a:lnTo>
                  <a:lnTo>
                    <a:pt x="245" y="461"/>
                  </a:lnTo>
                  <a:lnTo>
                    <a:pt x="243" y="461"/>
                  </a:lnTo>
                  <a:lnTo>
                    <a:pt x="241" y="459"/>
                  </a:lnTo>
                  <a:lnTo>
                    <a:pt x="239" y="459"/>
                  </a:lnTo>
                  <a:lnTo>
                    <a:pt x="238" y="459"/>
                  </a:lnTo>
                  <a:lnTo>
                    <a:pt x="236" y="459"/>
                  </a:lnTo>
                  <a:lnTo>
                    <a:pt x="234" y="459"/>
                  </a:lnTo>
                  <a:lnTo>
                    <a:pt x="233" y="459"/>
                  </a:lnTo>
                  <a:lnTo>
                    <a:pt x="231" y="459"/>
                  </a:lnTo>
                  <a:lnTo>
                    <a:pt x="229" y="459"/>
                  </a:lnTo>
                  <a:lnTo>
                    <a:pt x="229" y="461"/>
                  </a:lnTo>
                  <a:lnTo>
                    <a:pt x="228" y="461"/>
                  </a:lnTo>
                  <a:lnTo>
                    <a:pt x="226" y="459"/>
                  </a:lnTo>
                  <a:lnTo>
                    <a:pt x="224" y="458"/>
                  </a:lnTo>
                  <a:lnTo>
                    <a:pt x="223" y="456"/>
                  </a:lnTo>
                  <a:lnTo>
                    <a:pt x="221" y="456"/>
                  </a:lnTo>
                  <a:lnTo>
                    <a:pt x="221" y="454"/>
                  </a:lnTo>
                  <a:lnTo>
                    <a:pt x="219" y="454"/>
                  </a:lnTo>
                  <a:lnTo>
                    <a:pt x="218" y="454"/>
                  </a:lnTo>
                  <a:lnTo>
                    <a:pt x="214" y="453"/>
                  </a:lnTo>
                  <a:lnTo>
                    <a:pt x="212" y="453"/>
                  </a:lnTo>
                  <a:lnTo>
                    <a:pt x="211" y="453"/>
                  </a:lnTo>
                  <a:lnTo>
                    <a:pt x="209" y="453"/>
                  </a:lnTo>
                  <a:lnTo>
                    <a:pt x="209" y="451"/>
                  </a:lnTo>
                  <a:lnTo>
                    <a:pt x="207" y="451"/>
                  </a:lnTo>
                  <a:lnTo>
                    <a:pt x="206" y="451"/>
                  </a:lnTo>
                  <a:lnTo>
                    <a:pt x="204" y="453"/>
                  </a:lnTo>
                  <a:lnTo>
                    <a:pt x="202" y="451"/>
                  </a:lnTo>
                  <a:lnTo>
                    <a:pt x="202" y="453"/>
                  </a:lnTo>
                  <a:lnTo>
                    <a:pt x="201" y="453"/>
                  </a:lnTo>
                  <a:lnTo>
                    <a:pt x="201" y="451"/>
                  </a:lnTo>
                  <a:lnTo>
                    <a:pt x="201" y="450"/>
                  </a:lnTo>
                  <a:lnTo>
                    <a:pt x="199" y="448"/>
                  </a:lnTo>
                  <a:lnTo>
                    <a:pt x="201" y="448"/>
                  </a:lnTo>
                  <a:lnTo>
                    <a:pt x="201" y="446"/>
                  </a:lnTo>
                  <a:lnTo>
                    <a:pt x="201" y="445"/>
                  </a:lnTo>
                  <a:lnTo>
                    <a:pt x="199" y="445"/>
                  </a:lnTo>
                  <a:lnTo>
                    <a:pt x="199" y="443"/>
                  </a:lnTo>
                  <a:lnTo>
                    <a:pt x="197" y="443"/>
                  </a:lnTo>
                  <a:lnTo>
                    <a:pt x="197" y="441"/>
                  </a:lnTo>
                  <a:lnTo>
                    <a:pt x="197" y="440"/>
                  </a:lnTo>
                  <a:lnTo>
                    <a:pt x="196" y="438"/>
                  </a:lnTo>
                  <a:lnTo>
                    <a:pt x="194" y="438"/>
                  </a:lnTo>
                  <a:lnTo>
                    <a:pt x="192" y="438"/>
                  </a:lnTo>
                  <a:lnTo>
                    <a:pt x="191" y="438"/>
                  </a:lnTo>
                  <a:lnTo>
                    <a:pt x="189" y="436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4" y="436"/>
                  </a:lnTo>
                  <a:lnTo>
                    <a:pt x="184" y="438"/>
                  </a:lnTo>
                  <a:lnTo>
                    <a:pt x="182" y="438"/>
                  </a:lnTo>
                  <a:lnTo>
                    <a:pt x="180" y="438"/>
                  </a:lnTo>
                  <a:lnTo>
                    <a:pt x="180" y="440"/>
                  </a:lnTo>
                  <a:lnTo>
                    <a:pt x="179" y="440"/>
                  </a:lnTo>
                  <a:lnTo>
                    <a:pt x="179" y="441"/>
                  </a:lnTo>
                  <a:lnTo>
                    <a:pt x="177" y="441"/>
                  </a:lnTo>
                  <a:lnTo>
                    <a:pt x="175" y="441"/>
                  </a:lnTo>
                  <a:lnTo>
                    <a:pt x="174" y="441"/>
                  </a:lnTo>
                  <a:lnTo>
                    <a:pt x="174" y="443"/>
                  </a:lnTo>
                  <a:lnTo>
                    <a:pt x="172" y="443"/>
                  </a:lnTo>
                  <a:lnTo>
                    <a:pt x="170" y="445"/>
                  </a:lnTo>
                  <a:lnTo>
                    <a:pt x="169" y="445"/>
                  </a:lnTo>
                  <a:lnTo>
                    <a:pt x="169" y="446"/>
                  </a:lnTo>
                  <a:lnTo>
                    <a:pt x="167" y="446"/>
                  </a:lnTo>
                  <a:lnTo>
                    <a:pt x="165" y="448"/>
                  </a:lnTo>
                  <a:lnTo>
                    <a:pt x="163" y="446"/>
                  </a:lnTo>
                  <a:lnTo>
                    <a:pt x="163" y="448"/>
                  </a:lnTo>
                  <a:lnTo>
                    <a:pt x="162" y="448"/>
                  </a:lnTo>
                  <a:lnTo>
                    <a:pt x="160" y="448"/>
                  </a:lnTo>
                  <a:lnTo>
                    <a:pt x="158" y="448"/>
                  </a:lnTo>
                  <a:lnTo>
                    <a:pt x="157" y="448"/>
                  </a:lnTo>
                  <a:lnTo>
                    <a:pt x="157" y="450"/>
                  </a:lnTo>
                  <a:lnTo>
                    <a:pt x="158" y="453"/>
                  </a:lnTo>
                  <a:lnTo>
                    <a:pt x="158" y="454"/>
                  </a:lnTo>
                  <a:lnTo>
                    <a:pt x="160" y="454"/>
                  </a:lnTo>
                  <a:lnTo>
                    <a:pt x="158" y="456"/>
                  </a:lnTo>
                  <a:lnTo>
                    <a:pt x="158" y="458"/>
                  </a:lnTo>
                  <a:lnTo>
                    <a:pt x="160" y="458"/>
                  </a:lnTo>
                  <a:lnTo>
                    <a:pt x="160" y="459"/>
                  </a:lnTo>
                  <a:lnTo>
                    <a:pt x="158" y="459"/>
                  </a:lnTo>
                  <a:lnTo>
                    <a:pt x="157" y="461"/>
                  </a:lnTo>
                  <a:lnTo>
                    <a:pt x="155" y="459"/>
                  </a:lnTo>
                  <a:lnTo>
                    <a:pt x="153" y="459"/>
                  </a:lnTo>
                  <a:lnTo>
                    <a:pt x="152" y="459"/>
                  </a:lnTo>
                  <a:lnTo>
                    <a:pt x="152" y="461"/>
                  </a:lnTo>
                  <a:lnTo>
                    <a:pt x="150" y="461"/>
                  </a:lnTo>
                  <a:lnTo>
                    <a:pt x="148" y="463"/>
                  </a:lnTo>
                  <a:lnTo>
                    <a:pt x="147" y="463"/>
                  </a:lnTo>
                  <a:lnTo>
                    <a:pt x="147" y="461"/>
                  </a:lnTo>
                  <a:lnTo>
                    <a:pt x="145" y="461"/>
                  </a:lnTo>
                  <a:lnTo>
                    <a:pt x="143" y="463"/>
                  </a:lnTo>
                  <a:lnTo>
                    <a:pt x="142" y="463"/>
                  </a:lnTo>
                  <a:lnTo>
                    <a:pt x="140" y="463"/>
                  </a:lnTo>
                  <a:lnTo>
                    <a:pt x="138" y="463"/>
                  </a:lnTo>
                  <a:lnTo>
                    <a:pt x="138" y="464"/>
                  </a:lnTo>
                  <a:lnTo>
                    <a:pt x="138" y="466"/>
                  </a:lnTo>
                  <a:lnTo>
                    <a:pt x="138" y="468"/>
                  </a:lnTo>
                  <a:lnTo>
                    <a:pt x="140" y="469"/>
                  </a:lnTo>
                  <a:lnTo>
                    <a:pt x="140" y="471"/>
                  </a:lnTo>
                  <a:lnTo>
                    <a:pt x="140" y="473"/>
                  </a:lnTo>
                  <a:lnTo>
                    <a:pt x="140" y="474"/>
                  </a:lnTo>
                  <a:lnTo>
                    <a:pt x="138" y="476"/>
                  </a:lnTo>
                  <a:lnTo>
                    <a:pt x="136" y="477"/>
                  </a:lnTo>
                  <a:lnTo>
                    <a:pt x="136" y="479"/>
                  </a:lnTo>
                  <a:lnTo>
                    <a:pt x="135" y="479"/>
                  </a:lnTo>
                  <a:lnTo>
                    <a:pt x="135" y="481"/>
                  </a:lnTo>
                  <a:lnTo>
                    <a:pt x="133" y="482"/>
                  </a:lnTo>
                  <a:lnTo>
                    <a:pt x="131" y="484"/>
                  </a:lnTo>
                  <a:lnTo>
                    <a:pt x="130" y="484"/>
                  </a:lnTo>
                  <a:lnTo>
                    <a:pt x="128" y="484"/>
                  </a:lnTo>
                  <a:lnTo>
                    <a:pt x="126" y="484"/>
                  </a:lnTo>
                  <a:lnTo>
                    <a:pt x="125" y="484"/>
                  </a:lnTo>
                  <a:lnTo>
                    <a:pt x="123" y="484"/>
                  </a:lnTo>
                  <a:lnTo>
                    <a:pt x="121" y="484"/>
                  </a:lnTo>
                  <a:lnTo>
                    <a:pt x="121" y="486"/>
                  </a:lnTo>
                  <a:lnTo>
                    <a:pt x="120" y="487"/>
                  </a:lnTo>
                  <a:lnTo>
                    <a:pt x="118" y="487"/>
                  </a:lnTo>
                  <a:lnTo>
                    <a:pt x="118" y="489"/>
                  </a:lnTo>
                  <a:lnTo>
                    <a:pt x="116" y="489"/>
                  </a:lnTo>
                  <a:lnTo>
                    <a:pt x="115" y="489"/>
                  </a:lnTo>
                  <a:lnTo>
                    <a:pt x="113" y="489"/>
                  </a:lnTo>
                  <a:lnTo>
                    <a:pt x="113" y="487"/>
                  </a:lnTo>
                  <a:lnTo>
                    <a:pt x="111" y="487"/>
                  </a:lnTo>
                  <a:lnTo>
                    <a:pt x="109" y="486"/>
                  </a:lnTo>
                  <a:lnTo>
                    <a:pt x="109" y="484"/>
                  </a:lnTo>
                  <a:lnTo>
                    <a:pt x="108" y="484"/>
                  </a:lnTo>
                  <a:lnTo>
                    <a:pt x="106" y="484"/>
                  </a:lnTo>
                  <a:lnTo>
                    <a:pt x="104" y="484"/>
                  </a:lnTo>
                  <a:lnTo>
                    <a:pt x="104" y="486"/>
                  </a:lnTo>
                  <a:lnTo>
                    <a:pt x="103" y="486"/>
                  </a:lnTo>
                  <a:lnTo>
                    <a:pt x="103" y="487"/>
                  </a:lnTo>
                  <a:lnTo>
                    <a:pt x="101" y="489"/>
                  </a:lnTo>
                  <a:lnTo>
                    <a:pt x="101" y="492"/>
                  </a:lnTo>
                  <a:lnTo>
                    <a:pt x="101" y="494"/>
                  </a:lnTo>
                  <a:lnTo>
                    <a:pt x="101" y="496"/>
                  </a:lnTo>
                  <a:lnTo>
                    <a:pt x="101" y="497"/>
                  </a:lnTo>
                  <a:lnTo>
                    <a:pt x="101" y="499"/>
                  </a:lnTo>
                  <a:lnTo>
                    <a:pt x="99" y="500"/>
                  </a:lnTo>
                  <a:lnTo>
                    <a:pt x="99" y="502"/>
                  </a:lnTo>
                  <a:lnTo>
                    <a:pt x="99" y="504"/>
                  </a:lnTo>
                  <a:lnTo>
                    <a:pt x="99" y="505"/>
                  </a:lnTo>
                  <a:lnTo>
                    <a:pt x="98" y="505"/>
                  </a:lnTo>
                  <a:lnTo>
                    <a:pt x="98" y="507"/>
                  </a:lnTo>
                  <a:lnTo>
                    <a:pt x="98" y="509"/>
                  </a:lnTo>
                  <a:lnTo>
                    <a:pt x="96" y="509"/>
                  </a:lnTo>
                  <a:lnTo>
                    <a:pt x="96" y="510"/>
                  </a:lnTo>
                  <a:lnTo>
                    <a:pt x="98" y="512"/>
                  </a:lnTo>
                  <a:lnTo>
                    <a:pt x="96" y="512"/>
                  </a:lnTo>
                  <a:lnTo>
                    <a:pt x="96" y="514"/>
                  </a:lnTo>
                  <a:lnTo>
                    <a:pt x="94" y="514"/>
                  </a:lnTo>
                  <a:lnTo>
                    <a:pt x="93" y="514"/>
                  </a:lnTo>
                  <a:lnTo>
                    <a:pt x="91" y="514"/>
                  </a:lnTo>
                  <a:lnTo>
                    <a:pt x="91" y="512"/>
                  </a:lnTo>
                  <a:lnTo>
                    <a:pt x="89" y="512"/>
                  </a:lnTo>
                  <a:lnTo>
                    <a:pt x="87" y="512"/>
                  </a:lnTo>
                  <a:lnTo>
                    <a:pt x="86" y="515"/>
                  </a:lnTo>
                  <a:lnTo>
                    <a:pt x="86" y="517"/>
                  </a:lnTo>
                  <a:lnTo>
                    <a:pt x="84" y="517"/>
                  </a:lnTo>
                  <a:lnTo>
                    <a:pt x="82" y="517"/>
                  </a:lnTo>
                  <a:lnTo>
                    <a:pt x="81" y="517"/>
                  </a:lnTo>
                  <a:lnTo>
                    <a:pt x="79" y="517"/>
                  </a:lnTo>
                  <a:lnTo>
                    <a:pt x="77" y="517"/>
                  </a:lnTo>
                  <a:lnTo>
                    <a:pt x="77" y="519"/>
                  </a:lnTo>
                  <a:lnTo>
                    <a:pt x="77" y="520"/>
                  </a:lnTo>
                  <a:lnTo>
                    <a:pt x="76" y="520"/>
                  </a:lnTo>
                  <a:lnTo>
                    <a:pt x="76" y="522"/>
                  </a:lnTo>
                  <a:lnTo>
                    <a:pt x="74" y="522"/>
                  </a:lnTo>
                  <a:lnTo>
                    <a:pt x="72" y="522"/>
                  </a:lnTo>
                  <a:lnTo>
                    <a:pt x="71" y="523"/>
                  </a:lnTo>
                  <a:lnTo>
                    <a:pt x="69" y="523"/>
                  </a:lnTo>
                  <a:lnTo>
                    <a:pt x="67" y="523"/>
                  </a:lnTo>
                  <a:lnTo>
                    <a:pt x="67" y="522"/>
                  </a:lnTo>
                  <a:lnTo>
                    <a:pt x="64" y="522"/>
                  </a:lnTo>
                  <a:lnTo>
                    <a:pt x="62" y="522"/>
                  </a:lnTo>
                  <a:lnTo>
                    <a:pt x="60" y="520"/>
                  </a:lnTo>
                  <a:lnTo>
                    <a:pt x="57" y="520"/>
                  </a:lnTo>
                  <a:lnTo>
                    <a:pt x="55" y="520"/>
                  </a:lnTo>
                  <a:lnTo>
                    <a:pt x="57" y="519"/>
                  </a:lnTo>
                  <a:lnTo>
                    <a:pt x="55" y="517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57" y="515"/>
                  </a:lnTo>
                  <a:lnTo>
                    <a:pt x="59" y="514"/>
                  </a:lnTo>
                  <a:lnTo>
                    <a:pt x="57" y="514"/>
                  </a:lnTo>
                  <a:lnTo>
                    <a:pt x="57" y="512"/>
                  </a:lnTo>
                  <a:lnTo>
                    <a:pt x="59" y="512"/>
                  </a:lnTo>
                  <a:lnTo>
                    <a:pt x="59" y="510"/>
                  </a:lnTo>
                  <a:lnTo>
                    <a:pt x="59" y="509"/>
                  </a:lnTo>
                  <a:lnTo>
                    <a:pt x="57" y="509"/>
                  </a:lnTo>
                  <a:lnTo>
                    <a:pt x="57" y="507"/>
                  </a:lnTo>
                  <a:lnTo>
                    <a:pt x="59" y="507"/>
                  </a:lnTo>
                  <a:lnTo>
                    <a:pt x="59" y="505"/>
                  </a:lnTo>
                  <a:lnTo>
                    <a:pt x="59" y="507"/>
                  </a:lnTo>
                  <a:lnTo>
                    <a:pt x="60" y="507"/>
                  </a:lnTo>
                  <a:lnTo>
                    <a:pt x="62" y="505"/>
                  </a:lnTo>
                  <a:lnTo>
                    <a:pt x="60" y="505"/>
                  </a:lnTo>
                  <a:lnTo>
                    <a:pt x="62" y="505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0"/>
                  </a:lnTo>
                  <a:lnTo>
                    <a:pt x="62" y="500"/>
                  </a:lnTo>
                  <a:lnTo>
                    <a:pt x="64" y="499"/>
                  </a:lnTo>
                  <a:lnTo>
                    <a:pt x="64" y="497"/>
                  </a:lnTo>
                  <a:lnTo>
                    <a:pt x="66" y="496"/>
                  </a:lnTo>
                  <a:lnTo>
                    <a:pt x="66" y="494"/>
                  </a:lnTo>
                  <a:lnTo>
                    <a:pt x="64" y="494"/>
                  </a:lnTo>
                  <a:lnTo>
                    <a:pt x="64" y="492"/>
                  </a:lnTo>
                  <a:lnTo>
                    <a:pt x="62" y="492"/>
                  </a:lnTo>
                  <a:lnTo>
                    <a:pt x="60" y="492"/>
                  </a:lnTo>
                  <a:lnTo>
                    <a:pt x="60" y="491"/>
                  </a:lnTo>
                  <a:lnTo>
                    <a:pt x="59" y="491"/>
                  </a:lnTo>
                  <a:lnTo>
                    <a:pt x="57" y="489"/>
                  </a:lnTo>
                  <a:lnTo>
                    <a:pt x="57" y="491"/>
                  </a:lnTo>
                  <a:lnTo>
                    <a:pt x="57" y="489"/>
                  </a:lnTo>
                  <a:lnTo>
                    <a:pt x="55" y="489"/>
                  </a:lnTo>
                  <a:lnTo>
                    <a:pt x="55" y="487"/>
                  </a:lnTo>
                  <a:lnTo>
                    <a:pt x="54" y="489"/>
                  </a:lnTo>
                  <a:lnTo>
                    <a:pt x="54" y="487"/>
                  </a:lnTo>
                  <a:lnTo>
                    <a:pt x="52" y="487"/>
                  </a:lnTo>
                  <a:lnTo>
                    <a:pt x="52" y="486"/>
                  </a:lnTo>
                  <a:lnTo>
                    <a:pt x="50" y="486"/>
                  </a:lnTo>
                  <a:lnTo>
                    <a:pt x="50" y="484"/>
                  </a:lnTo>
                  <a:lnTo>
                    <a:pt x="50" y="482"/>
                  </a:lnTo>
                  <a:lnTo>
                    <a:pt x="50" y="481"/>
                  </a:lnTo>
                  <a:lnTo>
                    <a:pt x="49" y="481"/>
                  </a:lnTo>
                  <a:lnTo>
                    <a:pt x="49" y="479"/>
                  </a:lnTo>
                  <a:lnTo>
                    <a:pt x="49" y="477"/>
                  </a:lnTo>
                  <a:lnTo>
                    <a:pt x="47" y="477"/>
                  </a:lnTo>
                  <a:lnTo>
                    <a:pt x="47" y="474"/>
                  </a:lnTo>
                  <a:lnTo>
                    <a:pt x="47" y="473"/>
                  </a:lnTo>
                  <a:lnTo>
                    <a:pt x="45" y="471"/>
                  </a:lnTo>
                  <a:lnTo>
                    <a:pt x="45" y="469"/>
                  </a:lnTo>
                  <a:lnTo>
                    <a:pt x="44" y="469"/>
                  </a:lnTo>
                  <a:lnTo>
                    <a:pt x="44" y="468"/>
                  </a:lnTo>
                  <a:lnTo>
                    <a:pt x="44" y="466"/>
                  </a:lnTo>
                  <a:lnTo>
                    <a:pt x="42" y="466"/>
                  </a:lnTo>
                  <a:lnTo>
                    <a:pt x="42" y="464"/>
                  </a:lnTo>
                  <a:lnTo>
                    <a:pt x="40" y="464"/>
                  </a:lnTo>
                  <a:lnTo>
                    <a:pt x="39" y="464"/>
                  </a:lnTo>
                  <a:lnTo>
                    <a:pt x="37" y="464"/>
                  </a:lnTo>
                  <a:lnTo>
                    <a:pt x="37" y="463"/>
                  </a:lnTo>
                  <a:lnTo>
                    <a:pt x="35" y="463"/>
                  </a:lnTo>
                  <a:lnTo>
                    <a:pt x="33" y="463"/>
                  </a:lnTo>
                  <a:lnTo>
                    <a:pt x="32" y="464"/>
                  </a:lnTo>
                  <a:lnTo>
                    <a:pt x="30" y="464"/>
                  </a:lnTo>
                  <a:lnTo>
                    <a:pt x="30" y="463"/>
                  </a:lnTo>
                  <a:lnTo>
                    <a:pt x="32" y="463"/>
                  </a:lnTo>
                  <a:lnTo>
                    <a:pt x="32" y="461"/>
                  </a:lnTo>
                  <a:lnTo>
                    <a:pt x="30" y="461"/>
                  </a:lnTo>
                  <a:lnTo>
                    <a:pt x="30" y="459"/>
                  </a:lnTo>
                  <a:lnTo>
                    <a:pt x="28" y="459"/>
                  </a:lnTo>
                  <a:lnTo>
                    <a:pt x="27" y="459"/>
                  </a:lnTo>
                  <a:lnTo>
                    <a:pt x="25" y="459"/>
                  </a:lnTo>
                  <a:lnTo>
                    <a:pt x="23" y="459"/>
                  </a:lnTo>
                  <a:lnTo>
                    <a:pt x="23" y="458"/>
                  </a:lnTo>
                  <a:lnTo>
                    <a:pt x="23" y="456"/>
                  </a:lnTo>
                  <a:lnTo>
                    <a:pt x="22" y="456"/>
                  </a:lnTo>
                  <a:lnTo>
                    <a:pt x="22" y="454"/>
                  </a:lnTo>
                  <a:lnTo>
                    <a:pt x="22" y="453"/>
                  </a:lnTo>
                  <a:lnTo>
                    <a:pt x="23" y="453"/>
                  </a:lnTo>
                  <a:lnTo>
                    <a:pt x="23" y="451"/>
                  </a:lnTo>
                  <a:lnTo>
                    <a:pt x="22" y="451"/>
                  </a:lnTo>
                  <a:lnTo>
                    <a:pt x="20" y="451"/>
                  </a:lnTo>
                  <a:lnTo>
                    <a:pt x="18" y="453"/>
                  </a:lnTo>
                  <a:lnTo>
                    <a:pt x="17" y="451"/>
                  </a:lnTo>
                  <a:lnTo>
                    <a:pt x="17" y="453"/>
                  </a:lnTo>
                  <a:lnTo>
                    <a:pt x="17" y="451"/>
                  </a:lnTo>
                  <a:lnTo>
                    <a:pt x="17" y="453"/>
                  </a:lnTo>
                  <a:lnTo>
                    <a:pt x="15" y="451"/>
                  </a:lnTo>
                  <a:lnTo>
                    <a:pt x="15" y="453"/>
                  </a:lnTo>
                  <a:lnTo>
                    <a:pt x="13" y="451"/>
                  </a:lnTo>
                  <a:lnTo>
                    <a:pt x="11" y="451"/>
                  </a:lnTo>
                  <a:lnTo>
                    <a:pt x="11" y="453"/>
                  </a:lnTo>
                  <a:lnTo>
                    <a:pt x="10" y="453"/>
                  </a:lnTo>
                  <a:lnTo>
                    <a:pt x="8" y="453"/>
                  </a:lnTo>
                  <a:lnTo>
                    <a:pt x="8" y="454"/>
                  </a:lnTo>
                  <a:lnTo>
                    <a:pt x="6" y="454"/>
                  </a:lnTo>
                  <a:lnTo>
                    <a:pt x="5" y="454"/>
                  </a:lnTo>
                  <a:lnTo>
                    <a:pt x="5" y="453"/>
                  </a:lnTo>
                  <a:lnTo>
                    <a:pt x="3" y="453"/>
                  </a:lnTo>
                  <a:lnTo>
                    <a:pt x="3" y="454"/>
                  </a:lnTo>
                  <a:lnTo>
                    <a:pt x="1" y="454"/>
                  </a:lnTo>
                  <a:lnTo>
                    <a:pt x="1" y="453"/>
                  </a:lnTo>
                  <a:lnTo>
                    <a:pt x="0" y="453"/>
                  </a:lnTo>
                  <a:lnTo>
                    <a:pt x="0" y="451"/>
                  </a:lnTo>
                  <a:lnTo>
                    <a:pt x="1" y="451"/>
                  </a:lnTo>
                  <a:lnTo>
                    <a:pt x="3" y="451"/>
                  </a:lnTo>
                  <a:lnTo>
                    <a:pt x="5" y="450"/>
                  </a:lnTo>
                  <a:lnTo>
                    <a:pt x="6" y="448"/>
                  </a:lnTo>
                  <a:lnTo>
                    <a:pt x="8" y="448"/>
                  </a:lnTo>
                  <a:lnTo>
                    <a:pt x="10" y="448"/>
                  </a:lnTo>
                  <a:lnTo>
                    <a:pt x="11" y="448"/>
                  </a:lnTo>
                  <a:lnTo>
                    <a:pt x="11" y="446"/>
                  </a:lnTo>
                  <a:lnTo>
                    <a:pt x="13" y="446"/>
                  </a:lnTo>
                  <a:lnTo>
                    <a:pt x="13" y="445"/>
                  </a:lnTo>
                  <a:lnTo>
                    <a:pt x="15" y="445"/>
                  </a:lnTo>
                  <a:lnTo>
                    <a:pt x="13" y="443"/>
                  </a:lnTo>
                  <a:lnTo>
                    <a:pt x="13" y="441"/>
                  </a:lnTo>
                  <a:lnTo>
                    <a:pt x="15" y="441"/>
                  </a:lnTo>
                  <a:lnTo>
                    <a:pt x="17" y="441"/>
                  </a:lnTo>
                  <a:lnTo>
                    <a:pt x="18" y="441"/>
                  </a:lnTo>
                  <a:lnTo>
                    <a:pt x="18" y="440"/>
                  </a:lnTo>
                  <a:lnTo>
                    <a:pt x="18" y="438"/>
                  </a:lnTo>
                  <a:lnTo>
                    <a:pt x="20" y="438"/>
                  </a:lnTo>
                  <a:lnTo>
                    <a:pt x="20" y="436"/>
                  </a:lnTo>
                  <a:lnTo>
                    <a:pt x="22" y="436"/>
                  </a:lnTo>
                  <a:lnTo>
                    <a:pt x="23" y="436"/>
                  </a:lnTo>
                  <a:lnTo>
                    <a:pt x="23" y="435"/>
                  </a:lnTo>
                  <a:lnTo>
                    <a:pt x="25" y="435"/>
                  </a:lnTo>
                  <a:lnTo>
                    <a:pt x="25" y="433"/>
                  </a:lnTo>
                  <a:lnTo>
                    <a:pt x="27" y="431"/>
                  </a:lnTo>
                  <a:lnTo>
                    <a:pt x="27" y="430"/>
                  </a:lnTo>
                  <a:lnTo>
                    <a:pt x="28" y="430"/>
                  </a:lnTo>
                  <a:lnTo>
                    <a:pt x="28" y="431"/>
                  </a:lnTo>
                  <a:lnTo>
                    <a:pt x="28" y="430"/>
                  </a:lnTo>
                  <a:lnTo>
                    <a:pt x="28" y="428"/>
                  </a:lnTo>
                  <a:lnTo>
                    <a:pt x="30" y="428"/>
                  </a:lnTo>
                  <a:lnTo>
                    <a:pt x="30" y="427"/>
                  </a:lnTo>
                  <a:lnTo>
                    <a:pt x="32" y="427"/>
                  </a:lnTo>
                  <a:lnTo>
                    <a:pt x="32" y="425"/>
                  </a:lnTo>
                  <a:lnTo>
                    <a:pt x="33" y="425"/>
                  </a:lnTo>
                  <a:lnTo>
                    <a:pt x="33" y="423"/>
                  </a:lnTo>
                  <a:lnTo>
                    <a:pt x="35" y="423"/>
                  </a:lnTo>
                  <a:lnTo>
                    <a:pt x="37" y="425"/>
                  </a:lnTo>
                  <a:lnTo>
                    <a:pt x="39" y="427"/>
                  </a:lnTo>
                  <a:lnTo>
                    <a:pt x="40" y="427"/>
                  </a:lnTo>
                  <a:lnTo>
                    <a:pt x="40" y="428"/>
                  </a:lnTo>
                  <a:lnTo>
                    <a:pt x="42" y="427"/>
                  </a:lnTo>
                  <a:lnTo>
                    <a:pt x="44" y="425"/>
                  </a:lnTo>
                  <a:lnTo>
                    <a:pt x="42" y="423"/>
                  </a:lnTo>
                  <a:lnTo>
                    <a:pt x="44" y="423"/>
                  </a:lnTo>
                  <a:lnTo>
                    <a:pt x="44" y="422"/>
                  </a:lnTo>
                  <a:lnTo>
                    <a:pt x="44" y="420"/>
                  </a:lnTo>
                  <a:lnTo>
                    <a:pt x="45" y="420"/>
                  </a:lnTo>
                  <a:lnTo>
                    <a:pt x="47" y="420"/>
                  </a:lnTo>
                  <a:lnTo>
                    <a:pt x="47" y="422"/>
                  </a:lnTo>
                  <a:lnTo>
                    <a:pt x="49" y="422"/>
                  </a:lnTo>
                  <a:lnTo>
                    <a:pt x="50" y="422"/>
                  </a:lnTo>
                  <a:lnTo>
                    <a:pt x="50" y="420"/>
                  </a:lnTo>
                  <a:lnTo>
                    <a:pt x="50" y="418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4" y="417"/>
                  </a:lnTo>
                  <a:lnTo>
                    <a:pt x="54" y="415"/>
                  </a:lnTo>
                  <a:lnTo>
                    <a:pt x="54" y="413"/>
                  </a:lnTo>
                  <a:lnTo>
                    <a:pt x="55" y="413"/>
                  </a:lnTo>
                  <a:lnTo>
                    <a:pt x="54" y="412"/>
                  </a:lnTo>
                  <a:lnTo>
                    <a:pt x="54" y="410"/>
                  </a:lnTo>
                  <a:lnTo>
                    <a:pt x="55" y="410"/>
                  </a:lnTo>
                  <a:lnTo>
                    <a:pt x="55" y="408"/>
                  </a:lnTo>
                  <a:lnTo>
                    <a:pt x="57" y="408"/>
                  </a:lnTo>
                  <a:lnTo>
                    <a:pt x="59" y="408"/>
                  </a:lnTo>
                  <a:lnTo>
                    <a:pt x="59" y="407"/>
                  </a:lnTo>
                  <a:lnTo>
                    <a:pt x="60" y="407"/>
                  </a:lnTo>
                  <a:lnTo>
                    <a:pt x="62" y="407"/>
                  </a:lnTo>
                  <a:lnTo>
                    <a:pt x="62" y="405"/>
                  </a:lnTo>
                  <a:lnTo>
                    <a:pt x="64" y="404"/>
                  </a:lnTo>
                  <a:lnTo>
                    <a:pt x="66" y="404"/>
                  </a:lnTo>
                  <a:lnTo>
                    <a:pt x="66" y="402"/>
                  </a:lnTo>
                  <a:lnTo>
                    <a:pt x="66" y="400"/>
                  </a:lnTo>
                  <a:lnTo>
                    <a:pt x="67" y="402"/>
                  </a:lnTo>
                  <a:lnTo>
                    <a:pt x="67" y="400"/>
                  </a:lnTo>
                  <a:lnTo>
                    <a:pt x="67" y="402"/>
                  </a:lnTo>
                  <a:lnTo>
                    <a:pt x="67" y="400"/>
                  </a:lnTo>
                  <a:lnTo>
                    <a:pt x="69" y="400"/>
                  </a:lnTo>
                  <a:lnTo>
                    <a:pt x="71" y="400"/>
                  </a:lnTo>
                  <a:lnTo>
                    <a:pt x="72" y="400"/>
                  </a:lnTo>
                  <a:lnTo>
                    <a:pt x="72" y="399"/>
                  </a:lnTo>
                  <a:lnTo>
                    <a:pt x="72" y="397"/>
                  </a:lnTo>
                  <a:lnTo>
                    <a:pt x="71" y="397"/>
                  </a:lnTo>
                  <a:lnTo>
                    <a:pt x="71" y="395"/>
                  </a:lnTo>
                  <a:lnTo>
                    <a:pt x="72" y="395"/>
                  </a:lnTo>
                  <a:lnTo>
                    <a:pt x="72" y="394"/>
                  </a:lnTo>
                  <a:lnTo>
                    <a:pt x="74" y="390"/>
                  </a:lnTo>
                  <a:lnTo>
                    <a:pt x="76" y="387"/>
                  </a:lnTo>
                  <a:lnTo>
                    <a:pt x="77" y="384"/>
                  </a:lnTo>
                  <a:lnTo>
                    <a:pt x="77" y="382"/>
                  </a:lnTo>
                  <a:lnTo>
                    <a:pt x="77" y="381"/>
                  </a:lnTo>
                  <a:lnTo>
                    <a:pt x="77" y="379"/>
                  </a:lnTo>
                  <a:lnTo>
                    <a:pt x="77" y="377"/>
                  </a:lnTo>
                  <a:lnTo>
                    <a:pt x="76" y="377"/>
                  </a:lnTo>
                  <a:lnTo>
                    <a:pt x="76" y="376"/>
                  </a:lnTo>
                  <a:lnTo>
                    <a:pt x="74" y="376"/>
                  </a:lnTo>
                  <a:lnTo>
                    <a:pt x="76" y="376"/>
                  </a:lnTo>
                  <a:lnTo>
                    <a:pt x="76" y="374"/>
                  </a:lnTo>
                  <a:lnTo>
                    <a:pt x="77" y="374"/>
                  </a:lnTo>
                  <a:lnTo>
                    <a:pt x="77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79" y="367"/>
                  </a:lnTo>
                  <a:lnTo>
                    <a:pt x="77" y="367"/>
                  </a:lnTo>
                  <a:lnTo>
                    <a:pt x="76" y="366"/>
                  </a:lnTo>
                  <a:lnTo>
                    <a:pt x="74" y="366"/>
                  </a:lnTo>
                  <a:lnTo>
                    <a:pt x="72" y="366"/>
                  </a:lnTo>
                  <a:lnTo>
                    <a:pt x="71" y="366"/>
                  </a:lnTo>
                  <a:lnTo>
                    <a:pt x="69" y="366"/>
                  </a:lnTo>
                  <a:lnTo>
                    <a:pt x="67" y="366"/>
                  </a:lnTo>
                  <a:lnTo>
                    <a:pt x="66" y="366"/>
                  </a:lnTo>
                  <a:lnTo>
                    <a:pt x="66" y="364"/>
                  </a:lnTo>
                  <a:lnTo>
                    <a:pt x="64" y="364"/>
                  </a:lnTo>
                  <a:lnTo>
                    <a:pt x="64" y="363"/>
                  </a:lnTo>
                  <a:lnTo>
                    <a:pt x="64" y="361"/>
                  </a:lnTo>
                  <a:lnTo>
                    <a:pt x="66" y="359"/>
                  </a:lnTo>
                  <a:lnTo>
                    <a:pt x="67" y="356"/>
                  </a:lnTo>
                  <a:lnTo>
                    <a:pt x="67" y="354"/>
                  </a:lnTo>
                  <a:lnTo>
                    <a:pt x="67" y="353"/>
                  </a:lnTo>
                  <a:lnTo>
                    <a:pt x="67" y="351"/>
                  </a:lnTo>
                  <a:lnTo>
                    <a:pt x="67" y="349"/>
                  </a:lnTo>
                  <a:lnTo>
                    <a:pt x="64" y="346"/>
                  </a:lnTo>
                  <a:lnTo>
                    <a:pt x="62" y="344"/>
                  </a:lnTo>
                  <a:lnTo>
                    <a:pt x="62" y="343"/>
                  </a:lnTo>
                  <a:lnTo>
                    <a:pt x="60" y="341"/>
                  </a:lnTo>
                  <a:lnTo>
                    <a:pt x="60" y="340"/>
                  </a:lnTo>
                  <a:lnTo>
                    <a:pt x="60" y="338"/>
                  </a:lnTo>
                  <a:lnTo>
                    <a:pt x="62" y="336"/>
                  </a:lnTo>
                  <a:lnTo>
                    <a:pt x="66" y="336"/>
                  </a:lnTo>
                  <a:lnTo>
                    <a:pt x="67" y="335"/>
                  </a:lnTo>
                  <a:lnTo>
                    <a:pt x="67" y="333"/>
                  </a:lnTo>
                  <a:lnTo>
                    <a:pt x="69" y="333"/>
                  </a:lnTo>
                  <a:lnTo>
                    <a:pt x="71" y="333"/>
                  </a:lnTo>
                  <a:lnTo>
                    <a:pt x="72" y="331"/>
                  </a:lnTo>
                  <a:lnTo>
                    <a:pt x="74" y="331"/>
                  </a:lnTo>
                  <a:lnTo>
                    <a:pt x="76" y="330"/>
                  </a:lnTo>
                  <a:lnTo>
                    <a:pt x="77" y="326"/>
                  </a:lnTo>
                  <a:lnTo>
                    <a:pt x="77" y="325"/>
                  </a:lnTo>
                  <a:lnTo>
                    <a:pt x="79" y="325"/>
                  </a:lnTo>
                  <a:lnTo>
                    <a:pt x="79" y="323"/>
                  </a:lnTo>
                  <a:lnTo>
                    <a:pt x="81" y="325"/>
                  </a:lnTo>
                  <a:lnTo>
                    <a:pt x="82" y="325"/>
                  </a:lnTo>
                  <a:lnTo>
                    <a:pt x="84" y="325"/>
                  </a:lnTo>
                  <a:lnTo>
                    <a:pt x="86" y="326"/>
                  </a:lnTo>
                  <a:lnTo>
                    <a:pt x="87" y="326"/>
                  </a:lnTo>
                  <a:lnTo>
                    <a:pt x="89" y="326"/>
                  </a:lnTo>
                  <a:lnTo>
                    <a:pt x="89" y="328"/>
                  </a:lnTo>
                  <a:lnTo>
                    <a:pt x="91" y="328"/>
                  </a:lnTo>
                  <a:lnTo>
                    <a:pt x="93" y="328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6" y="325"/>
                  </a:lnTo>
                  <a:lnTo>
                    <a:pt x="98" y="323"/>
                  </a:lnTo>
                  <a:lnTo>
                    <a:pt x="99" y="323"/>
                  </a:lnTo>
                  <a:lnTo>
                    <a:pt x="99" y="321"/>
                  </a:lnTo>
                  <a:lnTo>
                    <a:pt x="101" y="321"/>
                  </a:lnTo>
                  <a:lnTo>
                    <a:pt x="104" y="323"/>
                  </a:lnTo>
                  <a:lnTo>
                    <a:pt x="106" y="323"/>
                  </a:lnTo>
                  <a:lnTo>
                    <a:pt x="106" y="325"/>
                  </a:lnTo>
                  <a:lnTo>
                    <a:pt x="108" y="325"/>
                  </a:lnTo>
                  <a:lnTo>
                    <a:pt x="108" y="326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11" y="330"/>
                  </a:lnTo>
                  <a:lnTo>
                    <a:pt x="113" y="330"/>
                  </a:lnTo>
                  <a:lnTo>
                    <a:pt x="115" y="328"/>
                  </a:lnTo>
                  <a:lnTo>
                    <a:pt x="116" y="328"/>
                  </a:lnTo>
                  <a:lnTo>
                    <a:pt x="118" y="328"/>
                  </a:lnTo>
                  <a:lnTo>
                    <a:pt x="120" y="328"/>
                  </a:lnTo>
                  <a:lnTo>
                    <a:pt x="121" y="326"/>
                  </a:lnTo>
                  <a:lnTo>
                    <a:pt x="123" y="326"/>
                  </a:lnTo>
                  <a:lnTo>
                    <a:pt x="125" y="328"/>
                  </a:lnTo>
                  <a:lnTo>
                    <a:pt x="126" y="328"/>
                  </a:lnTo>
                  <a:lnTo>
                    <a:pt x="128" y="328"/>
                  </a:lnTo>
                  <a:lnTo>
                    <a:pt x="128" y="330"/>
                  </a:lnTo>
                  <a:lnTo>
                    <a:pt x="128" y="328"/>
                  </a:lnTo>
                  <a:lnTo>
                    <a:pt x="130" y="326"/>
                  </a:lnTo>
                  <a:lnTo>
                    <a:pt x="131" y="326"/>
                  </a:lnTo>
                  <a:lnTo>
                    <a:pt x="133" y="326"/>
                  </a:lnTo>
                  <a:lnTo>
                    <a:pt x="135" y="326"/>
                  </a:lnTo>
                  <a:lnTo>
                    <a:pt x="136" y="326"/>
                  </a:lnTo>
                  <a:lnTo>
                    <a:pt x="136" y="325"/>
                  </a:lnTo>
                  <a:lnTo>
                    <a:pt x="138" y="326"/>
                  </a:lnTo>
                  <a:lnTo>
                    <a:pt x="140" y="326"/>
                  </a:lnTo>
                  <a:lnTo>
                    <a:pt x="140" y="325"/>
                  </a:lnTo>
                  <a:lnTo>
                    <a:pt x="142" y="325"/>
                  </a:lnTo>
                  <a:lnTo>
                    <a:pt x="143" y="325"/>
                  </a:lnTo>
                  <a:lnTo>
                    <a:pt x="145" y="325"/>
                  </a:lnTo>
                  <a:lnTo>
                    <a:pt x="147" y="325"/>
                  </a:lnTo>
                  <a:lnTo>
                    <a:pt x="148" y="325"/>
                  </a:lnTo>
                  <a:lnTo>
                    <a:pt x="150" y="325"/>
                  </a:lnTo>
                  <a:lnTo>
                    <a:pt x="152" y="325"/>
                  </a:lnTo>
                  <a:lnTo>
                    <a:pt x="152" y="323"/>
                  </a:lnTo>
                  <a:lnTo>
                    <a:pt x="153" y="323"/>
                  </a:lnTo>
                  <a:lnTo>
                    <a:pt x="155" y="323"/>
                  </a:lnTo>
                  <a:lnTo>
                    <a:pt x="157" y="323"/>
                  </a:lnTo>
                  <a:lnTo>
                    <a:pt x="158" y="323"/>
                  </a:lnTo>
                  <a:lnTo>
                    <a:pt x="160" y="323"/>
                  </a:lnTo>
                  <a:lnTo>
                    <a:pt x="162" y="323"/>
                  </a:lnTo>
                  <a:lnTo>
                    <a:pt x="162" y="325"/>
                  </a:lnTo>
                  <a:lnTo>
                    <a:pt x="163" y="325"/>
                  </a:lnTo>
                  <a:lnTo>
                    <a:pt x="165" y="325"/>
                  </a:lnTo>
                  <a:lnTo>
                    <a:pt x="165" y="326"/>
                  </a:lnTo>
                  <a:lnTo>
                    <a:pt x="167" y="326"/>
                  </a:lnTo>
                  <a:lnTo>
                    <a:pt x="167" y="328"/>
                  </a:lnTo>
                  <a:lnTo>
                    <a:pt x="169" y="330"/>
                  </a:lnTo>
                  <a:lnTo>
                    <a:pt x="170" y="330"/>
                  </a:lnTo>
                  <a:lnTo>
                    <a:pt x="172" y="330"/>
                  </a:lnTo>
                  <a:lnTo>
                    <a:pt x="172" y="331"/>
                  </a:lnTo>
                  <a:lnTo>
                    <a:pt x="174" y="331"/>
                  </a:lnTo>
                  <a:lnTo>
                    <a:pt x="174" y="333"/>
                  </a:lnTo>
                  <a:lnTo>
                    <a:pt x="175" y="333"/>
                  </a:lnTo>
                  <a:lnTo>
                    <a:pt x="177" y="335"/>
                  </a:lnTo>
                  <a:lnTo>
                    <a:pt x="177" y="336"/>
                  </a:lnTo>
                  <a:lnTo>
                    <a:pt x="180" y="336"/>
                  </a:lnTo>
                  <a:lnTo>
                    <a:pt x="182" y="336"/>
                  </a:lnTo>
                  <a:lnTo>
                    <a:pt x="182" y="338"/>
                  </a:lnTo>
                  <a:lnTo>
                    <a:pt x="184" y="338"/>
                  </a:lnTo>
                  <a:lnTo>
                    <a:pt x="185" y="338"/>
                  </a:lnTo>
                  <a:lnTo>
                    <a:pt x="187" y="340"/>
                  </a:lnTo>
                  <a:lnTo>
                    <a:pt x="189" y="340"/>
                  </a:lnTo>
                  <a:lnTo>
                    <a:pt x="189" y="341"/>
                  </a:lnTo>
                  <a:lnTo>
                    <a:pt x="191" y="341"/>
                  </a:lnTo>
                  <a:lnTo>
                    <a:pt x="191" y="343"/>
                  </a:lnTo>
                  <a:lnTo>
                    <a:pt x="192" y="343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4" y="346"/>
                  </a:lnTo>
                  <a:lnTo>
                    <a:pt x="194" y="348"/>
                  </a:lnTo>
                  <a:lnTo>
                    <a:pt x="196" y="349"/>
                  </a:lnTo>
                  <a:lnTo>
                    <a:pt x="197" y="351"/>
                  </a:lnTo>
                  <a:lnTo>
                    <a:pt x="196" y="349"/>
                  </a:lnTo>
                  <a:lnTo>
                    <a:pt x="196" y="351"/>
                  </a:lnTo>
                  <a:lnTo>
                    <a:pt x="194" y="353"/>
                  </a:lnTo>
                  <a:lnTo>
                    <a:pt x="194" y="354"/>
                  </a:lnTo>
                  <a:lnTo>
                    <a:pt x="194" y="356"/>
                  </a:lnTo>
                  <a:lnTo>
                    <a:pt x="196" y="356"/>
                  </a:lnTo>
                  <a:lnTo>
                    <a:pt x="197" y="356"/>
                  </a:lnTo>
                  <a:lnTo>
                    <a:pt x="199" y="358"/>
                  </a:lnTo>
                  <a:lnTo>
                    <a:pt x="201" y="358"/>
                  </a:lnTo>
                  <a:lnTo>
                    <a:pt x="201" y="359"/>
                  </a:lnTo>
                  <a:lnTo>
                    <a:pt x="202" y="359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4" y="359"/>
                  </a:lnTo>
                  <a:lnTo>
                    <a:pt x="206" y="359"/>
                  </a:lnTo>
                  <a:lnTo>
                    <a:pt x="207" y="361"/>
                  </a:lnTo>
                  <a:lnTo>
                    <a:pt x="209" y="361"/>
                  </a:lnTo>
                  <a:lnTo>
                    <a:pt x="211" y="361"/>
                  </a:lnTo>
                  <a:lnTo>
                    <a:pt x="211" y="363"/>
                  </a:lnTo>
                  <a:lnTo>
                    <a:pt x="212" y="364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4" y="369"/>
                  </a:lnTo>
                  <a:lnTo>
                    <a:pt x="214" y="371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6" y="372"/>
                  </a:lnTo>
                  <a:lnTo>
                    <a:pt x="218" y="372"/>
                  </a:lnTo>
                  <a:lnTo>
                    <a:pt x="218" y="371"/>
                  </a:lnTo>
                  <a:lnTo>
                    <a:pt x="219" y="371"/>
                  </a:lnTo>
                  <a:lnTo>
                    <a:pt x="221" y="371"/>
                  </a:lnTo>
                  <a:lnTo>
                    <a:pt x="221" y="369"/>
                  </a:lnTo>
                  <a:lnTo>
                    <a:pt x="223" y="369"/>
                  </a:lnTo>
                  <a:lnTo>
                    <a:pt x="223" y="371"/>
                  </a:lnTo>
                  <a:lnTo>
                    <a:pt x="223" y="372"/>
                  </a:lnTo>
                  <a:lnTo>
                    <a:pt x="224" y="372"/>
                  </a:lnTo>
                  <a:lnTo>
                    <a:pt x="226" y="372"/>
                  </a:lnTo>
                  <a:lnTo>
                    <a:pt x="228" y="372"/>
                  </a:lnTo>
                  <a:lnTo>
                    <a:pt x="226" y="371"/>
                  </a:lnTo>
                  <a:lnTo>
                    <a:pt x="228" y="371"/>
                  </a:lnTo>
                  <a:lnTo>
                    <a:pt x="228" y="369"/>
                  </a:lnTo>
                  <a:lnTo>
                    <a:pt x="229" y="367"/>
                  </a:lnTo>
                  <a:lnTo>
                    <a:pt x="228" y="367"/>
                  </a:lnTo>
                  <a:lnTo>
                    <a:pt x="228" y="366"/>
                  </a:lnTo>
                  <a:lnTo>
                    <a:pt x="229" y="366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1" y="363"/>
                  </a:lnTo>
                  <a:lnTo>
                    <a:pt x="233" y="363"/>
                  </a:lnTo>
                  <a:lnTo>
                    <a:pt x="233" y="364"/>
                  </a:lnTo>
                  <a:lnTo>
                    <a:pt x="234" y="364"/>
                  </a:lnTo>
                  <a:lnTo>
                    <a:pt x="234" y="363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59"/>
                  </a:lnTo>
                  <a:lnTo>
                    <a:pt x="236" y="361"/>
                  </a:lnTo>
                  <a:lnTo>
                    <a:pt x="238" y="361"/>
                  </a:lnTo>
                  <a:lnTo>
                    <a:pt x="239" y="361"/>
                  </a:lnTo>
                  <a:lnTo>
                    <a:pt x="241" y="359"/>
                  </a:lnTo>
                  <a:lnTo>
                    <a:pt x="241" y="358"/>
                  </a:lnTo>
                  <a:lnTo>
                    <a:pt x="239" y="358"/>
                  </a:lnTo>
                  <a:lnTo>
                    <a:pt x="239" y="356"/>
                  </a:lnTo>
                  <a:lnTo>
                    <a:pt x="241" y="356"/>
                  </a:lnTo>
                  <a:lnTo>
                    <a:pt x="243" y="356"/>
                  </a:lnTo>
                  <a:lnTo>
                    <a:pt x="245" y="356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250" y="353"/>
                  </a:lnTo>
                  <a:lnTo>
                    <a:pt x="250" y="351"/>
                  </a:lnTo>
                  <a:lnTo>
                    <a:pt x="250" y="353"/>
                  </a:lnTo>
                  <a:lnTo>
                    <a:pt x="251" y="351"/>
                  </a:lnTo>
                  <a:lnTo>
                    <a:pt x="251" y="353"/>
                  </a:lnTo>
                  <a:lnTo>
                    <a:pt x="253" y="353"/>
                  </a:lnTo>
                  <a:lnTo>
                    <a:pt x="253" y="354"/>
                  </a:lnTo>
                  <a:lnTo>
                    <a:pt x="255" y="354"/>
                  </a:lnTo>
                  <a:lnTo>
                    <a:pt x="255" y="356"/>
                  </a:lnTo>
                  <a:lnTo>
                    <a:pt x="255" y="354"/>
                  </a:lnTo>
                  <a:lnTo>
                    <a:pt x="256" y="356"/>
                  </a:lnTo>
                  <a:lnTo>
                    <a:pt x="256" y="358"/>
                  </a:lnTo>
                  <a:lnTo>
                    <a:pt x="258" y="359"/>
                  </a:lnTo>
                  <a:lnTo>
                    <a:pt x="260" y="359"/>
                  </a:lnTo>
                  <a:lnTo>
                    <a:pt x="260" y="361"/>
                  </a:lnTo>
                  <a:lnTo>
                    <a:pt x="260" y="363"/>
                  </a:lnTo>
                  <a:lnTo>
                    <a:pt x="261" y="363"/>
                  </a:lnTo>
                  <a:lnTo>
                    <a:pt x="261" y="364"/>
                  </a:lnTo>
                  <a:lnTo>
                    <a:pt x="263" y="364"/>
                  </a:lnTo>
                  <a:lnTo>
                    <a:pt x="263" y="363"/>
                  </a:lnTo>
                  <a:lnTo>
                    <a:pt x="263" y="364"/>
                  </a:lnTo>
                  <a:lnTo>
                    <a:pt x="265" y="364"/>
                  </a:lnTo>
                  <a:lnTo>
                    <a:pt x="267" y="364"/>
                  </a:lnTo>
                  <a:lnTo>
                    <a:pt x="268" y="363"/>
                  </a:lnTo>
                  <a:lnTo>
                    <a:pt x="268" y="364"/>
                  </a:lnTo>
                  <a:lnTo>
                    <a:pt x="267" y="364"/>
                  </a:lnTo>
                  <a:lnTo>
                    <a:pt x="268" y="364"/>
                  </a:lnTo>
                  <a:lnTo>
                    <a:pt x="270" y="364"/>
                  </a:lnTo>
                  <a:lnTo>
                    <a:pt x="272" y="364"/>
                  </a:lnTo>
                  <a:lnTo>
                    <a:pt x="272" y="363"/>
                  </a:lnTo>
                  <a:lnTo>
                    <a:pt x="273" y="363"/>
                  </a:lnTo>
                  <a:lnTo>
                    <a:pt x="275" y="363"/>
                  </a:lnTo>
                  <a:lnTo>
                    <a:pt x="277" y="363"/>
                  </a:lnTo>
                  <a:lnTo>
                    <a:pt x="277" y="361"/>
                  </a:lnTo>
                  <a:lnTo>
                    <a:pt x="278" y="363"/>
                  </a:lnTo>
                  <a:lnTo>
                    <a:pt x="280" y="363"/>
                  </a:lnTo>
                  <a:lnTo>
                    <a:pt x="280" y="361"/>
                  </a:lnTo>
                  <a:lnTo>
                    <a:pt x="282" y="361"/>
                  </a:lnTo>
                  <a:lnTo>
                    <a:pt x="283" y="361"/>
                  </a:lnTo>
                  <a:lnTo>
                    <a:pt x="285" y="361"/>
                  </a:lnTo>
                  <a:lnTo>
                    <a:pt x="285" y="363"/>
                  </a:lnTo>
                  <a:lnTo>
                    <a:pt x="287" y="363"/>
                  </a:lnTo>
                  <a:lnTo>
                    <a:pt x="288" y="363"/>
                  </a:lnTo>
                  <a:lnTo>
                    <a:pt x="290" y="363"/>
                  </a:lnTo>
                  <a:lnTo>
                    <a:pt x="288" y="364"/>
                  </a:lnTo>
                  <a:lnTo>
                    <a:pt x="288" y="366"/>
                  </a:lnTo>
                  <a:lnTo>
                    <a:pt x="287" y="367"/>
                  </a:lnTo>
                  <a:lnTo>
                    <a:pt x="288" y="367"/>
                  </a:lnTo>
                  <a:lnTo>
                    <a:pt x="290" y="367"/>
                  </a:lnTo>
                  <a:lnTo>
                    <a:pt x="292" y="369"/>
                  </a:lnTo>
                  <a:lnTo>
                    <a:pt x="297" y="371"/>
                  </a:lnTo>
                  <a:lnTo>
                    <a:pt x="297" y="369"/>
                  </a:lnTo>
                  <a:lnTo>
                    <a:pt x="299" y="369"/>
                  </a:lnTo>
                  <a:lnTo>
                    <a:pt x="300" y="371"/>
                  </a:lnTo>
                  <a:lnTo>
                    <a:pt x="300" y="369"/>
                  </a:lnTo>
                  <a:lnTo>
                    <a:pt x="300" y="367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07" y="369"/>
                  </a:lnTo>
                  <a:lnTo>
                    <a:pt x="307" y="371"/>
                  </a:lnTo>
                  <a:lnTo>
                    <a:pt x="309" y="371"/>
                  </a:lnTo>
                  <a:lnTo>
                    <a:pt x="310" y="371"/>
                  </a:lnTo>
                  <a:lnTo>
                    <a:pt x="312" y="371"/>
                  </a:lnTo>
                  <a:lnTo>
                    <a:pt x="312" y="369"/>
                  </a:lnTo>
                  <a:lnTo>
                    <a:pt x="310" y="369"/>
                  </a:lnTo>
                  <a:lnTo>
                    <a:pt x="310" y="367"/>
                  </a:lnTo>
                  <a:lnTo>
                    <a:pt x="310" y="366"/>
                  </a:lnTo>
                  <a:lnTo>
                    <a:pt x="312" y="366"/>
                  </a:lnTo>
                  <a:lnTo>
                    <a:pt x="314" y="366"/>
                  </a:lnTo>
                  <a:lnTo>
                    <a:pt x="316" y="366"/>
                  </a:lnTo>
                  <a:lnTo>
                    <a:pt x="317" y="366"/>
                  </a:lnTo>
                  <a:lnTo>
                    <a:pt x="317" y="364"/>
                  </a:lnTo>
                  <a:lnTo>
                    <a:pt x="319" y="366"/>
                  </a:lnTo>
                  <a:lnTo>
                    <a:pt x="321" y="366"/>
                  </a:lnTo>
                  <a:lnTo>
                    <a:pt x="322" y="366"/>
                  </a:lnTo>
                  <a:lnTo>
                    <a:pt x="322" y="364"/>
                  </a:lnTo>
                  <a:lnTo>
                    <a:pt x="324" y="363"/>
                  </a:lnTo>
                  <a:lnTo>
                    <a:pt x="326" y="363"/>
                  </a:lnTo>
                  <a:lnTo>
                    <a:pt x="326" y="361"/>
                  </a:lnTo>
                  <a:lnTo>
                    <a:pt x="326" y="359"/>
                  </a:lnTo>
                  <a:lnTo>
                    <a:pt x="327" y="359"/>
                  </a:lnTo>
                  <a:lnTo>
                    <a:pt x="327" y="361"/>
                  </a:lnTo>
                  <a:lnTo>
                    <a:pt x="329" y="359"/>
                  </a:lnTo>
                  <a:lnTo>
                    <a:pt x="327" y="359"/>
                  </a:lnTo>
                  <a:lnTo>
                    <a:pt x="327" y="358"/>
                  </a:lnTo>
                  <a:lnTo>
                    <a:pt x="329" y="358"/>
                  </a:lnTo>
                  <a:lnTo>
                    <a:pt x="331" y="356"/>
                  </a:lnTo>
                  <a:lnTo>
                    <a:pt x="331" y="354"/>
                  </a:lnTo>
                  <a:lnTo>
                    <a:pt x="334" y="354"/>
                  </a:lnTo>
                  <a:lnTo>
                    <a:pt x="336" y="354"/>
                  </a:lnTo>
                  <a:lnTo>
                    <a:pt x="337" y="353"/>
                  </a:lnTo>
                  <a:lnTo>
                    <a:pt x="339" y="353"/>
                  </a:lnTo>
                  <a:lnTo>
                    <a:pt x="341" y="353"/>
                  </a:lnTo>
                  <a:lnTo>
                    <a:pt x="341" y="351"/>
                  </a:lnTo>
                  <a:lnTo>
                    <a:pt x="343" y="351"/>
                  </a:lnTo>
                  <a:lnTo>
                    <a:pt x="343" y="349"/>
                  </a:lnTo>
                  <a:lnTo>
                    <a:pt x="344" y="349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49" y="343"/>
                  </a:lnTo>
                  <a:lnTo>
                    <a:pt x="351" y="343"/>
                  </a:lnTo>
                  <a:lnTo>
                    <a:pt x="353" y="343"/>
                  </a:lnTo>
                  <a:lnTo>
                    <a:pt x="354" y="343"/>
                  </a:lnTo>
                  <a:lnTo>
                    <a:pt x="354" y="341"/>
                  </a:lnTo>
                  <a:lnTo>
                    <a:pt x="358" y="341"/>
                  </a:lnTo>
                  <a:lnTo>
                    <a:pt x="359" y="338"/>
                  </a:lnTo>
                  <a:lnTo>
                    <a:pt x="361" y="338"/>
                  </a:lnTo>
                  <a:lnTo>
                    <a:pt x="363" y="338"/>
                  </a:lnTo>
                  <a:lnTo>
                    <a:pt x="363" y="336"/>
                  </a:lnTo>
                  <a:lnTo>
                    <a:pt x="363" y="335"/>
                  </a:lnTo>
                  <a:lnTo>
                    <a:pt x="364" y="335"/>
                  </a:lnTo>
                  <a:lnTo>
                    <a:pt x="364" y="333"/>
                  </a:lnTo>
                  <a:lnTo>
                    <a:pt x="363" y="333"/>
                  </a:lnTo>
                  <a:lnTo>
                    <a:pt x="364" y="333"/>
                  </a:lnTo>
                  <a:lnTo>
                    <a:pt x="366" y="333"/>
                  </a:lnTo>
                  <a:lnTo>
                    <a:pt x="366" y="331"/>
                  </a:lnTo>
                  <a:lnTo>
                    <a:pt x="366" y="330"/>
                  </a:lnTo>
                  <a:lnTo>
                    <a:pt x="366" y="328"/>
                  </a:lnTo>
                  <a:lnTo>
                    <a:pt x="368" y="328"/>
                  </a:lnTo>
                  <a:lnTo>
                    <a:pt x="371" y="328"/>
                  </a:lnTo>
                  <a:lnTo>
                    <a:pt x="373" y="326"/>
                  </a:lnTo>
                  <a:lnTo>
                    <a:pt x="373" y="328"/>
                  </a:lnTo>
                  <a:lnTo>
                    <a:pt x="375" y="328"/>
                  </a:lnTo>
                  <a:lnTo>
                    <a:pt x="376" y="326"/>
                  </a:lnTo>
                  <a:lnTo>
                    <a:pt x="378" y="326"/>
                  </a:lnTo>
                  <a:lnTo>
                    <a:pt x="380" y="326"/>
                  </a:lnTo>
                  <a:lnTo>
                    <a:pt x="380" y="325"/>
                  </a:lnTo>
                  <a:lnTo>
                    <a:pt x="380" y="323"/>
                  </a:lnTo>
                  <a:lnTo>
                    <a:pt x="381" y="321"/>
                  </a:lnTo>
                  <a:lnTo>
                    <a:pt x="383" y="321"/>
                  </a:lnTo>
                  <a:lnTo>
                    <a:pt x="385" y="321"/>
                  </a:lnTo>
                  <a:lnTo>
                    <a:pt x="386" y="320"/>
                  </a:lnTo>
                  <a:lnTo>
                    <a:pt x="388" y="320"/>
                  </a:lnTo>
                  <a:lnTo>
                    <a:pt x="390" y="320"/>
                  </a:lnTo>
                  <a:lnTo>
                    <a:pt x="392" y="320"/>
                  </a:lnTo>
                  <a:lnTo>
                    <a:pt x="392" y="321"/>
                  </a:lnTo>
                  <a:lnTo>
                    <a:pt x="393" y="321"/>
                  </a:lnTo>
                  <a:lnTo>
                    <a:pt x="395" y="321"/>
                  </a:lnTo>
                  <a:lnTo>
                    <a:pt x="395" y="323"/>
                  </a:lnTo>
                  <a:lnTo>
                    <a:pt x="397" y="323"/>
                  </a:lnTo>
                  <a:lnTo>
                    <a:pt x="397" y="325"/>
                  </a:lnTo>
                  <a:lnTo>
                    <a:pt x="398" y="326"/>
                  </a:lnTo>
                  <a:lnTo>
                    <a:pt x="398" y="325"/>
                  </a:lnTo>
                  <a:lnTo>
                    <a:pt x="400" y="325"/>
                  </a:lnTo>
                  <a:lnTo>
                    <a:pt x="400" y="326"/>
                  </a:lnTo>
                  <a:lnTo>
                    <a:pt x="402" y="326"/>
                  </a:lnTo>
                  <a:lnTo>
                    <a:pt x="403" y="326"/>
                  </a:lnTo>
                  <a:lnTo>
                    <a:pt x="403" y="328"/>
                  </a:lnTo>
                  <a:lnTo>
                    <a:pt x="403" y="326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7" y="330"/>
                  </a:lnTo>
                  <a:lnTo>
                    <a:pt x="408" y="330"/>
                  </a:lnTo>
                  <a:lnTo>
                    <a:pt x="410" y="330"/>
                  </a:lnTo>
                  <a:lnTo>
                    <a:pt x="408" y="331"/>
                  </a:lnTo>
                  <a:lnTo>
                    <a:pt x="410" y="331"/>
                  </a:lnTo>
                  <a:lnTo>
                    <a:pt x="412" y="331"/>
                  </a:lnTo>
                  <a:lnTo>
                    <a:pt x="410" y="333"/>
                  </a:lnTo>
                  <a:lnTo>
                    <a:pt x="412" y="333"/>
                  </a:lnTo>
                  <a:lnTo>
                    <a:pt x="412" y="335"/>
                  </a:lnTo>
                  <a:lnTo>
                    <a:pt x="410" y="335"/>
                  </a:lnTo>
                  <a:lnTo>
                    <a:pt x="412" y="336"/>
                  </a:lnTo>
                  <a:lnTo>
                    <a:pt x="413" y="336"/>
                  </a:lnTo>
                  <a:lnTo>
                    <a:pt x="413" y="338"/>
                  </a:lnTo>
                  <a:lnTo>
                    <a:pt x="415" y="340"/>
                  </a:lnTo>
                  <a:lnTo>
                    <a:pt x="413" y="340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10" y="341"/>
                  </a:lnTo>
                  <a:lnTo>
                    <a:pt x="408" y="341"/>
                  </a:lnTo>
                  <a:lnTo>
                    <a:pt x="407" y="341"/>
                  </a:lnTo>
                  <a:lnTo>
                    <a:pt x="407" y="343"/>
                  </a:lnTo>
                  <a:lnTo>
                    <a:pt x="405" y="341"/>
                  </a:lnTo>
                  <a:lnTo>
                    <a:pt x="405" y="343"/>
                  </a:lnTo>
                  <a:lnTo>
                    <a:pt x="403" y="343"/>
                  </a:lnTo>
                  <a:lnTo>
                    <a:pt x="403" y="344"/>
                  </a:lnTo>
                  <a:lnTo>
                    <a:pt x="402" y="344"/>
                  </a:lnTo>
                  <a:lnTo>
                    <a:pt x="400" y="344"/>
                  </a:lnTo>
                  <a:lnTo>
                    <a:pt x="400" y="346"/>
                  </a:lnTo>
                  <a:lnTo>
                    <a:pt x="398" y="346"/>
                  </a:lnTo>
                  <a:lnTo>
                    <a:pt x="397" y="348"/>
                  </a:lnTo>
                  <a:lnTo>
                    <a:pt x="397" y="349"/>
                  </a:lnTo>
                  <a:lnTo>
                    <a:pt x="395" y="349"/>
                  </a:lnTo>
                  <a:lnTo>
                    <a:pt x="395" y="351"/>
                  </a:lnTo>
                  <a:lnTo>
                    <a:pt x="395" y="353"/>
                  </a:lnTo>
                  <a:lnTo>
                    <a:pt x="393" y="353"/>
                  </a:lnTo>
                  <a:lnTo>
                    <a:pt x="393" y="354"/>
                  </a:lnTo>
                  <a:lnTo>
                    <a:pt x="395" y="354"/>
                  </a:lnTo>
                  <a:lnTo>
                    <a:pt x="395" y="356"/>
                  </a:lnTo>
                  <a:lnTo>
                    <a:pt x="397" y="356"/>
                  </a:lnTo>
                  <a:lnTo>
                    <a:pt x="397" y="358"/>
                  </a:lnTo>
                  <a:lnTo>
                    <a:pt x="398" y="359"/>
                  </a:lnTo>
                  <a:lnTo>
                    <a:pt x="398" y="361"/>
                  </a:lnTo>
                  <a:lnTo>
                    <a:pt x="400" y="363"/>
                  </a:lnTo>
                  <a:lnTo>
                    <a:pt x="400" y="364"/>
                  </a:lnTo>
                  <a:lnTo>
                    <a:pt x="398" y="364"/>
                  </a:lnTo>
                  <a:lnTo>
                    <a:pt x="398" y="366"/>
                  </a:lnTo>
                  <a:lnTo>
                    <a:pt x="398" y="367"/>
                  </a:lnTo>
                  <a:lnTo>
                    <a:pt x="397" y="367"/>
                  </a:lnTo>
                  <a:lnTo>
                    <a:pt x="397" y="369"/>
                  </a:lnTo>
                  <a:lnTo>
                    <a:pt x="397" y="367"/>
                  </a:lnTo>
                  <a:lnTo>
                    <a:pt x="395" y="367"/>
                  </a:lnTo>
                  <a:lnTo>
                    <a:pt x="393" y="367"/>
                  </a:lnTo>
                  <a:lnTo>
                    <a:pt x="393" y="369"/>
                  </a:lnTo>
                  <a:lnTo>
                    <a:pt x="392" y="369"/>
                  </a:lnTo>
                  <a:lnTo>
                    <a:pt x="390" y="369"/>
                  </a:lnTo>
                  <a:lnTo>
                    <a:pt x="390" y="371"/>
                  </a:lnTo>
                  <a:lnTo>
                    <a:pt x="392" y="371"/>
                  </a:lnTo>
                  <a:lnTo>
                    <a:pt x="392" y="372"/>
                  </a:lnTo>
                  <a:lnTo>
                    <a:pt x="390" y="372"/>
                  </a:lnTo>
                  <a:lnTo>
                    <a:pt x="390" y="374"/>
                  </a:lnTo>
                  <a:lnTo>
                    <a:pt x="390" y="376"/>
                  </a:lnTo>
                  <a:lnTo>
                    <a:pt x="388" y="376"/>
                  </a:lnTo>
                  <a:lnTo>
                    <a:pt x="388" y="377"/>
                  </a:lnTo>
                  <a:lnTo>
                    <a:pt x="386" y="377"/>
                  </a:lnTo>
                  <a:lnTo>
                    <a:pt x="385" y="377"/>
                  </a:lnTo>
                  <a:lnTo>
                    <a:pt x="383" y="379"/>
                  </a:lnTo>
                  <a:lnTo>
                    <a:pt x="383" y="377"/>
                  </a:lnTo>
                  <a:lnTo>
                    <a:pt x="383" y="379"/>
                  </a:lnTo>
                  <a:lnTo>
                    <a:pt x="383" y="381"/>
                  </a:lnTo>
                  <a:lnTo>
                    <a:pt x="381" y="382"/>
                  </a:lnTo>
                  <a:lnTo>
                    <a:pt x="381" y="381"/>
                  </a:lnTo>
                  <a:lnTo>
                    <a:pt x="381" y="382"/>
                  </a:lnTo>
                  <a:lnTo>
                    <a:pt x="380" y="382"/>
                  </a:lnTo>
                  <a:lnTo>
                    <a:pt x="380" y="384"/>
                  </a:lnTo>
                  <a:lnTo>
                    <a:pt x="381" y="384"/>
                  </a:lnTo>
                  <a:lnTo>
                    <a:pt x="381" y="386"/>
                  </a:lnTo>
                  <a:lnTo>
                    <a:pt x="381" y="384"/>
                  </a:lnTo>
                  <a:lnTo>
                    <a:pt x="383" y="384"/>
                  </a:lnTo>
                  <a:lnTo>
                    <a:pt x="385" y="384"/>
                  </a:lnTo>
                  <a:lnTo>
                    <a:pt x="386" y="384"/>
                  </a:lnTo>
                  <a:lnTo>
                    <a:pt x="388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3" y="382"/>
                  </a:lnTo>
                  <a:lnTo>
                    <a:pt x="395" y="382"/>
                  </a:lnTo>
                  <a:lnTo>
                    <a:pt x="395" y="384"/>
                  </a:lnTo>
                  <a:lnTo>
                    <a:pt x="395" y="386"/>
                  </a:lnTo>
                  <a:lnTo>
                    <a:pt x="397" y="386"/>
                  </a:lnTo>
                  <a:lnTo>
                    <a:pt x="397" y="387"/>
                  </a:lnTo>
                  <a:lnTo>
                    <a:pt x="397" y="386"/>
                  </a:lnTo>
                  <a:lnTo>
                    <a:pt x="398" y="386"/>
                  </a:lnTo>
                  <a:lnTo>
                    <a:pt x="398" y="387"/>
                  </a:lnTo>
                  <a:lnTo>
                    <a:pt x="398" y="389"/>
                  </a:lnTo>
                  <a:lnTo>
                    <a:pt x="398" y="390"/>
                  </a:lnTo>
                  <a:lnTo>
                    <a:pt x="398" y="392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398" y="395"/>
                  </a:lnTo>
                  <a:lnTo>
                    <a:pt x="398" y="397"/>
                  </a:lnTo>
                  <a:lnTo>
                    <a:pt x="400" y="397"/>
                  </a:lnTo>
                  <a:lnTo>
                    <a:pt x="400" y="399"/>
                  </a:lnTo>
                  <a:lnTo>
                    <a:pt x="398" y="399"/>
                  </a:lnTo>
                  <a:lnTo>
                    <a:pt x="398" y="400"/>
                  </a:lnTo>
                  <a:lnTo>
                    <a:pt x="398" y="402"/>
                  </a:lnTo>
                  <a:lnTo>
                    <a:pt x="397" y="402"/>
                  </a:lnTo>
                  <a:lnTo>
                    <a:pt x="398" y="402"/>
                  </a:lnTo>
                  <a:lnTo>
                    <a:pt x="398" y="404"/>
                  </a:lnTo>
                  <a:lnTo>
                    <a:pt x="400" y="404"/>
                  </a:lnTo>
                  <a:lnTo>
                    <a:pt x="402" y="402"/>
                  </a:lnTo>
                  <a:lnTo>
                    <a:pt x="402" y="404"/>
                  </a:lnTo>
                  <a:lnTo>
                    <a:pt x="400" y="404"/>
                  </a:lnTo>
                  <a:lnTo>
                    <a:pt x="400" y="405"/>
                  </a:lnTo>
                  <a:lnTo>
                    <a:pt x="400" y="407"/>
                  </a:lnTo>
                  <a:lnTo>
                    <a:pt x="400" y="408"/>
                  </a:lnTo>
                  <a:lnTo>
                    <a:pt x="402" y="408"/>
                  </a:lnTo>
                  <a:lnTo>
                    <a:pt x="403" y="408"/>
                  </a:lnTo>
                  <a:lnTo>
                    <a:pt x="405" y="408"/>
                  </a:lnTo>
                  <a:lnTo>
                    <a:pt x="405" y="407"/>
                  </a:lnTo>
                  <a:lnTo>
                    <a:pt x="407" y="408"/>
                  </a:lnTo>
                  <a:lnTo>
                    <a:pt x="405" y="408"/>
                  </a:lnTo>
                  <a:lnTo>
                    <a:pt x="405" y="410"/>
                  </a:lnTo>
                  <a:lnTo>
                    <a:pt x="405" y="412"/>
                  </a:lnTo>
                  <a:lnTo>
                    <a:pt x="407" y="412"/>
                  </a:lnTo>
                  <a:lnTo>
                    <a:pt x="408" y="412"/>
                  </a:lnTo>
                  <a:lnTo>
                    <a:pt x="410" y="412"/>
                  </a:lnTo>
                  <a:lnTo>
                    <a:pt x="410" y="413"/>
                  </a:lnTo>
                  <a:lnTo>
                    <a:pt x="412" y="413"/>
                  </a:lnTo>
                  <a:lnTo>
                    <a:pt x="412" y="415"/>
                  </a:lnTo>
                  <a:lnTo>
                    <a:pt x="413" y="413"/>
                  </a:lnTo>
                  <a:lnTo>
                    <a:pt x="413" y="415"/>
                  </a:lnTo>
                  <a:lnTo>
                    <a:pt x="415" y="413"/>
                  </a:lnTo>
                  <a:lnTo>
                    <a:pt x="417" y="413"/>
                  </a:lnTo>
                  <a:lnTo>
                    <a:pt x="419" y="413"/>
                  </a:lnTo>
                  <a:lnTo>
                    <a:pt x="419" y="412"/>
                  </a:lnTo>
                  <a:lnTo>
                    <a:pt x="420" y="412"/>
                  </a:lnTo>
                  <a:lnTo>
                    <a:pt x="422" y="410"/>
                  </a:lnTo>
                  <a:lnTo>
                    <a:pt x="422" y="408"/>
                  </a:lnTo>
                  <a:lnTo>
                    <a:pt x="424" y="408"/>
                  </a:lnTo>
                  <a:lnTo>
                    <a:pt x="425" y="407"/>
                  </a:lnTo>
                  <a:lnTo>
                    <a:pt x="427" y="407"/>
                  </a:lnTo>
                  <a:lnTo>
                    <a:pt x="429" y="407"/>
                  </a:lnTo>
                  <a:lnTo>
                    <a:pt x="429" y="405"/>
                  </a:lnTo>
                  <a:lnTo>
                    <a:pt x="430" y="405"/>
                  </a:lnTo>
                  <a:lnTo>
                    <a:pt x="432" y="405"/>
                  </a:lnTo>
                  <a:lnTo>
                    <a:pt x="432" y="404"/>
                  </a:lnTo>
                  <a:lnTo>
                    <a:pt x="434" y="404"/>
                  </a:lnTo>
                  <a:lnTo>
                    <a:pt x="435" y="405"/>
                  </a:lnTo>
                  <a:lnTo>
                    <a:pt x="437" y="404"/>
                  </a:lnTo>
                  <a:lnTo>
                    <a:pt x="437" y="402"/>
                  </a:lnTo>
                  <a:lnTo>
                    <a:pt x="439" y="402"/>
                  </a:lnTo>
                  <a:lnTo>
                    <a:pt x="440" y="402"/>
                  </a:lnTo>
                  <a:lnTo>
                    <a:pt x="439" y="400"/>
                  </a:lnTo>
                  <a:lnTo>
                    <a:pt x="440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4" y="399"/>
                  </a:lnTo>
                  <a:lnTo>
                    <a:pt x="446" y="399"/>
                  </a:lnTo>
                  <a:lnTo>
                    <a:pt x="447" y="399"/>
                  </a:lnTo>
                  <a:lnTo>
                    <a:pt x="447" y="397"/>
                  </a:lnTo>
                  <a:lnTo>
                    <a:pt x="449" y="397"/>
                  </a:lnTo>
                  <a:lnTo>
                    <a:pt x="449" y="395"/>
                  </a:lnTo>
                  <a:lnTo>
                    <a:pt x="447" y="395"/>
                  </a:lnTo>
                  <a:lnTo>
                    <a:pt x="446" y="395"/>
                  </a:lnTo>
                  <a:lnTo>
                    <a:pt x="446" y="394"/>
                  </a:lnTo>
                  <a:lnTo>
                    <a:pt x="446" y="392"/>
                  </a:lnTo>
                  <a:lnTo>
                    <a:pt x="447" y="392"/>
                  </a:lnTo>
                  <a:lnTo>
                    <a:pt x="449" y="390"/>
                  </a:lnTo>
                  <a:lnTo>
                    <a:pt x="447" y="389"/>
                  </a:lnTo>
                  <a:lnTo>
                    <a:pt x="449" y="389"/>
                  </a:lnTo>
                  <a:lnTo>
                    <a:pt x="449" y="387"/>
                  </a:lnTo>
                  <a:lnTo>
                    <a:pt x="449" y="386"/>
                  </a:lnTo>
                  <a:lnTo>
                    <a:pt x="449" y="384"/>
                  </a:lnTo>
                  <a:lnTo>
                    <a:pt x="449" y="382"/>
                  </a:lnTo>
                  <a:lnTo>
                    <a:pt x="452" y="382"/>
                  </a:lnTo>
                  <a:lnTo>
                    <a:pt x="454" y="382"/>
                  </a:lnTo>
                  <a:lnTo>
                    <a:pt x="452" y="382"/>
                  </a:lnTo>
                  <a:lnTo>
                    <a:pt x="454" y="381"/>
                  </a:lnTo>
                  <a:lnTo>
                    <a:pt x="452" y="379"/>
                  </a:lnTo>
                  <a:lnTo>
                    <a:pt x="454" y="379"/>
                  </a:lnTo>
                  <a:lnTo>
                    <a:pt x="454" y="377"/>
                  </a:lnTo>
                  <a:lnTo>
                    <a:pt x="456" y="377"/>
                  </a:lnTo>
                  <a:lnTo>
                    <a:pt x="457" y="377"/>
                  </a:lnTo>
                  <a:lnTo>
                    <a:pt x="459" y="379"/>
                  </a:lnTo>
                  <a:lnTo>
                    <a:pt x="461" y="379"/>
                  </a:lnTo>
                  <a:lnTo>
                    <a:pt x="462" y="379"/>
                  </a:lnTo>
                  <a:lnTo>
                    <a:pt x="462" y="381"/>
                  </a:lnTo>
                  <a:lnTo>
                    <a:pt x="462" y="379"/>
                  </a:lnTo>
                  <a:lnTo>
                    <a:pt x="464" y="379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8" y="376"/>
                  </a:lnTo>
                  <a:lnTo>
                    <a:pt x="466" y="376"/>
                  </a:lnTo>
                  <a:lnTo>
                    <a:pt x="468" y="376"/>
                  </a:lnTo>
                  <a:lnTo>
                    <a:pt x="468" y="374"/>
                  </a:lnTo>
                  <a:lnTo>
                    <a:pt x="468" y="372"/>
                  </a:lnTo>
                  <a:lnTo>
                    <a:pt x="466" y="371"/>
                  </a:lnTo>
                  <a:lnTo>
                    <a:pt x="468" y="371"/>
                  </a:lnTo>
                  <a:lnTo>
                    <a:pt x="468" y="369"/>
                  </a:lnTo>
                  <a:lnTo>
                    <a:pt x="469" y="369"/>
                  </a:lnTo>
                  <a:lnTo>
                    <a:pt x="471" y="369"/>
                  </a:lnTo>
                  <a:lnTo>
                    <a:pt x="473" y="369"/>
                  </a:lnTo>
                  <a:lnTo>
                    <a:pt x="474" y="369"/>
                  </a:lnTo>
                  <a:lnTo>
                    <a:pt x="476" y="369"/>
                  </a:lnTo>
                  <a:lnTo>
                    <a:pt x="478" y="369"/>
                  </a:lnTo>
                  <a:lnTo>
                    <a:pt x="479" y="369"/>
                  </a:lnTo>
                  <a:lnTo>
                    <a:pt x="481" y="369"/>
                  </a:lnTo>
                  <a:lnTo>
                    <a:pt x="481" y="371"/>
                  </a:lnTo>
                  <a:lnTo>
                    <a:pt x="483" y="371"/>
                  </a:lnTo>
                  <a:lnTo>
                    <a:pt x="483" y="369"/>
                  </a:lnTo>
                  <a:lnTo>
                    <a:pt x="484" y="367"/>
                  </a:lnTo>
                  <a:lnTo>
                    <a:pt x="484" y="366"/>
                  </a:lnTo>
                  <a:lnTo>
                    <a:pt x="486" y="366"/>
                  </a:lnTo>
                  <a:lnTo>
                    <a:pt x="488" y="366"/>
                  </a:lnTo>
                  <a:lnTo>
                    <a:pt x="488" y="367"/>
                  </a:lnTo>
                  <a:lnTo>
                    <a:pt x="489" y="367"/>
                  </a:lnTo>
                  <a:lnTo>
                    <a:pt x="491" y="367"/>
                  </a:lnTo>
                  <a:lnTo>
                    <a:pt x="493" y="367"/>
                  </a:lnTo>
                  <a:lnTo>
                    <a:pt x="493" y="369"/>
                  </a:lnTo>
                  <a:lnTo>
                    <a:pt x="495" y="369"/>
                  </a:lnTo>
                  <a:lnTo>
                    <a:pt x="495" y="367"/>
                  </a:lnTo>
                  <a:lnTo>
                    <a:pt x="496" y="367"/>
                  </a:lnTo>
                  <a:lnTo>
                    <a:pt x="498" y="366"/>
                  </a:lnTo>
                  <a:lnTo>
                    <a:pt x="500" y="366"/>
                  </a:lnTo>
                  <a:lnTo>
                    <a:pt x="501" y="366"/>
                  </a:lnTo>
                  <a:lnTo>
                    <a:pt x="503" y="367"/>
                  </a:lnTo>
                  <a:lnTo>
                    <a:pt x="501" y="367"/>
                  </a:lnTo>
                  <a:lnTo>
                    <a:pt x="501" y="369"/>
                  </a:lnTo>
                  <a:lnTo>
                    <a:pt x="503" y="369"/>
                  </a:lnTo>
                  <a:lnTo>
                    <a:pt x="503" y="367"/>
                  </a:lnTo>
                  <a:lnTo>
                    <a:pt x="505" y="367"/>
                  </a:lnTo>
                  <a:lnTo>
                    <a:pt x="505" y="369"/>
                  </a:lnTo>
                  <a:lnTo>
                    <a:pt x="506" y="369"/>
                  </a:lnTo>
                  <a:lnTo>
                    <a:pt x="508" y="369"/>
                  </a:lnTo>
                  <a:lnTo>
                    <a:pt x="508" y="367"/>
                  </a:lnTo>
                  <a:lnTo>
                    <a:pt x="510" y="367"/>
                  </a:lnTo>
                  <a:lnTo>
                    <a:pt x="511" y="367"/>
                  </a:lnTo>
                  <a:lnTo>
                    <a:pt x="513" y="367"/>
                  </a:lnTo>
                  <a:lnTo>
                    <a:pt x="515" y="367"/>
                  </a:lnTo>
                  <a:lnTo>
                    <a:pt x="516" y="367"/>
                  </a:lnTo>
                  <a:lnTo>
                    <a:pt x="518" y="367"/>
                  </a:lnTo>
                  <a:lnTo>
                    <a:pt x="518" y="366"/>
                  </a:lnTo>
                  <a:lnTo>
                    <a:pt x="518" y="364"/>
                  </a:lnTo>
                  <a:lnTo>
                    <a:pt x="520" y="364"/>
                  </a:lnTo>
                  <a:lnTo>
                    <a:pt x="520" y="363"/>
                  </a:lnTo>
                  <a:lnTo>
                    <a:pt x="522" y="363"/>
                  </a:lnTo>
                  <a:lnTo>
                    <a:pt x="523" y="364"/>
                  </a:lnTo>
                  <a:lnTo>
                    <a:pt x="525" y="363"/>
                  </a:lnTo>
                  <a:lnTo>
                    <a:pt x="527" y="363"/>
                  </a:lnTo>
                  <a:lnTo>
                    <a:pt x="528" y="363"/>
                  </a:lnTo>
                  <a:lnTo>
                    <a:pt x="530" y="361"/>
                  </a:lnTo>
                  <a:lnTo>
                    <a:pt x="532" y="361"/>
                  </a:lnTo>
                  <a:lnTo>
                    <a:pt x="533" y="359"/>
                  </a:lnTo>
                  <a:lnTo>
                    <a:pt x="535" y="359"/>
                  </a:lnTo>
                  <a:lnTo>
                    <a:pt x="537" y="358"/>
                  </a:lnTo>
                  <a:lnTo>
                    <a:pt x="537" y="359"/>
                  </a:lnTo>
                  <a:lnTo>
                    <a:pt x="538" y="359"/>
                  </a:lnTo>
                  <a:lnTo>
                    <a:pt x="540" y="359"/>
                  </a:lnTo>
                  <a:lnTo>
                    <a:pt x="542" y="358"/>
                  </a:lnTo>
                  <a:lnTo>
                    <a:pt x="544" y="358"/>
                  </a:lnTo>
                  <a:lnTo>
                    <a:pt x="544" y="356"/>
                  </a:lnTo>
                  <a:lnTo>
                    <a:pt x="545" y="354"/>
                  </a:lnTo>
                  <a:lnTo>
                    <a:pt x="547" y="354"/>
                  </a:lnTo>
                  <a:lnTo>
                    <a:pt x="549" y="354"/>
                  </a:lnTo>
                  <a:lnTo>
                    <a:pt x="549" y="356"/>
                  </a:lnTo>
                  <a:lnTo>
                    <a:pt x="550" y="356"/>
                  </a:lnTo>
                  <a:lnTo>
                    <a:pt x="550" y="354"/>
                  </a:lnTo>
                  <a:lnTo>
                    <a:pt x="550" y="356"/>
                  </a:lnTo>
                  <a:lnTo>
                    <a:pt x="552" y="354"/>
                  </a:lnTo>
                  <a:lnTo>
                    <a:pt x="554" y="354"/>
                  </a:lnTo>
                  <a:lnTo>
                    <a:pt x="554" y="353"/>
                  </a:lnTo>
                  <a:lnTo>
                    <a:pt x="552" y="353"/>
                  </a:lnTo>
                  <a:lnTo>
                    <a:pt x="552" y="351"/>
                  </a:lnTo>
                  <a:lnTo>
                    <a:pt x="554" y="351"/>
                  </a:lnTo>
                  <a:lnTo>
                    <a:pt x="554" y="349"/>
                  </a:lnTo>
                  <a:lnTo>
                    <a:pt x="554" y="348"/>
                  </a:lnTo>
                  <a:lnTo>
                    <a:pt x="554" y="349"/>
                  </a:lnTo>
                  <a:lnTo>
                    <a:pt x="552" y="349"/>
                  </a:lnTo>
                  <a:lnTo>
                    <a:pt x="552" y="348"/>
                  </a:lnTo>
                  <a:lnTo>
                    <a:pt x="552" y="346"/>
                  </a:lnTo>
                  <a:lnTo>
                    <a:pt x="554" y="346"/>
                  </a:lnTo>
                  <a:lnTo>
                    <a:pt x="554" y="344"/>
                  </a:lnTo>
                  <a:lnTo>
                    <a:pt x="554" y="343"/>
                  </a:lnTo>
                  <a:lnTo>
                    <a:pt x="555" y="341"/>
                  </a:lnTo>
                  <a:lnTo>
                    <a:pt x="555" y="336"/>
                  </a:lnTo>
                  <a:lnTo>
                    <a:pt x="557" y="336"/>
                  </a:lnTo>
                  <a:lnTo>
                    <a:pt x="559" y="336"/>
                  </a:lnTo>
                  <a:lnTo>
                    <a:pt x="560" y="336"/>
                  </a:lnTo>
                  <a:lnTo>
                    <a:pt x="560" y="338"/>
                  </a:lnTo>
                  <a:lnTo>
                    <a:pt x="562" y="338"/>
                  </a:lnTo>
                  <a:lnTo>
                    <a:pt x="564" y="338"/>
                  </a:lnTo>
                  <a:lnTo>
                    <a:pt x="564" y="336"/>
                  </a:lnTo>
                  <a:lnTo>
                    <a:pt x="565" y="336"/>
                  </a:lnTo>
                  <a:lnTo>
                    <a:pt x="567" y="336"/>
                  </a:lnTo>
                  <a:lnTo>
                    <a:pt x="567" y="335"/>
                  </a:lnTo>
                  <a:lnTo>
                    <a:pt x="569" y="335"/>
                  </a:lnTo>
                  <a:lnTo>
                    <a:pt x="569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2" y="333"/>
                  </a:lnTo>
                  <a:lnTo>
                    <a:pt x="572" y="331"/>
                  </a:lnTo>
                  <a:lnTo>
                    <a:pt x="574" y="333"/>
                  </a:lnTo>
                  <a:lnTo>
                    <a:pt x="574" y="331"/>
                  </a:lnTo>
                  <a:lnTo>
                    <a:pt x="576" y="331"/>
                  </a:lnTo>
                  <a:lnTo>
                    <a:pt x="576" y="330"/>
                  </a:lnTo>
                  <a:lnTo>
                    <a:pt x="579" y="330"/>
                  </a:lnTo>
                  <a:lnTo>
                    <a:pt x="581" y="330"/>
                  </a:lnTo>
                  <a:lnTo>
                    <a:pt x="582" y="330"/>
                  </a:lnTo>
                  <a:lnTo>
                    <a:pt x="584" y="330"/>
                  </a:lnTo>
                  <a:lnTo>
                    <a:pt x="584" y="331"/>
                  </a:lnTo>
                  <a:lnTo>
                    <a:pt x="586" y="331"/>
                  </a:lnTo>
                  <a:lnTo>
                    <a:pt x="586" y="330"/>
                  </a:lnTo>
                  <a:lnTo>
                    <a:pt x="587" y="330"/>
                  </a:lnTo>
                  <a:lnTo>
                    <a:pt x="587" y="331"/>
                  </a:lnTo>
                  <a:lnTo>
                    <a:pt x="589" y="331"/>
                  </a:lnTo>
                  <a:lnTo>
                    <a:pt x="591" y="331"/>
                  </a:lnTo>
                  <a:lnTo>
                    <a:pt x="592" y="331"/>
                  </a:lnTo>
                  <a:lnTo>
                    <a:pt x="594" y="331"/>
                  </a:lnTo>
                  <a:lnTo>
                    <a:pt x="596" y="331"/>
                  </a:lnTo>
                  <a:lnTo>
                    <a:pt x="598" y="333"/>
                  </a:lnTo>
                  <a:lnTo>
                    <a:pt x="599" y="333"/>
                  </a:lnTo>
                  <a:lnTo>
                    <a:pt x="601" y="335"/>
                  </a:lnTo>
                  <a:lnTo>
                    <a:pt x="603" y="336"/>
                  </a:lnTo>
                  <a:lnTo>
                    <a:pt x="604" y="336"/>
                  </a:lnTo>
                  <a:lnTo>
                    <a:pt x="604" y="338"/>
                  </a:lnTo>
                  <a:lnTo>
                    <a:pt x="604" y="340"/>
                  </a:lnTo>
                  <a:lnTo>
                    <a:pt x="604" y="341"/>
                  </a:lnTo>
                  <a:lnTo>
                    <a:pt x="606" y="343"/>
                  </a:lnTo>
                  <a:lnTo>
                    <a:pt x="606" y="344"/>
                  </a:lnTo>
                  <a:lnTo>
                    <a:pt x="608" y="344"/>
                  </a:lnTo>
                  <a:lnTo>
                    <a:pt x="608" y="343"/>
                  </a:lnTo>
                  <a:lnTo>
                    <a:pt x="609" y="343"/>
                  </a:lnTo>
                  <a:lnTo>
                    <a:pt x="611" y="344"/>
                  </a:lnTo>
                  <a:lnTo>
                    <a:pt x="613" y="344"/>
                  </a:lnTo>
                  <a:lnTo>
                    <a:pt x="611" y="344"/>
                  </a:lnTo>
                  <a:lnTo>
                    <a:pt x="613" y="344"/>
                  </a:lnTo>
                  <a:lnTo>
                    <a:pt x="614" y="344"/>
                  </a:lnTo>
                  <a:lnTo>
                    <a:pt x="616" y="344"/>
                  </a:lnTo>
                  <a:lnTo>
                    <a:pt x="618" y="344"/>
                  </a:lnTo>
                  <a:lnTo>
                    <a:pt x="618" y="346"/>
                  </a:lnTo>
                  <a:lnTo>
                    <a:pt x="618" y="348"/>
                  </a:lnTo>
                  <a:lnTo>
                    <a:pt x="620" y="348"/>
                  </a:lnTo>
                  <a:lnTo>
                    <a:pt x="620" y="349"/>
                  </a:lnTo>
                  <a:lnTo>
                    <a:pt x="620" y="351"/>
                  </a:lnTo>
                  <a:lnTo>
                    <a:pt x="621" y="351"/>
                  </a:lnTo>
                  <a:lnTo>
                    <a:pt x="621" y="353"/>
                  </a:lnTo>
                  <a:lnTo>
                    <a:pt x="620" y="354"/>
                  </a:lnTo>
                  <a:lnTo>
                    <a:pt x="620" y="356"/>
                  </a:lnTo>
                  <a:lnTo>
                    <a:pt x="618" y="358"/>
                  </a:lnTo>
                  <a:lnTo>
                    <a:pt x="618" y="359"/>
                  </a:lnTo>
                  <a:lnTo>
                    <a:pt x="618" y="361"/>
                  </a:lnTo>
                  <a:lnTo>
                    <a:pt x="620" y="361"/>
                  </a:lnTo>
                  <a:lnTo>
                    <a:pt x="620" y="363"/>
                  </a:lnTo>
                  <a:lnTo>
                    <a:pt x="620" y="364"/>
                  </a:lnTo>
                  <a:lnTo>
                    <a:pt x="618" y="367"/>
                  </a:lnTo>
                  <a:lnTo>
                    <a:pt x="618" y="369"/>
                  </a:lnTo>
                  <a:lnTo>
                    <a:pt x="618" y="371"/>
                  </a:lnTo>
                  <a:lnTo>
                    <a:pt x="618" y="372"/>
                  </a:lnTo>
                  <a:lnTo>
                    <a:pt x="618" y="374"/>
                  </a:lnTo>
                  <a:lnTo>
                    <a:pt x="618" y="376"/>
                  </a:lnTo>
                  <a:lnTo>
                    <a:pt x="620" y="376"/>
                  </a:lnTo>
                  <a:lnTo>
                    <a:pt x="620" y="377"/>
                  </a:lnTo>
                  <a:lnTo>
                    <a:pt x="620" y="379"/>
                  </a:lnTo>
                  <a:lnTo>
                    <a:pt x="620" y="381"/>
                  </a:lnTo>
                  <a:lnTo>
                    <a:pt x="620" y="382"/>
                  </a:lnTo>
                  <a:lnTo>
                    <a:pt x="618" y="384"/>
                  </a:lnTo>
                  <a:lnTo>
                    <a:pt x="618" y="386"/>
                  </a:lnTo>
                  <a:lnTo>
                    <a:pt x="618" y="387"/>
                  </a:lnTo>
                  <a:lnTo>
                    <a:pt x="618" y="389"/>
                  </a:lnTo>
                  <a:lnTo>
                    <a:pt x="616" y="389"/>
                  </a:lnTo>
                  <a:lnTo>
                    <a:pt x="616" y="390"/>
                  </a:lnTo>
                  <a:lnTo>
                    <a:pt x="614" y="395"/>
                  </a:lnTo>
                  <a:lnTo>
                    <a:pt x="613" y="397"/>
                  </a:lnTo>
                  <a:lnTo>
                    <a:pt x="613" y="399"/>
                  </a:lnTo>
                  <a:lnTo>
                    <a:pt x="611" y="399"/>
                  </a:lnTo>
                  <a:lnTo>
                    <a:pt x="611" y="400"/>
                  </a:lnTo>
                  <a:lnTo>
                    <a:pt x="611" y="402"/>
                  </a:lnTo>
                  <a:lnTo>
                    <a:pt x="611" y="404"/>
                  </a:lnTo>
                  <a:lnTo>
                    <a:pt x="611" y="405"/>
                  </a:lnTo>
                  <a:lnTo>
                    <a:pt x="611" y="407"/>
                  </a:lnTo>
                  <a:lnTo>
                    <a:pt x="609" y="407"/>
                  </a:lnTo>
                  <a:lnTo>
                    <a:pt x="609" y="408"/>
                  </a:lnTo>
                  <a:lnTo>
                    <a:pt x="608" y="408"/>
                  </a:lnTo>
                  <a:lnTo>
                    <a:pt x="608" y="410"/>
                  </a:lnTo>
                  <a:lnTo>
                    <a:pt x="608" y="412"/>
                  </a:lnTo>
                  <a:lnTo>
                    <a:pt x="608" y="413"/>
                  </a:lnTo>
                  <a:lnTo>
                    <a:pt x="608" y="415"/>
                  </a:lnTo>
                  <a:lnTo>
                    <a:pt x="608" y="417"/>
                  </a:lnTo>
                  <a:lnTo>
                    <a:pt x="608" y="418"/>
                  </a:lnTo>
                  <a:lnTo>
                    <a:pt x="608" y="420"/>
                  </a:lnTo>
                  <a:lnTo>
                    <a:pt x="606" y="420"/>
                  </a:lnTo>
                  <a:lnTo>
                    <a:pt x="608" y="420"/>
                  </a:lnTo>
                  <a:lnTo>
                    <a:pt x="606" y="425"/>
                  </a:lnTo>
                  <a:lnTo>
                    <a:pt x="604" y="427"/>
                  </a:lnTo>
                  <a:lnTo>
                    <a:pt x="604" y="428"/>
                  </a:lnTo>
                  <a:lnTo>
                    <a:pt x="604" y="430"/>
                  </a:lnTo>
                  <a:lnTo>
                    <a:pt x="603" y="430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3" y="435"/>
                  </a:lnTo>
                  <a:lnTo>
                    <a:pt x="603" y="436"/>
                  </a:lnTo>
                  <a:lnTo>
                    <a:pt x="603" y="438"/>
                  </a:lnTo>
                  <a:lnTo>
                    <a:pt x="601" y="438"/>
                  </a:lnTo>
                  <a:lnTo>
                    <a:pt x="603" y="438"/>
                  </a:lnTo>
                  <a:lnTo>
                    <a:pt x="601" y="438"/>
                  </a:lnTo>
                  <a:lnTo>
                    <a:pt x="599" y="438"/>
                  </a:lnTo>
                  <a:lnTo>
                    <a:pt x="599" y="440"/>
                  </a:lnTo>
                  <a:lnTo>
                    <a:pt x="598" y="441"/>
                  </a:lnTo>
                  <a:lnTo>
                    <a:pt x="598" y="443"/>
                  </a:lnTo>
                  <a:lnTo>
                    <a:pt x="598" y="445"/>
                  </a:lnTo>
                  <a:lnTo>
                    <a:pt x="596" y="445"/>
                  </a:lnTo>
                  <a:lnTo>
                    <a:pt x="596" y="446"/>
                  </a:lnTo>
                  <a:lnTo>
                    <a:pt x="596" y="448"/>
                  </a:lnTo>
                  <a:lnTo>
                    <a:pt x="596" y="450"/>
                  </a:lnTo>
                  <a:lnTo>
                    <a:pt x="594" y="450"/>
                  </a:lnTo>
                  <a:lnTo>
                    <a:pt x="592" y="450"/>
                  </a:lnTo>
                  <a:lnTo>
                    <a:pt x="594" y="451"/>
                  </a:lnTo>
                  <a:lnTo>
                    <a:pt x="596" y="451"/>
                  </a:lnTo>
                  <a:lnTo>
                    <a:pt x="596" y="453"/>
                  </a:lnTo>
                  <a:lnTo>
                    <a:pt x="594" y="453"/>
                  </a:lnTo>
                  <a:lnTo>
                    <a:pt x="594" y="454"/>
                  </a:lnTo>
                  <a:lnTo>
                    <a:pt x="594" y="456"/>
                  </a:lnTo>
                  <a:lnTo>
                    <a:pt x="592" y="456"/>
                  </a:lnTo>
                  <a:lnTo>
                    <a:pt x="592" y="458"/>
                  </a:lnTo>
                  <a:lnTo>
                    <a:pt x="592" y="459"/>
                  </a:lnTo>
                  <a:lnTo>
                    <a:pt x="591" y="461"/>
                  </a:lnTo>
                  <a:lnTo>
                    <a:pt x="591" y="463"/>
                  </a:lnTo>
                  <a:lnTo>
                    <a:pt x="589" y="464"/>
                  </a:lnTo>
                  <a:lnTo>
                    <a:pt x="589" y="466"/>
                  </a:lnTo>
                  <a:lnTo>
                    <a:pt x="591" y="466"/>
                  </a:lnTo>
                  <a:lnTo>
                    <a:pt x="589" y="468"/>
                  </a:lnTo>
                  <a:lnTo>
                    <a:pt x="589" y="469"/>
                  </a:lnTo>
                  <a:lnTo>
                    <a:pt x="587" y="471"/>
                  </a:lnTo>
                  <a:lnTo>
                    <a:pt x="587" y="469"/>
                  </a:lnTo>
                  <a:lnTo>
                    <a:pt x="586" y="469"/>
                  </a:lnTo>
                  <a:lnTo>
                    <a:pt x="584" y="469"/>
                  </a:lnTo>
                  <a:lnTo>
                    <a:pt x="584" y="468"/>
                  </a:lnTo>
                  <a:lnTo>
                    <a:pt x="584" y="469"/>
                  </a:lnTo>
                  <a:lnTo>
                    <a:pt x="582" y="469"/>
                  </a:lnTo>
                  <a:lnTo>
                    <a:pt x="581" y="469"/>
                  </a:lnTo>
                  <a:lnTo>
                    <a:pt x="581" y="468"/>
                  </a:lnTo>
                  <a:lnTo>
                    <a:pt x="579" y="468"/>
                  </a:lnTo>
                  <a:lnTo>
                    <a:pt x="579" y="469"/>
                  </a:lnTo>
                  <a:lnTo>
                    <a:pt x="579" y="468"/>
                  </a:lnTo>
                  <a:lnTo>
                    <a:pt x="577" y="468"/>
                  </a:lnTo>
                  <a:lnTo>
                    <a:pt x="576" y="468"/>
                  </a:lnTo>
                  <a:lnTo>
                    <a:pt x="569" y="466"/>
                  </a:lnTo>
                  <a:lnTo>
                    <a:pt x="565" y="464"/>
                  </a:lnTo>
                  <a:lnTo>
                    <a:pt x="564" y="464"/>
                  </a:lnTo>
                  <a:lnTo>
                    <a:pt x="562" y="464"/>
                  </a:lnTo>
                  <a:lnTo>
                    <a:pt x="560" y="464"/>
                  </a:lnTo>
                  <a:lnTo>
                    <a:pt x="559" y="464"/>
                  </a:lnTo>
                  <a:lnTo>
                    <a:pt x="559" y="463"/>
                  </a:lnTo>
                  <a:lnTo>
                    <a:pt x="559" y="461"/>
                  </a:lnTo>
                  <a:lnTo>
                    <a:pt x="559" y="463"/>
                  </a:lnTo>
                  <a:lnTo>
                    <a:pt x="559" y="461"/>
                  </a:lnTo>
                  <a:lnTo>
                    <a:pt x="557" y="463"/>
                  </a:lnTo>
                  <a:lnTo>
                    <a:pt x="555" y="463"/>
                  </a:lnTo>
                  <a:lnTo>
                    <a:pt x="554" y="463"/>
                  </a:lnTo>
                  <a:lnTo>
                    <a:pt x="554" y="461"/>
                  </a:lnTo>
                  <a:lnTo>
                    <a:pt x="554" y="463"/>
                  </a:lnTo>
                  <a:lnTo>
                    <a:pt x="552" y="463"/>
                  </a:lnTo>
                  <a:lnTo>
                    <a:pt x="552" y="461"/>
                  </a:lnTo>
                  <a:lnTo>
                    <a:pt x="552" y="463"/>
                  </a:lnTo>
                  <a:lnTo>
                    <a:pt x="550" y="463"/>
                  </a:lnTo>
                  <a:lnTo>
                    <a:pt x="549" y="463"/>
                  </a:lnTo>
                  <a:lnTo>
                    <a:pt x="549" y="464"/>
                  </a:lnTo>
                  <a:lnTo>
                    <a:pt x="547" y="464"/>
                  </a:lnTo>
                  <a:lnTo>
                    <a:pt x="547" y="466"/>
                  </a:lnTo>
                  <a:lnTo>
                    <a:pt x="545" y="466"/>
                  </a:lnTo>
                  <a:lnTo>
                    <a:pt x="544" y="466"/>
                  </a:lnTo>
                  <a:lnTo>
                    <a:pt x="544" y="468"/>
                  </a:lnTo>
                  <a:lnTo>
                    <a:pt x="542" y="468"/>
                  </a:lnTo>
                  <a:lnTo>
                    <a:pt x="540" y="468"/>
                  </a:lnTo>
                  <a:lnTo>
                    <a:pt x="540" y="469"/>
                  </a:lnTo>
                  <a:lnTo>
                    <a:pt x="538" y="469"/>
                  </a:lnTo>
                  <a:lnTo>
                    <a:pt x="537" y="469"/>
                  </a:lnTo>
                  <a:lnTo>
                    <a:pt x="535" y="469"/>
                  </a:lnTo>
                  <a:lnTo>
                    <a:pt x="533" y="469"/>
                  </a:lnTo>
                  <a:lnTo>
                    <a:pt x="533" y="471"/>
                  </a:lnTo>
                  <a:lnTo>
                    <a:pt x="533" y="469"/>
                  </a:lnTo>
                  <a:lnTo>
                    <a:pt x="533" y="471"/>
                  </a:lnTo>
                  <a:lnTo>
                    <a:pt x="532" y="471"/>
                  </a:lnTo>
                  <a:lnTo>
                    <a:pt x="530" y="471"/>
                  </a:lnTo>
                  <a:lnTo>
                    <a:pt x="530" y="469"/>
                  </a:lnTo>
                  <a:lnTo>
                    <a:pt x="528" y="469"/>
                  </a:lnTo>
                  <a:lnTo>
                    <a:pt x="528" y="468"/>
                  </a:lnTo>
                  <a:lnTo>
                    <a:pt x="530" y="466"/>
                  </a:lnTo>
                  <a:lnTo>
                    <a:pt x="528" y="466"/>
                  </a:lnTo>
                  <a:lnTo>
                    <a:pt x="530" y="466"/>
                  </a:lnTo>
                  <a:lnTo>
                    <a:pt x="528" y="466"/>
                  </a:lnTo>
                  <a:lnTo>
                    <a:pt x="530" y="466"/>
                  </a:lnTo>
                  <a:lnTo>
                    <a:pt x="528" y="466"/>
                  </a:lnTo>
                  <a:lnTo>
                    <a:pt x="528" y="464"/>
                  </a:lnTo>
                  <a:lnTo>
                    <a:pt x="527" y="464"/>
                  </a:lnTo>
                  <a:lnTo>
                    <a:pt x="527" y="466"/>
                  </a:lnTo>
                  <a:lnTo>
                    <a:pt x="525" y="466"/>
                  </a:lnTo>
                  <a:lnTo>
                    <a:pt x="525" y="468"/>
                  </a:lnTo>
                  <a:lnTo>
                    <a:pt x="525" y="466"/>
                  </a:lnTo>
                  <a:lnTo>
                    <a:pt x="523" y="468"/>
                  </a:lnTo>
                  <a:lnTo>
                    <a:pt x="523" y="466"/>
                  </a:lnTo>
                  <a:lnTo>
                    <a:pt x="523" y="468"/>
                  </a:lnTo>
                  <a:lnTo>
                    <a:pt x="523" y="466"/>
                  </a:lnTo>
                  <a:lnTo>
                    <a:pt x="523" y="468"/>
                  </a:lnTo>
                  <a:lnTo>
                    <a:pt x="522" y="468"/>
                  </a:lnTo>
                  <a:lnTo>
                    <a:pt x="522" y="466"/>
                  </a:lnTo>
                  <a:lnTo>
                    <a:pt x="520" y="466"/>
                  </a:lnTo>
                  <a:lnTo>
                    <a:pt x="518" y="466"/>
                  </a:lnTo>
                  <a:lnTo>
                    <a:pt x="516" y="466"/>
                  </a:lnTo>
                  <a:lnTo>
                    <a:pt x="515" y="468"/>
                  </a:lnTo>
                  <a:lnTo>
                    <a:pt x="513" y="468"/>
                  </a:lnTo>
                  <a:lnTo>
                    <a:pt x="513" y="469"/>
                  </a:lnTo>
                  <a:lnTo>
                    <a:pt x="511" y="469"/>
                  </a:lnTo>
                  <a:lnTo>
                    <a:pt x="510" y="469"/>
                  </a:lnTo>
                  <a:lnTo>
                    <a:pt x="510" y="471"/>
                  </a:lnTo>
                  <a:lnTo>
                    <a:pt x="510" y="469"/>
                  </a:lnTo>
                  <a:lnTo>
                    <a:pt x="508" y="469"/>
                  </a:lnTo>
                  <a:lnTo>
                    <a:pt x="508" y="471"/>
                  </a:lnTo>
                  <a:lnTo>
                    <a:pt x="506" y="471"/>
                  </a:lnTo>
                  <a:lnTo>
                    <a:pt x="505" y="471"/>
                  </a:lnTo>
                  <a:lnTo>
                    <a:pt x="503" y="471"/>
                  </a:lnTo>
                  <a:lnTo>
                    <a:pt x="501" y="471"/>
                  </a:lnTo>
                  <a:lnTo>
                    <a:pt x="500" y="473"/>
                  </a:lnTo>
                  <a:lnTo>
                    <a:pt x="500" y="474"/>
                  </a:lnTo>
                  <a:lnTo>
                    <a:pt x="498" y="474"/>
                  </a:lnTo>
                  <a:lnTo>
                    <a:pt x="496" y="474"/>
                  </a:lnTo>
                  <a:lnTo>
                    <a:pt x="496" y="476"/>
                  </a:lnTo>
                  <a:lnTo>
                    <a:pt x="496" y="477"/>
                  </a:lnTo>
                  <a:lnTo>
                    <a:pt x="498" y="477"/>
                  </a:lnTo>
                  <a:lnTo>
                    <a:pt x="498" y="479"/>
                  </a:lnTo>
                  <a:lnTo>
                    <a:pt x="496" y="481"/>
                  </a:lnTo>
                  <a:lnTo>
                    <a:pt x="498" y="481"/>
                  </a:lnTo>
                  <a:lnTo>
                    <a:pt x="496" y="482"/>
                  </a:lnTo>
                  <a:lnTo>
                    <a:pt x="495" y="482"/>
                  </a:lnTo>
                  <a:lnTo>
                    <a:pt x="493" y="482"/>
                  </a:lnTo>
                  <a:lnTo>
                    <a:pt x="491" y="482"/>
                  </a:lnTo>
                  <a:lnTo>
                    <a:pt x="489" y="482"/>
                  </a:lnTo>
                  <a:lnTo>
                    <a:pt x="488" y="484"/>
                  </a:lnTo>
                  <a:lnTo>
                    <a:pt x="488" y="486"/>
                  </a:lnTo>
                  <a:lnTo>
                    <a:pt x="486" y="486"/>
                  </a:lnTo>
                  <a:lnTo>
                    <a:pt x="486" y="487"/>
                  </a:lnTo>
                  <a:lnTo>
                    <a:pt x="486" y="489"/>
                  </a:lnTo>
                  <a:lnTo>
                    <a:pt x="484" y="489"/>
                  </a:lnTo>
                  <a:lnTo>
                    <a:pt x="484" y="487"/>
                  </a:lnTo>
                  <a:lnTo>
                    <a:pt x="483" y="489"/>
                  </a:lnTo>
                  <a:lnTo>
                    <a:pt x="483" y="491"/>
                  </a:lnTo>
                  <a:lnTo>
                    <a:pt x="483" y="492"/>
                  </a:lnTo>
                  <a:lnTo>
                    <a:pt x="484" y="492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4" y="496"/>
                  </a:lnTo>
                  <a:lnTo>
                    <a:pt x="483" y="496"/>
                  </a:lnTo>
                  <a:lnTo>
                    <a:pt x="484" y="496"/>
                  </a:lnTo>
                  <a:lnTo>
                    <a:pt x="483" y="496"/>
                  </a:lnTo>
                  <a:lnTo>
                    <a:pt x="483" y="494"/>
                  </a:lnTo>
                  <a:lnTo>
                    <a:pt x="483" y="496"/>
                  </a:lnTo>
                  <a:lnTo>
                    <a:pt x="483" y="494"/>
                  </a:lnTo>
                  <a:lnTo>
                    <a:pt x="481" y="494"/>
                  </a:lnTo>
                  <a:lnTo>
                    <a:pt x="481" y="496"/>
                  </a:lnTo>
                  <a:lnTo>
                    <a:pt x="479" y="496"/>
                  </a:lnTo>
                  <a:lnTo>
                    <a:pt x="478" y="496"/>
                  </a:lnTo>
                  <a:lnTo>
                    <a:pt x="478" y="497"/>
                  </a:lnTo>
                  <a:lnTo>
                    <a:pt x="476" y="497"/>
                  </a:lnTo>
                  <a:lnTo>
                    <a:pt x="474" y="497"/>
                  </a:lnTo>
                  <a:lnTo>
                    <a:pt x="474" y="499"/>
                  </a:lnTo>
                  <a:lnTo>
                    <a:pt x="473" y="499"/>
                  </a:lnTo>
                  <a:lnTo>
                    <a:pt x="471" y="499"/>
                  </a:lnTo>
                  <a:lnTo>
                    <a:pt x="469" y="499"/>
                  </a:lnTo>
                  <a:lnTo>
                    <a:pt x="468" y="500"/>
                  </a:lnTo>
                  <a:lnTo>
                    <a:pt x="468" y="499"/>
                  </a:lnTo>
                  <a:lnTo>
                    <a:pt x="466" y="499"/>
                  </a:lnTo>
                  <a:lnTo>
                    <a:pt x="464" y="500"/>
                  </a:lnTo>
                  <a:lnTo>
                    <a:pt x="462" y="500"/>
                  </a:lnTo>
                  <a:lnTo>
                    <a:pt x="462" y="502"/>
                  </a:lnTo>
                  <a:lnTo>
                    <a:pt x="462" y="500"/>
                  </a:lnTo>
                  <a:lnTo>
                    <a:pt x="462" y="502"/>
                  </a:lnTo>
                  <a:lnTo>
                    <a:pt x="461" y="502"/>
                  </a:lnTo>
                  <a:lnTo>
                    <a:pt x="461" y="504"/>
                  </a:lnTo>
                  <a:lnTo>
                    <a:pt x="449" y="507"/>
                  </a:lnTo>
                  <a:lnTo>
                    <a:pt x="449" y="509"/>
                  </a:lnTo>
                  <a:lnTo>
                    <a:pt x="447" y="509"/>
                  </a:lnTo>
                  <a:lnTo>
                    <a:pt x="447" y="507"/>
                  </a:lnTo>
                  <a:lnTo>
                    <a:pt x="446" y="507"/>
                  </a:lnTo>
                  <a:lnTo>
                    <a:pt x="444" y="507"/>
                  </a:lnTo>
                  <a:lnTo>
                    <a:pt x="442" y="504"/>
                  </a:lnTo>
                  <a:lnTo>
                    <a:pt x="435" y="504"/>
                  </a:lnTo>
                  <a:lnTo>
                    <a:pt x="432" y="505"/>
                  </a:lnTo>
                  <a:lnTo>
                    <a:pt x="429" y="505"/>
                  </a:lnTo>
                  <a:lnTo>
                    <a:pt x="427" y="505"/>
                  </a:lnTo>
                  <a:lnTo>
                    <a:pt x="427" y="504"/>
                  </a:lnTo>
                  <a:lnTo>
                    <a:pt x="425" y="504"/>
                  </a:lnTo>
                  <a:lnTo>
                    <a:pt x="424" y="504"/>
                  </a:lnTo>
                  <a:lnTo>
                    <a:pt x="424" y="505"/>
                  </a:lnTo>
                  <a:lnTo>
                    <a:pt x="422" y="505"/>
                  </a:lnTo>
                  <a:lnTo>
                    <a:pt x="420" y="505"/>
                  </a:lnTo>
                  <a:lnTo>
                    <a:pt x="420" y="507"/>
                  </a:lnTo>
                  <a:lnTo>
                    <a:pt x="420" y="509"/>
                  </a:lnTo>
                  <a:lnTo>
                    <a:pt x="420" y="510"/>
                  </a:lnTo>
                  <a:lnTo>
                    <a:pt x="419" y="510"/>
                  </a:lnTo>
                  <a:lnTo>
                    <a:pt x="419" y="512"/>
                  </a:lnTo>
                  <a:lnTo>
                    <a:pt x="419" y="514"/>
                  </a:lnTo>
                  <a:lnTo>
                    <a:pt x="417" y="514"/>
                  </a:lnTo>
                  <a:lnTo>
                    <a:pt x="415" y="514"/>
                  </a:lnTo>
                  <a:lnTo>
                    <a:pt x="415" y="512"/>
                  </a:lnTo>
                  <a:lnTo>
                    <a:pt x="413" y="512"/>
                  </a:lnTo>
                  <a:lnTo>
                    <a:pt x="412" y="510"/>
                  </a:lnTo>
                  <a:lnTo>
                    <a:pt x="412" y="509"/>
                  </a:lnTo>
                  <a:lnTo>
                    <a:pt x="412" y="507"/>
                  </a:lnTo>
                  <a:lnTo>
                    <a:pt x="410" y="507"/>
                  </a:lnTo>
                  <a:lnTo>
                    <a:pt x="410" y="509"/>
                  </a:lnTo>
                  <a:lnTo>
                    <a:pt x="408" y="507"/>
                  </a:lnTo>
                  <a:lnTo>
                    <a:pt x="408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5"/>
                  </a:lnTo>
                  <a:lnTo>
                    <a:pt x="407" y="504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2" y="500"/>
                  </a:lnTo>
                  <a:lnTo>
                    <a:pt x="402" y="502"/>
                  </a:lnTo>
                  <a:lnTo>
                    <a:pt x="400" y="502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7" y="504"/>
                  </a:lnTo>
                  <a:lnTo>
                    <a:pt x="397" y="502"/>
                  </a:lnTo>
                  <a:lnTo>
                    <a:pt x="398" y="502"/>
                  </a:lnTo>
                  <a:lnTo>
                    <a:pt x="398" y="500"/>
                  </a:lnTo>
                  <a:lnTo>
                    <a:pt x="395" y="499"/>
                  </a:lnTo>
                  <a:lnTo>
                    <a:pt x="393" y="499"/>
                  </a:lnTo>
                  <a:lnTo>
                    <a:pt x="393" y="500"/>
                  </a:lnTo>
                  <a:lnTo>
                    <a:pt x="392" y="500"/>
                  </a:lnTo>
                  <a:lnTo>
                    <a:pt x="392" y="499"/>
                  </a:lnTo>
                  <a:lnTo>
                    <a:pt x="392" y="497"/>
                  </a:lnTo>
                  <a:lnTo>
                    <a:pt x="390" y="497"/>
                  </a:lnTo>
                  <a:lnTo>
                    <a:pt x="390" y="496"/>
                  </a:lnTo>
                  <a:lnTo>
                    <a:pt x="388" y="496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6" y="492"/>
                  </a:lnTo>
                  <a:lnTo>
                    <a:pt x="385" y="491"/>
                  </a:lnTo>
                  <a:lnTo>
                    <a:pt x="385" y="489"/>
                  </a:lnTo>
                  <a:lnTo>
                    <a:pt x="383" y="489"/>
                  </a:lnTo>
                  <a:lnTo>
                    <a:pt x="383" y="487"/>
                  </a:lnTo>
                  <a:lnTo>
                    <a:pt x="381" y="487"/>
                  </a:lnTo>
                  <a:lnTo>
                    <a:pt x="381" y="486"/>
                  </a:lnTo>
                  <a:lnTo>
                    <a:pt x="378" y="486"/>
                  </a:lnTo>
                  <a:lnTo>
                    <a:pt x="376" y="484"/>
                  </a:lnTo>
                  <a:lnTo>
                    <a:pt x="375" y="484"/>
                  </a:lnTo>
                  <a:lnTo>
                    <a:pt x="373" y="482"/>
                  </a:lnTo>
                  <a:lnTo>
                    <a:pt x="371" y="481"/>
                  </a:lnTo>
                  <a:lnTo>
                    <a:pt x="370" y="481"/>
                  </a:lnTo>
                  <a:lnTo>
                    <a:pt x="368" y="481"/>
                  </a:lnTo>
                  <a:lnTo>
                    <a:pt x="366" y="479"/>
                  </a:lnTo>
                  <a:lnTo>
                    <a:pt x="366" y="476"/>
                  </a:lnTo>
                  <a:lnTo>
                    <a:pt x="364" y="476"/>
                  </a:lnTo>
                  <a:lnTo>
                    <a:pt x="363" y="476"/>
                  </a:lnTo>
                  <a:lnTo>
                    <a:pt x="363" y="474"/>
                  </a:lnTo>
                  <a:lnTo>
                    <a:pt x="361" y="476"/>
                  </a:lnTo>
                  <a:lnTo>
                    <a:pt x="359" y="476"/>
                  </a:lnTo>
                  <a:lnTo>
                    <a:pt x="358" y="476"/>
                  </a:lnTo>
                  <a:lnTo>
                    <a:pt x="356" y="476"/>
                  </a:lnTo>
                  <a:lnTo>
                    <a:pt x="354" y="477"/>
                  </a:lnTo>
                  <a:lnTo>
                    <a:pt x="354" y="479"/>
                  </a:lnTo>
                  <a:lnTo>
                    <a:pt x="354" y="481"/>
                  </a:lnTo>
                  <a:lnTo>
                    <a:pt x="353" y="481"/>
                  </a:lnTo>
                  <a:lnTo>
                    <a:pt x="351" y="481"/>
                  </a:lnTo>
                  <a:lnTo>
                    <a:pt x="349" y="479"/>
                  </a:lnTo>
                  <a:lnTo>
                    <a:pt x="351" y="479"/>
                  </a:lnTo>
                  <a:lnTo>
                    <a:pt x="351" y="477"/>
                  </a:lnTo>
                  <a:lnTo>
                    <a:pt x="349" y="477"/>
                  </a:lnTo>
                  <a:lnTo>
                    <a:pt x="348" y="479"/>
                  </a:lnTo>
                  <a:lnTo>
                    <a:pt x="348" y="477"/>
                  </a:lnTo>
                  <a:lnTo>
                    <a:pt x="346" y="477"/>
                  </a:lnTo>
                  <a:lnTo>
                    <a:pt x="348" y="477"/>
                  </a:lnTo>
                  <a:lnTo>
                    <a:pt x="348" y="476"/>
                  </a:lnTo>
                  <a:lnTo>
                    <a:pt x="348" y="474"/>
                  </a:lnTo>
                  <a:lnTo>
                    <a:pt x="346" y="474"/>
                  </a:lnTo>
                  <a:lnTo>
                    <a:pt x="346" y="473"/>
                  </a:lnTo>
                  <a:lnTo>
                    <a:pt x="346" y="471"/>
                  </a:lnTo>
                  <a:lnTo>
                    <a:pt x="344" y="471"/>
                  </a:lnTo>
                  <a:lnTo>
                    <a:pt x="344" y="469"/>
                  </a:lnTo>
                  <a:lnTo>
                    <a:pt x="344" y="468"/>
                  </a:lnTo>
                  <a:lnTo>
                    <a:pt x="343" y="468"/>
                  </a:lnTo>
                  <a:lnTo>
                    <a:pt x="343" y="466"/>
                  </a:lnTo>
                  <a:lnTo>
                    <a:pt x="341" y="466"/>
                  </a:lnTo>
                  <a:lnTo>
                    <a:pt x="341" y="464"/>
                  </a:lnTo>
                  <a:lnTo>
                    <a:pt x="341" y="466"/>
                  </a:lnTo>
                  <a:lnTo>
                    <a:pt x="339" y="466"/>
                  </a:lnTo>
                  <a:lnTo>
                    <a:pt x="337" y="466"/>
                  </a:lnTo>
                  <a:lnTo>
                    <a:pt x="337" y="468"/>
                  </a:lnTo>
                  <a:lnTo>
                    <a:pt x="336" y="468"/>
                  </a:lnTo>
                  <a:lnTo>
                    <a:pt x="334" y="468"/>
                  </a:lnTo>
                  <a:lnTo>
                    <a:pt x="334" y="469"/>
                  </a:lnTo>
                  <a:lnTo>
                    <a:pt x="336" y="469"/>
                  </a:lnTo>
                  <a:lnTo>
                    <a:pt x="336" y="471"/>
                  </a:lnTo>
                  <a:lnTo>
                    <a:pt x="334" y="471"/>
                  </a:lnTo>
                  <a:lnTo>
                    <a:pt x="334" y="473"/>
                  </a:lnTo>
                  <a:lnTo>
                    <a:pt x="334" y="476"/>
                  </a:lnTo>
                  <a:lnTo>
                    <a:pt x="334" y="477"/>
                  </a:lnTo>
                  <a:lnTo>
                    <a:pt x="332" y="477"/>
                  </a:lnTo>
                  <a:lnTo>
                    <a:pt x="332" y="479"/>
                  </a:lnTo>
                  <a:lnTo>
                    <a:pt x="331" y="479"/>
                  </a:lnTo>
                  <a:lnTo>
                    <a:pt x="329" y="481"/>
                  </a:lnTo>
                  <a:lnTo>
                    <a:pt x="331" y="481"/>
                  </a:lnTo>
                  <a:lnTo>
                    <a:pt x="329" y="482"/>
                  </a:lnTo>
                  <a:lnTo>
                    <a:pt x="327" y="482"/>
                  </a:lnTo>
                  <a:lnTo>
                    <a:pt x="327" y="484"/>
                  </a:lnTo>
                  <a:lnTo>
                    <a:pt x="326" y="484"/>
                  </a:lnTo>
                  <a:lnTo>
                    <a:pt x="324" y="486"/>
                  </a:lnTo>
                  <a:lnTo>
                    <a:pt x="324" y="487"/>
                  </a:lnTo>
                  <a:lnTo>
                    <a:pt x="322" y="487"/>
                  </a:lnTo>
                  <a:lnTo>
                    <a:pt x="322" y="489"/>
                  </a:lnTo>
                  <a:lnTo>
                    <a:pt x="322" y="491"/>
                  </a:lnTo>
                  <a:lnTo>
                    <a:pt x="321" y="491"/>
                  </a:lnTo>
                  <a:lnTo>
                    <a:pt x="321" y="492"/>
                  </a:lnTo>
                  <a:lnTo>
                    <a:pt x="319" y="492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17" y="494"/>
                  </a:lnTo>
                  <a:lnTo>
                    <a:pt x="316" y="494"/>
                  </a:lnTo>
                  <a:lnTo>
                    <a:pt x="314" y="494"/>
                  </a:lnTo>
                  <a:lnTo>
                    <a:pt x="312" y="494"/>
                  </a:lnTo>
                  <a:lnTo>
                    <a:pt x="312" y="496"/>
                  </a:lnTo>
                  <a:lnTo>
                    <a:pt x="310" y="494"/>
                  </a:lnTo>
                  <a:lnTo>
                    <a:pt x="309" y="496"/>
                  </a:lnTo>
                  <a:lnTo>
                    <a:pt x="307" y="497"/>
                  </a:lnTo>
                  <a:lnTo>
                    <a:pt x="305" y="499"/>
                  </a:lnTo>
                  <a:lnTo>
                    <a:pt x="304" y="499"/>
                  </a:lnTo>
                  <a:lnTo>
                    <a:pt x="304" y="500"/>
                  </a:lnTo>
                  <a:lnTo>
                    <a:pt x="304" y="502"/>
                  </a:lnTo>
                  <a:close/>
                  <a:moveTo>
                    <a:pt x="849" y="1"/>
                  </a:moveTo>
                  <a:lnTo>
                    <a:pt x="849" y="0"/>
                  </a:lnTo>
                  <a:lnTo>
                    <a:pt x="851" y="0"/>
                  </a:lnTo>
                  <a:lnTo>
                    <a:pt x="851" y="1"/>
                  </a:lnTo>
                  <a:lnTo>
                    <a:pt x="849" y="1"/>
                  </a:lnTo>
                  <a:close/>
                  <a:moveTo>
                    <a:pt x="849" y="1"/>
                  </a:moveTo>
                  <a:lnTo>
                    <a:pt x="849" y="3"/>
                  </a:lnTo>
                  <a:lnTo>
                    <a:pt x="849" y="1"/>
                  </a:lnTo>
                  <a:close/>
                  <a:moveTo>
                    <a:pt x="848" y="3"/>
                  </a:moveTo>
                  <a:lnTo>
                    <a:pt x="849" y="3"/>
                  </a:lnTo>
                  <a:lnTo>
                    <a:pt x="849" y="4"/>
                  </a:lnTo>
                  <a:lnTo>
                    <a:pt x="848" y="4"/>
                  </a:lnTo>
                  <a:lnTo>
                    <a:pt x="848" y="6"/>
                  </a:lnTo>
                  <a:lnTo>
                    <a:pt x="848" y="4"/>
                  </a:lnTo>
                  <a:lnTo>
                    <a:pt x="848" y="6"/>
                  </a:lnTo>
                  <a:lnTo>
                    <a:pt x="846" y="6"/>
                  </a:lnTo>
                  <a:lnTo>
                    <a:pt x="848" y="6"/>
                  </a:lnTo>
                  <a:lnTo>
                    <a:pt x="846" y="6"/>
                  </a:lnTo>
                  <a:lnTo>
                    <a:pt x="844" y="6"/>
                  </a:lnTo>
                  <a:lnTo>
                    <a:pt x="842" y="6"/>
                  </a:lnTo>
                  <a:lnTo>
                    <a:pt x="844" y="6"/>
                  </a:lnTo>
                  <a:lnTo>
                    <a:pt x="844" y="4"/>
                  </a:lnTo>
                  <a:lnTo>
                    <a:pt x="846" y="4"/>
                  </a:lnTo>
                  <a:lnTo>
                    <a:pt x="844" y="4"/>
                  </a:lnTo>
                  <a:lnTo>
                    <a:pt x="846" y="4"/>
                  </a:lnTo>
                  <a:lnTo>
                    <a:pt x="846" y="3"/>
                  </a:lnTo>
                  <a:lnTo>
                    <a:pt x="848" y="3"/>
                  </a:lnTo>
                  <a:close/>
                  <a:moveTo>
                    <a:pt x="846" y="4"/>
                  </a:moveTo>
                  <a:lnTo>
                    <a:pt x="844" y="4"/>
                  </a:lnTo>
                  <a:lnTo>
                    <a:pt x="846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7058025" y="2160588"/>
              <a:ext cx="539750" cy="312737"/>
            </a:xfrm>
            <a:custGeom>
              <a:avLst/>
              <a:gdLst>
                <a:gd name="T0" fmla="*/ 2147483647 w 377"/>
                <a:gd name="T1" fmla="*/ 2147483647 h 210"/>
                <a:gd name="T2" fmla="*/ 2147483647 w 377"/>
                <a:gd name="T3" fmla="*/ 2147483647 h 210"/>
                <a:gd name="T4" fmla="*/ 2147483647 w 377"/>
                <a:gd name="T5" fmla="*/ 2147483647 h 210"/>
                <a:gd name="T6" fmla="*/ 2147483647 w 377"/>
                <a:gd name="T7" fmla="*/ 2147483647 h 210"/>
                <a:gd name="T8" fmla="*/ 2147483647 w 377"/>
                <a:gd name="T9" fmla="*/ 2147483647 h 210"/>
                <a:gd name="T10" fmla="*/ 2147483647 w 377"/>
                <a:gd name="T11" fmla="*/ 2147483647 h 210"/>
                <a:gd name="T12" fmla="*/ 2147483647 w 377"/>
                <a:gd name="T13" fmla="*/ 2147483647 h 210"/>
                <a:gd name="T14" fmla="*/ 2147483647 w 377"/>
                <a:gd name="T15" fmla="*/ 2147483647 h 210"/>
                <a:gd name="T16" fmla="*/ 2147483647 w 377"/>
                <a:gd name="T17" fmla="*/ 2147483647 h 210"/>
                <a:gd name="T18" fmla="*/ 2147483647 w 377"/>
                <a:gd name="T19" fmla="*/ 2147483647 h 210"/>
                <a:gd name="T20" fmla="*/ 2147483647 w 377"/>
                <a:gd name="T21" fmla="*/ 2147483647 h 210"/>
                <a:gd name="T22" fmla="*/ 2147483647 w 377"/>
                <a:gd name="T23" fmla="*/ 2147483647 h 210"/>
                <a:gd name="T24" fmla="*/ 2147483647 w 377"/>
                <a:gd name="T25" fmla="*/ 2147483647 h 210"/>
                <a:gd name="T26" fmla="*/ 2147483647 w 377"/>
                <a:gd name="T27" fmla="*/ 2147483647 h 210"/>
                <a:gd name="T28" fmla="*/ 2147483647 w 377"/>
                <a:gd name="T29" fmla="*/ 2147483647 h 210"/>
                <a:gd name="T30" fmla="*/ 2147483647 w 377"/>
                <a:gd name="T31" fmla="*/ 2147483647 h 210"/>
                <a:gd name="T32" fmla="*/ 2147483647 w 377"/>
                <a:gd name="T33" fmla="*/ 2147483647 h 210"/>
                <a:gd name="T34" fmla="*/ 2147483647 w 377"/>
                <a:gd name="T35" fmla="*/ 2147483647 h 210"/>
                <a:gd name="T36" fmla="*/ 2147483647 w 377"/>
                <a:gd name="T37" fmla="*/ 2147483647 h 210"/>
                <a:gd name="T38" fmla="*/ 2147483647 w 377"/>
                <a:gd name="T39" fmla="*/ 2147483647 h 210"/>
                <a:gd name="T40" fmla="*/ 2147483647 w 377"/>
                <a:gd name="T41" fmla="*/ 2147483647 h 210"/>
                <a:gd name="T42" fmla="*/ 2147483647 w 377"/>
                <a:gd name="T43" fmla="*/ 2147483647 h 210"/>
                <a:gd name="T44" fmla="*/ 2147483647 w 377"/>
                <a:gd name="T45" fmla="*/ 2147483647 h 210"/>
                <a:gd name="T46" fmla="*/ 2147483647 w 377"/>
                <a:gd name="T47" fmla="*/ 2147483647 h 210"/>
                <a:gd name="T48" fmla="*/ 2147483647 w 377"/>
                <a:gd name="T49" fmla="*/ 2147483647 h 210"/>
                <a:gd name="T50" fmla="*/ 2147483647 w 377"/>
                <a:gd name="T51" fmla="*/ 2147483647 h 210"/>
                <a:gd name="T52" fmla="*/ 2147483647 w 377"/>
                <a:gd name="T53" fmla="*/ 2147483647 h 210"/>
                <a:gd name="T54" fmla="*/ 2147483647 w 377"/>
                <a:gd name="T55" fmla="*/ 2147483647 h 210"/>
                <a:gd name="T56" fmla="*/ 2147483647 w 377"/>
                <a:gd name="T57" fmla="*/ 2147483647 h 210"/>
                <a:gd name="T58" fmla="*/ 2147483647 w 377"/>
                <a:gd name="T59" fmla="*/ 2147483647 h 210"/>
                <a:gd name="T60" fmla="*/ 2147483647 w 377"/>
                <a:gd name="T61" fmla="*/ 2147483647 h 210"/>
                <a:gd name="T62" fmla="*/ 2147483647 w 377"/>
                <a:gd name="T63" fmla="*/ 2147483647 h 210"/>
                <a:gd name="T64" fmla="*/ 2147483647 w 377"/>
                <a:gd name="T65" fmla="*/ 2147483647 h 210"/>
                <a:gd name="T66" fmla="*/ 2147483647 w 377"/>
                <a:gd name="T67" fmla="*/ 2147483647 h 210"/>
                <a:gd name="T68" fmla="*/ 2147483647 w 377"/>
                <a:gd name="T69" fmla="*/ 2147483647 h 210"/>
                <a:gd name="T70" fmla="*/ 2147483647 w 377"/>
                <a:gd name="T71" fmla="*/ 2147483647 h 210"/>
                <a:gd name="T72" fmla="*/ 2147483647 w 377"/>
                <a:gd name="T73" fmla="*/ 2147483647 h 210"/>
                <a:gd name="T74" fmla="*/ 2147483647 w 377"/>
                <a:gd name="T75" fmla="*/ 2147483647 h 210"/>
                <a:gd name="T76" fmla="*/ 2147483647 w 377"/>
                <a:gd name="T77" fmla="*/ 2147483647 h 210"/>
                <a:gd name="T78" fmla="*/ 2147483647 w 377"/>
                <a:gd name="T79" fmla="*/ 2147483647 h 210"/>
                <a:gd name="T80" fmla="*/ 2147483647 w 377"/>
                <a:gd name="T81" fmla="*/ 2147483647 h 210"/>
                <a:gd name="T82" fmla="*/ 2147483647 w 377"/>
                <a:gd name="T83" fmla="*/ 2147483647 h 210"/>
                <a:gd name="T84" fmla="*/ 2147483647 w 377"/>
                <a:gd name="T85" fmla="*/ 2147483647 h 210"/>
                <a:gd name="T86" fmla="*/ 2147483647 w 377"/>
                <a:gd name="T87" fmla="*/ 2147483647 h 210"/>
                <a:gd name="T88" fmla="*/ 2147483647 w 377"/>
                <a:gd name="T89" fmla="*/ 2147483647 h 210"/>
                <a:gd name="T90" fmla="*/ 2147483647 w 377"/>
                <a:gd name="T91" fmla="*/ 2147483647 h 210"/>
                <a:gd name="T92" fmla="*/ 2147483647 w 377"/>
                <a:gd name="T93" fmla="*/ 2147483647 h 210"/>
                <a:gd name="T94" fmla="*/ 2147483647 w 377"/>
                <a:gd name="T95" fmla="*/ 2147483647 h 210"/>
                <a:gd name="T96" fmla="*/ 2147483647 w 377"/>
                <a:gd name="T97" fmla="*/ 2147483647 h 210"/>
                <a:gd name="T98" fmla="*/ 2147483647 w 377"/>
                <a:gd name="T99" fmla="*/ 2147483647 h 210"/>
                <a:gd name="T100" fmla="*/ 2147483647 w 377"/>
                <a:gd name="T101" fmla="*/ 2147483647 h 210"/>
                <a:gd name="T102" fmla="*/ 2147483647 w 377"/>
                <a:gd name="T103" fmla="*/ 2147483647 h 210"/>
                <a:gd name="T104" fmla="*/ 2147483647 w 377"/>
                <a:gd name="T105" fmla="*/ 2147483647 h 210"/>
                <a:gd name="T106" fmla="*/ 2147483647 w 377"/>
                <a:gd name="T107" fmla="*/ 2147483647 h 210"/>
                <a:gd name="T108" fmla="*/ 2147483647 w 377"/>
                <a:gd name="T109" fmla="*/ 2147483647 h 210"/>
                <a:gd name="T110" fmla="*/ 2147483647 w 377"/>
                <a:gd name="T111" fmla="*/ 2147483647 h 210"/>
                <a:gd name="T112" fmla="*/ 2147483647 w 377"/>
                <a:gd name="T113" fmla="*/ 2147483647 h 210"/>
                <a:gd name="T114" fmla="*/ 2147483647 w 377"/>
                <a:gd name="T115" fmla="*/ 2147483647 h 210"/>
                <a:gd name="T116" fmla="*/ 2147483647 w 377"/>
                <a:gd name="T117" fmla="*/ 2147483647 h 210"/>
                <a:gd name="T118" fmla="*/ 2147483647 w 377"/>
                <a:gd name="T119" fmla="*/ 2147483647 h 210"/>
                <a:gd name="T120" fmla="*/ 2147483647 w 377"/>
                <a:gd name="T121" fmla="*/ 2147483647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"/>
                <a:gd name="T184" fmla="*/ 0 h 210"/>
                <a:gd name="T185" fmla="*/ 377 w 377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" h="210">
                  <a:moveTo>
                    <a:pt x="21" y="36"/>
                  </a:move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41" y="39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4" y="43"/>
                  </a:lnTo>
                  <a:lnTo>
                    <a:pt x="56" y="43"/>
                  </a:lnTo>
                  <a:lnTo>
                    <a:pt x="58" y="43"/>
                  </a:lnTo>
                  <a:lnTo>
                    <a:pt x="58" y="44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3" y="43"/>
                  </a:lnTo>
                  <a:lnTo>
                    <a:pt x="64" y="43"/>
                  </a:lnTo>
                  <a:lnTo>
                    <a:pt x="64" y="41"/>
                  </a:lnTo>
                  <a:lnTo>
                    <a:pt x="66" y="39"/>
                  </a:lnTo>
                  <a:lnTo>
                    <a:pt x="68" y="39"/>
                  </a:lnTo>
                  <a:lnTo>
                    <a:pt x="68" y="38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0" y="38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3" y="36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0" y="34"/>
                  </a:lnTo>
                  <a:lnTo>
                    <a:pt x="80" y="33"/>
                  </a:lnTo>
                  <a:lnTo>
                    <a:pt x="81" y="34"/>
                  </a:lnTo>
                  <a:lnTo>
                    <a:pt x="83" y="34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1"/>
                  </a:lnTo>
                  <a:lnTo>
                    <a:pt x="86" y="31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88" y="28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90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1"/>
                  </a:lnTo>
                  <a:lnTo>
                    <a:pt x="95" y="23"/>
                  </a:lnTo>
                  <a:lnTo>
                    <a:pt x="95" y="21"/>
                  </a:lnTo>
                  <a:lnTo>
                    <a:pt x="93" y="20"/>
                  </a:lnTo>
                  <a:lnTo>
                    <a:pt x="95" y="20"/>
                  </a:lnTo>
                  <a:lnTo>
                    <a:pt x="93" y="18"/>
                  </a:lnTo>
                  <a:lnTo>
                    <a:pt x="95" y="18"/>
                  </a:lnTo>
                  <a:lnTo>
                    <a:pt x="95" y="16"/>
                  </a:lnTo>
                  <a:lnTo>
                    <a:pt x="97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2" y="16"/>
                  </a:lnTo>
                  <a:lnTo>
                    <a:pt x="103" y="16"/>
                  </a:lnTo>
                  <a:lnTo>
                    <a:pt x="105" y="16"/>
                  </a:lnTo>
                  <a:lnTo>
                    <a:pt x="107" y="15"/>
                  </a:lnTo>
                  <a:lnTo>
                    <a:pt x="108" y="15"/>
                  </a:lnTo>
                  <a:lnTo>
                    <a:pt x="110" y="13"/>
                  </a:lnTo>
                  <a:lnTo>
                    <a:pt x="110" y="11"/>
                  </a:lnTo>
                  <a:lnTo>
                    <a:pt x="112" y="11"/>
                  </a:lnTo>
                  <a:lnTo>
                    <a:pt x="113" y="11"/>
                  </a:lnTo>
                  <a:lnTo>
                    <a:pt x="113" y="13"/>
                  </a:lnTo>
                  <a:lnTo>
                    <a:pt x="115" y="11"/>
                  </a:lnTo>
                  <a:lnTo>
                    <a:pt x="120" y="10"/>
                  </a:lnTo>
                  <a:lnTo>
                    <a:pt x="122" y="10"/>
                  </a:lnTo>
                  <a:lnTo>
                    <a:pt x="125" y="8"/>
                  </a:lnTo>
                  <a:lnTo>
                    <a:pt x="129" y="8"/>
                  </a:lnTo>
                  <a:lnTo>
                    <a:pt x="130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5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49" y="1"/>
                  </a:lnTo>
                  <a:lnTo>
                    <a:pt x="151" y="1"/>
                  </a:lnTo>
                  <a:lnTo>
                    <a:pt x="149" y="6"/>
                  </a:lnTo>
                  <a:lnTo>
                    <a:pt x="152" y="11"/>
                  </a:lnTo>
                  <a:lnTo>
                    <a:pt x="151" y="11"/>
                  </a:lnTo>
                  <a:lnTo>
                    <a:pt x="149" y="11"/>
                  </a:lnTo>
                  <a:lnTo>
                    <a:pt x="144" y="16"/>
                  </a:lnTo>
                  <a:lnTo>
                    <a:pt x="140" y="18"/>
                  </a:lnTo>
                  <a:lnTo>
                    <a:pt x="140" y="21"/>
                  </a:lnTo>
                  <a:lnTo>
                    <a:pt x="137" y="24"/>
                  </a:lnTo>
                  <a:lnTo>
                    <a:pt x="132" y="28"/>
                  </a:lnTo>
                  <a:lnTo>
                    <a:pt x="129" y="34"/>
                  </a:lnTo>
                  <a:lnTo>
                    <a:pt x="129" y="36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41"/>
                  </a:lnTo>
                  <a:lnTo>
                    <a:pt x="129" y="43"/>
                  </a:lnTo>
                  <a:lnTo>
                    <a:pt x="130" y="43"/>
                  </a:lnTo>
                  <a:lnTo>
                    <a:pt x="130" y="44"/>
                  </a:lnTo>
                  <a:lnTo>
                    <a:pt x="130" y="46"/>
                  </a:lnTo>
                  <a:lnTo>
                    <a:pt x="129" y="46"/>
                  </a:lnTo>
                  <a:lnTo>
                    <a:pt x="129" y="47"/>
                  </a:lnTo>
                  <a:lnTo>
                    <a:pt x="127" y="47"/>
                  </a:lnTo>
                  <a:lnTo>
                    <a:pt x="125" y="47"/>
                  </a:lnTo>
                  <a:lnTo>
                    <a:pt x="124" y="47"/>
                  </a:lnTo>
                  <a:lnTo>
                    <a:pt x="122" y="47"/>
                  </a:lnTo>
                  <a:lnTo>
                    <a:pt x="122" y="49"/>
                  </a:lnTo>
                  <a:lnTo>
                    <a:pt x="122" y="51"/>
                  </a:lnTo>
                  <a:lnTo>
                    <a:pt x="122" y="52"/>
                  </a:lnTo>
                  <a:lnTo>
                    <a:pt x="122" y="54"/>
                  </a:lnTo>
                  <a:lnTo>
                    <a:pt x="122" y="56"/>
                  </a:lnTo>
                  <a:lnTo>
                    <a:pt x="122" y="57"/>
                  </a:lnTo>
                  <a:lnTo>
                    <a:pt x="122" y="59"/>
                  </a:lnTo>
                  <a:lnTo>
                    <a:pt x="122" y="61"/>
                  </a:lnTo>
                  <a:lnTo>
                    <a:pt x="122" y="62"/>
                  </a:lnTo>
                  <a:lnTo>
                    <a:pt x="125" y="61"/>
                  </a:lnTo>
                  <a:lnTo>
                    <a:pt x="127" y="61"/>
                  </a:lnTo>
                  <a:lnTo>
                    <a:pt x="129" y="61"/>
                  </a:lnTo>
                  <a:lnTo>
                    <a:pt x="130" y="61"/>
                  </a:lnTo>
                  <a:lnTo>
                    <a:pt x="132" y="61"/>
                  </a:lnTo>
                  <a:lnTo>
                    <a:pt x="132" y="62"/>
                  </a:lnTo>
                  <a:lnTo>
                    <a:pt x="134" y="62"/>
                  </a:lnTo>
                  <a:lnTo>
                    <a:pt x="137" y="61"/>
                  </a:lnTo>
                  <a:lnTo>
                    <a:pt x="137" y="62"/>
                  </a:lnTo>
                  <a:lnTo>
                    <a:pt x="139" y="62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2" y="66"/>
                  </a:lnTo>
                  <a:lnTo>
                    <a:pt x="142" y="67"/>
                  </a:lnTo>
                  <a:lnTo>
                    <a:pt x="140" y="69"/>
                  </a:lnTo>
                  <a:lnTo>
                    <a:pt x="142" y="69"/>
                  </a:lnTo>
                  <a:lnTo>
                    <a:pt x="142" y="70"/>
                  </a:lnTo>
                  <a:lnTo>
                    <a:pt x="142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47" y="74"/>
                  </a:lnTo>
                  <a:lnTo>
                    <a:pt x="149" y="74"/>
                  </a:lnTo>
                  <a:lnTo>
                    <a:pt x="149" y="72"/>
                  </a:lnTo>
                  <a:lnTo>
                    <a:pt x="151" y="70"/>
                  </a:lnTo>
                  <a:lnTo>
                    <a:pt x="152" y="70"/>
                  </a:lnTo>
                  <a:lnTo>
                    <a:pt x="152" y="69"/>
                  </a:lnTo>
                  <a:lnTo>
                    <a:pt x="154" y="69"/>
                  </a:lnTo>
                  <a:lnTo>
                    <a:pt x="154" y="70"/>
                  </a:lnTo>
                  <a:lnTo>
                    <a:pt x="156" y="70"/>
                  </a:lnTo>
                  <a:lnTo>
                    <a:pt x="157" y="72"/>
                  </a:lnTo>
                  <a:lnTo>
                    <a:pt x="159" y="72"/>
                  </a:lnTo>
                  <a:lnTo>
                    <a:pt x="159" y="70"/>
                  </a:lnTo>
                  <a:lnTo>
                    <a:pt x="161" y="70"/>
                  </a:lnTo>
                  <a:lnTo>
                    <a:pt x="162" y="69"/>
                  </a:lnTo>
                  <a:lnTo>
                    <a:pt x="162" y="67"/>
                  </a:lnTo>
                  <a:lnTo>
                    <a:pt x="161" y="67"/>
                  </a:lnTo>
                  <a:lnTo>
                    <a:pt x="164" y="66"/>
                  </a:lnTo>
                  <a:lnTo>
                    <a:pt x="166" y="62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71" y="70"/>
                  </a:lnTo>
                  <a:lnTo>
                    <a:pt x="176" y="67"/>
                  </a:lnTo>
                  <a:lnTo>
                    <a:pt x="179" y="66"/>
                  </a:lnTo>
                  <a:lnTo>
                    <a:pt x="183" y="64"/>
                  </a:lnTo>
                  <a:lnTo>
                    <a:pt x="184" y="64"/>
                  </a:lnTo>
                  <a:lnTo>
                    <a:pt x="184" y="66"/>
                  </a:lnTo>
                  <a:lnTo>
                    <a:pt x="184" y="67"/>
                  </a:lnTo>
                  <a:lnTo>
                    <a:pt x="186" y="67"/>
                  </a:lnTo>
                  <a:lnTo>
                    <a:pt x="188" y="67"/>
                  </a:lnTo>
                  <a:lnTo>
                    <a:pt x="188" y="69"/>
                  </a:lnTo>
                  <a:lnTo>
                    <a:pt x="189" y="69"/>
                  </a:lnTo>
                  <a:lnTo>
                    <a:pt x="188" y="70"/>
                  </a:lnTo>
                  <a:lnTo>
                    <a:pt x="188" y="72"/>
                  </a:lnTo>
                  <a:lnTo>
                    <a:pt x="189" y="72"/>
                  </a:lnTo>
                  <a:lnTo>
                    <a:pt x="191" y="72"/>
                  </a:lnTo>
                  <a:lnTo>
                    <a:pt x="193" y="72"/>
                  </a:lnTo>
                  <a:lnTo>
                    <a:pt x="193" y="74"/>
                  </a:lnTo>
                  <a:lnTo>
                    <a:pt x="193" y="75"/>
                  </a:lnTo>
                  <a:lnTo>
                    <a:pt x="191" y="75"/>
                  </a:lnTo>
                  <a:lnTo>
                    <a:pt x="191" y="77"/>
                  </a:lnTo>
                  <a:lnTo>
                    <a:pt x="189" y="79"/>
                  </a:lnTo>
                  <a:lnTo>
                    <a:pt x="189" y="80"/>
                  </a:lnTo>
                  <a:lnTo>
                    <a:pt x="189" y="82"/>
                  </a:lnTo>
                  <a:lnTo>
                    <a:pt x="189" y="84"/>
                  </a:lnTo>
                  <a:lnTo>
                    <a:pt x="189" y="85"/>
                  </a:lnTo>
                  <a:lnTo>
                    <a:pt x="191" y="87"/>
                  </a:lnTo>
                  <a:lnTo>
                    <a:pt x="193" y="87"/>
                  </a:lnTo>
                  <a:lnTo>
                    <a:pt x="194" y="89"/>
                  </a:lnTo>
                  <a:lnTo>
                    <a:pt x="194" y="87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4"/>
                  </a:lnTo>
                  <a:lnTo>
                    <a:pt x="196" y="82"/>
                  </a:lnTo>
                  <a:lnTo>
                    <a:pt x="198" y="82"/>
                  </a:lnTo>
                  <a:lnTo>
                    <a:pt x="198" y="84"/>
                  </a:lnTo>
                  <a:lnTo>
                    <a:pt x="200" y="84"/>
                  </a:lnTo>
                  <a:lnTo>
                    <a:pt x="201" y="84"/>
                  </a:lnTo>
                  <a:lnTo>
                    <a:pt x="203" y="84"/>
                  </a:lnTo>
                  <a:lnTo>
                    <a:pt x="205" y="84"/>
                  </a:lnTo>
                  <a:lnTo>
                    <a:pt x="208" y="82"/>
                  </a:lnTo>
                  <a:lnTo>
                    <a:pt x="210" y="82"/>
                  </a:lnTo>
                  <a:lnTo>
                    <a:pt x="210" y="80"/>
                  </a:lnTo>
                  <a:lnTo>
                    <a:pt x="210" y="79"/>
                  </a:lnTo>
                  <a:lnTo>
                    <a:pt x="211" y="77"/>
                  </a:lnTo>
                  <a:lnTo>
                    <a:pt x="211" y="75"/>
                  </a:lnTo>
                  <a:lnTo>
                    <a:pt x="210" y="75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3" y="72"/>
                  </a:lnTo>
                  <a:lnTo>
                    <a:pt x="215" y="70"/>
                  </a:lnTo>
                  <a:lnTo>
                    <a:pt x="215" y="69"/>
                  </a:lnTo>
                  <a:lnTo>
                    <a:pt x="213" y="67"/>
                  </a:lnTo>
                  <a:lnTo>
                    <a:pt x="215" y="67"/>
                  </a:lnTo>
                  <a:lnTo>
                    <a:pt x="213" y="66"/>
                  </a:lnTo>
                  <a:lnTo>
                    <a:pt x="211" y="66"/>
                  </a:lnTo>
                  <a:lnTo>
                    <a:pt x="211" y="64"/>
                  </a:lnTo>
                  <a:lnTo>
                    <a:pt x="210" y="66"/>
                  </a:lnTo>
                  <a:lnTo>
                    <a:pt x="210" y="64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10" y="62"/>
                  </a:lnTo>
                  <a:lnTo>
                    <a:pt x="210" y="61"/>
                  </a:lnTo>
                  <a:lnTo>
                    <a:pt x="210" y="59"/>
                  </a:lnTo>
                  <a:lnTo>
                    <a:pt x="210" y="57"/>
                  </a:lnTo>
                  <a:lnTo>
                    <a:pt x="211" y="57"/>
                  </a:lnTo>
                  <a:lnTo>
                    <a:pt x="211" y="56"/>
                  </a:lnTo>
                  <a:lnTo>
                    <a:pt x="211" y="54"/>
                  </a:lnTo>
                  <a:lnTo>
                    <a:pt x="213" y="52"/>
                  </a:lnTo>
                  <a:lnTo>
                    <a:pt x="211" y="52"/>
                  </a:lnTo>
                  <a:lnTo>
                    <a:pt x="213" y="52"/>
                  </a:lnTo>
                  <a:lnTo>
                    <a:pt x="215" y="52"/>
                  </a:lnTo>
                  <a:lnTo>
                    <a:pt x="215" y="54"/>
                  </a:lnTo>
                  <a:lnTo>
                    <a:pt x="216" y="54"/>
                  </a:lnTo>
                  <a:lnTo>
                    <a:pt x="216" y="56"/>
                  </a:lnTo>
                  <a:lnTo>
                    <a:pt x="218" y="56"/>
                  </a:lnTo>
                  <a:lnTo>
                    <a:pt x="218" y="54"/>
                  </a:lnTo>
                  <a:lnTo>
                    <a:pt x="220" y="54"/>
                  </a:lnTo>
                  <a:lnTo>
                    <a:pt x="220" y="56"/>
                  </a:lnTo>
                  <a:lnTo>
                    <a:pt x="220" y="54"/>
                  </a:lnTo>
                  <a:lnTo>
                    <a:pt x="220" y="52"/>
                  </a:lnTo>
                  <a:lnTo>
                    <a:pt x="220" y="51"/>
                  </a:lnTo>
                  <a:lnTo>
                    <a:pt x="222" y="51"/>
                  </a:lnTo>
                  <a:lnTo>
                    <a:pt x="220" y="49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6" y="47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5" y="44"/>
                  </a:lnTo>
                  <a:lnTo>
                    <a:pt x="213" y="44"/>
                  </a:lnTo>
                  <a:lnTo>
                    <a:pt x="211" y="44"/>
                  </a:lnTo>
                  <a:lnTo>
                    <a:pt x="211" y="43"/>
                  </a:lnTo>
                  <a:lnTo>
                    <a:pt x="211" y="41"/>
                  </a:lnTo>
                  <a:lnTo>
                    <a:pt x="211" y="39"/>
                  </a:lnTo>
                  <a:lnTo>
                    <a:pt x="211" y="38"/>
                  </a:lnTo>
                  <a:lnTo>
                    <a:pt x="213" y="36"/>
                  </a:lnTo>
                  <a:lnTo>
                    <a:pt x="213" y="34"/>
                  </a:lnTo>
                  <a:lnTo>
                    <a:pt x="213" y="33"/>
                  </a:lnTo>
                  <a:lnTo>
                    <a:pt x="215" y="33"/>
                  </a:lnTo>
                  <a:lnTo>
                    <a:pt x="215" y="31"/>
                  </a:lnTo>
                  <a:lnTo>
                    <a:pt x="222" y="31"/>
                  </a:lnTo>
                  <a:lnTo>
                    <a:pt x="225" y="24"/>
                  </a:lnTo>
                  <a:lnTo>
                    <a:pt x="228" y="26"/>
                  </a:lnTo>
                  <a:lnTo>
                    <a:pt x="228" y="24"/>
                  </a:lnTo>
                  <a:lnTo>
                    <a:pt x="230" y="24"/>
                  </a:lnTo>
                  <a:lnTo>
                    <a:pt x="232" y="24"/>
                  </a:lnTo>
                  <a:lnTo>
                    <a:pt x="232" y="23"/>
                  </a:lnTo>
                  <a:lnTo>
                    <a:pt x="233" y="23"/>
                  </a:lnTo>
                  <a:lnTo>
                    <a:pt x="233" y="24"/>
                  </a:lnTo>
                  <a:lnTo>
                    <a:pt x="235" y="24"/>
                  </a:lnTo>
                  <a:lnTo>
                    <a:pt x="235" y="26"/>
                  </a:lnTo>
                  <a:lnTo>
                    <a:pt x="235" y="28"/>
                  </a:lnTo>
                  <a:lnTo>
                    <a:pt x="235" y="29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5" y="34"/>
                  </a:lnTo>
                  <a:lnTo>
                    <a:pt x="237" y="34"/>
                  </a:lnTo>
                  <a:lnTo>
                    <a:pt x="237" y="36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5" y="36"/>
                  </a:lnTo>
                  <a:lnTo>
                    <a:pt x="247" y="38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2" y="36"/>
                  </a:lnTo>
                  <a:lnTo>
                    <a:pt x="254" y="36"/>
                  </a:lnTo>
                  <a:lnTo>
                    <a:pt x="255" y="36"/>
                  </a:lnTo>
                  <a:lnTo>
                    <a:pt x="255" y="38"/>
                  </a:lnTo>
                  <a:lnTo>
                    <a:pt x="255" y="39"/>
                  </a:lnTo>
                  <a:lnTo>
                    <a:pt x="257" y="39"/>
                  </a:lnTo>
                  <a:lnTo>
                    <a:pt x="255" y="39"/>
                  </a:lnTo>
                  <a:lnTo>
                    <a:pt x="257" y="39"/>
                  </a:lnTo>
                  <a:lnTo>
                    <a:pt x="257" y="38"/>
                  </a:lnTo>
                  <a:lnTo>
                    <a:pt x="259" y="38"/>
                  </a:lnTo>
                  <a:lnTo>
                    <a:pt x="259" y="39"/>
                  </a:lnTo>
                  <a:lnTo>
                    <a:pt x="260" y="39"/>
                  </a:lnTo>
                  <a:lnTo>
                    <a:pt x="260" y="41"/>
                  </a:lnTo>
                  <a:lnTo>
                    <a:pt x="260" y="39"/>
                  </a:lnTo>
                  <a:lnTo>
                    <a:pt x="260" y="41"/>
                  </a:lnTo>
                  <a:lnTo>
                    <a:pt x="262" y="41"/>
                  </a:lnTo>
                  <a:lnTo>
                    <a:pt x="262" y="43"/>
                  </a:lnTo>
                  <a:lnTo>
                    <a:pt x="264" y="43"/>
                  </a:lnTo>
                  <a:lnTo>
                    <a:pt x="265" y="43"/>
                  </a:lnTo>
                  <a:lnTo>
                    <a:pt x="267" y="43"/>
                  </a:lnTo>
                  <a:lnTo>
                    <a:pt x="277" y="41"/>
                  </a:lnTo>
                  <a:lnTo>
                    <a:pt x="279" y="43"/>
                  </a:lnTo>
                  <a:lnTo>
                    <a:pt x="284" y="41"/>
                  </a:lnTo>
                  <a:lnTo>
                    <a:pt x="286" y="41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1" y="39"/>
                  </a:lnTo>
                  <a:lnTo>
                    <a:pt x="292" y="39"/>
                  </a:lnTo>
                  <a:lnTo>
                    <a:pt x="294" y="39"/>
                  </a:lnTo>
                  <a:lnTo>
                    <a:pt x="294" y="38"/>
                  </a:lnTo>
                  <a:lnTo>
                    <a:pt x="294" y="39"/>
                  </a:lnTo>
                  <a:lnTo>
                    <a:pt x="294" y="38"/>
                  </a:lnTo>
                  <a:lnTo>
                    <a:pt x="294" y="39"/>
                  </a:lnTo>
                  <a:lnTo>
                    <a:pt x="296" y="39"/>
                  </a:lnTo>
                  <a:lnTo>
                    <a:pt x="298" y="39"/>
                  </a:lnTo>
                  <a:lnTo>
                    <a:pt x="299" y="39"/>
                  </a:lnTo>
                  <a:lnTo>
                    <a:pt x="301" y="41"/>
                  </a:lnTo>
                  <a:lnTo>
                    <a:pt x="301" y="43"/>
                  </a:lnTo>
                  <a:lnTo>
                    <a:pt x="303" y="43"/>
                  </a:lnTo>
                  <a:lnTo>
                    <a:pt x="304" y="43"/>
                  </a:lnTo>
                  <a:lnTo>
                    <a:pt x="304" y="41"/>
                  </a:lnTo>
                  <a:lnTo>
                    <a:pt x="306" y="43"/>
                  </a:lnTo>
                  <a:lnTo>
                    <a:pt x="306" y="41"/>
                  </a:lnTo>
                  <a:lnTo>
                    <a:pt x="306" y="43"/>
                  </a:lnTo>
                  <a:lnTo>
                    <a:pt x="306" y="41"/>
                  </a:lnTo>
                  <a:lnTo>
                    <a:pt x="308" y="41"/>
                  </a:lnTo>
                  <a:lnTo>
                    <a:pt x="309" y="41"/>
                  </a:lnTo>
                  <a:lnTo>
                    <a:pt x="311" y="41"/>
                  </a:lnTo>
                  <a:lnTo>
                    <a:pt x="311" y="43"/>
                  </a:lnTo>
                  <a:lnTo>
                    <a:pt x="311" y="41"/>
                  </a:lnTo>
                  <a:lnTo>
                    <a:pt x="313" y="41"/>
                  </a:lnTo>
                  <a:lnTo>
                    <a:pt x="314" y="43"/>
                  </a:lnTo>
                  <a:lnTo>
                    <a:pt x="314" y="41"/>
                  </a:lnTo>
                  <a:lnTo>
                    <a:pt x="314" y="43"/>
                  </a:lnTo>
                  <a:lnTo>
                    <a:pt x="316" y="43"/>
                  </a:lnTo>
                  <a:lnTo>
                    <a:pt x="318" y="43"/>
                  </a:lnTo>
                  <a:lnTo>
                    <a:pt x="319" y="43"/>
                  </a:lnTo>
                  <a:lnTo>
                    <a:pt x="319" y="44"/>
                  </a:lnTo>
                  <a:lnTo>
                    <a:pt x="321" y="46"/>
                  </a:lnTo>
                  <a:lnTo>
                    <a:pt x="323" y="46"/>
                  </a:lnTo>
                  <a:lnTo>
                    <a:pt x="325" y="47"/>
                  </a:lnTo>
                  <a:lnTo>
                    <a:pt x="331" y="47"/>
                  </a:lnTo>
                  <a:lnTo>
                    <a:pt x="333" y="46"/>
                  </a:lnTo>
                  <a:lnTo>
                    <a:pt x="335" y="46"/>
                  </a:lnTo>
                  <a:lnTo>
                    <a:pt x="335" y="44"/>
                  </a:lnTo>
                  <a:lnTo>
                    <a:pt x="336" y="44"/>
                  </a:lnTo>
                  <a:lnTo>
                    <a:pt x="336" y="46"/>
                  </a:lnTo>
                  <a:lnTo>
                    <a:pt x="336" y="47"/>
                  </a:lnTo>
                  <a:lnTo>
                    <a:pt x="338" y="47"/>
                  </a:lnTo>
                  <a:lnTo>
                    <a:pt x="340" y="47"/>
                  </a:lnTo>
                  <a:lnTo>
                    <a:pt x="340" y="49"/>
                  </a:lnTo>
                  <a:lnTo>
                    <a:pt x="341" y="49"/>
                  </a:lnTo>
                  <a:lnTo>
                    <a:pt x="341" y="47"/>
                  </a:lnTo>
                  <a:lnTo>
                    <a:pt x="343" y="47"/>
                  </a:lnTo>
                  <a:lnTo>
                    <a:pt x="345" y="46"/>
                  </a:lnTo>
                  <a:lnTo>
                    <a:pt x="345" y="44"/>
                  </a:lnTo>
                  <a:lnTo>
                    <a:pt x="346" y="44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4"/>
                  </a:lnTo>
                  <a:lnTo>
                    <a:pt x="350" y="44"/>
                  </a:lnTo>
                  <a:lnTo>
                    <a:pt x="350" y="46"/>
                  </a:lnTo>
                  <a:lnTo>
                    <a:pt x="352" y="46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7" y="43"/>
                  </a:lnTo>
                  <a:lnTo>
                    <a:pt x="357" y="44"/>
                  </a:lnTo>
                  <a:lnTo>
                    <a:pt x="358" y="43"/>
                  </a:lnTo>
                  <a:lnTo>
                    <a:pt x="360" y="43"/>
                  </a:lnTo>
                  <a:lnTo>
                    <a:pt x="360" y="44"/>
                  </a:lnTo>
                  <a:lnTo>
                    <a:pt x="360" y="47"/>
                  </a:lnTo>
                  <a:lnTo>
                    <a:pt x="360" y="52"/>
                  </a:lnTo>
                  <a:lnTo>
                    <a:pt x="360" y="56"/>
                  </a:lnTo>
                  <a:lnTo>
                    <a:pt x="362" y="59"/>
                  </a:lnTo>
                  <a:lnTo>
                    <a:pt x="362" y="61"/>
                  </a:lnTo>
                  <a:lnTo>
                    <a:pt x="363" y="61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3" y="66"/>
                  </a:lnTo>
                  <a:lnTo>
                    <a:pt x="362" y="67"/>
                  </a:lnTo>
                  <a:lnTo>
                    <a:pt x="363" y="67"/>
                  </a:lnTo>
                  <a:lnTo>
                    <a:pt x="363" y="69"/>
                  </a:lnTo>
                  <a:lnTo>
                    <a:pt x="365" y="70"/>
                  </a:lnTo>
                  <a:lnTo>
                    <a:pt x="365" y="72"/>
                  </a:lnTo>
                  <a:lnTo>
                    <a:pt x="365" y="75"/>
                  </a:lnTo>
                  <a:lnTo>
                    <a:pt x="365" y="77"/>
                  </a:lnTo>
                  <a:lnTo>
                    <a:pt x="367" y="77"/>
                  </a:lnTo>
                  <a:lnTo>
                    <a:pt x="367" y="79"/>
                  </a:lnTo>
                  <a:lnTo>
                    <a:pt x="368" y="80"/>
                  </a:lnTo>
                  <a:lnTo>
                    <a:pt x="370" y="80"/>
                  </a:lnTo>
                  <a:lnTo>
                    <a:pt x="370" y="82"/>
                  </a:lnTo>
                  <a:lnTo>
                    <a:pt x="368" y="84"/>
                  </a:lnTo>
                  <a:lnTo>
                    <a:pt x="370" y="85"/>
                  </a:lnTo>
                  <a:lnTo>
                    <a:pt x="370" y="87"/>
                  </a:lnTo>
                  <a:lnTo>
                    <a:pt x="368" y="87"/>
                  </a:lnTo>
                  <a:lnTo>
                    <a:pt x="368" y="89"/>
                  </a:lnTo>
                  <a:lnTo>
                    <a:pt x="368" y="90"/>
                  </a:lnTo>
                  <a:lnTo>
                    <a:pt x="370" y="92"/>
                  </a:lnTo>
                  <a:lnTo>
                    <a:pt x="370" y="90"/>
                  </a:lnTo>
                  <a:lnTo>
                    <a:pt x="372" y="90"/>
                  </a:lnTo>
                  <a:lnTo>
                    <a:pt x="372" y="89"/>
                  </a:lnTo>
                  <a:lnTo>
                    <a:pt x="372" y="87"/>
                  </a:lnTo>
                  <a:lnTo>
                    <a:pt x="374" y="87"/>
                  </a:lnTo>
                  <a:lnTo>
                    <a:pt x="374" y="90"/>
                  </a:lnTo>
                  <a:lnTo>
                    <a:pt x="374" y="92"/>
                  </a:lnTo>
                  <a:lnTo>
                    <a:pt x="372" y="93"/>
                  </a:lnTo>
                  <a:lnTo>
                    <a:pt x="372" y="95"/>
                  </a:lnTo>
                  <a:lnTo>
                    <a:pt x="372" y="97"/>
                  </a:lnTo>
                  <a:lnTo>
                    <a:pt x="372" y="98"/>
                  </a:lnTo>
                  <a:lnTo>
                    <a:pt x="374" y="100"/>
                  </a:lnTo>
                  <a:lnTo>
                    <a:pt x="374" y="102"/>
                  </a:lnTo>
                  <a:lnTo>
                    <a:pt x="375" y="103"/>
                  </a:lnTo>
                  <a:lnTo>
                    <a:pt x="377" y="103"/>
                  </a:lnTo>
                  <a:lnTo>
                    <a:pt x="375" y="105"/>
                  </a:lnTo>
                  <a:lnTo>
                    <a:pt x="375" y="108"/>
                  </a:lnTo>
                  <a:lnTo>
                    <a:pt x="375" y="110"/>
                  </a:lnTo>
                  <a:lnTo>
                    <a:pt x="375" y="112"/>
                  </a:lnTo>
                  <a:lnTo>
                    <a:pt x="375" y="113"/>
                  </a:lnTo>
                  <a:lnTo>
                    <a:pt x="375" y="115"/>
                  </a:lnTo>
                  <a:lnTo>
                    <a:pt x="375" y="116"/>
                  </a:lnTo>
                  <a:lnTo>
                    <a:pt x="375" y="118"/>
                  </a:lnTo>
                  <a:lnTo>
                    <a:pt x="375" y="120"/>
                  </a:lnTo>
                  <a:lnTo>
                    <a:pt x="377" y="120"/>
                  </a:lnTo>
                  <a:lnTo>
                    <a:pt x="375" y="120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5" y="125"/>
                  </a:lnTo>
                  <a:lnTo>
                    <a:pt x="375" y="128"/>
                  </a:lnTo>
                  <a:lnTo>
                    <a:pt x="375" y="130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4" y="135"/>
                  </a:lnTo>
                  <a:lnTo>
                    <a:pt x="375" y="136"/>
                  </a:lnTo>
                  <a:lnTo>
                    <a:pt x="374" y="138"/>
                  </a:lnTo>
                  <a:lnTo>
                    <a:pt x="374" y="139"/>
                  </a:lnTo>
                  <a:lnTo>
                    <a:pt x="372" y="139"/>
                  </a:lnTo>
                  <a:lnTo>
                    <a:pt x="370" y="139"/>
                  </a:lnTo>
                  <a:lnTo>
                    <a:pt x="368" y="139"/>
                  </a:lnTo>
                  <a:lnTo>
                    <a:pt x="367" y="139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5" y="139"/>
                  </a:lnTo>
                  <a:lnTo>
                    <a:pt x="363" y="138"/>
                  </a:lnTo>
                  <a:lnTo>
                    <a:pt x="362" y="138"/>
                  </a:lnTo>
                  <a:lnTo>
                    <a:pt x="362" y="139"/>
                  </a:lnTo>
                  <a:lnTo>
                    <a:pt x="360" y="139"/>
                  </a:lnTo>
                  <a:lnTo>
                    <a:pt x="360" y="138"/>
                  </a:lnTo>
                  <a:lnTo>
                    <a:pt x="358" y="136"/>
                  </a:lnTo>
                  <a:lnTo>
                    <a:pt x="358" y="135"/>
                  </a:lnTo>
                  <a:lnTo>
                    <a:pt x="358" y="133"/>
                  </a:lnTo>
                  <a:lnTo>
                    <a:pt x="358" y="131"/>
                  </a:lnTo>
                  <a:lnTo>
                    <a:pt x="357" y="131"/>
                  </a:lnTo>
                  <a:lnTo>
                    <a:pt x="355" y="130"/>
                  </a:lnTo>
                  <a:lnTo>
                    <a:pt x="353" y="128"/>
                  </a:lnTo>
                  <a:lnTo>
                    <a:pt x="352" y="128"/>
                  </a:lnTo>
                  <a:lnTo>
                    <a:pt x="350" y="126"/>
                  </a:lnTo>
                  <a:lnTo>
                    <a:pt x="348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3" y="126"/>
                  </a:lnTo>
                  <a:lnTo>
                    <a:pt x="341" y="126"/>
                  </a:lnTo>
                  <a:lnTo>
                    <a:pt x="341" y="125"/>
                  </a:lnTo>
                  <a:lnTo>
                    <a:pt x="340" y="125"/>
                  </a:lnTo>
                  <a:lnTo>
                    <a:pt x="340" y="126"/>
                  </a:lnTo>
                  <a:lnTo>
                    <a:pt x="338" y="126"/>
                  </a:lnTo>
                  <a:lnTo>
                    <a:pt x="338" y="125"/>
                  </a:lnTo>
                  <a:lnTo>
                    <a:pt x="336" y="125"/>
                  </a:lnTo>
                  <a:lnTo>
                    <a:pt x="335" y="125"/>
                  </a:lnTo>
                  <a:lnTo>
                    <a:pt x="333" y="125"/>
                  </a:lnTo>
                  <a:lnTo>
                    <a:pt x="330" y="125"/>
                  </a:lnTo>
                  <a:lnTo>
                    <a:pt x="330" y="126"/>
                  </a:lnTo>
                  <a:lnTo>
                    <a:pt x="328" y="126"/>
                  </a:lnTo>
                  <a:lnTo>
                    <a:pt x="328" y="128"/>
                  </a:lnTo>
                  <a:lnTo>
                    <a:pt x="326" y="126"/>
                  </a:lnTo>
                  <a:lnTo>
                    <a:pt x="326" y="128"/>
                  </a:lnTo>
                  <a:lnTo>
                    <a:pt x="325" y="126"/>
                  </a:lnTo>
                  <a:lnTo>
                    <a:pt x="325" y="128"/>
                  </a:lnTo>
                  <a:lnTo>
                    <a:pt x="323" y="128"/>
                  </a:lnTo>
                  <a:lnTo>
                    <a:pt x="323" y="130"/>
                  </a:lnTo>
                  <a:lnTo>
                    <a:pt x="321" y="130"/>
                  </a:lnTo>
                  <a:lnTo>
                    <a:pt x="321" y="131"/>
                  </a:lnTo>
                  <a:lnTo>
                    <a:pt x="319" y="131"/>
                  </a:lnTo>
                  <a:lnTo>
                    <a:pt x="318" y="131"/>
                  </a:lnTo>
                  <a:lnTo>
                    <a:pt x="318" y="133"/>
                  </a:lnTo>
                  <a:lnTo>
                    <a:pt x="316" y="133"/>
                  </a:lnTo>
                  <a:lnTo>
                    <a:pt x="314" y="133"/>
                  </a:lnTo>
                  <a:lnTo>
                    <a:pt x="314" y="131"/>
                  </a:lnTo>
                  <a:lnTo>
                    <a:pt x="313" y="131"/>
                  </a:lnTo>
                  <a:lnTo>
                    <a:pt x="311" y="131"/>
                  </a:lnTo>
                  <a:lnTo>
                    <a:pt x="309" y="131"/>
                  </a:lnTo>
                  <a:lnTo>
                    <a:pt x="309" y="136"/>
                  </a:lnTo>
                  <a:lnTo>
                    <a:pt x="308" y="138"/>
                  </a:lnTo>
                  <a:lnTo>
                    <a:pt x="308" y="139"/>
                  </a:lnTo>
                  <a:lnTo>
                    <a:pt x="308" y="141"/>
                  </a:lnTo>
                  <a:lnTo>
                    <a:pt x="306" y="141"/>
                  </a:lnTo>
                  <a:lnTo>
                    <a:pt x="306" y="143"/>
                  </a:lnTo>
                  <a:lnTo>
                    <a:pt x="306" y="144"/>
                  </a:lnTo>
                  <a:lnTo>
                    <a:pt x="308" y="144"/>
                  </a:lnTo>
                  <a:lnTo>
                    <a:pt x="308" y="143"/>
                  </a:lnTo>
                  <a:lnTo>
                    <a:pt x="308" y="144"/>
                  </a:lnTo>
                  <a:lnTo>
                    <a:pt x="308" y="146"/>
                  </a:lnTo>
                  <a:lnTo>
                    <a:pt x="306" y="146"/>
                  </a:lnTo>
                  <a:lnTo>
                    <a:pt x="306" y="148"/>
                  </a:lnTo>
                  <a:lnTo>
                    <a:pt x="308" y="148"/>
                  </a:lnTo>
                  <a:lnTo>
                    <a:pt x="308" y="149"/>
                  </a:lnTo>
                  <a:lnTo>
                    <a:pt x="306" y="149"/>
                  </a:lnTo>
                  <a:lnTo>
                    <a:pt x="304" y="151"/>
                  </a:lnTo>
                  <a:lnTo>
                    <a:pt x="304" y="149"/>
                  </a:lnTo>
                  <a:lnTo>
                    <a:pt x="304" y="151"/>
                  </a:lnTo>
                  <a:lnTo>
                    <a:pt x="303" y="151"/>
                  </a:lnTo>
                  <a:lnTo>
                    <a:pt x="303" y="149"/>
                  </a:lnTo>
                  <a:lnTo>
                    <a:pt x="301" y="149"/>
                  </a:lnTo>
                  <a:lnTo>
                    <a:pt x="299" y="149"/>
                  </a:lnTo>
                  <a:lnTo>
                    <a:pt x="298" y="151"/>
                  </a:lnTo>
                  <a:lnTo>
                    <a:pt x="298" y="153"/>
                  </a:lnTo>
                  <a:lnTo>
                    <a:pt x="296" y="153"/>
                  </a:lnTo>
                  <a:lnTo>
                    <a:pt x="294" y="154"/>
                  </a:lnTo>
                  <a:lnTo>
                    <a:pt x="292" y="154"/>
                  </a:lnTo>
                  <a:lnTo>
                    <a:pt x="291" y="154"/>
                  </a:lnTo>
                  <a:lnTo>
                    <a:pt x="291" y="153"/>
                  </a:lnTo>
                  <a:lnTo>
                    <a:pt x="289" y="154"/>
                  </a:lnTo>
                  <a:lnTo>
                    <a:pt x="287" y="154"/>
                  </a:lnTo>
                  <a:lnTo>
                    <a:pt x="286" y="156"/>
                  </a:lnTo>
                  <a:lnTo>
                    <a:pt x="284" y="156"/>
                  </a:lnTo>
                  <a:lnTo>
                    <a:pt x="282" y="158"/>
                  </a:lnTo>
                  <a:lnTo>
                    <a:pt x="281" y="158"/>
                  </a:lnTo>
                  <a:lnTo>
                    <a:pt x="279" y="158"/>
                  </a:lnTo>
                  <a:lnTo>
                    <a:pt x="277" y="159"/>
                  </a:lnTo>
                  <a:lnTo>
                    <a:pt x="276" y="158"/>
                  </a:lnTo>
                  <a:lnTo>
                    <a:pt x="274" y="158"/>
                  </a:lnTo>
                  <a:lnTo>
                    <a:pt x="274" y="159"/>
                  </a:lnTo>
                  <a:lnTo>
                    <a:pt x="272" y="159"/>
                  </a:lnTo>
                  <a:lnTo>
                    <a:pt x="272" y="161"/>
                  </a:lnTo>
                  <a:lnTo>
                    <a:pt x="272" y="162"/>
                  </a:lnTo>
                  <a:lnTo>
                    <a:pt x="270" y="162"/>
                  </a:lnTo>
                  <a:lnTo>
                    <a:pt x="269" y="162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4" y="162"/>
                  </a:lnTo>
                  <a:lnTo>
                    <a:pt x="262" y="162"/>
                  </a:lnTo>
                  <a:lnTo>
                    <a:pt x="262" y="164"/>
                  </a:lnTo>
                  <a:lnTo>
                    <a:pt x="260" y="164"/>
                  </a:lnTo>
                  <a:lnTo>
                    <a:pt x="259" y="164"/>
                  </a:lnTo>
                  <a:lnTo>
                    <a:pt x="259" y="162"/>
                  </a:lnTo>
                  <a:lnTo>
                    <a:pt x="257" y="162"/>
                  </a:lnTo>
                  <a:lnTo>
                    <a:pt x="257" y="164"/>
                  </a:lnTo>
                  <a:lnTo>
                    <a:pt x="255" y="164"/>
                  </a:lnTo>
                  <a:lnTo>
                    <a:pt x="255" y="162"/>
                  </a:lnTo>
                  <a:lnTo>
                    <a:pt x="257" y="162"/>
                  </a:lnTo>
                  <a:lnTo>
                    <a:pt x="255" y="161"/>
                  </a:lnTo>
                  <a:lnTo>
                    <a:pt x="254" y="161"/>
                  </a:lnTo>
                  <a:lnTo>
                    <a:pt x="252" y="161"/>
                  </a:lnTo>
                  <a:lnTo>
                    <a:pt x="250" y="162"/>
                  </a:lnTo>
                  <a:lnTo>
                    <a:pt x="249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5" y="162"/>
                  </a:lnTo>
                  <a:lnTo>
                    <a:pt x="243" y="162"/>
                  </a:lnTo>
                  <a:lnTo>
                    <a:pt x="242" y="162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62"/>
                  </a:lnTo>
                  <a:lnTo>
                    <a:pt x="237" y="164"/>
                  </a:lnTo>
                  <a:lnTo>
                    <a:pt x="237" y="166"/>
                  </a:lnTo>
                  <a:lnTo>
                    <a:pt x="235" y="166"/>
                  </a:lnTo>
                  <a:lnTo>
                    <a:pt x="235" y="164"/>
                  </a:lnTo>
                  <a:lnTo>
                    <a:pt x="233" y="164"/>
                  </a:lnTo>
                  <a:lnTo>
                    <a:pt x="232" y="164"/>
                  </a:lnTo>
                  <a:lnTo>
                    <a:pt x="230" y="164"/>
                  </a:lnTo>
                  <a:lnTo>
                    <a:pt x="228" y="164"/>
                  </a:lnTo>
                  <a:lnTo>
                    <a:pt x="227" y="164"/>
                  </a:lnTo>
                  <a:lnTo>
                    <a:pt x="225" y="164"/>
                  </a:lnTo>
                  <a:lnTo>
                    <a:pt x="223" y="164"/>
                  </a:lnTo>
                  <a:lnTo>
                    <a:pt x="222" y="164"/>
                  </a:lnTo>
                  <a:lnTo>
                    <a:pt x="222" y="166"/>
                  </a:lnTo>
                  <a:lnTo>
                    <a:pt x="220" y="166"/>
                  </a:lnTo>
                  <a:lnTo>
                    <a:pt x="222" y="167"/>
                  </a:lnTo>
                  <a:lnTo>
                    <a:pt x="222" y="169"/>
                  </a:lnTo>
                  <a:lnTo>
                    <a:pt x="222" y="171"/>
                  </a:lnTo>
                  <a:lnTo>
                    <a:pt x="220" y="171"/>
                  </a:lnTo>
                  <a:lnTo>
                    <a:pt x="222" y="171"/>
                  </a:lnTo>
                  <a:lnTo>
                    <a:pt x="220" y="172"/>
                  </a:lnTo>
                  <a:lnTo>
                    <a:pt x="220" y="174"/>
                  </a:lnTo>
                  <a:lnTo>
                    <a:pt x="218" y="174"/>
                  </a:lnTo>
                  <a:lnTo>
                    <a:pt x="216" y="174"/>
                  </a:lnTo>
                  <a:lnTo>
                    <a:pt x="216" y="176"/>
                  </a:lnTo>
                  <a:lnTo>
                    <a:pt x="216" y="174"/>
                  </a:lnTo>
                  <a:lnTo>
                    <a:pt x="215" y="174"/>
                  </a:lnTo>
                  <a:lnTo>
                    <a:pt x="213" y="174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08" y="172"/>
                  </a:lnTo>
                  <a:lnTo>
                    <a:pt x="208" y="174"/>
                  </a:lnTo>
                  <a:lnTo>
                    <a:pt x="206" y="174"/>
                  </a:lnTo>
                  <a:lnTo>
                    <a:pt x="208" y="176"/>
                  </a:lnTo>
                  <a:lnTo>
                    <a:pt x="206" y="177"/>
                  </a:lnTo>
                  <a:lnTo>
                    <a:pt x="208" y="177"/>
                  </a:lnTo>
                  <a:lnTo>
                    <a:pt x="206" y="177"/>
                  </a:lnTo>
                  <a:lnTo>
                    <a:pt x="203" y="177"/>
                  </a:lnTo>
                  <a:lnTo>
                    <a:pt x="203" y="179"/>
                  </a:lnTo>
                  <a:lnTo>
                    <a:pt x="203" y="181"/>
                  </a:lnTo>
                  <a:lnTo>
                    <a:pt x="203" y="182"/>
                  </a:lnTo>
                  <a:lnTo>
                    <a:pt x="203" y="184"/>
                  </a:lnTo>
                  <a:lnTo>
                    <a:pt x="201" y="184"/>
                  </a:lnTo>
                  <a:lnTo>
                    <a:pt x="203" y="185"/>
                  </a:lnTo>
                  <a:lnTo>
                    <a:pt x="201" y="187"/>
                  </a:lnTo>
                  <a:lnTo>
                    <a:pt x="200" y="187"/>
                  </a:lnTo>
                  <a:lnTo>
                    <a:pt x="200" y="189"/>
                  </a:lnTo>
                  <a:lnTo>
                    <a:pt x="200" y="190"/>
                  </a:lnTo>
                  <a:lnTo>
                    <a:pt x="201" y="190"/>
                  </a:lnTo>
                  <a:lnTo>
                    <a:pt x="203" y="190"/>
                  </a:lnTo>
                  <a:lnTo>
                    <a:pt x="203" y="192"/>
                  </a:lnTo>
                  <a:lnTo>
                    <a:pt x="201" y="192"/>
                  </a:lnTo>
                  <a:lnTo>
                    <a:pt x="201" y="194"/>
                  </a:lnTo>
                  <a:lnTo>
                    <a:pt x="200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5"/>
                  </a:lnTo>
                  <a:lnTo>
                    <a:pt x="194" y="197"/>
                  </a:lnTo>
                  <a:lnTo>
                    <a:pt x="193" y="195"/>
                  </a:lnTo>
                  <a:lnTo>
                    <a:pt x="194" y="197"/>
                  </a:lnTo>
                  <a:lnTo>
                    <a:pt x="193" y="197"/>
                  </a:lnTo>
                  <a:lnTo>
                    <a:pt x="191" y="197"/>
                  </a:lnTo>
                  <a:lnTo>
                    <a:pt x="191" y="199"/>
                  </a:lnTo>
                  <a:lnTo>
                    <a:pt x="189" y="200"/>
                  </a:lnTo>
                  <a:lnTo>
                    <a:pt x="188" y="199"/>
                  </a:lnTo>
                  <a:lnTo>
                    <a:pt x="186" y="199"/>
                  </a:lnTo>
                  <a:lnTo>
                    <a:pt x="186" y="200"/>
                  </a:lnTo>
                  <a:lnTo>
                    <a:pt x="184" y="200"/>
                  </a:lnTo>
                  <a:lnTo>
                    <a:pt x="183" y="200"/>
                  </a:lnTo>
                  <a:lnTo>
                    <a:pt x="183" y="202"/>
                  </a:lnTo>
                  <a:lnTo>
                    <a:pt x="181" y="202"/>
                  </a:lnTo>
                  <a:lnTo>
                    <a:pt x="179" y="202"/>
                  </a:lnTo>
                  <a:lnTo>
                    <a:pt x="178" y="203"/>
                  </a:lnTo>
                  <a:lnTo>
                    <a:pt x="176" y="203"/>
                  </a:lnTo>
                  <a:lnTo>
                    <a:pt x="176" y="205"/>
                  </a:lnTo>
                  <a:lnTo>
                    <a:pt x="174" y="207"/>
                  </a:lnTo>
                  <a:lnTo>
                    <a:pt x="173" y="207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08"/>
                  </a:lnTo>
                  <a:lnTo>
                    <a:pt x="166" y="210"/>
                  </a:lnTo>
                  <a:lnTo>
                    <a:pt x="166" y="208"/>
                  </a:lnTo>
                  <a:lnTo>
                    <a:pt x="164" y="208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1" y="207"/>
                  </a:lnTo>
                  <a:lnTo>
                    <a:pt x="159" y="207"/>
                  </a:lnTo>
                  <a:lnTo>
                    <a:pt x="159" y="205"/>
                  </a:lnTo>
                  <a:lnTo>
                    <a:pt x="159" y="203"/>
                  </a:lnTo>
                  <a:lnTo>
                    <a:pt x="161" y="203"/>
                  </a:lnTo>
                  <a:lnTo>
                    <a:pt x="159" y="202"/>
                  </a:lnTo>
                  <a:lnTo>
                    <a:pt x="159" y="203"/>
                  </a:lnTo>
                  <a:lnTo>
                    <a:pt x="157" y="203"/>
                  </a:lnTo>
                  <a:lnTo>
                    <a:pt x="156" y="203"/>
                  </a:lnTo>
                  <a:lnTo>
                    <a:pt x="154" y="203"/>
                  </a:lnTo>
                  <a:lnTo>
                    <a:pt x="154" y="202"/>
                  </a:lnTo>
                  <a:lnTo>
                    <a:pt x="154" y="200"/>
                  </a:lnTo>
                  <a:lnTo>
                    <a:pt x="154" y="199"/>
                  </a:lnTo>
                  <a:lnTo>
                    <a:pt x="156" y="199"/>
                  </a:lnTo>
                  <a:lnTo>
                    <a:pt x="156" y="197"/>
                  </a:lnTo>
                  <a:lnTo>
                    <a:pt x="154" y="199"/>
                  </a:lnTo>
                  <a:lnTo>
                    <a:pt x="152" y="199"/>
                  </a:lnTo>
                  <a:lnTo>
                    <a:pt x="152" y="197"/>
                  </a:lnTo>
                  <a:lnTo>
                    <a:pt x="151" y="197"/>
                  </a:lnTo>
                  <a:lnTo>
                    <a:pt x="152" y="197"/>
                  </a:lnTo>
                  <a:lnTo>
                    <a:pt x="152" y="195"/>
                  </a:lnTo>
                  <a:lnTo>
                    <a:pt x="152" y="194"/>
                  </a:lnTo>
                  <a:lnTo>
                    <a:pt x="154" y="194"/>
                  </a:lnTo>
                  <a:lnTo>
                    <a:pt x="154" y="192"/>
                  </a:lnTo>
                  <a:lnTo>
                    <a:pt x="152" y="192"/>
                  </a:lnTo>
                  <a:lnTo>
                    <a:pt x="152" y="190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87"/>
                  </a:lnTo>
                  <a:lnTo>
                    <a:pt x="152" y="185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82"/>
                  </a:lnTo>
                  <a:lnTo>
                    <a:pt x="151" y="181"/>
                  </a:lnTo>
                  <a:lnTo>
                    <a:pt x="149" y="181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0" y="179"/>
                  </a:lnTo>
                  <a:lnTo>
                    <a:pt x="139" y="179"/>
                  </a:lnTo>
                  <a:lnTo>
                    <a:pt x="137" y="179"/>
                  </a:lnTo>
                  <a:lnTo>
                    <a:pt x="135" y="179"/>
                  </a:lnTo>
                  <a:lnTo>
                    <a:pt x="135" y="181"/>
                  </a:lnTo>
                  <a:lnTo>
                    <a:pt x="135" y="179"/>
                  </a:lnTo>
                  <a:lnTo>
                    <a:pt x="134" y="179"/>
                  </a:lnTo>
                  <a:lnTo>
                    <a:pt x="134" y="177"/>
                  </a:lnTo>
                  <a:lnTo>
                    <a:pt x="135" y="177"/>
                  </a:lnTo>
                  <a:lnTo>
                    <a:pt x="135" y="176"/>
                  </a:lnTo>
                  <a:lnTo>
                    <a:pt x="135" y="177"/>
                  </a:lnTo>
                  <a:lnTo>
                    <a:pt x="137" y="176"/>
                  </a:lnTo>
                  <a:lnTo>
                    <a:pt x="137" y="174"/>
                  </a:lnTo>
                  <a:lnTo>
                    <a:pt x="137" y="172"/>
                  </a:lnTo>
                  <a:lnTo>
                    <a:pt x="137" y="174"/>
                  </a:lnTo>
                  <a:lnTo>
                    <a:pt x="139" y="172"/>
                  </a:lnTo>
                  <a:lnTo>
                    <a:pt x="140" y="172"/>
                  </a:lnTo>
                  <a:lnTo>
                    <a:pt x="142" y="172"/>
                  </a:lnTo>
                  <a:lnTo>
                    <a:pt x="142" y="171"/>
                  </a:lnTo>
                  <a:lnTo>
                    <a:pt x="144" y="171"/>
                  </a:lnTo>
                  <a:lnTo>
                    <a:pt x="144" y="169"/>
                  </a:lnTo>
                  <a:lnTo>
                    <a:pt x="144" y="167"/>
                  </a:lnTo>
                  <a:lnTo>
                    <a:pt x="146" y="167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4" y="164"/>
                  </a:lnTo>
                  <a:lnTo>
                    <a:pt x="146" y="164"/>
                  </a:lnTo>
                  <a:lnTo>
                    <a:pt x="147" y="164"/>
                  </a:lnTo>
                  <a:lnTo>
                    <a:pt x="147" y="162"/>
                  </a:lnTo>
                  <a:lnTo>
                    <a:pt x="149" y="162"/>
                  </a:lnTo>
                  <a:lnTo>
                    <a:pt x="151" y="162"/>
                  </a:lnTo>
                  <a:lnTo>
                    <a:pt x="151" y="164"/>
                  </a:lnTo>
                  <a:lnTo>
                    <a:pt x="151" y="162"/>
                  </a:lnTo>
                  <a:lnTo>
                    <a:pt x="152" y="162"/>
                  </a:lnTo>
                  <a:lnTo>
                    <a:pt x="152" y="161"/>
                  </a:lnTo>
                  <a:lnTo>
                    <a:pt x="152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2" y="156"/>
                  </a:lnTo>
                  <a:lnTo>
                    <a:pt x="152" y="154"/>
                  </a:lnTo>
                  <a:lnTo>
                    <a:pt x="151" y="153"/>
                  </a:lnTo>
                  <a:lnTo>
                    <a:pt x="151" y="151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9" y="148"/>
                  </a:lnTo>
                  <a:lnTo>
                    <a:pt x="149" y="146"/>
                  </a:lnTo>
                  <a:lnTo>
                    <a:pt x="149" y="144"/>
                  </a:lnTo>
                  <a:lnTo>
                    <a:pt x="151" y="144"/>
                  </a:lnTo>
                  <a:lnTo>
                    <a:pt x="151" y="143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54" y="139"/>
                  </a:lnTo>
                  <a:lnTo>
                    <a:pt x="156" y="139"/>
                  </a:lnTo>
                  <a:lnTo>
                    <a:pt x="157" y="139"/>
                  </a:lnTo>
                  <a:lnTo>
                    <a:pt x="157" y="138"/>
                  </a:lnTo>
                  <a:lnTo>
                    <a:pt x="159" y="138"/>
                  </a:lnTo>
                  <a:lnTo>
                    <a:pt x="159" y="136"/>
                  </a:lnTo>
                  <a:lnTo>
                    <a:pt x="161" y="138"/>
                  </a:lnTo>
                  <a:lnTo>
                    <a:pt x="161" y="136"/>
                  </a:lnTo>
                  <a:lnTo>
                    <a:pt x="162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6" y="135"/>
                  </a:lnTo>
                  <a:lnTo>
                    <a:pt x="167" y="135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7" y="131"/>
                  </a:lnTo>
                  <a:lnTo>
                    <a:pt x="166" y="131"/>
                  </a:lnTo>
                  <a:lnTo>
                    <a:pt x="164" y="130"/>
                  </a:lnTo>
                  <a:lnTo>
                    <a:pt x="166" y="130"/>
                  </a:lnTo>
                  <a:lnTo>
                    <a:pt x="166" y="128"/>
                  </a:lnTo>
                  <a:lnTo>
                    <a:pt x="164" y="128"/>
                  </a:lnTo>
                  <a:lnTo>
                    <a:pt x="166" y="126"/>
                  </a:lnTo>
                  <a:lnTo>
                    <a:pt x="164" y="126"/>
                  </a:lnTo>
                  <a:lnTo>
                    <a:pt x="162" y="126"/>
                  </a:lnTo>
                  <a:lnTo>
                    <a:pt x="164" y="125"/>
                  </a:lnTo>
                  <a:lnTo>
                    <a:pt x="162" y="125"/>
                  </a:lnTo>
                  <a:lnTo>
                    <a:pt x="161" y="125"/>
                  </a:lnTo>
                  <a:lnTo>
                    <a:pt x="161" y="123"/>
                  </a:lnTo>
                  <a:lnTo>
                    <a:pt x="159" y="123"/>
                  </a:lnTo>
                  <a:lnTo>
                    <a:pt x="157" y="121"/>
                  </a:lnTo>
                  <a:lnTo>
                    <a:pt x="157" y="123"/>
                  </a:lnTo>
                  <a:lnTo>
                    <a:pt x="157" y="121"/>
                  </a:lnTo>
                  <a:lnTo>
                    <a:pt x="156" y="121"/>
                  </a:lnTo>
                  <a:lnTo>
                    <a:pt x="154" y="121"/>
                  </a:lnTo>
                  <a:lnTo>
                    <a:pt x="154" y="120"/>
                  </a:lnTo>
                  <a:lnTo>
                    <a:pt x="152" y="120"/>
                  </a:lnTo>
                  <a:lnTo>
                    <a:pt x="152" y="121"/>
                  </a:lnTo>
                  <a:lnTo>
                    <a:pt x="151" y="120"/>
                  </a:lnTo>
                  <a:lnTo>
                    <a:pt x="151" y="118"/>
                  </a:lnTo>
                  <a:lnTo>
                    <a:pt x="149" y="118"/>
                  </a:lnTo>
                  <a:lnTo>
                    <a:pt x="149" y="116"/>
                  </a:lnTo>
                  <a:lnTo>
                    <a:pt x="147" y="116"/>
                  </a:lnTo>
                  <a:lnTo>
                    <a:pt x="146" y="116"/>
                  </a:lnTo>
                  <a:lnTo>
                    <a:pt x="146" y="115"/>
                  </a:lnTo>
                  <a:lnTo>
                    <a:pt x="144" y="115"/>
                  </a:lnTo>
                  <a:lnTo>
                    <a:pt x="142" y="115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7" y="116"/>
                  </a:lnTo>
                  <a:lnTo>
                    <a:pt x="135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1"/>
                  </a:lnTo>
                  <a:lnTo>
                    <a:pt x="132" y="121"/>
                  </a:lnTo>
                  <a:lnTo>
                    <a:pt x="130" y="121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2" y="123"/>
                  </a:lnTo>
                  <a:lnTo>
                    <a:pt x="120" y="123"/>
                  </a:lnTo>
                  <a:lnTo>
                    <a:pt x="120" y="125"/>
                  </a:lnTo>
                  <a:lnTo>
                    <a:pt x="120" y="126"/>
                  </a:lnTo>
                  <a:lnTo>
                    <a:pt x="120" y="128"/>
                  </a:lnTo>
                  <a:lnTo>
                    <a:pt x="118" y="128"/>
                  </a:lnTo>
                  <a:lnTo>
                    <a:pt x="117" y="128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7" y="130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2" y="136"/>
                  </a:lnTo>
                  <a:lnTo>
                    <a:pt x="108" y="136"/>
                  </a:lnTo>
                  <a:lnTo>
                    <a:pt x="108" y="138"/>
                  </a:lnTo>
                  <a:lnTo>
                    <a:pt x="107" y="138"/>
                  </a:lnTo>
                  <a:lnTo>
                    <a:pt x="105" y="138"/>
                  </a:lnTo>
                  <a:lnTo>
                    <a:pt x="103" y="138"/>
                  </a:lnTo>
                  <a:lnTo>
                    <a:pt x="102" y="139"/>
                  </a:lnTo>
                  <a:lnTo>
                    <a:pt x="102" y="141"/>
                  </a:lnTo>
                  <a:lnTo>
                    <a:pt x="100" y="143"/>
                  </a:lnTo>
                  <a:lnTo>
                    <a:pt x="98" y="143"/>
                  </a:lnTo>
                  <a:lnTo>
                    <a:pt x="98" y="144"/>
                  </a:lnTo>
                  <a:lnTo>
                    <a:pt x="97" y="144"/>
                  </a:lnTo>
                  <a:lnTo>
                    <a:pt x="97" y="146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48"/>
                  </a:lnTo>
                  <a:lnTo>
                    <a:pt x="91" y="148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5" y="149"/>
                  </a:lnTo>
                  <a:lnTo>
                    <a:pt x="85" y="151"/>
                  </a:lnTo>
                  <a:lnTo>
                    <a:pt x="83" y="153"/>
                  </a:lnTo>
                  <a:lnTo>
                    <a:pt x="81" y="153"/>
                  </a:lnTo>
                  <a:lnTo>
                    <a:pt x="81" y="154"/>
                  </a:lnTo>
                  <a:lnTo>
                    <a:pt x="83" y="154"/>
                  </a:lnTo>
                  <a:lnTo>
                    <a:pt x="81" y="156"/>
                  </a:lnTo>
                  <a:lnTo>
                    <a:pt x="81" y="154"/>
                  </a:lnTo>
                  <a:lnTo>
                    <a:pt x="80" y="154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78" y="158"/>
                  </a:lnTo>
                  <a:lnTo>
                    <a:pt x="76" y="159"/>
                  </a:lnTo>
                  <a:lnTo>
                    <a:pt x="76" y="161"/>
                  </a:lnTo>
                  <a:lnTo>
                    <a:pt x="75" y="161"/>
                  </a:lnTo>
                  <a:lnTo>
                    <a:pt x="73" y="161"/>
                  </a:lnTo>
                  <a:lnTo>
                    <a:pt x="71" y="159"/>
                  </a:lnTo>
                  <a:lnTo>
                    <a:pt x="71" y="161"/>
                  </a:lnTo>
                  <a:lnTo>
                    <a:pt x="70" y="161"/>
                  </a:lnTo>
                  <a:lnTo>
                    <a:pt x="68" y="161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4" y="162"/>
                  </a:lnTo>
                  <a:lnTo>
                    <a:pt x="64" y="164"/>
                  </a:lnTo>
                  <a:lnTo>
                    <a:pt x="66" y="164"/>
                  </a:lnTo>
                  <a:lnTo>
                    <a:pt x="66" y="166"/>
                  </a:lnTo>
                  <a:lnTo>
                    <a:pt x="64" y="166"/>
                  </a:lnTo>
                  <a:lnTo>
                    <a:pt x="63" y="166"/>
                  </a:lnTo>
                  <a:lnTo>
                    <a:pt x="61" y="166"/>
                  </a:lnTo>
                  <a:lnTo>
                    <a:pt x="61" y="164"/>
                  </a:lnTo>
                  <a:lnTo>
                    <a:pt x="59" y="164"/>
                  </a:lnTo>
                  <a:lnTo>
                    <a:pt x="56" y="162"/>
                  </a:lnTo>
                  <a:lnTo>
                    <a:pt x="54" y="162"/>
                  </a:lnTo>
                  <a:lnTo>
                    <a:pt x="54" y="164"/>
                  </a:lnTo>
                  <a:lnTo>
                    <a:pt x="54" y="166"/>
                  </a:lnTo>
                  <a:lnTo>
                    <a:pt x="53" y="164"/>
                  </a:lnTo>
                  <a:lnTo>
                    <a:pt x="51" y="164"/>
                  </a:lnTo>
                  <a:lnTo>
                    <a:pt x="51" y="166"/>
                  </a:lnTo>
                  <a:lnTo>
                    <a:pt x="46" y="164"/>
                  </a:lnTo>
                  <a:lnTo>
                    <a:pt x="44" y="162"/>
                  </a:lnTo>
                  <a:lnTo>
                    <a:pt x="42" y="162"/>
                  </a:lnTo>
                  <a:lnTo>
                    <a:pt x="41" y="162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4" y="158"/>
                  </a:lnTo>
                  <a:lnTo>
                    <a:pt x="42" y="158"/>
                  </a:lnTo>
                  <a:lnTo>
                    <a:pt x="41" y="158"/>
                  </a:lnTo>
                  <a:lnTo>
                    <a:pt x="39" y="158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8"/>
                  </a:lnTo>
                  <a:lnTo>
                    <a:pt x="32" y="158"/>
                  </a:lnTo>
                  <a:lnTo>
                    <a:pt x="31" y="156"/>
                  </a:lnTo>
                  <a:lnTo>
                    <a:pt x="31" y="158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6" y="158"/>
                  </a:lnTo>
                  <a:lnTo>
                    <a:pt x="26" y="159"/>
                  </a:lnTo>
                  <a:lnTo>
                    <a:pt x="24" y="159"/>
                  </a:lnTo>
                  <a:lnTo>
                    <a:pt x="22" y="159"/>
                  </a:lnTo>
                  <a:lnTo>
                    <a:pt x="21" y="159"/>
                  </a:lnTo>
                  <a:lnTo>
                    <a:pt x="22" y="159"/>
                  </a:lnTo>
                  <a:lnTo>
                    <a:pt x="22" y="158"/>
                  </a:lnTo>
                  <a:lnTo>
                    <a:pt x="21" y="159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8"/>
                  </a:lnTo>
                  <a:lnTo>
                    <a:pt x="17" y="159"/>
                  </a:lnTo>
                  <a:lnTo>
                    <a:pt x="15" y="159"/>
                  </a:lnTo>
                  <a:lnTo>
                    <a:pt x="15" y="158"/>
                  </a:lnTo>
                  <a:lnTo>
                    <a:pt x="14" y="158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0" y="153"/>
                  </a:lnTo>
                  <a:lnTo>
                    <a:pt x="10" y="151"/>
                  </a:lnTo>
                  <a:lnTo>
                    <a:pt x="9" y="149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7" y="148"/>
                  </a:lnTo>
                  <a:lnTo>
                    <a:pt x="5" y="148"/>
                  </a:lnTo>
                  <a:lnTo>
                    <a:pt x="5" y="146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5" y="146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9" y="141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2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15" y="131"/>
                  </a:lnTo>
                  <a:lnTo>
                    <a:pt x="15" y="130"/>
                  </a:lnTo>
                  <a:lnTo>
                    <a:pt x="17" y="130"/>
                  </a:lnTo>
                  <a:lnTo>
                    <a:pt x="17" y="128"/>
                  </a:lnTo>
                  <a:lnTo>
                    <a:pt x="15" y="128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21" y="121"/>
                  </a:lnTo>
                  <a:lnTo>
                    <a:pt x="21" y="120"/>
                  </a:lnTo>
                  <a:lnTo>
                    <a:pt x="21" y="118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21" y="112"/>
                  </a:lnTo>
                  <a:lnTo>
                    <a:pt x="19" y="112"/>
                  </a:lnTo>
                  <a:lnTo>
                    <a:pt x="17" y="112"/>
                  </a:lnTo>
                  <a:lnTo>
                    <a:pt x="17" y="113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4" y="108"/>
                  </a:lnTo>
                  <a:lnTo>
                    <a:pt x="12" y="107"/>
                  </a:lnTo>
                  <a:lnTo>
                    <a:pt x="10" y="107"/>
                  </a:lnTo>
                  <a:lnTo>
                    <a:pt x="9" y="107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9" y="105"/>
                  </a:lnTo>
                  <a:lnTo>
                    <a:pt x="7" y="105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0" y="98"/>
                  </a:lnTo>
                  <a:lnTo>
                    <a:pt x="9" y="97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7" y="92"/>
                  </a:lnTo>
                  <a:lnTo>
                    <a:pt x="5" y="92"/>
                  </a:lnTo>
                  <a:lnTo>
                    <a:pt x="4" y="90"/>
                  </a:lnTo>
                  <a:lnTo>
                    <a:pt x="2" y="90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4" y="79"/>
                  </a:lnTo>
                  <a:lnTo>
                    <a:pt x="5" y="77"/>
                  </a:lnTo>
                  <a:lnTo>
                    <a:pt x="5" y="79"/>
                  </a:lnTo>
                  <a:lnTo>
                    <a:pt x="5" y="77"/>
                  </a:lnTo>
                  <a:lnTo>
                    <a:pt x="7" y="77"/>
                  </a:lnTo>
                  <a:lnTo>
                    <a:pt x="9" y="75"/>
                  </a:lnTo>
                  <a:lnTo>
                    <a:pt x="7" y="74"/>
                  </a:lnTo>
                  <a:lnTo>
                    <a:pt x="9" y="74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0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19" y="39"/>
                  </a:lnTo>
                  <a:lnTo>
                    <a:pt x="19" y="38"/>
                  </a:lnTo>
                  <a:lnTo>
                    <a:pt x="21" y="36"/>
                  </a:lnTo>
                  <a:close/>
                  <a:moveTo>
                    <a:pt x="368" y="89"/>
                  </a:moveTo>
                  <a:lnTo>
                    <a:pt x="370" y="87"/>
                  </a:lnTo>
                  <a:lnTo>
                    <a:pt x="370" y="89"/>
                  </a:lnTo>
                  <a:lnTo>
                    <a:pt x="372" y="89"/>
                  </a:lnTo>
                  <a:lnTo>
                    <a:pt x="370" y="90"/>
                  </a:lnTo>
                  <a:lnTo>
                    <a:pt x="368" y="8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4500563" y="5054600"/>
              <a:ext cx="1076325" cy="914400"/>
            </a:xfrm>
            <a:custGeom>
              <a:avLst/>
              <a:gdLst>
                <a:gd name="T0" fmla="*/ 2147483647 w 753"/>
                <a:gd name="T1" fmla="*/ 2147483647 h 614"/>
                <a:gd name="T2" fmla="*/ 2147483647 w 753"/>
                <a:gd name="T3" fmla="*/ 2147483647 h 614"/>
                <a:gd name="T4" fmla="*/ 2147483647 w 753"/>
                <a:gd name="T5" fmla="*/ 2147483647 h 614"/>
                <a:gd name="T6" fmla="*/ 2147483647 w 753"/>
                <a:gd name="T7" fmla="*/ 2147483647 h 614"/>
                <a:gd name="T8" fmla="*/ 2147483647 w 753"/>
                <a:gd name="T9" fmla="*/ 2147483647 h 614"/>
                <a:gd name="T10" fmla="*/ 2147483647 w 753"/>
                <a:gd name="T11" fmla="*/ 2147483647 h 614"/>
                <a:gd name="T12" fmla="*/ 2147483647 w 753"/>
                <a:gd name="T13" fmla="*/ 2147483647 h 614"/>
                <a:gd name="T14" fmla="*/ 2147483647 w 753"/>
                <a:gd name="T15" fmla="*/ 2147483647 h 614"/>
                <a:gd name="T16" fmla="*/ 2147483647 w 753"/>
                <a:gd name="T17" fmla="*/ 2147483647 h 614"/>
                <a:gd name="T18" fmla="*/ 2147483647 w 753"/>
                <a:gd name="T19" fmla="*/ 2147483647 h 614"/>
                <a:gd name="T20" fmla="*/ 2147483647 w 753"/>
                <a:gd name="T21" fmla="*/ 2147483647 h 614"/>
                <a:gd name="T22" fmla="*/ 2147483647 w 753"/>
                <a:gd name="T23" fmla="*/ 2147483647 h 614"/>
                <a:gd name="T24" fmla="*/ 2147483647 w 753"/>
                <a:gd name="T25" fmla="*/ 2147483647 h 614"/>
                <a:gd name="T26" fmla="*/ 2147483647 w 753"/>
                <a:gd name="T27" fmla="*/ 2147483647 h 614"/>
                <a:gd name="T28" fmla="*/ 2147483647 w 753"/>
                <a:gd name="T29" fmla="*/ 2147483647 h 614"/>
                <a:gd name="T30" fmla="*/ 2147483647 w 753"/>
                <a:gd name="T31" fmla="*/ 2147483647 h 614"/>
                <a:gd name="T32" fmla="*/ 2147483647 w 753"/>
                <a:gd name="T33" fmla="*/ 2147483647 h 614"/>
                <a:gd name="T34" fmla="*/ 2147483647 w 753"/>
                <a:gd name="T35" fmla="*/ 2147483647 h 614"/>
                <a:gd name="T36" fmla="*/ 2147483647 w 753"/>
                <a:gd name="T37" fmla="*/ 2147483647 h 614"/>
                <a:gd name="T38" fmla="*/ 2147483647 w 753"/>
                <a:gd name="T39" fmla="*/ 2147483647 h 614"/>
                <a:gd name="T40" fmla="*/ 2147483647 w 753"/>
                <a:gd name="T41" fmla="*/ 2147483647 h 614"/>
                <a:gd name="T42" fmla="*/ 2147483647 w 753"/>
                <a:gd name="T43" fmla="*/ 2147483647 h 614"/>
                <a:gd name="T44" fmla="*/ 2147483647 w 753"/>
                <a:gd name="T45" fmla="*/ 2147483647 h 614"/>
                <a:gd name="T46" fmla="*/ 2147483647 w 753"/>
                <a:gd name="T47" fmla="*/ 2147483647 h 614"/>
                <a:gd name="T48" fmla="*/ 2147483647 w 753"/>
                <a:gd name="T49" fmla="*/ 2147483647 h 614"/>
                <a:gd name="T50" fmla="*/ 2147483647 w 753"/>
                <a:gd name="T51" fmla="*/ 2147483647 h 614"/>
                <a:gd name="T52" fmla="*/ 2147483647 w 753"/>
                <a:gd name="T53" fmla="*/ 2147483647 h 614"/>
                <a:gd name="T54" fmla="*/ 2147483647 w 753"/>
                <a:gd name="T55" fmla="*/ 2147483647 h 614"/>
                <a:gd name="T56" fmla="*/ 2147483647 w 753"/>
                <a:gd name="T57" fmla="*/ 2147483647 h 614"/>
                <a:gd name="T58" fmla="*/ 2147483647 w 753"/>
                <a:gd name="T59" fmla="*/ 2147483647 h 614"/>
                <a:gd name="T60" fmla="*/ 2147483647 w 753"/>
                <a:gd name="T61" fmla="*/ 2147483647 h 614"/>
                <a:gd name="T62" fmla="*/ 2147483647 w 753"/>
                <a:gd name="T63" fmla="*/ 0 h 614"/>
                <a:gd name="T64" fmla="*/ 2147483647 w 753"/>
                <a:gd name="T65" fmla="*/ 2147483647 h 614"/>
                <a:gd name="T66" fmla="*/ 2147483647 w 753"/>
                <a:gd name="T67" fmla="*/ 2147483647 h 614"/>
                <a:gd name="T68" fmla="*/ 2147483647 w 753"/>
                <a:gd name="T69" fmla="*/ 2147483647 h 614"/>
                <a:gd name="T70" fmla="*/ 2147483647 w 753"/>
                <a:gd name="T71" fmla="*/ 2147483647 h 614"/>
                <a:gd name="T72" fmla="*/ 2147483647 w 753"/>
                <a:gd name="T73" fmla="*/ 2147483647 h 614"/>
                <a:gd name="T74" fmla="*/ 2147483647 w 753"/>
                <a:gd name="T75" fmla="*/ 2147483647 h 614"/>
                <a:gd name="T76" fmla="*/ 2147483647 w 753"/>
                <a:gd name="T77" fmla="*/ 2147483647 h 614"/>
                <a:gd name="T78" fmla="*/ 2147483647 w 753"/>
                <a:gd name="T79" fmla="*/ 2147483647 h 614"/>
                <a:gd name="T80" fmla="*/ 2147483647 w 753"/>
                <a:gd name="T81" fmla="*/ 2147483647 h 614"/>
                <a:gd name="T82" fmla="*/ 2147483647 w 753"/>
                <a:gd name="T83" fmla="*/ 2147483647 h 614"/>
                <a:gd name="T84" fmla="*/ 2147483647 w 753"/>
                <a:gd name="T85" fmla="*/ 2147483647 h 614"/>
                <a:gd name="T86" fmla="*/ 2147483647 w 753"/>
                <a:gd name="T87" fmla="*/ 2147483647 h 614"/>
                <a:gd name="T88" fmla="*/ 2147483647 w 753"/>
                <a:gd name="T89" fmla="*/ 2147483647 h 614"/>
                <a:gd name="T90" fmla="*/ 2147483647 w 753"/>
                <a:gd name="T91" fmla="*/ 2147483647 h 614"/>
                <a:gd name="T92" fmla="*/ 2147483647 w 753"/>
                <a:gd name="T93" fmla="*/ 2147483647 h 614"/>
                <a:gd name="T94" fmla="*/ 2147483647 w 753"/>
                <a:gd name="T95" fmla="*/ 2147483647 h 614"/>
                <a:gd name="T96" fmla="*/ 2147483647 w 753"/>
                <a:gd name="T97" fmla="*/ 2147483647 h 614"/>
                <a:gd name="T98" fmla="*/ 2147483647 w 753"/>
                <a:gd name="T99" fmla="*/ 2147483647 h 614"/>
                <a:gd name="T100" fmla="*/ 2147483647 w 753"/>
                <a:gd name="T101" fmla="*/ 2147483647 h 614"/>
                <a:gd name="T102" fmla="*/ 2147483647 w 753"/>
                <a:gd name="T103" fmla="*/ 2147483647 h 614"/>
                <a:gd name="T104" fmla="*/ 2147483647 w 753"/>
                <a:gd name="T105" fmla="*/ 2147483647 h 614"/>
                <a:gd name="T106" fmla="*/ 2147483647 w 753"/>
                <a:gd name="T107" fmla="*/ 2147483647 h 614"/>
                <a:gd name="T108" fmla="*/ 2147483647 w 753"/>
                <a:gd name="T109" fmla="*/ 2147483647 h 614"/>
                <a:gd name="T110" fmla="*/ 2147483647 w 753"/>
                <a:gd name="T111" fmla="*/ 2147483647 h 614"/>
                <a:gd name="T112" fmla="*/ 2147483647 w 753"/>
                <a:gd name="T113" fmla="*/ 2147483647 h 614"/>
                <a:gd name="T114" fmla="*/ 2147483647 w 753"/>
                <a:gd name="T115" fmla="*/ 2147483647 h 614"/>
                <a:gd name="T116" fmla="*/ 2147483647 w 753"/>
                <a:gd name="T117" fmla="*/ 2147483647 h 614"/>
                <a:gd name="T118" fmla="*/ 2147483647 w 753"/>
                <a:gd name="T119" fmla="*/ 2147483647 h 614"/>
                <a:gd name="T120" fmla="*/ 2147483647 w 753"/>
                <a:gd name="T121" fmla="*/ 2147483647 h 614"/>
                <a:gd name="T122" fmla="*/ 2147483647 w 753"/>
                <a:gd name="T123" fmla="*/ 2147483647 h 614"/>
                <a:gd name="T124" fmla="*/ 2147483647 w 753"/>
                <a:gd name="T125" fmla="*/ 2147483647 h 6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3"/>
                <a:gd name="T190" fmla="*/ 0 h 614"/>
                <a:gd name="T191" fmla="*/ 753 w 753"/>
                <a:gd name="T192" fmla="*/ 614 h 6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3" h="614">
                  <a:moveTo>
                    <a:pt x="424" y="514"/>
                  </a:moveTo>
                  <a:lnTo>
                    <a:pt x="422" y="514"/>
                  </a:lnTo>
                  <a:lnTo>
                    <a:pt x="422" y="512"/>
                  </a:lnTo>
                  <a:lnTo>
                    <a:pt x="419" y="512"/>
                  </a:lnTo>
                  <a:lnTo>
                    <a:pt x="417" y="512"/>
                  </a:lnTo>
                  <a:lnTo>
                    <a:pt x="417" y="511"/>
                  </a:lnTo>
                  <a:lnTo>
                    <a:pt x="417" y="509"/>
                  </a:lnTo>
                  <a:lnTo>
                    <a:pt x="415" y="509"/>
                  </a:lnTo>
                  <a:lnTo>
                    <a:pt x="414" y="509"/>
                  </a:lnTo>
                  <a:lnTo>
                    <a:pt x="414" y="511"/>
                  </a:lnTo>
                  <a:lnTo>
                    <a:pt x="412" y="511"/>
                  </a:lnTo>
                  <a:lnTo>
                    <a:pt x="410" y="509"/>
                  </a:lnTo>
                  <a:lnTo>
                    <a:pt x="409" y="509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5" y="506"/>
                  </a:lnTo>
                  <a:lnTo>
                    <a:pt x="404" y="506"/>
                  </a:lnTo>
                  <a:lnTo>
                    <a:pt x="404" y="507"/>
                  </a:lnTo>
                  <a:lnTo>
                    <a:pt x="402" y="507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399" y="506"/>
                  </a:lnTo>
                  <a:lnTo>
                    <a:pt x="399" y="504"/>
                  </a:lnTo>
                  <a:lnTo>
                    <a:pt x="397" y="503"/>
                  </a:lnTo>
                  <a:lnTo>
                    <a:pt x="397" y="501"/>
                  </a:lnTo>
                  <a:lnTo>
                    <a:pt x="395" y="499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7" y="498"/>
                  </a:lnTo>
                  <a:lnTo>
                    <a:pt x="387" y="496"/>
                  </a:lnTo>
                  <a:lnTo>
                    <a:pt x="385" y="496"/>
                  </a:lnTo>
                  <a:lnTo>
                    <a:pt x="385" y="494"/>
                  </a:lnTo>
                  <a:lnTo>
                    <a:pt x="383" y="494"/>
                  </a:lnTo>
                  <a:lnTo>
                    <a:pt x="383" y="493"/>
                  </a:lnTo>
                  <a:lnTo>
                    <a:pt x="382" y="493"/>
                  </a:lnTo>
                  <a:lnTo>
                    <a:pt x="382" y="491"/>
                  </a:lnTo>
                  <a:lnTo>
                    <a:pt x="382" y="489"/>
                  </a:lnTo>
                  <a:lnTo>
                    <a:pt x="380" y="489"/>
                  </a:lnTo>
                  <a:lnTo>
                    <a:pt x="378" y="489"/>
                  </a:lnTo>
                  <a:lnTo>
                    <a:pt x="378" y="488"/>
                  </a:lnTo>
                  <a:lnTo>
                    <a:pt x="380" y="486"/>
                  </a:lnTo>
                  <a:lnTo>
                    <a:pt x="378" y="485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78" y="480"/>
                  </a:lnTo>
                  <a:lnTo>
                    <a:pt x="377" y="480"/>
                  </a:lnTo>
                  <a:lnTo>
                    <a:pt x="377" y="478"/>
                  </a:lnTo>
                  <a:lnTo>
                    <a:pt x="375" y="478"/>
                  </a:lnTo>
                  <a:lnTo>
                    <a:pt x="375" y="476"/>
                  </a:lnTo>
                  <a:lnTo>
                    <a:pt x="375" y="475"/>
                  </a:lnTo>
                  <a:lnTo>
                    <a:pt x="375" y="473"/>
                  </a:lnTo>
                  <a:lnTo>
                    <a:pt x="373" y="473"/>
                  </a:lnTo>
                  <a:lnTo>
                    <a:pt x="372" y="471"/>
                  </a:lnTo>
                  <a:lnTo>
                    <a:pt x="373" y="471"/>
                  </a:lnTo>
                  <a:lnTo>
                    <a:pt x="372" y="471"/>
                  </a:lnTo>
                  <a:lnTo>
                    <a:pt x="372" y="470"/>
                  </a:lnTo>
                  <a:lnTo>
                    <a:pt x="372" y="468"/>
                  </a:lnTo>
                  <a:lnTo>
                    <a:pt x="370" y="468"/>
                  </a:lnTo>
                  <a:lnTo>
                    <a:pt x="372" y="466"/>
                  </a:lnTo>
                  <a:lnTo>
                    <a:pt x="370" y="466"/>
                  </a:lnTo>
                  <a:lnTo>
                    <a:pt x="370" y="465"/>
                  </a:lnTo>
                  <a:lnTo>
                    <a:pt x="370" y="463"/>
                  </a:lnTo>
                  <a:lnTo>
                    <a:pt x="372" y="463"/>
                  </a:lnTo>
                  <a:lnTo>
                    <a:pt x="370" y="462"/>
                  </a:lnTo>
                  <a:lnTo>
                    <a:pt x="368" y="462"/>
                  </a:lnTo>
                  <a:lnTo>
                    <a:pt x="368" y="460"/>
                  </a:lnTo>
                  <a:lnTo>
                    <a:pt x="368" y="462"/>
                  </a:lnTo>
                  <a:lnTo>
                    <a:pt x="368" y="460"/>
                  </a:lnTo>
                  <a:lnTo>
                    <a:pt x="368" y="462"/>
                  </a:lnTo>
                  <a:lnTo>
                    <a:pt x="366" y="462"/>
                  </a:lnTo>
                  <a:lnTo>
                    <a:pt x="366" y="460"/>
                  </a:lnTo>
                  <a:lnTo>
                    <a:pt x="365" y="460"/>
                  </a:lnTo>
                  <a:lnTo>
                    <a:pt x="363" y="460"/>
                  </a:lnTo>
                  <a:lnTo>
                    <a:pt x="363" y="458"/>
                  </a:lnTo>
                  <a:lnTo>
                    <a:pt x="361" y="458"/>
                  </a:lnTo>
                  <a:lnTo>
                    <a:pt x="360" y="458"/>
                  </a:lnTo>
                  <a:lnTo>
                    <a:pt x="361" y="458"/>
                  </a:lnTo>
                  <a:lnTo>
                    <a:pt x="360" y="457"/>
                  </a:lnTo>
                  <a:lnTo>
                    <a:pt x="358" y="455"/>
                  </a:lnTo>
                  <a:lnTo>
                    <a:pt x="360" y="455"/>
                  </a:lnTo>
                  <a:lnTo>
                    <a:pt x="358" y="455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58" y="453"/>
                  </a:lnTo>
                  <a:lnTo>
                    <a:pt x="356" y="453"/>
                  </a:lnTo>
                  <a:lnTo>
                    <a:pt x="355" y="453"/>
                  </a:lnTo>
                  <a:lnTo>
                    <a:pt x="355" y="452"/>
                  </a:lnTo>
                  <a:lnTo>
                    <a:pt x="353" y="452"/>
                  </a:lnTo>
                  <a:lnTo>
                    <a:pt x="353" y="450"/>
                  </a:lnTo>
                  <a:lnTo>
                    <a:pt x="351" y="450"/>
                  </a:lnTo>
                  <a:lnTo>
                    <a:pt x="350" y="450"/>
                  </a:lnTo>
                  <a:lnTo>
                    <a:pt x="348" y="450"/>
                  </a:lnTo>
                  <a:lnTo>
                    <a:pt x="348" y="448"/>
                  </a:lnTo>
                  <a:lnTo>
                    <a:pt x="348" y="447"/>
                  </a:lnTo>
                  <a:lnTo>
                    <a:pt x="346" y="447"/>
                  </a:lnTo>
                  <a:lnTo>
                    <a:pt x="346" y="445"/>
                  </a:lnTo>
                  <a:lnTo>
                    <a:pt x="346" y="447"/>
                  </a:lnTo>
                  <a:lnTo>
                    <a:pt x="346" y="445"/>
                  </a:lnTo>
                  <a:lnTo>
                    <a:pt x="345" y="445"/>
                  </a:lnTo>
                  <a:lnTo>
                    <a:pt x="343" y="445"/>
                  </a:lnTo>
                  <a:lnTo>
                    <a:pt x="345" y="445"/>
                  </a:lnTo>
                  <a:lnTo>
                    <a:pt x="343" y="445"/>
                  </a:lnTo>
                  <a:lnTo>
                    <a:pt x="343" y="443"/>
                  </a:lnTo>
                  <a:lnTo>
                    <a:pt x="343" y="445"/>
                  </a:lnTo>
                  <a:lnTo>
                    <a:pt x="341" y="445"/>
                  </a:lnTo>
                  <a:lnTo>
                    <a:pt x="343" y="443"/>
                  </a:lnTo>
                  <a:lnTo>
                    <a:pt x="341" y="443"/>
                  </a:lnTo>
                  <a:lnTo>
                    <a:pt x="341" y="445"/>
                  </a:lnTo>
                  <a:lnTo>
                    <a:pt x="339" y="445"/>
                  </a:lnTo>
                  <a:lnTo>
                    <a:pt x="339" y="447"/>
                  </a:lnTo>
                  <a:lnTo>
                    <a:pt x="338" y="447"/>
                  </a:lnTo>
                  <a:lnTo>
                    <a:pt x="336" y="447"/>
                  </a:lnTo>
                  <a:lnTo>
                    <a:pt x="336" y="448"/>
                  </a:lnTo>
                  <a:lnTo>
                    <a:pt x="336" y="447"/>
                  </a:lnTo>
                  <a:lnTo>
                    <a:pt x="334" y="447"/>
                  </a:lnTo>
                  <a:lnTo>
                    <a:pt x="334" y="445"/>
                  </a:lnTo>
                  <a:lnTo>
                    <a:pt x="333" y="445"/>
                  </a:lnTo>
                  <a:lnTo>
                    <a:pt x="333" y="443"/>
                  </a:lnTo>
                  <a:lnTo>
                    <a:pt x="331" y="443"/>
                  </a:lnTo>
                  <a:lnTo>
                    <a:pt x="331" y="442"/>
                  </a:lnTo>
                  <a:lnTo>
                    <a:pt x="329" y="442"/>
                  </a:lnTo>
                  <a:lnTo>
                    <a:pt x="302" y="422"/>
                  </a:lnTo>
                  <a:lnTo>
                    <a:pt x="302" y="420"/>
                  </a:lnTo>
                  <a:lnTo>
                    <a:pt x="302" y="419"/>
                  </a:lnTo>
                  <a:lnTo>
                    <a:pt x="301" y="419"/>
                  </a:lnTo>
                  <a:lnTo>
                    <a:pt x="301" y="417"/>
                  </a:lnTo>
                  <a:lnTo>
                    <a:pt x="302" y="417"/>
                  </a:lnTo>
                  <a:lnTo>
                    <a:pt x="301" y="417"/>
                  </a:lnTo>
                  <a:lnTo>
                    <a:pt x="301" y="416"/>
                  </a:lnTo>
                  <a:lnTo>
                    <a:pt x="301" y="414"/>
                  </a:lnTo>
                  <a:lnTo>
                    <a:pt x="299" y="414"/>
                  </a:lnTo>
                  <a:lnTo>
                    <a:pt x="299" y="412"/>
                  </a:lnTo>
                  <a:lnTo>
                    <a:pt x="297" y="411"/>
                  </a:lnTo>
                  <a:lnTo>
                    <a:pt x="297" y="409"/>
                  </a:lnTo>
                  <a:lnTo>
                    <a:pt x="296" y="409"/>
                  </a:lnTo>
                  <a:lnTo>
                    <a:pt x="296" y="407"/>
                  </a:lnTo>
                  <a:lnTo>
                    <a:pt x="294" y="407"/>
                  </a:lnTo>
                  <a:lnTo>
                    <a:pt x="292" y="407"/>
                  </a:lnTo>
                  <a:lnTo>
                    <a:pt x="292" y="406"/>
                  </a:lnTo>
                  <a:lnTo>
                    <a:pt x="290" y="406"/>
                  </a:lnTo>
                  <a:lnTo>
                    <a:pt x="290" y="404"/>
                  </a:lnTo>
                  <a:lnTo>
                    <a:pt x="289" y="404"/>
                  </a:lnTo>
                  <a:lnTo>
                    <a:pt x="282" y="404"/>
                  </a:lnTo>
                  <a:lnTo>
                    <a:pt x="280" y="404"/>
                  </a:lnTo>
                  <a:lnTo>
                    <a:pt x="280" y="402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7" y="401"/>
                  </a:lnTo>
                  <a:lnTo>
                    <a:pt x="275" y="401"/>
                  </a:lnTo>
                  <a:lnTo>
                    <a:pt x="274" y="401"/>
                  </a:lnTo>
                  <a:lnTo>
                    <a:pt x="272" y="401"/>
                  </a:lnTo>
                  <a:lnTo>
                    <a:pt x="270" y="401"/>
                  </a:lnTo>
                  <a:lnTo>
                    <a:pt x="269" y="401"/>
                  </a:lnTo>
                  <a:lnTo>
                    <a:pt x="267" y="401"/>
                  </a:lnTo>
                  <a:lnTo>
                    <a:pt x="267" y="402"/>
                  </a:lnTo>
                  <a:lnTo>
                    <a:pt x="265" y="402"/>
                  </a:lnTo>
                  <a:lnTo>
                    <a:pt x="265" y="401"/>
                  </a:lnTo>
                  <a:lnTo>
                    <a:pt x="263" y="401"/>
                  </a:lnTo>
                  <a:lnTo>
                    <a:pt x="263" y="399"/>
                  </a:lnTo>
                  <a:lnTo>
                    <a:pt x="262" y="399"/>
                  </a:lnTo>
                  <a:lnTo>
                    <a:pt x="262" y="397"/>
                  </a:lnTo>
                  <a:lnTo>
                    <a:pt x="260" y="397"/>
                  </a:lnTo>
                  <a:lnTo>
                    <a:pt x="262" y="396"/>
                  </a:lnTo>
                  <a:lnTo>
                    <a:pt x="260" y="396"/>
                  </a:lnTo>
                  <a:lnTo>
                    <a:pt x="262" y="396"/>
                  </a:lnTo>
                  <a:lnTo>
                    <a:pt x="260" y="396"/>
                  </a:lnTo>
                  <a:lnTo>
                    <a:pt x="258" y="397"/>
                  </a:lnTo>
                  <a:lnTo>
                    <a:pt x="258" y="396"/>
                  </a:lnTo>
                  <a:lnTo>
                    <a:pt x="257" y="397"/>
                  </a:lnTo>
                  <a:lnTo>
                    <a:pt x="257" y="396"/>
                  </a:lnTo>
                  <a:lnTo>
                    <a:pt x="255" y="396"/>
                  </a:lnTo>
                  <a:lnTo>
                    <a:pt x="257" y="396"/>
                  </a:lnTo>
                  <a:lnTo>
                    <a:pt x="255" y="396"/>
                  </a:lnTo>
                  <a:lnTo>
                    <a:pt x="257" y="396"/>
                  </a:lnTo>
                  <a:lnTo>
                    <a:pt x="257" y="394"/>
                  </a:lnTo>
                  <a:lnTo>
                    <a:pt x="255" y="394"/>
                  </a:lnTo>
                  <a:lnTo>
                    <a:pt x="253" y="394"/>
                  </a:lnTo>
                  <a:lnTo>
                    <a:pt x="253" y="393"/>
                  </a:lnTo>
                  <a:lnTo>
                    <a:pt x="255" y="393"/>
                  </a:lnTo>
                  <a:lnTo>
                    <a:pt x="253" y="391"/>
                  </a:lnTo>
                  <a:lnTo>
                    <a:pt x="252" y="391"/>
                  </a:lnTo>
                  <a:lnTo>
                    <a:pt x="252" y="389"/>
                  </a:lnTo>
                  <a:lnTo>
                    <a:pt x="252" y="388"/>
                  </a:lnTo>
                  <a:lnTo>
                    <a:pt x="250" y="388"/>
                  </a:lnTo>
                  <a:lnTo>
                    <a:pt x="250" y="386"/>
                  </a:lnTo>
                  <a:lnTo>
                    <a:pt x="248" y="386"/>
                  </a:lnTo>
                  <a:lnTo>
                    <a:pt x="247" y="386"/>
                  </a:lnTo>
                  <a:lnTo>
                    <a:pt x="247" y="388"/>
                  </a:lnTo>
                  <a:lnTo>
                    <a:pt x="247" y="389"/>
                  </a:lnTo>
                  <a:lnTo>
                    <a:pt x="245" y="389"/>
                  </a:lnTo>
                  <a:lnTo>
                    <a:pt x="245" y="391"/>
                  </a:lnTo>
                  <a:lnTo>
                    <a:pt x="245" y="393"/>
                  </a:lnTo>
                  <a:lnTo>
                    <a:pt x="243" y="393"/>
                  </a:lnTo>
                  <a:lnTo>
                    <a:pt x="243" y="391"/>
                  </a:lnTo>
                  <a:lnTo>
                    <a:pt x="241" y="391"/>
                  </a:lnTo>
                  <a:lnTo>
                    <a:pt x="240" y="391"/>
                  </a:lnTo>
                  <a:lnTo>
                    <a:pt x="240" y="389"/>
                  </a:lnTo>
                  <a:lnTo>
                    <a:pt x="238" y="391"/>
                  </a:lnTo>
                  <a:lnTo>
                    <a:pt x="238" y="389"/>
                  </a:lnTo>
                  <a:lnTo>
                    <a:pt x="236" y="389"/>
                  </a:lnTo>
                  <a:lnTo>
                    <a:pt x="236" y="388"/>
                  </a:lnTo>
                  <a:lnTo>
                    <a:pt x="235" y="388"/>
                  </a:lnTo>
                  <a:lnTo>
                    <a:pt x="235" y="386"/>
                  </a:lnTo>
                  <a:lnTo>
                    <a:pt x="233" y="386"/>
                  </a:lnTo>
                  <a:lnTo>
                    <a:pt x="231" y="386"/>
                  </a:lnTo>
                  <a:lnTo>
                    <a:pt x="230" y="386"/>
                  </a:lnTo>
                  <a:lnTo>
                    <a:pt x="228" y="386"/>
                  </a:lnTo>
                  <a:lnTo>
                    <a:pt x="228" y="384"/>
                  </a:lnTo>
                  <a:lnTo>
                    <a:pt x="228" y="386"/>
                  </a:lnTo>
                  <a:lnTo>
                    <a:pt x="228" y="384"/>
                  </a:lnTo>
                  <a:lnTo>
                    <a:pt x="226" y="384"/>
                  </a:lnTo>
                  <a:lnTo>
                    <a:pt x="226" y="383"/>
                  </a:lnTo>
                  <a:lnTo>
                    <a:pt x="226" y="381"/>
                  </a:lnTo>
                  <a:lnTo>
                    <a:pt x="226" y="379"/>
                  </a:lnTo>
                  <a:lnTo>
                    <a:pt x="225" y="379"/>
                  </a:lnTo>
                  <a:lnTo>
                    <a:pt x="223" y="379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6"/>
                  </a:lnTo>
                  <a:lnTo>
                    <a:pt x="223" y="374"/>
                  </a:lnTo>
                  <a:lnTo>
                    <a:pt x="221" y="374"/>
                  </a:lnTo>
                  <a:lnTo>
                    <a:pt x="220" y="374"/>
                  </a:lnTo>
                  <a:lnTo>
                    <a:pt x="218" y="373"/>
                  </a:lnTo>
                  <a:lnTo>
                    <a:pt x="220" y="373"/>
                  </a:lnTo>
                  <a:lnTo>
                    <a:pt x="220" y="371"/>
                  </a:lnTo>
                  <a:lnTo>
                    <a:pt x="218" y="371"/>
                  </a:lnTo>
                  <a:lnTo>
                    <a:pt x="218" y="370"/>
                  </a:lnTo>
                  <a:lnTo>
                    <a:pt x="220" y="370"/>
                  </a:lnTo>
                  <a:lnTo>
                    <a:pt x="218" y="370"/>
                  </a:lnTo>
                  <a:lnTo>
                    <a:pt x="218" y="368"/>
                  </a:lnTo>
                  <a:lnTo>
                    <a:pt x="216" y="368"/>
                  </a:lnTo>
                  <a:lnTo>
                    <a:pt x="216" y="366"/>
                  </a:lnTo>
                  <a:lnTo>
                    <a:pt x="218" y="365"/>
                  </a:lnTo>
                  <a:lnTo>
                    <a:pt x="216" y="365"/>
                  </a:lnTo>
                  <a:lnTo>
                    <a:pt x="214" y="365"/>
                  </a:lnTo>
                  <a:lnTo>
                    <a:pt x="214" y="363"/>
                  </a:lnTo>
                  <a:lnTo>
                    <a:pt x="213" y="363"/>
                  </a:lnTo>
                  <a:lnTo>
                    <a:pt x="213" y="365"/>
                  </a:lnTo>
                  <a:lnTo>
                    <a:pt x="211" y="365"/>
                  </a:lnTo>
                  <a:lnTo>
                    <a:pt x="211" y="363"/>
                  </a:lnTo>
                  <a:lnTo>
                    <a:pt x="209" y="363"/>
                  </a:lnTo>
                  <a:lnTo>
                    <a:pt x="209" y="361"/>
                  </a:lnTo>
                  <a:lnTo>
                    <a:pt x="209" y="360"/>
                  </a:lnTo>
                  <a:lnTo>
                    <a:pt x="209" y="358"/>
                  </a:lnTo>
                  <a:lnTo>
                    <a:pt x="208" y="358"/>
                  </a:lnTo>
                  <a:lnTo>
                    <a:pt x="206" y="356"/>
                  </a:lnTo>
                  <a:lnTo>
                    <a:pt x="204" y="356"/>
                  </a:lnTo>
                  <a:lnTo>
                    <a:pt x="204" y="355"/>
                  </a:lnTo>
                  <a:lnTo>
                    <a:pt x="203" y="355"/>
                  </a:lnTo>
                  <a:lnTo>
                    <a:pt x="201" y="353"/>
                  </a:lnTo>
                  <a:lnTo>
                    <a:pt x="203" y="353"/>
                  </a:lnTo>
                  <a:lnTo>
                    <a:pt x="201" y="351"/>
                  </a:lnTo>
                  <a:lnTo>
                    <a:pt x="199" y="351"/>
                  </a:lnTo>
                  <a:lnTo>
                    <a:pt x="198" y="351"/>
                  </a:lnTo>
                  <a:lnTo>
                    <a:pt x="198" y="350"/>
                  </a:lnTo>
                  <a:lnTo>
                    <a:pt x="196" y="348"/>
                  </a:lnTo>
                  <a:lnTo>
                    <a:pt x="196" y="347"/>
                  </a:lnTo>
                  <a:lnTo>
                    <a:pt x="194" y="347"/>
                  </a:lnTo>
                  <a:lnTo>
                    <a:pt x="193" y="348"/>
                  </a:lnTo>
                  <a:lnTo>
                    <a:pt x="193" y="347"/>
                  </a:lnTo>
                  <a:lnTo>
                    <a:pt x="191" y="347"/>
                  </a:lnTo>
                  <a:lnTo>
                    <a:pt x="189" y="347"/>
                  </a:lnTo>
                  <a:lnTo>
                    <a:pt x="189" y="348"/>
                  </a:lnTo>
                  <a:lnTo>
                    <a:pt x="187" y="348"/>
                  </a:lnTo>
                  <a:lnTo>
                    <a:pt x="187" y="350"/>
                  </a:lnTo>
                  <a:lnTo>
                    <a:pt x="187" y="351"/>
                  </a:lnTo>
                  <a:lnTo>
                    <a:pt x="189" y="351"/>
                  </a:lnTo>
                  <a:lnTo>
                    <a:pt x="189" y="353"/>
                  </a:lnTo>
                  <a:lnTo>
                    <a:pt x="189" y="355"/>
                  </a:lnTo>
                  <a:lnTo>
                    <a:pt x="187" y="355"/>
                  </a:lnTo>
                  <a:lnTo>
                    <a:pt x="187" y="356"/>
                  </a:lnTo>
                  <a:lnTo>
                    <a:pt x="186" y="356"/>
                  </a:lnTo>
                  <a:lnTo>
                    <a:pt x="186" y="358"/>
                  </a:lnTo>
                  <a:lnTo>
                    <a:pt x="186" y="356"/>
                  </a:lnTo>
                  <a:lnTo>
                    <a:pt x="184" y="356"/>
                  </a:lnTo>
                  <a:lnTo>
                    <a:pt x="182" y="356"/>
                  </a:lnTo>
                  <a:lnTo>
                    <a:pt x="181" y="356"/>
                  </a:lnTo>
                  <a:lnTo>
                    <a:pt x="182" y="358"/>
                  </a:lnTo>
                  <a:lnTo>
                    <a:pt x="181" y="358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9" y="361"/>
                  </a:lnTo>
                  <a:lnTo>
                    <a:pt x="177" y="361"/>
                  </a:lnTo>
                  <a:lnTo>
                    <a:pt x="177" y="363"/>
                  </a:lnTo>
                  <a:lnTo>
                    <a:pt x="176" y="363"/>
                  </a:lnTo>
                  <a:lnTo>
                    <a:pt x="174" y="363"/>
                  </a:lnTo>
                  <a:lnTo>
                    <a:pt x="172" y="363"/>
                  </a:lnTo>
                  <a:lnTo>
                    <a:pt x="172" y="365"/>
                  </a:lnTo>
                  <a:lnTo>
                    <a:pt x="171" y="365"/>
                  </a:lnTo>
                  <a:lnTo>
                    <a:pt x="169" y="365"/>
                  </a:lnTo>
                  <a:lnTo>
                    <a:pt x="169" y="366"/>
                  </a:lnTo>
                  <a:lnTo>
                    <a:pt x="167" y="368"/>
                  </a:lnTo>
                  <a:lnTo>
                    <a:pt x="165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70"/>
                  </a:lnTo>
                  <a:lnTo>
                    <a:pt x="160" y="370"/>
                  </a:lnTo>
                  <a:lnTo>
                    <a:pt x="160" y="368"/>
                  </a:lnTo>
                  <a:lnTo>
                    <a:pt x="159" y="368"/>
                  </a:lnTo>
                  <a:lnTo>
                    <a:pt x="157" y="368"/>
                  </a:lnTo>
                  <a:lnTo>
                    <a:pt x="155" y="370"/>
                  </a:lnTo>
                  <a:lnTo>
                    <a:pt x="154" y="370"/>
                  </a:lnTo>
                  <a:lnTo>
                    <a:pt x="154" y="368"/>
                  </a:lnTo>
                  <a:lnTo>
                    <a:pt x="154" y="366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0"/>
                  </a:lnTo>
                  <a:lnTo>
                    <a:pt x="155" y="360"/>
                  </a:lnTo>
                  <a:lnTo>
                    <a:pt x="154" y="360"/>
                  </a:lnTo>
                  <a:lnTo>
                    <a:pt x="155" y="360"/>
                  </a:lnTo>
                  <a:lnTo>
                    <a:pt x="155" y="358"/>
                  </a:lnTo>
                  <a:lnTo>
                    <a:pt x="154" y="358"/>
                  </a:lnTo>
                  <a:lnTo>
                    <a:pt x="154" y="356"/>
                  </a:lnTo>
                  <a:lnTo>
                    <a:pt x="154" y="355"/>
                  </a:lnTo>
                  <a:lnTo>
                    <a:pt x="155" y="355"/>
                  </a:lnTo>
                  <a:lnTo>
                    <a:pt x="155" y="353"/>
                  </a:lnTo>
                  <a:lnTo>
                    <a:pt x="154" y="353"/>
                  </a:lnTo>
                  <a:lnTo>
                    <a:pt x="155" y="351"/>
                  </a:lnTo>
                  <a:lnTo>
                    <a:pt x="154" y="351"/>
                  </a:lnTo>
                  <a:lnTo>
                    <a:pt x="155" y="350"/>
                  </a:lnTo>
                  <a:lnTo>
                    <a:pt x="157" y="348"/>
                  </a:lnTo>
                  <a:lnTo>
                    <a:pt x="155" y="348"/>
                  </a:lnTo>
                  <a:lnTo>
                    <a:pt x="155" y="347"/>
                  </a:lnTo>
                  <a:lnTo>
                    <a:pt x="155" y="345"/>
                  </a:lnTo>
                  <a:lnTo>
                    <a:pt x="154" y="345"/>
                  </a:lnTo>
                  <a:lnTo>
                    <a:pt x="154" y="343"/>
                  </a:lnTo>
                  <a:lnTo>
                    <a:pt x="154" y="342"/>
                  </a:lnTo>
                  <a:lnTo>
                    <a:pt x="152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9" y="340"/>
                  </a:lnTo>
                  <a:lnTo>
                    <a:pt x="149" y="338"/>
                  </a:lnTo>
                  <a:lnTo>
                    <a:pt x="147" y="338"/>
                  </a:lnTo>
                  <a:lnTo>
                    <a:pt x="145" y="338"/>
                  </a:lnTo>
                  <a:lnTo>
                    <a:pt x="145" y="337"/>
                  </a:lnTo>
                  <a:lnTo>
                    <a:pt x="144" y="337"/>
                  </a:lnTo>
                  <a:lnTo>
                    <a:pt x="144" y="335"/>
                  </a:lnTo>
                  <a:lnTo>
                    <a:pt x="142" y="335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2" y="332"/>
                  </a:lnTo>
                  <a:lnTo>
                    <a:pt x="140" y="332"/>
                  </a:lnTo>
                  <a:lnTo>
                    <a:pt x="140" y="330"/>
                  </a:lnTo>
                  <a:lnTo>
                    <a:pt x="138" y="330"/>
                  </a:lnTo>
                  <a:lnTo>
                    <a:pt x="138" y="328"/>
                  </a:lnTo>
                  <a:lnTo>
                    <a:pt x="140" y="328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7" y="325"/>
                  </a:lnTo>
                  <a:lnTo>
                    <a:pt x="135" y="325"/>
                  </a:lnTo>
                  <a:lnTo>
                    <a:pt x="133" y="325"/>
                  </a:lnTo>
                  <a:lnTo>
                    <a:pt x="133" y="324"/>
                  </a:lnTo>
                  <a:lnTo>
                    <a:pt x="133" y="322"/>
                  </a:lnTo>
                  <a:lnTo>
                    <a:pt x="132" y="322"/>
                  </a:lnTo>
                  <a:lnTo>
                    <a:pt x="132" y="324"/>
                  </a:lnTo>
                  <a:lnTo>
                    <a:pt x="130" y="324"/>
                  </a:lnTo>
                  <a:lnTo>
                    <a:pt x="130" y="322"/>
                  </a:lnTo>
                  <a:lnTo>
                    <a:pt x="132" y="322"/>
                  </a:lnTo>
                  <a:lnTo>
                    <a:pt x="130" y="320"/>
                  </a:lnTo>
                  <a:lnTo>
                    <a:pt x="128" y="320"/>
                  </a:lnTo>
                  <a:lnTo>
                    <a:pt x="128" y="319"/>
                  </a:lnTo>
                  <a:lnTo>
                    <a:pt x="128" y="317"/>
                  </a:lnTo>
                  <a:lnTo>
                    <a:pt x="127" y="317"/>
                  </a:lnTo>
                  <a:lnTo>
                    <a:pt x="127" y="319"/>
                  </a:lnTo>
                  <a:lnTo>
                    <a:pt x="125" y="319"/>
                  </a:lnTo>
                  <a:lnTo>
                    <a:pt x="125" y="317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3" y="317"/>
                  </a:lnTo>
                  <a:lnTo>
                    <a:pt x="123" y="315"/>
                  </a:lnTo>
                  <a:lnTo>
                    <a:pt x="122" y="315"/>
                  </a:lnTo>
                  <a:lnTo>
                    <a:pt x="122" y="314"/>
                  </a:lnTo>
                  <a:lnTo>
                    <a:pt x="120" y="315"/>
                  </a:lnTo>
                  <a:lnTo>
                    <a:pt x="122" y="315"/>
                  </a:lnTo>
                  <a:lnTo>
                    <a:pt x="120" y="315"/>
                  </a:lnTo>
                  <a:lnTo>
                    <a:pt x="118" y="315"/>
                  </a:lnTo>
                  <a:lnTo>
                    <a:pt x="118" y="314"/>
                  </a:lnTo>
                  <a:lnTo>
                    <a:pt x="118" y="315"/>
                  </a:lnTo>
                  <a:lnTo>
                    <a:pt x="118" y="314"/>
                  </a:lnTo>
                  <a:lnTo>
                    <a:pt x="118" y="312"/>
                  </a:lnTo>
                  <a:lnTo>
                    <a:pt x="117" y="312"/>
                  </a:lnTo>
                  <a:lnTo>
                    <a:pt x="118" y="310"/>
                  </a:lnTo>
                  <a:lnTo>
                    <a:pt x="117" y="310"/>
                  </a:lnTo>
                  <a:lnTo>
                    <a:pt x="117" y="309"/>
                  </a:lnTo>
                  <a:lnTo>
                    <a:pt x="115" y="309"/>
                  </a:lnTo>
                  <a:lnTo>
                    <a:pt x="113" y="309"/>
                  </a:lnTo>
                  <a:lnTo>
                    <a:pt x="113" y="307"/>
                  </a:lnTo>
                  <a:lnTo>
                    <a:pt x="113" y="305"/>
                  </a:lnTo>
                  <a:lnTo>
                    <a:pt x="111" y="305"/>
                  </a:lnTo>
                  <a:lnTo>
                    <a:pt x="111" y="304"/>
                  </a:lnTo>
                  <a:lnTo>
                    <a:pt x="111" y="305"/>
                  </a:lnTo>
                  <a:lnTo>
                    <a:pt x="110" y="305"/>
                  </a:lnTo>
                  <a:lnTo>
                    <a:pt x="108" y="305"/>
                  </a:lnTo>
                  <a:lnTo>
                    <a:pt x="108" y="304"/>
                  </a:lnTo>
                  <a:lnTo>
                    <a:pt x="106" y="302"/>
                  </a:lnTo>
                  <a:lnTo>
                    <a:pt x="105" y="302"/>
                  </a:lnTo>
                  <a:lnTo>
                    <a:pt x="103" y="302"/>
                  </a:lnTo>
                  <a:lnTo>
                    <a:pt x="103" y="301"/>
                  </a:lnTo>
                  <a:lnTo>
                    <a:pt x="105" y="301"/>
                  </a:lnTo>
                  <a:lnTo>
                    <a:pt x="105" y="299"/>
                  </a:lnTo>
                  <a:lnTo>
                    <a:pt x="105" y="297"/>
                  </a:lnTo>
                  <a:lnTo>
                    <a:pt x="103" y="297"/>
                  </a:lnTo>
                  <a:lnTo>
                    <a:pt x="103" y="299"/>
                  </a:lnTo>
                  <a:lnTo>
                    <a:pt x="101" y="297"/>
                  </a:lnTo>
                  <a:lnTo>
                    <a:pt x="101" y="296"/>
                  </a:lnTo>
                  <a:lnTo>
                    <a:pt x="100" y="296"/>
                  </a:lnTo>
                  <a:lnTo>
                    <a:pt x="98" y="296"/>
                  </a:lnTo>
                  <a:lnTo>
                    <a:pt x="98" y="297"/>
                  </a:lnTo>
                  <a:lnTo>
                    <a:pt x="96" y="297"/>
                  </a:lnTo>
                  <a:lnTo>
                    <a:pt x="96" y="296"/>
                  </a:lnTo>
                  <a:lnTo>
                    <a:pt x="98" y="296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5" y="292"/>
                  </a:lnTo>
                  <a:lnTo>
                    <a:pt x="96" y="292"/>
                  </a:lnTo>
                  <a:lnTo>
                    <a:pt x="95" y="291"/>
                  </a:lnTo>
                  <a:lnTo>
                    <a:pt x="95" y="289"/>
                  </a:lnTo>
                  <a:lnTo>
                    <a:pt x="93" y="289"/>
                  </a:lnTo>
                  <a:lnTo>
                    <a:pt x="91" y="289"/>
                  </a:lnTo>
                  <a:lnTo>
                    <a:pt x="93" y="289"/>
                  </a:lnTo>
                  <a:lnTo>
                    <a:pt x="95" y="289"/>
                  </a:lnTo>
                  <a:lnTo>
                    <a:pt x="95" y="287"/>
                  </a:lnTo>
                  <a:lnTo>
                    <a:pt x="93" y="289"/>
                  </a:lnTo>
                  <a:lnTo>
                    <a:pt x="93" y="287"/>
                  </a:lnTo>
                  <a:lnTo>
                    <a:pt x="91" y="287"/>
                  </a:lnTo>
                  <a:lnTo>
                    <a:pt x="89" y="287"/>
                  </a:lnTo>
                  <a:lnTo>
                    <a:pt x="88" y="287"/>
                  </a:lnTo>
                  <a:lnTo>
                    <a:pt x="88" y="286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3" y="284"/>
                  </a:lnTo>
                  <a:lnTo>
                    <a:pt x="81" y="284"/>
                  </a:lnTo>
                  <a:lnTo>
                    <a:pt x="81" y="283"/>
                  </a:lnTo>
                  <a:lnTo>
                    <a:pt x="81" y="281"/>
                  </a:lnTo>
                  <a:lnTo>
                    <a:pt x="79" y="281"/>
                  </a:lnTo>
                  <a:lnTo>
                    <a:pt x="79" y="279"/>
                  </a:lnTo>
                  <a:lnTo>
                    <a:pt x="78" y="279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4" y="278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78"/>
                  </a:lnTo>
                  <a:lnTo>
                    <a:pt x="68" y="278"/>
                  </a:lnTo>
                  <a:lnTo>
                    <a:pt x="66" y="278"/>
                  </a:lnTo>
                  <a:lnTo>
                    <a:pt x="64" y="279"/>
                  </a:lnTo>
                  <a:lnTo>
                    <a:pt x="64" y="278"/>
                  </a:lnTo>
                  <a:lnTo>
                    <a:pt x="62" y="278"/>
                  </a:lnTo>
                  <a:lnTo>
                    <a:pt x="61" y="278"/>
                  </a:lnTo>
                  <a:lnTo>
                    <a:pt x="59" y="278"/>
                  </a:lnTo>
                  <a:lnTo>
                    <a:pt x="57" y="278"/>
                  </a:lnTo>
                  <a:lnTo>
                    <a:pt x="57" y="279"/>
                  </a:lnTo>
                  <a:lnTo>
                    <a:pt x="56" y="279"/>
                  </a:lnTo>
                  <a:lnTo>
                    <a:pt x="56" y="278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2" y="278"/>
                  </a:lnTo>
                  <a:lnTo>
                    <a:pt x="52" y="279"/>
                  </a:lnTo>
                  <a:lnTo>
                    <a:pt x="52" y="281"/>
                  </a:lnTo>
                  <a:lnTo>
                    <a:pt x="52" y="279"/>
                  </a:lnTo>
                  <a:lnTo>
                    <a:pt x="51" y="279"/>
                  </a:lnTo>
                  <a:lnTo>
                    <a:pt x="49" y="279"/>
                  </a:lnTo>
                  <a:lnTo>
                    <a:pt x="49" y="281"/>
                  </a:lnTo>
                  <a:lnTo>
                    <a:pt x="51" y="281"/>
                  </a:lnTo>
                  <a:lnTo>
                    <a:pt x="51" y="283"/>
                  </a:lnTo>
                  <a:lnTo>
                    <a:pt x="49" y="283"/>
                  </a:lnTo>
                  <a:lnTo>
                    <a:pt x="47" y="284"/>
                  </a:lnTo>
                  <a:lnTo>
                    <a:pt x="47" y="286"/>
                  </a:lnTo>
                  <a:lnTo>
                    <a:pt x="46" y="286"/>
                  </a:lnTo>
                  <a:lnTo>
                    <a:pt x="46" y="287"/>
                  </a:lnTo>
                  <a:lnTo>
                    <a:pt x="44" y="287"/>
                  </a:lnTo>
                  <a:lnTo>
                    <a:pt x="46" y="287"/>
                  </a:lnTo>
                  <a:lnTo>
                    <a:pt x="44" y="287"/>
                  </a:lnTo>
                  <a:lnTo>
                    <a:pt x="44" y="289"/>
                  </a:lnTo>
                  <a:lnTo>
                    <a:pt x="46" y="289"/>
                  </a:lnTo>
                  <a:lnTo>
                    <a:pt x="44" y="289"/>
                  </a:lnTo>
                  <a:lnTo>
                    <a:pt x="46" y="289"/>
                  </a:lnTo>
                  <a:lnTo>
                    <a:pt x="46" y="291"/>
                  </a:lnTo>
                  <a:lnTo>
                    <a:pt x="46" y="292"/>
                  </a:lnTo>
                  <a:lnTo>
                    <a:pt x="44" y="291"/>
                  </a:lnTo>
                  <a:lnTo>
                    <a:pt x="44" y="292"/>
                  </a:lnTo>
                  <a:lnTo>
                    <a:pt x="42" y="292"/>
                  </a:lnTo>
                  <a:lnTo>
                    <a:pt x="42" y="294"/>
                  </a:lnTo>
                  <a:lnTo>
                    <a:pt x="41" y="296"/>
                  </a:lnTo>
                  <a:lnTo>
                    <a:pt x="39" y="296"/>
                  </a:lnTo>
                  <a:lnTo>
                    <a:pt x="37" y="296"/>
                  </a:lnTo>
                  <a:lnTo>
                    <a:pt x="35" y="296"/>
                  </a:lnTo>
                  <a:lnTo>
                    <a:pt x="37" y="294"/>
                  </a:lnTo>
                  <a:lnTo>
                    <a:pt x="35" y="294"/>
                  </a:lnTo>
                  <a:lnTo>
                    <a:pt x="35" y="296"/>
                  </a:lnTo>
                  <a:lnTo>
                    <a:pt x="34" y="296"/>
                  </a:lnTo>
                  <a:lnTo>
                    <a:pt x="32" y="296"/>
                  </a:lnTo>
                  <a:lnTo>
                    <a:pt x="32" y="294"/>
                  </a:lnTo>
                  <a:lnTo>
                    <a:pt x="32" y="292"/>
                  </a:lnTo>
                  <a:lnTo>
                    <a:pt x="30" y="292"/>
                  </a:lnTo>
                  <a:lnTo>
                    <a:pt x="30" y="294"/>
                  </a:lnTo>
                  <a:lnTo>
                    <a:pt x="29" y="294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7" y="294"/>
                  </a:lnTo>
                  <a:lnTo>
                    <a:pt x="25" y="294"/>
                  </a:lnTo>
                  <a:lnTo>
                    <a:pt x="24" y="296"/>
                  </a:lnTo>
                  <a:lnTo>
                    <a:pt x="24" y="297"/>
                  </a:lnTo>
                  <a:lnTo>
                    <a:pt x="22" y="297"/>
                  </a:lnTo>
                  <a:lnTo>
                    <a:pt x="20" y="297"/>
                  </a:lnTo>
                  <a:lnTo>
                    <a:pt x="20" y="296"/>
                  </a:lnTo>
                  <a:lnTo>
                    <a:pt x="22" y="296"/>
                  </a:lnTo>
                  <a:lnTo>
                    <a:pt x="20" y="296"/>
                  </a:lnTo>
                  <a:lnTo>
                    <a:pt x="20" y="294"/>
                  </a:lnTo>
                  <a:lnTo>
                    <a:pt x="19" y="294"/>
                  </a:lnTo>
                  <a:lnTo>
                    <a:pt x="17" y="294"/>
                  </a:lnTo>
                  <a:lnTo>
                    <a:pt x="15" y="294"/>
                  </a:lnTo>
                  <a:lnTo>
                    <a:pt x="13" y="294"/>
                  </a:lnTo>
                  <a:lnTo>
                    <a:pt x="13" y="296"/>
                  </a:lnTo>
                  <a:lnTo>
                    <a:pt x="12" y="296"/>
                  </a:lnTo>
                  <a:lnTo>
                    <a:pt x="10" y="296"/>
                  </a:lnTo>
                  <a:lnTo>
                    <a:pt x="8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1"/>
                  </a:lnTo>
                  <a:lnTo>
                    <a:pt x="8" y="289"/>
                  </a:lnTo>
                  <a:lnTo>
                    <a:pt x="7" y="289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0" y="287"/>
                  </a:lnTo>
                  <a:lnTo>
                    <a:pt x="0" y="286"/>
                  </a:lnTo>
                  <a:lnTo>
                    <a:pt x="2" y="286"/>
                  </a:lnTo>
                  <a:lnTo>
                    <a:pt x="3" y="286"/>
                  </a:lnTo>
                  <a:lnTo>
                    <a:pt x="7" y="286"/>
                  </a:lnTo>
                  <a:lnTo>
                    <a:pt x="7" y="284"/>
                  </a:lnTo>
                  <a:lnTo>
                    <a:pt x="8" y="284"/>
                  </a:lnTo>
                  <a:lnTo>
                    <a:pt x="10" y="284"/>
                  </a:lnTo>
                  <a:lnTo>
                    <a:pt x="13" y="281"/>
                  </a:lnTo>
                  <a:lnTo>
                    <a:pt x="15" y="281"/>
                  </a:lnTo>
                  <a:lnTo>
                    <a:pt x="17" y="279"/>
                  </a:lnTo>
                  <a:lnTo>
                    <a:pt x="17" y="278"/>
                  </a:lnTo>
                  <a:lnTo>
                    <a:pt x="19" y="276"/>
                  </a:lnTo>
                  <a:lnTo>
                    <a:pt x="19" y="274"/>
                  </a:lnTo>
                  <a:lnTo>
                    <a:pt x="22" y="271"/>
                  </a:lnTo>
                  <a:lnTo>
                    <a:pt x="24" y="271"/>
                  </a:lnTo>
                  <a:lnTo>
                    <a:pt x="27" y="269"/>
                  </a:lnTo>
                  <a:lnTo>
                    <a:pt x="29" y="268"/>
                  </a:lnTo>
                  <a:lnTo>
                    <a:pt x="29" y="266"/>
                  </a:lnTo>
                  <a:lnTo>
                    <a:pt x="30" y="264"/>
                  </a:lnTo>
                  <a:lnTo>
                    <a:pt x="30" y="263"/>
                  </a:lnTo>
                  <a:lnTo>
                    <a:pt x="30" y="261"/>
                  </a:lnTo>
                  <a:lnTo>
                    <a:pt x="29" y="260"/>
                  </a:lnTo>
                  <a:lnTo>
                    <a:pt x="29" y="258"/>
                  </a:lnTo>
                  <a:lnTo>
                    <a:pt x="30" y="256"/>
                  </a:lnTo>
                  <a:lnTo>
                    <a:pt x="32" y="253"/>
                  </a:lnTo>
                  <a:lnTo>
                    <a:pt x="34" y="253"/>
                  </a:lnTo>
                  <a:lnTo>
                    <a:pt x="35" y="251"/>
                  </a:lnTo>
                  <a:lnTo>
                    <a:pt x="37" y="250"/>
                  </a:lnTo>
                  <a:lnTo>
                    <a:pt x="39" y="248"/>
                  </a:lnTo>
                  <a:lnTo>
                    <a:pt x="42" y="248"/>
                  </a:lnTo>
                  <a:lnTo>
                    <a:pt x="44" y="250"/>
                  </a:lnTo>
                  <a:lnTo>
                    <a:pt x="49" y="248"/>
                  </a:lnTo>
                  <a:lnTo>
                    <a:pt x="51" y="246"/>
                  </a:lnTo>
                  <a:lnTo>
                    <a:pt x="56" y="241"/>
                  </a:lnTo>
                  <a:lnTo>
                    <a:pt x="57" y="241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9" y="237"/>
                  </a:lnTo>
                  <a:lnTo>
                    <a:pt x="61" y="237"/>
                  </a:lnTo>
                  <a:lnTo>
                    <a:pt x="62" y="237"/>
                  </a:lnTo>
                  <a:lnTo>
                    <a:pt x="64" y="237"/>
                  </a:lnTo>
                  <a:lnTo>
                    <a:pt x="64" y="235"/>
                  </a:lnTo>
                  <a:lnTo>
                    <a:pt x="62" y="233"/>
                  </a:lnTo>
                  <a:lnTo>
                    <a:pt x="64" y="232"/>
                  </a:lnTo>
                  <a:lnTo>
                    <a:pt x="64" y="230"/>
                  </a:lnTo>
                  <a:lnTo>
                    <a:pt x="66" y="230"/>
                  </a:lnTo>
                  <a:lnTo>
                    <a:pt x="68" y="228"/>
                  </a:lnTo>
                  <a:lnTo>
                    <a:pt x="69" y="227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3"/>
                  </a:lnTo>
                  <a:lnTo>
                    <a:pt x="76" y="223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9" y="220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83" y="212"/>
                  </a:lnTo>
                  <a:lnTo>
                    <a:pt x="83" y="210"/>
                  </a:lnTo>
                  <a:lnTo>
                    <a:pt x="84" y="210"/>
                  </a:lnTo>
                  <a:lnTo>
                    <a:pt x="88" y="210"/>
                  </a:lnTo>
                  <a:lnTo>
                    <a:pt x="89" y="209"/>
                  </a:lnTo>
                  <a:lnTo>
                    <a:pt x="89" y="207"/>
                  </a:lnTo>
                  <a:lnTo>
                    <a:pt x="91" y="205"/>
                  </a:lnTo>
                  <a:lnTo>
                    <a:pt x="93" y="202"/>
                  </a:lnTo>
                  <a:lnTo>
                    <a:pt x="95" y="200"/>
                  </a:lnTo>
                  <a:lnTo>
                    <a:pt x="93" y="199"/>
                  </a:lnTo>
                  <a:lnTo>
                    <a:pt x="93" y="197"/>
                  </a:lnTo>
                  <a:lnTo>
                    <a:pt x="95" y="195"/>
                  </a:lnTo>
                  <a:lnTo>
                    <a:pt x="96" y="194"/>
                  </a:lnTo>
                  <a:lnTo>
                    <a:pt x="98" y="192"/>
                  </a:lnTo>
                  <a:lnTo>
                    <a:pt x="98" y="191"/>
                  </a:lnTo>
                  <a:lnTo>
                    <a:pt x="100" y="189"/>
                  </a:lnTo>
                  <a:lnTo>
                    <a:pt x="100" y="187"/>
                  </a:lnTo>
                  <a:lnTo>
                    <a:pt x="101" y="187"/>
                  </a:lnTo>
                  <a:lnTo>
                    <a:pt x="103" y="187"/>
                  </a:lnTo>
                  <a:lnTo>
                    <a:pt x="105" y="187"/>
                  </a:lnTo>
                  <a:lnTo>
                    <a:pt x="106" y="186"/>
                  </a:lnTo>
                  <a:lnTo>
                    <a:pt x="115" y="184"/>
                  </a:lnTo>
                  <a:lnTo>
                    <a:pt x="117" y="184"/>
                  </a:lnTo>
                  <a:lnTo>
                    <a:pt x="117" y="182"/>
                  </a:lnTo>
                  <a:lnTo>
                    <a:pt x="117" y="181"/>
                  </a:lnTo>
                  <a:lnTo>
                    <a:pt x="118" y="179"/>
                  </a:lnTo>
                  <a:lnTo>
                    <a:pt x="117" y="177"/>
                  </a:lnTo>
                  <a:lnTo>
                    <a:pt x="117" y="176"/>
                  </a:lnTo>
                  <a:lnTo>
                    <a:pt x="117" y="174"/>
                  </a:lnTo>
                  <a:lnTo>
                    <a:pt x="118" y="172"/>
                  </a:lnTo>
                  <a:lnTo>
                    <a:pt x="120" y="172"/>
                  </a:lnTo>
                  <a:lnTo>
                    <a:pt x="122" y="172"/>
                  </a:lnTo>
                  <a:lnTo>
                    <a:pt x="122" y="171"/>
                  </a:lnTo>
                  <a:lnTo>
                    <a:pt x="123" y="171"/>
                  </a:lnTo>
                  <a:lnTo>
                    <a:pt x="125" y="169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4"/>
                  </a:lnTo>
                  <a:lnTo>
                    <a:pt x="127" y="161"/>
                  </a:lnTo>
                  <a:lnTo>
                    <a:pt x="127" y="159"/>
                  </a:lnTo>
                  <a:lnTo>
                    <a:pt x="127" y="158"/>
                  </a:lnTo>
                  <a:lnTo>
                    <a:pt x="128" y="158"/>
                  </a:lnTo>
                  <a:lnTo>
                    <a:pt x="130" y="156"/>
                  </a:lnTo>
                  <a:lnTo>
                    <a:pt x="132" y="156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37" y="156"/>
                  </a:lnTo>
                  <a:lnTo>
                    <a:pt x="138" y="156"/>
                  </a:lnTo>
                  <a:lnTo>
                    <a:pt x="138" y="154"/>
                  </a:lnTo>
                  <a:lnTo>
                    <a:pt x="140" y="154"/>
                  </a:lnTo>
                  <a:lnTo>
                    <a:pt x="140" y="153"/>
                  </a:lnTo>
                  <a:lnTo>
                    <a:pt x="142" y="151"/>
                  </a:lnTo>
                  <a:lnTo>
                    <a:pt x="142" y="149"/>
                  </a:lnTo>
                  <a:lnTo>
                    <a:pt x="144" y="148"/>
                  </a:lnTo>
                  <a:lnTo>
                    <a:pt x="145" y="148"/>
                  </a:lnTo>
                  <a:lnTo>
                    <a:pt x="147" y="145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2" y="143"/>
                  </a:lnTo>
                  <a:lnTo>
                    <a:pt x="154" y="141"/>
                  </a:lnTo>
                  <a:lnTo>
                    <a:pt x="155" y="141"/>
                  </a:lnTo>
                  <a:lnTo>
                    <a:pt x="155" y="140"/>
                  </a:lnTo>
                  <a:lnTo>
                    <a:pt x="155" y="138"/>
                  </a:lnTo>
                  <a:lnTo>
                    <a:pt x="154" y="136"/>
                  </a:lnTo>
                  <a:lnTo>
                    <a:pt x="154" y="135"/>
                  </a:lnTo>
                  <a:lnTo>
                    <a:pt x="152" y="135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5" y="131"/>
                  </a:lnTo>
                  <a:lnTo>
                    <a:pt x="157" y="130"/>
                  </a:lnTo>
                  <a:lnTo>
                    <a:pt x="160" y="130"/>
                  </a:lnTo>
                  <a:lnTo>
                    <a:pt x="164" y="130"/>
                  </a:lnTo>
                  <a:lnTo>
                    <a:pt x="165" y="130"/>
                  </a:lnTo>
                  <a:lnTo>
                    <a:pt x="167" y="128"/>
                  </a:lnTo>
                  <a:lnTo>
                    <a:pt x="167" y="126"/>
                  </a:lnTo>
                  <a:lnTo>
                    <a:pt x="165" y="126"/>
                  </a:lnTo>
                  <a:lnTo>
                    <a:pt x="165" y="125"/>
                  </a:lnTo>
                  <a:lnTo>
                    <a:pt x="165" y="123"/>
                  </a:lnTo>
                  <a:lnTo>
                    <a:pt x="164" y="123"/>
                  </a:lnTo>
                  <a:lnTo>
                    <a:pt x="165" y="122"/>
                  </a:lnTo>
                  <a:lnTo>
                    <a:pt x="165" y="120"/>
                  </a:lnTo>
                  <a:lnTo>
                    <a:pt x="167" y="118"/>
                  </a:lnTo>
                  <a:lnTo>
                    <a:pt x="169" y="118"/>
                  </a:lnTo>
                  <a:lnTo>
                    <a:pt x="171" y="118"/>
                  </a:lnTo>
                  <a:lnTo>
                    <a:pt x="172" y="118"/>
                  </a:lnTo>
                  <a:lnTo>
                    <a:pt x="174" y="118"/>
                  </a:lnTo>
                  <a:lnTo>
                    <a:pt x="177" y="118"/>
                  </a:lnTo>
                  <a:lnTo>
                    <a:pt x="179" y="118"/>
                  </a:lnTo>
                  <a:lnTo>
                    <a:pt x="179" y="120"/>
                  </a:lnTo>
                  <a:lnTo>
                    <a:pt x="181" y="120"/>
                  </a:lnTo>
                  <a:lnTo>
                    <a:pt x="181" y="122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4" y="125"/>
                  </a:lnTo>
                  <a:lnTo>
                    <a:pt x="184" y="123"/>
                  </a:lnTo>
                  <a:lnTo>
                    <a:pt x="184" y="122"/>
                  </a:lnTo>
                  <a:lnTo>
                    <a:pt x="184" y="120"/>
                  </a:lnTo>
                  <a:lnTo>
                    <a:pt x="186" y="118"/>
                  </a:lnTo>
                  <a:lnTo>
                    <a:pt x="186" y="117"/>
                  </a:lnTo>
                  <a:lnTo>
                    <a:pt x="187" y="117"/>
                  </a:lnTo>
                  <a:lnTo>
                    <a:pt x="187" y="115"/>
                  </a:lnTo>
                  <a:lnTo>
                    <a:pt x="186" y="115"/>
                  </a:lnTo>
                  <a:lnTo>
                    <a:pt x="186" y="113"/>
                  </a:lnTo>
                  <a:lnTo>
                    <a:pt x="184" y="113"/>
                  </a:lnTo>
                  <a:lnTo>
                    <a:pt x="182" y="112"/>
                  </a:lnTo>
                  <a:lnTo>
                    <a:pt x="181" y="112"/>
                  </a:lnTo>
                  <a:lnTo>
                    <a:pt x="179" y="110"/>
                  </a:lnTo>
                  <a:lnTo>
                    <a:pt x="177" y="110"/>
                  </a:lnTo>
                  <a:lnTo>
                    <a:pt x="176" y="108"/>
                  </a:lnTo>
                  <a:lnTo>
                    <a:pt x="177" y="107"/>
                  </a:lnTo>
                  <a:lnTo>
                    <a:pt x="179" y="107"/>
                  </a:lnTo>
                  <a:lnTo>
                    <a:pt x="181" y="105"/>
                  </a:lnTo>
                  <a:lnTo>
                    <a:pt x="182" y="105"/>
                  </a:lnTo>
                  <a:lnTo>
                    <a:pt x="184" y="105"/>
                  </a:lnTo>
                  <a:lnTo>
                    <a:pt x="186" y="103"/>
                  </a:lnTo>
                  <a:lnTo>
                    <a:pt x="187" y="103"/>
                  </a:lnTo>
                  <a:lnTo>
                    <a:pt x="187" y="102"/>
                  </a:lnTo>
                  <a:lnTo>
                    <a:pt x="189" y="102"/>
                  </a:lnTo>
                  <a:lnTo>
                    <a:pt x="191" y="100"/>
                  </a:lnTo>
                  <a:lnTo>
                    <a:pt x="191" y="99"/>
                  </a:lnTo>
                  <a:lnTo>
                    <a:pt x="191" y="97"/>
                  </a:lnTo>
                  <a:lnTo>
                    <a:pt x="193" y="95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4" y="99"/>
                  </a:lnTo>
                  <a:lnTo>
                    <a:pt x="196" y="99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8" y="99"/>
                  </a:lnTo>
                  <a:lnTo>
                    <a:pt x="198" y="97"/>
                  </a:lnTo>
                  <a:lnTo>
                    <a:pt x="199" y="97"/>
                  </a:lnTo>
                  <a:lnTo>
                    <a:pt x="199" y="95"/>
                  </a:lnTo>
                  <a:lnTo>
                    <a:pt x="201" y="95"/>
                  </a:lnTo>
                  <a:lnTo>
                    <a:pt x="203" y="94"/>
                  </a:lnTo>
                  <a:lnTo>
                    <a:pt x="203" y="92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8" y="94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1" y="90"/>
                  </a:lnTo>
                  <a:lnTo>
                    <a:pt x="213" y="89"/>
                  </a:lnTo>
                  <a:lnTo>
                    <a:pt x="214" y="89"/>
                  </a:lnTo>
                  <a:lnTo>
                    <a:pt x="214" y="87"/>
                  </a:lnTo>
                  <a:lnTo>
                    <a:pt x="214" y="85"/>
                  </a:lnTo>
                  <a:lnTo>
                    <a:pt x="214" y="84"/>
                  </a:lnTo>
                  <a:lnTo>
                    <a:pt x="213" y="84"/>
                  </a:lnTo>
                  <a:lnTo>
                    <a:pt x="214" y="84"/>
                  </a:lnTo>
                  <a:lnTo>
                    <a:pt x="214" y="82"/>
                  </a:lnTo>
                  <a:lnTo>
                    <a:pt x="218" y="82"/>
                  </a:lnTo>
                  <a:lnTo>
                    <a:pt x="218" y="81"/>
                  </a:lnTo>
                  <a:lnTo>
                    <a:pt x="220" y="79"/>
                  </a:lnTo>
                  <a:lnTo>
                    <a:pt x="220" y="77"/>
                  </a:lnTo>
                  <a:lnTo>
                    <a:pt x="221" y="77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6" y="77"/>
                  </a:lnTo>
                  <a:lnTo>
                    <a:pt x="226" y="76"/>
                  </a:lnTo>
                  <a:lnTo>
                    <a:pt x="228" y="74"/>
                  </a:lnTo>
                  <a:lnTo>
                    <a:pt x="230" y="72"/>
                  </a:lnTo>
                  <a:lnTo>
                    <a:pt x="231" y="72"/>
                  </a:lnTo>
                  <a:lnTo>
                    <a:pt x="231" y="71"/>
                  </a:lnTo>
                  <a:lnTo>
                    <a:pt x="233" y="72"/>
                  </a:lnTo>
                  <a:lnTo>
                    <a:pt x="235" y="72"/>
                  </a:lnTo>
                  <a:lnTo>
                    <a:pt x="235" y="74"/>
                  </a:lnTo>
                  <a:lnTo>
                    <a:pt x="236" y="74"/>
                  </a:lnTo>
                  <a:lnTo>
                    <a:pt x="236" y="76"/>
                  </a:lnTo>
                  <a:lnTo>
                    <a:pt x="238" y="76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1" y="71"/>
                  </a:lnTo>
                  <a:lnTo>
                    <a:pt x="243" y="71"/>
                  </a:lnTo>
                  <a:lnTo>
                    <a:pt x="245" y="71"/>
                  </a:lnTo>
                  <a:lnTo>
                    <a:pt x="247" y="71"/>
                  </a:lnTo>
                  <a:lnTo>
                    <a:pt x="247" y="72"/>
                  </a:lnTo>
                  <a:lnTo>
                    <a:pt x="247" y="71"/>
                  </a:lnTo>
                  <a:lnTo>
                    <a:pt x="248" y="71"/>
                  </a:lnTo>
                  <a:lnTo>
                    <a:pt x="248" y="69"/>
                  </a:lnTo>
                  <a:lnTo>
                    <a:pt x="247" y="69"/>
                  </a:lnTo>
                  <a:lnTo>
                    <a:pt x="245" y="67"/>
                  </a:lnTo>
                  <a:lnTo>
                    <a:pt x="243" y="66"/>
                  </a:lnTo>
                  <a:lnTo>
                    <a:pt x="241" y="66"/>
                  </a:lnTo>
                  <a:lnTo>
                    <a:pt x="243" y="64"/>
                  </a:lnTo>
                  <a:lnTo>
                    <a:pt x="245" y="64"/>
                  </a:lnTo>
                  <a:lnTo>
                    <a:pt x="247" y="64"/>
                  </a:lnTo>
                  <a:lnTo>
                    <a:pt x="247" y="66"/>
                  </a:lnTo>
                  <a:lnTo>
                    <a:pt x="248" y="66"/>
                  </a:lnTo>
                  <a:lnTo>
                    <a:pt x="250" y="66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3" y="64"/>
                  </a:lnTo>
                  <a:lnTo>
                    <a:pt x="255" y="64"/>
                  </a:lnTo>
                  <a:lnTo>
                    <a:pt x="257" y="64"/>
                  </a:lnTo>
                  <a:lnTo>
                    <a:pt x="257" y="62"/>
                  </a:lnTo>
                  <a:lnTo>
                    <a:pt x="257" y="61"/>
                  </a:lnTo>
                  <a:lnTo>
                    <a:pt x="258" y="59"/>
                  </a:lnTo>
                  <a:lnTo>
                    <a:pt x="260" y="59"/>
                  </a:lnTo>
                  <a:lnTo>
                    <a:pt x="260" y="58"/>
                  </a:lnTo>
                  <a:lnTo>
                    <a:pt x="260" y="56"/>
                  </a:lnTo>
                  <a:lnTo>
                    <a:pt x="258" y="53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49"/>
                  </a:lnTo>
                  <a:lnTo>
                    <a:pt x="263" y="51"/>
                  </a:lnTo>
                  <a:lnTo>
                    <a:pt x="265" y="49"/>
                  </a:lnTo>
                  <a:lnTo>
                    <a:pt x="265" y="48"/>
                  </a:lnTo>
                  <a:lnTo>
                    <a:pt x="265" y="46"/>
                  </a:lnTo>
                  <a:lnTo>
                    <a:pt x="267" y="44"/>
                  </a:lnTo>
                  <a:lnTo>
                    <a:pt x="267" y="43"/>
                  </a:lnTo>
                  <a:lnTo>
                    <a:pt x="269" y="41"/>
                  </a:lnTo>
                  <a:lnTo>
                    <a:pt x="270" y="43"/>
                  </a:lnTo>
                  <a:lnTo>
                    <a:pt x="270" y="44"/>
                  </a:lnTo>
                  <a:lnTo>
                    <a:pt x="270" y="46"/>
                  </a:lnTo>
                  <a:lnTo>
                    <a:pt x="272" y="46"/>
                  </a:lnTo>
                  <a:lnTo>
                    <a:pt x="274" y="46"/>
                  </a:lnTo>
                  <a:lnTo>
                    <a:pt x="274" y="44"/>
                  </a:lnTo>
                  <a:lnTo>
                    <a:pt x="275" y="44"/>
                  </a:lnTo>
                  <a:lnTo>
                    <a:pt x="277" y="44"/>
                  </a:lnTo>
                  <a:lnTo>
                    <a:pt x="279" y="44"/>
                  </a:lnTo>
                  <a:lnTo>
                    <a:pt x="280" y="46"/>
                  </a:lnTo>
                  <a:lnTo>
                    <a:pt x="280" y="44"/>
                  </a:lnTo>
                  <a:lnTo>
                    <a:pt x="282" y="44"/>
                  </a:lnTo>
                  <a:lnTo>
                    <a:pt x="280" y="43"/>
                  </a:lnTo>
                  <a:lnTo>
                    <a:pt x="280" y="41"/>
                  </a:lnTo>
                  <a:lnTo>
                    <a:pt x="280" y="39"/>
                  </a:lnTo>
                  <a:lnTo>
                    <a:pt x="282" y="39"/>
                  </a:lnTo>
                  <a:lnTo>
                    <a:pt x="284" y="39"/>
                  </a:lnTo>
                  <a:lnTo>
                    <a:pt x="284" y="41"/>
                  </a:lnTo>
                  <a:lnTo>
                    <a:pt x="284" y="43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7" y="39"/>
                  </a:lnTo>
                  <a:lnTo>
                    <a:pt x="289" y="38"/>
                  </a:lnTo>
                  <a:lnTo>
                    <a:pt x="289" y="36"/>
                  </a:lnTo>
                  <a:lnTo>
                    <a:pt x="289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4" y="36"/>
                  </a:lnTo>
                  <a:lnTo>
                    <a:pt x="294" y="39"/>
                  </a:lnTo>
                  <a:lnTo>
                    <a:pt x="296" y="39"/>
                  </a:lnTo>
                  <a:lnTo>
                    <a:pt x="296" y="38"/>
                  </a:lnTo>
                  <a:lnTo>
                    <a:pt x="297" y="38"/>
                  </a:lnTo>
                  <a:lnTo>
                    <a:pt x="297" y="36"/>
                  </a:lnTo>
                  <a:lnTo>
                    <a:pt x="299" y="36"/>
                  </a:lnTo>
                  <a:lnTo>
                    <a:pt x="301" y="36"/>
                  </a:lnTo>
                  <a:lnTo>
                    <a:pt x="302" y="36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3"/>
                  </a:lnTo>
                  <a:lnTo>
                    <a:pt x="301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0"/>
                  </a:lnTo>
                  <a:lnTo>
                    <a:pt x="307" y="30"/>
                  </a:lnTo>
                  <a:lnTo>
                    <a:pt x="307" y="31"/>
                  </a:lnTo>
                  <a:lnTo>
                    <a:pt x="309" y="33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2" y="36"/>
                  </a:lnTo>
                  <a:lnTo>
                    <a:pt x="312" y="35"/>
                  </a:lnTo>
                  <a:lnTo>
                    <a:pt x="314" y="35"/>
                  </a:lnTo>
                  <a:lnTo>
                    <a:pt x="314" y="33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2" y="30"/>
                  </a:lnTo>
                  <a:lnTo>
                    <a:pt x="314" y="30"/>
                  </a:lnTo>
                  <a:lnTo>
                    <a:pt x="316" y="31"/>
                  </a:lnTo>
                  <a:lnTo>
                    <a:pt x="316" y="33"/>
                  </a:lnTo>
                  <a:lnTo>
                    <a:pt x="317" y="33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19" y="31"/>
                  </a:lnTo>
                  <a:lnTo>
                    <a:pt x="319" y="30"/>
                  </a:lnTo>
                  <a:lnTo>
                    <a:pt x="321" y="30"/>
                  </a:lnTo>
                  <a:lnTo>
                    <a:pt x="321" y="28"/>
                  </a:lnTo>
                  <a:lnTo>
                    <a:pt x="323" y="30"/>
                  </a:lnTo>
                  <a:lnTo>
                    <a:pt x="323" y="28"/>
                  </a:lnTo>
                  <a:lnTo>
                    <a:pt x="324" y="28"/>
                  </a:lnTo>
                  <a:lnTo>
                    <a:pt x="324" y="26"/>
                  </a:lnTo>
                  <a:lnTo>
                    <a:pt x="324" y="25"/>
                  </a:lnTo>
                  <a:lnTo>
                    <a:pt x="326" y="23"/>
                  </a:lnTo>
                  <a:lnTo>
                    <a:pt x="328" y="21"/>
                  </a:lnTo>
                  <a:lnTo>
                    <a:pt x="328" y="20"/>
                  </a:lnTo>
                  <a:lnTo>
                    <a:pt x="326" y="20"/>
                  </a:lnTo>
                  <a:lnTo>
                    <a:pt x="328" y="18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31" y="16"/>
                  </a:lnTo>
                  <a:lnTo>
                    <a:pt x="331" y="18"/>
                  </a:lnTo>
                  <a:lnTo>
                    <a:pt x="329" y="18"/>
                  </a:lnTo>
                  <a:lnTo>
                    <a:pt x="329" y="20"/>
                  </a:lnTo>
                  <a:lnTo>
                    <a:pt x="331" y="20"/>
                  </a:lnTo>
                  <a:lnTo>
                    <a:pt x="333" y="20"/>
                  </a:lnTo>
                  <a:lnTo>
                    <a:pt x="334" y="20"/>
                  </a:lnTo>
                  <a:lnTo>
                    <a:pt x="336" y="20"/>
                  </a:lnTo>
                  <a:lnTo>
                    <a:pt x="338" y="20"/>
                  </a:lnTo>
                  <a:lnTo>
                    <a:pt x="339" y="18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3" y="16"/>
                  </a:lnTo>
                  <a:lnTo>
                    <a:pt x="343" y="15"/>
                  </a:lnTo>
                  <a:lnTo>
                    <a:pt x="343" y="13"/>
                  </a:lnTo>
                  <a:lnTo>
                    <a:pt x="343" y="12"/>
                  </a:lnTo>
                  <a:lnTo>
                    <a:pt x="345" y="10"/>
                  </a:lnTo>
                  <a:lnTo>
                    <a:pt x="346" y="10"/>
                  </a:lnTo>
                  <a:lnTo>
                    <a:pt x="348" y="12"/>
                  </a:lnTo>
                  <a:lnTo>
                    <a:pt x="348" y="10"/>
                  </a:lnTo>
                  <a:lnTo>
                    <a:pt x="350" y="10"/>
                  </a:lnTo>
                  <a:lnTo>
                    <a:pt x="350" y="8"/>
                  </a:lnTo>
                  <a:lnTo>
                    <a:pt x="348" y="8"/>
                  </a:lnTo>
                  <a:lnTo>
                    <a:pt x="350" y="7"/>
                  </a:lnTo>
                  <a:lnTo>
                    <a:pt x="351" y="7"/>
                  </a:lnTo>
                  <a:lnTo>
                    <a:pt x="353" y="8"/>
                  </a:lnTo>
                  <a:lnTo>
                    <a:pt x="355" y="8"/>
                  </a:lnTo>
                  <a:lnTo>
                    <a:pt x="356" y="7"/>
                  </a:lnTo>
                  <a:lnTo>
                    <a:pt x="356" y="5"/>
                  </a:lnTo>
                  <a:lnTo>
                    <a:pt x="358" y="3"/>
                  </a:lnTo>
                  <a:lnTo>
                    <a:pt x="358" y="5"/>
                  </a:lnTo>
                  <a:lnTo>
                    <a:pt x="360" y="7"/>
                  </a:lnTo>
                  <a:lnTo>
                    <a:pt x="360" y="8"/>
                  </a:lnTo>
                  <a:lnTo>
                    <a:pt x="361" y="8"/>
                  </a:lnTo>
                  <a:lnTo>
                    <a:pt x="363" y="8"/>
                  </a:lnTo>
                  <a:lnTo>
                    <a:pt x="366" y="7"/>
                  </a:lnTo>
                  <a:lnTo>
                    <a:pt x="368" y="7"/>
                  </a:lnTo>
                  <a:lnTo>
                    <a:pt x="368" y="10"/>
                  </a:lnTo>
                  <a:lnTo>
                    <a:pt x="370" y="10"/>
                  </a:lnTo>
                  <a:lnTo>
                    <a:pt x="372" y="10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5" y="7"/>
                  </a:lnTo>
                  <a:lnTo>
                    <a:pt x="377" y="8"/>
                  </a:lnTo>
                  <a:lnTo>
                    <a:pt x="378" y="8"/>
                  </a:lnTo>
                  <a:lnTo>
                    <a:pt x="378" y="10"/>
                  </a:lnTo>
                  <a:lnTo>
                    <a:pt x="378" y="12"/>
                  </a:lnTo>
                  <a:lnTo>
                    <a:pt x="378" y="13"/>
                  </a:lnTo>
                  <a:lnTo>
                    <a:pt x="380" y="13"/>
                  </a:lnTo>
                  <a:lnTo>
                    <a:pt x="380" y="12"/>
                  </a:lnTo>
                  <a:lnTo>
                    <a:pt x="382" y="10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85" y="8"/>
                  </a:lnTo>
                  <a:lnTo>
                    <a:pt x="387" y="8"/>
                  </a:lnTo>
                  <a:lnTo>
                    <a:pt x="388" y="8"/>
                  </a:lnTo>
                  <a:lnTo>
                    <a:pt x="390" y="10"/>
                  </a:lnTo>
                  <a:lnTo>
                    <a:pt x="390" y="12"/>
                  </a:lnTo>
                  <a:lnTo>
                    <a:pt x="392" y="12"/>
                  </a:lnTo>
                  <a:lnTo>
                    <a:pt x="393" y="12"/>
                  </a:lnTo>
                  <a:lnTo>
                    <a:pt x="393" y="10"/>
                  </a:lnTo>
                  <a:lnTo>
                    <a:pt x="393" y="8"/>
                  </a:lnTo>
                  <a:lnTo>
                    <a:pt x="392" y="8"/>
                  </a:lnTo>
                  <a:lnTo>
                    <a:pt x="392" y="7"/>
                  </a:lnTo>
                  <a:lnTo>
                    <a:pt x="392" y="5"/>
                  </a:lnTo>
                  <a:lnTo>
                    <a:pt x="393" y="5"/>
                  </a:lnTo>
                  <a:lnTo>
                    <a:pt x="395" y="5"/>
                  </a:lnTo>
                  <a:lnTo>
                    <a:pt x="395" y="7"/>
                  </a:lnTo>
                  <a:lnTo>
                    <a:pt x="397" y="7"/>
                  </a:lnTo>
                  <a:lnTo>
                    <a:pt x="399" y="7"/>
                  </a:lnTo>
                  <a:lnTo>
                    <a:pt x="400" y="5"/>
                  </a:lnTo>
                  <a:lnTo>
                    <a:pt x="402" y="5"/>
                  </a:lnTo>
                  <a:lnTo>
                    <a:pt x="402" y="2"/>
                  </a:lnTo>
                  <a:lnTo>
                    <a:pt x="404" y="2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5" y="2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5"/>
                  </a:lnTo>
                  <a:lnTo>
                    <a:pt x="412" y="7"/>
                  </a:lnTo>
                  <a:lnTo>
                    <a:pt x="410" y="8"/>
                  </a:lnTo>
                  <a:lnTo>
                    <a:pt x="409" y="10"/>
                  </a:lnTo>
                  <a:lnTo>
                    <a:pt x="409" y="12"/>
                  </a:lnTo>
                  <a:lnTo>
                    <a:pt x="410" y="13"/>
                  </a:lnTo>
                  <a:lnTo>
                    <a:pt x="412" y="12"/>
                  </a:lnTo>
                  <a:lnTo>
                    <a:pt x="412" y="10"/>
                  </a:lnTo>
                  <a:lnTo>
                    <a:pt x="414" y="10"/>
                  </a:lnTo>
                  <a:lnTo>
                    <a:pt x="415" y="10"/>
                  </a:lnTo>
                  <a:lnTo>
                    <a:pt x="415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1" y="10"/>
                  </a:lnTo>
                  <a:lnTo>
                    <a:pt x="422" y="10"/>
                  </a:lnTo>
                  <a:lnTo>
                    <a:pt x="424" y="8"/>
                  </a:lnTo>
                  <a:lnTo>
                    <a:pt x="424" y="7"/>
                  </a:lnTo>
                  <a:lnTo>
                    <a:pt x="424" y="5"/>
                  </a:lnTo>
                  <a:lnTo>
                    <a:pt x="426" y="5"/>
                  </a:lnTo>
                  <a:lnTo>
                    <a:pt x="426" y="7"/>
                  </a:lnTo>
                  <a:lnTo>
                    <a:pt x="426" y="8"/>
                  </a:lnTo>
                  <a:lnTo>
                    <a:pt x="427" y="8"/>
                  </a:lnTo>
                  <a:lnTo>
                    <a:pt x="429" y="8"/>
                  </a:lnTo>
                  <a:lnTo>
                    <a:pt x="432" y="8"/>
                  </a:lnTo>
                  <a:lnTo>
                    <a:pt x="432" y="7"/>
                  </a:lnTo>
                  <a:lnTo>
                    <a:pt x="434" y="5"/>
                  </a:lnTo>
                  <a:lnTo>
                    <a:pt x="432" y="5"/>
                  </a:lnTo>
                  <a:lnTo>
                    <a:pt x="432" y="3"/>
                  </a:lnTo>
                  <a:lnTo>
                    <a:pt x="432" y="2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7" y="2"/>
                  </a:lnTo>
                  <a:lnTo>
                    <a:pt x="437" y="3"/>
                  </a:lnTo>
                  <a:lnTo>
                    <a:pt x="436" y="3"/>
                  </a:lnTo>
                  <a:lnTo>
                    <a:pt x="436" y="5"/>
                  </a:lnTo>
                  <a:lnTo>
                    <a:pt x="436" y="7"/>
                  </a:lnTo>
                  <a:lnTo>
                    <a:pt x="437" y="7"/>
                  </a:lnTo>
                  <a:lnTo>
                    <a:pt x="439" y="5"/>
                  </a:lnTo>
                  <a:lnTo>
                    <a:pt x="441" y="5"/>
                  </a:lnTo>
                  <a:lnTo>
                    <a:pt x="441" y="7"/>
                  </a:lnTo>
                  <a:lnTo>
                    <a:pt x="441" y="8"/>
                  </a:lnTo>
                  <a:lnTo>
                    <a:pt x="439" y="10"/>
                  </a:lnTo>
                  <a:lnTo>
                    <a:pt x="439" y="12"/>
                  </a:lnTo>
                  <a:lnTo>
                    <a:pt x="441" y="13"/>
                  </a:lnTo>
                  <a:lnTo>
                    <a:pt x="442" y="13"/>
                  </a:lnTo>
                  <a:lnTo>
                    <a:pt x="442" y="12"/>
                  </a:lnTo>
                  <a:lnTo>
                    <a:pt x="442" y="10"/>
                  </a:lnTo>
                  <a:lnTo>
                    <a:pt x="442" y="8"/>
                  </a:lnTo>
                  <a:lnTo>
                    <a:pt x="444" y="8"/>
                  </a:lnTo>
                  <a:lnTo>
                    <a:pt x="444" y="7"/>
                  </a:lnTo>
                  <a:lnTo>
                    <a:pt x="444" y="8"/>
                  </a:lnTo>
                  <a:lnTo>
                    <a:pt x="446" y="8"/>
                  </a:lnTo>
                  <a:lnTo>
                    <a:pt x="446" y="12"/>
                  </a:lnTo>
                  <a:lnTo>
                    <a:pt x="448" y="12"/>
                  </a:lnTo>
                  <a:lnTo>
                    <a:pt x="449" y="12"/>
                  </a:lnTo>
                  <a:lnTo>
                    <a:pt x="449" y="10"/>
                  </a:lnTo>
                  <a:lnTo>
                    <a:pt x="451" y="10"/>
                  </a:lnTo>
                  <a:lnTo>
                    <a:pt x="453" y="8"/>
                  </a:lnTo>
                  <a:lnTo>
                    <a:pt x="454" y="8"/>
                  </a:lnTo>
                  <a:lnTo>
                    <a:pt x="454" y="10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8" y="12"/>
                  </a:lnTo>
                  <a:lnTo>
                    <a:pt x="459" y="12"/>
                  </a:lnTo>
                  <a:lnTo>
                    <a:pt x="461" y="12"/>
                  </a:lnTo>
                  <a:lnTo>
                    <a:pt x="463" y="12"/>
                  </a:lnTo>
                  <a:lnTo>
                    <a:pt x="463" y="13"/>
                  </a:lnTo>
                  <a:lnTo>
                    <a:pt x="463" y="15"/>
                  </a:lnTo>
                  <a:lnTo>
                    <a:pt x="463" y="16"/>
                  </a:lnTo>
                  <a:lnTo>
                    <a:pt x="464" y="16"/>
                  </a:lnTo>
                  <a:lnTo>
                    <a:pt x="464" y="15"/>
                  </a:lnTo>
                  <a:lnTo>
                    <a:pt x="466" y="15"/>
                  </a:lnTo>
                  <a:lnTo>
                    <a:pt x="468" y="15"/>
                  </a:lnTo>
                  <a:lnTo>
                    <a:pt x="468" y="16"/>
                  </a:lnTo>
                  <a:lnTo>
                    <a:pt x="468" y="18"/>
                  </a:lnTo>
                  <a:lnTo>
                    <a:pt x="470" y="18"/>
                  </a:lnTo>
                  <a:lnTo>
                    <a:pt x="470" y="16"/>
                  </a:lnTo>
                  <a:lnTo>
                    <a:pt x="470" y="15"/>
                  </a:lnTo>
                  <a:lnTo>
                    <a:pt x="471" y="15"/>
                  </a:lnTo>
                  <a:lnTo>
                    <a:pt x="473" y="15"/>
                  </a:lnTo>
                  <a:lnTo>
                    <a:pt x="473" y="16"/>
                  </a:lnTo>
                  <a:lnTo>
                    <a:pt x="475" y="16"/>
                  </a:lnTo>
                  <a:lnTo>
                    <a:pt x="476" y="16"/>
                  </a:lnTo>
                  <a:lnTo>
                    <a:pt x="478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1" y="15"/>
                  </a:lnTo>
                  <a:lnTo>
                    <a:pt x="483" y="15"/>
                  </a:lnTo>
                  <a:lnTo>
                    <a:pt x="483" y="16"/>
                  </a:lnTo>
                  <a:lnTo>
                    <a:pt x="485" y="16"/>
                  </a:lnTo>
                  <a:lnTo>
                    <a:pt x="488" y="16"/>
                  </a:lnTo>
                  <a:lnTo>
                    <a:pt x="490" y="16"/>
                  </a:lnTo>
                  <a:lnTo>
                    <a:pt x="488" y="15"/>
                  </a:lnTo>
                  <a:lnTo>
                    <a:pt x="490" y="15"/>
                  </a:lnTo>
                  <a:lnTo>
                    <a:pt x="491" y="13"/>
                  </a:lnTo>
                  <a:lnTo>
                    <a:pt x="493" y="13"/>
                  </a:lnTo>
                  <a:lnTo>
                    <a:pt x="493" y="15"/>
                  </a:lnTo>
                  <a:lnTo>
                    <a:pt x="493" y="16"/>
                  </a:lnTo>
                  <a:lnTo>
                    <a:pt x="495" y="18"/>
                  </a:lnTo>
                  <a:lnTo>
                    <a:pt x="497" y="20"/>
                  </a:lnTo>
                  <a:lnTo>
                    <a:pt x="497" y="18"/>
                  </a:lnTo>
                  <a:lnTo>
                    <a:pt x="497" y="16"/>
                  </a:lnTo>
                  <a:lnTo>
                    <a:pt x="498" y="16"/>
                  </a:lnTo>
                  <a:lnTo>
                    <a:pt x="498" y="20"/>
                  </a:lnTo>
                  <a:lnTo>
                    <a:pt x="500" y="21"/>
                  </a:lnTo>
                  <a:lnTo>
                    <a:pt x="500" y="20"/>
                  </a:lnTo>
                  <a:lnTo>
                    <a:pt x="502" y="20"/>
                  </a:lnTo>
                  <a:lnTo>
                    <a:pt x="503" y="20"/>
                  </a:lnTo>
                  <a:lnTo>
                    <a:pt x="505" y="21"/>
                  </a:lnTo>
                  <a:lnTo>
                    <a:pt x="507" y="21"/>
                  </a:lnTo>
                  <a:lnTo>
                    <a:pt x="507" y="20"/>
                  </a:lnTo>
                  <a:lnTo>
                    <a:pt x="507" y="18"/>
                  </a:lnTo>
                  <a:lnTo>
                    <a:pt x="505" y="18"/>
                  </a:lnTo>
                  <a:lnTo>
                    <a:pt x="505" y="16"/>
                  </a:lnTo>
                  <a:lnTo>
                    <a:pt x="507" y="16"/>
                  </a:lnTo>
                  <a:lnTo>
                    <a:pt x="508" y="16"/>
                  </a:lnTo>
                  <a:lnTo>
                    <a:pt x="510" y="16"/>
                  </a:lnTo>
                  <a:lnTo>
                    <a:pt x="512" y="16"/>
                  </a:lnTo>
                  <a:lnTo>
                    <a:pt x="512" y="18"/>
                  </a:lnTo>
                  <a:lnTo>
                    <a:pt x="510" y="18"/>
                  </a:lnTo>
                  <a:lnTo>
                    <a:pt x="508" y="18"/>
                  </a:lnTo>
                  <a:lnTo>
                    <a:pt x="508" y="20"/>
                  </a:lnTo>
                  <a:lnTo>
                    <a:pt x="508" y="21"/>
                  </a:lnTo>
                  <a:lnTo>
                    <a:pt x="512" y="20"/>
                  </a:lnTo>
                  <a:lnTo>
                    <a:pt x="512" y="21"/>
                  </a:lnTo>
                  <a:lnTo>
                    <a:pt x="513" y="23"/>
                  </a:lnTo>
                  <a:lnTo>
                    <a:pt x="515" y="23"/>
                  </a:lnTo>
                  <a:lnTo>
                    <a:pt x="517" y="20"/>
                  </a:lnTo>
                  <a:lnTo>
                    <a:pt x="517" y="18"/>
                  </a:lnTo>
                  <a:lnTo>
                    <a:pt x="518" y="18"/>
                  </a:lnTo>
                  <a:lnTo>
                    <a:pt x="520" y="18"/>
                  </a:lnTo>
                  <a:lnTo>
                    <a:pt x="520" y="20"/>
                  </a:lnTo>
                  <a:lnTo>
                    <a:pt x="518" y="20"/>
                  </a:lnTo>
                  <a:lnTo>
                    <a:pt x="518" y="21"/>
                  </a:lnTo>
                  <a:lnTo>
                    <a:pt x="520" y="21"/>
                  </a:lnTo>
                  <a:lnTo>
                    <a:pt x="522" y="21"/>
                  </a:lnTo>
                  <a:lnTo>
                    <a:pt x="522" y="20"/>
                  </a:lnTo>
                  <a:lnTo>
                    <a:pt x="524" y="20"/>
                  </a:lnTo>
                  <a:lnTo>
                    <a:pt x="524" y="21"/>
                  </a:lnTo>
                  <a:lnTo>
                    <a:pt x="525" y="21"/>
                  </a:lnTo>
                  <a:lnTo>
                    <a:pt x="524" y="23"/>
                  </a:lnTo>
                  <a:lnTo>
                    <a:pt x="525" y="25"/>
                  </a:lnTo>
                  <a:lnTo>
                    <a:pt x="527" y="25"/>
                  </a:lnTo>
                  <a:lnTo>
                    <a:pt x="527" y="23"/>
                  </a:lnTo>
                  <a:lnTo>
                    <a:pt x="529" y="25"/>
                  </a:lnTo>
                  <a:lnTo>
                    <a:pt x="530" y="25"/>
                  </a:lnTo>
                  <a:lnTo>
                    <a:pt x="532" y="25"/>
                  </a:lnTo>
                  <a:lnTo>
                    <a:pt x="532" y="23"/>
                  </a:lnTo>
                  <a:lnTo>
                    <a:pt x="534" y="23"/>
                  </a:lnTo>
                  <a:lnTo>
                    <a:pt x="534" y="25"/>
                  </a:lnTo>
                  <a:lnTo>
                    <a:pt x="532" y="25"/>
                  </a:lnTo>
                  <a:lnTo>
                    <a:pt x="532" y="26"/>
                  </a:lnTo>
                  <a:lnTo>
                    <a:pt x="534" y="26"/>
                  </a:lnTo>
                  <a:lnTo>
                    <a:pt x="535" y="28"/>
                  </a:lnTo>
                  <a:lnTo>
                    <a:pt x="537" y="26"/>
                  </a:lnTo>
                  <a:lnTo>
                    <a:pt x="539" y="28"/>
                  </a:lnTo>
                  <a:lnTo>
                    <a:pt x="539" y="30"/>
                  </a:lnTo>
                  <a:lnTo>
                    <a:pt x="537" y="28"/>
                  </a:lnTo>
                  <a:lnTo>
                    <a:pt x="535" y="28"/>
                  </a:lnTo>
                  <a:lnTo>
                    <a:pt x="534" y="30"/>
                  </a:lnTo>
                  <a:lnTo>
                    <a:pt x="535" y="30"/>
                  </a:lnTo>
                  <a:lnTo>
                    <a:pt x="537" y="30"/>
                  </a:lnTo>
                  <a:lnTo>
                    <a:pt x="539" y="31"/>
                  </a:lnTo>
                  <a:lnTo>
                    <a:pt x="540" y="31"/>
                  </a:lnTo>
                  <a:lnTo>
                    <a:pt x="540" y="33"/>
                  </a:lnTo>
                  <a:lnTo>
                    <a:pt x="540" y="35"/>
                  </a:lnTo>
                  <a:lnTo>
                    <a:pt x="539" y="35"/>
                  </a:lnTo>
                  <a:lnTo>
                    <a:pt x="539" y="36"/>
                  </a:lnTo>
                  <a:lnTo>
                    <a:pt x="540" y="36"/>
                  </a:lnTo>
                  <a:lnTo>
                    <a:pt x="540" y="35"/>
                  </a:lnTo>
                  <a:lnTo>
                    <a:pt x="542" y="35"/>
                  </a:lnTo>
                  <a:lnTo>
                    <a:pt x="544" y="35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44" y="39"/>
                  </a:lnTo>
                  <a:lnTo>
                    <a:pt x="546" y="41"/>
                  </a:lnTo>
                  <a:lnTo>
                    <a:pt x="547" y="41"/>
                  </a:lnTo>
                  <a:lnTo>
                    <a:pt x="547" y="39"/>
                  </a:lnTo>
                  <a:lnTo>
                    <a:pt x="546" y="38"/>
                  </a:lnTo>
                  <a:lnTo>
                    <a:pt x="547" y="38"/>
                  </a:lnTo>
                  <a:lnTo>
                    <a:pt x="547" y="36"/>
                  </a:lnTo>
                  <a:lnTo>
                    <a:pt x="549" y="36"/>
                  </a:lnTo>
                  <a:lnTo>
                    <a:pt x="549" y="38"/>
                  </a:lnTo>
                  <a:lnTo>
                    <a:pt x="549" y="39"/>
                  </a:lnTo>
                  <a:lnTo>
                    <a:pt x="549" y="41"/>
                  </a:lnTo>
                  <a:lnTo>
                    <a:pt x="551" y="41"/>
                  </a:lnTo>
                  <a:lnTo>
                    <a:pt x="551" y="39"/>
                  </a:lnTo>
                  <a:lnTo>
                    <a:pt x="552" y="39"/>
                  </a:lnTo>
                  <a:lnTo>
                    <a:pt x="552" y="41"/>
                  </a:lnTo>
                  <a:lnTo>
                    <a:pt x="554" y="41"/>
                  </a:lnTo>
                  <a:lnTo>
                    <a:pt x="556" y="41"/>
                  </a:lnTo>
                  <a:lnTo>
                    <a:pt x="554" y="39"/>
                  </a:lnTo>
                  <a:lnTo>
                    <a:pt x="554" y="38"/>
                  </a:lnTo>
                  <a:lnTo>
                    <a:pt x="556" y="38"/>
                  </a:lnTo>
                  <a:lnTo>
                    <a:pt x="557" y="38"/>
                  </a:lnTo>
                  <a:lnTo>
                    <a:pt x="559" y="38"/>
                  </a:lnTo>
                  <a:lnTo>
                    <a:pt x="561" y="39"/>
                  </a:lnTo>
                  <a:lnTo>
                    <a:pt x="562" y="38"/>
                  </a:lnTo>
                  <a:lnTo>
                    <a:pt x="562" y="36"/>
                  </a:lnTo>
                  <a:lnTo>
                    <a:pt x="564" y="36"/>
                  </a:lnTo>
                  <a:lnTo>
                    <a:pt x="566" y="38"/>
                  </a:lnTo>
                  <a:lnTo>
                    <a:pt x="566" y="39"/>
                  </a:lnTo>
                  <a:lnTo>
                    <a:pt x="566" y="41"/>
                  </a:lnTo>
                  <a:lnTo>
                    <a:pt x="567" y="41"/>
                  </a:lnTo>
                  <a:lnTo>
                    <a:pt x="567" y="39"/>
                  </a:lnTo>
                  <a:lnTo>
                    <a:pt x="567" y="38"/>
                  </a:lnTo>
                  <a:lnTo>
                    <a:pt x="569" y="38"/>
                  </a:lnTo>
                  <a:lnTo>
                    <a:pt x="571" y="38"/>
                  </a:lnTo>
                  <a:lnTo>
                    <a:pt x="571" y="39"/>
                  </a:lnTo>
                  <a:lnTo>
                    <a:pt x="569" y="41"/>
                  </a:lnTo>
                  <a:lnTo>
                    <a:pt x="569" y="43"/>
                  </a:lnTo>
                  <a:lnTo>
                    <a:pt x="571" y="43"/>
                  </a:lnTo>
                  <a:lnTo>
                    <a:pt x="573" y="43"/>
                  </a:lnTo>
                  <a:lnTo>
                    <a:pt x="573" y="41"/>
                  </a:lnTo>
                  <a:lnTo>
                    <a:pt x="574" y="41"/>
                  </a:lnTo>
                  <a:lnTo>
                    <a:pt x="574" y="43"/>
                  </a:lnTo>
                  <a:lnTo>
                    <a:pt x="574" y="44"/>
                  </a:lnTo>
                  <a:lnTo>
                    <a:pt x="574" y="46"/>
                  </a:lnTo>
                  <a:lnTo>
                    <a:pt x="576" y="46"/>
                  </a:lnTo>
                  <a:lnTo>
                    <a:pt x="578" y="44"/>
                  </a:lnTo>
                  <a:lnTo>
                    <a:pt x="579" y="44"/>
                  </a:lnTo>
                  <a:lnTo>
                    <a:pt x="581" y="44"/>
                  </a:lnTo>
                  <a:lnTo>
                    <a:pt x="583" y="44"/>
                  </a:lnTo>
                  <a:lnTo>
                    <a:pt x="584" y="44"/>
                  </a:lnTo>
                  <a:lnTo>
                    <a:pt x="584" y="46"/>
                  </a:lnTo>
                  <a:lnTo>
                    <a:pt x="584" y="48"/>
                  </a:lnTo>
                  <a:lnTo>
                    <a:pt x="586" y="48"/>
                  </a:lnTo>
                  <a:lnTo>
                    <a:pt x="586" y="49"/>
                  </a:lnTo>
                  <a:lnTo>
                    <a:pt x="588" y="49"/>
                  </a:lnTo>
                  <a:lnTo>
                    <a:pt x="588" y="51"/>
                  </a:lnTo>
                  <a:lnTo>
                    <a:pt x="588" y="53"/>
                  </a:lnTo>
                  <a:lnTo>
                    <a:pt x="589" y="53"/>
                  </a:lnTo>
                  <a:lnTo>
                    <a:pt x="591" y="53"/>
                  </a:lnTo>
                  <a:lnTo>
                    <a:pt x="591" y="51"/>
                  </a:lnTo>
                  <a:lnTo>
                    <a:pt x="593" y="49"/>
                  </a:lnTo>
                  <a:lnTo>
                    <a:pt x="593" y="51"/>
                  </a:lnTo>
                  <a:lnTo>
                    <a:pt x="594" y="51"/>
                  </a:lnTo>
                  <a:lnTo>
                    <a:pt x="594" y="53"/>
                  </a:lnTo>
                  <a:lnTo>
                    <a:pt x="593" y="53"/>
                  </a:lnTo>
                  <a:lnTo>
                    <a:pt x="594" y="54"/>
                  </a:lnTo>
                  <a:lnTo>
                    <a:pt x="596" y="56"/>
                  </a:lnTo>
                  <a:lnTo>
                    <a:pt x="596" y="54"/>
                  </a:lnTo>
                  <a:lnTo>
                    <a:pt x="598" y="54"/>
                  </a:lnTo>
                  <a:lnTo>
                    <a:pt x="600" y="54"/>
                  </a:lnTo>
                  <a:lnTo>
                    <a:pt x="600" y="56"/>
                  </a:lnTo>
                  <a:lnTo>
                    <a:pt x="600" y="58"/>
                  </a:lnTo>
                  <a:lnTo>
                    <a:pt x="601" y="58"/>
                  </a:lnTo>
                  <a:lnTo>
                    <a:pt x="600" y="58"/>
                  </a:lnTo>
                  <a:lnTo>
                    <a:pt x="600" y="59"/>
                  </a:lnTo>
                  <a:lnTo>
                    <a:pt x="601" y="59"/>
                  </a:lnTo>
                  <a:lnTo>
                    <a:pt x="603" y="59"/>
                  </a:lnTo>
                  <a:lnTo>
                    <a:pt x="603" y="61"/>
                  </a:lnTo>
                  <a:lnTo>
                    <a:pt x="605" y="62"/>
                  </a:lnTo>
                  <a:lnTo>
                    <a:pt x="606" y="62"/>
                  </a:lnTo>
                  <a:lnTo>
                    <a:pt x="606" y="64"/>
                  </a:lnTo>
                  <a:lnTo>
                    <a:pt x="608" y="64"/>
                  </a:lnTo>
                  <a:lnTo>
                    <a:pt x="610" y="64"/>
                  </a:lnTo>
                  <a:lnTo>
                    <a:pt x="611" y="64"/>
                  </a:lnTo>
                  <a:lnTo>
                    <a:pt x="613" y="64"/>
                  </a:lnTo>
                  <a:lnTo>
                    <a:pt x="615" y="66"/>
                  </a:lnTo>
                  <a:lnTo>
                    <a:pt x="615" y="67"/>
                  </a:lnTo>
                  <a:lnTo>
                    <a:pt x="616" y="66"/>
                  </a:lnTo>
                  <a:lnTo>
                    <a:pt x="616" y="67"/>
                  </a:lnTo>
                  <a:lnTo>
                    <a:pt x="616" y="69"/>
                  </a:lnTo>
                  <a:lnTo>
                    <a:pt x="618" y="69"/>
                  </a:lnTo>
                  <a:lnTo>
                    <a:pt x="620" y="69"/>
                  </a:lnTo>
                  <a:lnTo>
                    <a:pt x="622" y="69"/>
                  </a:lnTo>
                  <a:lnTo>
                    <a:pt x="622" y="71"/>
                  </a:lnTo>
                  <a:lnTo>
                    <a:pt x="622" y="72"/>
                  </a:lnTo>
                  <a:lnTo>
                    <a:pt x="623" y="72"/>
                  </a:lnTo>
                  <a:lnTo>
                    <a:pt x="625" y="72"/>
                  </a:lnTo>
                  <a:lnTo>
                    <a:pt x="625" y="74"/>
                  </a:lnTo>
                  <a:lnTo>
                    <a:pt x="623" y="76"/>
                  </a:lnTo>
                  <a:lnTo>
                    <a:pt x="625" y="76"/>
                  </a:lnTo>
                  <a:lnTo>
                    <a:pt x="625" y="77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28" y="79"/>
                  </a:lnTo>
                  <a:lnTo>
                    <a:pt x="627" y="79"/>
                  </a:lnTo>
                  <a:lnTo>
                    <a:pt x="627" y="81"/>
                  </a:lnTo>
                  <a:lnTo>
                    <a:pt x="628" y="81"/>
                  </a:lnTo>
                  <a:lnTo>
                    <a:pt x="628" y="82"/>
                  </a:lnTo>
                  <a:lnTo>
                    <a:pt x="630" y="81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81"/>
                  </a:lnTo>
                  <a:lnTo>
                    <a:pt x="633" y="81"/>
                  </a:lnTo>
                  <a:lnTo>
                    <a:pt x="635" y="82"/>
                  </a:lnTo>
                  <a:lnTo>
                    <a:pt x="637" y="82"/>
                  </a:lnTo>
                  <a:lnTo>
                    <a:pt x="637" y="84"/>
                  </a:lnTo>
                  <a:lnTo>
                    <a:pt x="637" y="85"/>
                  </a:lnTo>
                  <a:lnTo>
                    <a:pt x="638" y="85"/>
                  </a:lnTo>
                  <a:lnTo>
                    <a:pt x="640" y="87"/>
                  </a:lnTo>
                  <a:lnTo>
                    <a:pt x="642" y="89"/>
                  </a:lnTo>
                  <a:lnTo>
                    <a:pt x="642" y="90"/>
                  </a:lnTo>
                  <a:lnTo>
                    <a:pt x="640" y="90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8" y="94"/>
                  </a:lnTo>
                  <a:lnTo>
                    <a:pt x="640" y="94"/>
                  </a:lnTo>
                  <a:lnTo>
                    <a:pt x="642" y="94"/>
                  </a:lnTo>
                  <a:lnTo>
                    <a:pt x="642" y="95"/>
                  </a:lnTo>
                  <a:lnTo>
                    <a:pt x="642" y="97"/>
                  </a:lnTo>
                  <a:lnTo>
                    <a:pt x="643" y="97"/>
                  </a:lnTo>
                  <a:lnTo>
                    <a:pt x="645" y="95"/>
                  </a:lnTo>
                  <a:lnTo>
                    <a:pt x="647" y="97"/>
                  </a:lnTo>
                  <a:lnTo>
                    <a:pt x="649" y="97"/>
                  </a:lnTo>
                  <a:lnTo>
                    <a:pt x="650" y="99"/>
                  </a:lnTo>
                  <a:lnTo>
                    <a:pt x="649" y="99"/>
                  </a:lnTo>
                  <a:lnTo>
                    <a:pt x="649" y="100"/>
                  </a:lnTo>
                  <a:lnTo>
                    <a:pt x="650" y="100"/>
                  </a:lnTo>
                  <a:lnTo>
                    <a:pt x="650" y="102"/>
                  </a:lnTo>
                  <a:lnTo>
                    <a:pt x="650" y="103"/>
                  </a:lnTo>
                  <a:lnTo>
                    <a:pt x="652" y="102"/>
                  </a:lnTo>
                  <a:lnTo>
                    <a:pt x="652" y="103"/>
                  </a:lnTo>
                  <a:lnTo>
                    <a:pt x="652" y="105"/>
                  </a:lnTo>
                  <a:lnTo>
                    <a:pt x="654" y="107"/>
                  </a:lnTo>
                  <a:lnTo>
                    <a:pt x="652" y="107"/>
                  </a:lnTo>
                  <a:lnTo>
                    <a:pt x="654" y="107"/>
                  </a:lnTo>
                  <a:lnTo>
                    <a:pt x="654" y="108"/>
                  </a:lnTo>
                  <a:lnTo>
                    <a:pt x="655" y="108"/>
                  </a:lnTo>
                  <a:lnTo>
                    <a:pt x="657" y="108"/>
                  </a:lnTo>
                  <a:lnTo>
                    <a:pt x="657" y="110"/>
                  </a:lnTo>
                  <a:lnTo>
                    <a:pt x="659" y="110"/>
                  </a:lnTo>
                  <a:lnTo>
                    <a:pt x="659" y="112"/>
                  </a:lnTo>
                  <a:lnTo>
                    <a:pt x="660" y="112"/>
                  </a:lnTo>
                  <a:lnTo>
                    <a:pt x="660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4" y="118"/>
                  </a:lnTo>
                  <a:lnTo>
                    <a:pt x="665" y="118"/>
                  </a:lnTo>
                  <a:lnTo>
                    <a:pt x="664" y="120"/>
                  </a:lnTo>
                  <a:lnTo>
                    <a:pt x="665" y="122"/>
                  </a:lnTo>
                  <a:lnTo>
                    <a:pt x="667" y="122"/>
                  </a:lnTo>
                  <a:lnTo>
                    <a:pt x="667" y="120"/>
                  </a:lnTo>
                  <a:lnTo>
                    <a:pt x="669" y="120"/>
                  </a:lnTo>
                  <a:lnTo>
                    <a:pt x="670" y="122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4" y="122"/>
                  </a:lnTo>
                  <a:lnTo>
                    <a:pt x="676" y="122"/>
                  </a:lnTo>
                  <a:lnTo>
                    <a:pt x="677" y="123"/>
                  </a:lnTo>
                  <a:lnTo>
                    <a:pt x="679" y="123"/>
                  </a:lnTo>
                  <a:lnTo>
                    <a:pt x="681" y="123"/>
                  </a:lnTo>
                  <a:lnTo>
                    <a:pt x="682" y="123"/>
                  </a:lnTo>
                  <a:lnTo>
                    <a:pt x="682" y="125"/>
                  </a:lnTo>
                  <a:lnTo>
                    <a:pt x="684" y="125"/>
                  </a:lnTo>
                  <a:lnTo>
                    <a:pt x="686" y="125"/>
                  </a:lnTo>
                  <a:lnTo>
                    <a:pt x="687" y="125"/>
                  </a:lnTo>
                  <a:lnTo>
                    <a:pt x="687" y="126"/>
                  </a:lnTo>
                  <a:lnTo>
                    <a:pt x="689" y="126"/>
                  </a:lnTo>
                  <a:lnTo>
                    <a:pt x="689" y="125"/>
                  </a:lnTo>
                  <a:lnTo>
                    <a:pt x="689" y="123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6"/>
                  </a:lnTo>
                  <a:lnTo>
                    <a:pt x="691" y="128"/>
                  </a:lnTo>
                  <a:lnTo>
                    <a:pt x="692" y="126"/>
                  </a:lnTo>
                  <a:lnTo>
                    <a:pt x="692" y="125"/>
                  </a:lnTo>
                  <a:lnTo>
                    <a:pt x="694" y="125"/>
                  </a:lnTo>
                  <a:lnTo>
                    <a:pt x="696" y="125"/>
                  </a:lnTo>
                  <a:lnTo>
                    <a:pt x="696" y="126"/>
                  </a:lnTo>
                  <a:lnTo>
                    <a:pt x="699" y="126"/>
                  </a:lnTo>
                  <a:lnTo>
                    <a:pt x="701" y="126"/>
                  </a:lnTo>
                  <a:lnTo>
                    <a:pt x="699" y="126"/>
                  </a:lnTo>
                  <a:lnTo>
                    <a:pt x="699" y="125"/>
                  </a:lnTo>
                  <a:lnTo>
                    <a:pt x="701" y="125"/>
                  </a:lnTo>
                  <a:lnTo>
                    <a:pt x="701" y="126"/>
                  </a:lnTo>
                  <a:lnTo>
                    <a:pt x="703" y="126"/>
                  </a:lnTo>
                  <a:lnTo>
                    <a:pt x="703" y="128"/>
                  </a:lnTo>
                  <a:lnTo>
                    <a:pt x="704" y="126"/>
                  </a:lnTo>
                  <a:lnTo>
                    <a:pt x="704" y="125"/>
                  </a:lnTo>
                  <a:lnTo>
                    <a:pt x="706" y="126"/>
                  </a:lnTo>
                  <a:lnTo>
                    <a:pt x="708" y="126"/>
                  </a:lnTo>
                  <a:lnTo>
                    <a:pt x="708" y="128"/>
                  </a:lnTo>
                  <a:lnTo>
                    <a:pt x="709" y="128"/>
                  </a:lnTo>
                  <a:lnTo>
                    <a:pt x="709" y="130"/>
                  </a:lnTo>
                  <a:lnTo>
                    <a:pt x="711" y="130"/>
                  </a:lnTo>
                  <a:lnTo>
                    <a:pt x="711" y="128"/>
                  </a:lnTo>
                  <a:lnTo>
                    <a:pt x="709" y="128"/>
                  </a:lnTo>
                  <a:lnTo>
                    <a:pt x="709" y="126"/>
                  </a:lnTo>
                  <a:lnTo>
                    <a:pt x="711" y="126"/>
                  </a:lnTo>
                  <a:lnTo>
                    <a:pt x="711" y="125"/>
                  </a:lnTo>
                  <a:lnTo>
                    <a:pt x="713" y="125"/>
                  </a:lnTo>
                  <a:lnTo>
                    <a:pt x="711" y="125"/>
                  </a:lnTo>
                  <a:lnTo>
                    <a:pt x="713" y="125"/>
                  </a:lnTo>
                  <a:lnTo>
                    <a:pt x="714" y="125"/>
                  </a:lnTo>
                  <a:lnTo>
                    <a:pt x="714" y="126"/>
                  </a:lnTo>
                  <a:lnTo>
                    <a:pt x="713" y="126"/>
                  </a:lnTo>
                  <a:lnTo>
                    <a:pt x="713" y="128"/>
                  </a:lnTo>
                  <a:lnTo>
                    <a:pt x="714" y="128"/>
                  </a:lnTo>
                  <a:lnTo>
                    <a:pt x="714" y="130"/>
                  </a:lnTo>
                  <a:lnTo>
                    <a:pt x="716" y="128"/>
                  </a:lnTo>
                  <a:lnTo>
                    <a:pt x="718" y="128"/>
                  </a:lnTo>
                  <a:lnTo>
                    <a:pt x="719" y="128"/>
                  </a:lnTo>
                  <a:lnTo>
                    <a:pt x="721" y="128"/>
                  </a:lnTo>
                  <a:lnTo>
                    <a:pt x="721" y="126"/>
                  </a:lnTo>
                  <a:lnTo>
                    <a:pt x="723" y="126"/>
                  </a:lnTo>
                  <a:lnTo>
                    <a:pt x="725" y="126"/>
                  </a:lnTo>
                  <a:lnTo>
                    <a:pt x="726" y="126"/>
                  </a:lnTo>
                  <a:lnTo>
                    <a:pt x="725" y="126"/>
                  </a:lnTo>
                  <a:lnTo>
                    <a:pt x="726" y="125"/>
                  </a:lnTo>
                  <a:lnTo>
                    <a:pt x="728" y="126"/>
                  </a:lnTo>
                  <a:lnTo>
                    <a:pt x="730" y="126"/>
                  </a:lnTo>
                  <a:lnTo>
                    <a:pt x="730" y="128"/>
                  </a:lnTo>
                  <a:lnTo>
                    <a:pt x="730" y="130"/>
                  </a:lnTo>
                  <a:lnTo>
                    <a:pt x="730" y="128"/>
                  </a:lnTo>
                  <a:lnTo>
                    <a:pt x="731" y="128"/>
                  </a:lnTo>
                  <a:lnTo>
                    <a:pt x="730" y="126"/>
                  </a:lnTo>
                  <a:lnTo>
                    <a:pt x="731" y="126"/>
                  </a:lnTo>
                  <a:lnTo>
                    <a:pt x="733" y="126"/>
                  </a:lnTo>
                  <a:lnTo>
                    <a:pt x="733" y="128"/>
                  </a:lnTo>
                  <a:lnTo>
                    <a:pt x="735" y="126"/>
                  </a:lnTo>
                  <a:lnTo>
                    <a:pt x="735" y="125"/>
                  </a:lnTo>
                  <a:lnTo>
                    <a:pt x="735" y="126"/>
                  </a:lnTo>
                  <a:lnTo>
                    <a:pt x="736" y="126"/>
                  </a:lnTo>
                  <a:lnTo>
                    <a:pt x="736" y="125"/>
                  </a:lnTo>
                  <a:lnTo>
                    <a:pt x="738" y="125"/>
                  </a:lnTo>
                  <a:lnTo>
                    <a:pt x="738" y="126"/>
                  </a:lnTo>
                  <a:lnTo>
                    <a:pt x="736" y="126"/>
                  </a:lnTo>
                  <a:lnTo>
                    <a:pt x="736" y="128"/>
                  </a:lnTo>
                  <a:lnTo>
                    <a:pt x="736" y="130"/>
                  </a:lnTo>
                  <a:lnTo>
                    <a:pt x="738" y="130"/>
                  </a:lnTo>
                  <a:lnTo>
                    <a:pt x="740" y="130"/>
                  </a:lnTo>
                  <a:lnTo>
                    <a:pt x="741" y="128"/>
                  </a:lnTo>
                  <a:lnTo>
                    <a:pt x="741" y="130"/>
                  </a:lnTo>
                  <a:lnTo>
                    <a:pt x="741" y="128"/>
                  </a:lnTo>
                  <a:lnTo>
                    <a:pt x="743" y="128"/>
                  </a:lnTo>
                  <a:lnTo>
                    <a:pt x="743" y="130"/>
                  </a:lnTo>
                  <a:lnTo>
                    <a:pt x="745" y="130"/>
                  </a:lnTo>
                  <a:lnTo>
                    <a:pt x="745" y="128"/>
                  </a:lnTo>
                  <a:lnTo>
                    <a:pt x="746" y="128"/>
                  </a:lnTo>
                  <a:lnTo>
                    <a:pt x="746" y="126"/>
                  </a:lnTo>
                  <a:lnTo>
                    <a:pt x="746" y="128"/>
                  </a:lnTo>
                  <a:lnTo>
                    <a:pt x="746" y="130"/>
                  </a:lnTo>
                  <a:lnTo>
                    <a:pt x="746" y="131"/>
                  </a:lnTo>
                  <a:lnTo>
                    <a:pt x="748" y="130"/>
                  </a:lnTo>
                  <a:lnTo>
                    <a:pt x="748" y="131"/>
                  </a:lnTo>
                  <a:lnTo>
                    <a:pt x="750" y="131"/>
                  </a:lnTo>
                  <a:lnTo>
                    <a:pt x="750" y="133"/>
                  </a:lnTo>
                  <a:lnTo>
                    <a:pt x="748" y="135"/>
                  </a:lnTo>
                  <a:lnTo>
                    <a:pt x="750" y="135"/>
                  </a:lnTo>
                  <a:lnTo>
                    <a:pt x="750" y="136"/>
                  </a:lnTo>
                  <a:lnTo>
                    <a:pt x="750" y="138"/>
                  </a:lnTo>
                  <a:lnTo>
                    <a:pt x="752" y="138"/>
                  </a:lnTo>
                  <a:lnTo>
                    <a:pt x="752" y="140"/>
                  </a:lnTo>
                  <a:lnTo>
                    <a:pt x="753" y="141"/>
                  </a:lnTo>
                  <a:lnTo>
                    <a:pt x="753" y="143"/>
                  </a:lnTo>
                  <a:lnTo>
                    <a:pt x="752" y="143"/>
                  </a:lnTo>
                  <a:lnTo>
                    <a:pt x="750" y="143"/>
                  </a:lnTo>
                  <a:lnTo>
                    <a:pt x="748" y="143"/>
                  </a:lnTo>
                  <a:lnTo>
                    <a:pt x="746" y="143"/>
                  </a:lnTo>
                  <a:lnTo>
                    <a:pt x="748" y="143"/>
                  </a:lnTo>
                  <a:lnTo>
                    <a:pt x="746" y="141"/>
                  </a:lnTo>
                  <a:lnTo>
                    <a:pt x="746" y="143"/>
                  </a:lnTo>
                  <a:lnTo>
                    <a:pt x="745" y="143"/>
                  </a:lnTo>
                  <a:lnTo>
                    <a:pt x="745" y="141"/>
                  </a:lnTo>
                  <a:lnTo>
                    <a:pt x="743" y="141"/>
                  </a:lnTo>
                  <a:lnTo>
                    <a:pt x="743" y="143"/>
                  </a:lnTo>
                  <a:lnTo>
                    <a:pt x="741" y="143"/>
                  </a:lnTo>
                  <a:lnTo>
                    <a:pt x="741" y="145"/>
                  </a:lnTo>
                  <a:lnTo>
                    <a:pt x="741" y="146"/>
                  </a:lnTo>
                  <a:lnTo>
                    <a:pt x="740" y="146"/>
                  </a:lnTo>
                  <a:lnTo>
                    <a:pt x="740" y="148"/>
                  </a:lnTo>
                  <a:lnTo>
                    <a:pt x="741" y="148"/>
                  </a:lnTo>
                  <a:lnTo>
                    <a:pt x="740" y="148"/>
                  </a:lnTo>
                  <a:lnTo>
                    <a:pt x="740" y="149"/>
                  </a:lnTo>
                  <a:lnTo>
                    <a:pt x="740" y="151"/>
                  </a:lnTo>
                  <a:lnTo>
                    <a:pt x="740" y="149"/>
                  </a:lnTo>
                  <a:lnTo>
                    <a:pt x="738" y="149"/>
                  </a:lnTo>
                  <a:lnTo>
                    <a:pt x="736" y="149"/>
                  </a:lnTo>
                  <a:lnTo>
                    <a:pt x="736" y="151"/>
                  </a:lnTo>
                  <a:lnTo>
                    <a:pt x="735" y="153"/>
                  </a:lnTo>
                  <a:lnTo>
                    <a:pt x="736" y="153"/>
                  </a:lnTo>
                  <a:lnTo>
                    <a:pt x="735" y="153"/>
                  </a:lnTo>
                  <a:lnTo>
                    <a:pt x="735" y="151"/>
                  </a:lnTo>
                  <a:lnTo>
                    <a:pt x="733" y="151"/>
                  </a:lnTo>
                  <a:lnTo>
                    <a:pt x="733" y="149"/>
                  </a:lnTo>
                  <a:lnTo>
                    <a:pt x="733" y="151"/>
                  </a:lnTo>
                  <a:lnTo>
                    <a:pt x="731" y="151"/>
                  </a:lnTo>
                  <a:lnTo>
                    <a:pt x="730" y="151"/>
                  </a:lnTo>
                  <a:lnTo>
                    <a:pt x="731" y="153"/>
                  </a:lnTo>
                  <a:lnTo>
                    <a:pt x="731" y="154"/>
                  </a:lnTo>
                  <a:lnTo>
                    <a:pt x="730" y="154"/>
                  </a:lnTo>
                  <a:lnTo>
                    <a:pt x="728" y="154"/>
                  </a:lnTo>
                  <a:lnTo>
                    <a:pt x="730" y="154"/>
                  </a:lnTo>
                  <a:lnTo>
                    <a:pt x="728" y="154"/>
                  </a:lnTo>
                  <a:lnTo>
                    <a:pt x="728" y="156"/>
                  </a:lnTo>
                  <a:lnTo>
                    <a:pt x="728" y="158"/>
                  </a:lnTo>
                  <a:lnTo>
                    <a:pt x="730" y="158"/>
                  </a:lnTo>
                  <a:lnTo>
                    <a:pt x="730" y="159"/>
                  </a:lnTo>
                  <a:lnTo>
                    <a:pt x="728" y="158"/>
                  </a:lnTo>
                  <a:lnTo>
                    <a:pt x="728" y="159"/>
                  </a:lnTo>
                  <a:lnTo>
                    <a:pt x="728" y="161"/>
                  </a:lnTo>
                  <a:lnTo>
                    <a:pt x="728" y="163"/>
                  </a:lnTo>
                  <a:lnTo>
                    <a:pt x="730" y="163"/>
                  </a:lnTo>
                  <a:lnTo>
                    <a:pt x="728" y="163"/>
                  </a:lnTo>
                  <a:lnTo>
                    <a:pt x="728" y="164"/>
                  </a:lnTo>
                  <a:lnTo>
                    <a:pt x="726" y="166"/>
                  </a:lnTo>
                  <a:lnTo>
                    <a:pt x="728" y="166"/>
                  </a:lnTo>
                  <a:lnTo>
                    <a:pt x="728" y="164"/>
                  </a:lnTo>
                  <a:lnTo>
                    <a:pt x="730" y="164"/>
                  </a:lnTo>
                  <a:lnTo>
                    <a:pt x="728" y="164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0" y="164"/>
                  </a:lnTo>
                  <a:lnTo>
                    <a:pt x="731" y="164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28" y="168"/>
                  </a:lnTo>
                  <a:lnTo>
                    <a:pt x="730" y="168"/>
                  </a:lnTo>
                  <a:lnTo>
                    <a:pt x="728" y="168"/>
                  </a:lnTo>
                  <a:lnTo>
                    <a:pt x="728" y="169"/>
                  </a:lnTo>
                  <a:lnTo>
                    <a:pt x="728" y="171"/>
                  </a:lnTo>
                  <a:lnTo>
                    <a:pt x="728" y="169"/>
                  </a:lnTo>
                  <a:lnTo>
                    <a:pt x="730" y="169"/>
                  </a:lnTo>
                  <a:lnTo>
                    <a:pt x="730" y="171"/>
                  </a:lnTo>
                  <a:lnTo>
                    <a:pt x="728" y="171"/>
                  </a:lnTo>
                  <a:lnTo>
                    <a:pt x="728" y="172"/>
                  </a:lnTo>
                  <a:lnTo>
                    <a:pt x="728" y="174"/>
                  </a:lnTo>
                  <a:lnTo>
                    <a:pt x="728" y="172"/>
                  </a:lnTo>
                  <a:lnTo>
                    <a:pt x="730" y="172"/>
                  </a:lnTo>
                  <a:lnTo>
                    <a:pt x="730" y="174"/>
                  </a:lnTo>
                  <a:lnTo>
                    <a:pt x="731" y="172"/>
                  </a:lnTo>
                  <a:lnTo>
                    <a:pt x="731" y="174"/>
                  </a:lnTo>
                  <a:lnTo>
                    <a:pt x="731" y="176"/>
                  </a:lnTo>
                  <a:lnTo>
                    <a:pt x="731" y="174"/>
                  </a:lnTo>
                  <a:lnTo>
                    <a:pt x="730" y="176"/>
                  </a:lnTo>
                  <a:lnTo>
                    <a:pt x="730" y="174"/>
                  </a:lnTo>
                  <a:lnTo>
                    <a:pt x="730" y="176"/>
                  </a:lnTo>
                  <a:lnTo>
                    <a:pt x="728" y="177"/>
                  </a:lnTo>
                  <a:lnTo>
                    <a:pt x="728" y="179"/>
                  </a:lnTo>
                  <a:lnTo>
                    <a:pt x="730" y="179"/>
                  </a:lnTo>
                  <a:lnTo>
                    <a:pt x="728" y="181"/>
                  </a:lnTo>
                  <a:lnTo>
                    <a:pt x="728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4"/>
                  </a:lnTo>
                  <a:lnTo>
                    <a:pt x="723" y="184"/>
                  </a:lnTo>
                  <a:lnTo>
                    <a:pt x="725" y="184"/>
                  </a:lnTo>
                  <a:lnTo>
                    <a:pt x="726" y="184"/>
                  </a:lnTo>
                  <a:lnTo>
                    <a:pt x="728" y="182"/>
                  </a:lnTo>
                  <a:lnTo>
                    <a:pt x="728" y="184"/>
                  </a:lnTo>
                  <a:lnTo>
                    <a:pt x="728" y="182"/>
                  </a:lnTo>
                  <a:lnTo>
                    <a:pt x="730" y="182"/>
                  </a:lnTo>
                  <a:lnTo>
                    <a:pt x="728" y="182"/>
                  </a:lnTo>
                  <a:lnTo>
                    <a:pt x="728" y="184"/>
                  </a:lnTo>
                  <a:lnTo>
                    <a:pt x="728" y="186"/>
                  </a:lnTo>
                  <a:lnTo>
                    <a:pt x="726" y="186"/>
                  </a:lnTo>
                  <a:lnTo>
                    <a:pt x="728" y="187"/>
                  </a:lnTo>
                  <a:lnTo>
                    <a:pt x="726" y="187"/>
                  </a:lnTo>
                  <a:lnTo>
                    <a:pt x="725" y="187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3" y="189"/>
                  </a:lnTo>
                  <a:lnTo>
                    <a:pt x="723" y="191"/>
                  </a:lnTo>
                  <a:lnTo>
                    <a:pt x="725" y="191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1" y="192"/>
                  </a:lnTo>
                  <a:lnTo>
                    <a:pt x="723" y="192"/>
                  </a:lnTo>
                  <a:lnTo>
                    <a:pt x="723" y="194"/>
                  </a:lnTo>
                  <a:lnTo>
                    <a:pt x="721" y="194"/>
                  </a:lnTo>
                  <a:lnTo>
                    <a:pt x="719" y="194"/>
                  </a:lnTo>
                  <a:lnTo>
                    <a:pt x="718" y="194"/>
                  </a:lnTo>
                  <a:lnTo>
                    <a:pt x="716" y="194"/>
                  </a:lnTo>
                  <a:lnTo>
                    <a:pt x="718" y="194"/>
                  </a:lnTo>
                  <a:lnTo>
                    <a:pt x="716" y="194"/>
                  </a:lnTo>
                  <a:lnTo>
                    <a:pt x="716" y="192"/>
                  </a:lnTo>
                  <a:lnTo>
                    <a:pt x="714" y="192"/>
                  </a:lnTo>
                  <a:lnTo>
                    <a:pt x="714" y="194"/>
                  </a:lnTo>
                  <a:lnTo>
                    <a:pt x="716" y="194"/>
                  </a:lnTo>
                  <a:lnTo>
                    <a:pt x="714" y="194"/>
                  </a:lnTo>
                  <a:lnTo>
                    <a:pt x="716" y="194"/>
                  </a:lnTo>
                  <a:lnTo>
                    <a:pt x="714" y="194"/>
                  </a:lnTo>
                  <a:lnTo>
                    <a:pt x="716" y="194"/>
                  </a:lnTo>
                  <a:lnTo>
                    <a:pt x="716" y="195"/>
                  </a:lnTo>
                  <a:lnTo>
                    <a:pt x="714" y="195"/>
                  </a:lnTo>
                  <a:lnTo>
                    <a:pt x="716" y="195"/>
                  </a:lnTo>
                  <a:lnTo>
                    <a:pt x="714" y="195"/>
                  </a:lnTo>
                  <a:lnTo>
                    <a:pt x="716" y="195"/>
                  </a:lnTo>
                  <a:lnTo>
                    <a:pt x="716" y="197"/>
                  </a:lnTo>
                  <a:lnTo>
                    <a:pt x="716" y="199"/>
                  </a:lnTo>
                  <a:lnTo>
                    <a:pt x="714" y="199"/>
                  </a:lnTo>
                  <a:lnTo>
                    <a:pt x="716" y="197"/>
                  </a:lnTo>
                  <a:lnTo>
                    <a:pt x="714" y="197"/>
                  </a:lnTo>
                  <a:lnTo>
                    <a:pt x="714" y="199"/>
                  </a:lnTo>
                  <a:lnTo>
                    <a:pt x="714" y="197"/>
                  </a:lnTo>
                  <a:lnTo>
                    <a:pt x="716" y="197"/>
                  </a:lnTo>
                  <a:lnTo>
                    <a:pt x="714" y="197"/>
                  </a:lnTo>
                  <a:lnTo>
                    <a:pt x="714" y="195"/>
                  </a:lnTo>
                  <a:lnTo>
                    <a:pt x="713" y="195"/>
                  </a:lnTo>
                  <a:lnTo>
                    <a:pt x="714" y="195"/>
                  </a:lnTo>
                  <a:lnTo>
                    <a:pt x="713" y="195"/>
                  </a:lnTo>
                  <a:lnTo>
                    <a:pt x="711" y="195"/>
                  </a:lnTo>
                  <a:lnTo>
                    <a:pt x="711" y="194"/>
                  </a:lnTo>
                  <a:lnTo>
                    <a:pt x="711" y="195"/>
                  </a:lnTo>
                  <a:lnTo>
                    <a:pt x="709" y="195"/>
                  </a:lnTo>
                  <a:lnTo>
                    <a:pt x="711" y="195"/>
                  </a:lnTo>
                  <a:lnTo>
                    <a:pt x="711" y="197"/>
                  </a:lnTo>
                  <a:lnTo>
                    <a:pt x="709" y="197"/>
                  </a:lnTo>
                  <a:lnTo>
                    <a:pt x="711" y="197"/>
                  </a:lnTo>
                  <a:lnTo>
                    <a:pt x="709" y="197"/>
                  </a:lnTo>
                  <a:lnTo>
                    <a:pt x="711" y="197"/>
                  </a:lnTo>
                  <a:lnTo>
                    <a:pt x="709" y="199"/>
                  </a:lnTo>
                  <a:lnTo>
                    <a:pt x="711" y="199"/>
                  </a:lnTo>
                  <a:lnTo>
                    <a:pt x="709" y="199"/>
                  </a:lnTo>
                  <a:lnTo>
                    <a:pt x="709" y="200"/>
                  </a:lnTo>
                  <a:lnTo>
                    <a:pt x="708" y="200"/>
                  </a:lnTo>
                  <a:lnTo>
                    <a:pt x="709" y="200"/>
                  </a:lnTo>
                  <a:lnTo>
                    <a:pt x="711" y="200"/>
                  </a:lnTo>
                  <a:lnTo>
                    <a:pt x="709" y="202"/>
                  </a:lnTo>
                  <a:lnTo>
                    <a:pt x="711" y="202"/>
                  </a:lnTo>
                  <a:lnTo>
                    <a:pt x="709" y="202"/>
                  </a:lnTo>
                  <a:lnTo>
                    <a:pt x="709" y="204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3" y="205"/>
                  </a:lnTo>
                  <a:lnTo>
                    <a:pt x="711" y="205"/>
                  </a:lnTo>
                  <a:lnTo>
                    <a:pt x="713" y="205"/>
                  </a:lnTo>
                  <a:lnTo>
                    <a:pt x="713" y="204"/>
                  </a:lnTo>
                  <a:lnTo>
                    <a:pt x="711" y="204"/>
                  </a:lnTo>
                  <a:lnTo>
                    <a:pt x="713" y="204"/>
                  </a:lnTo>
                  <a:lnTo>
                    <a:pt x="711" y="204"/>
                  </a:lnTo>
                  <a:lnTo>
                    <a:pt x="713" y="202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4" y="205"/>
                  </a:lnTo>
                  <a:lnTo>
                    <a:pt x="716" y="205"/>
                  </a:lnTo>
                  <a:lnTo>
                    <a:pt x="716" y="207"/>
                  </a:lnTo>
                  <a:lnTo>
                    <a:pt x="718" y="207"/>
                  </a:lnTo>
                  <a:lnTo>
                    <a:pt x="719" y="207"/>
                  </a:lnTo>
                  <a:lnTo>
                    <a:pt x="718" y="207"/>
                  </a:lnTo>
                  <a:lnTo>
                    <a:pt x="718" y="209"/>
                  </a:lnTo>
                  <a:lnTo>
                    <a:pt x="719" y="209"/>
                  </a:lnTo>
                  <a:lnTo>
                    <a:pt x="721" y="209"/>
                  </a:lnTo>
                  <a:lnTo>
                    <a:pt x="719" y="209"/>
                  </a:lnTo>
                  <a:lnTo>
                    <a:pt x="719" y="207"/>
                  </a:lnTo>
                  <a:lnTo>
                    <a:pt x="719" y="205"/>
                  </a:lnTo>
                  <a:lnTo>
                    <a:pt x="718" y="205"/>
                  </a:lnTo>
                  <a:lnTo>
                    <a:pt x="716" y="205"/>
                  </a:lnTo>
                  <a:lnTo>
                    <a:pt x="716" y="204"/>
                  </a:lnTo>
                  <a:lnTo>
                    <a:pt x="714" y="204"/>
                  </a:lnTo>
                  <a:lnTo>
                    <a:pt x="714" y="202"/>
                  </a:lnTo>
                  <a:lnTo>
                    <a:pt x="713" y="202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6" y="200"/>
                  </a:lnTo>
                  <a:lnTo>
                    <a:pt x="718" y="200"/>
                  </a:lnTo>
                  <a:lnTo>
                    <a:pt x="718" y="199"/>
                  </a:lnTo>
                  <a:lnTo>
                    <a:pt x="719" y="199"/>
                  </a:lnTo>
                  <a:lnTo>
                    <a:pt x="721" y="199"/>
                  </a:lnTo>
                  <a:lnTo>
                    <a:pt x="723" y="199"/>
                  </a:lnTo>
                  <a:lnTo>
                    <a:pt x="723" y="197"/>
                  </a:lnTo>
                  <a:lnTo>
                    <a:pt x="725" y="197"/>
                  </a:lnTo>
                  <a:lnTo>
                    <a:pt x="726" y="197"/>
                  </a:lnTo>
                  <a:lnTo>
                    <a:pt x="726" y="195"/>
                  </a:lnTo>
                  <a:lnTo>
                    <a:pt x="728" y="195"/>
                  </a:lnTo>
                  <a:lnTo>
                    <a:pt x="730" y="195"/>
                  </a:lnTo>
                  <a:lnTo>
                    <a:pt x="731" y="195"/>
                  </a:lnTo>
                  <a:lnTo>
                    <a:pt x="733" y="195"/>
                  </a:lnTo>
                  <a:lnTo>
                    <a:pt x="733" y="197"/>
                  </a:lnTo>
                  <a:lnTo>
                    <a:pt x="735" y="197"/>
                  </a:lnTo>
                  <a:lnTo>
                    <a:pt x="736" y="197"/>
                  </a:lnTo>
                  <a:lnTo>
                    <a:pt x="738" y="199"/>
                  </a:lnTo>
                  <a:lnTo>
                    <a:pt x="738" y="200"/>
                  </a:lnTo>
                  <a:lnTo>
                    <a:pt x="740" y="200"/>
                  </a:lnTo>
                  <a:lnTo>
                    <a:pt x="740" y="202"/>
                  </a:lnTo>
                  <a:lnTo>
                    <a:pt x="738" y="202"/>
                  </a:lnTo>
                  <a:lnTo>
                    <a:pt x="740" y="202"/>
                  </a:lnTo>
                  <a:lnTo>
                    <a:pt x="741" y="202"/>
                  </a:lnTo>
                  <a:lnTo>
                    <a:pt x="741" y="204"/>
                  </a:lnTo>
                  <a:lnTo>
                    <a:pt x="743" y="204"/>
                  </a:lnTo>
                  <a:lnTo>
                    <a:pt x="745" y="204"/>
                  </a:lnTo>
                  <a:lnTo>
                    <a:pt x="746" y="205"/>
                  </a:lnTo>
                  <a:lnTo>
                    <a:pt x="748" y="204"/>
                  </a:lnTo>
                  <a:lnTo>
                    <a:pt x="748" y="205"/>
                  </a:lnTo>
                  <a:lnTo>
                    <a:pt x="750" y="205"/>
                  </a:lnTo>
                  <a:lnTo>
                    <a:pt x="750" y="207"/>
                  </a:lnTo>
                  <a:lnTo>
                    <a:pt x="748" y="207"/>
                  </a:lnTo>
                  <a:lnTo>
                    <a:pt x="750" y="207"/>
                  </a:lnTo>
                  <a:lnTo>
                    <a:pt x="752" y="207"/>
                  </a:lnTo>
                  <a:lnTo>
                    <a:pt x="750" y="209"/>
                  </a:lnTo>
                  <a:lnTo>
                    <a:pt x="750" y="210"/>
                  </a:lnTo>
                  <a:lnTo>
                    <a:pt x="748" y="212"/>
                  </a:lnTo>
                  <a:lnTo>
                    <a:pt x="746" y="214"/>
                  </a:lnTo>
                  <a:lnTo>
                    <a:pt x="745" y="217"/>
                  </a:lnTo>
                  <a:lnTo>
                    <a:pt x="743" y="218"/>
                  </a:lnTo>
                  <a:lnTo>
                    <a:pt x="738" y="223"/>
                  </a:lnTo>
                  <a:lnTo>
                    <a:pt x="736" y="227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3" y="232"/>
                  </a:lnTo>
                  <a:lnTo>
                    <a:pt x="731" y="232"/>
                  </a:lnTo>
                  <a:lnTo>
                    <a:pt x="730" y="235"/>
                  </a:lnTo>
                  <a:lnTo>
                    <a:pt x="726" y="241"/>
                  </a:lnTo>
                  <a:lnTo>
                    <a:pt x="725" y="243"/>
                  </a:lnTo>
                  <a:lnTo>
                    <a:pt x="725" y="245"/>
                  </a:lnTo>
                  <a:lnTo>
                    <a:pt x="723" y="246"/>
                  </a:lnTo>
                  <a:lnTo>
                    <a:pt x="723" y="248"/>
                  </a:lnTo>
                  <a:lnTo>
                    <a:pt x="721" y="251"/>
                  </a:lnTo>
                  <a:lnTo>
                    <a:pt x="719" y="253"/>
                  </a:lnTo>
                  <a:lnTo>
                    <a:pt x="719" y="255"/>
                  </a:lnTo>
                  <a:lnTo>
                    <a:pt x="718" y="256"/>
                  </a:lnTo>
                  <a:lnTo>
                    <a:pt x="718" y="258"/>
                  </a:lnTo>
                  <a:lnTo>
                    <a:pt x="714" y="263"/>
                  </a:lnTo>
                  <a:lnTo>
                    <a:pt x="714" y="264"/>
                  </a:lnTo>
                  <a:lnTo>
                    <a:pt x="713" y="266"/>
                  </a:lnTo>
                  <a:lnTo>
                    <a:pt x="713" y="268"/>
                  </a:lnTo>
                  <a:lnTo>
                    <a:pt x="713" y="269"/>
                  </a:lnTo>
                  <a:lnTo>
                    <a:pt x="711" y="273"/>
                  </a:lnTo>
                  <a:lnTo>
                    <a:pt x="708" y="278"/>
                  </a:lnTo>
                  <a:lnTo>
                    <a:pt x="706" y="284"/>
                  </a:lnTo>
                  <a:lnTo>
                    <a:pt x="704" y="289"/>
                  </a:lnTo>
                  <a:lnTo>
                    <a:pt x="703" y="291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1" y="296"/>
                  </a:lnTo>
                  <a:lnTo>
                    <a:pt x="701" y="297"/>
                  </a:lnTo>
                  <a:lnTo>
                    <a:pt x="698" y="304"/>
                  </a:lnTo>
                  <a:lnTo>
                    <a:pt x="698" y="305"/>
                  </a:lnTo>
                  <a:lnTo>
                    <a:pt x="696" y="307"/>
                  </a:lnTo>
                  <a:lnTo>
                    <a:pt x="696" y="310"/>
                  </a:lnTo>
                  <a:lnTo>
                    <a:pt x="694" y="312"/>
                  </a:lnTo>
                  <a:lnTo>
                    <a:pt x="692" y="315"/>
                  </a:lnTo>
                  <a:lnTo>
                    <a:pt x="691" y="319"/>
                  </a:lnTo>
                  <a:lnTo>
                    <a:pt x="689" y="319"/>
                  </a:lnTo>
                  <a:lnTo>
                    <a:pt x="689" y="320"/>
                  </a:lnTo>
                  <a:lnTo>
                    <a:pt x="687" y="322"/>
                  </a:lnTo>
                  <a:lnTo>
                    <a:pt x="686" y="324"/>
                  </a:lnTo>
                  <a:lnTo>
                    <a:pt x="682" y="330"/>
                  </a:lnTo>
                  <a:lnTo>
                    <a:pt x="679" y="333"/>
                  </a:lnTo>
                  <a:lnTo>
                    <a:pt x="677" y="335"/>
                  </a:lnTo>
                  <a:lnTo>
                    <a:pt x="672" y="345"/>
                  </a:lnTo>
                  <a:lnTo>
                    <a:pt x="669" y="348"/>
                  </a:lnTo>
                  <a:lnTo>
                    <a:pt x="664" y="353"/>
                  </a:lnTo>
                  <a:lnTo>
                    <a:pt x="664" y="355"/>
                  </a:lnTo>
                  <a:lnTo>
                    <a:pt x="660" y="358"/>
                  </a:lnTo>
                  <a:lnTo>
                    <a:pt x="659" y="360"/>
                  </a:lnTo>
                  <a:lnTo>
                    <a:pt x="657" y="363"/>
                  </a:lnTo>
                  <a:lnTo>
                    <a:pt x="657" y="365"/>
                  </a:lnTo>
                  <a:lnTo>
                    <a:pt x="652" y="370"/>
                  </a:lnTo>
                  <a:lnTo>
                    <a:pt x="650" y="373"/>
                  </a:lnTo>
                  <a:lnTo>
                    <a:pt x="649" y="374"/>
                  </a:lnTo>
                  <a:lnTo>
                    <a:pt x="647" y="376"/>
                  </a:lnTo>
                  <a:lnTo>
                    <a:pt x="645" y="378"/>
                  </a:lnTo>
                  <a:lnTo>
                    <a:pt x="638" y="384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3" y="389"/>
                  </a:lnTo>
                  <a:lnTo>
                    <a:pt x="630" y="391"/>
                  </a:lnTo>
                  <a:lnTo>
                    <a:pt x="627" y="394"/>
                  </a:lnTo>
                  <a:lnTo>
                    <a:pt x="625" y="396"/>
                  </a:lnTo>
                  <a:lnTo>
                    <a:pt x="622" y="399"/>
                  </a:lnTo>
                  <a:lnTo>
                    <a:pt x="618" y="401"/>
                  </a:lnTo>
                  <a:lnTo>
                    <a:pt x="616" y="404"/>
                  </a:lnTo>
                  <a:lnTo>
                    <a:pt x="615" y="404"/>
                  </a:lnTo>
                  <a:lnTo>
                    <a:pt x="615" y="406"/>
                  </a:lnTo>
                  <a:lnTo>
                    <a:pt x="613" y="406"/>
                  </a:lnTo>
                  <a:lnTo>
                    <a:pt x="613" y="407"/>
                  </a:lnTo>
                  <a:lnTo>
                    <a:pt x="611" y="407"/>
                  </a:lnTo>
                  <a:lnTo>
                    <a:pt x="610" y="411"/>
                  </a:lnTo>
                  <a:lnTo>
                    <a:pt x="608" y="412"/>
                  </a:lnTo>
                  <a:lnTo>
                    <a:pt x="606" y="412"/>
                  </a:lnTo>
                  <a:lnTo>
                    <a:pt x="606" y="414"/>
                  </a:lnTo>
                  <a:lnTo>
                    <a:pt x="596" y="420"/>
                  </a:lnTo>
                  <a:lnTo>
                    <a:pt x="593" y="422"/>
                  </a:lnTo>
                  <a:lnTo>
                    <a:pt x="593" y="424"/>
                  </a:lnTo>
                  <a:lnTo>
                    <a:pt x="591" y="424"/>
                  </a:lnTo>
                  <a:lnTo>
                    <a:pt x="588" y="425"/>
                  </a:lnTo>
                  <a:lnTo>
                    <a:pt x="586" y="427"/>
                  </a:lnTo>
                  <a:lnTo>
                    <a:pt x="584" y="429"/>
                  </a:lnTo>
                  <a:lnTo>
                    <a:pt x="583" y="429"/>
                  </a:lnTo>
                  <a:lnTo>
                    <a:pt x="581" y="430"/>
                  </a:lnTo>
                  <a:lnTo>
                    <a:pt x="579" y="430"/>
                  </a:lnTo>
                  <a:lnTo>
                    <a:pt x="579" y="432"/>
                  </a:lnTo>
                  <a:lnTo>
                    <a:pt x="578" y="432"/>
                  </a:lnTo>
                  <a:lnTo>
                    <a:pt x="574" y="434"/>
                  </a:lnTo>
                  <a:lnTo>
                    <a:pt x="571" y="435"/>
                  </a:lnTo>
                  <a:lnTo>
                    <a:pt x="571" y="437"/>
                  </a:lnTo>
                  <a:lnTo>
                    <a:pt x="567" y="437"/>
                  </a:lnTo>
                  <a:lnTo>
                    <a:pt x="566" y="439"/>
                  </a:lnTo>
                  <a:lnTo>
                    <a:pt x="564" y="439"/>
                  </a:lnTo>
                  <a:lnTo>
                    <a:pt x="557" y="442"/>
                  </a:lnTo>
                  <a:lnTo>
                    <a:pt x="551" y="445"/>
                  </a:lnTo>
                  <a:lnTo>
                    <a:pt x="547" y="448"/>
                  </a:lnTo>
                  <a:lnTo>
                    <a:pt x="544" y="450"/>
                  </a:lnTo>
                  <a:lnTo>
                    <a:pt x="540" y="453"/>
                  </a:lnTo>
                  <a:lnTo>
                    <a:pt x="539" y="455"/>
                  </a:lnTo>
                  <a:lnTo>
                    <a:pt x="537" y="458"/>
                  </a:lnTo>
                  <a:lnTo>
                    <a:pt x="535" y="458"/>
                  </a:lnTo>
                  <a:lnTo>
                    <a:pt x="534" y="460"/>
                  </a:lnTo>
                  <a:lnTo>
                    <a:pt x="532" y="462"/>
                  </a:lnTo>
                  <a:lnTo>
                    <a:pt x="532" y="463"/>
                  </a:lnTo>
                  <a:lnTo>
                    <a:pt x="530" y="465"/>
                  </a:lnTo>
                  <a:lnTo>
                    <a:pt x="527" y="466"/>
                  </a:lnTo>
                  <a:lnTo>
                    <a:pt x="527" y="468"/>
                  </a:lnTo>
                  <a:lnTo>
                    <a:pt x="527" y="470"/>
                  </a:lnTo>
                  <a:lnTo>
                    <a:pt x="527" y="471"/>
                  </a:lnTo>
                  <a:lnTo>
                    <a:pt x="527" y="470"/>
                  </a:lnTo>
                  <a:lnTo>
                    <a:pt x="525" y="470"/>
                  </a:lnTo>
                  <a:lnTo>
                    <a:pt x="525" y="468"/>
                  </a:lnTo>
                  <a:lnTo>
                    <a:pt x="524" y="468"/>
                  </a:lnTo>
                  <a:lnTo>
                    <a:pt x="524" y="470"/>
                  </a:lnTo>
                  <a:lnTo>
                    <a:pt x="522" y="470"/>
                  </a:lnTo>
                  <a:lnTo>
                    <a:pt x="520" y="470"/>
                  </a:lnTo>
                  <a:lnTo>
                    <a:pt x="520" y="471"/>
                  </a:lnTo>
                  <a:lnTo>
                    <a:pt x="518" y="473"/>
                  </a:lnTo>
                  <a:lnTo>
                    <a:pt x="517" y="473"/>
                  </a:lnTo>
                  <a:lnTo>
                    <a:pt x="517" y="475"/>
                  </a:lnTo>
                  <a:lnTo>
                    <a:pt x="515" y="476"/>
                  </a:lnTo>
                  <a:lnTo>
                    <a:pt x="513" y="476"/>
                  </a:lnTo>
                  <a:lnTo>
                    <a:pt x="512" y="480"/>
                  </a:lnTo>
                  <a:lnTo>
                    <a:pt x="510" y="481"/>
                  </a:lnTo>
                  <a:lnTo>
                    <a:pt x="507" y="485"/>
                  </a:lnTo>
                  <a:lnTo>
                    <a:pt x="505" y="489"/>
                  </a:lnTo>
                  <a:lnTo>
                    <a:pt x="503" y="489"/>
                  </a:lnTo>
                  <a:lnTo>
                    <a:pt x="503" y="491"/>
                  </a:lnTo>
                  <a:lnTo>
                    <a:pt x="503" y="493"/>
                  </a:lnTo>
                  <a:lnTo>
                    <a:pt x="502" y="496"/>
                  </a:lnTo>
                  <a:lnTo>
                    <a:pt x="500" y="498"/>
                  </a:lnTo>
                  <a:lnTo>
                    <a:pt x="500" y="499"/>
                  </a:lnTo>
                  <a:lnTo>
                    <a:pt x="498" y="499"/>
                  </a:lnTo>
                  <a:lnTo>
                    <a:pt x="498" y="503"/>
                  </a:lnTo>
                  <a:lnTo>
                    <a:pt x="497" y="504"/>
                  </a:lnTo>
                  <a:lnTo>
                    <a:pt x="497" y="506"/>
                  </a:lnTo>
                  <a:lnTo>
                    <a:pt x="495" y="509"/>
                  </a:lnTo>
                  <a:lnTo>
                    <a:pt x="495" y="511"/>
                  </a:lnTo>
                  <a:lnTo>
                    <a:pt x="493" y="519"/>
                  </a:lnTo>
                  <a:lnTo>
                    <a:pt x="491" y="522"/>
                  </a:lnTo>
                  <a:lnTo>
                    <a:pt x="491" y="524"/>
                  </a:lnTo>
                  <a:lnTo>
                    <a:pt x="491" y="526"/>
                  </a:lnTo>
                  <a:lnTo>
                    <a:pt x="490" y="527"/>
                  </a:lnTo>
                  <a:lnTo>
                    <a:pt x="490" y="529"/>
                  </a:lnTo>
                  <a:lnTo>
                    <a:pt x="488" y="530"/>
                  </a:lnTo>
                  <a:lnTo>
                    <a:pt x="488" y="532"/>
                  </a:lnTo>
                  <a:lnTo>
                    <a:pt x="488" y="534"/>
                  </a:lnTo>
                  <a:lnTo>
                    <a:pt x="486" y="535"/>
                  </a:lnTo>
                  <a:lnTo>
                    <a:pt x="486" y="537"/>
                  </a:lnTo>
                  <a:lnTo>
                    <a:pt x="485" y="537"/>
                  </a:lnTo>
                  <a:lnTo>
                    <a:pt x="483" y="542"/>
                  </a:lnTo>
                  <a:lnTo>
                    <a:pt x="481" y="545"/>
                  </a:lnTo>
                  <a:lnTo>
                    <a:pt x="480" y="549"/>
                  </a:lnTo>
                  <a:lnTo>
                    <a:pt x="478" y="552"/>
                  </a:lnTo>
                  <a:lnTo>
                    <a:pt x="476" y="553"/>
                  </a:lnTo>
                  <a:lnTo>
                    <a:pt x="476" y="555"/>
                  </a:lnTo>
                  <a:lnTo>
                    <a:pt x="475" y="557"/>
                  </a:lnTo>
                  <a:lnTo>
                    <a:pt x="473" y="560"/>
                  </a:lnTo>
                  <a:lnTo>
                    <a:pt x="471" y="560"/>
                  </a:lnTo>
                  <a:lnTo>
                    <a:pt x="471" y="562"/>
                  </a:lnTo>
                  <a:lnTo>
                    <a:pt x="470" y="563"/>
                  </a:lnTo>
                  <a:lnTo>
                    <a:pt x="468" y="565"/>
                  </a:lnTo>
                  <a:lnTo>
                    <a:pt x="466" y="567"/>
                  </a:lnTo>
                  <a:lnTo>
                    <a:pt x="464" y="568"/>
                  </a:lnTo>
                  <a:lnTo>
                    <a:pt x="463" y="572"/>
                  </a:lnTo>
                  <a:lnTo>
                    <a:pt x="459" y="573"/>
                  </a:lnTo>
                  <a:lnTo>
                    <a:pt x="458" y="575"/>
                  </a:lnTo>
                  <a:lnTo>
                    <a:pt x="456" y="576"/>
                  </a:lnTo>
                  <a:lnTo>
                    <a:pt x="451" y="580"/>
                  </a:lnTo>
                  <a:lnTo>
                    <a:pt x="446" y="585"/>
                  </a:lnTo>
                  <a:lnTo>
                    <a:pt x="444" y="585"/>
                  </a:lnTo>
                  <a:lnTo>
                    <a:pt x="437" y="591"/>
                  </a:lnTo>
                  <a:lnTo>
                    <a:pt x="436" y="591"/>
                  </a:lnTo>
                  <a:lnTo>
                    <a:pt x="436" y="593"/>
                  </a:lnTo>
                  <a:lnTo>
                    <a:pt x="434" y="593"/>
                  </a:lnTo>
                  <a:lnTo>
                    <a:pt x="429" y="596"/>
                  </a:lnTo>
                  <a:lnTo>
                    <a:pt x="426" y="599"/>
                  </a:lnTo>
                  <a:lnTo>
                    <a:pt x="422" y="603"/>
                  </a:lnTo>
                  <a:lnTo>
                    <a:pt x="421" y="603"/>
                  </a:lnTo>
                  <a:lnTo>
                    <a:pt x="417" y="606"/>
                  </a:lnTo>
                  <a:lnTo>
                    <a:pt x="414" y="608"/>
                  </a:lnTo>
                  <a:lnTo>
                    <a:pt x="412" y="609"/>
                  </a:lnTo>
                  <a:lnTo>
                    <a:pt x="409" y="611"/>
                  </a:lnTo>
                  <a:lnTo>
                    <a:pt x="407" y="613"/>
                  </a:lnTo>
                  <a:lnTo>
                    <a:pt x="405" y="614"/>
                  </a:lnTo>
                  <a:lnTo>
                    <a:pt x="404" y="614"/>
                  </a:lnTo>
                  <a:lnTo>
                    <a:pt x="402" y="614"/>
                  </a:lnTo>
                  <a:lnTo>
                    <a:pt x="400" y="614"/>
                  </a:lnTo>
                  <a:lnTo>
                    <a:pt x="399" y="614"/>
                  </a:lnTo>
                  <a:lnTo>
                    <a:pt x="399" y="613"/>
                  </a:lnTo>
                  <a:lnTo>
                    <a:pt x="399" y="611"/>
                  </a:lnTo>
                  <a:lnTo>
                    <a:pt x="399" y="609"/>
                  </a:lnTo>
                  <a:lnTo>
                    <a:pt x="399" y="611"/>
                  </a:lnTo>
                  <a:lnTo>
                    <a:pt x="399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0" y="608"/>
                  </a:lnTo>
                  <a:lnTo>
                    <a:pt x="388" y="608"/>
                  </a:lnTo>
                  <a:lnTo>
                    <a:pt x="388" y="606"/>
                  </a:lnTo>
                  <a:lnTo>
                    <a:pt x="390" y="606"/>
                  </a:lnTo>
                  <a:lnTo>
                    <a:pt x="388" y="606"/>
                  </a:lnTo>
                  <a:lnTo>
                    <a:pt x="390" y="606"/>
                  </a:lnTo>
                  <a:lnTo>
                    <a:pt x="388" y="606"/>
                  </a:lnTo>
                  <a:lnTo>
                    <a:pt x="390" y="606"/>
                  </a:lnTo>
                  <a:lnTo>
                    <a:pt x="390" y="604"/>
                  </a:lnTo>
                  <a:lnTo>
                    <a:pt x="390" y="603"/>
                  </a:lnTo>
                  <a:lnTo>
                    <a:pt x="388" y="603"/>
                  </a:lnTo>
                  <a:lnTo>
                    <a:pt x="388" y="601"/>
                  </a:lnTo>
                  <a:lnTo>
                    <a:pt x="390" y="601"/>
                  </a:lnTo>
                  <a:lnTo>
                    <a:pt x="390" y="595"/>
                  </a:lnTo>
                  <a:lnTo>
                    <a:pt x="390" y="591"/>
                  </a:lnTo>
                  <a:lnTo>
                    <a:pt x="392" y="588"/>
                  </a:lnTo>
                  <a:lnTo>
                    <a:pt x="392" y="578"/>
                  </a:lnTo>
                  <a:lnTo>
                    <a:pt x="390" y="570"/>
                  </a:lnTo>
                  <a:lnTo>
                    <a:pt x="390" y="568"/>
                  </a:lnTo>
                  <a:lnTo>
                    <a:pt x="390" y="560"/>
                  </a:lnTo>
                  <a:lnTo>
                    <a:pt x="392" y="557"/>
                  </a:lnTo>
                  <a:lnTo>
                    <a:pt x="397" y="550"/>
                  </a:lnTo>
                  <a:lnTo>
                    <a:pt x="405" y="547"/>
                  </a:lnTo>
                  <a:lnTo>
                    <a:pt x="410" y="547"/>
                  </a:lnTo>
                  <a:lnTo>
                    <a:pt x="415" y="540"/>
                  </a:lnTo>
                  <a:lnTo>
                    <a:pt x="417" y="540"/>
                  </a:lnTo>
                  <a:lnTo>
                    <a:pt x="414" y="539"/>
                  </a:lnTo>
                  <a:lnTo>
                    <a:pt x="410" y="539"/>
                  </a:lnTo>
                  <a:lnTo>
                    <a:pt x="412" y="535"/>
                  </a:lnTo>
                  <a:lnTo>
                    <a:pt x="412" y="537"/>
                  </a:lnTo>
                  <a:lnTo>
                    <a:pt x="412" y="539"/>
                  </a:lnTo>
                  <a:lnTo>
                    <a:pt x="414" y="539"/>
                  </a:lnTo>
                  <a:lnTo>
                    <a:pt x="414" y="537"/>
                  </a:lnTo>
                  <a:lnTo>
                    <a:pt x="412" y="537"/>
                  </a:lnTo>
                  <a:lnTo>
                    <a:pt x="414" y="537"/>
                  </a:lnTo>
                  <a:lnTo>
                    <a:pt x="412" y="537"/>
                  </a:lnTo>
                  <a:lnTo>
                    <a:pt x="412" y="535"/>
                  </a:lnTo>
                  <a:lnTo>
                    <a:pt x="422" y="532"/>
                  </a:lnTo>
                  <a:lnTo>
                    <a:pt x="424" y="530"/>
                  </a:lnTo>
                  <a:lnTo>
                    <a:pt x="426" y="529"/>
                  </a:lnTo>
                  <a:lnTo>
                    <a:pt x="424" y="527"/>
                  </a:lnTo>
                  <a:lnTo>
                    <a:pt x="426" y="526"/>
                  </a:lnTo>
                  <a:lnTo>
                    <a:pt x="427" y="526"/>
                  </a:lnTo>
                  <a:lnTo>
                    <a:pt x="429" y="526"/>
                  </a:lnTo>
                  <a:lnTo>
                    <a:pt x="431" y="526"/>
                  </a:lnTo>
                  <a:lnTo>
                    <a:pt x="432" y="526"/>
                  </a:lnTo>
                  <a:lnTo>
                    <a:pt x="432" y="522"/>
                  </a:lnTo>
                  <a:lnTo>
                    <a:pt x="424" y="5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auto">
            <a:xfrm>
              <a:off x="4908550" y="4427538"/>
              <a:ext cx="895350" cy="576262"/>
            </a:xfrm>
            <a:custGeom>
              <a:avLst/>
              <a:gdLst>
                <a:gd name="T0" fmla="*/ 2147483647 w 627"/>
                <a:gd name="T1" fmla="*/ 2147483647 h 386"/>
                <a:gd name="T2" fmla="*/ 2147483647 w 627"/>
                <a:gd name="T3" fmla="*/ 2147483647 h 386"/>
                <a:gd name="T4" fmla="*/ 2147483647 w 627"/>
                <a:gd name="T5" fmla="*/ 2147483647 h 386"/>
                <a:gd name="T6" fmla="*/ 2147483647 w 627"/>
                <a:gd name="T7" fmla="*/ 2147483647 h 386"/>
                <a:gd name="T8" fmla="*/ 2147483647 w 627"/>
                <a:gd name="T9" fmla="*/ 2147483647 h 386"/>
                <a:gd name="T10" fmla="*/ 2147483647 w 627"/>
                <a:gd name="T11" fmla="*/ 2147483647 h 386"/>
                <a:gd name="T12" fmla="*/ 2147483647 w 627"/>
                <a:gd name="T13" fmla="*/ 2147483647 h 386"/>
                <a:gd name="T14" fmla="*/ 2147483647 w 627"/>
                <a:gd name="T15" fmla="*/ 2147483647 h 386"/>
                <a:gd name="T16" fmla="*/ 2147483647 w 627"/>
                <a:gd name="T17" fmla="*/ 2147483647 h 386"/>
                <a:gd name="T18" fmla="*/ 2147483647 w 627"/>
                <a:gd name="T19" fmla="*/ 2147483647 h 386"/>
                <a:gd name="T20" fmla="*/ 2147483647 w 627"/>
                <a:gd name="T21" fmla="*/ 2147483647 h 386"/>
                <a:gd name="T22" fmla="*/ 2147483647 w 627"/>
                <a:gd name="T23" fmla="*/ 2147483647 h 386"/>
                <a:gd name="T24" fmla="*/ 2147483647 w 627"/>
                <a:gd name="T25" fmla="*/ 2147483647 h 386"/>
                <a:gd name="T26" fmla="*/ 2147483647 w 627"/>
                <a:gd name="T27" fmla="*/ 2147483647 h 386"/>
                <a:gd name="T28" fmla="*/ 2147483647 w 627"/>
                <a:gd name="T29" fmla="*/ 2147483647 h 386"/>
                <a:gd name="T30" fmla="*/ 2147483647 w 627"/>
                <a:gd name="T31" fmla="*/ 2147483647 h 386"/>
                <a:gd name="T32" fmla="*/ 2147483647 w 627"/>
                <a:gd name="T33" fmla="*/ 2147483647 h 386"/>
                <a:gd name="T34" fmla="*/ 2147483647 w 627"/>
                <a:gd name="T35" fmla="*/ 2147483647 h 386"/>
                <a:gd name="T36" fmla="*/ 2147483647 w 627"/>
                <a:gd name="T37" fmla="*/ 2147483647 h 386"/>
                <a:gd name="T38" fmla="*/ 2147483647 w 627"/>
                <a:gd name="T39" fmla="*/ 2147483647 h 386"/>
                <a:gd name="T40" fmla="*/ 2147483647 w 627"/>
                <a:gd name="T41" fmla="*/ 2147483647 h 386"/>
                <a:gd name="T42" fmla="*/ 2147483647 w 627"/>
                <a:gd name="T43" fmla="*/ 2147483647 h 386"/>
                <a:gd name="T44" fmla="*/ 2147483647 w 627"/>
                <a:gd name="T45" fmla="*/ 2147483647 h 386"/>
                <a:gd name="T46" fmla="*/ 2147483647 w 627"/>
                <a:gd name="T47" fmla="*/ 2147483647 h 386"/>
                <a:gd name="T48" fmla="*/ 2147483647 w 627"/>
                <a:gd name="T49" fmla="*/ 2147483647 h 386"/>
                <a:gd name="T50" fmla="*/ 2147483647 w 627"/>
                <a:gd name="T51" fmla="*/ 2147483647 h 386"/>
                <a:gd name="T52" fmla="*/ 2147483647 w 627"/>
                <a:gd name="T53" fmla="*/ 2147483647 h 386"/>
                <a:gd name="T54" fmla="*/ 2147483647 w 627"/>
                <a:gd name="T55" fmla="*/ 2147483647 h 386"/>
                <a:gd name="T56" fmla="*/ 2147483647 w 627"/>
                <a:gd name="T57" fmla="*/ 2147483647 h 386"/>
                <a:gd name="T58" fmla="*/ 2147483647 w 627"/>
                <a:gd name="T59" fmla="*/ 2147483647 h 386"/>
                <a:gd name="T60" fmla="*/ 2147483647 w 627"/>
                <a:gd name="T61" fmla="*/ 2147483647 h 386"/>
                <a:gd name="T62" fmla="*/ 2147483647 w 627"/>
                <a:gd name="T63" fmla="*/ 2147483647 h 386"/>
                <a:gd name="T64" fmla="*/ 2147483647 w 627"/>
                <a:gd name="T65" fmla="*/ 2147483647 h 386"/>
                <a:gd name="T66" fmla="*/ 2147483647 w 627"/>
                <a:gd name="T67" fmla="*/ 2147483647 h 386"/>
                <a:gd name="T68" fmla="*/ 2147483647 w 627"/>
                <a:gd name="T69" fmla="*/ 2147483647 h 386"/>
                <a:gd name="T70" fmla="*/ 2147483647 w 627"/>
                <a:gd name="T71" fmla="*/ 2147483647 h 386"/>
                <a:gd name="T72" fmla="*/ 2147483647 w 627"/>
                <a:gd name="T73" fmla="*/ 2147483647 h 386"/>
                <a:gd name="T74" fmla="*/ 2147483647 w 627"/>
                <a:gd name="T75" fmla="*/ 2147483647 h 386"/>
                <a:gd name="T76" fmla="*/ 2147483647 w 627"/>
                <a:gd name="T77" fmla="*/ 2147483647 h 386"/>
                <a:gd name="T78" fmla="*/ 2147483647 w 627"/>
                <a:gd name="T79" fmla="*/ 2147483647 h 386"/>
                <a:gd name="T80" fmla="*/ 2147483647 w 627"/>
                <a:gd name="T81" fmla="*/ 2147483647 h 386"/>
                <a:gd name="T82" fmla="*/ 2147483647 w 627"/>
                <a:gd name="T83" fmla="*/ 2147483647 h 386"/>
                <a:gd name="T84" fmla="*/ 2147483647 w 627"/>
                <a:gd name="T85" fmla="*/ 2147483647 h 386"/>
                <a:gd name="T86" fmla="*/ 2147483647 w 627"/>
                <a:gd name="T87" fmla="*/ 2147483647 h 386"/>
                <a:gd name="T88" fmla="*/ 2147483647 w 627"/>
                <a:gd name="T89" fmla="*/ 2147483647 h 386"/>
                <a:gd name="T90" fmla="*/ 2147483647 w 627"/>
                <a:gd name="T91" fmla="*/ 2147483647 h 386"/>
                <a:gd name="T92" fmla="*/ 2147483647 w 627"/>
                <a:gd name="T93" fmla="*/ 2147483647 h 386"/>
                <a:gd name="T94" fmla="*/ 2147483647 w 627"/>
                <a:gd name="T95" fmla="*/ 2147483647 h 386"/>
                <a:gd name="T96" fmla="*/ 2147483647 w 627"/>
                <a:gd name="T97" fmla="*/ 2147483647 h 386"/>
                <a:gd name="T98" fmla="*/ 2147483647 w 627"/>
                <a:gd name="T99" fmla="*/ 2147483647 h 386"/>
                <a:gd name="T100" fmla="*/ 2147483647 w 627"/>
                <a:gd name="T101" fmla="*/ 2147483647 h 386"/>
                <a:gd name="T102" fmla="*/ 2147483647 w 627"/>
                <a:gd name="T103" fmla="*/ 2147483647 h 386"/>
                <a:gd name="T104" fmla="*/ 2147483647 w 627"/>
                <a:gd name="T105" fmla="*/ 2147483647 h 386"/>
                <a:gd name="T106" fmla="*/ 2147483647 w 627"/>
                <a:gd name="T107" fmla="*/ 2147483647 h 386"/>
                <a:gd name="T108" fmla="*/ 2147483647 w 627"/>
                <a:gd name="T109" fmla="*/ 2147483647 h 386"/>
                <a:gd name="T110" fmla="*/ 2147483647 w 627"/>
                <a:gd name="T111" fmla="*/ 2147483647 h 386"/>
                <a:gd name="T112" fmla="*/ 2147483647 w 627"/>
                <a:gd name="T113" fmla="*/ 2147483647 h 386"/>
                <a:gd name="T114" fmla="*/ 2147483647 w 627"/>
                <a:gd name="T115" fmla="*/ 2147483647 h 386"/>
                <a:gd name="T116" fmla="*/ 2147483647 w 627"/>
                <a:gd name="T117" fmla="*/ 2147483647 h 386"/>
                <a:gd name="T118" fmla="*/ 2147483647 w 627"/>
                <a:gd name="T119" fmla="*/ 2147483647 h 386"/>
                <a:gd name="T120" fmla="*/ 2147483647 w 627"/>
                <a:gd name="T121" fmla="*/ 2147483647 h 386"/>
                <a:gd name="T122" fmla="*/ 2147483647 w 627"/>
                <a:gd name="T123" fmla="*/ 2147483647 h 386"/>
                <a:gd name="T124" fmla="*/ 2147483647 w 627"/>
                <a:gd name="T125" fmla="*/ 2147483647 h 3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7"/>
                <a:gd name="T190" fmla="*/ 0 h 386"/>
                <a:gd name="T191" fmla="*/ 627 w 627"/>
                <a:gd name="T192" fmla="*/ 386 h 3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7" h="386">
                  <a:moveTo>
                    <a:pt x="115" y="28"/>
                  </a:moveTo>
                  <a:lnTo>
                    <a:pt x="115" y="26"/>
                  </a:lnTo>
                  <a:lnTo>
                    <a:pt x="117" y="26"/>
                  </a:lnTo>
                  <a:lnTo>
                    <a:pt x="119" y="26"/>
                  </a:lnTo>
                  <a:lnTo>
                    <a:pt x="120" y="24"/>
                  </a:lnTo>
                  <a:lnTo>
                    <a:pt x="120" y="23"/>
                  </a:lnTo>
                  <a:lnTo>
                    <a:pt x="122" y="23"/>
                  </a:lnTo>
                  <a:lnTo>
                    <a:pt x="124" y="23"/>
                  </a:lnTo>
                  <a:lnTo>
                    <a:pt x="127" y="21"/>
                  </a:lnTo>
                  <a:lnTo>
                    <a:pt x="130" y="19"/>
                  </a:lnTo>
                  <a:lnTo>
                    <a:pt x="132" y="19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7" y="18"/>
                  </a:lnTo>
                  <a:lnTo>
                    <a:pt x="139" y="16"/>
                  </a:lnTo>
                  <a:lnTo>
                    <a:pt x="139" y="14"/>
                  </a:lnTo>
                  <a:lnTo>
                    <a:pt x="141" y="14"/>
                  </a:lnTo>
                  <a:lnTo>
                    <a:pt x="141" y="13"/>
                  </a:lnTo>
                  <a:lnTo>
                    <a:pt x="142" y="13"/>
                  </a:lnTo>
                  <a:lnTo>
                    <a:pt x="144" y="9"/>
                  </a:lnTo>
                  <a:lnTo>
                    <a:pt x="146" y="9"/>
                  </a:lnTo>
                  <a:lnTo>
                    <a:pt x="146" y="11"/>
                  </a:lnTo>
                  <a:lnTo>
                    <a:pt x="146" y="13"/>
                  </a:lnTo>
                  <a:lnTo>
                    <a:pt x="147" y="11"/>
                  </a:lnTo>
                  <a:lnTo>
                    <a:pt x="149" y="11"/>
                  </a:lnTo>
                  <a:lnTo>
                    <a:pt x="149" y="9"/>
                  </a:lnTo>
                  <a:lnTo>
                    <a:pt x="151" y="9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2" y="6"/>
                  </a:lnTo>
                  <a:lnTo>
                    <a:pt x="154" y="6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61" y="3"/>
                  </a:lnTo>
                  <a:lnTo>
                    <a:pt x="163" y="3"/>
                  </a:lnTo>
                  <a:lnTo>
                    <a:pt x="164" y="5"/>
                  </a:lnTo>
                  <a:lnTo>
                    <a:pt x="166" y="5"/>
                  </a:lnTo>
                  <a:lnTo>
                    <a:pt x="168" y="8"/>
                  </a:lnTo>
                  <a:lnTo>
                    <a:pt x="169" y="8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4" y="6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79" y="9"/>
                  </a:lnTo>
                  <a:lnTo>
                    <a:pt x="181" y="9"/>
                  </a:lnTo>
                  <a:lnTo>
                    <a:pt x="183" y="9"/>
                  </a:lnTo>
                  <a:lnTo>
                    <a:pt x="185" y="9"/>
                  </a:lnTo>
                  <a:lnTo>
                    <a:pt x="186" y="8"/>
                  </a:lnTo>
                  <a:lnTo>
                    <a:pt x="188" y="6"/>
                  </a:lnTo>
                  <a:lnTo>
                    <a:pt x="190" y="6"/>
                  </a:lnTo>
                  <a:lnTo>
                    <a:pt x="191" y="5"/>
                  </a:lnTo>
                  <a:lnTo>
                    <a:pt x="193" y="5"/>
                  </a:lnTo>
                  <a:lnTo>
                    <a:pt x="193" y="3"/>
                  </a:lnTo>
                  <a:lnTo>
                    <a:pt x="195" y="3"/>
                  </a:lnTo>
                  <a:lnTo>
                    <a:pt x="195" y="5"/>
                  </a:lnTo>
                  <a:lnTo>
                    <a:pt x="196" y="6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1" y="9"/>
                  </a:lnTo>
                  <a:lnTo>
                    <a:pt x="203" y="9"/>
                  </a:lnTo>
                  <a:lnTo>
                    <a:pt x="205" y="8"/>
                  </a:lnTo>
                  <a:lnTo>
                    <a:pt x="206" y="8"/>
                  </a:lnTo>
                  <a:lnTo>
                    <a:pt x="208" y="8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9"/>
                  </a:lnTo>
                  <a:lnTo>
                    <a:pt x="215" y="9"/>
                  </a:lnTo>
                  <a:lnTo>
                    <a:pt x="217" y="9"/>
                  </a:lnTo>
                  <a:lnTo>
                    <a:pt x="218" y="9"/>
                  </a:lnTo>
                  <a:lnTo>
                    <a:pt x="220" y="9"/>
                  </a:lnTo>
                  <a:lnTo>
                    <a:pt x="222" y="9"/>
                  </a:lnTo>
                  <a:lnTo>
                    <a:pt x="223" y="9"/>
                  </a:lnTo>
                  <a:lnTo>
                    <a:pt x="225" y="8"/>
                  </a:lnTo>
                  <a:lnTo>
                    <a:pt x="227" y="8"/>
                  </a:lnTo>
                  <a:lnTo>
                    <a:pt x="227" y="9"/>
                  </a:lnTo>
                  <a:lnTo>
                    <a:pt x="228" y="9"/>
                  </a:lnTo>
                  <a:lnTo>
                    <a:pt x="228" y="11"/>
                  </a:lnTo>
                  <a:lnTo>
                    <a:pt x="228" y="13"/>
                  </a:lnTo>
                  <a:lnTo>
                    <a:pt x="228" y="14"/>
                  </a:lnTo>
                  <a:lnTo>
                    <a:pt x="230" y="13"/>
                  </a:lnTo>
                  <a:lnTo>
                    <a:pt x="232" y="13"/>
                  </a:lnTo>
                  <a:lnTo>
                    <a:pt x="232" y="11"/>
                  </a:lnTo>
                  <a:lnTo>
                    <a:pt x="233" y="11"/>
                  </a:lnTo>
                  <a:lnTo>
                    <a:pt x="235" y="11"/>
                  </a:lnTo>
                  <a:lnTo>
                    <a:pt x="235" y="9"/>
                  </a:lnTo>
                  <a:lnTo>
                    <a:pt x="233" y="8"/>
                  </a:lnTo>
                  <a:lnTo>
                    <a:pt x="233" y="6"/>
                  </a:lnTo>
                  <a:lnTo>
                    <a:pt x="235" y="6"/>
                  </a:lnTo>
                  <a:lnTo>
                    <a:pt x="235" y="5"/>
                  </a:lnTo>
                  <a:lnTo>
                    <a:pt x="235" y="1"/>
                  </a:lnTo>
                  <a:lnTo>
                    <a:pt x="237" y="1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4" y="1"/>
                  </a:lnTo>
                  <a:lnTo>
                    <a:pt x="245" y="1"/>
                  </a:lnTo>
                  <a:lnTo>
                    <a:pt x="247" y="1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0" y="3"/>
                  </a:lnTo>
                  <a:lnTo>
                    <a:pt x="254" y="3"/>
                  </a:lnTo>
                  <a:lnTo>
                    <a:pt x="255" y="5"/>
                  </a:lnTo>
                  <a:lnTo>
                    <a:pt x="257" y="5"/>
                  </a:lnTo>
                  <a:lnTo>
                    <a:pt x="257" y="6"/>
                  </a:lnTo>
                  <a:lnTo>
                    <a:pt x="259" y="6"/>
                  </a:lnTo>
                  <a:lnTo>
                    <a:pt x="261" y="8"/>
                  </a:lnTo>
                  <a:lnTo>
                    <a:pt x="261" y="9"/>
                  </a:lnTo>
                  <a:lnTo>
                    <a:pt x="262" y="9"/>
                  </a:lnTo>
                  <a:lnTo>
                    <a:pt x="264" y="9"/>
                  </a:lnTo>
                  <a:lnTo>
                    <a:pt x="266" y="9"/>
                  </a:lnTo>
                  <a:lnTo>
                    <a:pt x="267" y="9"/>
                  </a:lnTo>
                  <a:lnTo>
                    <a:pt x="269" y="8"/>
                  </a:lnTo>
                  <a:lnTo>
                    <a:pt x="271" y="8"/>
                  </a:lnTo>
                  <a:lnTo>
                    <a:pt x="272" y="8"/>
                  </a:lnTo>
                  <a:lnTo>
                    <a:pt x="274" y="9"/>
                  </a:lnTo>
                  <a:lnTo>
                    <a:pt x="276" y="11"/>
                  </a:lnTo>
                  <a:lnTo>
                    <a:pt x="276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2" y="13"/>
                  </a:lnTo>
                  <a:lnTo>
                    <a:pt x="284" y="13"/>
                  </a:lnTo>
                  <a:lnTo>
                    <a:pt x="286" y="13"/>
                  </a:lnTo>
                  <a:lnTo>
                    <a:pt x="288" y="14"/>
                  </a:lnTo>
                  <a:lnTo>
                    <a:pt x="289" y="14"/>
                  </a:lnTo>
                  <a:lnTo>
                    <a:pt x="291" y="16"/>
                  </a:lnTo>
                  <a:lnTo>
                    <a:pt x="293" y="16"/>
                  </a:lnTo>
                  <a:lnTo>
                    <a:pt x="293" y="14"/>
                  </a:lnTo>
                  <a:lnTo>
                    <a:pt x="294" y="14"/>
                  </a:lnTo>
                  <a:lnTo>
                    <a:pt x="296" y="14"/>
                  </a:lnTo>
                  <a:lnTo>
                    <a:pt x="296" y="16"/>
                  </a:lnTo>
                  <a:lnTo>
                    <a:pt x="298" y="14"/>
                  </a:lnTo>
                  <a:lnTo>
                    <a:pt x="299" y="14"/>
                  </a:lnTo>
                  <a:lnTo>
                    <a:pt x="301" y="13"/>
                  </a:lnTo>
                  <a:lnTo>
                    <a:pt x="303" y="11"/>
                  </a:lnTo>
                  <a:lnTo>
                    <a:pt x="304" y="11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8" y="13"/>
                  </a:lnTo>
                  <a:lnTo>
                    <a:pt x="309" y="13"/>
                  </a:lnTo>
                  <a:lnTo>
                    <a:pt x="311" y="13"/>
                  </a:lnTo>
                  <a:lnTo>
                    <a:pt x="313" y="13"/>
                  </a:lnTo>
                  <a:lnTo>
                    <a:pt x="315" y="14"/>
                  </a:lnTo>
                  <a:lnTo>
                    <a:pt x="316" y="13"/>
                  </a:lnTo>
                  <a:lnTo>
                    <a:pt x="318" y="13"/>
                  </a:lnTo>
                  <a:lnTo>
                    <a:pt x="320" y="13"/>
                  </a:lnTo>
                  <a:lnTo>
                    <a:pt x="320" y="14"/>
                  </a:lnTo>
                  <a:lnTo>
                    <a:pt x="321" y="14"/>
                  </a:lnTo>
                  <a:lnTo>
                    <a:pt x="321" y="16"/>
                  </a:lnTo>
                  <a:lnTo>
                    <a:pt x="323" y="18"/>
                  </a:lnTo>
                  <a:lnTo>
                    <a:pt x="325" y="19"/>
                  </a:lnTo>
                  <a:lnTo>
                    <a:pt x="326" y="19"/>
                  </a:lnTo>
                  <a:lnTo>
                    <a:pt x="328" y="19"/>
                  </a:lnTo>
                  <a:lnTo>
                    <a:pt x="328" y="21"/>
                  </a:lnTo>
                  <a:lnTo>
                    <a:pt x="330" y="21"/>
                  </a:lnTo>
                  <a:lnTo>
                    <a:pt x="331" y="21"/>
                  </a:lnTo>
                  <a:lnTo>
                    <a:pt x="333" y="21"/>
                  </a:lnTo>
                  <a:lnTo>
                    <a:pt x="335" y="23"/>
                  </a:lnTo>
                  <a:lnTo>
                    <a:pt x="337" y="23"/>
                  </a:lnTo>
                  <a:lnTo>
                    <a:pt x="338" y="23"/>
                  </a:lnTo>
                  <a:lnTo>
                    <a:pt x="340" y="23"/>
                  </a:lnTo>
                  <a:lnTo>
                    <a:pt x="343" y="24"/>
                  </a:lnTo>
                  <a:lnTo>
                    <a:pt x="345" y="24"/>
                  </a:lnTo>
                  <a:lnTo>
                    <a:pt x="347" y="24"/>
                  </a:lnTo>
                  <a:lnTo>
                    <a:pt x="348" y="24"/>
                  </a:lnTo>
                  <a:lnTo>
                    <a:pt x="350" y="26"/>
                  </a:lnTo>
                  <a:lnTo>
                    <a:pt x="352" y="24"/>
                  </a:lnTo>
                  <a:lnTo>
                    <a:pt x="353" y="24"/>
                  </a:lnTo>
                  <a:lnTo>
                    <a:pt x="355" y="24"/>
                  </a:lnTo>
                  <a:lnTo>
                    <a:pt x="357" y="26"/>
                  </a:lnTo>
                  <a:lnTo>
                    <a:pt x="358" y="28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31"/>
                  </a:lnTo>
                  <a:lnTo>
                    <a:pt x="362" y="31"/>
                  </a:lnTo>
                  <a:lnTo>
                    <a:pt x="362" y="32"/>
                  </a:lnTo>
                  <a:lnTo>
                    <a:pt x="364" y="32"/>
                  </a:lnTo>
                  <a:lnTo>
                    <a:pt x="364" y="34"/>
                  </a:lnTo>
                  <a:lnTo>
                    <a:pt x="364" y="36"/>
                  </a:lnTo>
                  <a:lnTo>
                    <a:pt x="364" y="37"/>
                  </a:lnTo>
                  <a:lnTo>
                    <a:pt x="364" y="39"/>
                  </a:lnTo>
                  <a:lnTo>
                    <a:pt x="365" y="39"/>
                  </a:lnTo>
                  <a:lnTo>
                    <a:pt x="367" y="39"/>
                  </a:lnTo>
                  <a:lnTo>
                    <a:pt x="369" y="39"/>
                  </a:lnTo>
                  <a:lnTo>
                    <a:pt x="369" y="41"/>
                  </a:lnTo>
                  <a:lnTo>
                    <a:pt x="370" y="41"/>
                  </a:lnTo>
                  <a:lnTo>
                    <a:pt x="372" y="39"/>
                  </a:lnTo>
                  <a:lnTo>
                    <a:pt x="374" y="36"/>
                  </a:lnTo>
                  <a:lnTo>
                    <a:pt x="375" y="34"/>
                  </a:lnTo>
                  <a:lnTo>
                    <a:pt x="377" y="34"/>
                  </a:lnTo>
                  <a:lnTo>
                    <a:pt x="379" y="34"/>
                  </a:lnTo>
                  <a:lnTo>
                    <a:pt x="379" y="36"/>
                  </a:lnTo>
                  <a:lnTo>
                    <a:pt x="380" y="36"/>
                  </a:lnTo>
                  <a:lnTo>
                    <a:pt x="380" y="37"/>
                  </a:lnTo>
                  <a:lnTo>
                    <a:pt x="382" y="37"/>
                  </a:lnTo>
                  <a:lnTo>
                    <a:pt x="384" y="36"/>
                  </a:lnTo>
                  <a:lnTo>
                    <a:pt x="384" y="34"/>
                  </a:lnTo>
                  <a:lnTo>
                    <a:pt x="385" y="34"/>
                  </a:lnTo>
                  <a:lnTo>
                    <a:pt x="387" y="36"/>
                  </a:lnTo>
                  <a:lnTo>
                    <a:pt x="389" y="36"/>
                  </a:lnTo>
                  <a:lnTo>
                    <a:pt x="389" y="37"/>
                  </a:lnTo>
                  <a:lnTo>
                    <a:pt x="391" y="37"/>
                  </a:lnTo>
                  <a:lnTo>
                    <a:pt x="391" y="39"/>
                  </a:lnTo>
                  <a:lnTo>
                    <a:pt x="392" y="39"/>
                  </a:lnTo>
                  <a:lnTo>
                    <a:pt x="392" y="37"/>
                  </a:lnTo>
                  <a:lnTo>
                    <a:pt x="394" y="37"/>
                  </a:lnTo>
                  <a:lnTo>
                    <a:pt x="396" y="39"/>
                  </a:lnTo>
                  <a:lnTo>
                    <a:pt x="397" y="39"/>
                  </a:lnTo>
                  <a:lnTo>
                    <a:pt x="399" y="39"/>
                  </a:lnTo>
                  <a:lnTo>
                    <a:pt x="399" y="37"/>
                  </a:lnTo>
                  <a:lnTo>
                    <a:pt x="399" y="36"/>
                  </a:lnTo>
                  <a:lnTo>
                    <a:pt x="401" y="36"/>
                  </a:lnTo>
                  <a:lnTo>
                    <a:pt x="402" y="36"/>
                  </a:lnTo>
                  <a:lnTo>
                    <a:pt x="404" y="36"/>
                  </a:lnTo>
                  <a:lnTo>
                    <a:pt x="406" y="36"/>
                  </a:lnTo>
                  <a:lnTo>
                    <a:pt x="406" y="37"/>
                  </a:lnTo>
                  <a:lnTo>
                    <a:pt x="407" y="37"/>
                  </a:lnTo>
                  <a:lnTo>
                    <a:pt x="407" y="39"/>
                  </a:lnTo>
                  <a:lnTo>
                    <a:pt x="409" y="39"/>
                  </a:lnTo>
                  <a:lnTo>
                    <a:pt x="411" y="39"/>
                  </a:lnTo>
                  <a:lnTo>
                    <a:pt x="411" y="37"/>
                  </a:lnTo>
                  <a:lnTo>
                    <a:pt x="413" y="37"/>
                  </a:lnTo>
                  <a:lnTo>
                    <a:pt x="414" y="37"/>
                  </a:lnTo>
                  <a:lnTo>
                    <a:pt x="416" y="37"/>
                  </a:lnTo>
                  <a:lnTo>
                    <a:pt x="416" y="39"/>
                  </a:lnTo>
                  <a:lnTo>
                    <a:pt x="418" y="39"/>
                  </a:lnTo>
                  <a:lnTo>
                    <a:pt x="419" y="39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4" y="39"/>
                  </a:lnTo>
                  <a:lnTo>
                    <a:pt x="424" y="37"/>
                  </a:lnTo>
                  <a:lnTo>
                    <a:pt x="426" y="37"/>
                  </a:lnTo>
                  <a:lnTo>
                    <a:pt x="428" y="39"/>
                  </a:lnTo>
                  <a:lnTo>
                    <a:pt x="428" y="37"/>
                  </a:lnTo>
                  <a:lnTo>
                    <a:pt x="429" y="37"/>
                  </a:lnTo>
                  <a:lnTo>
                    <a:pt x="431" y="36"/>
                  </a:lnTo>
                  <a:lnTo>
                    <a:pt x="431" y="37"/>
                  </a:lnTo>
                  <a:lnTo>
                    <a:pt x="433" y="37"/>
                  </a:lnTo>
                  <a:lnTo>
                    <a:pt x="434" y="36"/>
                  </a:lnTo>
                  <a:lnTo>
                    <a:pt x="434" y="34"/>
                  </a:lnTo>
                  <a:lnTo>
                    <a:pt x="436" y="36"/>
                  </a:lnTo>
                  <a:lnTo>
                    <a:pt x="438" y="36"/>
                  </a:lnTo>
                  <a:lnTo>
                    <a:pt x="438" y="37"/>
                  </a:lnTo>
                  <a:lnTo>
                    <a:pt x="440" y="37"/>
                  </a:lnTo>
                  <a:lnTo>
                    <a:pt x="440" y="36"/>
                  </a:lnTo>
                  <a:lnTo>
                    <a:pt x="440" y="34"/>
                  </a:lnTo>
                  <a:lnTo>
                    <a:pt x="441" y="34"/>
                  </a:lnTo>
                  <a:lnTo>
                    <a:pt x="443" y="36"/>
                  </a:lnTo>
                  <a:lnTo>
                    <a:pt x="443" y="37"/>
                  </a:lnTo>
                  <a:lnTo>
                    <a:pt x="443" y="39"/>
                  </a:lnTo>
                  <a:lnTo>
                    <a:pt x="441" y="39"/>
                  </a:lnTo>
                  <a:lnTo>
                    <a:pt x="441" y="41"/>
                  </a:lnTo>
                  <a:lnTo>
                    <a:pt x="443" y="41"/>
                  </a:lnTo>
                  <a:lnTo>
                    <a:pt x="443" y="42"/>
                  </a:lnTo>
                  <a:lnTo>
                    <a:pt x="445" y="42"/>
                  </a:lnTo>
                  <a:lnTo>
                    <a:pt x="446" y="42"/>
                  </a:lnTo>
                  <a:lnTo>
                    <a:pt x="448" y="42"/>
                  </a:lnTo>
                  <a:lnTo>
                    <a:pt x="448" y="44"/>
                  </a:lnTo>
                  <a:lnTo>
                    <a:pt x="448" y="46"/>
                  </a:lnTo>
                  <a:lnTo>
                    <a:pt x="448" y="47"/>
                  </a:lnTo>
                  <a:lnTo>
                    <a:pt x="448" y="49"/>
                  </a:lnTo>
                  <a:lnTo>
                    <a:pt x="450" y="49"/>
                  </a:lnTo>
                  <a:lnTo>
                    <a:pt x="451" y="49"/>
                  </a:lnTo>
                  <a:lnTo>
                    <a:pt x="451" y="51"/>
                  </a:lnTo>
                  <a:lnTo>
                    <a:pt x="453" y="51"/>
                  </a:lnTo>
                  <a:lnTo>
                    <a:pt x="455" y="51"/>
                  </a:lnTo>
                  <a:lnTo>
                    <a:pt x="456" y="51"/>
                  </a:lnTo>
                  <a:lnTo>
                    <a:pt x="458" y="52"/>
                  </a:lnTo>
                  <a:lnTo>
                    <a:pt x="460" y="54"/>
                  </a:lnTo>
                  <a:lnTo>
                    <a:pt x="461" y="54"/>
                  </a:lnTo>
                  <a:lnTo>
                    <a:pt x="463" y="54"/>
                  </a:lnTo>
                  <a:lnTo>
                    <a:pt x="463" y="52"/>
                  </a:lnTo>
                  <a:lnTo>
                    <a:pt x="465" y="54"/>
                  </a:lnTo>
                  <a:lnTo>
                    <a:pt x="465" y="55"/>
                  </a:lnTo>
                  <a:lnTo>
                    <a:pt x="465" y="57"/>
                  </a:lnTo>
                  <a:lnTo>
                    <a:pt x="467" y="57"/>
                  </a:lnTo>
                  <a:lnTo>
                    <a:pt x="467" y="59"/>
                  </a:lnTo>
                  <a:lnTo>
                    <a:pt x="468" y="57"/>
                  </a:lnTo>
                  <a:lnTo>
                    <a:pt x="467" y="59"/>
                  </a:lnTo>
                  <a:lnTo>
                    <a:pt x="468" y="59"/>
                  </a:lnTo>
                  <a:lnTo>
                    <a:pt x="470" y="59"/>
                  </a:lnTo>
                  <a:lnTo>
                    <a:pt x="470" y="60"/>
                  </a:lnTo>
                  <a:lnTo>
                    <a:pt x="472" y="60"/>
                  </a:lnTo>
                  <a:lnTo>
                    <a:pt x="472" y="62"/>
                  </a:lnTo>
                  <a:lnTo>
                    <a:pt x="472" y="64"/>
                  </a:lnTo>
                  <a:lnTo>
                    <a:pt x="472" y="65"/>
                  </a:lnTo>
                  <a:lnTo>
                    <a:pt x="473" y="65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5" y="69"/>
                  </a:lnTo>
                  <a:lnTo>
                    <a:pt x="475" y="70"/>
                  </a:lnTo>
                  <a:lnTo>
                    <a:pt x="475" y="72"/>
                  </a:lnTo>
                  <a:lnTo>
                    <a:pt x="475" y="74"/>
                  </a:lnTo>
                  <a:lnTo>
                    <a:pt x="475" y="75"/>
                  </a:lnTo>
                  <a:lnTo>
                    <a:pt x="473" y="75"/>
                  </a:lnTo>
                  <a:lnTo>
                    <a:pt x="473" y="77"/>
                  </a:lnTo>
                  <a:lnTo>
                    <a:pt x="475" y="77"/>
                  </a:lnTo>
                  <a:lnTo>
                    <a:pt x="477" y="77"/>
                  </a:lnTo>
                  <a:lnTo>
                    <a:pt x="478" y="77"/>
                  </a:lnTo>
                  <a:lnTo>
                    <a:pt x="477" y="78"/>
                  </a:lnTo>
                  <a:lnTo>
                    <a:pt x="478" y="78"/>
                  </a:lnTo>
                  <a:lnTo>
                    <a:pt x="478" y="80"/>
                  </a:lnTo>
                  <a:lnTo>
                    <a:pt x="477" y="78"/>
                  </a:lnTo>
                  <a:lnTo>
                    <a:pt x="477" y="80"/>
                  </a:lnTo>
                  <a:lnTo>
                    <a:pt x="475" y="80"/>
                  </a:lnTo>
                  <a:lnTo>
                    <a:pt x="477" y="80"/>
                  </a:lnTo>
                  <a:lnTo>
                    <a:pt x="477" y="82"/>
                  </a:lnTo>
                  <a:lnTo>
                    <a:pt x="478" y="82"/>
                  </a:lnTo>
                  <a:lnTo>
                    <a:pt x="478" y="83"/>
                  </a:lnTo>
                  <a:lnTo>
                    <a:pt x="480" y="83"/>
                  </a:lnTo>
                  <a:lnTo>
                    <a:pt x="480" y="85"/>
                  </a:lnTo>
                  <a:lnTo>
                    <a:pt x="480" y="83"/>
                  </a:lnTo>
                  <a:lnTo>
                    <a:pt x="478" y="83"/>
                  </a:lnTo>
                  <a:lnTo>
                    <a:pt x="477" y="85"/>
                  </a:lnTo>
                  <a:lnTo>
                    <a:pt x="477" y="87"/>
                  </a:lnTo>
                  <a:lnTo>
                    <a:pt x="477" y="88"/>
                  </a:lnTo>
                  <a:lnTo>
                    <a:pt x="477" y="87"/>
                  </a:lnTo>
                  <a:lnTo>
                    <a:pt x="475" y="87"/>
                  </a:lnTo>
                  <a:lnTo>
                    <a:pt x="477" y="88"/>
                  </a:lnTo>
                  <a:lnTo>
                    <a:pt x="475" y="88"/>
                  </a:lnTo>
                  <a:lnTo>
                    <a:pt x="475" y="90"/>
                  </a:lnTo>
                  <a:lnTo>
                    <a:pt x="477" y="90"/>
                  </a:lnTo>
                  <a:lnTo>
                    <a:pt x="475" y="90"/>
                  </a:lnTo>
                  <a:lnTo>
                    <a:pt x="475" y="92"/>
                  </a:lnTo>
                  <a:lnTo>
                    <a:pt x="477" y="93"/>
                  </a:lnTo>
                  <a:lnTo>
                    <a:pt x="477" y="95"/>
                  </a:lnTo>
                  <a:lnTo>
                    <a:pt x="477" y="97"/>
                  </a:lnTo>
                  <a:lnTo>
                    <a:pt x="477" y="98"/>
                  </a:lnTo>
                  <a:lnTo>
                    <a:pt x="475" y="98"/>
                  </a:lnTo>
                  <a:lnTo>
                    <a:pt x="475" y="100"/>
                  </a:lnTo>
                  <a:lnTo>
                    <a:pt x="477" y="100"/>
                  </a:lnTo>
                  <a:lnTo>
                    <a:pt x="475" y="100"/>
                  </a:lnTo>
                  <a:lnTo>
                    <a:pt x="477" y="101"/>
                  </a:lnTo>
                  <a:lnTo>
                    <a:pt x="477" y="103"/>
                  </a:lnTo>
                  <a:lnTo>
                    <a:pt x="475" y="103"/>
                  </a:lnTo>
                  <a:lnTo>
                    <a:pt x="477" y="103"/>
                  </a:lnTo>
                  <a:lnTo>
                    <a:pt x="478" y="105"/>
                  </a:lnTo>
                  <a:lnTo>
                    <a:pt x="478" y="106"/>
                  </a:lnTo>
                  <a:lnTo>
                    <a:pt x="480" y="106"/>
                  </a:lnTo>
                  <a:lnTo>
                    <a:pt x="480" y="108"/>
                  </a:lnTo>
                  <a:lnTo>
                    <a:pt x="482" y="108"/>
                  </a:lnTo>
                  <a:lnTo>
                    <a:pt x="482" y="110"/>
                  </a:lnTo>
                  <a:lnTo>
                    <a:pt x="482" y="111"/>
                  </a:lnTo>
                  <a:lnTo>
                    <a:pt x="480" y="111"/>
                  </a:lnTo>
                  <a:lnTo>
                    <a:pt x="480" y="113"/>
                  </a:lnTo>
                  <a:lnTo>
                    <a:pt x="480" y="115"/>
                  </a:lnTo>
                  <a:lnTo>
                    <a:pt x="480" y="116"/>
                  </a:lnTo>
                  <a:lnTo>
                    <a:pt x="482" y="116"/>
                  </a:lnTo>
                  <a:lnTo>
                    <a:pt x="480" y="116"/>
                  </a:lnTo>
                  <a:lnTo>
                    <a:pt x="480" y="118"/>
                  </a:lnTo>
                  <a:lnTo>
                    <a:pt x="482" y="118"/>
                  </a:lnTo>
                  <a:lnTo>
                    <a:pt x="480" y="119"/>
                  </a:lnTo>
                  <a:lnTo>
                    <a:pt x="478" y="119"/>
                  </a:lnTo>
                  <a:lnTo>
                    <a:pt x="478" y="121"/>
                  </a:lnTo>
                  <a:lnTo>
                    <a:pt x="477" y="121"/>
                  </a:lnTo>
                  <a:lnTo>
                    <a:pt x="478" y="121"/>
                  </a:lnTo>
                  <a:lnTo>
                    <a:pt x="477" y="123"/>
                  </a:lnTo>
                  <a:lnTo>
                    <a:pt x="477" y="121"/>
                  </a:lnTo>
                  <a:lnTo>
                    <a:pt x="477" y="123"/>
                  </a:lnTo>
                  <a:lnTo>
                    <a:pt x="477" y="124"/>
                  </a:lnTo>
                  <a:lnTo>
                    <a:pt x="478" y="124"/>
                  </a:lnTo>
                  <a:lnTo>
                    <a:pt x="478" y="126"/>
                  </a:lnTo>
                  <a:lnTo>
                    <a:pt x="478" y="124"/>
                  </a:lnTo>
                  <a:lnTo>
                    <a:pt x="480" y="124"/>
                  </a:lnTo>
                  <a:lnTo>
                    <a:pt x="480" y="126"/>
                  </a:lnTo>
                  <a:lnTo>
                    <a:pt x="480" y="128"/>
                  </a:lnTo>
                  <a:lnTo>
                    <a:pt x="482" y="128"/>
                  </a:lnTo>
                  <a:lnTo>
                    <a:pt x="482" y="129"/>
                  </a:lnTo>
                  <a:lnTo>
                    <a:pt x="483" y="129"/>
                  </a:lnTo>
                  <a:lnTo>
                    <a:pt x="485" y="128"/>
                  </a:lnTo>
                  <a:lnTo>
                    <a:pt x="485" y="129"/>
                  </a:lnTo>
                  <a:lnTo>
                    <a:pt x="485" y="131"/>
                  </a:lnTo>
                  <a:lnTo>
                    <a:pt x="487" y="131"/>
                  </a:lnTo>
                  <a:lnTo>
                    <a:pt x="487" y="133"/>
                  </a:lnTo>
                  <a:lnTo>
                    <a:pt x="485" y="133"/>
                  </a:lnTo>
                  <a:lnTo>
                    <a:pt x="487" y="133"/>
                  </a:lnTo>
                  <a:lnTo>
                    <a:pt x="487" y="134"/>
                  </a:lnTo>
                  <a:lnTo>
                    <a:pt x="487" y="136"/>
                  </a:lnTo>
                  <a:lnTo>
                    <a:pt x="489" y="136"/>
                  </a:lnTo>
                  <a:lnTo>
                    <a:pt x="489" y="138"/>
                  </a:lnTo>
                  <a:lnTo>
                    <a:pt x="487" y="138"/>
                  </a:lnTo>
                  <a:lnTo>
                    <a:pt x="489" y="138"/>
                  </a:lnTo>
                  <a:lnTo>
                    <a:pt x="487" y="138"/>
                  </a:lnTo>
                  <a:lnTo>
                    <a:pt x="489" y="138"/>
                  </a:lnTo>
                  <a:lnTo>
                    <a:pt x="490" y="138"/>
                  </a:lnTo>
                  <a:lnTo>
                    <a:pt x="490" y="139"/>
                  </a:lnTo>
                  <a:lnTo>
                    <a:pt x="490" y="141"/>
                  </a:lnTo>
                  <a:lnTo>
                    <a:pt x="492" y="141"/>
                  </a:lnTo>
                  <a:lnTo>
                    <a:pt x="492" y="142"/>
                  </a:lnTo>
                  <a:lnTo>
                    <a:pt x="494" y="142"/>
                  </a:lnTo>
                  <a:lnTo>
                    <a:pt x="494" y="144"/>
                  </a:lnTo>
                  <a:lnTo>
                    <a:pt x="495" y="144"/>
                  </a:lnTo>
                  <a:lnTo>
                    <a:pt x="495" y="146"/>
                  </a:lnTo>
                  <a:lnTo>
                    <a:pt x="497" y="146"/>
                  </a:lnTo>
                  <a:lnTo>
                    <a:pt x="497" y="147"/>
                  </a:lnTo>
                  <a:lnTo>
                    <a:pt x="497" y="146"/>
                  </a:lnTo>
                  <a:lnTo>
                    <a:pt x="499" y="147"/>
                  </a:lnTo>
                  <a:lnTo>
                    <a:pt x="499" y="146"/>
                  </a:lnTo>
                  <a:lnTo>
                    <a:pt x="499" y="147"/>
                  </a:lnTo>
                  <a:lnTo>
                    <a:pt x="500" y="147"/>
                  </a:lnTo>
                  <a:lnTo>
                    <a:pt x="499" y="147"/>
                  </a:lnTo>
                  <a:lnTo>
                    <a:pt x="500" y="147"/>
                  </a:lnTo>
                  <a:lnTo>
                    <a:pt x="502" y="149"/>
                  </a:lnTo>
                  <a:lnTo>
                    <a:pt x="502" y="151"/>
                  </a:lnTo>
                  <a:lnTo>
                    <a:pt x="502" y="152"/>
                  </a:lnTo>
                  <a:lnTo>
                    <a:pt x="502" y="154"/>
                  </a:lnTo>
                  <a:lnTo>
                    <a:pt x="500" y="156"/>
                  </a:lnTo>
                  <a:lnTo>
                    <a:pt x="502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4" y="159"/>
                  </a:lnTo>
                  <a:lnTo>
                    <a:pt x="505" y="159"/>
                  </a:lnTo>
                  <a:lnTo>
                    <a:pt x="505" y="161"/>
                  </a:lnTo>
                  <a:lnTo>
                    <a:pt x="505" y="162"/>
                  </a:lnTo>
                  <a:lnTo>
                    <a:pt x="507" y="162"/>
                  </a:lnTo>
                  <a:lnTo>
                    <a:pt x="507" y="164"/>
                  </a:lnTo>
                  <a:lnTo>
                    <a:pt x="509" y="164"/>
                  </a:lnTo>
                  <a:lnTo>
                    <a:pt x="509" y="165"/>
                  </a:lnTo>
                  <a:lnTo>
                    <a:pt x="510" y="165"/>
                  </a:lnTo>
                  <a:lnTo>
                    <a:pt x="510" y="167"/>
                  </a:lnTo>
                  <a:lnTo>
                    <a:pt x="512" y="167"/>
                  </a:lnTo>
                  <a:lnTo>
                    <a:pt x="512" y="165"/>
                  </a:lnTo>
                  <a:lnTo>
                    <a:pt x="512" y="167"/>
                  </a:lnTo>
                  <a:lnTo>
                    <a:pt x="514" y="167"/>
                  </a:lnTo>
                  <a:lnTo>
                    <a:pt x="516" y="167"/>
                  </a:lnTo>
                  <a:lnTo>
                    <a:pt x="514" y="167"/>
                  </a:lnTo>
                  <a:lnTo>
                    <a:pt x="516" y="167"/>
                  </a:lnTo>
                  <a:lnTo>
                    <a:pt x="514" y="169"/>
                  </a:lnTo>
                  <a:lnTo>
                    <a:pt x="512" y="169"/>
                  </a:lnTo>
                  <a:lnTo>
                    <a:pt x="512" y="170"/>
                  </a:lnTo>
                  <a:lnTo>
                    <a:pt x="512" y="172"/>
                  </a:lnTo>
                  <a:lnTo>
                    <a:pt x="510" y="172"/>
                  </a:lnTo>
                  <a:lnTo>
                    <a:pt x="510" y="174"/>
                  </a:lnTo>
                  <a:lnTo>
                    <a:pt x="512" y="174"/>
                  </a:lnTo>
                  <a:lnTo>
                    <a:pt x="510" y="175"/>
                  </a:lnTo>
                  <a:lnTo>
                    <a:pt x="510" y="177"/>
                  </a:lnTo>
                  <a:lnTo>
                    <a:pt x="510" y="179"/>
                  </a:lnTo>
                  <a:lnTo>
                    <a:pt x="510" y="180"/>
                  </a:lnTo>
                  <a:lnTo>
                    <a:pt x="509" y="180"/>
                  </a:lnTo>
                  <a:lnTo>
                    <a:pt x="509" y="182"/>
                  </a:lnTo>
                  <a:lnTo>
                    <a:pt x="507" y="182"/>
                  </a:lnTo>
                  <a:lnTo>
                    <a:pt x="505" y="182"/>
                  </a:lnTo>
                  <a:lnTo>
                    <a:pt x="507" y="184"/>
                  </a:lnTo>
                  <a:lnTo>
                    <a:pt x="507" y="185"/>
                  </a:lnTo>
                  <a:lnTo>
                    <a:pt x="507" y="187"/>
                  </a:lnTo>
                  <a:lnTo>
                    <a:pt x="505" y="187"/>
                  </a:lnTo>
                  <a:lnTo>
                    <a:pt x="504" y="187"/>
                  </a:lnTo>
                  <a:lnTo>
                    <a:pt x="504" y="188"/>
                  </a:lnTo>
                  <a:lnTo>
                    <a:pt x="505" y="190"/>
                  </a:lnTo>
                  <a:lnTo>
                    <a:pt x="504" y="190"/>
                  </a:lnTo>
                  <a:lnTo>
                    <a:pt x="505" y="190"/>
                  </a:lnTo>
                  <a:lnTo>
                    <a:pt x="505" y="192"/>
                  </a:lnTo>
                  <a:lnTo>
                    <a:pt x="504" y="192"/>
                  </a:lnTo>
                  <a:lnTo>
                    <a:pt x="505" y="193"/>
                  </a:lnTo>
                  <a:lnTo>
                    <a:pt x="504" y="193"/>
                  </a:lnTo>
                  <a:lnTo>
                    <a:pt x="504" y="195"/>
                  </a:lnTo>
                  <a:lnTo>
                    <a:pt x="505" y="195"/>
                  </a:lnTo>
                  <a:lnTo>
                    <a:pt x="505" y="197"/>
                  </a:lnTo>
                  <a:lnTo>
                    <a:pt x="504" y="197"/>
                  </a:lnTo>
                  <a:lnTo>
                    <a:pt x="505" y="197"/>
                  </a:lnTo>
                  <a:lnTo>
                    <a:pt x="505" y="198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9" y="200"/>
                  </a:lnTo>
                  <a:lnTo>
                    <a:pt x="510" y="200"/>
                  </a:lnTo>
                  <a:lnTo>
                    <a:pt x="512" y="200"/>
                  </a:lnTo>
                  <a:lnTo>
                    <a:pt x="514" y="200"/>
                  </a:lnTo>
                  <a:lnTo>
                    <a:pt x="514" y="198"/>
                  </a:lnTo>
                  <a:lnTo>
                    <a:pt x="516" y="198"/>
                  </a:lnTo>
                  <a:lnTo>
                    <a:pt x="517" y="198"/>
                  </a:lnTo>
                  <a:lnTo>
                    <a:pt x="519" y="198"/>
                  </a:lnTo>
                  <a:lnTo>
                    <a:pt x="521" y="198"/>
                  </a:lnTo>
                  <a:lnTo>
                    <a:pt x="522" y="198"/>
                  </a:lnTo>
                  <a:lnTo>
                    <a:pt x="522" y="200"/>
                  </a:lnTo>
                  <a:lnTo>
                    <a:pt x="524" y="200"/>
                  </a:lnTo>
                  <a:lnTo>
                    <a:pt x="524" y="198"/>
                  </a:lnTo>
                  <a:lnTo>
                    <a:pt x="526" y="198"/>
                  </a:lnTo>
                  <a:lnTo>
                    <a:pt x="527" y="198"/>
                  </a:lnTo>
                  <a:lnTo>
                    <a:pt x="529" y="198"/>
                  </a:lnTo>
                  <a:lnTo>
                    <a:pt x="529" y="197"/>
                  </a:lnTo>
                  <a:lnTo>
                    <a:pt x="531" y="197"/>
                  </a:lnTo>
                  <a:lnTo>
                    <a:pt x="531" y="195"/>
                  </a:lnTo>
                  <a:lnTo>
                    <a:pt x="532" y="195"/>
                  </a:lnTo>
                  <a:lnTo>
                    <a:pt x="534" y="195"/>
                  </a:lnTo>
                  <a:lnTo>
                    <a:pt x="532" y="197"/>
                  </a:lnTo>
                  <a:lnTo>
                    <a:pt x="534" y="197"/>
                  </a:lnTo>
                  <a:lnTo>
                    <a:pt x="536" y="197"/>
                  </a:lnTo>
                  <a:lnTo>
                    <a:pt x="536" y="198"/>
                  </a:lnTo>
                  <a:lnTo>
                    <a:pt x="537" y="198"/>
                  </a:lnTo>
                  <a:lnTo>
                    <a:pt x="539" y="198"/>
                  </a:lnTo>
                  <a:lnTo>
                    <a:pt x="541" y="198"/>
                  </a:lnTo>
                  <a:lnTo>
                    <a:pt x="543" y="198"/>
                  </a:lnTo>
                  <a:lnTo>
                    <a:pt x="544" y="198"/>
                  </a:lnTo>
                  <a:lnTo>
                    <a:pt x="546" y="197"/>
                  </a:lnTo>
                  <a:lnTo>
                    <a:pt x="546" y="198"/>
                  </a:lnTo>
                  <a:lnTo>
                    <a:pt x="548" y="197"/>
                  </a:lnTo>
                  <a:lnTo>
                    <a:pt x="548" y="198"/>
                  </a:lnTo>
                  <a:lnTo>
                    <a:pt x="549" y="198"/>
                  </a:lnTo>
                  <a:lnTo>
                    <a:pt x="548" y="198"/>
                  </a:lnTo>
                  <a:lnTo>
                    <a:pt x="548" y="197"/>
                  </a:lnTo>
                  <a:lnTo>
                    <a:pt x="549" y="197"/>
                  </a:lnTo>
                  <a:lnTo>
                    <a:pt x="551" y="197"/>
                  </a:lnTo>
                  <a:lnTo>
                    <a:pt x="553" y="198"/>
                  </a:lnTo>
                  <a:lnTo>
                    <a:pt x="554" y="198"/>
                  </a:lnTo>
                  <a:lnTo>
                    <a:pt x="554" y="200"/>
                  </a:lnTo>
                  <a:lnTo>
                    <a:pt x="556" y="200"/>
                  </a:lnTo>
                  <a:lnTo>
                    <a:pt x="556" y="198"/>
                  </a:lnTo>
                  <a:lnTo>
                    <a:pt x="558" y="198"/>
                  </a:lnTo>
                  <a:lnTo>
                    <a:pt x="558" y="200"/>
                  </a:lnTo>
                  <a:lnTo>
                    <a:pt x="559" y="200"/>
                  </a:lnTo>
                  <a:lnTo>
                    <a:pt x="559" y="198"/>
                  </a:lnTo>
                  <a:lnTo>
                    <a:pt x="559" y="200"/>
                  </a:lnTo>
                  <a:lnTo>
                    <a:pt x="559" y="198"/>
                  </a:lnTo>
                  <a:lnTo>
                    <a:pt x="561" y="198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198"/>
                  </a:lnTo>
                  <a:lnTo>
                    <a:pt x="563" y="197"/>
                  </a:lnTo>
                  <a:lnTo>
                    <a:pt x="565" y="198"/>
                  </a:lnTo>
                  <a:lnTo>
                    <a:pt x="565" y="200"/>
                  </a:lnTo>
                  <a:lnTo>
                    <a:pt x="566" y="200"/>
                  </a:lnTo>
                  <a:lnTo>
                    <a:pt x="566" y="202"/>
                  </a:lnTo>
                  <a:lnTo>
                    <a:pt x="566" y="200"/>
                  </a:lnTo>
                  <a:lnTo>
                    <a:pt x="568" y="200"/>
                  </a:lnTo>
                  <a:lnTo>
                    <a:pt x="568" y="198"/>
                  </a:lnTo>
                  <a:lnTo>
                    <a:pt x="570" y="198"/>
                  </a:lnTo>
                  <a:lnTo>
                    <a:pt x="571" y="198"/>
                  </a:lnTo>
                  <a:lnTo>
                    <a:pt x="573" y="198"/>
                  </a:lnTo>
                  <a:lnTo>
                    <a:pt x="575" y="198"/>
                  </a:lnTo>
                  <a:lnTo>
                    <a:pt x="575" y="200"/>
                  </a:lnTo>
                  <a:lnTo>
                    <a:pt x="575" y="202"/>
                  </a:lnTo>
                  <a:lnTo>
                    <a:pt x="576" y="202"/>
                  </a:lnTo>
                  <a:lnTo>
                    <a:pt x="578" y="202"/>
                  </a:lnTo>
                  <a:lnTo>
                    <a:pt x="576" y="202"/>
                  </a:lnTo>
                  <a:lnTo>
                    <a:pt x="578" y="203"/>
                  </a:lnTo>
                  <a:lnTo>
                    <a:pt x="580" y="203"/>
                  </a:lnTo>
                  <a:lnTo>
                    <a:pt x="580" y="205"/>
                  </a:lnTo>
                  <a:lnTo>
                    <a:pt x="581" y="203"/>
                  </a:lnTo>
                  <a:lnTo>
                    <a:pt x="581" y="205"/>
                  </a:lnTo>
                  <a:lnTo>
                    <a:pt x="581" y="207"/>
                  </a:lnTo>
                  <a:lnTo>
                    <a:pt x="580" y="207"/>
                  </a:lnTo>
                  <a:lnTo>
                    <a:pt x="580" y="208"/>
                  </a:lnTo>
                  <a:lnTo>
                    <a:pt x="578" y="208"/>
                  </a:lnTo>
                  <a:lnTo>
                    <a:pt x="576" y="210"/>
                  </a:lnTo>
                  <a:lnTo>
                    <a:pt x="576" y="211"/>
                  </a:lnTo>
                  <a:lnTo>
                    <a:pt x="575" y="213"/>
                  </a:lnTo>
                  <a:lnTo>
                    <a:pt x="575" y="215"/>
                  </a:lnTo>
                  <a:lnTo>
                    <a:pt x="575" y="216"/>
                  </a:lnTo>
                  <a:lnTo>
                    <a:pt x="576" y="216"/>
                  </a:lnTo>
                  <a:lnTo>
                    <a:pt x="578" y="216"/>
                  </a:lnTo>
                  <a:lnTo>
                    <a:pt x="576" y="216"/>
                  </a:lnTo>
                  <a:lnTo>
                    <a:pt x="576" y="218"/>
                  </a:lnTo>
                  <a:lnTo>
                    <a:pt x="576" y="216"/>
                  </a:lnTo>
                  <a:lnTo>
                    <a:pt x="576" y="218"/>
                  </a:lnTo>
                  <a:lnTo>
                    <a:pt x="576" y="220"/>
                  </a:lnTo>
                  <a:lnTo>
                    <a:pt x="576" y="218"/>
                  </a:lnTo>
                  <a:lnTo>
                    <a:pt x="575" y="218"/>
                  </a:lnTo>
                  <a:lnTo>
                    <a:pt x="575" y="220"/>
                  </a:lnTo>
                  <a:lnTo>
                    <a:pt x="575" y="221"/>
                  </a:lnTo>
                  <a:lnTo>
                    <a:pt x="575" y="223"/>
                  </a:lnTo>
                  <a:lnTo>
                    <a:pt x="576" y="223"/>
                  </a:lnTo>
                  <a:lnTo>
                    <a:pt x="575" y="223"/>
                  </a:lnTo>
                  <a:lnTo>
                    <a:pt x="575" y="225"/>
                  </a:lnTo>
                  <a:lnTo>
                    <a:pt x="575" y="226"/>
                  </a:lnTo>
                  <a:lnTo>
                    <a:pt x="573" y="226"/>
                  </a:lnTo>
                  <a:lnTo>
                    <a:pt x="573" y="228"/>
                  </a:lnTo>
                  <a:lnTo>
                    <a:pt x="571" y="230"/>
                  </a:lnTo>
                  <a:lnTo>
                    <a:pt x="573" y="230"/>
                  </a:lnTo>
                  <a:lnTo>
                    <a:pt x="571" y="230"/>
                  </a:lnTo>
                  <a:lnTo>
                    <a:pt x="573" y="230"/>
                  </a:lnTo>
                  <a:lnTo>
                    <a:pt x="573" y="231"/>
                  </a:lnTo>
                  <a:lnTo>
                    <a:pt x="575" y="233"/>
                  </a:lnTo>
                  <a:lnTo>
                    <a:pt x="573" y="233"/>
                  </a:lnTo>
                  <a:lnTo>
                    <a:pt x="575" y="233"/>
                  </a:lnTo>
                  <a:lnTo>
                    <a:pt x="576" y="233"/>
                  </a:lnTo>
                  <a:lnTo>
                    <a:pt x="576" y="234"/>
                  </a:lnTo>
                  <a:lnTo>
                    <a:pt x="576" y="236"/>
                  </a:lnTo>
                  <a:lnTo>
                    <a:pt x="578" y="238"/>
                  </a:lnTo>
                  <a:lnTo>
                    <a:pt x="580" y="238"/>
                  </a:lnTo>
                  <a:lnTo>
                    <a:pt x="580" y="236"/>
                  </a:lnTo>
                  <a:lnTo>
                    <a:pt x="580" y="234"/>
                  </a:lnTo>
                  <a:lnTo>
                    <a:pt x="581" y="234"/>
                  </a:lnTo>
                  <a:lnTo>
                    <a:pt x="581" y="233"/>
                  </a:lnTo>
                  <a:lnTo>
                    <a:pt x="583" y="233"/>
                  </a:lnTo>
                  <a:lnTo>
                    <a:pt x="583" y="231"/>
                  </a:lnTo>
                  <a:lnTo>
                    <a:pt x="583" y="230"/>
                  </a:lnTo>
                  <a:lnTo>
                    <a:pt x="585" y="230"/>
                  </a:lnTo>
                  <a:lnTo>
                    <a:pt x="585" y="228"/>
                  </a:lnTo>
                  <a:lnTo>
                    <a:pt x="586" y="228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0" y="226"/>
                  </a:lnTo>
                  <a:lnTo>
                    <a:pt x="592" y="226"/>
                  </a:lnTo>
                  <a:lnTo>
                    <a:pt x="592" y="228"/>
                  </a:lnTo>
                  <a:lnTo>
                    <a:pt x="593" y="228"/>
                  </a:lnTo>
                  <a:lnTo>
                    <a:pt x="593" y="230"/>
                  </a:lnTo>
                  <a:lnTo>
                    <a:pt x="595" y="230"/>
                  </a:lnTo>
                  <a:lnTo>
                    <a:pt x="595" y="231"/>
                  </a:lnTo>
                  <a:lnTo>
                    <a:pt x="597" y="231"/>
                  </a:lnTo>
                  <a:lnTo>
                    <a:pt x="598" y="231"/>
                  </a:lnTo>
                  <a:lnTo>
                    <a:pt x="598" y="233"/>
                  </a:lnTo>
                  <a:lnTo>
                    <a:pt x="600" y="233"/>
                  </a:lnTo>
                  <a:lnTo>
                    <a:pt x="600" y="231"/>
                  </a:lnTo>
                  <a:lnTo>
                    <a:pt x="600" y="230"/>
                  </a:lnTo>
                  <a:lnTo>
                    <a:pt x="602" y="230"/>
                  </a:lnTo>
                  <a:lnTo>
                    <a:pt x="602" y="231"/>
                  </a:lnTo>
                  <a:lnTo>
                    <a:pt x="603" y="231"/>
                  </a:lnTo>
                  <a:lnTo>
                    <a:pt x="603" y="230"/>
                  </a:lnTo>
                  <a:lnTo>
                    <a:pt x="602" y="230"/>
                  </a:lnTo>
                  <a:lnTo>
                    <a:pt x="603" y="230"/>
                  </a:lnTo>
                  <a:lnTo>
                    <a:pt x="603" y="228"/>
                  </a:lnTo>
                  <a:lnTo>
                    <a:pt x="605" y="228"/>
                  </a:lnTo>
                  <a:lnTo>
                    <a:pt x="605" y="226"/>
                  </a:lnTo>
                  <a:lnTo>
                    <a:pt x="605" y="228"/>
                  </a:lnTo>
                  <a:lnTo>
                    <a:pt x="607" y="228"/>
                  </a:lnTo>
                  <a:lnTo>
                    <a:pt x="607" y="230"/>
                  </a:lnTo>
                  <a:lnTo>
                    <a:pt x="608" y="230"/>
                  </a:lnTo>
                  <a:lnTo>
                    <a:pt x="607" y="230"/>
                  </a:lnTo>
                  <a:lnTo>
                    <a:pt x="608" y="230"/>
                  </a:lnTo>
                  <a:lnTo>
                    <a:pt x="608" y="231"/>
                  </a:lnTo>
                  <a:lnTo>
                    <a:pt x="608" y="233"/>
                  </a:lnTo>
                  <a:lnTo>
                    <a:pt x="608" y="234"/>
                  </a:lnTo>
                  <a:lnTo>
                    <a:pt x="608" y="236"/>
                  </a:lnTo>
                  <a:lnTo>
                    <a:pt x="610" y="236"/>
                  </a:lnTo>
                  <a:lnTo>
                    <a:pt x="610" y="238"/>
                  </a:lnTo>
                  <a:lnTo>
                    <a:pt x="610" y="239"/>
                  </a:lnTo>
                  <a:lnTo>
                    <a:pt x="612" y="239"/>
                  </a:lnTo>
                  <a:lnTo>
                    <a:pt x="612" y="241"/>
                  </a:lnTo>
                  <a:lnTo>
                    <a:pt x="613" y="241"/>
                  </a:lnTo>
                  <a:lnTo>
                    <a:pt x="613" y="243"/>
                  </a:lnTo>
                  <a:lnTo>
                    <a:pt x="613" y="244"/>
                  </a:lnTo>
                  <a:lnTo>
                    <a:pt x="612" y="244"/>
                  </a:lnTo>
                  <a:lnTo>
                    <a:pt x="612" y="246"/>
                  </a:lnTo>
                  <a:lnTo>
                    <a:pt x="610" y="246"/>
                  </a:lnTo>
                  <a:lnTo>
                    <a:pt x="612" y="246"/>
                  </a:lnTo>
                  <a:lnTo>
                    <a:pt x="612" y="248"/>
                  </a:lnTo>
                  <a:lnTo>
                    <a:pt x="613" y="248"/>
                  </a:lnTo>
                  <a:lnTo>
                    <a:pt x="615" y="249"/>
                  </a:lnTo>
                  <a:lnTo>
                    <a:pt x="617" y="249"/>
                  </a:lnTo>
                  <a:lnTo>
                    <a:pt x="617" y="251"/>
                  </a:lnTo>
                  <a:lnTo>
                    <a:pt x="619" y="251"/>
                  </a:lnTo>
                  <a:lnTo>
                    <a:pt x="620" y="251"/>
                  </a:lnTo>
                  <a:lnTo>
                    <a:pt x="622" y="251"/>
                  </a:lnTo>
                  <a:lnTo>
                    <a:pt x="624" y="251"/>
                  </a:lnTo>
                  <a:lnTo>
                    <a:pt x="624" y="249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5" y="249"/>
                  </a:lnTo>
                  <a:lnTo>
                    <a:pt x="625" y="248"/>
                  </a:lnTo>
                  <a:lnTo>
                    <a:pt x="627" y="249"/>
                  </a:lnTo>
                  <a:lnTo>
                    <a:pt x="625" y="249"/>
                  </a:lnTo>
                  <a:lnTo>
                    <a:pt x="627" y="249"/>
                  </a:lnTo>
                  <a:lnTo>
                    <a:pt x="625" y="251"/>
                  </a:lnTo>
                  <a:lnTo>
                    <a:pt x="624" y="251"/>
                  </a:lnTo>
                  <a:lnTo>
                    <a:pt x="624" y="253"/>
                  </a:lnTo>
                  <a:lnTo>
                    <a:pt x="622" y="254"/>
                  </a:lnTo>
                  <a:lnTo>
                    <a:pt x="620" y="254"/>
                  </a:lnTo>
                  <a:lnTo>
                    <a:pt x="620" y="256"/>
                  </a:lnTo>
                  <a:lnTo>
                    <a:pt x="619" y="256"/>
                  </a:lnTo>
                  <a:lnTo>
                    <a:pt x="620" y="257"/>
                  </a:lnTo>
                  <a:lnTo>
                    <a:pt x="619" y="257"/>
                  </a:lnTo>
                  <a:lnTo>
                    <a:pt x="617" y="259"/>
                  </a:lnTo>
                  <a:lnTo>
                    <a:pt x="613" y="262"/>
                  </a:lnTo>
                  <a:lnTo>
                    <a:pt x="612" y="264"/>
                  </a:lnTo>
                  <a:lnTo>
                    <a:pt x="612" y="266"/>
                  </a:lnTo>
                  <a:lnTo>
                    <a:pt x="610" y="267"/>
                  </a:lnTo>
                  <a:lnTo>
                    <a:pt x="610" y="269"/>
                  </a:lnTo>
                  <a:lnTo>
                    <a:pt x="608" y="271"/>
                  </a:lnTo>
                  <a:lnTo>
                    <a:pt x="608" y="272"/>
                  </a:lnTo>
                  <a:lnTo>
                    <a:pt x="605" y="272"/>
                  </a:lnTo>
                  <a:lnTo>
                    <a:pt x="603" y="272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598" y="274"/>
                  </a:lnTo>
                  <a:lnTo>
                    <a:pt x="598" y="276"/>
                  </a:lnTo>
                  <a:lnTo>
                    <a:pt x="600" y="276"/>
                  </a:lnTo>
                  <a:lnTo>
                    <a:pt x="600" y="277"/>
                  </a:lnTo>
                  <a:lnTo>
                    <a:pt x="600" y="279"/>
                  </a:lnTo>
                  <a:lnTo>
                    <a:pt x="602" y="277"/>
                  </a:lnTo>
                  <a:lnTo>
                    <a:pt x="602" y="279"/>
                  </a:lnTo>
                  <a:lnTo>
                    <a:pt x="600" y="279"/>
                  </a:lnTo>
                  <a:lnTo>
                    <a:pt x="600" y="280"/>
                  </a:lnTo>
                  <a:lnTo>
                    <a:pt x="598" y="280"/>
                  </a:lnTo>
                  <a:lnTo>
                    <a:pt x="597" y="280"/>
                  </a:lnTo>
                  <a:lnTo>
                    <a:pt x="595" y="282"/>
                  </a:lnTo>
                  <a:lnTo>
                    <a:pt x="593" y="282"/>
                  </a:lnTo>
                  <a:lnTo>
                    <a:pt x="593" y="284"/>
                  </a:lnTo>
                  <a:lnTo>
                    <a:pt x="592" y="284"/>
                  </a:lnTo>
                  <a:lnTo>
                    <a:pt x="590" y="285"/>
                  </a:lnTo>
                  <a:lnTo>
                    <a:pt x="588" y="287"/>
                  </a:lnTo>
                  <a:lnTo>
                    <a:pt x="586" y="289"/>
                  </a:lnTo>
                  <a:lnTo>
                    <a:pt x="586" y="290"/>
                  </a:lnTo>
                  <a:lnTo>
                    <a:pt x="585" y="292"/>
                  </a:lnTo>
                  <a:lnTo>
                    <a:pt x="583" y="294"/>
                  </a:lnTo>
                  <a:lnTo>
                    <a:pt x="580" y="299"/>
                  </a:lnTo>
                  <a:lnTo>
                    <a:pt x="580" y="302"/>
                  </a:lnTo>
                  <a:lnTo>
                    <a:pt x="578" y="303"/>
                  </a:lnTo>
                  <a:lnTo>
                    <a:pt x="578" y="305"/>
                  </a:lnTo>
                  <a:lnTo>
                    <a:pt x="578" y="307"/>
                  </a:lnTo>
                  <a:lnTo>
                    <a:pt x="576" y="307"/>
                  </a:lnTo>
                  <a:lnTo>
                    <a:pt x="575" y="307"/>
                  </a:lnTo>
                  <a:lnTo>
                    <a:pt x="575" y="308"/>
                  </a:lnTo>
                  <a:lnTo>
                    <a:pt x="576" y="308"/>
                  </a:lnTo>
                  <a:lnTo>
                    <a:pt x="575" y="308"/>
                  </a:lnTo>
                  <a:lnTo>
                    <a:pt x="575" y="310"/>
                  </a:lnTo>
                  <a:lnTo>
                    <a:pt x="576" y="310"/>
                  </a:lnTo>
                  <a:lnTo>
                    <a:pt x="575" y="312"/>
                  </a:lnTo>
                  <a:lnTo>
                    <a:pt x="575" y="313"/>
                  </a:lnTo>
                  <a:lnTo>
                    <a:pt x="573" y="317"/>
                  </a:lnTo>
                  <a:lnTo>
                    <a:pt x="573" y="318"/>
                  </a:lnTo>
                  <a:lnTo>
                    <a:pt x="571" y="318"/>
                  </a:lnTo>
                  <a:lnTo>
                    <a:pt x="570" y="318"/>
                  </a:lnTo>
                  <a:lnTo>
                    <a:pt x="568" y="317"/>
                  </a:lnTo>
                  <a:lnTo>
                    <a:pt x="566" y="317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59" y="318"/>
                  </a:lnTo>
                  <a:lnTo>
                    <a:pt x="537" y="318"/>
                  </a:lnTo>
                  <a:lnTo>
                    <a:pt x="539" y="320"/>
                  </a:lnTo>
                  <a:lnTo>
                    <a:pt x="537" y="320"/>
                  </a:lnTo>
                  <a:lnTo>
                    <a:pt x="537" y="318"/>
                  </a:lnTo>
                  <a:lnTo>
                    <a:pt x="537" y="320"/>
                  </a:lnTo>
                  <a:lnTo>
                    <a:pt x="536" y="320"/>
                  </a:lnTo>
                  <a:lnTo>
                    <a:pt x="536" y="321"/>
                  </a:lnTo>
                  <a:lnTo>
                    <a:pt x="534" y="321"/>
                  </a:lnTo>
                  <a:lnTo>
                    <a:pt x="532" y="321"/>
                  </a:lnTo>
                  <a:lnTo>
                    <a:pt x="531" y="321"/>
                  </a:lnTo>
                  <a:lnTo>
                    <a:pt x="531" y="320"/>
                  </a:lnTo>
                  <a:lnTo>
                    <a:pt x="531" y="321"/>
                  </a:lnTo>
                  <a:lnTo>
                    <a:pt x="531" y="320"/>
                  </a:lnTo>
                  <a:lnTo>
                    <a:pt x="529" y="321"/>
                  </a:lnTo>
                  <a:lnTo>
                    <a:pt x="531" y="321"/>
                  </a:lnTo>
                  <a:lnTo>
                    <a:pt x="529" y="321"/>
                  </a:lnTo>
                  <a:lnTo>
                    <a:pt x="527" y="321"/>
                  </a:lnTo>
                  <a:lnTo>
                    <a:pt x="527" y="320"/>
                  </a:lnTo>
                  <a:lnTo>
                    <a:pt x="527" y="321"/>
                  </a:lnTo>
                  <a:lnTo>
                    <a:pt x="526" y="320"/>
                  </a:lnTo>
                  <a:lnTo>
                    <a:pt x="526" y="321"/>
                  </a:lnTo>
                  <a:lnTo>
                    <a:pt x="526" y="320"/>
                  </a:lnTo>
                  <a:lnTo>
                    <a:pt x="526" y="321"/>
                  </a:lnTo>
                  <a:lnTo>
                    <a:pt x="524" y="321"/>
                  </a:lnTo>
                  <a:lnTo>
                    <a:pt x="524" y="320"/>
                  </a:lnTo>
                  <a:lnTo>
                    <a:pt x="524" y="321"/>
                  </a:lnTo>
                  <a:lnTo>
                    <a:pt x="522" y="320"/>
                  </a:lnTo>
                  <a:lnTo>
                    <a:pt x="522" y="321"/>
                  </a:lnTo>
                  <a:lnTo>
                    <a:pt x="521" y="321"/>
                  </a:lnTo>
                  <a:lnTo>
                    <a:pt x="519" y="321"/>
                  </a:lnTo>
                  <a:lnTo>
                    <a:pt x="519" y="320"/>
                  </a:lnTo>
                  <a:lnTo>
                    <a:pt x="517" y="320"/>
                  </a:lnTo>
                  <a:lnTo>
                    <a:pt x="517" y="321"/>
                  </a:lnTo>
                  <a:lnTo>
                    <a:pt x="516" y="321"/>
                  </a:lnTo>
                  <a:lnTo>
                    <a:pt x="514" y="321"/>
                  </a:lnTo>
                  <a:lnTo>
                    <a:pt x="514" y="323"/>
                  </a:lnTo>
                  <a:lnTo>
                    <a:pt x="512" y="323"/>
                  </a:lnTo>
                  <a:lnTo>
                    <a:pt x="510" y="325"/>
                  </a:lnTo>
                  <a:lnTo>
                    <a:pt x="510" y="326"/>
                  </a:lnTo>
                  <a:lnTo>
                    <a:pt x="509" y="326"/>
                  </a:lnTo>
                  <a:lnTo>
                    <a:pt x="509" y="328"/>
                  </a:lnTo>
                  <a:lnTo>
                    <a:pt x="507" y="328"/>
                  </a:lnTo>
                  <a:lnTo>
                    <a:pt x="505" y="328"/>
                  </a:lnTo>
                  <a:lnTo>
                    <a:pt x="507" y="330"/>
                  </a:lnTo>
                  <a:lnTo>
                    <a:pt x="505" y="330"/>
                  </a:lnTo>
                  <a:lnTo>
                    <a:pt x="507" y="330"/>
                  </a:lnTo>
                  <a:lnTo>
                    <a:pt x="505" y="330"/>
                  </a:lnTo>
                  <a:lnTo>
                    <a:pt x="505" y="331"/>
                  </a:lnTo>
                  <a:lnTo>
                    <a:pt x="505" y="330"/>
                  </a:lnTo>
                  <a:lnTo>
                    <a:pt x="504" y="330"/>
                  </a:lnTo>
                  <a:lnTo>
                    <a:pt x="504" y="331"/>
                  </a:lnTo>
                  <a:lnTo>
                    <a:pt x="502" y="331"/>
                  </a:lnTo>
                  <a:lnTo>
                    <a:pt x="502" y="333"/>
                  </a:lnTo>
                  <a:lnTo>
                    <a:pt x="502" y="331"/>
                  </a:lnTo>
                  <a:lnTo>
                    <a:pt x="500" y="333"/>
                  </a:lnTo>
                  <a:lnTo>
                    <a:pt x="499" y="333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5"/>
                  </a:lnTo>
                  <a:lnTo>
                    <a:pt x="497" y="335"/>
                  </a:lnTo>
                  <a:lnTo>
                    <a:pt x="495" y="335"/>
                  </a:lnTo>
                  <a:lnTo>
                    <a:pt x="494" y="335"/>
                  </a:lnTo>
                  <a:lnTo>
                    <a:pt x="495" y="335"/>
                  </a:lnTo>
                  <a:lnTo>
                    <a:pt x="495" y="336"/>
                  </a:lnTo>
                  <a:lnTo>
                    <a:pt x="494" y="335"/>
                  </a:lnTo>
                  <a:lnTo>
                    <a:pt x="494" y="336"/>
                  </a:lnTo>
                  <a:lnTo>
                    <a:pt x="492" y="336"/>
                  </a:lnTo>
                  <a:lnTo>
                    <a:pt x="492" y="335"/>
                  </a:lnTo>
                  <a:lnTo>
                    <a:pt x="492" y="336"/>
                  </a:lnTo>
                  <a:lnTo>
                    <a:pt x="492" y="335"/>
                  </a:lnTo>
                  <a:lnTo>
                    <a:pt x="490" y="335"/>
                  </a:lnTo>
                  <a:lnTo>
                    <a:pt x="490" y="336"/>
                  </a:lnTo>
                  <a:lnTo>
                    <a:pt x="489" y="336"/>
                  </a:lnTo>
                  <a:lnTo>
                    <a:pt x="489" y="338"/>
                  </a:lnTo>
                  <a:lnTo>
                    <a:pt x="489" y="336"/>
                  </a:lnTo>
                  <a:lnTo>
                    <a:pt x="489" y="338"/>
                  </a:lnTo>
                  <a:lnTo>
                    <a:pt x="487" y="338"/>
                  </a:lnTo>
                  <a:lnTo>
                    <a:pt x="489" y="338"/>
                  </a:lnTo>
                  <a:lnTo>
                    <a:pt x="487" y="338"/>
                  </a:lnTo>
                  <a:lnTo>
                    <a:pt x="487" y="340"/>
                  </a:lnTo>
                  <a:lnTo>
                    <a:pt x="487" y="341"/>
                  </a:lnTo>
                  <a:lnTo>
                    <a:pt x="485" y="341"/>
                  </a:lnTo>
                  <a:lnTo>
                    <a:pt x="483" y="340"/>
                  </a:lnTo>
                  <a:lnTo>
                    <a:pt x="483" y="341"/>
                  </a:lnTo>
                  <a:lnTo>
                    <a:pt x="483" y="340"/>
                  </a:lnTo>
                  <a:lnTo>
                    <a:pt x="483" y="341"/>
                  </a:lnTo>
                  <a:lnTo>
                    <a:pt x="482" y="341"/>
                  </a:lnTo>
                  <a:lnTo>
                    <a:pt x="482" y="343"/>
                  </a:lnTo>
                  <a:lnTo>
                    <a:pt x="480" y="341"/>
                  </a:lnTo>
                  <a:lnTo>
                    <a:pt x="480" y="340"/>
                  </a:lnTo>
                  <a:lnTo>
                    <a:pt x="478" y="340"/>
                  </a:lnTo>
                  <a:lnTo>
                    <a:pt x="478" y="341"/>
                  </a:lnTo>
                  <a:lnTo>
                    <a:pt x="478" y="340"/>
                  </a:lnTo>
                  <a:lnTo>
                    <a:pt x="478" y="341"/>
                  </a:lnTo>
                  <a:lnTo>
                    <a:pt x="477" y="341"/>
                  </a:lnTo>
                  <a:lnTo>
                    <a:pt x="477" y="340"/>
                  </a:lnTo>
                  <a:lnTo>
                    <a:pt x="475" y="340"/>
                  </a:lnTo>
                  <a:lnTo>
                    <a:pt x="473" y="340"/>
                  </a:lnTo>
                  <a:lnTo>
                    <a:pt x="475" y="340"/>
                  </a:lnTo>
                  <a:lnTo>
                    <a:pt x="475" y="338"/>
                  </a:lnTo>
                  <a:lnTo>
                    <a:pt x="473" y="338"/>
                  </a:lnTo>
                  <a:lnTo>
                    <a:pt x="473" y="340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73" y="338"/>
                  </a:lnTo>
                  <a:lnTo>
                    <a:pt x="472" y="338"/>
                  </a:lnTo>
                  <a:lnTo>
                    <a:pt x="470" y="338"/>
                  </a:lnTo>
                  <a:lnTo>
                    <a:pt x="468" y="338"/>
                  </a:lnTo>
                  <a:lnTo>
                    <a:pt x="470" y="338"/>
                  </a:lnTo>
                  <a:lnTo>
                    <a:pt x="470" y="336"/>
                  </a:lnTo>
                  <a:lnTo>
                    <a:pt x="468" y="336"/>
                  </a:lnTo>
                  <a:lnTo>
                    <a:pt x="468" y="335"/>
                  </a:lnTo>
                  <a:lnTo>
                    <a:pt x="467" y="335"/>
                  </a:lnTo>
                  <a:lnTo>
                    <a:pt x="465" y="336"/>
                  </a:lnTo>
                  <a:lnTo>
                    <a:pt x="465" y="335"/>
                  </a:lnTo>
                  <a:lnTo>
                    <a:pt x="465" y="333"/>
                  </a:lnTo>
                  <a:lnTo>
                    <a:pt x="463" y="333"/>
                  </a:lnTo>
                  <a:lnTo>
                    <a:pt x="463" y="331"/>
                  </a:lnTo>
                  <a:lnTo>
                    <a:pt x="461" y="331"/>
                  </a:lnTo>
                  <a:lnTo>
                    <a:pt x="461" y="330"/>
                  </a:lnTo>
                  <a:lnTo>
                    <a:pt x="460" y="330"/>
                  </a:lnTo>
                  <a:lnTo>
                    <a:pt x="461" y="330"/>
                  </a:lnTo>
                  <a:lnTo>
                    <a:pt x="461" y="331"/>
                  </a:lnTo>
                  <a:lnTo>
                    <a:pt x="460" y="331"/>
                  </a:lnTo>
                  <a:lnTo>
                    <a:pt x="460" y="330"/>
                  </a:lnTo>
                  <a:lnTo>
                    <a:pt x="460" y="331"/>
                  </a:lnTo>
                  <a:lnTo>
                    <a:pt x="458" y="331"/>
                  </a:lnTo>
                  <a:lnTo>
                    <a:pt x="458" y="330"/>
                  </a:lnTo>
                  <a:lnTo>
                    <a:pt x="458" y="328"/>
                  </a:lnTo>
                  <a:lnTo>
                    <a:pt x="456" y="328"/>
                  </a:lnTo>
                  <a:lnTo>
                    <a:pt x="456" y="330"/>
                  </a:lnTo>
                  <a:lnTo>
                    <a:pt x="456" y="328"/>
                  </a:lnTo>
                  <a:lnTo>
                    <a:pt x="455" y="328"/>
                  </a:lnTo>
                  <a:lnTo>
                    <a:pt x="455" y="326"/>
                  </a:lnTo>
                  <a:lnTo>
                    <a:pt x="455" y="328"/>
                  </a:lnTo>
                  <a:lnTo>
                    <a:pt x="455" y="326"/>
                  </a:lnTo>
                  <a:lnTo>
                    <a:pt x="455" y="325"/>
                  </a:lnTo>
                  <a:lnTo>
                    <a:pt x="455" y="326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50" y="323"/>
                  </a:lnTo>
                  <a:lnTo>
                    <a:pt x="448" y="323"/>
                  </a:lnTo>
                  <a:lnTo>
                    <a:pt x="446" y="323"/>
                  </a:lnTo>
                  <a:lnTo>
                    <a:pt x="445" y="323"/>
                  </a:lnTo>
                  <a:lnTo>
                    <a:pt x="445" y="321"/>
                  </a:lnTo>
                  <a:lnTo>
                    <a:pt x="446" y="321"/>
                  </a:lnTo>
                  <a:lnTo>
                    <a:pt x="445" y="321"/>
                  </a:lnTo>
                  <a:lnTo>
                    <a:pt x="443" y="321"/>
                  </a:lnTo>
                  <a:lnTo>
                    <a:pt x="443" y="323"/>
                  </a:lnTo>
                  <a:lnTo>
                    <a:pt x="445" y="323"/>
                  </a:lnTo>
                  <a:lnTo>
                    <a:pt x="443" y="323"/>
                  </a:lnTo>
                  <a:lnTo>
                    <a:pt x="443" y="325"/>
                  </a:lnTo>
                  <a:lnTo>
                    <a:pt x="441" y="326"/>
                  </a:lnTo>
                  <a:lnTo>
                    <a:pt x="441" y="325"/>
                  </a:lnTo>
                  <a:lnTo>
                    <a:pt x="443" y="325"/>
                  </a:lnTo>
                  <a:lnTo>
                    <a:pt x="443" y="323"/>
                  </a:lnTo>
                  <a:lnTo>
                    <a:pt x="443" y="321"/>
                  </a:lnTo>
                  <a:lnTo>
                    <a:pt x="441" y="321"/>
                  </a:lnTo>
                  <a:lnTo>
                    <a:pt x="440" y="321"/>
                  </a:lnTo>
                  <a:lnTo>
                    <a:pt x="438" y="321"/>
                  </a:lnTo>
                  <a:lnTo>
                    <a:pt x="438" y="323"/>
                  </a:lnTo>
                  <a:lnTo>
                    <a:pt x="440" y="325"/>
                  </a:lnTo>
                  <a:lnTo>
                    <a:pt x="438" y="325"/>
                  </a:lnTo>
                  <a:lnTo>
                    <a:pt x="438" y="323"/>
                  </a:lnTo>
                  <a:lnTo>
                    <a:pt x="436" y="323"/>
                  </a:lnTo>
                  <a:lnTo>
                    <a:pt x="434" y="323"/>
                  </a:lnTo>
                  <a:lnTo>
                    <a:pt x="433" y="323"/>
                  </a:lnTo>
                  <a:lnTo>
                    <a:pt x="433" y="325"/>
                  </a:lnTo>
                  <a:lnTo>
                    <a:pt x="431" y="325"/>
                  </a:lnTo>
                  <a:lnTo>
                    <a:pt x="431" y="323"/>
                  </a:lnTo>
                  <a:lnTo>
                    <a:pt x="431" y="325"/>
                  </a:lnTo>
                  <a:lnTo>
                    <a:pt x="429" y="325"/>
                  </a:lnTo>
                  <a:lnTo>
                    <a:pt x="429" y="326"/>
                  </a:lnTo>
                  <a:lnTo>
                    <a:pt x="429" y="325"/>
                  </a:lnTo>
                  <a:lnTo>
                    <a:pt x="428" y="325"/>
                  </a:lnTo>
                  <a:lnTo>
                    <a:pt x="428" y="326"/>
                  </a:lnTo>
                  <a:lnTo>
                    <a:pt x="428" y="325"/>
                  </a:lnTo>
                  <a:lnTo>
                    <a:pt x="426" y="325"/>
                  </a:lnTo>
                  <a:lnTo>
                    <a:pt x="426" y="326"/>
                  </a:lnTo>
                  <a:lnTo>
                    <a:pt x="424" y="326"/>
                  </a:lnTo>
                  <a:lnTo>
                    <a:pt x="424" y="325"/>
                  </a:lnTo>
                  <a:lnTo>
                    <a:pt x="426" y="323"/>
                  </a:lnTo>
                  <a:lnTo>
                    <a:pt x="424" y="323"/>
                  </a:lnTo>
                  <a:lnTo>
                    <a:pt x="423" y="323"/>
                  </a:lnTo>
                  <a:lnTo>
                    <a:pt x="423" y="325"/>
                  </a:lnTo>
                  <a:lnTo>
                    <a:pt x="424" y="325"/>
                  </a:lnTo>
                  <a:lnTo>
                    <a:pt x="424" y="323"/>
                  </a:lnTo>
                  <a:lnTo>
                    <a:pt x="424" y="325"/>
                  </a:lnTo>
                  <a:lnTo>
                    <a:pt x="424" y="326"/>
                  </a:lnTo>
                  <a:lnTo>
                    <a:pt x="423" y="326"/>
                  </a:lnTo>
                  <a:lnTo>
                    <a:pt x="423" y="328"/>
                  </a:lnTo>
                  <a:lnTo>
                    <a:pt x="421" y="326"/>
                  </a:lnTo>
                  <a:lnTo>
                    <a:pt x="419" y="326"/>
                  </a:lnTo>
                  <a:lnTo>
                    <a:pt x="419" y="325"/>
                  </a:lnTo>
                  <a:lnTo>
                    <a:pt x="418" y="326"/>
                  </a:lnTo>
                  <a:lnTo>
                    <a:pt x="418" y="325"/>
                  </a:lnTo>
                  <a:lnTo>
                    <a:pt x="418" y="323"/>
                  </a:lnTo>
                  <a:lnTo>
                    <a:pt x="416" y="323"/>
                  </a:lnTo>
                  <a:lnTo>
                    <a:pt x="414" y="323"/>
                  </a:lnTo>
                  <a:lnTo>
                    <a:pt x="416" y="325"/>
                  </a:lnTo>
                  <a:lnTo>
                    <a:pt x="414" y="325"/>
                  </a:lnTo>
                  <a:lnTo>
                    <a:pt x="413" y="325"/>
                  </a:lnTo>
                  <a:lnTo>
                    <a:pt x="411" y="325"/>
                  </a:lnTo>
                  <a:lnTo>
                    <a:pt x="411" y="326"/>
                  </a:lnTo>
                  <a:lnTo>
                    <a:pt x="409" y="326"/>
                  </a:lnTo>
                  <a:lnTo>
                    <a:pt x="409" y="328"/>
                  </a:lnTo>
                  <a:lnTo>
                    <a:pt x="407" y="328"/>
                  </a:lnTo>
                  <a:lnTo>
                    <a:pt x="409" y="330"/>
                  </a:lnTo>
                  <a:lnTo>
                    <a:pt x="407" y="330"/>
                  </a:lnTo>
                  <a:lnTo>
                    <a:pt x="407" y="331"/>
                  </a:lnTo>
                  <a:lnTo>
                    <a:pt x="409" y="331"/>
                  </a:lnTo>
                  <a:lnTo>
                    <a:pt x="407" y="331"/>
                  </a:lnTo>
                  <a:lnTo>
                    <a:pt x="409" y="331"/>
                  </a:lnTo>
                  <a:lnTo>
                    <a:pt x="409" y="333"/>
                  </a:lnTo>
                  <a:lnTo>
                    <a:pt x="407" y="333"/>
                  </a:lnTo>
                  <a:lnTo>
                    <a:pt x="406" y="331"/>
                  </a:lnTo>
                  <a:lnTo>
                    <a:pt x="406" y="330"/>
                  </a:lnTo>
                  <a:lnTo>
                    <a:pt x="404" y="331"/>
                  </a:lnTo>
                  <a:lnTo>
                    <a:pt x="404" y="330"/>
                  </a:lnTo>
                  <a:lnTo>
                    <a:pt x="406" y="330"/>
                  </a:lnTo>
                  <a:lnTo>
                    <a:pt x="404" y="328"/>
                  </a:lnTo>
                  <a:lnTo>
                    <a:pt x="402" y="326"/>
                  </a:lnTo>
                  <a:lnTo>
                    <a:pt x="401" y="326"/>
                  </a:lnTo>
                  <a:lnTo>
                    <a:pt x="399" y="326"/>
                  </a:lnTo>
                  <a:lnTo>
                    <a:pt x="397" y="326"/>
                  </a:lnTo>
                  <a:lnTo>
                    <a:pt x="397" y="325"/>
                  </a:lnTo>
                  <a:lnTo>
                    <a:pt x="397" y="323"/>
                  </a:lnTo>
                  <a:lnTo>
                    <a:pt x="396" y="323"/>
                  </a:lnTo>
                  <a:lnTo>
                    <a:pt x="394" y="323"/>
                  </a:lnTo>
                  <a:lnTo>
                    <a:pt x="394" y="321"/>
                  </a:lnTo>
                  <a:lnTo>
                    <a:pt x="394" y="323"/>
                  </a:lnTo>
                  <a:lnTo>
                    <a:pt x="392" y="323"/>
                  </a:lnTo>
                  <a:lnTo>
                    <a:pt x="391" y="323"/>
                  </a:lnTo>
                  <a:lnTo>
                    <a:pt x="389" y="323"/>
                  </a:lnTo>
                  <a:lnTo>
                    <a:pt x="387" y="323"/>
                  </a:lnTo>
                  <a:lnTo>
                    <a:pt x="387" y="325"/>
                  </a:lnTo>
                  <a:lnTo>
                    <a:pt x="387" y="323"/>
                  </a:lnTo>
                  <a:lnTo>
                    <a:pt x="387" y="321"/>
                  </a:lnTo>
                  <a:lnTo>
                    <a:pt x="385" y="321"/>
                  </a:lnTo>
                  <a:lnTo>
                    <a:pt x="385" y="320"/>
                  </a:lnTo>
                  <a:lnTo>
                    <a:pt x="384" y="321"/>
                  </a:lnTo>
                  <a:lnTo>
                    <a:pt x="384" y="323"/>
                  </a:lnTo>
                  <a:lnTo>
                    <a:pt x="382" y="323"/>
                  </a:lnTo>
                  <a:lnTo>
                    <a:pt x="384" y="325"/>
                  </a:lnTo>
                  <a:lnTo>
                    <a:pt x="385" y="325"/>
                  </a:lnTo>
                  <a:lnTo>
                    <a:pt x="387" y="325"/>
                  </a:lnTo>
                  <a:lnTo>
                    <a:pt x="387" y="326"/>
                  </a:lnTo>
                  <a:lnTo>
                    <a:pt x="385" y="326"/>
                  </a:lnTo>
                  <a:lnTo>
                    <a:pt x="384" y="326"/>
                  </a:lnTo>
                  <a:lnTo>
                    <a:pt x="382" y="326"/>
                  </a:lnTo>
                  <a:lnTo>
                    <a:pt x="380" y="326"/>
                  </a:lnTo>
                  <a:lnTo>
                    <a:pt x="379" y="326"/>
                  </a:lnTo>
                  <a:lnTo>
                    <a:pt x="379" y="328"/>
                  </a:lnTo>
                  <a:lnTo>
                    <a:pt x="377" y="330"/>
                  </a:lnTo>
                  <a:lnTo>
                    <a:pt x="377" y="331"/>
                  </a:lnTo>
                  <a:lnTo>
                    <a:pt x="377" y="333"/>
                  </a:lnTo>
                  <a:lnTo>
                    <a:pt x="375" y="333"/>
                  </a:lnTo>
                  <a:lnTo>
                    <a:pt x="375" y="335"/>
                  </a:lnTo>
                  <a:lnTo>
                    <a:pt x="374" y="336"/>
                  </a:lnTo>
                  <a:lnTo>
                    <a:pt x="372" y="338"/>
                  </a:lnTo>
                  <a:lnTo>
                    <a:pt x="370" y="340"/>
                  </a:lnTo>
                  <a:lnTo>
                    <a:pt x="370" y="341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69" y="343"/>
                  </a:lnTo>
                  <a:lnTo>
                    <a:pt x="369" y="341"/>
                  </a:lnTo>
                  <a:lnTo>
                    <a:pt x="367" y="341"/>
                  </a:lnTo>
                  <a:lnTo>
                    <a:pt x="365" y="341"/>
                  </a:lnTo>
                  <a:lnTo>
                    <a:pt x="364" y="341"/>
                  </a:lnTo>
                  <a:lnTo>
                    <a:pt x="362" y="343"/>
                  </a:lnTo>
                  <a:lnTo>
                    <a:pt x="360" y="343"/>
                  </a:lnTo>
                  <a:lnTo>
                    <a:pt x="360" y="344"/>
                  </a:lnTo>
                  <a:lnTo>
                    <a:pt x="360" y="346"/>
                  </a:lnTo>
                  <a:lnTo>
                    <a:pt x="358" y="344"/>
                  </a:lnTo>
                  <a:lnTo>
                    <a:pt x="358" y="343"/>
                  </a:lnTo>
                  <a:lnTo>
                    <a:pt x="357" y="343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3" y="348"/>
                  </a:lnTo>
                  <a:lnTo>
                    <a:pt x="353" y="346"/>
                  </a:lnTo>
                  <a:lnTo>
                    <a:pt x="353" y="344"/>
                  </a:lnTo>
                  <a:lnTo>
                    <a:pt x="353" y="343"/>
                  </a:lnTo>
                  <a:lnTo>
                    <a:pt x="352" y="341"/>
                  </a:lnTo>
                  <a:lnTo>
                    <a:pt x="350" y="341"/>
                  </a:lnTo>
                  <a:lnTo>
                    <a:pt x="350" y="343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4"/>
                  </a:lnTo>
                  <a:lnTo>
                    <a:pt x="347" y="344"/>
                  </a:lnTo>
                  <a:lnTo>
                    <a:pt x="347" y="343"/>
                  </a:lnTo>
                  <a:lnTo>
                    <a:pt x="345" y="341"/>
                  </a:lnTo>
                  <a:lnTo>
                    <a:pt x="340" y="343"/>
                  </a:lnTo>
                  <a:lnTo>
                    <a:pt x="338" y="343"/>
                  </a:lnTo>
                  <a:lnTo>
                    <a:pt x="337" y="341"/>
                  </a:lnTo>
                  <a:lnTo>
                    <a:pt x="337" y="343"/>
                  </a:lnTo>
                  <a:lnTo>
                    <a:pt x="335" y="343"/>
                  </a:lnTo>
                  <a:lnTo>
                    <a:pt x="335" y="344"/>
                  </a:lnTo>
                  <a:lnTo>
                    <a:pt x="335" y="346"/>
                  </a:lnTo>
                  <a:lnTo>
                    <a:pt x="333" y="346"/>
                  </a:lnTo>
                  <a:lnTo>
                    <a:pt x="331" y="346"/>
                  </a:lnTo>
                  <a:lnTo>
                    <a:pt x="330" y="346"/>
                  </a:lnTo>
                  <a:lnTo>
                    <a:pt x="328" y="346"/>
                  </a:lnTo>
                  <a:lnTo>
                    <a:pt x="330" y="348"/>
                  </a:lnTo>
                  <a:lnTo>
                    <a:pt x="328" y="348"/>
                  </a:lnTo>
                  <a:lnTo>
                    <a:pt x="326" y="348"/>
                  </a:lnTo>
                  <a:lnTo>
                    <a:pt x="325" y="348"/>
                  </a:lnTo>
                  <a:lnTo>
                    <a:pt x="323" y="349"/>
                  </a:lnTo>
                  <a:lnTo>
                    <a:pt x="321" y="349"/>
                  </a:lnTo>
                  <a:lnTo>
                    <a:pt x="321" y="351"/>
                  </a:lnTo>
                  <a:lnTo>
                    <a:pt x="320" y="351"/>
                  </a:lnTo>
                  <a:lnTo>
                    <a:pt x="320" y="353"/>
                  </a:lnTo>
                  <a:lnTo>
                    <a:pt x="321" y="353"/>
                  </a:lnTo>
                  <a:lnTo>
                    <a:pt x="320" y="353"/>
                  </a:lnTo>
                  <a:lnTo>
                    <a:pt x="320" y="354"/>
                  </a:lnTo>
                  <a:lnTo>
                    <a:pt x="321" y="354"/>
                  </a:lnTo>
                  <a:lnTo>
                    <a:pt x="320" y="354"/>
                  </a:lnTo>
                  <a:lnTo>
                    <a:pt x="320" y="356"/>
                  </a:lnTo>
                  <a:lnTo>
                    <a:pt x="318" y="356"/>
                  </a:lnTo>
                  <a:lnTo>
                    <a:pt x="318" y="358"/>
                  </a:lnTo>
                  <a:lnTo>
                    <a:pt x="316" y="358"/>
                  </a:lnTo>
                  <a:lnTo>
                    <a:pt x="316" y="359"/>
                  </a:lnTo>
                  <a:lnTo>
                    <a:pt x="316" y="361"/>
                  </a:lnTo>
                  <a:lnTo>
                    <a:pt x="318" y="361"/>
                  </a:lnTo>
                  <a:lnTo>
                    <a:pt x="318" y="363"/>
                  </a:lnTo>
                  <a:lnTo>
                    <a:pt x="320" y="363"/>
                  </a:lnTo>
                  <a:lnTo>
                    <a:pt x="320" y="364"/>
                  </a:lnTo>
                  <a:lnTo>
                    <a:pt x="321" y="364"/>
                  </a:lnTo>
                  <a:lnTo>
                    <a:pt x="320" y="364"/>
                  </a:lnTo>
                  <a:lnTo>
                    <a:pt x="320" y="366"/>
                  </a:lnTo>
                  <a:lnTo>
                    <a:pt x="318" y="366"/>
                  </a:lnTo>
                  <a:lnTo>
                    <a:pt x="320" y="366"/>
                  </a:lnTo>
                  <a:lnTo>
                    <a:pt x="318" y="366"/>
                  </a:lnTo>
                  <a:lnTo>
                    <a:pt x="318" y="367"/>
                  </a:lnTo>
                  <a:lnTo>
                    <a:pt x="320" y="367"/>
                  </a:lnTo>
                  <a:lnTo>
                    <a:pt x="321" y="367"/>
                  </a:lnTo>
                  <a:lnTo>
                    <a:pt x="321" y="369"/>
                  </a:lnTo>
                  <a:lnTo>
                    <a:pt x="321" y="371"/>
                  </a:lnTo>
                  <a:lnTo>
                    <a:pt x="323" y="371"/>
                  </a:lnTo>
                  <a:lnTo>
                    <a:pt x="323" y="372"/>
                  </a:lnTo>
                  <a:lnTo>
                    <a:pt x="325" y="372"/>
                  </a:lnTo>
                  <a:lnTo>
                    <a:pt x="323" y="372"/>
                  </a:lnTo>
                  <a:lnTo>
                    <a:pt x="323" y="374"/>
                  </a:lnTo>
                  <a:lnTo>
                    <a:pt x="323" y="376"/>
                  </a:lnTo>
                  <a:lnTo>
                    <a:pt x="321" y="376"/>
                  </a:lnTo>
                  <a:lnTo>
                    <a:pt x="323" y="377"/>
                  </a:lnTo>
                  <a:lnTo>
                    <a:pt x="321" y="377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20" y="379"/>
                  </a:lnTo>
                  <a:lnTo>
                    <a:pt x="320" y="377"/>
                  </a:lnTo>
                  <a:lnTo>
                    <a:pt x="320" y="379"/>
                  </a:lnTo>
                  <a:lnTo>
                    <a:pt x="318" y="379"/>
                  </a:lnTo>
                  <a:lnTo>
                    <a:pt x="318" y="381"/>
                  </a:lnTo>
                  <a:lnTo>
                    <a:pt x="316" y="381"/>
                  </a:lnTo>
                  <a:lnTo>
                    <a:pt x="315" y="381"/>
                  </a:lnTo>
                  <a:lnTo>
                    <a:pt x="313" y="381"/>
                  </a:lnTo>
                  <a:lnTo>
                    <a:pt x="311" y="381"/>
                  </a:lnTo>
                  <a:lnTo>
                    <a:pt x="309" y="381"/>
                  </a:lnTo>
                  <a:lnTo>
                    <a:pt x="308" y="381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6" y="386"/>
                  </a:lnTo>
                  <a:lnTo>
                    <a:pt x="304" y="386"/>
                  </a:lnTo>
                  <a:lnTo>
                    <a:pt x="306" y="386"/>
                  </a:lnTo>
                  <a:lnTo>
                    <a:pt x="304" y="384"/>
                  </a:lnTo>
                  <a:lnTo>
                    <a:pt x="303" y="384"/>
                  </a:lnTo>
                  <a:lnTo>
                    <a:pt x="303" y="382"/>
                  </a:lnTo>
                  <a:lnTo>
                    <a:pt x="301" y="381"/>
                  </a:lnTo>
                  <a:lnTo>
                    <a:pt x="301" y="379"/>
                  </a:lnTo>
                  <a:lnTo>
                    <a:pt x="301" y="377"/>
                  </a:lnTo>
                  <a:lnTo>
                    <a:pt x="299" y="377"/>
                  </a:lnTo>
                  <a:lnTo>
                    <a:pt x="298" y="377"/>
                  </a:lnTo>
                  <a:lnTo>
                    <a:pt x="298" y="376"/>
                  </a:lnTo>
                  <a:lnTo>
                    <a:pt x="298" y="374"/>
                  </a:lnTo>
                  <a:lnTo>
                    <a:pt x="296" y="374"/>
                  </a:lnTo>
                  <a:lnTo>
                    <a:pt x="294" y="376"/>
                  </a:lnTo>
                  <a:lnTo>
                    <a:pt x="293" y="374"/>
                  </a:lnTo>
                  <a:lnTo>
                    <a:pt x="293" y="376"/>
                  </a:lnTo>
                  <a:lnTo>
                    <a:pt x="291" y="374"/>
                  </a:lnTo>
                  <a:lnTo>
                    <a:pt x="289" y="374"/>
                  </a:lnTo>
                  <a:lnTo>
                    <a:pt x="288" y="374"/>
                  </a:lnTo>
                  <a:lnTo>
                    <a:pt x="286" y="374"/>
                  </a:lnTo>
                  <a:lnTo>
                    <a:pt x="284" y="376"/>
                  </a:lnTo>
                  <a:lnTo>
                    <a:pt x="284" y="374"/>
                  </a:lnTo>
                  <a:lnTo>
                    <a:pt x="282" y="372"/>
                  </a:lnTo>
                  <a:lnTo>
                    <a:pt x="281" y="372"/>
                  </a:lnTo>
                  <a:lnTo>
                    <a:pt x="279" y="372"/>
                  </a:lnTo>
                  <a:lnTo>
                    <a:pt x="279" y="374"/>
                  </a:lnTo>
                  <a:lnTo>
                    <a:pt x="277" y="374"/>
                  </a:lnTo>
                  <a:lnTo>
                    <a:pt x="276" y="374"/>
                  </a:lnTo>
                  <a:lnTo>
                    <a:pt x="274" y="374"/>
                  </a:lnTo>
                  <a:lnTo>
                    <a:pt x="272" y="374"/>
                  </a:lnTo>
                  <a:lnTo>
                    <a:pt x="271" y="374"/>
                  </a:lnTo>
                  <a:lnTo>
                    <a:pt x="271" y="376"/>
                  </a:lnTo>
                  <a:lnTo>
                    <a:pt x="269" y="376"/>
                  </a:lnTo>
                  <a:lnTo>
                    <a:pt x="269" y="374"/>
                  </a:lnTo>
                  <a:lnTo>
                    <a:pt x="267" y="374"/>
                  </a:lnTo>
                  <a:lnTo>
                    <a:pt x="264" y="374"/>
                  </a:lnTo>
                  <a:lnTo>
                    <a:pt x="264" y="376"/>
                  </a:lnTo>
                  <a:lnTo>
                    <a:pt x="264" y="374"/>
                  </a:lnTo>
                  <a:lnTo>
                    <a:pt x="262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59" y="374"/>
                  </a:lnTo>
                  <a:lnTo>
                    <a:pt x="257" y="374"/>
                  </a:lnTo>
                  <a:lnTo>
                    <a:pt x="255" y="374"/>
                  </a:lnTo>
                  <a:lnTo>
                    <a:pt x="255" y="372"/>
                  </a:lnTo>
                  <a:lnTo>
                    <a:pt x="254" y="372"/>
                  </a:lnTo>
                  <a:lnTo>
                    <a:pt x="254" y="374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49" y="372"/>
                  </a:lnTo>
                  <a:lnTo>
                    <a:pt x="249" y="371"/>
                  </a:lnTo>
                  <a:lnTo>
                    <a:pt x="247" y="371"/>
                  </a:lnTo>
                  <a:lnTo>
                    <a:pt x="245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0" y="366"/>
                  </a:lnTo>
                  <a:lnTo>
                    <a:pt x="240" y="364"/>
                  </a:lnTo>
                  <a:lnTo>
                    <a:pt x="239" y="364"/>
                  </a:lnTo>
                  <a:lnTo>
                    <a:pt x="237" y="364"/>
                  </a:lnTo>
                  <a:lnTo>
                    <a:pt x="235" y="364"/>
                  </a:lnTo>
                  <a:lnTo>
                    <a:pt x="233" y="363"/>
                  </a:lnTo>
                  <a:lnTo>
                    <a:pt x="232" y="361"/>
                  </a:lnTo>
                  <a:lnTo>
                    <a:pt x="230" y="363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5" y="363"/>
                  </a:lnTo>
                  <a:lnTo>
                    <a:pt x="223" y="363"/>
                  </a:lnTo>
                  <a:lnTo>
                    <a:pt x="222" y="363"/>
                  </a:lnTo>
                  <a:lnTo>
                    <a:pt x="222" y="361"/>
                  </a:lnTo>
                  <a:lnTo>
                    <a:pt x="220" y="361"/>
                  </a:lnTo>
                  <a:lnTo>
                    <a:pt x="218" y="361"/>
                  </a:lnTo>
                  <a:lnTo>
                    <a:pt x="217" y="361"/>
                  </a:lnTo>
                  <a:lnTo>
                    <a:pt x="215" y="361"/>
                  </a:lnTo>
                  <a:lnTo>
                    <a:pt x="213" y="361"/>
                  </a:lnTo>
                  <a:lnTo>
                    <a:pt x="213" y="359"/>
                  </a:lnTo>
                  <a:lnTo>
                    <a:pt x="212" y="359"/>
                  </a:lnTo>
                  <a:lnTo>
                    <a:pt x="210" y="359"/>
                  </a:lnTo>
                  <a:lnTo>
                    <a:pt x="210" y="361"/>
                  </a:lnTo>
                  <a:lnTo>
                    <a:pt x="208" y="361"/>
                  </a:lnTo>
                  <a:lnTo>
                    <a:pt x="206" y="361"/>
                  </a:lnTo>
                  <a:lnTo>
                    <a:pt x="205" y="361"/>
                  </a:lnTo>
                  <a:lnTo>
                    <a:pt x="205" y="359"/>
                  </a:lnTo>
                  <a:lnTo>
                    <a:pt x="203" y="359"/>
                  </a:lnTo>
                  <a:lnTo>
                    <a:pt x="201" y="359"/>
                  </a:lnTo>
                  <a:lnTo>
                    <a:pt x="201" y="358"/>
                  </a:lnTo>
                  <a:lnTo>
                    <a:pt x="200" y="358"/>
                  </a:lnTo>
                  <a:lnTo>
                    <a:pt x="198" y="358"/>
                  </a:lnTo>
                  <a:lnTo>
                    <a:pt x="196" y="358"/>
                  </a:lnTo>
                  <a:lnTo>
                    <a:pt x="195" y="358"/>
                  </a:lnTo>
                  <a:lnTo>
                    <a:pt x="193" y="358"/>
                  </a:lnTo>
                  <a:lnTo>
                    <a:pt x="193" y="359"/>
                  </a:lnTo>
                  <a:lnTo>
                    <a:pt x="191" y="359"/>
                  </a:lnTo>
                  <a:lnTo>
                    <a:pt x="191" y="358"/>
                  </a:lnTo>
                  <a:lnTo>
                    <a:pt x="191" y="356"/>
                  </a:lnTo>
                  <a:lnTo>
                    <a:pt x="190" y="356"/>
                  </a:lnTo>
                  <a:lnTo>
                    <a:pt x="188" y="356"/>
                  </a:lnTo>
                  <a:lnTo>
                    <a:pt x="188" y="354"/>
                  </a:lnTo>
                  <a:lnTo>
                    <a:pt x="186" y="354"/>
                  </a:lnTo>
                  <a:lnTo>
                    <a:pt x="186" y="353"/>
                  </a:lnTo>
                  <a:lnTo>
                    <a:pt x="185" y="353"/>
                  </a:lnTo>
                  <a:lnTo>
                    <a:pt x="183" y="353"/>
                  </a:lnTo>
                  <a:lnTo>
                    <a:pt x="181" y="353"/>
                  </a:lnTo>
                  <a:lnTo>
                    <a:pt x="179" y="353"/>
                  </a:lnTo>
                  <a:lnTo>
                    <a:pt x="179" y="351"/>
                  </a:lnTo>
                  <a:lnTo>
                    <a:pt x="179" y="353"/>
                  </a:lnTo>
                  <a:lnTo>
                    <a:pt x="178" y="353"/>
                  </a:lnTo>
                  <a:lnTo>
                    <a:pt x="176" y="353"/>
                  </a:lnTo>
                  <a:lnTo>
                    <a:pt x="174" y="353"/>
                  </a:lnTo>
                  <a:lnTo>
                    <a:pt x="173" y="353"/>
                  </a:lnTo>
                  <a:lnTo>
                    <a:pt x="171" y="353"/>
                  </a:lnTo>
                  <a:lnTo>
                    <a:pt x="169" y="353"/>
                  </a:lnTo>
                  <a:lnTo>
                    <a:pt x="168" y="353"/>
                  </a:lnTo>
                  <a:lnTo>
                    <a:pt x="166" y="354"/>
                  </a:lnTo>
                  <a:lnTo>
                    <a:pt x="166" y="353"/>
                  </a:lnTo>
                  <a:lnTo>
                    <a:pt x="164" y="353"/>
                  </a:lnTo>
                  <a:lnTo>
                    <a:pt x="164" y="354"/>
                  </a:lnTo>
                  <a:lnTo>
                    <a:pt x="164" y="353"/>
                  </a:lnTo>
                  <a:lnTo>
                    <a:pt x="163" y="353"/>
                  </a:lnTo>
                  <a:lnTo>
                    <a:pt x="163" y="354"/>
                  </a:lnTo>
                  <a:lnTo>
                    <a:pt x="161" y="354"/>
                  </a:lnTo>
                  <a:lnTo>
                    <a:pt x="159" y="354"/>
                  </a:lnTo>
                  <a:lnTo>
                    <a:pt x="157" y="354"/>
                  </a:lnTo>
                  <a:lnTo>
                    <a:pt x="157" y="353"/>
                  </a:lnTo>
                  <a:lnTo>
                    <a:pt x="156" y="353"/>
                  </a:lnTo>
                  <a:lnTo>
                    <a:pt x="154" y="353"/>
                  </a:lnTo>
                  <a:lnTo>
                    <a:pt x="154" y="354"/>
                  </a:lnTo>
                  <a:lnTo>
                    <a:pt x="152" y="354"/>
                  </a:lnTo>
                  <a:lnTo>
                    <a:pt x="151" y="354"/>
                  </a:lnTo>
                  <a:lnTo>
                    <a:pt x="151" y="356"/>
                  </a:lnTo>
                  <a:lnTo>
                    <a:pt x="149" y="356"/>
                  </a:lnTo>
                  <a:lnTo>
                    <a:pt x="147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4" y="354"/>
                  </a:lnTo>
                  <a:lnTo>
                    <a:pt x="142" y="354"/>
                  </a:lnTo>
                  <a:lnTo>
                    <a:pt x="142" y="353"/>
                  </a:lnTo>
                  <a:lnTo>
                    <a:pt x="141" y="353"/>
                  </a:lnTo>
                  <a:lnTo>
                    <a:pt x="139" y="353"/>
                  </a:lnTo>
                  <a:lnTo>
                    <a:pt x="137" y="353"/>
                  </a:lnTo>
                  <a:lnTo>
                    <a:pt x="137" y="351"/>
                  </a:lnTo>
                  <a:lnTo>
                    <a:pt x="136" y="351"/>
                  </a:lnTo>
                  <a:lnTo>
                    <a:pt x="136" y="349"/>
                  </a:lnTo>
                  <a:lnTo>
                    <a:pt x="134" y="351"/>
                  </a:lnTo>
                  <a:lnTo>
                    <a:pt x="134" y="349"/>
                  </a:lnTo>
                  <a:lnTo>
                    <a:pt x="132" y="349"/>
                  </a:lnTo>
                  <a:lnTo>
                    <a:pt x="132" y="348"/>
                  </a:lnTo>
                  <a:lnTo>
                    <a:pt x="130" y="348"/>
                  </a:lnTo>
                  <a:lnTo>
                    <a:pt x="130" y="346"/>
                  </a:lnTo>
                  <a:lnTo>
                    <a:pt x="130" y="348"/>
                  </a:lnTo>
                  <a:lnTo>
                    <a:pt x="130" y="346"/>
                  </a:lnTo>
                  <a:lnTo>
                    <a:pt x="129" y="344"/>
                  </a:lnTo>
                  <a:lnTo>
                    <a:pt x="129" y="343"/>
                  </a:lnTo>
                  <a:lnTo>
                    <a:pt x="127" y="343"/>
                  </a:lnTo>
                  <a:lnTo>
                    <a:pt x="127" y="344"/>
                  </a:lnTo>
                  <a:lnTo>
                    <a:pt x="125" y="344"/>
                  </a:lnTo>
                  <a:lnTo>
                    <a:pt x="125" y="343"/>
                  </a:lnTo>
                  <a:lnTo>
                    <a:pt x="124" y="344"/>
                  </a:lnTo>
                  <a:lnTo>
                    <a:pt x="124" y="343"/>
                  </a:lnTo>
                  <a:lnTo>
                    <a:pt x="122" y="343"/>
                  </a:lnTo>
                  <a:lnTo>
                    <a:pt x="122" y="344"/>
                  </a:lnTo>
                  <a:lnTo>
                    <a:pt x="122" y="343"/>
                  </a:lnTo>
                  <a:lnTo>
                    <a:pt x="120" y="343"/>
                  </a:lnTo>
                  <a:lnTo>
                    <a:pt x="119" y="343"/>
                  </a:lnTo>
                  <a:lnTo>
                    <a:pt x="117" y="343"/>
                  </a:lnTo>
                  <a:lnTo>
                    <a:pt x="117" y="344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4" y="346"/>
                  </a:lnTo>
                  <a:lnTo>
                    <a:pt x="112" y="346"/>
                  </a:lnTo>
                  <a:lnTo>
                    <a:pt x="112" y="348"/>
                  </a:lnTo>
                  <a:lnTo>
                    <a:pt x="110" y="348"/>
                  </a:lnTo>
                  <a:lnTo>
                    <a:pt x="108" y="348"/>
                  </a:lnTo>
                  <a:lnTo>
                    <a:pt x="107" y="348"/>
                  </a:lnTo>
                  <a:lnTo>
                    <a:pt x="105" y="348"/>
                  </a:lnTo>
                  <a:lnTo>
                    <a:pt x="103" y="348"/>
                  </a:lnTo>
                  <a:lnTo>
                    <a:pt x="102" y="348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7" y="344"/>
                  </a:lnTo>
                  <a:lnTo>
                    <a:pt x="95" y="344"/>
                  </a:lnTo>
                  <a:lnTo>
                    <a:pt x="95" y="343"/>
                  </a:lnTo>
                  <a:lnTo>
                    <a:pt x="95" y="344"/>
                  </a:lnTo>
                  <a:lnTo>
                    <a:pt x="93" y="343"/>
                  </a:lnTo>
                  <a:lnTo>
                    <a:pt x="95" y="343"/>
                  </a:lnTo>
                  <a:lnTo>
                    <a:pt x="93" y="343"/>
                  </a:lnTo>
                  <a:lnTo>
                    <a:pt x="93" y="341"/>
                  </a:lnTo>
                  <a:lnTo>
                    <a:pt x="93" y="340"/>
                  </a:lnTo>
                  <a:lnTo>
                    <a:pt x="93" y="338"/>
                  </a:lnTo>
                  <a:lnTo>
                    <a:pt x="92" y="338"/>
                  </a:lnTo>
                  <a:lnTo>
                    <a:pt x="92" y="336"/>
                  </a:lnTo>
                  <a:lnTo>
                    <a:pt x="90" y="336"/>
                  </a:lnTo>
                  <a:lnTo>
                    <a:pt x="90" y="335"/>
                  </a:lnTo>
                  <a:lnTo>
                    <a:pt x="88" y="335"/>
                  </a:lnTo>
                  <a:lnTo>
                    <a:pt x="88" y="333"/>
                  </a:lnTo>
                  <a:lnTo>
                    <a:pt x="87" y="331"/>
                  </a:lnTo>
                  <a:lnTo>
                    <a:pt x="87" y="333"/>
                  </a:lnTo>
                  <a:lnTo>
                    <a:pt x="87" y="331"/>
                  </a:lnTo>
                  <a:lnTo>
                    <a:pt x="85" y="331"/>
                  </a:lnTo>
                  <a:lnTo>
                    <a:pt x="85" y="330"/>
                  </a:lnTo>
                  <a:lnTo>
                    <a:pt x="85" y="328"/>
                  </a:lnTo>
                  <a:lnTo>
                    <a:pt x="85" y="326"/>
                  </a:lnTo>
                  <a:lnTo>
                    <a:pt x="87" y="326"/>
                  </a:lnTo>
                  <a:lnTo>
                    <a:pt x="85" y="326"/>
                  </a:lnTo>
                  <a:lnTo>
                    <a:pt x="85" y="325"/>
                  </a:lnTo>
                  <a:lnTo>
                    <a:pt x="83" y="325"/>
                  </a:lnTo>
                  <a:lnTo>
                    <a:pt x="83" y="323"/>
                  </a:lnTo>
                  <a:lnTo>
                    <a:pt x="83" y="325"/>
                  </a:lnTo>
                  <a:lnTo>
                    <a:pt x="83" y="323"/>
                  </a:lnTo>
                  <a:lnTo>
                    <a:pt x="81" y="323"/>
                  </a:lnTo>
                  <a:lnTo>
                    <a:pt x="81" y="321"/>
                  </a:lnTo>
                  <a:lnTo>
                    <a:pt x="80" y="321"/>
                  </a:lnTo>
                  <a:lnTo>
                    <a:pt x="81" y="321"/>
                  </a:lnTo>
                  <a:lnTo>
                    <a:pt x="80" y="321"/>
                  </a:lnTo>
                  <a:lnTo>
                    <a:pt x="80" y="320"/>
                  </a:lnTo>
                  <a:lnTo>
                    <a:pt x="78" y="320"/>
                  </a:lnTo>
                  <a:lnTo>
                    <a:pt x="78" y="318"/>
                  </a:lnTo>
                  <a:lnTo>
                    <a:pt x="78" y="320"/>
                  </a:lnTo>
                  <a:lnTo>
                    <a:pt x="76" y="320"/>
                  </a:lnTo>
                  <a:lnTo>
                    <a:pt x="76" y="318"/>
                  </a:lnTo>
                  <a:lnTo>
                    <a:pt x="78" y="318"/>
                  </a:lnTo>
                  <a:lnTo>
                    <a:pt x="76" y="318"/>
                  </a:lnTo>
                  <a:lnTo>
                    <a:pt x="75" y="318"/>
                  </a:lnTo>
                  <a:lnTo>
                    <a:pt x="76" y="317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6" y="313"/>
                  </a:lnTo>
                  <a:lnTo>
                    <a:pt x="76" y="312"/>
                  </a:lnTo>
                  <a:lnTo>
                    <a:pt x="76" y="310"/>
                  </a:lnTo>
                  <a:lnTo>
                    <a:pt x="75" y="310"/>
                  </a:lnTo>
                  <a:lnTo>
                    <a:pt x="76" y="310"/>
                  </a:lnTo>
                  <a:lnTo>
                    <a:pt x="75" y="310"/>
                  </a:lnTo>
                  <a:lnTo>
                    <a:pt x="75" y="308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6" y="307"/>
                  </a:lnTo>
                  <a:lnTo>
                    <a:pt x="75" y="307"/>
                  </a:lnTo>
                  <a:lnTo>
                    <a:pt x="76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5" y="302"/>
                  </a:lnTo>
                  <a:lnTo>
                    <a:pt x="75" y="300"/>
                  </a:lnTo>
                  <a:lnTo>
                    <a:pt x="76" y="300"/>
                  </a:lnTo>
                  <a:lnTo>
                    <a:pt x="75" y="299"/>
                  </a:lnTo>
                  <a:lnTo>
                    <a:pt x="73" y="299"/>
                  </a:lnTo>
                  <a:lnTo>
                    <a:pt x="75" y="299"/>
                  </a:lnTo>
                  <a:lnTo>
                    <a:pt x="75" y="297"/>
                  </a:lnTo>
                  <a:lnTo>
                    <a:pt x="76" y="297"/>
                  </a:lnTo>
                  <a:lnTo>
                    <a:pt x="75" y="297"/>
                  </a:lnTo>
                  <a:lnTo>
                    <a:pt x="73" y="297"/>
                  </a:lnTo>
                  <a:lnTo>
                    <a:pt x="73" y="295"/>
                  </a:lnTo>
                  <a:lnTo>
                    <a:pt x="73" y="294"/>
                  </a:lnTo>
                  <a:lnTo>
                    <a:pt x="73" y="295"/>
                  </a:lnTo>
                  <a:lnTo>
                    <a:pt x="73" y="294"/>
                  </a:lnTo>
                  <a:lnTo>
                    <a:pt x="71" y="294"/>
                  </a:lnTo>
                  <a:lnTo>
                    <a:pt x="73" y="294"/>
                  </a:lnTo>
                  <a:lnTo>
                    <a:pt x="73" y="292"/>
                  </a:lnTo>
                  <a:lnTo>
                    <a:pt x="71" y="292"/>
                  </a:lnTo>
                  <a:lnTo>
                    <a:pt x="73" y="292"/>
                  </a:lnTo>
                  <a:lnTo>
                    <a:pt x="73" y="294"/>
                  </a:lnTo>
                  <a:lnTo>
                    <a:pt x="75" y="294"/>
                  </a:lnTo>
                  <a:lnTo>
                    <a:pt x="75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3" y="290"/>
                  </a:lnTo>
                  <a:lnTo>
                    <a:pt x="73" y="292"/>
                  </a:lnTo>
                  <a:lnTo>
                    <a:pt x="73" y="290"/>
                  </a:lnTo>
                  <a:lnTo>
                    <a:pt x="73" y="289"/>
                  </a:lnTo>
                  <a:lnTo>
                    <a:pt x="71" y="289"/>
                  </a:lnTo>
                  <a:lnTo>
                    <a:pt x="70" y="289"/>
                  </a:lnTo>
                  <a:lnTo>
                    <a:pt x="71" y="289"/>
                  </a:lnTo>
                  <a:lnTo>
                    <a:pt x="71" y="287"/>
                  </a:lnTo>
                  <a:lnTo>
                    <a:pt x="71" y="289"/>
                  </a:lnTo>
                  <a:lnTo>
                    <a:pt x="71" y="287"/>
                  </a:lnTo>
                  <a:lnTo>
                    <a:pt x="70" y="287"/>
                  </a:lnTo>
                  <a:lnTo>
                    <a:pt x="70" y="285"/>
                  </a:lnTo>
                  <a:lnTo>
                    <a:pt x="71" y="285"/>
                  </a:lnTo>
                  <a:lnTo>
                    <a:pt x="70" y="285"/>
                  </a:lnTo>
                  <a:lnTo>
                    <a:pt x="68" y="287"/>
                  </a:lnTo>
                  <a:lnTo>
                    <a:pt x="68" y="285"/>
                  </a:lnTo>
                  <a:lnTo>
                    <a:pt x="68" y="287"/>
                  </a:lnTo>
                  <a:lnTo>
                    <a:pt x="68" y="285"/>
                  </a:lnTo>
                  <a:lnTo>
                    <a:pt x="66" y="285"/>
                  </a:lnTo>
                  <a:lnTo>
                    <a:pt x="65" y="285"/>
                  </a:lnTo>
                  <a:lnTo>
                    <a:pt x="66" y="285"/>
                  </a:lnTo>
                  <a:lnTo>
                    <a:pt x="65" y="284"/>
                  </a:lnTo>
                  <a:lnTo>
                    <a:pt x="65" y="285"/>
                  </a:lnTo>
                  <a:lnTo>
                    <a:pt x="65" y="287"/>
                  </a:lnTo>
                  <a:lnTo>
                    <a:pt x="63" y="287"/>
                  </a:lnTo>
                  <a:lnTo>
                    <a:pt x="63" y="285"/>
                  </a:lnTo>
                  <a:lnTo>
                    <a:pt x="63" y="284"/>
                  </a:lnTo>
                  <a:lnTo>
                    <a:pt x="63" y="285"/>
                  </a:lnTo>
                  <a:lnTo>
                    <a:pt x="63" y="284"/>
                  </a:lnTo>
                  <a:lnTo>
                    <a:pt x="61" y="282"/>
                  </a:lnTo>
                  <a:lnTo>
                    <a:pt x="60" y="282"/>
                  </a:lnTo>
                  <a:lnTo>
                    <a:pt x="60" y="280"/>
                  </a:lnTo>
                  <a:lnTo>
                    <a:pt x="58" y="280"/>
                  </a:lnTo>
                  <a:lnTo>
                    <a:pt x="56" y="280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3" y="280"/>
                  </a:lnTo>
                  <a:lnTo>
                    <a:pt x="53" y="279"/>
                  </a:lnTo>
                  <a:lnTo>
                    <a:pt x="53" y="280"/>
                  </a:lnTo>
                  <a:lnTo>
                    <a:pt x="51" y="280"/>
                  </a:lnTo>
                  <a:lnTo>
                    <a:pt x="51" y="282"/>
                  </a:lnTo>
                  <a:lnTo>
                    <a:pt x="51" y="284"/>
                  </a:lnTo>
                  <a:lnTo>
                    <a:pt x="51" y="285"/>
                  </a:lnTo>
                  <a:lnTo>
                    <a:pt x="49" y="285"/>
                  </a:lnTo>
                  <a:lnTo>
                    <a:pt x="49" y="284"/>
                  </a:lnTo>
                  <a:lnTo>
                    <a:pt x="49" y="282"/>
                  </a:lnTo>
                  <a:lnTo>
                    <a:pt x="48" y="280"/>
                  </a:lnTo>
                  <a:lnTo>
                    <a:pt x="49" y="279"/>
                  </a:lnTo>
                  <a:lnTo>
                    <a:pt x="49" y="277"/>
                  </a:lnTo>
                  <a:lnTo>
                    <a:pt x="51" y="276"/>
                  </a:lnTo>
                  <a:lnTo>
                    <a:pt x="51" y="274"/>
                  </a:lnTo>
                  <a:lnTo>
                    <a:pt x="49" y="274"/>
                  </a:lnTo>
                  <a:lnTo>
                    <a:pt x="48" y="276"/>
                  </a:lnTo>
                  <a:lnTo>
                    <a:pt x="46" y="276"/>
                  </a:lnTo>
                  <a:lnTo>
                    <a:pt x="46" y="277"/>
                  </a:lnTo>
                  <a:lnTo>
                    <a:pt x="44" y="277"/>
                  </a:lnTo>
                  <a:lnTo>
                    <a:pt x="44" y="279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1" y="277"/>
                  </a:lnTo>
                  <a:lnTo>
                    <a:pt x="41" y="279"/>
                  </a:lnTo>
                  <a:lnTo>
                    <a:pt x="41" y="280"/>
                  </a:lnTo>
                  <a:lnTo>
                    <a:pt x="43" y="280"/>
                  </a:lnTo>
                  <a:lnTo>
                    <a:pt x="44" y="282"/>
                  </a:lnTo>
                  <a:lnTo>
                    <a:pt x="43" y="282"/>
                  </a:lnTo>
                  <a:lnTo>
                    <a:pt x="41" y="282"/>
                  </a:lnTo>
                  <a:lnTo>
                    <a:pt x="39" y="280"/>
                  </a:lnTo>
                  <a:lnTo>
                    <a:pt x="38" y="280"/>
                  </a:lnTo>
                  <a:lnTo>
                    <a:pt x="38" y="282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36" y="282"/>
                  </a:lnTo>
                  <a:lnTo>
                    <a:pt x="34" y="282"/>
                  </a:lnTo>
                  <a:lnTo>
                    <a:pt x="34" y="280"/>
                  </a:lnTo>
                  <a:lnTo>
                    <a:pt x="34" y="279"/>
                  </a:lnTo>
                  <a:lnTo>
                    <a:pt x="32" y="279"/>
                  </a:lnTo>
                  <a:lnTo>
                    <a:pt x="31" y="280"/>
                  </a:lnTo>
                  <a:lnTo>
                    <a:pt x="29" y="280"/>
                  </a:lnTo>
                  <a:lnTo>
                    <a:pt x="27" y="284"/>
                  </a:lnTo>
                  <a:lnTo>
                    <a:pt x="26" y="284"/>
                  </a:lnTo>
                  <a:lnTo>
                    <a:pt x="24" y="282"/>
                  </a:lnTo>
                  <a:lnTo>
                    <a:pt x="24" y="284"/>
                  </a:lnTo>
                  <a:lnTo>
                    <a:pt x="22" y="284"/>
                  </a:lnTo>
                  <a:lnTo>
                    <a:pt x="22" y="285"/>
                  </a:lnTo>
                  <a:lnTo>
                    <a:pt x="22" y="287"/>
                  </a:lnTo>
                  <a:lnTo>
                    <a:pt x="21" y="289"/>
                  </a:lnTo>
                  <a:lnTo>
                    <a:pt x="19" y="289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17" y="290"/>
                  </a:lnTo>
                  <a:lnTo>
                    <a:pt x="17" y="289"/>
                  </a:lnTo>
                  <a:lnTo>
                    <a:pt x="16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5"/>
                  </a:lnTo>
                  <a:lnTo>
                    <a:pt x="9" y="285"/>
                  </a:lnTo>
                  <a:lnTo>
                    <a:pt x="9" y="284"/>
                  </a:lnTo>
                  <a:lnTo>
                    <a:pt x="7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4" y="280"/>
                  </a:lnTo>
                  <a:lnTo>
                    <a:pt x="4" y="279"/>
                  </a:lnTo>
                  <a:lnTo>
                    <a:pt x="4" y="277"/>
                  </a:lnTo>
                  <a:lnTo>
                    <a:pt x="4" y="276"/>
                  </a:lnTo>
                  <a:lnTo>
                    <a:pt x="2" y="274"/>
                  </a:lnTo>
                  <a:lnTo>
                    <a:pt x="4" y="272"/>
                  </a:lnTo>
                  <a:lnTo>
                    <a:pt x="2" y="272"/>
                  </a:lnTo>
                  <a:lnTo>
                    <a:pt x="2" y="271"/>
                  </a:lnTo>
                  <a:lnTo>
                    <a:pt x="0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4" y="267"/>
                  </a:lnTo>
                  <a:lnTo>
                    <a:pt x="4" y="266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2"/>
                  </a:lnTo>
                  <a:lnTo>
                    <a:pt x="7" y="262"/>
                  </a:lnTo>
                  <a:lnTo>
                    <a:pt x="7" y="261"/>
                  </a:lnTo>
                  <a:lnTo>
                    <a:pt x="9" y="261"/>
                  </a:lnTo>
                  <a:lnTo>
                    <a:pt x="9" y="259"/>
                  </a:lnTo>
                  <a:lnTo>
                    <a:pt x="11" y="257"/>
                  </a:lnTo>
                  <a:lnTo>
                    <a:pt x="12" y="256"/>
                  </a:lnTo>
                  <a:lnTo>
                    <a:pt x="14" y="254"/>
                  </a:lnTo>
                  <a:lnTo>
                    <a:pt x="14" y="253"/>
                  </a:lnTo>
                  <a:lnTo>
                    <a:pt x="14" y="251"/>
                  </a:lnTo>
                  <a:lnTo>
                    <a:pt x="14" y="249"/>
                  </a:lnTo>
                  <a:lnTo>
                    <a:pt x="16" y="248"/>
                  </a:lnTo>
                  <a:lnTo>
                    <a:pt x="16" y="246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19" y="244"/>
                  </a:lnTo>
                  <a:lnTo>
                    <a:pt x="19" y="243"/>
                  </a:lnTo>
                  <a:lnTo>
                    <a:pt x="19" y="241"/>
                  </a:lnTo>
                  <a:lnTo>
                    <a:pt x="17" y="239"/>
                  </a:lnTo>
                  <a:lnTo>
                    <a:pt x="17" y="238"/>
                  </a:lnTo>
                  <a:lnTo>
                    <a:pt x="16" y="238"/>
                  </a:lnTo>
                  <a:lnTo>
                    <a:pt x="16" y="236"/>
                  </a:lnTo>
                  <a:lnTo>
                    <a:pt x="17" y="236"/>
                  </a:lnTo>
                  <a:lnTo>
                    <a:pt x="17" y="234"/>
                  </a:lnTo>
                  <a:lnTo>
                    <a:pt x="16" y="234"/>
                  </a:lnTo>
                  <a:lnTo>
                    <a:pt x="16" y="233"/>
                  </a:lnTo>
                  <a:lnTo>
                    <a:pt x="16" y="231"/>
                  </a:lnTo>
                  <a:lnTo>
                    <a:pt x="17" y="230"/>
                  </a:lnTo>
                  <a:lnTo>
                    <a:pt x="17" y="228"/>
                  </a:lnTo>
                  <a:lnTo>
                    <a:pt x="17" y="225"/>
                  </a:lnTo>
                  <a:lnTo>
                    <a:pt x="17" y="223"/>
                  </a:lnTo>
                  <a:lnTo>
                    <a:pt x="19" y="221"/>
                  </a:lnTo>
                  <a:lnTo>
                    <a:pt x="21" y="220"/>
                  </a:lnTo>
                  <a:lnTo>
                    <a:pt x="21" y="218"/>
                  </a:lnTo>
                  <a:lnTo>
                    <a:pt x="21" y="216"/>
                  </a:lnTo>
                  <a:lnTo>
                    <a:pt x="21" y="215"/>
                  </a:lnTo>
                  <a:lnTo>
                    <a:pt x="21" y="213"/>
                  </a:lnTo>
                  <a:lnTo>
                    <a:pt x="22" y="211"/>
                  </a:lnTo>
                  <a:lnTo>
                    <a:pt x="22" y="210"/>
                  </a:lnTo>
                  <a:lnTo>
                    <a:pt x="22" y="208"/>
                  </a:lnTo>
                  <a:lnTo>
                    <a:pt x="24" y="207"/>
                  </a:lnTo>
                  <a:lnTo>
                    <a:pt x="26" y="205"/>
                  </a:lnTo>
                  <a:lnTo>
                    <a:pt x="26" y="203"/>
                  </a:lnTo>
                  <a:lnTo>
                    <a:pt x="27" y="202"/>
                  </a:lnTo>
                  <a:lnTo>
                    <a:pt x="27" y="200"/>
                  </a:lnTo>
                  <a:lnTo>
                    <a:pt x="29" y="197"/>
                  </a:lnTo>
                  <a:lnTo>
                    <a:pt x="29" y="195"/>
                  </a:lnTo>
                  <a:lnTo>
                    <a:pt x="29" y="193"/>
                  </a:lnTo>
                  <a:lnTo>
                    <a:pt x="29" y="190"/>
                  </a:lnTo>
                  <a:lnTo>
                    <a:pt x="29" y="188"/>
                  </a:lnTo>
                  <a:lnTo>
                    <a:pt x="29" y="187"/>
                  </a:lnTo>
                  <a:lnTo>
                    <a:pt x="27" y="185"/>
                  </a:lnTo>
                  <a:lnTo>
                    <a:pt x="27" y="184"/>
                  </a:lnTo>
                  <a:lnTo>
                    <a:pt x="27" y="182"/>
                  </a:lnTo>
                  <a:lnTo>
                    <a:pt x="29" y="180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32" y="175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6" y="170"/>
                  </a:lnTo>
                  <a:lnTo>
                    <a:pt x="36" y="169"/>
                  </a:lnTo>
                  <a:lnTo>
                    <a:pt x="34" y="165"/>
                  </a:lnTo>
                  <a:lnTo>
                    <a:pt x="34" y="164"/>
                  </a:lnTo>
                  <a:lnTo>
                    <a:pt x="32" y="162"/>
                  </a:lnTo>
                  <a:lnTo>
                    <a:pt x="32" y="161"/>
                  </a:lnTo>
                  <a:lnTo>
                    <a:pt x="29" y="159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1"/>
                  </a:lnTo>
                  <a:lnTo>
                    <a:pt x="27" y="149"/>
                  </a:lnTo>
                  <a:lnTo>
                    <a:pt x="27" y="147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2" y="144"/>
                  </a:lnTo>
                  <a:lnTo>
                    <a:pt x="32" y="142"/>
                  </a:lnTo>
                  <a:lnTo>
                    <a:pt x="34" y="142"/>
                  </a:lnTo>
                  <a:lnTo>
                    <a:pt x="34" y="141"/>
                  </a:lnTo>
                  <a:lnTo>
                    <a:pt x="36" y="141"/>
                  </a:lnTo>
                  <a:lnTo>
                    <a:pt x="38" y="141"/>
                  </a:lnTo>
                  <a:lnTo>
                    <a:pt x="39" y="139"/>
                  </a:lnTo>
                  <a:lnTo>
                    <a:pt x="41" y="138"/>
                  </a:lnTo>
                  <a:lnTo>
                    <a:pt x="43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9" y="133"/>
                  </a:lnTo>
                  <a:lnTo>
                    <a:pt x="51" y="131"/>
                  </a:lnTo>
                  <a:lnTo>
                    <a:pt x="51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3" y="123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3" y="119"/>
                  </a:lnTo>
                  <a:lnTo>
                    <a:pt x="51" y="119"/>
                  </a:lnTo>
                  <a:lnTo>
                    <a:pt x="53" y="118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3" y="113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4" y="106"/>
                  </a:lnTo>
                  <a:lnTo>
                    <a:pt x="56" y="105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58" y="101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8" y="97"/>
                  </a:lnTo>
                  <a:lnTo>
                    <a:pt x="60" y="95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3" y="85"/>
                  </a:lnTo>
                  <a:lnTo>
                    <a:pt x="65" y="85"/>
                  </a:lnTo>
                  <a:lnTo>
                    <a:pt x="66" y="85"/>
                  </a:lnTo>
                  <a:lnTo>
                    <a:pt x="68" y="83"/>
                  </a:lnTo>
                  <a:lnTo>
                    <a:pt x="70" y="83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1" y="78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5" y="74"/>
                  </a:lnTo>
                  <a:lnTo>
                    <a:pt x="87" y="70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8" y="64"/>
                  </a:lnTo>
                  <a:lnTo>
                    <a:pt x="90" y="62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59"/>
                  </a:lnTo>
                  <a:lnTo>
                    <a:pt x="92" y="57"/>
                  </a:lnTo>
                  <a:lnTo>
                    <a:pt x="93" y="57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4"/>
                  </a:lnTo>
                  <a:lnTo>
                    <a:pt x="95" y="51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4"/>
                  </a:lnTo>
                  <a:lnTo>
                    <a:pt x="97" y="41"/>
                  </a:lnTo>
                  <a:lnTo>
                    <a:pt x="98" y="39"/>
                  </a:lnTo>
                  <a:lnTo>
                    <a:pt x="100" y="39"/>
                  </a:lnTo>
                  <a:lnTo>
                    <a:pt x="102" y="36"/>
                  </a:lnTo>
                  <a:lnTo>
                    <a:pt x="103" y="36"/>
                  </a:lnTo>
                  <a:lnTo>
                    <a:pt x="103" y="34"/>
                  </a:lnTo>
                  <a:lnTo>
                    <a:pt x="105" y="32"/>
                  </a:lnTo>
                  <a:lnTo>
                    <a:pt x="107" y="32"/>
                  </a:lnTo>
                  <a:lnTo>
                    <a:pt x="108" y="31"/>
                  </a:lnTo>
                  <a:lnTo>
                    <a:pt x="110" y="31"/>
                  </a:lnTo>
                  <a:lnTo>
                    <a:pt x="112" y="29"/>
                  </a:lnTo>
                  <a:lnTo>
                    <a:pt x="114" y="29"/>
                  </a:lnTo>
                  <a:lnTo>
                    <a:pt x="115" y="2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5014913" y="4900613"/>
              <a:ext cx="747712" cy="465137"/>
            </a:xfrm>
            <a:custGeom>
              <a:avLst/>
              <a:gdLst>
                <a:gd name="T0" fmla="*/ 2147483647 w 523"/>
                <a:gd name="T1" fmla="*/ 2147483647 h 312"/>
                <a:gd name="T2" fmla="*/ 2147483647 w 523"/>
                <a:gd name="T3" fmla="*/ 2147483647 h 312"/>
                <a:gd name="T4" fmla="*/ 2147483647 w 523"/>
                <a:gd name="T5" fmla="*/ 2147483647 h 312"/>
                <a:gd name="T6" fmla="*/ 2147483647 w 523"/>
                <a:gd name="T7" fmla="*/ 2147483647 h 312"/>
                <a:gd name="T8" fmla="*/ 2147483647 w 523"/>
                <a:gd name="T9" fmla="*/ 2147483647 h 312"/>
                <a:gd name="T10" fmla="*/ 2147483647 w 523"/>
                <a:gd name="T11" fmla="*/ 2147483647 h 312"/>
                <a:gd name="T12" fmla="*/ 2147483647 w 523"/>
                <a:gd name="T13" fmla="*/ 2147483647 h 312"/>
                <a:gd name="T14" fmla="*/ 2147483647 w 523"/>
                <a:gd name="T15" fmla="*/ 2147483647 h 312"/>
                <a:gd name="T16" fmla="*/ 2147483647 w 523"/>
                <a:gd name="T17" fmla="*/ 2147483647 h 312"/>
                <a:gd name="T18" fmla="*/ 2147483647 w 523"/>
                <a:gd name="T19" fmla="*/ 2147483647 h 312"/>
                <a:gd name="T20" fmla="*/ 2147483647 w 523"/>
                <a:gd name="T21" fmla="*/ 2147483647 h 312"/>
                <a:gd name="T22" fmla="*/ 2147483647 w 523"/>
                <a:gd name="T23" fmla="*/ 2147483647 h 312"/>
                <a:gd name="T24" fmla="*/ 2147483647 w 523"/>
                <a:gd name="T25" fmla="*/ 2147483647 h 312"/>
                <a:gd name="T26" fmla="*/ 2147483647 w 523"/>
                <a:gd name="T27" fmla="*/ 2147483647 h 312"/>
                <a:gd name="T28" fmla="*/ 2147483647 w 523"/>
                <a:gd name="T29" fmla="*/ 2147483647 h 312"/>
                <a:gd name="T30" fmla="*/ 2147483647 w 523"/>
                <a:gd name="T31" fmla="*/ 2147483647 h 312"/>
                <a:gd name="T32" fmla="*/ 2147483647 w 523"/>
                <a:gd name="T33" fmla="*/ 2147483647 h 312"/>
                <a:gd name="T34" fmla="*/ 2147483647 w 523"/>
                <a:gd name="T35" fmla="*/ 2147483647 h 312"/>
                <a:gd name="T36" fmla="*/ 2147483647 w 523"/>
                <a:gd name="T37" fmla="*/ 2147483647 h 312"/>
                <a:gd name="T38" fmla="*/ 2147483647 w 523"/>
                <a:gd name="T39" fmla="*/ 2147483647 h 312"/>
                <a:gd name="T40" fmla="*/ 2147483647 w 523"/>
                <a:gd name="T41" fmla="*/ 2147483647 h 312"/>
                <a:gd name="T42" fmla="*/ 2147483647 w 523"/>
                <a:gd name="T43" fmla="*/ 2147483647 h 312"/>
                <a:gd name="T44" fmla="*/ 2147483647 w 523"/>
                <a:gd name="T45" fmla="*/ 2147483647 h 312"/>
                <a:gd name="T46" fmla="*/ 2147483647 w 523"/>
                <a:gd name="T47" fmla="*/ 2147483647 h 312"/>
                <a:gd name="T48" fmla="*/ 2147483647 w 523"/>
                <a:gd name="T49" fmla="*/ 2147483647 h 312"/>
                <a:gd name="T50" fmla="*/ 2147483647 w 523"/>
                <a:gd name="T51" fmla="*/ 2147483647 h 312"/>
                <a:gd name="T52" fmla="*/ 2147483647 w 523"/>
                <a:gd name="T53" fmla="*/ 2147483647 h 312"/>
                <a:gd name="T54" fmla="*/ 2147483647 w 523"/>
                <a:gd name="T55" fmla="*/ 2147483647 h 312"/>
                <a:gd name="T56" fmla="*/ 2147483647 w 523"/>
                <a:gd name="T57" fmla="*/ 2147483647 h 312"/>
                <a:gd name="T58" fmla="*/ 2147483647 w 523"/>
                <a:gd name="T59" fmla="*/ 2147483647 h 312"/>
                <a:gd name="T60" fmla="*/ 2147483647 w 523"/>
                <a:gd name="T61" fmla="*/ 2147483647 h 312"/>
                <a:gd name="T62" fmla="*/ 2147483647 w 523"/>
                <a:gd name="T63" fmla="*/ 2147483647 h 312"/>
                <a:gd name="T64" fmla="*/ 2147483647 w 523"/>
                <a:gd name="T65" fmla="*/ 2147483647 h 312"/>
                <a:gd name="T66" fmla="*/ 2147483647 w 523"/>
                <a:gd name="T67" fmla="*/ 2147483647 h 312"/>
                <a:gd name="T68" fmla="*/ 2147483647 w 523"/>
                <a:gd name="T69" fmla="*/ 2147483647 h 312"/>
                <a:gd name="T70" fmla="*/ 2147483647 w 523"/>
                <a:gd name="T71" fmla="*/ 2147483647 h 312"/>
                <a:gd name="T72" fmla="*/ 2147483647 w 523"/>
                <a:gd name="T73" fmla="*/ 2147483647 h 312"/>
                <a:gd name="T74" fmla="*/ 2147483647 w 523"/>
                <a:gd name="T75" fmla="*/ 2147483647 h 312"/>
                <a:gd name="T76" fmla="*/ 2147483647 w 523"/>
                <a:gd name="T77" fmla="*/ 2147483647 h 312"/>
                <a:gd name="T78" fmla="*/ 2147483647 w 523"/>
                <a:gd name="T79" fmla="*/ 2147483647 h 312"/>
                <a:gd name="T80" fmla="*/ 2147483647 w 523"/>
                <a:gd name="T81" fmla="*/ 2147483647 h 312"/>
                <a:gd name="T82" fmla="*/ 2147483647 w 523"/>
                <a:gd name="T83" fmla="*/ 2147483647 h 312"/>
                <a:gd name="T84" fmla="*/ 2147483647 w 523"/>
                <a:gd name="T85" fmla="*/ 2147483647 h 312"/>
                <a:gd name="T86" fmla="*/ 2147483647 w 523"/>
                <a:gd name="T87" fmla="*/ 2147483647 h 312"/>
                <a:gd name="T88" fmla="*/ 2147483647 w 523"/>
                <a:gd name="T89" fmla="*/ 2147483647 h 312"/>
                <a:gd name="T90" fmla="*/ 2147483647 w 523"/>
                <a:gd name="T91" fmla="*/ 2147483647 h 312"/>
                <a:gd name="T92" fmla="*/ 2147483647 w 523"/>
                <a:gd name="T93" fmla="*/ 2147483647 h 312"/>
                <a:gd name="T94" fmla="*/ 2147483647 w 523"/>
                <a:gd name="T95" fmla="*/ 2147483647 h 312"/>
                <a:gd name="T96" fmla="*/ 2147483647 w 523"/>
                <a:gd name="T97" fmla="*/ 2147483647 h 312"/>
                <a:gd name="T98" fmla="*/ 2147483647 w 523"/>
                <a:gd name="T99" fmla="*/ 2147483647 h 312"/>
                <a:gd name="T100" fmla="*/ 2147483647 w 523"/>
                <a:gd name="T101" fmla="*/ 2147483647 h 312"/>
                <a:gd name="T102" fmla="*/ 2147483647 w 523"/>
                <a:gd name="T103" fmla="*/ 2147483647 h 312"/>
                <a:gd name="T104" fmla="*/ 2147483647 w 523"/>
                <a:gd name="T105" fmla="*/ 2147483647 h 312"/>
                <a:gd name="T106" fmla="*/ 2147483647 w 523"/>
                <a:gd name="T107" fmla="*/ 2147483647 h 312"/>
                <a:gd name="T108" fmla="*/ 2147483647 w 523"/>
                <a:gd name="T109" fmla="*/ 2147483647 h 312"/>
                <a:gd name="T110" fmla="*/ 2147483647 w 523"/>
                <a:gd name="T111" fmla="*/ 2147483647 h 312"/>
                <a:gd name="T112" fmla="*/ 2147483647 w 523"/>
                <a:gd name="T113" fmla="*/ 2147483647 h 312"/>
                <a:gd name="T114" fmla="*/ 2147483647 w 523"/>
                <a:gd name="T115" fmla="*/ 2147483647 h 312"/>
                <a:gd name="T116" fmla="*/ 2147483647 w 523"/>
                <a:gd name="T117" fmla="*/ 2147483647 h 312"/>
                <a:gd name="T118" fmla="*/ 2147483647 w 523"/>
                <a:gd name="T119" fmla="*/ 2147483647 h 312"/>
                <a:gd name="T120" fmla="*/ 2147483647 w 523"/>
                <a:gd name="T121" fmla="*/ 2147483647 h 312"/>
                <a:gd name="T122" fmla="*/ 2147483647 w 523"/>
                <a:gd name="T123" fmla="*/ 2147483647 h 312"/>
                <a:gd name="T124" fmla="*/ 2147483647 w 523"/>
                <a:gd name="T125" fmla="*/ 2147483647 h 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23"/>
                <a:gd name="T190" fmla="*/ 0 h 312"/>
                <a:gd name="T191" fmla="*/ 523 w 523"/>
                <a:gd name="T192" fmla="*/ 312 h 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23" h="312">
                  <a:moveTo>
                    <a:pt x="437" y="6"/>
                  </a:moveTo>
                  <a:lnTo>
                    <a:pt x="439" y="6"/>
                  </a:lnTo>
                  <a:lnTo>
                    <a:pt x="439" y="4"/>
                  </a:lnTo>
                  <a:lnTo>
                    <a:pt x="441" y="4"/>
                  </a:lnTo>
                  <a:lnTo>
                    <a:pt x="442" y="4"/>
                  </a:lnTo>
                  <a:lnTo>
                    <a:pt x="442" y="3"/>
                  </a:lnTo>
                  <a:lnTo>
                    <a:pt x="444" y="3"/>
                  </a:lnTo>
                  <a:lnTo>
                    <a:pt x="444" y="4"/>
                  </a:lnTo>
                  <a:lnTo>
                    <a:pt x="446" y="4"/>
                  </a:lnTo>
                  <a:lnTo>
                    <a:pt x="447" y="4"/>
                  </a:lnTo>
                  <a:lnTo>
                    <a:pt x="447" y="3"/>
                  </a:lnTo>
                  <a:lnTo>
                    <a:pt x="449" y="4"/>
                  </a:lnTo>
                  <a:lnTo>
                    <a:pt x="449" y="3"/>
                  </a:lnTo>
                  <a:lnTo>
                    <a:pt x="449" y="4"/>
                  </a:lnTo>
                  <a:lnTo>
                    <a:pt x="451" y="4"/>
                  </a:lnTo>
                  <a:lnTo>
                    <a:pt x="451" y="3"/>
                  </a:lnTo>
                  <a:lnTo>
                    <a:pt x="451" y="4"/>
                  </a:lnTo>
                  <a:lnTo>
                    <a:pt x="451" y="3"/>
                  </a:lnTo>
                  <a:lnTo>
                    <a:pt x="452" y="4"/>
                  </a:lnTo>
                  <a:lnTo>
                    <a:pt x="452" y="3"/>
                  </a:lnTo>
                  <a:lnTo>
                    <a:pt x="452" y="4"/>
                  </a:lnTo>
                  <a:lnTo>
                    <a:pt x="454" y="4"/>
                  </a:lnTo>
                  <a:lnTo>
                    <a:pt x="456" y="4"/>
                  </a:lnTo>
                  <a:lnTo>
                    <a:pt x="454" y="4"/>
                  </a:lnTo>
                  <a:lnTo>
                    <a:pt x="456" y="3"/>
                  </a:lnTo>
                  <a:lnTo>
                    <a:pt x="456" y="4"/>
                  </a:lnTo>
                  <a:lnTo>
                    <a:pt x="456" y="3"/>
                  </a:lnTo>
                  <a:lnTo>
                    <a:pt x="456" y="4"/>
                  </a:lnTo>
                  <a:lnTo>
                    <a:pt x="457" y="4"/>
                  </a:lnTo>
                  <a:lnTo>
                    <a:pt x="459" y="4"/>
                  </a:lnTo>
                  <a:lnTo>
                    <a:pt x="461" y="4"/>
                  </a:lnTo>
                  <a:lnTo>
                    <a:pt x="461" y="3"/>
                  </a:lnTo>
                  <a:lnTo>
                    <a:pt x="462" y="3"/>
                  </a:lnTo>
                  <a:lnTo>
                    <a:pt x="462" y="1"/>
                  </a:lnTo>
                  <a:lnTo>
                    <a:pt x="462" y="3"/>
                  </a:lnTo>
                  <a:lnTo>
                    <a:pt x="464" y="3"/>
                  </a:lnTo>
                  <a:lnTo>
                    <a:pt x="462" y="1"/>
                  </a:lnTo>
                  <a:lnTo>
                    <a:pt x="484" y="1"/>
                  </a:lnTo>
                  <a:lnTo>
                    <a:pt x="490" y="1"/>
                  </a:lnTo>
                  <a:lnTo>
                    <a:pt x="491" y="1"/>
                  </a:lnTo>
                  <a:lnTo>
                    <a:pt x="491" y="0"/>
                  </a:lnTo>
                  <a:lnTo>
                    <a:pt x="493" y="0"/>
                  </a:lnTo>
                  <a:lnTo>
                    <a:pt x="495" y="1"/>
                  </a:lnTo>
                  <a:lnTo>
                    <a:pt x="496" y="1"/>
                  </a:lnTo>
                  <a:lnTo>
                    <a:pt x="498" y="1"/>
                  </a:lnTo>
                  <a:lnTo>
                    <a:pt x="496" y="3"/>
                  </a:lnTo>
                  <a:lnTo>
                    <a:pt x="496" y="4"/>
                  </a:lnTo>
                  <a:lnTo>
                    <a:pt x="496" y="8"/>
                  </a:lnTo>
                  <a:lnTo>
                    <a:pt x="496" y="9"/>
                  </a:lnTo>
                  <a:lnTo>
                    <a:pt x="496" y="13"/>
                  </a:lnTo>
                  <a:lnTo>
                    <a:pt x="496" y="14"/>
                  </a:lnTo>
                  <a:lnTo>
                    <a:pt x="498" y="16"/>
                  </a:lnTo>
                  <a:lnTo>
                    <a:pt x="498" y="18"/>
                  </a:lnTo>
                  <a:lnTo>
                    <a:pt x="498" y="19"/>
                  </a:lnTo>
                  <a:lnTo>
                    <a:pt x="500" y="19"/>
                  </a:lnTo>
                  <a:lnTo>
                    <a:pt x="500" y="21"/>
                  </a:lnTo>
                  <a:lnTo>
                    <a:pt x="501" y="19"/>
                  </a:lnTo>
                  <a:lnTo>
                    <a:pt x="503" y="19"/>
                  </a:lnTo>
                  <a:lnTo>
                    <a:pt x="503" y="18"/>
                  </a:lnTo>
                  <a:lnTo>
                    <a:pt x="503" y="19"/>
                  </a:lnTo>
                  <a:lnTo>
                    <a:pt x="505" y="19"/>
                  </a:lnTo>
                  <a:lnTo>
                    <a:pt x="503" y="21"/>
                  </a:lnTo>
                  <a:lnTo>
                    <a:pt x="505" y="23"/>
                  </a:lnTo>
                  <a:lnTo>
                    <a:pt x="505" y="24"/>
                  </a:lnTo>
                  <a:lnTo>
                    <a:pt x="506" y="24"/>
                  </a:lnTo>
                  <a:lnTo>
                    <a:pt x="506" y="23"/>
                  </a:lnTo>
                  <a:lnTo>
                    <a:pt x="506" y="24"/>
                  </a:lnTo>
                  <a:lnTo>
                    <a:pt x="506" y="26"/>
                  </a:lnTo>
                  <a:lnTo>
                    <a:pt x="506" y="24"/>
                  </a:lnTo>
                  <a:lnTo>
                    <a:pt x="506" y="26"/>
                  </a:lnTo>
                  <a:lnTo>
                    <a:pt x="505" y="27"/>
                  </a:lnTo>
                  <a:lnTo>
                    <a:pt x="503" y="31"/>
                  </a:lnTo>
                  <a:lnTo>
                    <a:pt x="501" y="34"/>
                  </a:lnTo>
                  <a:lnTo>
                    <a:pt x="501" y="36"/>
                  </a:lnTo>
                  <a:lnTo>
                    <a:pt x="500" y="37"/>
                  </a:lnTo>
                  <a:lnTo>
                    <a:pt x="498" y="39"/>
                  </a:lnTo>
                  <a:lnTo>
                    <a:pt x="498" y="41"/>
                  </a:lnTo>
                  <a:lnTo>
                    <a:pt x="498" y="42"/>
                  </a:lnTo>
                  <a:lnTo>
                    <a:pt x="496" y="42"/>
                  </a:lnTo>
                  <a:lnTo>
                    <a:pt x="498" y="44"/>
                  </a:lnTo>
                  <a:lnTo>
                    <a:pt x="498" y="46"/>
                  </a:lnTo>
                  <a:lnTo>
                    <a:pt x="496" y="47"/>
                  </a:lnTo>
                  <a:lnTo>
                    <a:pt x="495" y="49"/>
                  </a:lnTo>
                  <a:lnTo>
                    <a:pt x="495" y="50"/>
                  </a:lnTo>
                  <a:lnTo>
                    <a:pt x="493" y="54"/>
                  </a:lnTo>
                  <a:lnTo>
                    <a:pt x="491" y="54"/>
                  </a:lnTo>
                  <a:lnTo>
                    <a:pt x="491" y="55"/>
                  </a:lnTo>
                  <a:lnTo>
                    <a:pt x="491" y="57"/>
                  </a:lnTo>
                  <a:lnTo>
                    <a:pt x="490" y="59"/>
                  </a:lnTo>
                  <a:lnTo>
                    <a:pt x="491" y="59"/>
                  </a:lnTo>
                  <a:lnTo>
                    <a:pt x="490" y="59"/>
                  </a:lnTo>
                  <a:lnTo>
                    <a:pt x="490" y="60"/>
                  </a:lnTo>
                  <a:lnTo>
                    <a:pt x="490" y="62"/>
                  </a:lnTo>
                  <a:lnTo>
                    <a:pt x="490" y="65"/>
                  </a:lnTo>
                  <a:lnTo>
                    <a:pt x="488" y="65"/>
                  </a:lnTo>
                  <a:lnTo>
                    <a:pt x="490" y="67"/>
                  </a:lnTo>
                  <a:lnTo>
                    <a:pt x="490" y="69"/>
                  </a:lnTo>
                  <a:lnTo>
                    <a:pt x="490" y="70"/>
                  </a:lnTo>
                  <a:lnTo>
                    <a:pt x="490" y="72"/>
                  </a:lnTo>
                  <a:lnTo>
                    <a:pt x="490" y="73"/>
                  </a:lnTo>
                  <a:lnTo>
                    <a:pt x="491" y="73"/>
                  </a:lnTo>
                  <a:lnTo>
                    <a:pt x="493" y="73"/>
                  </a:lnTo>
                  <a:lnTo>
                    <a:pt x="493" y="75"/>
                  </a:lnTo>
                  <a:lnTo>
                    <a:pt x="495" y="75"/>
                  </a:lnTo>
                  <a:lnTo>
                    <a:pt x="496" y="75"/>
                  </a:lnTo>
                  <a:lnTo>
                    <a:pt x="496" y="73"/>
                  </a:lnTo>
                  <a:lnTo>
                    <a:pt x="498" y="73"/>
                  </a:lnTo>
                  <a:lnTo>
                    <a:pt x="498" y="75"/>
                  </a:lnTo>
                  <a:lnTo>
                    <a:pt x="498" y="77"/>
                  </a:lnTo>
                  <a:lnTo>
                    <a:pt x="496" y="78"/>
                  </a:lnTo>
                  <a:lnTo>
                    <a:pt x="496" y="80"/>
                  </a:lnTo>
                  <a:lnTo>
                    <a:pt x="496" y="78"/>
                  </a:lnTo>
                  <a:lnTo>
                    <a:pt x="496" y="80"/>
                  </a:lnTo>
                  <a:lnTo>
                    <a:pt x="496" y="78"/>
                  </a:lnTo>
                  <a:lnTo>
                    <a:pt x="495" y="80"/>
                  </a:lnTo>
                  <a:lnTo>
                    <a:pt x="495" y="82"/>
                  </a:lnTo>
                  <a:lnTo>
                    <a:pt x="493" y="82"/>
                  </a:lnTo>
                  <a:lnTo>
                    <a:pt x="493" y="85"/>
                  </a:lnTo>
                  <a:lnTo>
                    <a:pt x="493" y="87"/>
                  </a:lnTo>
                  <a:lnTo>
                    <a:pt x="493" y="88"/>
                  </a:lnTo>
                  <a:lnTo>
                    <a:pt x="495" y="88"/>
                  </a:lnTo>
                  <a:lnTo>
                    <a:pt x="495" y="90"/>
                  </a:lnTo>
                  <a:lnTo>
                    <a:pt x="495" y="92"/>
                  </a:lnTo>
                  <a:lnTo>
                    <a:pt x="495" y="93"/>
                  </a:lnTo>
                  <a:lnTo>
                    <a:pt x="493" y="93"/>
                  </a:lnTo>
                  <a:lnTo>
                    <a:pt x="495" y="93"/>
                  </a:lnTo>
                  <a:lnTo>
                    <a:pt x="495" y="95"/>
                  </a:lnTo>
                  <a:lnTo>
                    <a:pt x="495" y="96"/>
                  </a:lnTo>
                  <a:lnTo>
                    <a:pt x="496" y="96"/>
                  </a:lnTo>
                  <a:lnTo>
                    <a:pt x="496" y="95"/>
                  </a:lnTo>
                  <a:lnTo>
                    <a:pt x="498" y="95"/>
                  </a:lnTo>
                  <a:lnTo>
                    <a:pt x="498" y="96"/>
                  </a:lnTo>
                  <a:lnTo>
                    <a:pt x="500" y="96"/>
                  </a:lnTo>
                  <a:lnTo>
                    <a:pt x="500" y="98"/>
                  </a:lnTo>
                  <a:lnTo>
                    <a:pt x="498" y="98"/>
                  </a:lnTo>
                  <a:lnTo>
                    <a:pt x="500" y="100"/>
                  </a:lnTo>
                  <a:lnTo>
                    <a:pt x="498" y="100"/>
                  </a:lnTo>
                  <a:lnTo>
                    <a:pt x="498" y="101"/>
                  </a:lnTo>
                  <a:lnTo>
                    <a:pt x="498" y="103"/>
                  </a:lnTo>
                  <a:lnTo>
                    <a:pt x="496" y="105"/>
                  </a:lnTo>
                  <a:lnTo>
                    <a:pt x="496" y="106"/>
                  </a:lnTo>
                  <a:lnTo>
                    <a:pt x="498" y="108"/>
                  </a:lnTo>
                  <a:lnTo>
                    <a:pt x="498" y="110"/>
                  </a:lnTo>
                  <a:lnTo>
                    <a:pt x="500" y="110"/>
                  </a:lnTo>
                  <a:lnTo>
                    <a:pt x="501" y="110"/>
                  </a:lnTo>
                  <a:lnTo>
                    <a:pt x="503" y="110"/>
                  </a:lnTo>
                  <a:lnTo>
                    <a:pt x="503" y="108"/>
                  </a:lnTo>
                  <a:lnTo>
                    <a:pt x="505" y="108"/>
                  </a:lnTo>
                  <a:lnTo>
                    <a:pt x="505" y="106"/>
                  </a:lnTo>
                  <a:lnTo>
                    <a:pt x="503" y="108"/>
                  </a:lnTo>
                  <a:lnTo>
                    <a:pt x="503" y="106"/>
                  </a:lnTo>
                  <a:lnTo>
                    <a:pt x="505" y="106"/>
                  </a:lnTo>
                  <a:lnTo>
                    <a:pt x="506" y="106"/>
                  </a:lnTo>
                  <a:lnTo>
                    <a:pt x="505" y="106"/>
                  </a:lnTo>
                  <a:lnTo>
                    <a:pt x="505" y="108"/>
                  </a:lnTo>
                  <a:lnTo>
                    <a:pt x="506" y="108"/>
                  </a:lnTo>
                  <a:lnTo>
                    <a:pt x="506" y="110"/>
                  </a:lnTo>
                  <a:lnTo>
                    <a:pt x="508" y="110"/>
                  </a:lnTo>
                  <a:lnTo>
                    <a:pt x="508" y="108"/>
                  </a:lnTo>
                  <a:lnTo>
                    <a:pt x="508" y="110"/>
                  </a:lnTo>
                  <a:lnTo>
                    <a:pt x="510" y="108"/>
                  </a:lnTo>
                  <a:lnTo>
                    <a:pt x="510" y="110"/>
                  </a:lnTo>
                  <a:lnTo>
                    <a:pt x="508" y="110"/>
                  </a:lnTo>
                  <a:lnTo>
                    <a:pt x="508" y="111"/>
                  </a:lnTo>
                  <a:lnTo>
                    <a:pt x="506" y="111"/>
                  </a:lnTo>
                  <a:lnTo>
                    <a:pt x="506" y="113"/>
                  </a:lnTo>
                  <a:lnTo>
                    <a:pt x="506" y="115"/>
                  </a:lnTo>
                  <a:lnTo>
                    <a:pt x="508" y="115"/>
                  </a:lnTo>
                  <a:lnTo>
                    <a:pt x="506" y="115"/>
                  </a:lnTo>
                  <a:lnTo>
                    <a:pt x="506" y="116"/>
                  </a:lnTo>
                  <a:lnTo>
                    <a:pt x="506" y="115"/>
                  </a:lnTo>
                  <a:lnTo>
                    <a:pt x="506" y="116"/>
                  </a:lnTo>
                  <a:lnTo>
                    <a:pt x="505" y="116"/>
                  </a:lnTo>
                  <a:lnTo>
                    <a:pt x="505" y="115"/>
                  </a:lnTo>
                  <a:lnTo>
                    <a:pt x="506" y="115"/>
                  </a:lnTo>
                  <a:lnTo>
                    <a:pt x="506" y="113"/>
                  </a:lnTo>
                  <a:lnTo>
                    <a:pt x="505" y="113"/>
                  </a:lnTo>
                  <a:lnTo>
                    <a:pt x="503" y="113"/>
                  </a:lnTo>
                  <a:lnTo>
                    <a:pt x="501" y="113"/>
                  </a:lnTo>
                  <a:lnTo>
                    <a:pt x="501" y="115"/>
                  </a:lnTo>
                  <a:lnTo>
                    <a:pt x="501" y="113"/>
                  </a:lnTo>
                  <a:lnTo>
                    <a:pt x="501" y="115"/>
                  </a:lnTo>
                  <a:lnTo>
                    <a:pt x="500" y="115"/>
                  </a:lnTo>
                  <a:lnTo>
                    <a:pt x="498" y="115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6" y="121"/>
                  </a:lnTo>
                  <a:lnTo>
                    <a:pt x="496" y="123"/>
                  </a:lnTo>
                  <a:lnTo>
                    <a:pt x="496" y="124"/>
                  </a:lnTo>
                  <a:lnTo>
                    <a:pt x="498" y="124"/>
                  </a:lnTo>
                  <a:lnTo>
                    <a:pt x="500" y="124"/>
                  </a:lnTo>
                  <a:lnTo>
                    <a:pt x="501" y="124"/>
                  </a:lnTo>
                  <a:lnTo>
                    <a:pt x="501" y="123"/>
                  </a:lnTo>
                  <a:lnTo>
                    <a:pt x="501" y="124"/>
                  </a:lnTo>
                  <a:lnTo>
                    <a:pt x="501" y="123"/>
                  </a:lnTo>
                  <a:lnTo>
                    <a:pt x="503" y="123"/>
                  </a:lnTo>
                  <a:lnTo>
                    <a:pt x="503" y="124"/>
                  </a:lnTo>
                  <a:lnTo>
                    <a:pt x="503" y="126"/>
                  </a:lnTo>
                  <a:lnTo>
                    <a:pt x="505" y="126"/>
                  </a:lnTo>
                  <a:lnTo>
                    <a:pt x="503" y="126"/>
                  </a:lnTo>
                  <a:lnTo>
                    <a:pt x="503" y="128"/>
                  </a:lnTo>
                  <a:lnTo>
                    <a:pt x="505" y="128"/>
                  </a:lnTo>
                  <a:lnTo>
                    <a:pt x="503" y="128"/>
                  </a:lnTo>
                  <a:lnTo>
                    <a:pt x="503" y="129"/>
                  </a:lnTo>
                  <a:lnTo>
                    <a:pt x="505" y="129"/>
                  </a:lnTo>
                  <a:lnTo>
                    <a:pt x="505" y="131"/>
                  </a:lnTo>
                  <a:lnTo>
                    <a:pt x="503" y="131"/>
                  </a:lnTo>
                  <a:lnTo>
                    <a:pt x="503" y="129"/>
                  </a:lnTo>
                  <a:lnTo>
                    <a:pt x="501" y="129"/>
                  </a:lnTo>
                  <a:lnTo>
                    <a:pt x="501" y="131"/>
                  </a:lnTo>
                  <a:lnTo>
                    <a:pt x="500" y="131"/>
                  </a:lnTo>
                  <a:lnTo>
                    <a:pt x="501" y="131"/>
                  </a:lnTo>
                  <a:lnTo>
                    <a:pt x="500" y="131"/>
                  </a:lnTo>
                  <a:lnTo>
                    <a:pt x="500" y="133"/>
                  </a:lnTo>
                  <a:lnTo>
                    <a:pt x="501" y="133"/>
                  </a:lnTo>
                  <a:lnTo>
                    <a:pt x="500" y="133"/>
                  </a:lnTo>
                  <a:lnTo>
                    <a:pt x="500" y="134"/>
                  </a:lnTo>
                  <a:lnTo>
                    <a:pt x="501" y="134"/>
                  </a:lnTo>
                  <a:lnTo>
                    <a:pt x="500" y="134"/>
                  </a:lnTo>
                  <a:lnTo>
                    <a:pt x="500" y="136"/>
                  </a:lnTo>
                  <a:lnTo>
                    <a:pt x="498" y="136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5" y="134"/>
                  </a:lnTo>
                  <a:lnTo>
                    <a:pt x="495" y="136"/>
                  </a:lnTo>
                  <a:lnTo>
                    <a:pt x="495" y="138"/>
                  </a:lnTo>
                  <a:lnTo>
                    <a:pt x="493" y="138"/>
                  </a:lnTo>
                  <a:lnTo>
                    <a:pt x="493" y="139"/>
                  </a:lnTo>
                  <a:lnTo>
                    <a:pt x="493" y="141"/>
                  </a:lnTo>
                  <a:lnTo>
                    <a:pt x="493" y="142"/>
                  </a:lnTo>
                  <a:lnTo>
                    <a:pt x="495" y="142"/>
                  </a:lnTo>
                  <a:lnTo>
                    <a:pt x="495" y="144"/>
                  </a:lnTo>
                  <a:lnTo>
                    <a:pt x="495" y="146"/>
                  </a:lnTo>
                  <a:lnTo>
                    <a:pt x="496" y="146"/>
                  </a:lnTo>
                  <a:lnTo>
                    <a:pt x="495" y="147"/>
                  </a:lnTo>
                  <a:lnTo>
                    <a:pt x="496" y="147"/>
                  </a:lnTo>
                  <a:lnTo>
                    <a:pt x="496" y="149"/>
                  </a:lnTo>
                  <a:lnTo>
                    <a:pt x="498" y="149"/>
                  </a:lnTo>
                  <a:lnTo>
                    <a:pt x="500" y="149"/>
                  </a:lnTo>
                  <a:lnTo>
                    <a:pt x="500" y="151"/>
                  </a:lnTo>
                  <a:lnTo>
                    <a:pt x="500" y="152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8" y="152"/>
                  </a:lnTo>
                  <a:lnTo>
                    <a:pt x="498" y="151"/>
                  </a:lnTo>
                  <a:lnTo>
                    <a:pt x="496" y="151"/>
                  </a:lnTo>
                  <a:lnTo>
                    <a:pt x="495" y="151"/>
                  </a:lnTo>
                  <a:lnTo>
                    <a:pt x="495" y="152"/>
                  </a:lnTo>
                  <a:lnTo>
                    <a:pt x="495" y="154"/>
                  </a:lnTo>
                  <a:lnTo>
                    <a:pt x="493" y="154"/>
                  </a:lnTo>
                  <a:lnTo>
                    <a:pt x="491" y="156"/>
                  </a:lnTo>
                  <a:lnTo>
                    <a:pt x="493" y="156"/>
                  </a:lnTo>
                  <a:lnTo>
                    <a:pt x="493" y="157"/>
                  </a:lnTo>
                  <a:lnTo>
                    <a:pt x="493" y="159"/>
                  </a:lnTo>
                  <a:lnTo>
                    <a:pt x="495" y="159"/>
                  </a:lnTo>
                  <a:lnTo>
                    <a:pt x="493" y="161"/>
                  </a:lnTo>
                  <a:lnTo>
                    <a:pt x="493" y="162"/>
                  </a:lnTo>
                  <a:lnTo>
                    <a:pt x="493" y="164"/>
                  </a:lnTo>
                  <a:lnTo>
                    <a:pt x="495" y="164"/>
                  </a:lnTo>
                  <a:lnTo>
                    <a:pt x="496" y="165"/>
                  </a:lnTo>
                  <a:lnTo>
                    <a:pt x="495" y="165"/>
                  </a:lnTo>
                  <a:lnTo>
                    <a:pt x="496" y="165"/>
                  </a:lnTo>
                  <a:lnTo>
                    <a:pt x="495" y="165"/>
                  </a:lnTo>
                  <a:lnTo>
                    <a:pt x="496" y="167"/>
                  </a:lnTo>
                  <a:lnTo>
                    <a:pt x="495" y="167"/>
                  </a:lnTo>
                  <a:lnTo>
                    <a:pt x="493" y="169"/>
                  </a:lnTo>
                  <a:lnTo>
                    <a:pt x="495" y="169"/>
                  </a:lnTo>
                  <a:lnTo>
                    <a:pt x="495" y="170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8" y="172"/>
                  </a:lnTo>
                  <a:lnTo>
                    <a:pt x="498" y="174"/>
                  </a:lnTo>
                  <a:lnTo>
                    <a:pt x="500" y="174"/>
                  </a:lnTo>
                  <a:lnTo>
                    <a:pt x="498" y="174"/>
                  </a:lnTo>
                  <a:lnTo>
                    <a:pt x="496" y="175"/>
                  </a:lnTo>
                  <a:lnTo>
                    <a:pt x="496" y="177"/>
                  </a:lnTo>
                  <a:lnTo>
                    <a:pt x="498" y="177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498" y="179"/>
                  </a:lnTo>
                  <a:lnTo>
                    <a:pt x="498" y="180"/>
                  </a:lnTo>
                  <a:lnTo>
                    <a:pt x="496" y="180"/>
                  </a:lnTo>
                  <a:lnTo>
                    <a:pt x="495" y="182"/>
                  </a:lnTo>
                  <a:lnTo>
                    <a:pt x="495" y="184"/>
                  </a:lnTo>
                  <a:lnTo>
                    <a:pt x="495" y="185"/>
                  </a:lnTo>
                  <a:lnTo>
                    <a:pt x="495" y="188"/>
                  </a:lnTo>
                  <a:lnTo>
                    <a:pt x="495" y="190"/>
                  </a:lnTo>
                  <a:lnTo>
                    <a:pt x="496" y="190"/>
                  </a:lnTo>
                  <a:lnTo>
                    <a:pt x="496" y="188"/>
                  </a:lnTo>
                  <a:lnTo>
                    <a:pt x="496" y="190"/>
                  </a:lnTo>
                  <a:lnTo>
                    <a:pt x="496" y="192"/>
                  </a:lnTo>
                  <a:lnTo>
                    <a:pt x="496" y="190"/>
                  </a:lnTo>
                  <a:lnTo>
                    <a:pt x="496" y="192"/>
                  </a:lnTo>
                  <a:lnTo>
                    <a:pt x="496" y="193"/>
                  </a:lnTo>
                  <a:lnTo>
                    <a:pt x="495" y="193"/>
                  </a:lnTo>
                  <a:lnTo>
                    <a:pt x="495" y="195"/>
                  </a:lnTo>
                  <a:lnTo>
                    <a:pt x="495" y="197"/>
                  </a:lnTo>
                  <a:lnTo>
                    <a:pt x="493" y="197"/>
                  </a:lnTo>
                  <a:lnTo>
                    <a:pt x="493" y="198"/>
                  </a:lnTo>
                  <a:lnTo>
                    <a:pt x="495" y="198"/>
                  </a:lnTo>
                  <a:lnTo>
                    <a:pt x="493" y="198"/>
                  </a:lnTo>
                  <a:lnTo>
                    <a:pt x="495" y="198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2"/>
                  </a:lnTo>
                  <a:lnTo>
                    <a:pt x="491" y="205"/>
                  </a:lnTo>
                  <a:lnTo>
                    <a:pt x="491" y="206"/>
                  </a:lnTo>
                  <a:lnTo>
                    <a:pt x="491" y="208"/>
                  </a:lnTo>
                  <a:lnTo>
                    <a:pt x="491" y="210"/>
                  </a:lnTo>
                  <a:lnTo>
                    <a:pt x="493" y="210"/>
                  </a:lnTo>
                  <a:lnTo>
                    <a:pt x="491" y="208"/>
                  </a:lnTo>
                  <a:lnTo>
                    <a:pt x="493" y="208"/>
                  </a:lnTo>
                  <a:lnTo>
                    <a:pt x="493" y="210"/>
                  </a:lnTo>
                  <a:lnTo>
                    <a:pt x="491" y="210"/>
                  </a:lnTo>
                  <a:lnTo>
                    <a:pt x="490" y="211"/>
                  </a:lnTo>
                  <a:lnTo>
                    <a:pt x="488" y="213"/>
                  </a:lnTo>
                  <a:lnTo>
                    <a:pt x="488" y="215"/>
                  </a:lnTo>
                  <a:lnTo>
                    <a:pt x="486" y="218"/>
                  </a:lnTo>
                  <a:lnTo>
                    <a:pt x="488" y="220"/>
                  </a:lnTo>
                  <a:lnTo>
                    <a:pt x="488" y="218"/>
                  </a:lnTo>
                  <a:lnTo>
                    <a:pt x="488" y="220"/>
                  </a:lnTo>
                  <a:lnTo>
                    <a:pt x="486" y="220"/>
                  </a:lnTo>
                  <a:lnTo>
                    <a:pt x="484" y="221"/>
                  </a:lnTo>
                  <a:lnTo>
                    <a:pt x="483" y="223"/>
                  </a:lnTo>
                  <a:lnTo>
                    <a:pt x="483" y="225"/>
                  </a:lnTo>
                  <a:lnTo>
                    <a:pt x="483" y="226"/>
                  </a:lnTo>
                  <a:lnTo>
                    <a:pt x="484" y="226"/>
                  </a:lnTo>
                  <a:lnTo>
                    <a:pt x="483" y="226"/>
                  </a:lnTo>
                  <a:lnTo>
                    <a:pt x="484" y="226"/>
                  </a:lnTo>
                  <a:lnTo>
                    <a:pt x="483" y="226"/>
                  </a:lnTo>
                  <a:lnTo>
                    <a:pt x="483" y="228"/>
                  </a:lnTo>
                  <a:lnTo>
                    <a:pt x="481" y="229"/>
                  </a:lnTo>
                  <a:lnTo>
                    <a:pt x="481" y="231"/>
                  </a:lnTo>
                  <a:lnTo>
                    <a:pt x="481" y="233"/>
                  </a:lnTo>
                  <a:lnTo>
                    <a:pt x="483" y="233"/>
                  </a:lnTo>
                  <a:lnTo>
                    <a:pt x="483" y="234"/>
                  </a:lnTo>
                  <a:lnTo>
                    <a:pt x="483" y="233"/>
                  </a:lnTo>
                  <a:lnTo>
                    <a:pt x="483" y="234"/>
                  </a:lnTo>
                  <a:lnTo>
                    <a:pt x="481" y="236"/>
                  </a:lnTo>
                  <a:lnTo>
                    <a:pt x="481" y="238"/>
                  </a:lnTo>
                  <a:lnTo>
                    <a:pt x="479" y="238"/>
                  </a:lnTo>
                  <a:lnTo>
                    <a:pt x="479" y="239"/>
                  </a:lnTo>
                  <a:lnTo>
                    <a:pt x="479" y="241"/>
                  </a:lnTo>
                  <a:lnTo>
                    <a:pt x="479" y="239"/>
                  </a:lnTo>
                  <a:lnTo>
                    <a:pt x="478" y="239"/>
                  </a:lnTo>
                  <a:lnTo>
                    <a:pt x="478" y="241"/>
                  </a:lnTo>
                  <a:lnTo>
                    <a:pt x="476" y="243"/>
                  </a:lnTo>
                  <a:lnTo>
                    <a:pt x="476" y="244"/>
                  </a:lnTo>
                  <a:lnTo>
                    <a:pt x="474" y="244"/>
                  </a:lnTo>
                  <a:lnTo>
                    <a:pt x="473" y="244"/>
                  </a:lnTo>
                  <a:lnTo>
                    <a:pt x="468" y="246"/>
                  </a:lnTo>
                  <a:lnTo>
                    <a:pt x="461" y="249"/>
                  </a:lnTo>
                  <a:lnTo>
                    <a:pt x="449" y="257"/>
                  </a:lnTo>
                  <a:lnTo>
                    <a:pt x="444" y="259"/>
                  </a:lnTo>
                  <a:lnTo>
                    <a:pt x="442" y="261"/>
                  </a:lnTo>
                  <a:lnTo>
                    <a:pt x="441" y="262"/>
                  </a:lnTo>
                  <a:lnTo>
                    <a:pt x="439" y="264"/>
                  </a:lnTo>
                  <a:lnTo>
                    <a:pt x="435" y="266"/>
                  </a:lnTo>
                  <a:lnTo>
                    <a:pt x="432" y="269"/>
                  </a:lnTo>
                  <a:lnTo>
                    <a:pt x="429" y="271"/>
                  </a:lnTo>
                  <a:lnTo>
                    <a:pt x="429" y="272"/>
                  </a:lnTo>
                  <a:lnTo>
                    <a:pt x="427" y="272"/>
                  </a:lnTo>
                  <a:lnTo>
                    <a:pt x="425" y="274"/>
                  </a:lnTo>
                  <a:lnTo>
                    <a:pt x="424" y="275"/>
                  </a:lnTo>
                  <a:lnTo>
                    <a:pt x="419" y="279"/>
                  </a:lnTo>
                  <a:lnTo>
                    <a:pt x="419" y="280"/>
                  </a:lnTo>
                  <a:lnTo>
                    <a:pt x="415" y="282"/>
                  </a:lnTo>
                  <a:lnTo>
                    <a:pt x="412" y="287"/>
                  </a:lnTo>
                  <a:lnTo>
                    <a:pt x="410" y="289"/>
                  </a:lnTo>
                  <a:lnTo>
                    <a:pt x="408" y="290"/>
                  </a:lnTo>
                  <a:lnTo>
                    <a:pt x="407" y="292"/>
                  </a:lnTo>
                  <a:lnTo>
                    <a:pt x="405" y="295"/>
                  </a:lnTo>
                  <a:lnTo>
                    <a:pt x="402" y="297"/>
                  </a:lnTo>
                  <a:lnTo>
                    <a:pt x="397" y="303"/>
                  </a:lnTo>
                  <a:lnTo>
                    <a:pt x="392" y="308"/>
                  </a:lnTo>
                  <a:lnTo>
                    <a:pt x="392" y="310"/>
                  </a:lnTo>
                  <a:lnTo>
                    <a:pt x="390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0" y="308"/>
                  </a:lnTo>
                  <a:lnTo>
                    <a:pt x="388" y="308"/>
                  </a:lnTo>
                  <a:lnTo>
                    <a:pt x="388" y="307"/>
                  </a:lnTo>
                  <a:lnTo>
                    <a:pt x="386" y="308"/>
                  </a:lnTo>
                  <a:lnTo>
                    <a:pt x="385" y="307"/>
                  </a:lnTo>
                  <a:lnTo>
                    <a:pt x="383" y="307"/>
                  </a:lnTo>
                  <a:lnTo>
                    <a:pt x="381" y="307"/>
                  </a:lnTo>
                  <a:lnTo>
                    <a:pt x="381" y="305"/>
                  </a:lnTo>
                  <a:lnTo>
                    <a:pt x="380" y="305"/>
                  </a:lnTo>
                  <a:lnTo>
                    <a:pt x="378" y="305"/>
                  </a:lnTo>
                  <a:lnTo>
                    <a:pt x="380" y="305"/>
                  </a:lnTo>
                  <a:lnTo>
                    <a:pt x="380" y="303"/>
                  </a:lnTo>
                  <a:lnTo>
                    <a:pt x="378" y="303"/>
                  </a:lnTo>
                  <a:lnTo>
                    <a:pt x="378" y="302"/>
                  </a:lnTo>
                  <a:lnTo>
                    <a:pt x="376" y="300"/>
                  </a:lnTo>
                  <a:lnTo>
                    <a:pt x="375" y="300"/>
                  </a:lnTo>
                  <a:lnTo>
                    <a:pt x="373" y="300"/>
                  </a:lnTo>
                  <a:lnTo>
                    <a:pt x="373" y="298"/>
                  </a:lnTo>
                  <a:lnTo>
                    <a:pt x="371" y="298"/>
                  </a:lnTo>
                  <a:lnTo>
                    <a:pt x="370" y="298"/>
                  </a:lnTo>
                  <a:lnTo>
                    <a:pt x="368" y="298"/>
                  </a:lnTo>
                  <a:lnTo>
                    <a:pt x="366" y="298"/>
                  </a:lnTo>
                  <a:lnTo>
                    <a:pt x="366" y="300"/>
                  </a:lnTo>
                  <a:lnTo>
                    <a:pt x="365" y="300"/>
                  </a:lnTo>
                  <a:lnTo>
                    <a:pt x="363" y="300"/>
                  </a:lnTo>
                  <a:lnTo>
                    <a:pt x="363" y="302"/>
                  </a:lnTo>
                  <a:lnTo>
                    <a:pt x="361" y="302"/>
                  </a:lnTo>
                  <a:lnTo>
                    <a:pt x="359" y="302"/>
                  </a:lnTo>
                  <a:lnTo>
                    <a:pt x="358" y="302"/>
                  </a:lnTo>
                  <a:lnTo>
                    <a:pt x="358" y="303"/>
                  </a:lnTo>
                  <a:lnTo>
                    <a:pt x="356" y="303"/>
                  </a:lnTo>
                  <a:lnTo>
                    <a:pt x="354" y="303"/>
                  </a:lnTo>
                  <a:lnTo>
                    <a:pt x="353" y="303"/>
                  </a:lnTo>
                  <a:lnTo>
                    <a:pt x="353" y="305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6" y="307"/>
                  </a:lnTo>
                  <a:lnTo>
                    <a:pt x="356" y="308"/>
                  </a:lnTo>
                  <a:lnTo>
                    <a:pt x="358" y="308"/>
                  </a:lnTo>
                  <a:lnTo>
                    <a:pt x="359" y="308"/>
                  </a:lnTo>
                  <a:lnTo>
                    <a:pt x="359" y="310"/>
                  </a:lnTo>
                  <a:lnTo>
                    <a:pt x="359" y="312"/>
                  </a:lnTo>
                  <a:lnTo>
                    <a:pt x="361" y="312"/>
                  </a:lnTo>
                  <a:lnTo>
                    <a:pt x="359" y="312"/>
                  </a:lnTo>
                  <a:lnTo>
                    <a:pt x="358" y="312"/>
                  </a:lnTo>
                  <a:lnTo>
                    <a:pt x="358" y="310"/>
                  </a:lnTo>
                  <a:lnTo>
                    <a:pt x="359" y="310"/>
                  </a:lnTo>
                  <a:lnTo>
                    <a:pt x="358" y="310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4" y="308"/>
                  </a:lnTo>
                  <a:lnTo>
                    <a:pt x="354" y="307"/>
                  </a:lnTo>
                  <a:lnTo>
                    <a:pt x="353" y="307"/>
                  </a:lnTo>
                  <a:lnTo>
                    <a:pt x="353" y="305"/>
                  </a:lnTo>
                  <a:lnTo>
                    <a:pt x="351" y="307"/>
                  </a:lnTo>
                  <a:lnTo>
                    <a:pt x="353" y="307"/>
                  </a:lnTo>
                  <a:lnTo>
                    <a:pt x="351" y="307"/>
                  </a:lnTo>
                  <a:lnTo>
                    <a:pt x="353" y="307"/>
                  </a:lnTo>
                  <a:lnTo>
                    <a:pt x="353" y="308"/>
                  </a:lnTo>
                  <a:lnTo>
                    <a:pt x="351" y="308"/>
                  </a:lnTo>
                  <a:lnTo>
                    <a:pt x="353" y="308"/>
                  </a:lnTo>
                  <a:lnTo>
                    <a:pt x="351" y="308"/>
                  </a:lnTo>
                  <a:lnTo>
                    <a:pt x="351" y="307"/>
                  </a:lnTo>
                  <a:lnTo>
                    <a:pt x="349" y="307"/>
                  </a:lnTo>
                  <a:lnTo>
                    <a:pt x="349" y="305"/>
                  </a:lnTo>
                  <a:lnTo>
                    <a:pt x="351" y="305"/>
                  </a:lnTo>
                  <a:lnTo>
                    <a:pt x="349" y="305"/>
                  </a:lnTo>
                  <a:lnTo>
                    <a:pt x="351" y="303"/>
                  </a:lnTo>
                  <a:lnTo>
                    <a:pt x="349" y="303"/>
                  </a:lnTo>
                  <a:lnTo>
                    <a:pt x="348" y="303"/>
                  </a:lnTo>
                  <a:lnTo>
                    <a:pt x="349" y="303"/>
                  </a:lnTo>
                  <a:lnTo>
                    <a:pt x="349" y="302"/>
                  </a:lnTo>
                  <a:lnTo>
                    <a:pt x="351" y="302"/>
                  </a:lnTo>
                  <a:lnTo>
                    <a:pt x="349" y="302"/>
                  </a:lnTo>
                  <a:lnTo>
                    <a:pt x="351" y="300"/>
                  </a:lnTo>
                  <a:lnTo>
                    <a:pt x="349" y="300"/>
                  </a:lnTo>
                  <a:lnTo>
                    <a:pt x="351" y="300"/>
                  </a:lnTo>
                  <a:lnTo>
                    <a:pt x="349" y="300"/>
                  </a:lnTo>
                  <a:lnTo>
                    <a:pt x="351" y="300"/>
                  </a:lnTo>
                  <a:lnTo>
                    <a:pt x="351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1" y="297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4" y="298"/>
                  </a:lnTo>
                  <a:lnTo>
                    <a:pt x="353" y="298"/>
                  </a:lnTo>
                  <a:lnTo>
                    <a:pt x="354" y="298"/>
                  </a:lnTo>
                  <a:lnTo>
                    <a:pt x="354" y="300"/>
                  </a:lnTo>
                  <a:lnTo>
                    <a:pt x="356" y="300"/>
                  </a:lnTo>
                  <a:lnTo>
                    <a:pt x="354" y="300"/>
                  </a:lnTo>
                  <a:lnTo>
                    <a:pt x="354" y="302"/>
                  </a:lnTo>
                  <a:lnTo>
                    <a:pt x="354" y="300"/>
                  </a:lnTo>
                  <a:lnTo>
                    <a:pt x="356" y="300"/>
                  </a:lnTo>
                  <a:lnTo>
                    <a:pt x="354" y="302"/>
                  </a:lnTo>
                  <a:lnTo>
                    <a:pt x="356" y="302"/>
                  </a:lnTo>
                  <a:lnTo>
                    <a:pt x="356" y="300"/>
                  </a:lnTo>
                  <a:lnTo>
                    <a:pt x="356" y="298"/>
                  </a:lnTo>
                  <a:lnTo>
                    <a:pt x="354" y="298"/>
                  </a:lnTo>
                  <a:lnTo>
                    <a:pt x="356" y="298"/>
                  </a:lnTo>
                  <a:lnTo>
                    <a:pt x="354" y="298"/>
                  </a:lnTo>
                  <a:lnTo>
                    <a:pt x="356" y="298"/>
                  </a:lnTo>
                  <a:lnTo>
                    <a:pt x="356" y="297"/>
                  </a:lnTo>
                  <a:lnTo>
                    <a:pt x="354" y="297"/>
                  </a:lnTo>
                  <a:lnTo>
                    <a:pt x="356" y="297"/>
                  </a:lnTo>
                  <a:lnTo>
                    <a:pt x="354" y="297"/>
                  </a:lnTo>
                  <a:lnTo>
                    <a:pt x="356" y="297"/>
                  </a:lnTo>
                  <a:lnTo>
                    <a:pt x="354" y="297"/>
                  </a:lnTo>
                  <a:lnTo>
                    <a:pt x="354" y="295"/>
                  </a:lnTo>
                  <a:lnTo>
                    <a:pt x="356" y="295"/>
                  </a:lnTo>
                  <a:lnTo>
                    <a:pt x="356" y="297"/>
                  </a:lnTo>
                  <a:lnTo>
                    <a:pt x="358" y="297"/>
                  </a:lnTo>
                  <a:lnTo>
                    <a:pt x="356" y="297"/>
                  </a:lnTo>
                  <a:lnTo>
                    <a:pt x="358" y="297"/>
                  </a:lnTo>
                  <a:lnTo>
                    <a:pt x="359" y="297"/>
                  </a:lnTo>
                  <a:lnTo>
                    <a:pt x="361" y="297"/>
                  </a:lnTo>
                  <a:lnTo>
                    <a:pt x="363" y="297"/>
                  </a:lnTo>
                  <a:lnTo>
                    <a:pt x="363" y="295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3" y="294"/>
                  </a:lnTo>
                  <a:lnTo>
                    <a:pt x="365" y="294"/>
                  </a:lnTo>
                  <a:lnTo>
                    <a:pt x="363" y="294"/>
                  </a:lnTo>
                  <a:lnTo>
                    <a:pt x="363" y="292"/>
                  </a:lnTo>
                  <a:lnTo>
                    <a:pt x="365" y="292"/>
                  </a:lnTo>
                  <a:lnTo>
                    <a:pt x="366" y="292"/>
                  </a:lnTo>
                  <a:lnTo>
                    <a:pt x="365" y="292"/>
                  </a:lnTo>
                  <a:lnTo>
                    <a:pt x="365" y="290"/>
                  </a:lnTo>
                  <a:lnTo>
                    <a:pt x="366" y="290"/>
                  </a:lnTo>
                  <a:lnTo>
                    <a:pt x="368" y="290"/>
                  </a:lnTo>
                  <a:lnTo>
                    <a:pt x="366" y="289"/>
                  </a:lnTo>
                  <a:lnTo>
                    <a:pt x="368" y="289"/>
                  </a:lnTo>
                  <a:lnTo>
                    <a:pt x="368" y="287"/>
                  </a:lnTo>
                  <a:lnTo>
                    <a:pt x="368" y="285"/>
                  </a:lnTo>
                  <a:lnTo>
                    <a:pt x="370" y="285"/>
                  </a:lnTo>
                  <a:lnTo>
                    <a:pt x="368" y="285"/>
                  </a:lnTo>
                  <a:lnTo>
                    <a:pt x="368" y="287"/>
                  </a:lnTo>
                  <a:lnTo>
                    <a:pt x="368" y="285"/>
                  </a:lnTo>
                  <a:lnTo>
                    <a:pt x="366" y="287"/>
                  </a:lnTo>
                  <a:lnTo>
                    <a:pt x="365" y="287"/>
                  </a:lnTo>
                  <a:lnTo>
                    <a:pt x="363" y="287"/>
                  </a:lnTo>
                  <a:lnTo>
                    <a:pt x="365" y="287"/>
                  </a:lnTo>
                  <a:lnTo>
                    <a:pt x="365" y="285"/>
                  </a:lnTo>
                  <a:lnTo>
                    <a:pt x="366" y="285"/>
                  </a:lnTo>
                  <a:lnTo>
                    <a:pt x="368" y="285"/>
                  </a:lnTo>
                  <a:lnTo>
                    <a:pt x="368" y="284"/>
                  </a:lnTo>
                  <a:lnTo>
                    <a:pt x="370" y="282"/>
                  </a:lnTo>
                  <a:lnTo>
                    <a:pt x="368" y="282"/>
                  </a:lnTo>
                  <a:lnTo>
                    <a:pt x="368" y="280"/>
                  </a:lnTo>
                  <a:lnTo>
                    <a:pt x="370" y="279"/>
                  </a:lnTo>
                  <a:lnTo>
                    <a:pt x="370" y="277"/>
                  </a:lnTo>
                  <a:lnTo>
                    <a:pt x="370" y="279"/>
                  </a:lnTo>
                  <a:lnTo>
                    <a:pt x="371" y="277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71" y="275"/>
                  </a:lnTo>
                  <a:lnTo>
                    <a:pt x="370" y="277"/>
                  </a:lnTo>
                  <a:lnTo>
                    <a:pt x="370" y="275"/>
                  </a:lnTo>
                  <a:lnTo>
                    <a:pt x="368" y="275"/>
                  </a:lnTo>
                  <a:lnTo>
                    <a:pt x="368" y="277"/>
                  </a:lnTo>
                  <a:lnTo>
                    <a:pt x="368" y="275"/>
                  </a:lnTo>
                  <a:lnTo>
                    <a:pt x="368" y="274"/>
                  </a:lnTo>
                  <a:lnTo>
                    <a:pt x="370" y="274"/>
                  </a:lnTo>
                  <a:lnTo>
                    <a:pt x="370" y="272"/>
                  </a:lnTo>
                  <a:lnTo>
                    <a:pt x="368" y="272"/>
                  </a:lnTo>
                  <a:lnTo>
                    <a:pt x="368" y="274"/>
                  </a:lnTo>
                  <a:lnTo>
                    <a:pt x="368" y="272"/>
                  </a:lnTo>
                  <a:lnTo>
                    <a:pt x="368" y="271"/>
                  </a:lnTo>
                  <a:lnTo>
                    <a:pt x="370" y="271"/>
                  </a:lnTo>
                  <a:lnTo>
                    <a:pt x="368" y="271"/>
                  </a:lnTo>
                  <a:lnTo>
                    <a:pt x="370" y="269"/>
                  </a:lnTo>
                  <a:lnTo>
                    <a:pt x="371" y="269"/>
                  </a:lnTo>
                  <a:lnTo>
                    <a:pt x="371" y="267"/>
                  </a:lnTo>
                  <a:lnTo>
                    <a:pt x="370" y="267"/>
                  </a:lnTo>
                  <a:lnTo>
                    <a:pt x="370" y="269"/>
                  </a:lnTo>
                  <a:lnTo>
                    <a:pt x="368" y="269"/>
                  </a:lnTo>
                  <a:lnTo>
                    <a:pt x="370" y="269"/>
                  </a:lnTo>
                  <a:lnTo>
                    <a:pt x="368" y="269"/>
                  </a:lnTo>
                  <a:lnTo>
                    <a:pt x="368" y="267"/>
                  </a:lnTo>
                  <a:lnTo>
                    <a:pt x="370" y="267"/>
                  </a:lnTo>
                  <a:lnTo>
                    <a:pt x="368" y="267"/>
                  </a:lnTo>
                  <a:lnTo>
                    <a:pt x="368" y="269"/>
                  </a:lnTo>
                  <a:lnTo>
                    <a:pt x="366" y="269"/>
                  </a:lnTo>
                  <a:lnTo>
                    <a:pt x="368" y="267"/>
                  </a:lnTo>
                  <a:lnTo>
                    <a:pt x="368" y="266"/>
                  </a:lnTo>
                  <a:lnTo>
                    <a:pt x="370" y="266"/>
                  </a:lnTo>
                  <a:lnTo>
                    <a:pt x="368" y="266"/>
                  </a:lnTo>
                  <a:lnTo>
                    <a:pt x="368" y="264"/>
                  </a:lnTo>
                  <a:lnTo>
                    <a:pt x="368" y="262"/>
                  </a:lnTo>
                  <a:lnTo>
                    <a:pt x="368" y="261"/>
                  </a:lnTo>
                  <a:lnTo>
                    <a:pt x="370" y="262"/>
                  </a:lnTo>
                  <a:lnTo>
                    <a:pt x="370" y="261"/>
                  </a:lnTo>
                  <a:lnTo>
                    <a:pt x="368" y="261"/>
                  </a:lnTo>
                  <a:lnTo>
                    <a:pt x="368" y="259"/>
                  </a:lnTo>
                  <a:lnTo>
                    <a:pt x="368" y="257"/>
                  </a:lnTo>
                  <a:lnTo>
                    <a:pt x="370" y="257"/>
                  </a:lnTo>
                  <a:lnTo>
                    <a:pt x="368" y="257"/>
                  </a:lnTo>
                  <a:lnTo>
                    <a:pt x="370" y="257"/>
                  </a:lnTo>
                  <a:lnTo>
                    <a:pt x="371" y="257"/>
                  </a:lnTo>
                  <a:lnTo>
                    <a:pt x="371" y="256"/>
                  </a:lnTo>
                  <a:lnTo>
                    <a:pt x="370" y="254"/>
                  </a:lnTo>
                  <a:lnTo>
                    <a:pt x="371" y="254"/>
                  </a:lnTo>
                  <a:lnTo>
                    <a:pt x="373" y="254"/>
                  </a:lnTo>
                  <a:lnTo>
                    <a:pt x="373" y="252"/>
                  </a:lnTo>
                  <a:lnTo>
                    <a:pt x="373" y="254"/>
                  </a:lnTo>
                  <a:lnTo>
                    <a:pt x="375" y="254"/>
                  </a:lnTo>
                  <a:lnTo>
                    <a:pt x="375" y="256"/>
                  </a:lnTo>
                  <a:lnTo>
                    <a:pt x="376" y="256"/>
                  </a:lnTo>
                  <a:lnTo>
                    <a:pt x="375" y="256"/>
                  </a:lnTo>
                  <a:lnTo>
                    <a:pt x="376" y="254"/>
                  </a:lnTo>
                  <a:lnTo>
                    <a:pt x="376" y="252"/>
                  </a:lnTo>
                  <a:lnTo>
                    <a:pt x="378" y="252"/>
                  </a:lnTo>
                  <a:lnTo>
                    <a:pt x="380" y="252"/>
                  </a:lnTo>
                  <a:lnTo>
                    <a:pt x="380" y="254"/>
                  </a:lnTo>
                  <a:lnTo>
                    <a:pt x="380" y="252"/>
                  </a:lnTo>
                  <a:lnTo>
                    <a:pt x="380" y="251"/>
                  </a:lnTo>
                  <a:lnTo>
                    <a:pt x="381" y="251"/>
                  </a:lnTo>
                  <a:lnTo>
                    <a:pt x="380" y="251"/>
                  </a:lnTo>
                  <a:lnTo>
                    <a:pt x="380" y="249"/>
                  </a:lnTo>
                  <a:lnTo>
                    <a:pt x="381" y="249"/>
                  </a:lnTo>
                  <a:lnTo>
                    <a:pt x="381" y="248"/>
                  </a:lnTo>
                  <a:lnTo>
                    <a:pt x="381" y="246"/>
                  </a:lnTo>
                  <a:lnTo>
                    <a:pt x="383" y="246"/>
                  </a:lnTo>
                  <a:lnTo>
                    <a:pt x="383" y="244"/>
                  </a:lnTo>
                  <a:lnTo>
                    <a:pt x="385" y="244"/>
                  </a:lnTo>
                  <a:lnTo>
                    <a:pt x="385" y="246"/>
                  </a:lnTo>
                  <a:lnTo>
                    <a:pt x="386" y="246"/>
                  </a:lnTo>
                  <a:lnTo>
                    <a:pt x="386" y="244"/>
                  </a:lnTo>
                  <a:lnTo>
                    <a:pt x="388" y="246"/>
                  </a:lnTo>
                  <a:lnTo>
                    <a:pt x="386" y="246"/>
                  </a:lnTo>
                  <a:lnTo>
                    <a:pt x="388" y="246"/>
                  </a:lnTo>
                  <a:lnTo>
                    <a:pt x="390" y="246"/>
                  </a:lnTo>
                  <a:lnTo>
                    <a:pt x="392" y="246"/>
                  </a:lnTo>
                  <a:lnTo>
                    <a:pt x="393" y="246"/>
                  </a:lnTo>
                  <a:lnTo>
                    <a:pt x="393" y="244"/>
                  </a:lnTo>
                  <a:lnTo>
                    <a:pt x="392" y="243"/>
                  </a:lnTo>
                  <a:lnTo>
                    <a:pt x="392" y="241"/>
                  </a:lnTo>
                  <a:lnTo>
                    <a:pt x="390" y="241"/>
                  </a:lnTo>
                  <a:lnTo>
                    <a:pt x="390" y="239"/>
                  </a:lnTo>
                  <a:lnTo>
                    <a:pt x="390" y="238"/>
                  </a:lnTo>
                  <a:lnTo>
                    <a:pt x="388" y="238"/>
                  </a:lnTo>
                  <a:lnTo>
                    <a:pt x="390" y="236"/>
                  </a:lnTo>
                  <a:lnTo>
                    <a:pt x="390" y="234"/>
                  </a:lnTo>
                  <a:lnTo>
                    <a:pt x="388" y="234"/>
                  </a:lnTo>
                  <a:lnTo>
                    <a:pt x="388" y="233"/>
                  </a:lnTo>
                  <a:lnTo>
                    <a:pt x="386" y="234"/>
                  </a:lnTo>
                  <a:lnTo>
                    <a:pt x="386" y="233"/>
                  </a:lnTo>
                  <a:lnTo>
                    <a:pt x="386" y="231"/>
                  </a:lnTo>
                  <a:lnTo>
                    <a:pt x="386" y="229"/>
                  </a:lnTo>
                  <a:lnTo>
                    <a:pt x="386" y="231"/>
                  </a:lnTo>
                  <a:lnTo>
                    <a:pt x="385" y="231"/>
                  </a:lnTo>
                  <a:lnTo>
                    <a:pt x="385" y="233"/>
                  </a:lnTo>
                  <a:lnTo>
                    <a:pt x="383" y="233"/>
                  </a:lnTo>
                  <a:lnTo>
                    <a:pt x="383" y="231"/>
                  </a:lnTo>
                  <a:lnTo>
                    <a:pt x="381" y="231"/>
                  </a:lnTo>
                  <a:lnTo>
                    <a:pt x="381" y="233"/>
                  </a:lnTo>
                  <a:lnTo>
                    <a:pt x="381" y="231"/>
                  </a:lnTo>
                  <a:lnTo>
                    <a:pt x="380" y="233"/>
                  </a:lnTo>
                  <a:lnTo>
                    <a:pt x="378" y="233"/>
                  </a:lnTo>
                  <a:lnTo>
                    <a:pt x="376" y="233"/>
                  </a:lnTo>
                  <a:lnTo>
                    <a:pt x="376" y="231"/>
                  </a:lnTo>
                  <a:lnTo>
                    <a:pt x="376" y="229"/>
                  </a:lnTo>
                  <a:lnTo>
                    <a:pt x="378" y="229"/>
                  </a:lnTo>
                  <a:lnTo>
                    <a:pt x="378" y="228"/>
                  </a:lnTo>
                  <a:lnTo>
                    <a:pt x="376" y="228"/>
                  </a:lnTo>
                  <a:lnTo>
                    <a:pt x="376" y="229"/>
                  </a:lnTo>
                  <a:lnTo>
                    <a:pt x="375" y="229"/>
                  </a:lnTo>
                  <a:lnTo>
                    <a:pt x="375" y="228"/>
                  </a:lnTo>
                  <a:lnTo>
                    <a:pt x="375" y="229"/>
                  </a:lnTo>
                  <a:lnTo>
                    <a:pt x="373" y="231"/>
                  </a:lnTo>
                  <a:lnTo>
                    <a:pt x="373" y="229"/>
                  </a:lnTo>
                  <a:lnTo>
                    <a:pt x="371" y="229"/>
                  </a:lnTo>
                  <a:lnTo>
                    <a:pt x="370" y="229"/>
                  </a:lnTo>
                  <a:lnTo>
                    <a:pt x="371" y="231"/>
                  </a:lnTo>
                  <a:lnTo>
                    <a:pt x="370" y="231"/>
                  </a:lnTo>
                  <a:lnTo>
                    <a:pt x="370" y="233"/>
                  </a:lnTo>
                  <a:lnTo>
                    <a:pt x="370" y="231"/>
                  </a:lnTo>
                  <a:lnTo>
                    <a:pt x="370" y="229"/>
                  </a:lnTo>
                  <a:lnTo>
                    <a:pt x="368" y="229"/>
                  </a:lnTo>
                  <a:lnTo>
                    <a:pt x="366" y="228"/>
                  </a:lnTo>
                  <a:lnTo>
                    <a:pt x="365" y="229"/>
                  </a:lnTo>
                  <a:lnTo>
                    <a:pt x="366" y="229"/>
                  </a:lnTo>
                  <a:lnTo>
                    <a:pt x="365" y="229"/>
                  </a:lnTo>
                  <a:lnTo>
                    <a:pt x="363" y="229"/>
                  </a:lnTo>
                  <a:lnTo>
                    <a:pt x="361" y="229"/>
                  </a:lnTo>
                  <a:lnTo>
                    <a:pt x="361" y="231"/>
                  </a:lnTo>
                  <a:lnTo>
                    <a:pt x="359" y="231"/>
                  </a:lnTo>
                  <a:lnTo>
                    <a:pt x="358" y="231"/>
                  </a:lnTo>
                  <a:lnTo>
                    <a:pt x="356" y="231"/>
                  </a:lnTo>
                  <a:lnTo>
                    <a:pt x="354" y="233"/>
                  </a:lnTo>
                  <a:lnTo>
                    <a:pt x="354" y="231"/>
                  </a:lnTo>
                  <a:lnTo>
                    <a:pt x="353" y="231"/>
                  </a:lnTo>
                  <a:lnTo>
                    <a:pt x="353" y="229"/>
                  </a:lnTo>
                  <a:lnTo>
                    <a:pt x="354" y="229"/>
                  </a:lnTo>
                  <a:lnTo>
                    <a:pt x="354" y="228"/>
                  </a:lnTo>
                  <a:lnTo>
                    <a:pt x="353" y="228"/>
                  </a:lnTo>
                  <a:lnTo>
                    <a:pt x="351" y="228"/>
                  </a:lnTo>
                  <a:lnTo>
                    <a:pt x="353" y="228"/>
                  </a:lnTo>
                  <a:lnTo>
                    <a:pt x="351" y="228"/>
                  </a:lnTo>
                  <a:lnTo>
                    <a:pt x="351" y="229"/>
                  </a:lnTo>
                  <a:lnTo>
                    <a:pt x="349" y="229"/>
                  </a:lnTo>
                  <a:lnTo>
                    <a:pt x="349" y="231"/>
                  </a:lnTo>
                  <a:lnTo>
                    <a:pt x="351" y="231"/>
                  </a:lnTo>
                  <a:lnTo>
                    <a:pt x="351" y="233"/>
                  </a:lnTo>
                  <a:lnTo>
                    <a:pt x="349" y="233"/>
                  </a:lnTo>
                  <a:lnTo>
                    <a:pt x="349" y="231"/>
                  </a:lnTo>
                  <a:lnTo>
                    <a:pt x="348" y="231"/>
                  </a:lnTo>
                  <a:lnTo>
                    <a:pt x="348" y="229"/>
                  </a:lnTo>
                  <a:lnTo>
                    <a:pt x="346" y="229"/>
                  </a:lnTo>
                  <a:lnTo>
                    <a:pt x="344" y="228"/>
                  </a:lnTo>
                  <a:lnTo>
                    <a:pt x="344" y="229"/>
                  </a:lnTo>
                  <a:lnTo>
                    <a:pt x="343" y="231"/>
                  </a:lnTo>
                  <a:lnTo>
                    <a:pt x="343" y="229"/>
                  </a:lnTo>
                  <a:lnTo>
                    <a:pt x="341" y="229"/>
                  </a:lnTo>
                  <a:lnTo>
                    <a:pt x="341" y="228"/>
                  </a:lnTo>
                  <a:lnTo>
                    <a:pt x="339" y="228"/>
                  </a:lnTo>
                  <a:lnTo>
                    <a:pt x="339" y="229"/>
                  </a:lnTo>
                  <a:lnTo>
                    <a:pt x="341" y="229"/>
                  </a:lnTo>
                  <a:lnTo>
                    <a:pt x="339" y="229"/>
                  </a:lnTo>
                  <a:lnTo>
                    <a:pt x="336" y="229"/>
                  </a:lnTo>
                  <a:lnTo>
                    <a:pt x="336" y="228"/>
                  </a:lnTo>
                  <a:lnTo>
                    <a:pt x="334" y="228"/>
                  </a:lnTo>
                  <a:lnTo>
                    <a:pt x="332" y="228"/>
                  </a:lnTo>
                  <a:lnTo>
                    <a:pt x="332" y="229"/>
                  </a:lnTo>
                  <a:lnTo>
                    <a:pt x="331" y="231"/>
                  </a:lnTo>
                  <a:lnTo>
                    <a:pt x="331" y="229"/>
                  </a:lnTo>
                  <a:lnTo>
                    <a:pt x="331" y="228"/>
                  </a:lnTo>
                  <a:lnTo>
                    <a:pt x="331" y="226"/>
                  </a:lnTo>
                  <a:lnTo>
                    <a:pt x="329" y="226"/>
                  </a:lnTo>
                  <a:lnTo>
                    <a:pt x="329" y="228"/>
                  </a:lnTo>
                  <a:lnTo>
                    <a:pt x="329" y="229"/>
                  </a:lnTo>
                  <a:lnTo>
                    <a:pt x="327" y="229"/>
                  </a:lnTo>
                  <a:lnTo>
                    <a:pt x="327" y="228"/>
                  </a:lnTo>
                  <a:lnTo>
                    <a:pt x="326" y="228"/>
                  </a:lnTo>
                  <a:lnTo>
                    <a:pt x="324" y="228"/>
                  </a:lnTo>
                  <a:lnTo>
                    <a:pt x="322" y="228"/>
                  </a:lnTo>
                  <a:lnTo>
                    <a:pt x="322" y="226"/>
                  </a:lnTo>
                  <a:lnTo>
                    <a:pt x="321" y="226"/>
                  </a:lnTo>
                  <a:lnTo>
                    <a:pt x="319" y="226"/>
                  </a:lnTo>
                  <a:lnTo>
                    <a:pt x="317" y="226"/>
                  </a:lnTo>
                  <a:lnTo>
                    <a:pt x="316" y="225"/>
                  </a:lnTo>
                  <a:lnTo>
                    <a:pt x="314" y="225"/>
                  </a:lnTo>
                  <a:lnTo>
                    <a:pt x="314" y="226"/>
                  </a:lnTo>
                  <a:lnTo>
                    <a:pt x="314" y="228"/>
                  </a:lnTo>
                  <a:lnTo>
                    <a:pt x="312" y="228"/>
                  </a:lnTo>
                  <a:lnTo>
                    <a:pt x="312" y="226"/>
                  </a:lnTo>
                  <a:lnTo>
                    <a:pt x="310" y="226"/>
                  </a:lnTo>
                  <a:lnTo>
                    <a:pt x="310" y="225"/>
                  </a:lnTo>
                  <a:lnTo>
                    <a:pt x="309" y="223"/>
                  </a:lnTo>
                  <a:lnTo>
                    <a:pt x="307" y="223"/>
                  </a:lnTo>
                  <a:lnTo>
                    <a:pt x="307" y="225"/>
                  </a:lnTo>
                  <a:lnTo>
                    <a:pt x="305" y="225"/>
                  </a:lnTo>
                  <a:lnTo>
                    <a:pt x="304" y="223"/>
                  </a:lnTo>
                  <a:lnTo>
                    <a:pt x="305" y="221"/>
                  </a:lnTo>
                  <a:lnTo>
                    <a:pt x="304" y="221"/>
                  </a:lnTo>
                  <a:lnTo>
                    <a:pt x="304" y="220"/>
                  </a:lnTo>
                  <a:lnTo>
                    <a:pt x="302" y="220"/>
                  </a:lnTo>
                  <a:lnTo>
                    <a:pt x="300" y="220"/>
                  </a:lnTo>
                  <a:lnTo>
                    <a:pt x="300" y="218"/>
                  </a:lnTo>
                  <a:lnTo>
                    <a:pt x="302" y="218"/>
                  </a:lnTo>
                  <a:lnTo>
                    <a:pt x="300" y="216"/>
                  </a:lnTo>
                  <a:lnTo>
                    <a:pt x="300" y="215"/>
                  </a:lnTo>
                  <a:lnTo>
                    <a:pt x="299" y="215"/>
                  </a:lnTo>
                  <a:lnTo>
                    <a:pt x="299" y="213"/>
                  </a:lnTo>
                  <a:lnTo>
                    <a:pt x="297" y="213"/>
                  </a:lnTo>
                  <a:lnTo>
                    <a:pt x="297" y="211"/>
                  </a:lnTo>
                  <a:lnTo>
                    <a:pt x="295" y="211"/>
                  </a:lnTo>
                  <a:lnTo>
                    <a:pt x="294" y="211"/>
                  </a:lnTo>
                  <a:lnTo>
                    <a:pt x="294" y="210"/>
                  </a:lnTo>
                  <a:lnTo>
                    <a:pt x="292" y="210"/>
                  </a:lnTo>
                  <a:lnTo>
                    <a:pt x="294" y="210"/>
                  </a:lnTo>
                  <a:lnTo>
                    <a:pt x="292" y="208"/>
                  </a:lnTo>
                  <a:lnTo>
                    <a:pt x="292" y="206"/>
                  </a:lnTo>
                  <a:lnTo>
                    <a:pt x="292" y="205"/>
                  </a:lnTo>
                  <a:lnTo>
                    <a:pt x="290" y="206"/>
                  </a:lnTo>
                  <a:lnTo>
                    <a:pt x="290" y="205"/>
                  </a:lnTo>
                  <a:lnTo>
                    <a:pt x="290" y="203"/>
                  </a:lnTo>
                  <a:lnTo>
                    <a:pt x="289" y="203"/>
                  </a:lnTo>
                  <a:lnTo>
                    <a:pt x="289" y="202"/>
                  </a:lnTo>
                  <a:lnTo>
                    <a:pt x="290" y="202"/>
                  </a:lnTo>
                  <a:lnTo>
                    <a:pt x="289" y="200"/>
                  </a:lnTo>
                  <a:lnTo>
                    <a:pt x="287" y="200"/>
                  </a:lnTo>
                  <a:lnTo>
                    <a:pt x="285" y="198"/>
                  </a:lnTo>
                  <a:lnTo>
                    <a:pt x="283" y="200"/>
                  </a:lnTo>
                  <a:lnTo>
                    <a:pt x="282" y="200"/>
                  </a:lnTo>
                  <a:lnTo>
                    <a:pt x="282" y="198"/>
                  </a:lnTo>
                  <a:lnTo>
                    <a:pt x="282" y="197"/>
                  </a:lnTo>
                  <a:lnTo>
                    <a:pt x="280" y="197"/>
                  </a:lnTo>
                  <a:lnTo>
                    <a:pt x="278" y="197"/>
                  </a:lnTo>
                  <a:lnTo>
                    <a:pt x="278" y="195"/>
                  </a:lnTo>
                  <a:lnTo>
                    <a:pt x="280" y="195"/>
                  </a:lnTo>
                  <a:lnTo>
                    <a:pt x="280" y="193"/>
                  </a:lnTo>
                  <a:lnTo>
                    <a:pt x="282" y="193"/>
                  </a:lnTo>
                  <a:lnTo>
                    <a:pt x="282" y="192"/>
                  </a:lnTo>
                  <a:lnTo>
                    <a:pt x="280" y="190"/>
                  </a:lnTo>
                  <a:lnTo>
                    <a:pt x="278" y="188"/>
                  </a:lnTo>
                  <a:lnTo>
                    <a:pt x="277" y="188"/>
                  </a:lnTo>
                  <a:lnTo>
                    <a:pt x="277" y="187"/>
                  </a:lnTo>
                  <a:lnTo>
                    <a:pt x="277" y="185"/>
                  </a:lnTo>
                  <a:lnTo>
                    <a:pt x="275" y="185"/>
                  </a:lnTo>
                  <a:lnTo>
                    <a:pt x="273" y="184"/>
                  </a:lnTo>
                  <a:lnTo>
                    <a:pt x="272" y="184"/>
                  </a:lnTo>
                  <a:lnTo>
                    <a:pt x="272" y="182"/>
                  </a:lnTo>
                  <a:lnTo>
                    <a:pt x="270" y="182"/>
                  </a:lnTo>
                  <a:lnTo>
                    <a:pt x="270" y="184"/>
                  </a:lnTo>
                  <a:lnTo>
                    <a:pt x="268" y="185"/>
                  </a:lnTo>
                  <a:lnTo>
                    <a:pt x="268" y="184"/>
                  </a:lnTo>
                  <a:lnTo>
                    <a:pt x="267" y="184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8" y="180"/>
                  </a:lnTo>
                  <a:lnTo>
                    <a:pt x="267" y="180"/>
                  </a:lnTo>
                  <a:lnTo>
                    <a:pt x="265" y="180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3" y="175"/>
                  </a:lnTo>
                  <a:lnTo>
                    <a:pt x="262" y="175"/>
                  </a:lnTo>
                  <a:lnTo>
                    <a:pt x="262" y="174"/>
                  </a:lnTo>
                  <a:lnTo>
                    <a:pt x="262" y="172"/>
                  </a:lnTo>
                  <a:lnTo>
                    <a:pt x="260" y="172"/>
                  </a:lnTo>
                  <a:lnTo>
                    <a:pt x="258" y="172"/>
                  </a:lnTo>
                  <a:lnTo>
                    <a:pt x="256" y="172"/>
                  </a:lnTo>
                  <a:lnTo>
                    <a:pt x="256" y="170"/>
                  </a:lnTo>
                  <a:lnTo>
                    <a:pt x="256" y="169"/>
                  </a:lnTo>
                  <a:lnTo>
                    <a:pt x="255" y="170"/>
                  </a:lnTo>
                  <a:lnTo>
                    <a:pt x="255" y="169"/>
                  </a:lnTo>
                  <a:lnTo>
                    <a:pt x="253" y="167"/>
                  </a:lnTo>
                  <a:lnTo>
                    <a:pt x="251" y="167"/>
                  </a:lnTo>
                  <a:lnTo>
                    <a:pt x="250" y="167"/>
                  </a:lnTo>
                  <a:lnTo>
                    <a:pt x="248" y="167"/>
                  </a:lnTo>
                  <a:lnTo>
                    <a:pt x="246" y="167"/>
                  </a:lnTo>
                  <a:lnTo>
                    <a:pt x="246" y="165"/>
                  </a:lnTo>
                  <a:lnTo>
                    <a:pt x="245" y="165"/>
                  </a:lnTo>
                  <a:lnTo>
                    <a:pt x="243" y="164"/>
                  </a:lnTo>
                  <a:lnTo>
                    <a:pt x="243" y="162"/>
                  </a:lnTo>
                  <a:lnTo>
                    <a:pt x="241" y="162"/>
                  </a:lnTo>
                  <a:lnTo>
                    <a:pt x="240" y="162"/>
                  </a:lnTo>
                  <a:lnTo>
                    <a:pt x="240" y="161"/>
                  </a:lnTo>
                  <a:lnTo>
                    <a:pt x="241" y="161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7"/>
                  </a:lnTo>
                  <a:lnTo>
                    <a:pt x="233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3" y="154"/>
                  </a:lnTo>
                  <a:lnTo>
                    <a:pt x="233" y="152"/>
                  </a:lnTo>
                  <a:lnTo>
                    <a:pt x="231" y="154"/>
                  </a:lnTo>
                  <a:lnTo>
                    <a:pt x="231" y="156"/>
                  </a:lnTo>
                  <a:lnTo>
                    <a:pt x="229" y="156"/>
                  </a:lnTo>
                  <a:lnTo>
                    <a:pt x="228" y="156"/>
                  </a:lnTo>
                  <a:lnTo>
                    <a:pt x="228" y="154"/>
                  </a:lnTo>
                  <a:lnTo>
                    <a:pt x="228" y="152"/>
                  </a:lnTo>
                  <a:lnTo>
                    <a:pt x="226" y="152"/>
                  </a:lnTo>
                  <a:lnTo>
                    <a:pt x="226" y="151"/>
                  </a:lnTo>
                  <a:lnTo>
                    <a:pt x="224" y="151"/>
                  </a:lnTo>
                  <a:lnTo>
                    <a:pt x="224" y="149"/>
                  </a:lnTo>
                  <a:lnTo>
                    <a:pt x="224" y="147"/>
                  </a:lnTo>
                  <a:lnTo>
                    <a:pt x="223" y="147"/>
                  </a:lnTo>
                  <a:lnTo>
                    <a:pt x="221" y="147"/>
                  </a:lnTo>
                  <a:lnTo>
                    <a:pt x="219" y="147"/>
                  </a:lnTo>
                  <a:lnTo>
                    <a:pt x="218" y="147"/>
                  </a:lnTo>
                  <a:lnTo>
                    <a:pt x="216" y="149"/>
                  </a:lnTo>
                  <a:lnTo>
                    <a:pt x="214" y="149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4" y="144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11" y="142"/>
                  </a:lnTo>
                  <a:lnTo>
                    <a:pt x="211" y="141"/>
                  </a:lnTo>
                  <a:lnTo>
                    <a:pt x="209" y="141"/>
                  </a:lnTo>
                  <a:lnTo>
                    <a:pt x="207" y="141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2"/>
                  </a:lnTo>
                  <a:lnTo>
                    <a:pt x="206" y="141"/>
                  </a:lnTo>
                  <a:lnTo>
                    <a:pt x="204" y="139"/>
                  </a:lnTo>
                  <a:lnTo>
                    <a:pt x="202" y="139"/>
                  </a:lnTo>
                  <a:lnTo>
                    <a:pt x="202" y="141"/>
                  </a:lnTo>
                  <a:lnTo>
                    <a:pt x="201" y="142"/>
                  </a:lnTo>
                  <a:lnTo>
                    <a:pt x="199" y="141"/>
                  </a:lnTo>
                  <a:lnTo>
                    <a:pt x="197" y="141"/>
                  </a:lnTo>
                  <a:lnTo>
                    <a:pt x="196" y="141"/>
                  </a:lnTo>
                  <a:lnTo>
                    <a:pt x="194" y="141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1" y="142"/>
                  </a:lnTo>
                  <a:lnTo>
                    <a:pt x="191" y="144"/>
                  </a:lnTo>
                  <a:lnTo>
                    <a:pt x="189" y="144"/>
                  </a:lnTo>
                  <a:lnTo>
                    <a:pt x="189" y="142"/>
                  </a:lnTo>
                  <a:lnTo>
                    <a:pt x="189" y="141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41"/>
                  </a:lnTo>
                  <a:lnTo>
                    <a:pt x="186" y="141"/>
                  </a:lnTo>
                  <a:lnTo>
                    <a:pt x="187" y="142"/>
                  </a:lnTo>
                  <a:lnTo>
                    <a:pt x="187" y="144"/>
                  </a:lnTo>
                  <a:lnTo>
                    <a:pt x="186" y="144"/>
                  </a:lnTo>
                  <a:lnTo>
                    <a:pt x="184" y="142"/>
                  </a:lnTo>
                  <a:lnTo>
                    <a:pt x="184" y="141"/>
                  </a:lnTo>
                  <a:lnTo>
                    <a:pt x="184" y="139"/>
                  </a:lnTo>
                  <a:lnTo>
                    <a:pt x="184" y="138"/>
                  </a:lnTo>
                  <a:lnTo>
                    <a:pt x="182" y="138"/>
                  </a:lnTo>
                  <a:lnTo>
                    <a:pt x="180" y="138"/>
                  </a:lnTo>
                  <a:lnTo>
                    <a:pt x="180" y="139"/>
                  </a:lnTo>
                  <a:lnTo>
                    <a:pt x="179" y="139"/>
                  </a:lnTo>
                  <a:lnTo>
                    <a:pt x="179" y="138"/>
                  </a:lnTo>
                  <a:lnTo>
                    <a:pt x="180" y="138"/>
                  </a:lnTo>
                  <a:lnTo>
                    <a:pt x="180" y="136"/>
                  </a:lnTo>
                  <a:lnTo>
                    <a:pt x="180" y="134"/>
                  </a:lnTo>
                  <a:lnTo>
                    <a:pt x="179" y="134"/>
                  </a:lnTo>
                  <a:lnTo>
                    <a:pt x="177" y="133"/>
                  </a:lnTo>
                  <a:lnTo>
                    <a:pt x="175" y="133"/>
                  </a:lnTo>
                  <a:lnTo>
                    <a:pt x="174" y="133"/>
                  </a:lnTo>
                  <a:lnTo>
                    <a:pt x="175" y="131"/>
                  </a:lnTo>
                  <a:lnTo>
                    <a:pt x="177" y="131"/>
                  </a:lnTo>
                  <a:lnTo>
                    <a:pt x="179" y="133"/>
                  </a:lnTo>
                  <a:lnTo>
                    <a:pt x="179" y="131"/>
                  </a:lnTo>
                  <a:lnTo>
                    <a:pt x="177" y="129"/>
                  </a:lnTo>
                  <a:lnTo>
                    <a:pt x="175" y="131"/>
                  </a:lnTo>
                  <a:lnTo>
                    <a:pt x="174" y="129"/>
                  </a:lnTo>
                  <a:lnTo>
                    <a:pt x="172" y="129"/>
                  </a:lnTo>
                  <a:lnTo>
                    <a:pt x="172" y="128"/>
                  </a:lnTo>
                  <a:lnTo>
                    <a:pt x="174" y="128"/>
                  </a:lnTo>
                  <a:lnTo>
                    <a:pt x="174" y="126"/>
                  </a:lnTo>
                  <a:lnTo>
                    <a:pt x="172" y="126"/>
                  </a:lnTo>
                  <a:lnTo>
                    <a:pt x="172" y="128"/>
                  </a:lnTo>
                  <a:lnTo>
                    <a:pt x="170" y="128"/>
                  </a:lnTo>
                  <a:lnTo>
                    <a:pt x="169" y="128"/>
                  </a:lnTo>
                  <a:lnTo>
                    <a:pt x="167" y="126"/>
                  </a:lnTo>
                  <a:lnTo>
                    <a:pt x="167" y="128"/>
                  </a:lnTo>
                  <a:lnTo>
                    <a:pt x="165" y="128"/>
                  </a:lnTo>
                  <a:lnTo>
                    <a:pt x="164" y="126"/>
                  </a:lnTo>
                  <a:lnTo>
                    <a:pt x="165" y="124"/>
                  </a:lnTo>
                  <a:lnTo>
                    <a:pt x="164" y="124"/>
                  </a:lnTo>
                  <a:lnTo>
                    <a:pt x="164" y="123"/>
                  </a:lnTo>
                  <a:lnTo>
                    <a:pt x="162" y="123"/>
                  </a:lnTo>
                  <a:lnTo>
                    <a:pt x="162" y="124"/>
                  </a:lnTo>
                  <a:lnTo>
                    <a:pt x="160" y="124"/>
                  </a:lnTo>
                  <a:lnTo>
                    <a:pt x="158" y="124"/>
                  </a:lnTo>
                  <a:lnTo>
                    <a:pt x="158" y="123"/>
                  </a:lnTo>
                  <a:lnTo>
                    <a:pt x="160" y="123"/>
                  </a:lnTo>
                  <a:lnTo>
                    <a:pt x="160" y="121"/>
                  </a:lnTo>
                  <a:lnTo>
                    <a:pt x="158" y="121"/>
                  </a:lnTo>
                  <a:lnTo>
                    <a:pt x="157" y="121"/>
                  </a:lnTo>
                  <a:lnTo>
                    <a:pt x="157" y="123"/>
                  </a:lnTo>
                  <a:lnTo>
                    <a:pt x="155" y="126"/>
                  </a:lnTo>
                  <a:lnTo>
                    <a:pt x="153" y="126"/>
                  </a:lnTo>
                  <a:lnTo>
                    <a:pt x="152" y="124"/>
                  </a:lnTo>
                  <a:lnTo>
                    <a:pt x="152" y="123"/>
                  </a:lnTo>
                  <a:lnTo>
                    <a:pt x="148" y="124"/>
                  </a:lnTo>
                  <a:lnTo>
                    <a:pt x="148" y="123"/>
                  </a:lnTo>
                  <a:lnTo>
                    <a:pt x="148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2" y="119"/>
                  </a:lnTo>
                  <a:lnTo>
                    <a:pt x="150" y="119"/>
                  </a:lnTo>
                  <a:lnTo>
                    <a:pt x="148" y="119"/>
                  </a:lnTo>
                  <a:lnTo>
                    <a:pt x="147" y="119"/>
                  </a:lnTo>
                  <a:lnTo>
                    <a:pt x="145" y="119"/>
                  </a:lnTo>
                  <a:lnTo>
                    <a:pt x="145" y="121"/>
                  </a:lnTo>
                  <a:lnTo>
                    <a:pt x="147" y="121"/>
                  </a:lnTo>
                  <a:lnTo>
                    <a:pt x="147" y="123"/>
                  </a:lnTo>
                  <a:lnTo>
                    <a:pt x="147" y="124"/>
                  </a:lnTo>
                  <a:lnTo>
                    <a:pt x="145" y="124"/>
                  </a:lnTo>
                  <a:lnTo>
                    <a:pt x="143" y="123"/>
                  </a:lnTo>
                  <a:lnTo>
                    <a:pt x="142" y="123"/>
                  </a:lnTo>
                  <a:lnTo>
                    <a:pt x="140" y="123"/>
                  </a:lnTo>
                  <a:lnTo>
                    <a:pt x="140" y="124"/>
                  </a:lnTo>
                  <a:lnTo>
                    <a:pt x="138" y="123"/>
                  </a:lnTo>
                  <a:lnTo>
                    <a:pt x="138" y="119"/>
                  </a:lnTo>
                  <a:lnTo>
                    <a:pt x="137" y="119"/>
                  </a:lnTo>
                  <a:lnTo>
                    <a:pt x="137" y="121"/>
                  </a:lnTo>
                  <a:lnTo>
                    <a:pt x="137" y="123"/>
                  </a:lnTo>
                  <a:lnTo>
                    <a:pt x="135" y="121"/>
                  </a:lnTo>
                  <a:lnTo>
                    <a:pt x="133" y="119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1" y="116"/>
                  </a:lnTo>
                  <a:lnTo>
                    <a:pt x="130" y="118"/>
                  </a:lnTo>
                  <a:lnTo>
                    <a:pt x="128" y="118"/>
                  </a:lnTo>
                  <a:lnTo>
                    <a:pt x="130" y="119"/>
                  </a:lnTo>
                  <a:lnTo>
                    <a:pt x="128" y="119"/>
                  </a:lnTo>
                  <a:lnTo>
                    <a:pt x="125" y="119"/>
                  </a:lnTo>
                  <a:lnTo>
                    <a:pt x="123" y="119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0" y="118"/>
                  </a:lnTo>
                  <a:lnTo>
                    <a:pt x="118" y="118"/>
                  </a:lnTo>
                  <a:lnTo>
                    <a:pt x="118" y="119"/>
                  </a:lnTo>
                  <a:lnTo>
                    <a:pt x="116" y="119"/>
                  </a:lnTo>
                  <a:lnTo>
                    <a:pt x="115" y="119"/>
                  </a:lnTo>
                  <a:lnTo>
                    <a:pt x="113" y="119"/>
                  </a:lnTo>
                  <a:lnTo>
                    <a:pt x="113" y="118"/>
                  </a:lnTo>
                  <a:lnTo>
                    <a:pt x="111" y="118"/>
                  </a:lnTo>
                  <a:lnTo>
                    <a:pt x="110" y="118"/>
                  </a:lnTo>
                  <a:lnTo>
                    <a:pt x="110" y="119"/>
                  </a:lnTo>
                  <a:lnTo>
                    <a:pt x="110" y="121"/>
                  </a:lnTo>
                  <a:lnTo>
                    <a:pt x="108" y="121"/>
                  </a:lnTo>
                  <a:lnTo>
                    <a:pt x="108" y="119"/>
                  </a:lnTo>
                  <a:lnTo>
                    <a:pt x="108" y="118"/>
                  </a:lnTo>
                  <a:lnTo>
                    <a:pt x="106" y="118"/>
                  </a:lnTo>
                  <a:lnTo>
                    <a:pt x="104" y="118"/>
                  </a:lnTo>
                  <a:lnTo>
                    <a:pt x="104" y="119"/>
                  </a:lnTo>
                  <a:lnTo>
                    <a:pt x="103" y="119"/>
                  </a:lnTo>
                  <a:lnTo>
                    <a:pt x="103" y="118"/>
                  </a:lnTo>
                  <a:lnTo>
                    <a:pt x="103" y="116"/>
                  </a:lnTo>
                  <a:lnTo>
                    <a:pt x="103" y="115"/>
                  </a:lnTo>
                  <a:lnTo>
                    <a:pt x="101" y="115"/>
                  </a:lnTo>
                  <a:lnTo>
                    <a:pt x="99" y="115"/>
                  </a:lnTo>
                  <a:lnTo>
                    <a:pt x="98" y="115"/>
                  </a:lnTo>
                  <a:lnTo>
                    <a:pt x="96" y="115"/>
                  </a:lnTo>
                  <a:lnTo>
                    <a:pt x="94" y="115"/>
                  </a:lnTo>
                  <a:lnTo>
                    <a:pt x="94" y="113"/>
                  </a:lnTo>
                  <a:lnTo>
                    <a:pt x="94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8" y="115"/>
                  </a:lnTo>
                  <a:lnTo>
                    <a:pt x="86" y="115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0"/>
                  </a:lnTo>
                  <a:lnTo>
                    <a:pt x="84" y="111"/>
                  </a:lnTo>
                  <a:lnTo>
                    <a:pt x="82" y="111"/>
                  </a:lnTo>
                  <a:lnTo>
                    <a:pt x="82" y="113"/>
                  </a:lnTo>
                  <a:lnTo>
                    <a:pt x="82" y="115"/>
                  </a:lnTo>
                  <a:lnTo>
                    <a:pt x="82" y="116"/>
                  </a:lnTo>
                  <a:lnTo>
                    <a:pt x="81" y="116"/>
                  </a:lnTo>
                  <a:lnTo>
                    <a:pt x="79" y="115"/>
                  </a:lnTo>
                  <a:lnTo>
                    <a:pt x="79" y="113"/>
                  </a:lnTo>
                  <a:lnTo>
                    <a:pt x="81" y="111"/>
                  </a:lnTo>
                  <a:lnTo>
                    <a:pt x="81" y="110"/>
                  </a:lnTo>
                  <a:lnTo>
                    <a:pt x="81" y="108"/>
                  </a:lnTo>
                  <a:lnTo>
                    <a:pt x="79" y="108"/>
                  </a:lnTo>
                  <a:lnTo>
                    <a:pt x="77" y="110"/>
                  </a:lnTo>
                  <a:lnTo>
                    <a:pt x="76" y="110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5"/>
                  </a:lnTo>
                  <a:lnTo>
                    <a:pt x="77" y="103"/>
                  </a:lnTo>
                  <a:lnTo>
                    <a:pt x="76" y="103"/>
                  </a:lnTo>
                  <a:lnTo>
                    <a:pt x="74" y="103"/>
                  </a:lnTo>
                  <a:lnTo>
                    <a:pt x="72" y="105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4" y="108"/>
                  </a:lnTo>
                  <a:lnTo>
                    <a:pt x="72" y="110"/>
                  </a:lnTo>
                  <a:lnTo>
                    <a:pt x="72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6" y="110"/>
                  </a:lnTo>
                  <a:lnTo>
                    <a:pt x="66" y="108"/>
                  </a:lnTo>
                  <a:lnTo>
                    <a:pt x="64" y="108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5" y="111"/>
                  </a:lnTo>
                  <a:lnTo>
                    <a:pt x="55" y="113"/>
                  </a:lnTo>
                  <a:lnTo>
                    <a:pt x="54" y="113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3"/>
                  </a:lnTo>
                  <a:lnTo>
                    <a:pt x="50" y="111"/>
                  </a:lnTo>
                  <a:lnTo>
                    <a:pt x="52" y="110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4" y="103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5" y="110"/>
                  </a:lnTo>
                  <a:lnTo>
                    <a:pt x="35" y="108"/>
                  </a:lnTo>
                  <a:lnTo>
                    <a:pt x="33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3" y="111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30" y="113"/>
                  </a:lnTo>
                  <a:lnTo>
                    <a:pt x="28" y="111"/>
                  </a:lnTo>
                  <a:lnTo>
                    <a:pt x="27" y="111"/>
                  </a:lnTo>
                  <a:lnTo>
                    <a:pt x="25" y="111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2" y="113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3"/>
                  </a:lnTo>
                  <a:lnTo>
                    <a:pt x="18" y="111"/>
                  </a:lnTo>
                  <a:lnTo>
                    <a:pt x="17" y="111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3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0" y="113"/>
                  </a:lnTo>
                  <a:lnTo>
                    <a:pt x="8" y="113"/>
                  </a:lnTo>
                  <a:lnTo>
                    <a:pt x="8" y="110"/>
                  </a:lnTo>
                  <a:lnTo>
                    <a:pt x="6" y="110"/>
                  </a:lnTo>
                  <a:lnTo>
                    <a:pt x="3" y="111"/>
                  </a:lnTo>
                  <a:lnTo>
                    <a:pt x="1" y="111"/>
                  </a:lnTo>
                  <a:lnTo>
                    <a:pt x="0" y="110"/>
                  </a:lnTo>
                  <a:lnTo>
                    <a:pt x="1" y="110"/>
                  </a:lnTo>
                  <a:lnTo>
                    <a:pt x="3" y="110"/>
                  </a:lnTo>
                  <a:lnTo>
                    <a:pt x="5" y="110"/>
                  </a:lnTo>
                  <a:lnTo>
                    <a:pt x="5" y="108"/>
                  </a:lnTo>
                  <a:lnTo>
                    <a:pt x="3" y="108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1" y="105"/>
                  </a:lnTo>
                  <a:lnTo>
                    <a:pt x="3" y="105"/>
                  </a:lnTo>
                  <a:lnTo>
                    <a:pt x="3" y="106"/>
                  </a:lnTo>
                  <a:lnTo>
                    <a:pt x="5" y="106"/>
                  </a:lnTo>
                  <a:lnTo>
                    <a:pt x="5" y="105"/>
                  </a:lnTo>
                  <a:lnTo>
                    <a:pt x="6" y="105"/>
                  </a:lnTo>
                  <a:lnTo>
                    <a:pt x="3" y="103"/>
                  </a:lnTo>
                  <a:lnTo>
                    <a:pt x="5" y="101"/>
                  </a:lnTo>
                  <a:lnTo>
                    <a:pt x="5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1"/>
                  </a:lnTo>
                  <a:lnTo>
                    <a:pt x="6" y="101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5" y="98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12" y="95"/>
                  </a:lnTo>
                  <a:lnTo>
                    <a:pt x="12" y="93"/>
                  </a:lnTo>
                  <a:lnTo>
                    <a:pt x="10" y="93"/>
                  </a:lnTo>
                  <a:lnTo>
                    <a:pt x="10" y="92"/>
                  </a:lnTo>
                  <a:lnTo>
                    <a:pt x="12" y="92"/>
                  </a:lnTo>
                  <a:lnTo>
                    <a:pt x="13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90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5" y="85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80"/>
                  </a:lnTo>
                  <a:lnTo>
                    <a:pt x="13" y="80"/>
                  </a:lnTo>
                  <a:lnTo>
                    <a:pt x="13" y="78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2" y="73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12" y="67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2" y="65"/>
                  </a:lnTo>
                  <a:lnTo>
                    <a:pt x="12" y="64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0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2" y="49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7" y="31"/>
                  </a:lnTo>
                  <a:lnTo>
                    <a:pt x="57" y="32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7" y="37"/>
                  </a:lnTo>
                  <a:lnTo>
                    <a:pt x="69" y="37"/>
                  </a:lnTo>
                  <a:lnTo>
                    <a:pt x="69" y="39"/>
                  </a:lnTo>
                  <a:lnTo>
                    <a:pt x="71" y="39"/>
                  </a:lnTo>
                  <a:lnTo>
                    <a:pt x="72" y="39"/>
                  </a:lnTo>
                  <a:lnTo>
                    <a:pt x="74" y="39"/>
                  </a:lnTo>
                  <a:lnTo>
                    <a:pt x="76" y="39"/>
                  </a:lnTo>
                  <a:lnTo>
                    <a:pt x="76" y="37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79" y="36"/>
                  </a:lnTo>
                  <a:lnTo>
                    <a:pt x="81" y="36"/>
                  </a:lnTo>
                  <a:lnTo>
                    <a:pt x="82" y="36"/>
                  </a:lnTo>
                  <a:lnTo>
                    <a:pt x="82" y="37"/>
                  </a:lnTo>
                  <a:lnTo>
                    <a:pt x="84" y="37"/>
                  </a:lnTo>
                  <a:lnTo>
                    <a:pt x="86" y="37"/>
                  </a:lnTo>
                  <a:lnTo>
                    <a:pt x="88" y="37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1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1" y="37"/>
                  </a:lnTo>
                  <a:lnTo>
                    <a:pt x="113" y="37"/>
                  </a:lnTo>
                  <a:lnTo>
                    <a:pt x="113" y="39"/>
                  </a:lnTo>
                  <a:lnTo>
                    <a:pt x="115" y="39"/>
                  </a:lnTo>
                  <a:lnTo>
                    <a:pt x="116" y="39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1" y="41"/>
                  </a:lnTo>
                  <a:lnTo>
                    <a:pt x="123" y="41"/>
                  </a:lnTo>
                  <a:lnTo>
                    <a:pt x="125" y="41"/>
                  </a:lnTo>
                  <a:lnTo>
                    <a:pt x="126" y="41"/>
                  </a:lnTo>
                  <a:lnTo>
                    <a:pt x="126" y="42"/>
                  </a:lnTo>
                  <a:lnTo>
                    <a:pt x="128" y="42"/>
                  </a:lnTo>
                  <a:lnTo>
                    <a:pt x="130" y="42"/>
                  </a:lnTo>
                  <a:lnTo>
                    <a:pt x="130" y="44"/>
                  </a:lnTo>
                  <a:lnTo>
                    <a:pt x="131" y="44"/>
                  </a:lnTo>
                  <a:lnTo>
                    <a:pt x="133" y="44"/>
                  </a:lnTo>
                  <a:lnTo>
                    <a:pt x="135" y="44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2" y="44"/>
                  </a:lnTo>
                  <a:lnTo>
                    <a:pt x="143" y="44"/>
                  </a:lnTo>
                  <a:lnTo>
                    <a:pt x="145" y="44"/>
                  </a:lnTo>
                  <a:lnTo>
                    <a:pt x="147" y="44"/>
                  </a:lnTo>
                  <a:lnTo>
                    <a:pt x="147" y="46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2" y="46"/>
                  </a:lnTo>
                  <a:lnTo>
                    <a:pt x="153" y="46"/>
                  </a:lnTo>
                  <a:lnTo>
                    <a:pt x="155" y="46"/>
                  </a:lnTo>
                  <a:lnTo>
                    <a:pt x="157" y="44"/>
                  </a:lnTo>
                  <a:lnTo>
                    <a:pt x="158" y="46"/>
                  </a:lnTo>
                  <a:lnTo>
                    <a:pt x="160" y="47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5" y="47"/>
                  </a:lnTo>
                  <a:lnTo>
                    <a:pt x="165" y="49"/>
                  </a:lnTo>
                  <a:lnTo>
                    <a:pt x="165" y="50"/>
                  </a:lnTo>
                  <a:lnTo>
                    <a:pt x="167" y="50"/>
                  </a:lnTo>
                  <a:lnTo>
                    <a:pt x="167" y="52"/>
                  </a:lnTo>
                  <a:lnTo>
                    <a:pt x="169" y="52"/>
                  </a:lnTo>
                  <a:lnTo>
                    <a:pt x="170" y="52"/>
                  </a:lnTo>
                  <a:lnTo>
                    <a:pt x="172" y="54"/>
                  </a:lnTo>
                  <a:lnTo>
                    <a:pt x="174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9" y="57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7"/>
                  </a:lnTo>
                  <a:lnTo>
                    <a:pt x="182" y="57"/>
                  </a:lnTo>
                  <a:lnTo>
                    <a:pt x="184" y="57"/>
                  </a:lnTo>
                  <a:lnTo>
                    <a:pt x="186" y="57"/>
                  </a:lnTo>
                  <a:lnTo>
                    <a:pt x="186" y="59"/>
                  </a:lnTo>
                  <a:lnTo>
                    <a:pt x="187" y="59"/>
                  </a:lnTo>
                  <a:lnTo>
                    <a:pt x="189" y="57"/>
                  </a:lnTo>
                  <a:lnTo>
                    <a:pt x="189" y="59"/>
                  </a:lnTo>
                  <a:lnTo>
                    <a:pt x="189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7" y="57"/>
                  </a:lnTo>
                  <a:lnTo>
                    <a:pt x="199" y="57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6" y="55"/>
                  </a:lnTo>
                  <a:lnTo>
                    <a:pt x="207" y="55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11" y="57"/>
                  </a:lnTo>
                  <a:lnTo>
                    <a:pt x="213" y="57"/>
                  </a:lnTo>
                  <a:lnTo>
                    <a:pt x="214" y="57"/>
                  </a:lnTo>
                  <a:lnTo>
                    <a:pt x="216" y="57"/>
                  </a:lnTo>
                  <a:lnTo>
                    <a:pt x="218" y="59"/>
                  </a:lnTo>
                  <a:lnTo>
                    <a:pt x="218" y="57"/>
                  </a:lnTo>
                  <a:lnTo>
                    <a:pt x="219" y="59"/>
                  </a:lnTo>
                  <a:lnTo>
                    <a:pt x="221" y="57"/>
                  </a:lnTo>
                  <a:lnTo>
                    <a:pt x="223" y="57"/>
                  </a:lnTo>
                  <a:lnTo>
                    <a:pt x="223" y="59"/>
                  </a:lnTo>
                  <a:lnTo>
                    <a:pt x="223" y="60"/>
                  </a:lnTo>
                  <a:lnTo>
                    <a:pt x="224" y="60"/>
                  </a:lnTo>
                  <a:lnTo>
                    <a:pt x="226" y="60"/>
                  </a:lnTo>
                  <a:lnTo>
                    <a:pt x="226" y="62"/>
                  </a:lnTo>
                  <a:lnTo>
                    <a:pt x="226" y="64"/>
                  </a:lnTo>
                  <a:lnTo>
                    <a:pt x="228" y="65"/>
                  </a:lnTo>
                  <a:lnTo>
                    <a:pt x="228" y="67"/>
                  </a:lnTo>
                  <a:lnTo>
                    <a:pt x="229" y="67"/>
                  </a:lnTo>
                  <a:lnTo>
                    <a:pt x="231" y="69"/>
                  </a:lnTo>
                  <a:lnTo>
                    <a:pt x="229" y="69"/>
                  </a:lnTo>
                  <a:lnTo>
                    <a:pt x="231" y="69"/>
                  </a:lnTo>
                  <a:lnTo>
                    <a:pt x="233" y="69"/>
                  </a:lnTo>
                  <a:lnTo>
                    <a:pt x="233" y="67"/>
                  </a:lnTo>
                  <a:lnTo>
                    <a:pt x="231" y="65"/>
                  </a:lnTo>
                  <a:lnTo>
                    <a:pt x="233" y="65"/>
                  </a:lnTo>
                  <a:lnTo>
                    <a:pt x="233" y="64"/>
                  </a:lnTo>
                  <a:lnTo>
                    <a:pt x="234" y="64"/>
                  </a:lnTo>
                  <a:lnTo>
                    <a:pt x="236" y="64"/>
                  </a:lnTo>
                  <a:lnTo>
                    <a:pt x="238" y="64"/>
                  </a:lnTo>
                  <a:lnTo>
                    <a:pt x="240" y="64"/>
                  </a:lnTo>
                  <a:lnTo>
                    <a:pt x="241" y="64"/>
                  </a:lnTo>
                  <a:lnTo>
                    <a:pt x="243" y="64"/>
                  </a:lnTo>
                  <a:lnTo>
                    <a:pt x="243" y="62"/>
                  </a:lnTo>
                  <a:lnTo>
                    <a:pt x="245" y="62"/>
                  </a:lnTo>
                  <a:lnTo>
                    <a:pt x="245" y="60"/>
                  </a:lnTo>
                  <a:lnTo>
                    <a:pt x="245" y="62"/>
                  </a:lnTo>
                  <a:lnTo>
                    <a:pt x="246" y="60"/>
                  </a:lnTo>
                  <a:lnTo>
                    <a:pt x="246" y="62"/>
                  </a:lnTo>
                  <a:lnTo>
                    <a:pt x="246" y="60"/>
                  </a:lnTo>
                  <a:lnTo>
                    <a:pt x="246" y="62"/>
                  </a:lnTo>
                  <a:lnTo>
                    <a:pt x="246" y="60"/>
                  </a:lnTo>
                  <a:lnTo>
                    <a:pt x="248" y="60"/>
                  </a:lnTo>
                  <a:lnTo>
                    <a:pt x="246" y="59"/>
                  </a:lnTo>
                  <a:lnTo>
                    <a:pt x="248" y="59"/>
                  </a:lnTo>
                  <a:lnTo>
                    <a:pt x="248" y="57"/>
                  </a:lnTo>
                  <a:lnTo>
                    <a:pt x="248" y="55"/>
                  </a:lnTo>
                  <a:lnTo>
                    <a:pt x="250" y="55"/>
                  </a:lnTo>
                  <a:lnTo>
                    <a:pt x="248" y="55"/>
                  </a:lnTo>
                  <a:lnTo>
                    <a:pt x="248" y="54"/>
                  </a:lnTo>
                  <a:lnTo>
                    <a:pt x="246" y="54"/>
                  </a:lnTo>
                  <a:lnTo>
                    <a:pt x="246" y="52"/>
                  </a:lnTo>
                  <a:lnTo>
                    <a:pt x="246" y="50"/>
                  </a:lnTo>
                  <a:lnTo>
                    <a:pt x="245" y="50"/>
                  </a:lnTo>
                  <a:lnTo>
                    <a:pt x="243" y="50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5" y="47"/>
                  </a:lnTo>
                  <a:lnTo>
                    <a:pt x="245" y="46"/>
                  </a:lnTo>
                  <a:lnTo>
                    <a:pt x="243" y="46"/>
                  </a:lnTo>
                  <a:lnTo>
                    <a:pt x="243" y="44"/>
                  </a:lnTo>
                  <a:lnTo>
                    <a:pt x="241" y="44"/>
                  </a:lnTo>
                  <a:lnTo>
                    <a:pt x="241" y="42"/>
                  </a:lnTo>
                  <a:lnTo>
                    <a:pt x="241" y="41"/>
                  </a:lnTo>
                  <a:lnTo>
                    <a:pt x="243" y="41"/>
                  </a:lnTo>
                  <a:lnTo>
                    <a:pt x="243" y="39"/>
                  </a:lnTo>
                  <a:lnTo>
                    <a:pt x="245" y="39"/>
                  </a:lnTo>
                  <a:lnTo>
                    <a:pt x="245" y="37"/>
                  </a:lnTo>
                  <a:lnTo>
                    <a:pt x="246" y="37"/>
                  </a:lnTo>
                  <a:lnTo>
                    <a:pt x="245" y="37"/>
                  </a:lnTo>
                  <a:lnTo>
                    <a:pt x="245" y="36"/>
                  </a:lnTo>
                  <a:lnTo>
                    <a:pt x="246" y="36"/>
                  </a:lnTo>
                  <a:lnTo>
                    <a:pt x="245" y="36"/>
                  </a:lnTo>
                  <a:lnTo>
                    <a:pt x="245" y="34"/>
                  </a:lnTo>
                  <a:lnTo>
                    <a:pt x="246" y="34"/>
                  </a:lnTo>
                  <a:lnTo>
                    <a:pt x="246" y="32"/>
                  </a:lnTo>
                  <a:lnTo>
                    <a:pt x="248" y="32"/>
                  </a:lnTo>
                  <a:lnTo>
                    <a:pt x="250" y="31"/>
                  </a:lnTo>
                  <a:lnTo>
                    <a:pt x="251" y="31"/>
                  </a:lnTo>
                  <a:lnTo>
                    <a:pt x="253" y="31"/>
                  </a:lnTo>
                  <a:lnTo>
                    <a:pt x="255" y="31"/>
                  </a:lnTo>
                  <a:lnTo>
                    <a:pt x="253" y="29"/>
                  </a:lnTo>
                  <a:lnTo>
                    <a:pt x="255" y="29"/>
                  </a:lnTo>
                  <a:lnTo>
                    <a:pt x="256" y="29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60" y="27"/>
                  </a:lnTo>
                  <a:lnTo>
                    <a:pt x="260" y="26"/>
                  </a:lnTo>
                  <a:lnTo>
                    <a:pt x="262" y="26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5" y="26"/>
                  </a:lnTo>
                  <a:lnTo>
                    <a:pt x="270" y="24"/>
                  </a:lnTo>
                  <a:lnTo>
                    <a:pt x="272" y="26"/>
                  </a:lnTo>
                  <a:lnTo>
                    <a:pt x="272" y="27"/>
                  </a:lnTo>
                  <a:lnTo>
                    <a:pt x="273" y="27"/>
                  </a:lnTo>
                  <a:lnTo>
                    <a:pt x="275" y="29"/>
                  </a:lnTo>
                  <a:lnTo>
                    <a:pt x="275" y="27"/>
                  </a:lnTo>
                  <a:lnTo>
                    <a:pt x="275" y="26"/>
                  </a:lnTo>
                  <a:lnTo>
                    <a:pt x="275" y="24"/>
                  </a:lnTo>
                  <a:lnTo>
                    <a:pt x="277" y="24"/>
                  </a:lnTo>
                  <a:lnTo>
                    <a:pt x="278" y="26"/>
                  </a:lnTo>
                  <a:lnTo>
                    <a:pt x="278" y="27"/>
                  </a:lnTo>
                  <a:lnTo>
                    <a:pt x="278" y="29"/>
                  </a:lnTo>
                  <a:lnTo>
                    <a:pt x="278" y="31"/>
                  </a:lnTo>
                  <a:lnTo>
                    <a:pt x="280" y="29"/>
                  </a:lnTo>
                  <a:lnTo>
                    <a:pt x="280" y="27"/>
                  </a:lnTo>
                  <a:lnTo>
                    <a:pt x="282" y="26"/>
                  </a:lnTo>
                  <a:lnTo>
                    <a:pt x="283" y="26"/>
                  </a:lnTo>
                  <a:lnTo>
                    <a:pt x="283" y="27"/>
                  </a:lnTo>
                  <a:lnTo>
                    <a:pt x="285" y="29"/>
                  </a:lnTo>
                  <a:lnTo>
                    <a:pt x="285" y="27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9" y="24"/>
                  </a:lnTo>
                  <a:lnTo>
                    <a:pt x="290" y="24"/>
                  </a:lnTo>
                  <a:lnTo>
                    <a:pt x="292" y="24"/>
                  </a:lnTo>
                  <a:lnTo>
                    <a:pt x="294" y="24"/>
                  </a:lnTo>
                  <a:lnTo>
                    <a:pt x="294" y="26"/>
                  </a:lnTo>
                  <a:lnTo>
                    <a:pt x="295" y="26"/>
                  </a:lnTo>
                  <a:lnTo>
                    <a:pt x="297" y="26"/>
                  </a:lnTo>
                  <a:lnTo>
                    <a:pt x="295" y="24"/>
                  </a:lnTo>
                  <a:lnTo>
                    <a:pt x="295" y="23"/>
                  </a:lnTo>
                  <a:lnTo>
                    <a:pt x="297" y="21"/>
                  </a:lnTo>
                  <a:lnTo>
                    <a:pt x="299" y="19"/>
                  </a:lnTo>
                  <a:lnTo>
                    <a:pt x="300" y="18"/>
                  </a:lnTo>
                  <a:lnTo>
                    <a:pt x="300" y="16"/>
                  </a:lnTo>
                  <a:lnTo>
                    <a:pt x="302" y="16"/>
                  </a:lnTo>
                  <a:lnTo>
                    <a:pt x="302" y="14"/>
                  </a:lnTo>
                  <a:lnTo>
                    <a:pt x="302" y="13"/>
                  </a:lnTo>
                  <a:lnTo>
                    <a:pt x="304" y="11"/>
                  </a:lnTo>
                  <a:lnTo>
                    <a:pt x="304" y="9"/>
                  </a:lnTo>
                  <a:lnTo>
                    <a:pt x="305" y="9"/>
                  </a:lnTo>
                  <a:lnTo>
                    <a:pt x="307" y="9"/>
                  </a:lnTo>
                  <a:lnTo>
                    <a:pt x="309" y="9"/>
                  </a:lnTo>
                  <a:lnTo>
                    <a:pt x="310" y="9"/>
                  </a:lnTo>
                  <a:lnTo>
                    <a:pt x="312" y="9"/>
                  </a:lnTo>
                  <a:lnTo>
                    <a:pt x="312" y="8"/>
                  </a:lnTo>
                  <a:lnTo>
                    <a:pt x="310" y="8"/>
                  </a:lnTo>
                  <a:lnTo>
                    <a:pt x="309" y="8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4"/>
                  </a:lnTo>
                  <a:lnTo>
                    <a:pt x="310" y="3"/>
                  </a:lnTo>
                  <a:lnTo>
                    <a:pt x="310" y="4"/>
                  </a:lnTo>
                  <a:lnTo>
                    <a:pt x="312" y="4"/>
                  </a:lnTo>
                  <a:lnTo>
                    <a:pt x="312" y="6"/>
                  </a:lnTo>
                  <a:lnTo>
                    <a:pt x="312" y="8"/>
                  </a:lnTo>
                  <a:lnTo>
                    <a:pt x="312" y="6"/>
                  </a:lnTo>
                  <a:lnTo>
                    <a:pt x="314" y="6"/>
                  </a:lnTo>
                  <a:lnTo>
                    <a:pt x="316" y="6"/>
                  </a:lnTo>
                  <a:lnTo>
                    <a:pt x="317" y="6"/>
                  </a:lnTo>
                  <a:lnTo>
                    <a:pt x="319" y="6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2" y="6"/>
                  </a:lnTo>
                  <a:lnTo>
                    <a:pt x="322" y="8"/>
                  </a:lnTo>
                  <a:lnTo>
                    <a:pt x="322" y="9"/>
                  </a:lnTo>
                  <a:lnTo>
                    <a:pt x="324" y="9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9" y="11"/>
                  </a:lnTo>
                  <a:lnTo>
                    <a:pt x="331" y="13"/>
                  </a:lnTo>
                  <a:lnTo>
                    <a:pt x="329" y="13"/>
                  </a:lnTo>
                  <a:lnTo>
                    <a:pt x="329" y="14"/>
                  </a:lnTo>
                  <a:lnTo>
                    <a:pt x="331" y="13"/>
                  </a:lnTo>
                  <a:lnTo>
                    <a:pt x="331" y="14"/>
                  </a:lnTo>
                  <a:lnTo>
                    <a:pt x="332" y="16"/>
                  </a:lnTo>
                  <a:lnTo>
                    <a:pt x="334" y="16"/>
                  </a:lnTo>
                  <a:lnTo>
                    <a:pt x="334" y="14"/>
                  </a:lnTo>
                  <a:lnTo>
                    <a:pt x="332" y="14"/>
                  </a:lnTo>
                  <a:lnTo>
                    <a:pt x="334" y="14"/>
                  </a:lnTo>
                  <a:lnTo>
                    <a:pt x="332" y="14"/>
                  </a:lnTo>
                  <a:lnTo>
                    <a:pt x="332" y="13"/>
                  </a:lnTo>
                  <a:lnTo>
                    <a:pt x="334" y="13"/>
                  </a:lnTo>
                  <a:lnTo>
                    <a:pt x="332" y="11"/>
                  </a:lnTo>
                  <a:lnTo>
                    <a:pt x="334" y="11"/>
                  </a:lnTo>
                  <a:lnTo>
                    <a:pt x="334" y="9"/>
                  </a:lnTo>
                  <a:lnTo>
                    <a:pt x="336" y="9"/>
                  </a:lnTo>
                  <a:lnTo>
                    <a:pt x="336" y="8"/>
                  </a:lnTo>
                  <a:lnTo>
                    <a:pt x="338" y="8"/>
                  </a:lnTo>
                  <a:lnTo>
                    <a:pt x="339" y="8"/>
                  </a:lnTo>
                  <a:lnTo>
                    <a:pt x="341" y="8"/>
                  </a:lnTo>
                  <a:lnTo>
                    <a:pt x="339" y="6"/>
                  </a:lnTo>
                  <a:lnTo>
                    <a:pt x="341" y="6"/>
                  </a:lnTo>
                  <a:lnTo>
                    <a:pt x="343" y="6"/>
                  </a:lnTo>
                  <a:lnTo>
                    <a:pt x="343" y="8"/>
                  </a:lnTo>
                  <a:lnTo>
                    <a:pt x="343" y="9"/>
                  </a:lnTo>
                  <a:lnTo>
                    <a:pt x="344" y="8"/>
                  </a:lnTo>
                  <a:lnTo>
                    <a:pt x="344" y="9"/>
                  </a:lnTo>
                  <a:lnTo>
                    <a:pt x="346" y="9"/>
                  </a:lnTo>
                  <a:lnTo>
                    <a:pt x="348" y="11"/>
                  </a:lnTo>
                  <a:lnTo>
                    <a:pt x="348" y="9"/>
                  </a:lnTo>
                  <a:lnTo>
                    <a:pt x="349" y="9"/>
                  </a:lnTo>
                  <a:lnTo>
                    <a:pt x="349" y="8"/>
                  </a:lnTo>
                  <a:lnTo>
                    <a:pt x="349" y="6"/>
                  </a:lnTo>
                  <a:lnTo>
                    <a:pt x="349" y="8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9" y="6"/>
                  </a:lnTo>
                  <a:lnTo>
                    <a:pt x="351" y="6"/>
                  </a:lnTo>
                  <a:lnTo>
                    <a:pt x="349" y="8"/>
                  </a:lnTo>
                  <a:lnTo>
                    <a:pt x="349" y="9"/>
                  </a:lnTo>
                  <a:lnTo>
                    <a:pt x="351" y="9"/>
                  </a:lnTo>
                  <a:lnTo>
                    <a:pt x="351" y="8"/>
                  </a:lnTo>
                  <a:lnTo>
                    <a:pt x="353" y="8"/>
                  </a:lnTo>
                  <a:lnTo>
                    <a:pt x="353" y="9"/>
                  </a:lnTo>
                  <a:lnTo>
                    <a:pt x="353" y="8"/>
                  </a:lnTo>
                  <a:lnTo>
                    <a:pt x="354" y="8"/>
                  </a:lnTo>
                  <a:lnTo>
                    <a:pt x="354" y="9"/>
                  </a:lnTo>
                  <a:lnTo>
                    <a:pt x="354" y="8"/>
                  </a:lnTo>
                  <a:lnTo>
                    <a:pt x="356" y="8"/>
                  </a:lnTo>
                  <a:lnTo>
                    <a:pt x="356" y="6"/>
                  </a:lnTo>
                  <a:lnTo>
                    <a:pt x="356" y="8"/>
                  </a:lnTo>
                  <a:lnTo>
                    <a:pt x="358" y="8"/>
                  </a:lnTo>
                  <a:lnTo>
                    <a:pt x="358" y="6"/>
                  </a:lnTo>
                  <a:lnTo>
                    <a:pt x="359" y="6"/>
                  </a:lnTo>
                  <a:lnTo>
                    <a:pt x="361" y="6"/>
                  </a:lnTo>
                  <a:lnTo>
                    <a:pt x="363" y="6"/>
                  </a:lnTo>
                  <a:lnTo>
                    <a:pt x="363" y="8"/>
                  </a:lnTo>
                  <a:lnTo>
                    <a:pt x="365" y="8"/>
                  </a:lnTo>
                  <a:lnTo>
                    <a:pt x="363" y="6"/>
                  </a:lnTo>
                  <a:lnTo>
                    <a:pt x="363" y="4"/>
                  </a:lnTo>
                  <a:lnTo>
                    <a:pt x="365" y="4"/>
                  </a:lnTo>
                  <a:lnTo>
                    <a:pt x="366" y="4"/>
                  </a:lnTo>
                  <a:lnTo>
                    <a:pt x="368" y="4"/>
                  </a:lnTo>
                  <a:lnTo>
                    <a:pt x="368" y="6"/>
                  </a:lnTo>
                  <a:lnTo>
                    <a:pt x="368" y="8"/>
                  </a:lnTo>
                  <a:lnTo>
                    <a:pt x="366" y="8"/>
                  </a:lnTo>
                  <a:lnTo>
                    <a:pt x="366" y="9"/>
                  </a:lnTo>
                  <a:lnTo>
                    <a:pt x="368" y="8"/>
                  </a:lnTo>
                  <a:lnTo>
                    <a:pt x="368" y="6"/>
                  </a:lnTo>
                  <a:lnTo>
                    <a:pt x="370" y="6"/>
                  </a:lnTo>
                  <a:lnTo>
                    <a:pt x="368" y="6"/>
                  </a:lnTo>
                  <a:lnTo>
                    <a:pt x="368" y="4"/>
                  </a:lnTo>
                  <a:lnTo>
                    <a:pt x="370" y="4"/>
                  </a:lnTo>
                  <a:lnTo>
                    <a:pt x="371" y="4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5" y="6"/>
                  </a:lnTo>
                  <a:lnTo>
                    <a:pt x="376" y="6"/>
                  </a:lnTo>
                  <a:lnTo>
                    <a:pt x="376" y="8"/>
                  </a:lnTo>
                  <a:lnTo>
                    <a:pt x="378" y="8"/>
                  </a:lnTo>
                  <a:lnTo>
                    <a:pt x="378" y="9"/>
                  </a:lnTo>
                  <a:lnTo>
                    <a:pt x="380" y="9"/>
                  </a:lnTo>
                  <a:lnTo>
                    <a:pt x="380" y="8"/>
                  </a:lnTo>
                  <a:lnTo>
                    <a:pt x="380" y="9"/>
                  </a:lnTo>
                  <a:lnTo>
                    <a:pt x="380" y="11"/>
                  </a:lnTo>
                  <a:lnTo>
                    <a:pt x="380" y="9"/>
                  </a:lnTo>
                  <a:lnTo>
                    <a:pt x="380" y="11"/>
                  </a:lnTo>
                  <a:lnTo>
                    <a:pt x="381" y="11"/>
                  </a:lnTo>
                  <a:lnTo>
                    <a:pt x="381" y="13"/>
                  </a:lnTo>
                  <a:lnTo>
                    <a:pt x="381" y="11"/>
                  </a:lnTo>
                  <a:lnTo>
                    <a:pt x="383" y="11"/>
                  </a:lnTo>
                  <a:lnTo>
                    <a:pt x="383" y="13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85" y="13"/>
                  </a:lnTo>
                  <a:lnTo>
                    <a:pt x="385" y="14"/>
                  </a:lnTo>
                  <a:lnTo>
                    <a:pt x="386" y="14"/>
                  </a:lnTo>
                  <a:lnTo>
                    <a:pt x="386" y="13"/>
                  </a:lnTo>
                  <a:lnTo>
                    <a:pt x="385" y="13"/>
                  </a:lnTo>
                  <a:lnTo>
                    <a:pt x="386" y="13"/>
                  </a:lnTo>
                  <a:lnTo>
                    <a:pt x="386" y="14"/>
                  </a:lnTo>
                  <a:lnTo>
                    <a:pt x="388" y="14"/>
                  </a:lnTo>
                  <a:lnTo>
                    <a:pt x="388" y="16"/>
                  </a:lnTo>
                  <a:lnTo>
                    <a:pt x="390" y="16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2" y="18"/>
                  </a:lnTo>
                  <a:lnTo>
                    <a:pt x="393" y="18"/>
                  </a:lnTo>
                  <a:lnTo>
                    <a:pt x="393" y="19"/>
                  </a:lnTo>
                  <a:lnTo>
                    <a:pt x="395" y="19"/>
                  </a:lnTo>
                  <a:lnTo>
                    <a:pt x="395" y="21"/>
                  </a:lnTo>
                  <a:lnTo>
                    <a:pt x="393" y="21"/>
                  </a:lnTo>
                  <a:lnTo>
                    <a:pt x="395" y="21"/>
                  </a:lnTo>
                  <a:lnTo>
                    <a:pt x="397" y="21"/>
                  </a:lnTo>
                  <a:lnTo>
                    <a:pt x="398" y="21"/>
                  </a:lnTo>
                  <a:lnTo>
                    <a:pt x="397" y="21"/>
                  </a:lnTo>
                  <a:lnTo>
                    <a:pt x="397" y="23"/>
                  </a:lnTo>
                  <a:lnTo>
                    <a:pt x="398" y="23"/>
                  </a:lnTo>
                  <a:lnTo>
                    <a:pt x="398" y="21"/>
                  </a:lnTo>
                  <a:lnTo>
                    <a:pt x="400" y="21"/>
                  </a:lnTo>
                  <a:lnTo>
                    <a:pt x="400" y="23"/>
                  </a:lnTo>
                  <a:lnTo>
                    <a:pt x="398" y="23"/>
                  </a:lnTo>
                  <a:lnTo>
                    <a:pt x="400" y="23"/>
                  </a:lnTo>
                  <a:lnTo>
                    <a:pt x="402" y="23"/>
                  </a:lnTo>
                  <a:lnTo>
                    <a:pt x="402" y="24"/>
                  </a:lnTo>
                  <a:lnTo>
                    <a:pt x="403" y="24"/>
                  </a:lnTo>
                  <a:lnTo>
                    <a:pt x="403" y="23"/>
                  </a:lnTo>
                  <a:lnTo>
                    <a:pt x="403" y="24"/>
                  </a:lnTo>
                  <a:lnTo>
                    <a:pt x="403" y="23"/>
                  </a:lnTo>
                  <a:lnTo>
                    <a:pt x="405" y="23"/>
                  </a:lnTo>
                  <a:lnTo>
                    <a:pt x="405" y="24"/>
                  </a:lnTo>
                  <a:lnTo>
                    <a:pt x="407" y="26"/>
                  </a:lnTo>
                  <a:lnTo>
                    <a:pt x="407" y="24"/>
                  </a:lnTo>
                  <a:lnTo>
                    <a:pt x="408" y="24"/>
                  </a:lnTo>
                  <a:lnTo>
                    <a:pt x="408" y="23"/>
                  </a:lnTo>
                  <a:lnTo>
                    <a:pt x="408" y="24"/>
                  </a:lnTo>
                  <a:lnTo>
                    <a:pt x="408" y="23"/>
                  </a:lnTo>
                  <a:lnTo>
                    <a:pt x="410" y="24"/>
                  </a:lnTo>
                  <a:lnTo>
                    <a:pt x="412" y="24"/>
                  </a:lnTo>
                  <a:lnTo>
                    <a:pt x="412" y="23"/>
                  </a:lnTo>
                  <a:lnTo>
                    <a:pt x="412" y="21"/>
                  </a:lnTo>
                  <a:lnTo>
                    <a:pt x="414" y="21"/>
                  </a:lnTo>
                  <a:lnTo>
                    <a:pt x="412" y="21"/>
                  </a:lnTo>
                  <a:lnTo>
                    <a:pt x="414" y="21"/>
                  </a:lnTo>
                  <a:lnTo>
                    <a:pt x="414" y="19"/>
                  </a:lnTo>
                  <a:lnTo>
                    <a:pt x="414" y="21"/>
                  </a:lnTo>
                  <a:lnTo>
                    <a:pt x="414" y="19"/>
                  </a:lnTo>
                  <a:lnTo>
                    <a:pt x="415" y="19"/>
                  </a:lnTo>
                  <a:lnTo>
                    <a:pt x="415" y="18"/>
                  </a:lnTo>
                  <a:lnTo>
                    <a:pt x="417" y="18"/>
                  </a:lnTo>
                  <a:lnTo>
                    <a:pt x="417" y="19"/>
                  </a:lnTo>
                  <a:lnTo>
                    <a:pt x="417" y="18"/>
                  </a:lnTo>
                  <a:lnTo>
                    <a:pt x="417" y="19"/>
                  </a:lnTo>
                  <a:lnTo>
                    <a:pt x="419" y="19"/>
                  </a:lnTo>
                  <a:lnTo>
                    <a:pt x="419" y="18"/>
                  </a:lnTo>
                  <a:lnTo>
                    <a:pt x="420" y="19"/>
                  </a:lnTo>
                  <a:lnTo>
                    <a:pt x="420" y="18"/>
                  </a:lnTo>
                  <a:lnTo>
                    <a:pt x="419" y="18"/>
                  </a:lnTo>
                  <a:lnTo>
                    <a:pt x="420" y="18"/>
                  </a:lnTo>
                  <a:lnTo>
                    <a:pt x="422" y="18"/>
                  </a:lnTo>
                  <a:lnTo>
                    <a:pt x="424" y="18"/>
                  </a:lnTo>
                  <a:lnTo>
                    <a:pt x="424" y="16"/>
                  </a:lnTo>
                  <a:lnTo>
                    <a:pt x="424" y="18"/>
                  </a:lnTo>
                  <a:lnTo>
                    <a:pt x="424" y="16"/>
                  </a:lnTo>
                  <a:lnTo>
                    <a:pt x="425" y="16"/>
                  </a:lnTo>
                  <a:lnTo>
                    <a:pt x="427" y="14"/>
                  </a:lnTo>
                  <a:lnTo>
                    <a:pt x="427" y="16"/>
                  </a:lnTo>
                  <a:lnTo>
                    <a:pt x="427" y="14"/>
                  </a:lnTo>
                  <a:lnTo>
                    <a:pt x="429" y="14"/>
                  </a:lnTo>
                  <a:lnTo>
                    <a:pt x="429" y="13"/>
                  </a:lnTo>
                  <a:lnTo>
                    <a:pt x="430" y="13"/>
                  </a:lnTo>
                  <a:lnTo>
                    <a:pt x="430" y="14"/>
                  </a:lnTo>
                  <a:lnTo>
                    <a:pt x="430" y="13"/>
                  </a:lnTo>
                  <a:lnTo>
                    <a:pt x="432" y="13"/>
                  </a:lnTo>
                  <a:lnTo>
                    <a:pt x="430" y="13"/>
                  </a:lnTo>
                  <a:lnTo>
                    <a:pt x="432" y="13"/>
                  </a:lnTo>
                  <a:lnTo>
                    <a:pt x="430" y="11"/>
                  </a:lnTo>
                  <a:lnTo>
                    <a:pt x="432" y="11"/>
                  </a:lnTo>
                  <a:lnTo>
                    <a:pt x="434" y="11"/>
                  </a:lnTo>
                  <a:lnTo>
                    <a:pt x="434" y="9"/>
                  </a:lnTo>
                  <a:lnTo>
                    <a:pt x="435" y="9"/>
                  </a:lnTo>
                  <a:lnTo>
                    <a:pt x="435" y="8"/>
                  </a:lnTo>
                  <a:lnTo>
                    <a:pt x="437" y="6"/>
                  </a:lnTo>
                  <a:close/>
                  <a:moveTo>
                    <a:pt x="508" y="19"/>
                  </a:moveTo>
                  <a:lnTo>
                    <a:pt x="508" y="18"/>
                  </a:lnTo>
                  <a:lnTo>
                    <a:pt x="508" y="19"/>
                  </a:lnTo>
                  <a:close/>
                  <a:moveTo>
                    <a:pt x="508" y="21"/>
                  </a:moveTo>
                  <a:lnTo>
                    <a:pt x="508" y="19"/>
                  </a:lnTo>
                  <a:lnTo>
                    <a:pt x="508" y="21"/>
                  </a:lnTo>
                  <a:close/>
                  <a:moveTo>
                    <a:pt x="508" y="21"/>
                  </a:moveTo>
                  <a:lnTo>
                    <a:pt x="508" y="19"/>
                  </a:lnTo>
                  <a:lnTo>
                    <a:pt x="508" y="21"/>
                  </a:lnTo>
                  <a:close/>
                  <a:moveTo>
                    <a:pt x="506" y="23"/>
                  </a:moveTo>
                  <a:lnTo>
                    <a:pt x="508" y="23"/>
                  </a:lnTo>
                  <a:lnTo>
                    <a:pt x="506" y="23"/>
                  </a:lnTo>
                  <a:close/>
                  <a:moveTo>
                    <a:pt x="500" y="46"/>
                  </a:moveTo>
                  <a:lnTo>
                    <a:pt x="498" y="46"/>
                  </a:lnTo>
                  <a:lnTo>
                    <a:pt x="500" y="46"/>
                  </a:lnTo>
                  <a:close/>
                  <a:moveTo>
                    <a:pt x="500" y="47"/>
                  </a:moveTo>
                  <a:lnTo>
                    <a:pt x="498" y="47"/>
                  </a:lnTo>
                  <a:lnTo>
                    <a:pt x="498" y="46"/>
                  </a:lnTo>
                  <a:lnTo>
                    <a:pt x="500" y="47"/>
                  </a:lnTo>
                  <a:close/>
                  <a:moveTo>
                    <a:pt x="491" y="210"/>
                  </a:moveTo>
                  <a:lnTo>
                    <a:pt x="493" y="210"/>
                  </a:lnTo>
                  <a:lnTo>
                    <a:pt x="491" y="210"/>
                  </a:lnTo>
                  <a:close/>
                  <a:moveTo>
                    <a:pt x="491" y="211"/>
                  </a:moveTo>
                  <a:lnTo>
                    <a:pt x="491" y="210"/>
                  </a:lnTo>
                  <a:lnTo>
                    <a:pt x="491" y="211"/>
                  </a:lnTo>
                  <a:close/>
                  <a:moveTo>
                    <a:pt x="493" y="218"/>
                  </a:moveTo>
                  <a:lnTo>
                    <a:pt x="493" y="216"/>
                  </a:lnTo>
                  <a:lnTo>
                    <a:pt x="493" y="218"/>
                  </a:lnTo>
                  <a:close/>
                  <a:moveTo>
                    <a:pt x="503" y="182"/>
                  </a:moveTo>
                  <a:lnTo>
                    <a:pt x="501" y="182"/>
                  </a:lnTo>
                  <a:lnTo>
                    <a:pt x="503" y="182"/>
                  </a:lnTo>
                  <a:close/>
                  <a:moveTo>
                    <a:pt x="500" y="175"/>
                  </a:moveTo>
                  <a:lnTo>
                    <a:pt x="498" y="175"/>
                  </a:lnTo>
                  <a:lnTo>
                    <a:pt x="500" y="174"/>
                  </a:lnTo>
                  <a:lnTo>
                    <a:pt x="500" y="175"/>
                  </a:lnTo>
                  <a:close/>
                  <a:moveTo>
                    <a:pt x="495" y="187"/>
                  </a:moveTo>
                  <a:lnTo>
                    <a:pt x="496" y="187"/>
                  </a:lnTo>
                  <a:lnTo>
                    <a:pt x="495" y="187"/>
                  </a:lnTo>
                  <a:close/>
                  <a:moveTo>
                    <a:pt x="522" y="121"/>
                  </a:moveTo>
                  <a:lnTo>
                    <a:pt x="523" y="121"/>
                  </a:lnTo>
                  <a:lnTo>
                    <a:pt x="522" y="121"/>
                  </a:lnTo>
                  <a:close/>
                  <a:moveTo>
                    <a:pt x="520" y="123"/>
                  </a:moveTo>
                  <a:lnTo>
                    <a:pt x="518" y="123"/>
                  </a:lnTo>
                  <a:lnTo>
                    <a:pt x="518" y="121"/>
                  </a:lnTo>
                  <a:lnTo>
                    <a:pt x="520" y="121"/>
                  </a:lnTo>
                  <a:lnTo>
                    <a:pt x="520" y="123"/>
                  </a:lnTo>
                  <a:close/>
                  <a:moveTo>
                    <a:pt x="503" y="124"/>
                  </a:moveTo>
                  <a:lnTo>
                    <a:pt x="503" y="123"/>
                  </a:lnTo>
                  <a:lnTo>
                    <a:pt x="503" y="124"/>
                  </a:lnTo>
                  <a:close/>
                  <a:moveTo>
                    <a:pt x="500" y="136"/>
                  </a:moveTo>
                  <a:lnTo>
                    <a:pt x="500" y="134"/>
                  </a:lnTo>
                  <a:lnTo>
                    <a:pt x="500" y="136"/>
                  </a:lnTo>
                  <a:close/>
                  <a:moveTo>
                    <a:pt x="506" y="136"/>
                  </a:moveTo>
                  <a:lnTo>
                    <a:pt x="508" y="136"/>
                  </a:lnTo>
                  <a:lnTo>
                    <a:pt x="510" y="134"/>
                  </a:lnTo>
                  <a:lnTo>
                    <a:pt x="511" y="134"/>
                  </a:lnTo>
                  <a:lnTo>
                    <a:pt x="513" y="134"/>
                  </a:lnTo>
                  <a:lnTo>
                    <a:pt x="513" y="133"/>
                  </a:lnTo>
                  <a:lnTo>
                    <a:pt x="513" y="134"/>
                  </a:lnTo>
                  <a:lnTo>
                    <a:pt x="513" y="133"/>
                  </a:lnTo>
                  <a:lnTo>
                    <a:pt x="513" y="131"/>
                  </a:lnTo>
                  <a:lnTo>
                    <a:pt x="515" y="131"/>
                  </a:lnTo>
                  <a:lnTo>
                    <a:pt x="515" y="133"/>
                  </a:lnTo>
                  <a:lnTo>
                    <a:pt x="517" y="134"/>
                  </a:lnTo>
                  <a:lnTo>
                    <a:pt x="517" y="136"/>
                  </a:lnTo>
                  <a:lnTo>
                    <a:pt x="518" y="136"/>
                  </a:lnTo>
                  <a:lnTo>
                    <a:pt x="520" y="136"/>
                  </a:lnTo>
                  <a:lnTo>
                    <a:pt x="520" y="138"/>
                  </a:lnTo>
                  <a:lnTo>
                    <a:pt x="518" y="138"/>
                  </a:lnTo>
                  <a:lnTo>
                    <a:pt x="518" y="139"/>
                  </a:lnTo>
                  <a:lnTo>
                    <a:pt x="518" y="141"/>
                  </a:lnTo>
                  <a:lnTo>
                    <a:pt x="517" y="141"/>
                  </a:lnTo>
                  <a:lnTo>
                    <a:pt x="515" y="142"/>
                  </a:lnTo>
                  <a:lnTo>
                    <a:pt x="515" y="144"/>
                  </a:lnTo>
                  <a:lnTo>
                    <a:pt x="513" y="146"/>
                  </a:lnTo>
                  <a:lnTo>
                    <a:pt x="513" y="147"/>
                  </a:lnTo>
                  <a:lnTo>
                    <a:pt x="513" y="149"/>
                  </a:lnTo>
                  <a:lnTo>
                    <a:pt x="515" y="149"/>
                  </a:lnTo>
                  <a:lnTo>
                    <a:pt x="515" y="151"/>
                  </a:lnTo>
                  <a:lnTo>
                    <a:pt x="513" y="151"/>
                  </a:lnTo>
                  <a:lnTo>
                    <a:pt x="513" y="152"/>
                  </a:lnTo>
                  <a:lnTo>
                    <a:pt x="511" y="152"/>
                  </a:lnTo>
                  <a:lnTo>
                    <a:pt x="511" y="154"/>
                  </a:lnTo>
                  <a:lnTo>
                    <a:pt x="510" y="156"/>
                  </a:lnTo>
                  <a:lnTo>
                    <a:pt x="508" y="157"/>
                  </a:lnTo>
                  <a:lnTo>
                    <a:pt x="508" y="159"/>
                  </a:lnTo>
                  <a:lnTo>
                    <a:pt x="506" y="161"/>
                  </a:lnTo>
                  <a:lnTo>
                    <a:pt x="506" y="162"/>
                  </a:lnTo>
                  <a:lnTo>
                    <a:pt x="506" y="164"/>
                  </a:lnTo>
                  <a:lnTo>
                    <a:pt x="506" y="165"/>
                  </a:lnTo>
                  <a:lnTo>
                    <a:pt x="506" y="164"/>
                  </a:lnTo>
                  <a:lnTo>
                    <a:pt x="506" y="165"/>
                  </a:lnTo>
                  <a:lnTo>
                    <a:pt x="508" y="165"/>
                  </a:lnTo>
                  <a:lnTo>
                    <a:pt x="508" y="167"/>
                  </a:lnTo>
                  <a:lnTo>
                    <a:pt x="508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5" y="167"/>
                  </a:lnTo>
                  <a:lnTo>
                    <a:pt x="503" y="169"/>
                  </a:lnTo>
                  <a:lnTo>
                    <a:pt x="503" y="170"/>
                  </a:lnTo>
                  <a:lnTo>
                    <a:pt x="503" y="172"/>
                  </a:lnTo>
                  <a:lnTo>
                    <a:pt x="501" y="172"/>
                  </a:lnTo>
                  <a:lnTo>
                    <a:pt x="501" y="174"/>
                  </a:lnTo>
                  <a:lnTo>
                    <a:pt x="501" y="172"/>
                  </a:lnTo>
                  <a:lnTo>
                    <a:pt x="500" y="172"/>
                  </a:lnTo>
                  <a:lnTo>
                    <a:pt x="500" y="170"/>
                  </a:lnTo>
                  <a:lnTo>
                    <a:pt x="501" y="170"/>
                  </a:lnTo>
                  <a:lnTo>
                    <a:pt x="500" y="170"/>
                  </a:lnTo>
                  <a:lnTo>
                    <a:pt x="500" y="169"/>
                  </a:lnTo>
                  <a:lnTo>
                    <a:pt x="501" y="169"/>
                  </a:lnTo>
                  <a:lnTo>
                    <a:pt x="500" y="169"/>
                  </a:lnTo>
                  <a:lnTo>
                    <a:pt x="500" y="167"/>
                  </a:lnTo>
                  <a:lnTo>
                    <a:pt x="500" y="165"/>
                  </a:lnTo>
                  <a:lnTo>
                    <a:pt x="498" y="165"/>
                  </a:lnTo>
                  <a:lnTo>
                    <a:pt x="500" y="165"/>
                  </a:lnTo>
                  <a:lnTo>
                    <a:pt x="501" y="165"/>
                  </a:lnTo>
                  <a:lnTo>
                    <a:pt x="501" y="164"/>
                  </a:lnTo>
                  <a:lnTo>
                    <a:pt x="501" y="162"/>
                  </a:lnTo>
                  <a:lnTo>
                    <a:pt x="500" y="162"/>
                  </a:lnTo>
                  <a:lnTo>
                    <a:pt x="501" y="161"/>
                  </a:lnTo>
                  <a:lnTo>
                    <a:pt x="501" y="159"/>
                  </a:lnTo>
                  <a:lnTo>
                    <a:pt x="500" y="159"/>
                  </a:lnTo>
                  <a:lnTo>
                    <a:pt x="500" y="157"/>
                  </a:lnTo>
                  <a:lnTo>
                    <a:pt x="501" y="156"/>
                  </a:lnTo>
                  <a:lnTo>
                    <a:pt x="503" y="156"/>
                  </a:lnTo>
                  <a:lnTo>
                    <a:pt x="505" y="156"/>
                  </a:lnTo>
                  <a:lnTo>
                    <a:pt x="505" y="154"/>
                  </a:lnTo>
                  <a:lnTo>
                    <a:pt x="503" y="152"/>
                  </a:lnTo>
                  <a:lnTo>
                    <a:pt x="501" y="152"/>
                  </a:lnTo>
                  <a:lnTo>
                    <a:pt x="501" y="151"/>
                  </a:lnTo>
                  <a:lnTo>
                    <a:pt x="500" y="151"/>
                  </a:lnTo>
                  <a:lnTo>
                    <a:pt x="501" y="151"/>
                  </a:lnTo>
                  <a:lnTo>
                    <a:pt x="501" y="149"/>
                  </a:lnTo>
                  <a:lnTo>
                    <a:pt x="503" y="149"/>
                  </a:lnTo>
                  <a:lnTo>
                    <a:pt x="503" y="147"/>
                  </a:lnTo>
                  <a:lnTo>
                    <a:pt x="503" y="149"/>
                  </a:lnTo>
                  <a:lnTo>
                    <a:pt x="505" y="149"/>
                  </a:lnTo>
                  <a:lnTo>
                    <a:pt x="505" y="147"/>
                  </a:lnTo>
                  <a:lnTo>
                    <a:pt x="505" y="146"/>
                  </a:lnTo>
                  <a:lnTo>
                    <a:pt x="506" y="146"/>
                  </a:lnTo>
                  <a:lnTo>
                    <a:pt x="505" y="146"/>
                  </a:lnTo>
                  <a:lnTo>
                    <a:pt x="503" y="146"/>
                  </a:lnTo>
                  <a:lnTo>
                    <a:pt x="505" y="144"/>
                  </a:lnTo>
                  <a:lnTo>
                    <a:pt x="503" y="144"/>
                  </a:lnTo>
                  <a:lnTo>
                    <a:pt x="505" y="144"/>
                  </a:lnTo>
                  <a:lnTo>
                    <a:pt x="505" y="142"/>
                  </a:lnTo>
                  <a:lnTo>
                    <a:pt x="505" y="141"/>
                  </a:lnTo>
                  <a:lnTo>
                    <a:pt x="503" y="141"/>
                  </a:lnTo>
                  <a:lnTo>
                    <a:pt x="503" y="139"/>
                  </a:lnTo>
                  <a:lnTo>
                    <a:pt x="505" y="138"/>
                  </a:lnTo>
                  <a:lnTo>
                    <a:pt x="505" y="139"/>
                  </a:lnTo>
                  <a:lnTo>
                    <a:pt x="505" y="138"/>
                  </a:lnTo>
                  <a:lnTo>
                    <a:pt x="503" y="138"/>
                  </a:lnTo>
                  <a:lnTo>
                    <a:pt x="501" y="138"/>
                  </a:lnTo>
                  <a:lnTo>
                    <a:pt x="503" y="138"/>
                  </a:lnTo>
                  <a:lnTo>
                    <a:pt x="503" y="136"/>
                  </a:lnTo>
                  <a:lnTo>
                    <a:pt x="505" y="136"/>
                  </a:lnTo>
                  <a:lnTo>
                    <a:pt x="506" y="136"/>
                  </a:lnTo>
                  <a:close/>
                  <a:moveTo>
                    <a:pt x="520" y="134"/>
                  </a:moveTo>
                  <a:lnTo>
                    <a:pt x="518" y="134"/>
                  </a:lnTo>
                  <a:lnTo>
                    <a:pt x="520" y="134"/>
                  </a:lnTo>
                  <a:close/>
                  <a:moveTo>
                    <a:pt x="500" y="139"/>
                  </a:moveTo>
                  <a:lnTo>
                    <a:pt x="501" y="139"/>
                  </a:lnTo>
                  <a:lnTo>
                    <a:pt x="500" y="139"/>
                  </a:lnTo>
                  <a:close/>
                  <a:moveTo>
                    <a:pt x="501" y="147"/>
                  </a:moveTo>
                  <a:lnTo>
                    <a:pt x="501" y="146"/>
                  </a:lnTo>
                  <a:lnTo>
                    <a:pt x="501" y="147"/>
                  </a:lnTo>
                  <a:close/>
                  <a:moveTo>
                    <a:pt x="517" y="152"/>
                  </a:moveTo>
                  <a:lnTo>
                    <a:pt x="518" y="152"/>
                  </a:lnTo>
                  <a:lnTo>
                    <a:pt x="517" y="152"/>
                  </a:lnTo>
                  <a:close/>
                  <a:moveTo>
                    <a:pt x="510" y="159"/>
                  </a:moveTo>
                  <a:lnTo>
                    <a:pt x="510" y="161"/>
                  </a:lnTo>
                  <a:lnTo>
                    <a:pt x="510" y="159"/>
                  </a:lnTo>
                  <a:close/>
                  <a:moveTo>
                    <a:pt x="503" y="172"/>
                  </a:moveTo>
                  <a:lnTo>
                    <a:pt x="505" y="172"/>
                  </a:lnTo>
                  <a:lnTo>
                    <a:pt x="503" y="172"/>
                  </a:lnTo>
                  <a:close/>
                  <a:moveTo>
                    <a:pt x="503" y="174"/>
                  </a:moveTo>
                  <a:lnTo>
                    <a:pt x="505" y="172"/>
                  </a:lnTo>
                  <a:lnTo>
                    <a:pt x="505" y="174"/>
                  </a:lnTo>
                  <a:lnTo>
                    <a:pt x="503" y="174"/>
                  </a:lnTo>
                  <a:close/>
                  <a:moveTo>
                    <a:pt x="506" y="174"/>
                  </a:moveTo>
                  <a:lnTo>
                    <a:pt x="506" y="172"/>
                  </a:lnTo>
                  <a:lnTo>
                    <a:pt x="506" y="174"/>
                  </a:lnTo>
                  <a:close/>
                  <a:moveTo>
                    <a:pt x="501" y="110"/>
                  </a:moveTo>
                  <a:lnTo>
                    <a:pt x="501" y="108"/>
                  </a:lnTo>
                  <a:lnTo>
                    <a:pt x="503" y="108"/>
                  </a:lnTo>
                  <a:lnTo>
                    <a:pt x="501" y="110"/>
                  </a:lnTo>
                  <a:close/>
                  <a:moveTo>
                    <a:pt x="515" y="113"/>
                  </a:moveTo>
                  <a:lnTo>
                    <a:pt x="515" y="111"/>
                  </a:lnTo>
                  <a:lnTo>
                    <a:pt x="515" y="113"/>
                  </a:lnTo>
                  <a:close/>
                  <a:moveTo>
                    <a:pt x="517" y="113"/>
                  </a:moveTo>
                  <a:lnTo>
                    <a:pt x="517" y="111"/>
                  </a:lnTo>
                  <a:lnTo>
                    <a:pt x="517" y="113"/>
                  </a:lnTo>
                  <a:close/>
                  <a:moveTo>
                    <a:pt x="510" y="115"/>
                  </a:moveTo>
                  <a:lnTo>
                    <a:pt x="508" y="115"/>
                  </a:lnTo>
                  <a:lnTo>
                    <a:pt x="510" y="1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5" name="Freeform 7"/>
            <p:cNvSpPr>
              <a:spLocks noChangeArrowheads="1"/>
            </p:cNvSpPr>
            <p:nvPr/>
          </p:nvSpPr>
          <p:spPr bwMode="auto">
            <a:xfrm>
              <a:off x="5108575" y="4046538"/>
              <a:ext cx="1214438" cy="760412"/>
            </a:xfrm>
            <a:custGeom>
              <a:avLst/>
              <a:gdLst>
                <a:gd name="T0" fmla="*/ 2147483647 w 850"/>
                <a:gd name="T1" fmla="*/ 2147483647 h 510"/>
                <a:gd name="T2" fmla="*/ 2147483647 w 850"/>
                <a:gd name="T3" fmla="*/ 2147483647 h 510"/>
                <a:gd name="T4" fmla="*/ 2147483647 w 850"/>
                <a:gd name="T5" fmla="*/ 2147483647 h 510"/>
                <a:gd name="T6" fmla="*/ 2147483647 w 850"/>
                <a:gd name="T7" fmla="*/ 2147483647 h 510"/>
                <a:gd name="T8" fmla="*/ 2147483647 w 850"/>
                <a:gd name="T9" fmla="*/ 2147483647 h 510"/>
                <a:gd name="T10" fmla="*/ 2147483647 w 850"/>
                <a:gd name="T11" fmla="*/ 2147483647 h 510"/>
                <a:gd name="T12" fmla="*/ 2147483647 w 850"/>
                <a:gd name="T13" fmla="*/ 2147483647 h 510"/>
                <a:gd name="T14" fmla="*/ 2147483647 w 850"/>
                <a:gd name="T15" fmla="*/ 2147483647 h 510"/>
                <a:gd name="T16" fmla="*/ 2147483647 w 850"/>
                <a:gd name="T17" fmla="*/ 2147483647 h 510"/>
                <a:gd name="T18" fmla="*/ 2147483647 w 850"/>
                <a:gd name="T19" fmla="*/ 2147483647 h 510"/>
                <a:gd name="T20" fmla="*/ 2147483647 w 850"/>
                <a:gd name="T21" fmla="*/ 2147483647 h 510"/>
                <a:gd name="T22" fmla="*/ 2147483647 w 850"/>
                <a:gd name="T23" fmla="*/ 2147483647 h 510"/>
                <a:gd name="T24" fmla="*/ 2147483647 w 850"/>
                <a:gd name="T25" fmla="*/ 2147483647 h 510"/>
                <a:gd name="T26" fmla="*/ 2147483647 w 850"/>
                <a:gd name="T27" fmla="*/ 2147483647 h 510"/>
                <a:gd name="T28" fmla="*/ 2147483647 w 850"/>
                <a:gd name="T29" fmla="*/ 2147483647 h 510"/>
                <a:gd name="T30" fmla="*/ 2147483647 w 850"/>
                <a:gd name="T31" fmla="*/ 2147483647 h 510"/>
                <a:gd name="T32" fmla="*/ 2147483647 w 850"/>
                <a:gd name="T33" fmla="*/ 2147483647 h 510"/>
                <a:gd name="T34" fmla="*/ 2147483647 w 850"/>
                <a:gd name="T35" fmla="*/ 2147483647 h 510"/>
                <a:gd name="T36" fmla="*/ 2147483647 w 850"/>
                <a:gd name="T37" fmla="*/ 2147483647 h 510"/>
                <a:gd name="T38" fmla="*/ 2147483647 w 850"/>
                <a:gd name="T39" fmla="*/ 2147483647 h 510"/>
                <a:gd name="T40" fmla="*/ 2147483647 w 850"/>
                <a:gd name="T41" fmla="*/ 2147483647 h 510"/>
                <a:gd name="T42" fmla="*/ 2147483647 w 850"/>
                <a:gd name="T43" fmla="*/ 2147483647 h 510"/>
                <a:gd name="T44" fmla="*/ 2147483647 w 850"/>
                <a:gd name="T45" fmla="*/ 2147483647 h 510"/>
                <a:gd name="T46" fmla="*/ 2147483647 w 850"/>
                <a:gd name="T47" fmla="*/ 2147483647 h 510"/>
                <a:gd name="T48" fmla="*/ 2147483647 w 850"/>
                <a:gd name="T49" fmla="*/ 2147483647 h 510"/>
                <a:gd name="T50" fmla="*/ 2147483647 w 850"/>
                <a:gd name="T51" fmla="*/ 2147483647 h 510"/>
                <a:gd name="T52" fmla="*/ 2147483647 w 850"/>
                <a:gd name="T53" fmla="*/ 2147483647 h 510"/>
                <a:gd name="T54" fmla="*/ 2147483647 w 850"/>
                <a:gd name="T55" fmla="*/ 2147483647 h 510"/>
                <a:gd name="T56" fmla="*/ 2147483647 w 850"/>
                <a:gd name="T57" fmla="*/ 2147483647 h 510"/>
                <a:gd name="T58" fmla="*/ 2147483647 w 850"/>
                <a:gd name="T59" fmla="*/ 2147483647 h 510"/>
                <a:gd name="T60" fmla="*/ 2147483647 w 850"/>
                <a:gd name="T61" fmla="*/ 2147483647 h 510"/>
                <a:gd name="T62" fmla="*/ 2147483647 w 850"/>
                <a:gd name="T63" fmla="*/ 2147483647 h 510"/>
                <a:gd name="T64" fmla="*/ 2147483647 w 850"/>
                <a:gd name="T65" fmla="*/ 2147483647 h 510"/>
                <a:gd name="T66" fmla="*/ 2147483647 w 850"/>
                <a:gd name="T67" fmla="*/ 2147483647 h 510"/>
                <a:gd name="T68" fmla="*/ 2147483647 w 850"/>
                <a:gd name="T69" fmla="*/ 2147483647 h 510"/>
                <a:gd name="T70" fmla="*/ 2147483647 w 850"/>
                <a:gd name="T71" fmla="*/ 2147483647 h 510"/>
                <a:gd name="T72" fmla="*/ 2147483647 w 850"/>
                <a:gd name="T73" fmla="*/ 2147483647 h 510"/>
                <a:gd name="T74" fmla="*/ 2147483647 w 850"/>
                <a:gd name="T75" fmla="*/ 2147483647 h 510"/>
                <a:gd name="T76" fmla="*/ 2147483647 w 850"/>
                <a:gd name="T77" fmla="*/ 2147483647 h 510"/>
                <a:gd name="T78" fmla="*/ 2147483647 w 850"/>
                <a:gd name="T79" fmla="*/ 2147483647 h 510"/>
                <a:gd name="T80" fmla="*/ 2147483647 w 850"/>
                <a:gd name="T81" fmla="*/ 2147483647 h 510"/>
                <a:gd name="T82" fmla="*/ 2147483647 w 850"/>
                <a:gd name="T83" fmla="*/ 2147483647 h 510"/>
                <a:gd name="T84" fmla="*/ 2147483647 w 850"/>
                <a:gd name="T85" fmla="*/ 2147483647 h 510"/>
                <a:gd name="T86" fmla="*/ 2147483647 w 850"/>
                <a:gd name="T87" fmla="*/ 2147483647 h 510"/>
                <a:gd name="T88" fmla="*/ 2147483647 w 850"/>
                <a:gd name="T89" fmla="*/ 2147483647 h 510"/>
                <a:gd name="T90" fmla="*/ 2147483647 w 850"/>
                <a:gd name="T91" fmla="*/ 2147483647 h 510"/>
                <a:gd name="T92" fmla="*/ 2147483647 w 850"/>
                <a:gd name="T93" fmla="*/ 2147483647 h 510"/>
                <a:gd name="T94" fmla="*/ 2147483647 w 850"/>
                <a:gd name="T95" fmla="*/ 2147483647 h 510"/>
                <a:gd name="T96" fmla="*/ 2147483647 w 850"/>
                <a:gd name="T97" fmla="*/ 2147483647 h 510"/>
                <a:gd name="T98" fmla="*/ 2147483647 w 850"/>
                <a:gd name="T99" fmla="*/ 2147483647 h 510"/>
                <a:gd name="T100" fmla="*/ 2147483647 w 850"/>
                <a:gd name="T101" fmla="*/ 2147483647 h 510"/>
                <a:gd name="T102" fmla="*/ 2147483647 w 850"/>
                <a:gd name="T103" fmla="*/ 2147483647 h 510"/>
                <a:gd name="T104" fmla="*/ 2147483647 w 850"/>
                <a:gd name="T105" fmla="*/ 2147483647 h 510"/>
                <a:gd name="T106" fmla="*/ 2147483647 w 850"/>
                <a:gd name="T107" fmla="*/ 2147483647 h 510"/>
                <a:gd name="T108" fmla="*/ 2147483647 w 850"/>
                <a:gd name="T109" fmla="*/ 2147483647 h 510"/>
                <a:gd name="T110" fmla="*/ 2147483647 w 850"/>
                <a:gd name="T111" fmla="*/ 2147483647 h 510"/>
                <a:gd name="T112" fmla="*/ 2147483647 w 850"/>
                <a:gd name="T113" fmla="*/ 2147483647 h 510"/>
                <a:gd name="T114" fmla="*/ 2147483647 w 850"/>
                <a:gd name="T115" fmla="*/ 2147483647 h 510"/>
                <a:gd name="T116" fmla="*/ 2147483647 w 850"/>
                <a:gd name="T117" fmla="*/ 2147483647 h 510"/>
                <a:gd name="T118" fmla="*/ 2147483647 w 850"/>
                <a:gd name="T119" fmla="*/ 2147483647 h 510"/>
                <a:gd name="T120" fmla="*/ 2147483647 w 850"/>
                <a:gd name="T121" fmla="*/ 2147483647 h 510"/>
                <a:gd name="T122" fmla="*/ 2147483647 w 850"/>
                <a:gd name="T123" fmla="*/ 2147483647 h 510"/>
                <a:gd name="T124" fmla="*/ 2147483647 w 850"/>
                <a:gd name="T125" fmla="*/ 2147483647 h 5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0"/>
                <a:gd name="T190" fmla="*/ 0 h 510"/>
                <a:gd name="T191" fmla="*/ 850 w 850"/>
                <a:gd name="T192" fmla="*/ 510 h 5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0" h="510">
                  <a:moveTo>
                    <a:pt x="714" y="261"/>
                  </a:moveTo>
                  <a:lnTo>
                    <a:pt x="716" y="261"/>
                  </a:lnTo>
                  <a:lnTo>
                    <a:pt x="716" y="262"/>
                  </a:lnTo>
                  <a:lnTo>
                    <a:pt x="716" y="264"/>
                  </a:lnTo>
                  <a:lnTo>
                    <a:pt x="714" y="264"/>
                  </a:lnTo>
                  <a:lnTo>
                    <a:pt x="714" y="266"/>
                  </a:lnTo>
                  <a:lnTo>
                    <a:pt x="716" y="266"/>
                  </a:lnTo>
                  <a:lnTo>
                    <a:pt x="716" y="264"/>
                  </a:lnTo>
                  <a:lnTo>
                    <a:pt x="718" y="264"/>
                  </a:lnTo>
                  <a:lnTo>
                    <a:pt x="719" y="264"/>
                  </a:lnTo>
                  <a:lnTo>
                    <a:pt x="721" y="264"/>
                  </a:lnTo>
                  <a:lnTo>
                    <a:pt x="721" y="262"/>
                  </a:lnTo>
                  <a:lnTo>
                    <a:pt x="723" y="262"/>
                  </a:lnTo>
                  <a:lnTo>
                    <a:pt x="723" y="261"/>
                  </a:lnTo>
                  <a:lnTo>
                    <a:pt x="725" y="261"/>
                  </a:lnTo>
                  <a:lnTo>
                    <a:pt x="725" y="259"/>
                  </a:lnTo>
                  <a:lnTo>
                    <a:pt x="726" y="259"/>
                  </a:lnTo>
                  <a:lnTo>
                    <a:pt x="726" y="261"/>
                  </a:lnTo>
                  <a:lnTo>
                    <a:pt x="728" y="261"/>
                  </a:lnTo>
                  <a:lnTo>
                    <a:pt x="730" y="262"/>
                  </a:lnTo>
                  <a:lnTo>
                    <a:pt x="731" y="262"/>
                  </a:lnTo>
                  <a:lnTo>
                    <a:pt x="730" y="264"/>
                  </a:lnTo>
                  <a:lnTo>
                    <a:pt x="731" y="264"/>
                  </a:lnTo>
                  <a:lnTo>
                    <a:pt x="730" y="264"/>
                  </a:lnTo>
                  <a:lnTo>
                    <a:pt x="731" y="264"/>
                  </a:lnTo>
                  <a:lnTo>
                    <a:pt x="733" y="264"/>
                  </a:lnTo>
                  <a:lnTo>
                    <a:pt x="735" y="262"/>
                  </a:lnTo>
                  <a:lnTo>
                    <a:pt x="735" y="264"/>
                  </a:lnTo>
                  <a:lnTo>
                    <a:pt x="736" y="262"/>
                  </a:lnTo>
                  <a:lnTo>
                    <a:pt x="738" y="262"/>
                  </a:lnTo>
                  <a:lnTo>
                    <a:pt x="738" y="261"/>
                  </a:lnTo>
                  <a:lnTo>
                    <a:pt x="740" y="261"/>
                  </a:lnTo>
                  <a:lnTo>
                    <a:pt x="741" y="261"/>
                  </a:lnTo>
                  <a:lnTo>
                    <a:pt x="743" y="261"/>
                  </a:lnTo>
                  <a:lnTo>
                    <a:pt x="745" y="261"/>
                  </a:lnTo>
                  <a:lnTo>
                    <a:pt x="745" y="259"/>
                  </a:lnTo>
                  <a:lnTo>
                    <a:pt x="745" y="258"/>
                  </a:lnTo>
                  <a:lnTo>
                    <a:pt x="746" y="258"/>
                  </a:lnTo>
                  <a:lnTo>
                    <a:pt x="748" y="258"/>
                  </a:lnTo>
                  <a:lnTo>
                    <a:pt x="748" y="256"/>
                  </a:lnTo>
                  <a:lnTo>
                    <a:pt x="750" y="256"/>
                  </a:lnTo>
                  <a:lnTo>
                    <a:pt x="752" y="256"/>
                  </a:lnTo>
                  <a:lnTo>
                    <a:pt x="753" y="256"/>
                  </a:lnTo>
                  <a:lnTo>
                    <a:pt x="753" y="254"/>
                  </a:lnTo>
                  <a:lnTo>
                    <a:pt x="753" y="253"/>
                  </a:lnTo>
                  <a:lnTo>
                    <a:pt x="755" y="253"/>
                  </a:lnTo>
                  <a:lnTo>
                    <a:pt x="755" y="251"/>
                  </a:lnTo>
                  <a:lnTo>
                    <a:pt x="757" y="251"/>
                  </a:lnTo>
                  <a:lnTo>
                    <a:pt x="758" y="251"/>
                  </a:lnTo>
                  <a:lnTo>
                    <a:pt x="758" y="249"/>
                  </a:lnTo>
                  <a:lnTo>
                    <a:pt x="760" y="249"/>
                  </a:lnTo>
                  <a:lnTo>
                    <a:pt x="762" y="249"/>
                  </a:lnTo>
                  <a:lnTo>
                    <a:pt x="763" y="248"/>
                  </a:lnTo>
                  <a:lnTo>
                    <a:pt x="765" y="248"/>
                  </a:lnTo>
                  <a:lnTo>
                    <a:pt x="767" y="248"/>
                  </a:lnTo>
                  <a:lnTo>
                    <a:pt x="768" y="248"/>
                  </a:lnTo>
                  <a:lnTo>
                    <a:pt x="770" y="248"/>
                  </a:lnTo>
                  <a:lnTo>
                    <a:pt x="772" y="248"/>
                  </a:lnTo>
                  <a:lnTo>
                    <a:pt x="774" y="248"/>
                  </a:lnTo>
                  <a:lnTo>
                    <a:pt x="774" y="246"/>
                  </a:lnTo>
                  <a:lnTo>
                    <a:pt x="775" y="246"/>
                  </a:lnTo>
                  <a:lnTo>
                    <a:pt x="777" y="246"/>
                  </a:lnTo>
                  <a:lnTo>
                    <a:pt x="779" y="246"/>
                  </a:lnTo>
                  <a:lnTo>
                    <a:pt x="780" y="244"/>
                  </a:lnTo>
                  <a:lnTo>
                    <a:pt x="782" y="244"/>
                  </a:lnTo>
                  <a:lnTo>
                    <a:pt x="782" y="243"/>
                  </a:lnTo>
                  <a:lnTo>
                    <a:pt x="784" y="244"/>
                  </a:lnTo>
                  <a:lnTo>
                    <a:pt x="785" y="244"/>
                  </a:lnTo>
                  <a:lnTo>
                    <a:pt x="785" y="243"/>
                  </a:lnTo>
                  <a:lnTo>
                    <a:pt x="787" y="243"/>
                  </a:lnTo>
                  <a:lnTo>
                    <a:pt x="787" y="241"/>
                  </a:lnTo>
                  <a:lnTo>
                    <a:pt x="789" y="241"/>
                  </a:lnTo>
                  <a:lnTo>
                    <a:pt x="789" y="243"/>
                  </a:lnTo>
                  <a:lnTo>
                    <a:pt x="790" y="243"/>
                  </a:lnTo>
                  <a:lnTo>
                    <a:pt x="792" y="243"/>
                  </a:lnTo>
                  <a:lnTo>
                    <a:pt x="794" y="243"/>
                  </a:lnTo>
                  <a:lnTo>
                    <a:pt x="794" y="244"/>
                  </a:lnTo>
                  <a:lnTo>
                    <a:pt x="795" y="244"/>
                  </a:lnTo>
                  <a:lnTo>
                    <a:pt x="794" y="244"/>
                  </a:lnTo>
                  <a:lnTo>
                    <a:pt x="795" y="244"/>
                  </a:lnTo>
                  <a:lnTo>
                    <a:pt x="795" y="246"/>
                  </a:lnTo>
                  <a:lnTo>
                    <a:pt x="795" y="248"/>
                  </a:lnTo>
                  <a:lnTo>
                    <a:pt x="795" y="249"/>
                  </a:lnTo>
                  <a:lnTo>
                    <a:pt x="797" y="249"/>
                  </a:lnTo>
                  <a:lnTo>
                    <a:pt x="797" y="251"/>
                  </a:lnTo>
                  <a:lnTo>
                    <a:pt x="795" y="251"/>
                  </a:lnTo>
                  <a:lnTo>
                    <a:pt x="797" y="253"/>
                  </a:lnTo>
                  <a:lnTo>
                    <a:pt x="797" y="251"/>
                  </a:lnTo>
                  <a:lnTo>
                    <a:pt x="799" y="253"/>
                  </a:lnTo>
                  <a:lnTo>
                    <a:pt x="801" y="254"/>
                  </a:lnTo>
                  <a:lnTo>
                    <a:pt x="801" y="256"/>
                  </a:lnTo>
                  <a:lnTo>
                    <a:pt x="802" y="256"/>
                  </a:lnTo>
                  <a:lnTo>
                    <a:pt x="804" y="256"/>
                  </a:lnTo>
                  <a:lnTo>
                    <a:pt x="804" y="258"/>
                  </a:lnTo>
                  <a:lnTo>
                    <a:pt x="802" y="258"/>
                  </a:lnTo>
                  <a:lnTo>
                    <a:pt x="802" y="259"/>
                  </a:lnTo>
                  <a:lnTo>
                    <a:pt x="804" y="259"/>
                  </a:lnTo>
                  <a:lnTo>
                    <a:pt x="802" y="259"/>
                  </a:lnTo>
                  <a:lnTo>
                    <a:pt x="802" y="261"/>
                  </a:lnTo>
                  <a:lnTo>
                    <a:pt x="804" y="261"/>
                  </a:lnTo>
                  <a:lnTo>
                    <a:pt x="806" y="261"/>
                  </a:lnTo>
                  <a:lnTo>
                    <a:pt x="807" y="261"/>
                  </a:lnTo>
                  <a:lnTo>
                    <a:pt x="807" y="262"/>
                  </a:lnTo>
                  <a:lnTo>
                    <a:pt x="809" y="262"/>
                  </a:lnTo>
                  <a:lnTo>
                    <a:pt x="809" y="261"/>
                  </a:lnTo>
                  <a:lnTo>
                    <a:pt x="811" y="259"/>
                  </a:lnTo>
                  <a:lnTo>
                    <a:pt x="811" y="261"/>
                  </a:lnTo>
                  <a:lnTo>
                    <a:pt x="812" y="261"/>
                  </a:lnTo>
                  <a:lnTo>
                    <a:pt x="814" y="261"/>
                  </a:lnTo>
                  <a:lnTo>
                    <a:pt x="814" y="262"/>
                  </a:lnTo>
                  <a:lnTo>
                    <a:pt x="814" y="264"/>
                  </a:lnTo>
                  <a:lnTo>
                    <a:pt x="814" y="262"/>
                  </a:lnTo>
                  <a:lnTo>
                    <a:pt x="816" y="262"/>
                  </a:lnTo>
                  <a:lnTo>
                    <a:pt x="816" y="264"/>
                  </a:lnTo>
                  <a:lnTo>
                    <a:pt x="817" y="262"/>
                  </a:lnTo>
                  <a:lnTo>
                    <a:pt x="817" y="261"/>
                  </a:lnTo>
                  <a:lnTo>
                    <a:pt x="819" y="261"/>
                  </a:lnTo>
                  <a:lnTo>
                    <a:pt x="821" y="261"/>
                  </a:lnTo>
                  <a:lnTo>
                    <a:pt x="822" y="261"/>
                  </a:lnTo>
                  <a:lnTo>
                    <a:pt x="822" y="259"/>
                  </a:lnTo>
                  <a:lnTo>
                    <a:pt x="824" y="259"/>
                  </a:lnTo>
                  <a:lnTo>
                    <a:pt x="826" y="261"/>
                  </a:lnTo>
                  <a:lnTo>
                    <a:pt x="826" y="259"/>
                  </a:lnTo>
                  <a:lnTo>
                    <a:pt x="826" y="258"/>
                  </a:lnTo>
                  <a:lnTo>
                    <a:pt x="828" y="258"/>
                  </a:lnTo>
                  <a:lnTo>
                    <a:pt x="829" y="258"/>
                  </a:lnTo>
                  <a:lnTo>
                    <a:pt x="829" y="259"/>
                  </a:lnTo>
                  <a:lnTo>
                    <a:pt x="829" y="261"/>
                  </a:lnTo>
                  <a:lnTo>
                    <a:pt x="831" y="261"/>
                  </a:lnTo>
                  <a:lnTo>
                    <a:pt x="831" y="259"/>
                  </a:lnTo>
                  <a:lnTo>
                    <a:pt x="833" y="259"/>
                  </a:lnTo>
                  <a:lnTo>
                    <a:pt x="834" y="259"/>
                  </a:lnTo>
                  <a:lnTo>
                    <a:pt x="836" y="259"/>
                  </a:lnTo>
                  <a:lnTo>
                    <a:pt x="836" y="261"/>
                  </a:lnTo>
                  <a:lnTo>
                    <a:pt x="838" y="261"/>
                  </a:lnTo>
                  <a:lnTo>
                    <a:pt x="838" y="259"/>
                  </a:lnTo>
                  <a:lnTo>
                    <a:pt x="839" y="259"/>
                  </a:lnTo>
                  <a:lnTo>
                    <a:pt x="839" y="261"/>
                  </a:lnTo>
                  <a:lnTo>
                    <a:pt x="841" y="261"/>
                  </a:lnTo>
                  <a:lnTo>
                    <a:pt x="843" y="261"/>
                  </a:lnTo>
                  <a:lnTo>
                    <a:pt x="844" y="261"/>
                  </a:lnTo>
                  <a:lnTo>
                    <a:pt x="844" y="262"/>
                  </a:lnTo>
                  <a:lnTo>
                    <a:pt x="846" y="262"/>
                  </a:lnTo>
                  <a:lnTo>
                    <a:pt x="846" y="264"/>
                  </a:lnTo>
                  <a:lnTo>
                    <a:pt x="848" y="266"/>
                  </a:lnTo>
                  <a:lnTo>
                    <a:pt x="848" y="267"/>
                  </a:lnTo>
                  <a:lnTo>
                    <a:pt x="850" y="267"/>
                  </a:lnTo>
                  <a:lnTo>
                    <a:pt x="848" y="267"/>
                  </a:lnTo>
                  <a:lnTo>
                    <a:pt x="848" y="269"/>
                  </a:lnTo>
                  <a:lnTo>
                    <a:pt x="846" y="271"/>
                  </a:lnTo>
                  <a:lnTo>
                    <a:pt x="844" y="271"/>
                  </a:lnTo>
                  <a:lnTo>
                    <a:pt x="846" y="271"/>
                  </a:lnTo>
                  <a:lnTo>
                    <a:pt x="844" y="272"/>
                  </a:lnTo>
                  <a:lnTo>
                    <a:pt x="843" y="272"/>
                  </a:lnTo>
                  <a:lnTo>
                    <a:pt x="841" y="274"/>
                  </a:lnTo>
                  <a:lnTo>
                    <a:pt x="839" y="276"/>
                  </a:lnTo>
                  <a:lnTo>
                    <a:pt x="839" y="277"/>
                  </a:lnTo>
                  <a:lnTo>
                    <a:pt x="841" y="277"/>
                  </a:lnTo>
                  <a:lnTo>
                    <a:pt x="841" y="279"/>
                  </a:lnTo>
                  <a:lnTo>
                    <a:pt x="839" y="279"/>
                  </a:lnTo>
                  <a:lnTo>
                    <a:pt x="839" y="281"/>
                  </a:lnTo>
                  <a:lnTo>
                    <a:pt x="838" y="282"/>
                  </a:lnTo>
                  <a:lnTo>
                    <a:pt x="838" y="281"/>
                  </a:lnTo>
                  <a:lnTo>
                    <a:pt x="836" y="281"/>
                  </a:lnTo>
                  <a:lnTo>
                    <a:pt x="834" y="281"/>
                  </a:lnTo>
                  <a:lnTo>
                    <a:pt x="834" y="282"/>
                  </a:lnTo>
                  <a:lnTo>
                    <a:pt x="833" y="282"/>
                  </a:lnTo>
                  <a:lnTo>
                    <a:pt x="834" y="282"/>
                  </a:lnTo>
                  <a:lnTo>
                    <a:pt x="833" y="282"/>
                  </a:lnTo>
                  <a:lnTo>
                    <a:pt x="831" y="282"/>
                  </a:lnTo>
                  <a:lnTo>
                    <a:pt x="829" y="284"/>
                  </a:lnTo>
                  <a:lnTo>
                    <a:pt x="828" y="284"/>
                  </a:lnTo>
                  <a:lnTo>
                    <a:pt x="826" y="284"/>
                  </a:lnTo>
                  <a:lnTo>
                    <a:pt x="826" y="282"/>
                  </a:lnTo>
                  <a:lnTo>
                    <a:pt x="824" y="282"/>
                  </a:lnTo>
                  <a:lnTo>
                    <a:pt x="824" y="284"/>
                  </a:lnTo>
                  <a:lnTo>
                    <a:pt x="822" y="284"/>
                  </a:lnTo>
                  <a:lnTo>
                    <a:pt x="822" y="285"/>
                  </a:lnTo>
                  <a:lnTo>
                    <a:pt x="821" y="285"/>
                  </a:lnTo>
                  <a:lnTo>
                    <a:pt x="819" y="285"/>
                  </a:lnTo>
                  <a:lnTo>
                    <a:pt x="819" y="284"/>
                  </a:lnTo>
                  <a:lnTo>
                    <a:pt x="819" y="282"/>
                  </a:lnTo>
                  <a:lnTo>
                    <a:pt x="817" y="282"/>
                  </a:lnTo>
                  <a:lnTo>
                    <a:pt x="816" y="284"/>
                  </a:lnTo>
                  <a:lnTo>
                    <a:pt x="814" y="284"/>
                  </a:lnTo>
                  <a:lnTo>
                    <a:pt x="812" y="285"/>
                  </a:lnTo>
                  <a:lnTo>
                    <a:pt x="812" y="287"/>
                  </a:lnTo>
                  <a:lnTo>
                    <a:pt x="811" y="287"/>
                  </a:lnTo>
                  <a:lnTo>
                    <a:pt x="811" y="285"/>
                  </a:lnTo>
                  <a:lnTo>
                    <a:pt x="809" y="285"/>
                  </a:lnTo>
                  <a:lnTo>
                    <a:pt x="807" y="285"/>
                  </a:lnTo>
                  <a:lnTo>
                    <a:pt x="807" y="287"/>
                  </a:lnTo>
                  <a:lnTo>
                    <a:pt x="807" y="285"/>
                  </a:lnTo>
                  <a:lnTo>
                    <a:pt x="806" y="287"/>
                  </a:lnTo>
                  <a:lnTo>
                    <a:pt x="804" y="287"/>
                  </a:lnTo>
                  <a:lnTo>
                    <a:pt x="804" y="289"/>
                  </a:lnTo>
                  <a:lnTo>
                    <a:pt x="802" y="289"/>
                  </a:lnTo>
                  <a:lnTo>
                    <a:pt x="802" y="290"/>
                  </a:lnTo>
                  <a:lnTo>
                    <a:pt x="801" y="290"/>
                  </a:lnTo>
                  <a:lnTo>
                    <a:pt x="801" y="289"/>
                  </a:lnTo>
                  <a:lnTo>
                    <a:pt x="801" y="290"/>
                  </a:lnTo>
                  <a:lnTo>
                    <a:pt x="799" y="290"/>
                  </a:lnTo>
                  <a:lnTo>
                    <a:pt x="797" y="290"/>
                  </a:lnTo>
                  <a:lnTo>
                    <a:pt x="795" y="290"/>
                  </a:lnTo>
                  <a:lnTo>
                    <a:pt x="795" y="292"/>
                  </a:lnTo>
                  <a:lnTo>
                    <a:pt x="794" y="292"/>
                  </a:lnTo>
                  <a:lnTo>
                    <a:pt x="794" y="294"/>
                  </a:lnTo>
                  <a:lnTo>
                    <a:pt x="792" y="294"/>
                  </a:lnTo>
                  <a:lnTo>
                    <a:pt x="794" y="294"/>
                  </a:lnTo>
                  <a:lnTo>
                    <a:pt x="792" y="294"/>
                  </a:lnTo>
                  <a:lnTo>
                    <a:pt x="792" y="295"/>
                  </a:lnTo>
                  <a:lnTo>
                    <a:pt x="790" y="295"/>
                  </a:lnTo>
                  <a:lnTo>
                    <a:pt x="789" y="295"/>
                  </a:lnTo>
                  <a:lnTo>
                    <a:pt x="789" y="297"/>
                  </a:lnTo>
                  <a:lnTo>
                    <a:pt x="789" y="299"/>
                  </a:lnTo>
                  <a:lnTo>
                    <a:pt x="789" y="300"/>
                  </a:lnTo>
                  <a:lnTo>
                    <a:pt x="789" y="302"/>
                  </a:lnTo>
                  <a:lnTo>
                    <a:pt x="787" y="302"/>
                  </a:lnTo>
                  <a:lnTo>
                    <a:pt x="787" y="304"/>
                  </a:lnTo>
                  <a:lnTo>
                    <a:pt x="787" y="305"/>
                  </a:lnTo>
                  <a:lnTo>
                    <a:pt x="787" y="307"/>
                  </a:lnTo>
                  <a:lnTo>
                    <a:pt x="787" y="308"/>
                  </a:lnTo>
                  <a:lnTo>
                    <a:pt x="787" y="310"/>
                  </a:lnTo>
                  <a:lnTo>
                    <a:pt x="785" y="310"/>
                  </a:lnTo>
                  <a:lnTo>
                    <a:pt x="785" y="312"/>
                  </a:lnTo>
                  <a:lnTo>
                    <a:pt x="784" y="312"/>
                  </a:lnTo>
                  <a:lnTo>
                    <a:pt x="784" y="313"/>
                  </a:lnTo>
                  <a:lnTo>
                    <a:pt x="782" y="313"/>
                  </a:lnTo>
                  <a:lnTo>
                    <a:pt x="780" y="315"/>
                  </a:lnTo>
                  <a:lnTo>
                    <a:pt x="780" y="317"/>
                  </a:lnTo>
                  <a:lnTo>
                    <a:pt x="780" y="318"/>
                  </a:lnTo>
                  <a:lnTo>
                    <a:pt x="780" y="320"/>
                  </a:lnTo>
                  <a:lnTo>
                    <a:pt x="782" y="320"/>
                  </a:lnTo>
                  <a:lnTo>
                    <a:pt x="784" y="320"/>
                  </a:lnTo>
                  <a:lnTo>
                    <a:pt x="785" y="320"/>
                  </a:lnTo>
                  <a:lnTo>
                    <a:pt x="785" y="322"/>
                  </a:lnTo>
                  <a:lnTo>
                    <a:pt x="785" y="323"/>
                  </a:lnTo>
                  <a:lnTo>
                    <a:pt x="787" y="323"/>
                  </a:lnTo>
                  <a:lnTo>
                    <a:pt x="790" y="325"/>
                  </a:lnTo>
                  <a:lnTo>
                    <a:pt x="789" y="325"/>
                  </a:lnTo>
                  <a:lnTo>
                    <a:pt x="790" y="325"/>
                  </a:lnTo>
                  <a:lnTo>
                    <a:pt x="790" y="327"/>
                  </a:lnTo>
                  <a:lnTo>
                    <a:pt x="790" y="328"/>
                  </a:lnTo>
                  <a:lnTo>
                    <a:pt x="792" y="328"/>
                  </a:lnTo>
                  <a:lnTo>
                    <a:pt x="792" y="330"/>
                  </a:lnTo>
                  <a:lnTo>
                    <a:pt x="794" y="330"/>
                  </a:lnTo>
                  <a:lnTo>
                    <a:pt x="795" y="331"/>
                  </a:lnTo>
                  <a:lnTo>
                    <a:pt x="794" y="331"/>
                  </a:lnTo>
                  <a:lnTo>
                    <a:pt x="794" y="330"/>
                  </a:lnTo>
                  <a:lnTo>
                    <a:pt x="794" y="331"/>
                  </a:lnTo>
                  <a:lnTo>
                    <a:pt x="794" y="330"/>
                  </a:lnTo>
                  <a:lnTo>
                    <a:pt x="792" y="331"/>
                  </a:lnTo>
                  <a:lnTo>
                    <a:pt x="790" y="331"/>
                  </a:lnTo>
                  <a:lnTo>
                    <a:pt x="789" y="331"/>
                  </a:lnTo>
                  <a:lnTo>
                    <a:pt x="787" y="331"/>
                  </a:lnTo>
                  <a:lnTo>
                    <a:pt x="785" y="331"/>
                  </a:lnTo>
                  <a:lnTo>
                    <a:pt x="785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5" y="331"/>
                  </a:lnTo>
                  <a:lnTo>
                    <a:pt x="784" y="331"/>
                  </a:lnTo>
                  <a:lnTo>
                    <a:pt x="785" y="331"/>
                  </a:lnTo>
                  <a:lnTo>
                    <a:pt x="784" y="330"/>
                  </a:lnTo>
                  <a:lnTo>
                    <a:pt x="782" y="330"/>
                  </a:lnTo>
                  <a:lnTo>
                    <a:pt x="780" y="330"/>
                  </a:lnTo>
                  <a:lnTo>
                    <a:pt x="780" y="331"/>
                  </a:lnTo>
                  <a:lnTo>
                    <a:pt x="780" y="330"/>
                  </a:lnTo>
                  <a:lnTo>
                    <a:pt x="780" y="328"/>
                  </a:lnTo>
                  <a:lnTo>
                    <a:pt x="779" y="328"/>
                  </a:lnTo>
                  <a:lnTo>
                    <a:pt x="777" y="328"/>
                  </a:lnTo>
                  <a:lnTo>
                    <a:pt x="777" y="330"/>
                  </a:lnTo>
                  <a:lnTo>
                    <a:pt x="775" y="330"/>
                  </a:lnTo>
                  <a:lnTo>
                    <a:pt x="774" y="330"/>
                  </a:lnTo>
                  <a:lnTo>
                    <a:pt x="774" y="331"/>
                  </a:lnTo>
                  <a:lnTo>
                    <a:pt x="774" y="333"/>
                  </a:lnTo>
                  <a:lnTo>
                    <a:pt x="772" y="333"/>
                  </a:lnTo>
                  <a:lnTo>
                    <a:pt x="770" y="333"/>
                  </a:lnTo>
                  <a:lnTo>
                    <a:pt x="768" y="335"/>
                  </a:lnTo>
                  <a:lnTo>
                    <a:pt x="767" y="335"/>
                  </a:lnTo>
                  <a:lnTo>
                    <a:pt x="765" y="335"/>
                  </a:lnTo>
                  <a:lnTo>
                    <a:pt x="765" y="336"/>
                  </a:lnTo>
                  <a:lnTo>
                    <a:pt x="765" y="335"/>
                  </a:lnTo>
                  <a:lnTo>
                    <a:pt x="763" y="335"/>
                  </a:lnTo>
                  <a:lnTo>
                    <a:pt x="763" y="336"/>
                  </a:lnTo>
                  <a:lnTo>
                    <a:pt x="763" y="338"/>
                  </a:lnTo>
                  <a:lnTo>
                    <a:pt x="763" y="340"/>
                  </a:lnTo>
                  <a:lnTo>
                    <a:pt x="765" y="338"/>
                  </a:lnTo>
                  <a:lnTo>
                    <a:pt x="767" y="338"/>
                  </a:lnTo>
                  <a:lnTo>
                    <a:pt x="765" y="338"/>
                  </a:lnTo>
                  <a:lnTo>
                    <a:pt x="767" y="340"/>
                  </a:lnTo>
                  <a:lnTo>
                    <a:pt x="765" y="340"/>
                  </a:lnTo>
                  <a:lnTo>
                    <a:pt x="763" y="340"/>
                  </a:lnTo>
                  <a:lnTo>
                    <a:pt x="763" y="341"/>
                  </a:lnTo>
                  <a:lnTo>
                    <a:pt x="762" y="341"/>
                  </a:lnTo>
                  <a:lnTo>
                    <a:pt x="762" y="343"/>
                  </a:lnTo>
                  <a:lnTo>
                    <a:pt x="763" y="343"/>
                  </a:lnTo>
                  <a:lnTo>
                    <a:pt x="762" y="343"/>
                  </a:lnTo>
                  <a:lnTo>
                    <a:pt x="762" y="345"/>
                  </a:lnTo>
                  <a:lnTo>
                    <a:pt x="762" y="343"/>
                  </a:lnTo>
                  <a:lnTo>
                    <a:pt x="760" y="343"/>
                  </a:lnTo>
                  <a:lnTo>
                    <a:pt x="760" y="341"/>
                  </a:lnTo>
                  <a:lnTo>
                    <a:pt x="760" y="343"/>
                  </a:lnTo>
                  <a:lnTo>
                    <a:pt x="760" y="341"/>
                  </a:lnTo>
                  <a:lnTo>
                    <a:pt x="758" y="343"/>
                  </a:lnTo>
                  <a:lnTo>
                    <a:pt x="758" y="345"/>
                  </a:lnTo>
                  <a:lnTo>
                    <a:pt x="760" y="345"/>
                  </a:lnTo>
                  <a:lnTo>
                    <a:pt x="758" y="345"/>
                  </a:lnTo>
                  <a:lnTo>
                    <a:pt x="760" y="345"/>
                  </a:lnTo>
                  <a:lnTo>
                    <a:pt x="758" y="345"/>
                  </a:lnTo>
                  <a:lnTo>
                    <a:pt x="757" y="345"/>
                  </a:lnTo>
                  <a:lnTo>
                    <a:pt x="757" y="343"/>
                  </a:lnTo>
                  <a:lnTo>
                    <a:pt x="757" y="345"/>
                  </a:lnTo>
                  <a:lnTo>
                    <a:pt x="757" y="343"/>
                  </a:lnTo>
                  <a:lnTo>
                    <a:pt x="755" y="343"/>
                  </a:lnTo>
                  <a:lnTo>
                    <a:pt x="753" y="343"/>
                  </a:lnTo>
                  <a:lnTo>
                    <a:pt x="753" y="341"/>
                  </a:lnTo>
                  <a:lnTo>
                    <a:pt x="753" y="343"/>
                  </a:lnTo>
                  <a:lnTo>
                    <a:pt x="753" y="345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2" y="346"/>
                  </a:lnTo>
                  <a:lnTo>
                    <a:pt x="752" y="345"/>
                  </a:lnTo>
                  <a:lnTo>
                    <a:pt x="750" y="345"/>
                  </a:lnTo>
                  <a:lnTo>
                    <a:pt x="748" y="345"/>
                  </a:lnTo>
                  <a:lnTo>
                    <a:pt x="748" y="346"/>
                  </a:lnTo>
                  <a:lnTo>
                    <a:pt x="748" y="348"/>
                  </a:lnTo>
                  <a:lnTo>
                    <a:pt x="748" y="350"/>
                  </a:lnTo>
                  <a:lnTo>
                    <a:pt x="750" y="350"/>
                  </a:lnTo>
                  <a:lnTo>
                    <a:pt x="748" y="350"/>
                  </a:lnTo>
                  <a:lnTo>
                    <a:pt x="750" y="350"/>
                  </a:lnTo>
                  <a:lnTo>
                    <a:pt x="750" y="351"/>
                  </a:lnTo>
                  <a:lnTo>
                    <a:pt x="748" y="350"/>
                  </a:lnTo>
                  <a:lnTo>
                    <a:pt x="748" y="351"/>
                  </a:lnTo>
                  <a:lnTo>
                    <a:pt x="748" y="350"/>
                  </a:lnTo>
                  <a:lnTo>
                    <a:pt x="748" y="351"/>
                  </a:lnTo>
                  <a:lnTo>
                    <a:pt x="746" y="351"/>
                  </a:lnTo>
                  <a:lnTo>
                    <a:pt x="745" y="351"/>
                  </a:lnTo>
                  <a:lnTo>
                    <a:pt x="743" y="351"/>
                  </a:lnTo>
                  <a:lnTo>
                    <a:pt x="743" y="350"/>
                  </a:lnTo>
                  <a:lnTo>
                    <a:pt x="741" y="350"/>
                  </a:lnTo>
                  <a:lnTo>
                    <a:pt x="740" y="350"/>
                  </a:lnTo>
                  <a:lnTo>
                    <a:pt x="738" y="351"/>
                  </a:lnTo>
                  <a:lnTo>
                    <a:pt x="736" y="351"/>
                  </a:lnTo>
                  <a:lnTo>
                    <a:pt x="736" y="353"/>
                  </a:lnTo>
                  <a:lnTo>
                    <a:pt x="735" y="354"/>
                  </a:lnTo>
                  <a:lnTo>
                    <a:pt x="733" y="354"/>
                  </a:lnTo>
                  <a:lnTo>
                    <a:pt x="731" y="354"/>
                  </a:lnTo>
                  <a:lnTo>
                    <a:pt x="730" y="354"/>
                  </a:lnTo>
                  <a:lnTo>
                    <a:pt x="730" y="356"/>
                  </a:lnTo>
                  <a:lnTo>
                    <a:pt x="728" y="358"/>
                  </a:lnTo>
                  <a:lnTo>
                    <a:pt x="728" y="359"/>
                  </a:lnTo>
                  <a:lnTo>
                    <a:pt x="728" y="361"/>
                  </a:lnTo>
                  <a:lnTo>
                    <a:pt x="730" y="363"/>
                  </a:lnTo>
                  <a:lnTo>
                    <a:pt x="730" y="364"/>
                  </a:lnTo>
                  <a:lnTo>
                    <a:pt x="730" y="363"/>
                  </a:lnTo>
                  <a:lnTo>
                    <a:pt x="731" y="364"/>
                  </a:lnTo>
                  <a:lnTo>
                    <a:pt x="731" y="363"/>
                  </a:lnTo>
                  <a:lnTo>
                    <a:pt x="731" y="364"/>
                  </a:lnTo>
                  <a:lnTo>
                    <a:pt x="731" y="366"/>
                  </a:lnTo>
                  <a:lnTo>
                    <a:pt x="730" y="366"/>
                  </a:lnTo>
                  <a:lnTo>
                    <a:pt x="731" y="366"/>
                  </a:lnTo>
                  <a:lnTo>
                    <a:pt x="731" y="368"/>
                  </a:lnTo>
                  <a:lnTo>
                    <a:pt x="731" y="369"/>
                  </a:lnTo>
                  <a:lnTo>
                    <a:pt x="731" y="371"/>
                  </a:lnTo>
                  <a:lnTo>
                    <a:pt x="731" y="372"/>
                  </a:lnTo>
                  <a:lnTo>
                    <a:pt x="730" y="372"/>
                  </a:lnTo>
                  <a:lnTo>
                    <a:pt x="728" y="374"/>
                  </a:lnTo>
                  <a:lnTo>
                    <a:pt x="728" y="372"/>
                  </a:lnTo>
                  <a:lnTo>
                    <a:pt x="728" y="374"/>
                  </a:lnTo>
                  <a:lnTo>
                    <a:pt x="726" y="372"/>
                  </a:lnTo>
                  <a:lnTo>
                    <a:pt x="725" y="372"/>
                  </a:lnTo>
                  <a:lnTo>
                    <a:pt x="723" y="372"/>
                  </a:lnTo>
                  <a:lnTo>
                    <a:pt x="723" y="374"/>
                  </a:lnTo>
                  <a:lnTo>
                    <a:pt x="721" y="374"/>
                  </a:lnTo>
                  <a:lnTo>
                    <a:pt x="719" y="374"/>
                  </a:lnTo>
                  <a:lnTo>
                    <a:pt x="719" y="372"/>
                  </a:lnTo>
                  <a:lnTo>
                    <a:pt x="718" y="372"/>
                  </a:lnTo>
                  <a:lnTo>
                    <a:pt x="719" y="372"/>
                  </a:lnTo>
                  <a:lnTo>
                    <a:pt x="718" y="372"/>
                  </a:lnTo>
                  <a:lnTo>
                    <a:pt x="718" y="371"/>
                  </a:lnTo>
                  <a:lnTo>
                    <a:pt x="716" y="371"/>
                  </a:lnTo>
                  <a:lnTo>
                    <a:pt x="718" y="371"/>
                  </a:lnTo>
                  <a:lnTo>
                    <a:pt x="716" y="371"/>
                  </a:lnTo>
                  <a:lnTo>
                    <a:pt x="716" y="369"/>
                  </a:lnTo>
                  <a:lnTo>
                    <a:pt x="714" y="369"/>
                  </a:lnTo>
                  <a:lnTo>
                    <a:pt x="713" y="371"/>
                  </a:lnTo>
                  <a:lnTo>
                    <a:pt x="713" y="369"/>
                  </a:lnTo>
                  <a:lnTo>
                    <a:pt x="713" y="371"/>
                  </a:lnTo>
                  <a:lnTo>
                    <a:pt x="711" y="371"/>
                  </a:lnTo>
                  <a:lnTo>
                    <a:pt x="709" y="371"/>
                  </a:lnTo>
                  <a:lnTo>
                    <a:pt x="709" y="369"/>
                  </a:lnTo>
                  <a:lnTo>
                    <a:pt x="708" y="369"/>
                  </a:lnTo>
                  <a:lnTo>
                    <a:pt x="708" y="368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06" y="368"/>
                  </a:lnTo>
                  <a:lnTo>
                    <a:pt x="704" y="368"/>
                  </a:lnTo>
                  <a:lnTo>
                    <a:pt x="704" y="369"/>
                  </a:lnTo>
                  <a:lnTo>
                    <a:pt x="703" y="369"/>
                  </a:lnTo>
                  <a:lnTo>
                    <a:pt x="704" y="368"/>
                  </a:lnTo>
                  <a:lnTo>
                    <a:pt x="703" y="368"/>
                  </a:lnTo>
                  <a:lnTo>
                    <a:pt x="701" y="368"/>
                  </a:lnTo>
                  <a:lnTo>
                    <a:pt x="699" y="368"/>
                  </a:lnTo>
                  <a:lnTo>
                    <a:pt x="698" y="368"/>
                  </a:lnTo>
                  <a:lnTo>
                    <a:pt x="696" y="368"/>
                  </a:lnTo>
                  <a:lnTo>
                    <a:pt x="694" y="368"/>
                  </a:lnTo>
                  <a:lnTo>
                    <a:pt x="692" y="368"/>
                  </a:lnTo>
                  <a:lnTo>
                    <a:pt x="694" y="368"/>
                  </a:lnTo>
                  <a:lnTo>
                    <a:pt x="692" y="368"/>
                  </a:lnTo>
                  <a:lnTo>
                    <a:pt x="692" y="366"/>
                  </a:lnTo>
                  <a:lnTo>
                    <a:pt x="691" y="366"/>
                  </a:lnTo>
                  <a:lnTo>
                    <a:pt x="689" y="366"/>
                  </a:lnTo>
                  <a:lnTo>
                    <a:pt x="687" y="368"/>
                  </a:lnTo>
                  <a:lnTo>
                    <a:pt x="686" y="368"/>
                  </a:lnTo>
                  <a:lnTo>
                    <a:pt x="684" y="368"/>
                  </a:lnTo>
                  <a:lnTo>
                    <a:pt x="679" y="369"/>
                  </a:lnTo>
                  <a:lnTo>
                    <a:pt x="677" y="369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0" y="371"/>
                  </a:lnTo>
                  <a:lnTo>
                    <a:pt x="670" y="372"/>
                  </a:lnTo>
                  <a:lnTo>
                    <a:pt x="670" y="374"/>
                  </a:lnTo>
                  <a:lnTo>
                    <a:pt x="670" y="372"/>
                  </a:lnTo>
                  <a:lnTo>
                    <a:pt x="669" y="372"/>
                  </a:lnTo>
                  <a:lnTo>
                    <a:pt x="667" y="372"/>
                  </a:lnTo>
                  <a:lnTo>
                    <a:pt x="665" y="372"/>
                  </a:lnTo>
                  <a:lnTo>
                    <a:pt x="664" y="374"/>
                  </a:lnTo>
                  <a:lnTo>
                    <a:pt x="662" y="374"/>
                  </a:lnTo>
                  <a:lnTo>
                    <a:pt x="662" y="376"/>
                  </a:lnTo>
                  <a:lnTo>
                    <a:pt x="660" y="376"/>
                  </a:lnTo>
                  <a:lnTo>
                    <a:pt x="662" y="376"/>
                  </a:lnTo>
                  <a:lnTo>
                    <a:pt x="662" y="377"/>
                  </a:lnTo>
                  <a:lnTo>
                    <a:pt x="660" y="377"/>
                  </a:lnTo>
                  <a:lnTo>
                    <a:pt x="662" y="379"/>
                  </a:lnTo>
                  <a:lnTo>
                    <a:pt x="660" y="379"/>
                  </a:lnTo>
                  <a:lnTo>
                    <a:pt x="660" y="381"/>
                  </a:lnTo>
                  <a:lnTo>
                    <a:pt x="659" y="381"/>
                  </a:lnTo>
                  <a:lnTo>
                    <a:pt x="659" y="382"/>
                  </a:lnTo>
                  <a:lnTo>
                    <a:pt x="657" y="382"/>
                  </a:lnTo>
                  <a:lnTo>
                    <a:pt x="657" y="384"/>
                  </a:lnTo>
                  <a:lnTo>
                    <a:pt x="659" y="384"/>
                  </a:lnTo>
                  <a:lnTo>
                    <a:pt x="659" y="382"/>
                  </a:lnTo>
                  <a:lnTo>
                    <a:pt x="659" y="384"/>
                  </a:lnTo>
                  <a:lnTo>
                    <a:pt x="659" y="386"/>
                  </a:lnTo>
                  <a:lnTo>
                    <a:pt x="657" y="386"/>
                  </a:lnTo>
                  <a:lnTo>
                    <a:pt x="657" y="387"/>
                  </a:lnTo>
                  <a:lnTo>
                    <a:pt x="655" y="389"/>
                  </a:lnTo>
                  <a:lnTo>
                    <a:pt x="655" y="387"/>
                  </a:lnTo>
                  <a:lnTo>
                    <a:pt x="654" y="387"/>
                  </a:lnTo>
                  <a:lnTo>
                    <a:pt x="652" y="387"/>
                  </a:lnTo>
                  <a:lnTo>
                    <a:pt x="650" y="389"/>
                  </a:lnTo>
                  <a:lnTo>
                    <a:pt x="649" y="389"/>
                  </a:lnTo>
                  <a:lnTo>
                    <a:pt x="649" y="391"/>
                  </a:lnTo>
                  <a:lnTo>
                    <a:pt x="650" y="391"/>
                  </a:lnTo>
                  <a:lnTo>
                    <a:pt x="649" y="391"/>
                  </a:lnTo>
                  <a:lnTo>
                    <a:pt x="649" y="392"/>
                  </a:lnTo>
                  <a:lnTo>
                    <a:pt x="647" y="394"/>
                  </a:lnTo>
                  <a:lnTo>
                    <a:pt x="647" y="392"/>
                  </a:lnTo>
                  <a:lnTo>
                    <a:pt x="647" y="391"/>
                  </a:lnTo>
                  <a:lnTo>
                    <a:pt x="645" y="391"/>
                  </a:lnTo>
                  <a:lnTo>
                    <a:pt x="645" y="392"/>
                  </a:lnTo>
                  <a:lnTo>
                    <a:pt x="645" y="391"/>
                  </a:lnTo>
                  <a:lnTo>
                    <a:pt x="643" y="391"/>
                  </a:lnTo>
                  <a:lnTo>
                    <a:pt x="643" y="389"/>
                  </a:lnTo>
                  <a:lnTo>
                    <a:pt x="645" y="389"/>
                  </a:lnTo>
                  <a:lnTo>
                    <a:pt x="645" y="387"/>
                  </a:lnTo>
                  <a:lnTo>
                    <a:pt x="643" y="386"/>
                  </a:lnTo>
                  <a:lnTo>
                    <a:pt x="642" y="386"/>
                  </a:lnTo>
                  <a:lnTo>
                    <a:pt x="640" y="386"/>
                  </a:lnTo>
                  <a:lnTo>
                    <a:pt x="640" y="387"/>
                  </a:lnTo>
                  <a:lnTo>
                    <a:pt x="638" y="387"/>
                  </a:lnTo>
                  <a:lnTo>
                    <a:pt x="640" y="387"/>
                  </a:lnTo>
                  <a:lnTo>
                    <a:pt x="638" y="386"/>
                  </a:lnTo>
                  <a:lnTo>
                    <a:pt x="638" y="387"/>
                  </a:lnTo>
                  <a:lnTo>
                    <a:pt x="638" y="389"/>
                  </a:lnTo>
                  <a:lnTo>
                    <a:pt x="637" y="389"/>
                  </a:lnTo>
                  <a:lnTo>
                    <a:pt x="638" y="389"/>
                  </a:lnTo>
                  <a:lnTo>
                    <a:pt x="637" y="389"/>
                  </a:lnTo>
                  <a:lnTo>
                    <a:pt x="637" y="391"/>
                  </a:lnTo>
                  <a:lnTo>
                    <a:pt x="638" y="391"/>
                  </a:lnTo>
                  <a:lnTo>
                    <a:pt x="637" y="391"/>
                  </a:lnTo>
                  <a:lnTo>
                    <a:pt x="637" y="392"/>
                  </a:lnTo>
                  <a:lnTo>
                    <a:pt x="637" y="391"/>
                  </a:lnTo>
                  <a:lnTo>
                    <a:pt x="635" y="391"/>
                  </a:lnTo>
                  <a:lnTo>
                    <a:pt x="633" y="391"/>
                  </a:lnTo>
                  <a:lnTo>
                    <a:pt x="630" y="391"/>
                  </a:lnTo>
                  <a:lnTo>
                    <a:pt x="627" y="392"/>
                  </a:lnTo>
                  <a:lnTo>
                    <a:pt x="625" y="392"/>
                  </a:lnTo>
                  <a:lnTo>
                    <a:pt x="620" y="395"/>
                  </a:lnTo>
                  <a:lnTo>
                    <a:pt x="616" y="397"/>
                  </a:lnTo>
                  <a:lnTo>
                    <a:pt x="613" y="399"/>
                  </a:lnTo>
                  <a:lnTo>
                    <a:pt x="610" y="400"/>
                  </a:lnTo>
                  <a:lnTo>
                    <a:pt x="606" y="402"/>
                  </a:lnTo>
                  <a:lnTo>
                    <a:pt x="603" y="404"/>
                  </a:lnTo>
                  <a:lnTo>
                    <a:pt x="603" y="405"/>
                  </a:lnTo>
                  <a:lnTo>
                    <a:pt x="600" y="407"/>
                  </a:lnTo>
                  <a:lnTo>
                    <a:pt x="598" y="407"/>
                  </a:lnTo>
                  <a:lnTo>
                    <a:pt x="594" y="409"/>
                  </a:lnTo>
                  <a:lnTo>
                    <a:pt x="593" y="410"/>
                  </a:lnTo>
                  <a:lnTo>
                    <a:pt x="591" y="412"/>
                  </a:lnTo>
                  <a:lnTo>
                    <a:pt x="589" y="412"/>
                  </a:lnTo>
                  <a:lnTo>
                    <a:pt x="588" y="414"/>
                  </a:lnTo>
                  <a:lnTo>
                    <a:pt x="586" y="415"/>
                  </a:lnTo>
                  <a:lnTo>
                    <a:pt x="583" y="417"/>
                  </a:lnTo>
                  <a:lnTo>
                    <a:pt x="581" y="418"/>
                  </a:lnTo>
                  <a:lnTo>
                    <a:pt x="579" y="418"/>
                  </a:lnTo>
                  <a:lnTo>
                    <a:pt x="579" y="420"/>
                  </a:lnTo>
                  <a:lnTo>
                    <a:pt x="579" y="422"/>
                  </a:lnTo>
                  <a:lnTo>
                    <a:pt x="579" y="423"/>
                  </a:lnTo>
                  <a:lnTo>
                    <a:pt x="578" y="423"/>
                  </a:lnTo>
                  <a:lnTo>
                    <a:pt x="578" y="425"/>
                  </a:lnTo>
                  <a:lnTo>
                    <a:pt x="578" y="427"/>
                  </a:lnTo>
                  <a:lnTo>
                    <a:pt x="579" y="427"/>
                  </a:lnTo>
                  <a:lnTo>
                    <a:pt x="578" y="427"/>
                  </a:lnTo>
                  <a:lnTo>
                    <a:pt x="578" y="428"/>
                  </a:lnTo>
                  <a:lnTo>
                    <a:pt x="576" y="428"/>
                  </a:lnTo>
                  <a:lnTo>
                    <a:pt x="578" y="428"/>
                  </a:lnTo>
                  <a:lnTo>
                    <a:pt x="576" y="428"/>
                  </a:lnTo>
                  <a:lnTo>
                    <a:pt x="574" y="428"/>
                  </a:lnTo>
                  <a:lnTo>
                    <a:pt x="574" y="430"/>
                  </a:lnTo>
                  <a:lnTo>
                    <a:pt x="573" y="430"/>
                  </a:lnTo>
                  <a:lnTo>
                    <a:pt x="571" y="430"/>
                  </a:lnTo>
                  <a:lnTo>
                    <a:pt x="571" y="432"/>
                  </a:lnTo>
                  <a:lnTo>
                    <a:pt x="569" y="432"/>
                  </a:lnTo>
                  <a:lnTo>
                    <a:pt x="567" y="433"/>
                  </a:lnTo>
                  <a:lnTo>
                    <a:pt x="566" y="435"/>
                  </a:lnTo>
                  <a:lnTo>
                    <a:pt x="564" y="435"/>
                  </a:lnTo>
                  <a:lnTo>
                    <a:pt x="562" y="437"/>
                  </a:lnTo>
                  <a:lnTo>
                    <a:pt x="562" y="438"/>
                  </a:lnTo>
                  <a:lnTo>
                    <a:pt x="561" y="438"/>
                  </a:lnTo>
                  <a:lnTo>
                    <a:pt x="559" y="440"/>
                  </a:lnTo>
                  <a:lnTo>
                    <a:pt x="557" y="440"/>
                  </a:lnTo>
                  <a:lnTo>
                    <a:pt x="559" y="441"/>
                  </a:lnTo>
                  <a:lnTo>
                    <a:pt x="557" y="441"/>
                  </a:lnTo>
                  <a:lnTo>
                    <a:pt x="556" y="441"/>
                  </a:lnTo>
                  <a:lnTo>
                    <a:pt x="556" y="443"/>
                  </a:lnTo>
                  <a:lnTo>
                    <a:pt x="554" y="443"/>
                  </a:lnTo>
                  <a:lnTo>
                    <a:pt x="552" y="443"/>
                  </a:lnTo>
                  <a:lnTo>
                    <a:pt x="552" y="445"/>
                  </a:lnTo>
                  <a:lnTo>
                    <a:pt x="549" y="446"/>
                  </a:lnTo>
                  <a:lnTo>
                    <a:pt x="545" y="448"/>
                  </a:lnTo>
                  <a:lnTo>
                    <a:pt x="542" y="450"/>
                  </a:lnTo>
                  <a:lnTo>
                    <a:pt x="540" y="451"/>
                  </a:lnTo>
                  <a:lnTo>
                    <a:pt x="539" y="451"/>
                  </a:lnTo>
                  <a:lnTo>
                    <a:pt x="539" y="453"/>
                  </a:lnTo>
                  <a:lnTo>
                    <a:pt x="537" y="453"/>
                  </a:lnTo>
                  <a:lnTo>
                    <a:pt x="535" y="455"/>
                  </a:lnTo>
                  <a:lnTo>
                    <a:pt x="534" y="455"/>
                  </a:lnTo>
                  <a:lnTo>
                    <a:pt x="529" y="456"/>
                  </a:lnTo>
                  <a:lnTo>
                    <a:pt x="529" y="458"/>
                  </a:lnTo>
                  <a:lnTo>
                    <a:pt x="527" y="458"/>
                  </a:lnTo>
                  <a:lnTo>
                    <a:pt x="525" y="460"/>
                  </a:lnTo>
                  <a:lnTo>
                    <a:pt x="524" y="460"/>
                  </a:lnTo>
                  <a:lnTo>
                    <a:pt x="522" y="461"/>
                  </a:lnTo>
                  <a:lnTo>
                    <a:pt x="520" y="463"/>
                  </a:lnTo>
                  <a:lnTo>
                    <a:pt x="518" y="464"/>
                  </a:lnTo>
                  <a:lnTo>
                    <a:pt x="517" y="466"/>
                  </a:lnTo>
                  <a:lnTo>
                    <a:pt x="515" y="466"/>
                  </a:lnTo>
                  <a:lnTo>
                    <a:pt x="513" y="468"/>
                  </a:lnTo>
                  <a:lnTo>
                    <a:pt x="508" y="471"/>
                  </a:lnTo>
                  <a:lnTo>
                    <a:pt x="507" y="473"/>
                  </a:lnTo>
                  <a:lnTo>
                    <a:pt x="503" y="476"/>
                  </a:lnTo>
                  <a:lnTo>
                    <a:pt x="500" y="479"/>
                  </a:lnTo>
                  <a:lnTo>
                    <a:pt x="498" y="481"/>
                  </a:lnTo>
                  <a:lnTo>
                    <a:pt x="497" y="483"/>
                  </a:lnTo>
                  <a:lnTo>
                    <a:pt x="497" y="484"/>
                  </a:lnTo>
                  <a:lnTo>
                    <a:pt x="495" y="484"/>
                  </a:lnTo>
                  <a:lnTo>
                    <a:pt x="495" y="486"/>
                  </a:lnTo>
                  <a:lnTo>
                    <a:pt x="493" y="486"/>
                  </a:lnTo>
                  <a:lnTo>
                    <a:pt x="493" y="487"/>
                  </a:lnTo>
                  <a:lnTo>
                    <a:pt x="495" y="489"/>
                  </a:lnTo>
                  <a:lnTo>
                    <a:pt x="495" y="491"/>
                  </a:lnTo>
                  <a:lnTo>
                    <a:pt x="493" y="492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3" y="497"/>
                  </a:lnTo>
                  <a:lnTo>
                    <a:pt x="493" y="496"/>
                  </a:lnTo>
                  <a:lnTo>
                    <a:pt x="491" y="496"/>
                  </a:lnTo>
                  <a:lnTo>
                    <a:pt x="491" y="497"/>
                  </a:lnTo>
                  <a:lnTo>
                    <a:pt x="490" y="497"/>
                  </a:lnTo>
                  <a:lnTo>
                    <a:pt x="488" y="499"/>
                  </a:lnTo>
                  <a:lnTo>
                    <a:pt x="486" y="501"/>
                  </a:lnTo>
                  <a:lnTo>
                    <a:pt x="485" y="501"/>
                  </a:lnTo>
                  <a:lnTo>
                    <a:pt x="485" y="502"/>
                  </a:lnTo>
                  <a:lnTo>
                    <a:pt x="481" y="504"/>
                  </a:lnTo>
                  <a:lnTo>
                    <a:pt x="481" y="506"/>
                  </a:lnTo>
                  <a:lnTo>
                    <a:pt x="480" y="506"/>
                  </a:lnTo>
                  <a:lnTo>
                    <a:pt x="478" y="509"/>
                  </a:lnTo>
                  <a:lnTo>
                    <a:pt x="476" y="510"/>
                  </a:lnTo>
                  <a:lnTo>
                    <a:pt x="475" y="509"/>
                  </a:lnTo>
                  <a:lnTo>
                    <a:pt x="476" y="509"/>
                  </a:lnTo>
                  <a:lnTo>
                    <a:pt x="476" y="507"/>
                  </a:lnTo>
                  <a:lnTo>
                    <a:pt x="478" y="507"/>
                  </a:lnTo>
                  <a:lnTo>
                    <a:pt x="480" y="506"/>
                  </a:lnTo>
                  <a:lnTo>
                    <a:pt x="480" y="504"/>
                  </a:lnTo>
                  <a:lnTo>
                    <a:pt x="481" y="504"/>
                  </a:lnTo>
                  <a:lnTo>
                    <a:pt x="483" y="502"/>
                  </a:lnTo>
                  <a:lnTo>
                    <a:pt x="481" y="502"/>
                  </a:lnTo>
                  <a:lnTo>
                    <a:pt x="483" y="502"/>
                  </a:lnTo>
                  <a:lnTo>
                    <a:pt x="481" y="501"/>
                  </a:lnTo>
                  <a:lnTo>
                    <a:pt x="481" y="502"/>
                  </a:lnTo>
                  <a:lnTo>
                    <a:pt x="480" y="502"/>
                  </a:lnTo>
                  <a:lnTo>
                    <a:pt x="480" y="501"/>
                  </a:lnTo>
                  <a:lnTo>
                    <a:pt x="480" y="502"/>
                  </a:lnTo>
                  <a:lnTo>
                    <a:pt x="480" y="504"/>
                  </a:lnTo>
                  <a:lnTo>
                    <a:pt x="478" y="504"/>
                  </a:lnTo>
                  <a:lnTo>
                    <a:pt x="476" y="504"/>
                  </a:lnTo>
                  <a:lnTo>
                    <a:pt x="475" y="504"/>
                  </a:lnTo>
                  <a:lnTo>
                    <a:pt x="473" y="504"/>
                  </a:lnTo>
                  <a:lnTo>
                    <a:pt x="473" y="502"/>
                  </a:lnTo>
                  <a:lnTo>
                    <a:pt x="471" y="502"/>
                  </a:lnTo>
                  <a:lnTo>
                    <a:pt x="469" y="501"/>
                  </a:lnTo>
                  <a:lnTo>
                    <a:pt x="468" y="501"/>
                  </a:lnTo>
                  <a:lnTo>
                    <a:pt x="468" y="499"/>
                  </a:lnTo>
                  <a:lnTo>
                    <a:pt x="466" y="499"/>
                  </a:lnTo>
                  <a:lnTo>
                    <a:pt x="468" y="499"/>
                  </a:lnTo>
                  <a:lnTo>
                    <a:pt x="468" y="497"/>
                  </a:lnTo>
                  <a:lnTo>
                    <a:pt x="469" y="497"/>
                  </a:lnTo>
                  <a:lnTo>
                    <a:pt x="469" y="496"/>
                  </a:lnTo>
                  <a:lnTo>
                    <a:pt x="469" y="494"/>
                  </a:lnTo>
                  <a:lnTo>
                    <a:pt x="468" y="494"/>
                  </a:lnTo>
                  <a:lnTo>
                    <a:pt x="468" y="492"/>
                  </a:lnTo>
                  <a:lnTo>
                    <a:pt x="466" y="492"/>
                  </a:lnTo>
                  <a:lnTo>
                    <a:pt x="466" y="491"/>
                  </a:lnTo>
                  <a:lnTo>
                    <a:pt x="466" y="489"/>
                  </a:lnTo>
                  <a:lnTo>
                    <a:pt x="464" y="489"/>
                  </a:lnTo>
                  <a:lnTo>
                    <a:pt x="464" y="487"/>
                  </a:lnTo>
                  <a:lnTo>
                    <a:pt x="464" y="486"/>
                  </a:lnTo>
                  <a:lnTo>
                    <a:pt x="464" y="484"/>
                  </a:lnTo>
                  <a:lnTo>
                    <a:pt x="464" y="483"/>
                  </a:lnTo>
                  <a:lnTo>
                    <a:pt x="463" y="483"/>
                  </a:lnTo>
                  <a:lnTo>
                    <a:pt x="464" y="483"/>
                  </a:lnTo>
                  <a:lnTo>
                    <a:pt x="463" y="483"/>
                  </a:lnTo>
                  <a:lnTo>
                    <a:pt x="463" y="481"/>
                  </a:lnTo>
                  <a:lnTo>
                    <a:pt x="461" y="481"/>
                  </a:lnTo>
                  <a:lnTo>
                    <a:pt x="461" y="479"/>
                  </a:lnTo>
                  <a:lnTo>
                    <a:pt x="461" y="481"/>
                  </a:lnTo>
                  <a:lnTo>
                    <a:pt x="459" y="481"/>
                  </a:lnTo>
                  <a:lnTo>
                    <a:pt x="459" y="483"/>
                  </a:lnTo>
                  <a:lnTo>
                    <a:pt x="458" y="483"/>
                  </a:lnTo>
                  <a:lnTo>
                    <a:pt x="459" y="483"/>
                  </a:lnTo>
                  <a:lnTo>
                    <a:pt x="459" y="484"/>
                  </a:lnTo>
                  <a:lnTo>
                    <a:pt x="458" y="484"/>
                  </a:lnTo>
                  <a:lnTo>
                    <a:pt x="458" y="483"/>
                  </a:lnTo>
                  <a:lnTo>
                    <a:pt x="456" y="483"/>
                  </a:lnTo>
                  <a:lnTo>
                    <a:pt x="456" y="484"/>
                  </a:lnTo>
                  <a:lnTo>
                    <a:pt x="456" y="486"/>
                  </a:lnTo>
                  <a:lnTo>
                    <a:pt x="454" y="486"/>
                  </a:lnTo>
                  <a:lnTo>
                    <a:pt x="454" y="484"/>
                  </a:lnTo>
                  <a:lnTo>
                    <a:pt x="453" y="484"/>
                  </a:lnTo>
                  <a:lnTo>
                    <a:pt x="451" y="484"/>
                  </a:lnTo>
                  <a:lnTo>
                    <a:pt x="451" y="483"/>
                  </a:lnTo>
                  <a:lnTo>
                    <a:pt x="449" y="483"/>
                  </a:lnTo>
                  <a:lnTo>
                    <a:pt x="449" y="481"/>
                  </a:lnTo>
                  <a:lnTo>
                    <a:pt x="448" y="481"/>
                  </a:lnTo>
                  <a:lnTo>
                    <a:pt x="448" y="479"/>
                  </a:lnTo>
                  <a:lnTo>
                    <a:pt x="446" y="479"/>
                  </a:lnTo>
                  <a:lnTo>
                    <a:pt x="446" y="481"/>
                  </a:lnTo>
                  <a:lnTo>
                    <a:pt x="444" y="481"/>
                  </a:lnTo>
                  <a:lnTo>
                    <a:pt x="442" y="481"/>
                  </a:lnTo>
                  <a:lnTo>
                    <a:pt x="441" y="481"/>
                  </a:lnTo>
                  <a:lnTo>
                    <a:pt x="441" y="483"/>
                  </a:lnTo>
                  <a:lnTo>
                    <a:pt x="439" y="483"/>
                  </a:lnTo>
                  <a:lnTo>
                    <a:pt x="439" y="484"/>
                  </a:lnTo>
                  <a:lnTo>
                    <a:pt x="439" y="486"/>
                  </a:lnTo>
                  <a:lnTo>
                    <a:pt x="437" y="486"/>
                  </a:lnTo>
                  <a:lnTo>
                    <a:pt x="437" y="487"/>
                  </a:lnTo>
                  <a:lnTo>
                    <a:pt x="436" y="487"/>
                  </a:lnTo>
                  <a:lnTo>
                    <a:pt x="436" y="489"/>
                  </a:lnTo>
                  <a:lnTo>
                    <a:pt x="436" y="491"/>
                  </a:lnTo>
                  <a:lnTo>
                    <a:pt x="434" y="491"/>
                  </a:lnTo>
                  <a:lnTo>
                    <a:pt x="432" y="489"/>
                  </a:lnTo>
                  <a:lnTo>
                    <a:pt x="432" y="487"/>
                  </a:lnTo>
                  <a:lnTo>
                    <a:pt x="432" y="486"/>
                  </a:lnTo>
                  <a:lnTo>
                    <a:pt x="431" y="486"/>
                  </a:lnTo>
                  <a:lnTo>
                    <a:pt x="429" y="486"/>
                  </a:lnTo>
                  <a:lnTo>
                    <a:pt x="431" y="486"/>
                  </a:lnTo>
                  <a:lnTo>
                    <a:pt x="429" y="484"/>
                  </a:lnTo>
                  <a:lnTo>
                    <a:pt x="429" y="483"/>
                  </a:lnTo>
                  <a:lnTo>
                    <a:pt x="427" y="483"/>
                  </a:lnTo>
                  <a:lnTo>
                    <a:pt x="429" y="483"/>
                  </a:lnTo>
                  <a:lnTo>
                    <a:pt x="427" y="483"/>
                  </a:lnTo>
                  <a:lnTo>
                    <a:pt x="429" y="481"/>
                  </a:lnTo>
                  <a:lnTo>
                    <a:pt x="429" y="479"/>
                  </a:lnTo>
                  <a:lnTo>
                    <a:pt x="431" y="479"/>
                  </a:lnTo>
                  <a:lnTo>
                    <a:pt x="431" y="478"/>
                  </a:lnTo>
                  <a:lnTo>
                    <a:pt x="431" y="476"/>
                  </a:lnTo>
                  <a:lnTo>
                    <a:pt x="432" y="476"/>
                  </a:lnTo>
                  <a:lnTo>
                    <a:pt x="431" y="476"/>
                  </a:lnTo>
                  <a:lnTo>
                    <a:pt x="431" y="474"/>
                  </a:lnTo>
                  <a:lnTo>
                    <a:pt x="431" y="473"/>
                  </a:lnTo>
                  <a:lnTo>
                    <a:pt x="431" y="471"/>
                  </a:lnTo>
                  <a:lnTo>
                    <a:pt x="432" y="471"/>
                  </a:lnTo>
                  <a:lnTo>
                    <a:pt x="432" y="473"/>
                  </a:lnTo>
                  <a:lnTo>
                    <a:pt x="432" y="471"/>
                  </a:lnTo>
                  <a:lnTo>
                    <a:pt x="432" y="469"/>
                  </a:lnTo>
                  <a:lnTo>
                    <a:pt x="432" y="471"/>
                  </a:lnTo>
                  <a:lnTo>
                    <a:pt x="432" y="469"/>
                  </a:lnTo>
                  <a:lnTo>
                    <a:pt x="434" y="469"/>
                  </a:lnTo>
                  <a:lnTo>
                    <a:pt x="432" y="469"/>
                  </a:lnTo>
                  <a:lnTo>
                    <a:pt x="431" y="469"/>
                  </a:lnTo>
                  <a:lnTo>
                    <a:pt x="431" y="468"/>
                  </a:lnTo>
                  <a:lnTo>
                    <a:pt x="431" y="466"/>
                  </a:lnTo>
                  <a:lnTo>
                    <a:pt x="432" y="464"/>
                  </a:lnTo>
                  <a:lnTo>
                    <a:pt x="432" y="463"/>
                  </a:lnTo>
                  <a:lnTo>
                    <a:pt x="434" y="461"/>
                  </a:lnTo>
                  <a:lnTo>
                    <a:pt x="436" y="461"/>
                  </a:lnTo>
                  <a:lnTo>
                    <a:pt x="436" y="460"/>
                  </a:lnTo>
                  <a:lnTo>
                    <a:pt x="437" y="460"/>
                  </a:lnTo>
                  <a:lnTo>
                    <a:pt x="437" y="458"/>
                  </a:lnTo>
                  <a:lnTo>
                    <a:pt x="437" y="456"/>
                  </a:lnTo>
                  <a:lnTo>
                    <a:pt x="436" y="458"/>
                  </a:lnTo>
                  <a:lnTo>
                    <a:pt x="436" y="456"/>
                  </a:lnTo>
                  <a:lnTo>
                    <a:pt x="434" y="456"/>
                  </a:lnTo>
                  <a:lnTo>
                    <a:pt x="432" y="455"/>
                  </a:lnTo>
                  <a:lnTo>
                    <a:pt x="434" y="455"/>
                  </a:lnTo>
                  <a:lnTo>
                    <a:pt x="432" y="455"/>
                  </a:lnTo>
                  <a:lnTo>
                    <a:pt x="431" y="455"/>
                  </a:lnTo>
                  <a:lnTo>
                    <a:pt x="431" y="453"/>
                  </a:lnTo>
                  <a:lnTo>
                    <a:pt x="431" y="451"/>
                  </a:lnTo>
                  <a:lnTo>
                    <a:pt x="429" y="451"/>
                  </a:lnTo>
                  <a:lnTo>
                    <a:pt x="427" y="451"/>
                  </a:lnTo>
                  <a:lnTo>
                    <a:pt x="426" y="451"/>
                  </a:lnTo>
                  <a:lnTo>
                    <a:pt x="424" y="451"/>
                  </a:lnTo>
                  <a:lnTo>
                    <a:pt x="424" y="453"/>
                  </a:lnTo>
                  <a:lnTo>
                    <a:pt x="422" y="453"/>
                  </a:lnTo>
                  <a:lnTo>
                    <a:pt x="422" y="455"/>
                  </a:lnTo>
                  <a:lnTo>
                    <a:pt x="422" y="453"/>
                  </a:lnTo>
                  <a:lnTo>
                    <a:pt x="421" y="453"/>
                  </a:lnTo>
                  <a:lnTo>
                    <a:pt x="421" y="451"/>
                  </a:lnTo>
                  <a:lnTo>
                    <a:pt x="419" y="450"/>
                  </a:lnTo>
                  <a:lnTo>
                    <a:pt x="419" y="451"/>
                  </a:lnTo>
                  <a:lnTo>
                    <a:pt x="419" y="453"/>
                  </a:lnTo>
                  <a:lnTo>
                    <a:pt x="419" y="451"/>
                  </a:lnTo>
                  <a:lnTo>
                    <a:pt x="417" y="451"/>
                  </a:lnTo>
                  <a:lnTo>
                    <a:pt x="415" y="451"/>
                  </a:lnTo>
                  <a:lnTo>
                    <a:pt x="415" y="453"/>
                  </a:lnTo>
                  <a:lnTo>
                    <a:pt x="415" y="451"/>
                  </a:lnTo>
                  <a:lnTo>
                    <a:pt x="415" y="453"/>
                  </a:lnTo>
                  <a:lnTo>
                    <a:pt x="414" y="453"/>
                  </a:lnTo>
                  <a:lnTo>
                    <a:pt x="414" y="451"/>
                  </a:lnTo>
                  <a:lnTo>
                    <a:pt x="412" y="451"/>
                  </a:lnTo>
                  <a:lnTo>
                    <a:pt x="412" y="453"/>
                  </a:lnTo>
                  <a:lnTo>
                    <a:pt x="410" y="453"/>
                  </a:lnTo>
                  <a:lnTo>
                    <a:pt x="410" y="451"/>
                  </a:lnTo>
                  <a:lnTo>
                    <a:pt x="409" y="451"/>
                  </a:lnTo>
                  <a:lnTo>
                    <a:pt x="407" y="450"/>
                  </a:lnTo>
                  <a:lnTo>
                    <a:pt x="405" y="450"/>
                  </a:lnTo>
                  <a:lnTo>
                    <a:pt x="404" y="450"/>
                  </a:lnTo>
                  <a:lnTo>
                    <a:pt x="404" y="451"/>
                  </a:lnTo>
                  <a:lnTo>
                    <a:pt x="405" y="451"/>
                  </a:lnTo>
                  <a:lnTo>
                    <a:pt x="404" y="451"/>
                  </a:lnTo>
                  <a:lnTo>
                    <a:pt x="404" y="450"/>
                  </a:lnTo>
                  <a:lnTo>
                    <a:pt x="402" y="451"/>
                  </a:lnTo>
                  <a:lnTo>
                    <a:pt x="402" y="450"/>
                  </a:lnTo>
                  <a:lnTo>
                    <a:pt x="400" y="451"/>
                  </a:lnTo>
                  <a:lnTo>
                    <a:pt x="399" y="451"/>
                  </a:lnTo>
                  <a:lnTo>
                    <a:pt x="397" y="451"/>
                  </a:lnTo>
                  <a:lnTo>
                    <a:pt x="395" y="451"/>
                  </a:lnTo>
                  <a:lnTo>
                    <a:pt x="393" y="451"/>
                  </a:lnTo>
                  <a:lnTo>
                    <a:pt x="392" y="451"/>
                  </a:lnTo>
                  <a:lnTo>
                    <a:pt x="392" y="450"/>
                  </a:lnTo>
                  <a:lnTo>
                    <a:pt x="390" y="450"/>
                  </a:lnTo>
                  <a:lnTo>
                    <a:pt x="388" y="450"/>
                  </a:lnTo>
                  <a:lnTo>
                    <a:pt x="390" y="448"/>
                  </a:lnTo>
                  <a:lnTo>
                    <a:pt x="388" y="448"/>
                  </a:lnTo>
                  <a:lnTo>
                    <a:pt x="387" y="448"/>
                  </a:lnTo>
                  <a:lnTo>
                    <a:pt x="387" y="450"/>
                  </a:lnTo>
                  <a:lnTo>
                    <a:pt x="385" y="450"/>
                  </a:lnTo>
                  <a:lnTo>
                    <a:pt x="385" y="451"/>
                  </a:lnTo>
                  <a:lnTo>
                    <a:pt x="383" y="451"/>
                  </a:lnTo>
                  <a:lnTo>
                    <a:pt x="382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78" y="453"/>
                  </a:lnTo>
                  <a:lnTo>
                    <a:pt x="378" y="451"/>
                  </a:lnTo>
                  <a:lnTo>
                    <a:pt x="377" y="451"/>
                  </a:lnTo>
                  <a:lnTo>
                    <a:pt x="375" y="451"/>
                  </a:lnTo>
                  <a:lnTo>
                    <a:pt x="373" y="451"/>
                  </a:lnTo>
                  <a:lnTo>
                    <a:pt x="372" y="451"/>
                  </a:lnTo>
                  <a:lnTo>
                    <a:pt x="370" y="451"/>
                  </a:lnTo>
                  <a:lnTo>
                    <a:pt x="370" y="453"/>
                  </a:lnTo>
                  <a:lnTo>
                    <a:pt x="368" y="453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3" y="453"/>
                  </a:lnTo>
                  <a:lnTo>
                    <a:pt x="363" y="451"/>
                  </a:lnTo>
                  <a:lnTo>
                    <a:pt x="361" y="451"/>
                  </a:lnTo>
                  <a:lnTo>
                    <a:pt x="361" y="450"/>
                  </a:lnTo>
                  <a:lnTo>
                    <a:pt x="360" y="450"/>
                  </a:lnTo>
                  <a:lnTo>
                    <a:pt x="361" y="450"/>
                  </a:lnTo>
                  <a:lnTo>
                    <a:pt x="361" y="448"/>
                  </a:lnTo>
                  <a:lnTo>
                    <a:pt x="360" y="448"/>
                  </a:lnTo>
                  <a:lnTo>
                    <a:pt x="360" y="446"/>
                  </a:lnTo>
                  <a:lnTo>
                    <a:pt x="361" y="446"/>
                  </a:lnTo>
                  <a:lnTo>
                    <a:pt x="360" y="445"/>
                  </a:lnTo>
                  <a:lnTo>
                    <a:pt x="361" y="445"/>
                  </a:lnTo>
                  <a:lnTo>
                    <a:pt x="361" y="443"/>
                  </a:lnTo>
                  <a:lnTo>
                    <a:pt x="360" y="443"/>
                  </a:lnTo>
                  <a:lnTo>
                    <a:pt x="361" y="443"/>
                  </a:lnTo>
                  <a:lnTo>
                    <a:pt x="360" y="441"/>
                  </a:lnTo>
                  <a:lnTo>
                    <a:pt x="360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37"/>
                  </a:lnTo>
                  <a:lnTo>
                    <a:pt x="361" y="435"/>
                  </a:lnTo>
                  <a:lnTo>
                    <a:pt x="363" y="435"/>
                  </a:lnTo>
                  <a:lnTo>
                    <a:pt x="365" y="435"/>
                  </a:lnTo>
                  <a:lnTo>
                    <a:pt x="365" y="433"/>
                  </a:lnTo>
                  <a:lnTo>
                    <a:pt x="366" y="433"/>
                  </a:lnTo>
                  <a:lnTo>
                    <a:pt x="366" y="432"/>
                  </a:lnTo>
                  <a:lnTo>
                    <a:pt x="366" y="430"/>
                  </a:lnTo>
                  <a:lnTo>
                    <a:pt x="366" y="428"/>
                  </a:lnTo>
                  <a:lnTo>
                    <a:pt x="368" y="427"/>
                  </a:lnTo>
                  <a:lnTo>
                    <a:pt x="366" y="427"/>
                  </a:lnTo>
                  <a:lnTo>
                    <a:pt x="366" y="425"/>
                  </a:lnTo>
                  <a:lnTo>
                    <a:pt x="368" y="425"/>
                  </a:lnTo>
                  <a:lnTo>
                    <a:pt x="368" y="423"/>
                  </a:lnTo>
                  <a:lnTo>
                    <a:pt x="368" y="422"/>
                  </a:lnTo>
                  <a:lnTo>
                    <a:pt x="370" y="422"/>
                  </a:lnTo>
                  <a:lnTo>
                    <a:pt x="372" y="420"/>
                  </a:lnTo>
                  <a:lnTo>
                    <a:pt x="370" y="420"/>
                  </a:lnTo>
                  <a:lnTo>
                    <a:pt x="372" y="420"/>
                  </a:lnTo>
                  <a:lnTo>
                    <a:pt x="370" y="420"/>
                  </a:lnTo>
                  <a:lnTo>
                    <a:pt x="368" y="420"/>
                  </a:lnTo>
                  <a:lnTo>
                    <a:pt x="368" y="418"/>
                  </a:lnTo>
                  <a:lnTo>
                    <a:pt x="368" y="420"/>
                  </a:lnTo>
                  <a:lnTo>
                    <a:pt x="366" y="420"/>
                  </a:lnTo>
                  <a:lnTo>
                    <a:pt x="366" y="418"/>
                  </a:lnTo>
                  <a:lnTo>
                    <a:pt x="365" y="418"/>
                  </a:lnTo>
                  <a:lnTo>
                    <a:pt x="365" y="417"/>
                  </a:lnTo>
                  <a:lnTo>
                    <a:pt x="363" y="417"/>
                  </a:lnTo>
                  <a:lnTo>
                    <a:pt x="363" y="415"/>
                  </a:lnTo>
                  <a:lnTo>
                    <a:pt x="361" y="415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58" y="410"/>
                  </a:lnTo>
                  <a:lnTo>
                    <a:pt x="358" y="409"/>
                  </a:lnTo>
                  <a:lnTo>
                    <a:pt x="356" y="409"/>
                  </a:lnTo>
                  <a:lnTo>
                    <a:pt x="358" y="407"/>
                  </a:lnTo>
                  <a:lnTo>
                    <a:pt x="358" y="405"/>
                  </a:lnTo>
                  <a:lnTo>
                    <a:pt x="358" y="404"/>
                  </a:lnTo>
                  <a:lnTo>
                    <a:pt x="358" y="402"/>
                  </a:lnTo>
                  <a:lnTo>
                    <a:pt x="356" y="400"/>
                  </a:lnTo>
                  <a:lnTo>
                    <a:pt x="355" y="400"/>
                  </a:lnTo>
                  <a:lnTo>
                    <a:pt x="356" y="400"/>
                  </a:lnTo>
                  <a:lnTo>
                    <a:pt x="355" y="400"/>
                  </a:lnTo>
                  <a:lnTo>
                    <a:pt x="355" y="399"/>
                  </a:lnTo>
                  <a:lnTo>
                    <a:pt x="355" y="400"/>
                  </a:lnTo>
                  <a:lnTo>
                    <a:pt x="353" y="399"/>
                  </a:lnTo>
                  <a:lnTo>
                    <a:pt x="353" y="400"/>
                  </a:lnTo>
                  <a:lnTo>
                    <a:pt x="353" y="399"/>
                  </a:lnTo>
                  <a:lnTo>
                    <a:pt x="351" y="399"/>
                  </a:lnTo>
                  <a:lnTo>
                    <a:pt x="351" y="397"/>
                  </a:lnTo>
                  <a:lnTo>
                    <a:pt x="350" y="397"/>
                  </a:lnTo>
                  <a:lnTo>
                    <a:pt x="350" y="395"/>
                  </a:lnTo>
                  <a:lnTo>
                    <a:pt x="348" y="395"/>
                  </a:lnTo>
                  <a:lnTo>
                    <a:pt x="348" y="394"/>
                  </a:lnTo>
                  <a:lnTo>
                    <a:pt x="346" y="394"/>
                  </a:lnTo>
                  <a:lnTo>
                    <a:pt x="346" y="392"/>
                  </a:lnTo>
                  <a:lnTo>
                    <a:pt x="346" y="391"/>
                  </a:lnTo>
                  <a:lnTo>
                    <a:pt x="345" y="391"/>
                  </a:lnTo>
                  <a:lnTo>
                    <a:pt x="343" y="391"/>
                  </a:lnTo>
                  <a:lnTo>
                    <a:pt x="345" y="391"/>
                  </a:lnTo>
                  <a:lnTo>
                    <a:pt x="343" y="391"/>
                  </a:lnTo>
                  <a:lnTo>
                    <a:pt x="345" y="391"/>
                  </a:lnTo>
                  <a:lnTo>
                    <a:pt x="345" y="389"/>
                  </a:lnTo>
                  <a:lnTo>
                    <a:pt x="343" y="389"/>
                  </a:lnTo>
                  <a:lnTo>
                    <a:pt x="343" y="387"/>
                  </a:lnTo>
                  <a:lnTo>
                    <a:pt x="343" y="386"/>
                  </a:lnTo>
                  <a:lnTo>
                    <a:pt x="341" y="386"/>
                  </a:lnTo>
                  <a:lnTo>
                    <a:pt x="343" y="386"/>
                  </a:lnTo>
                  <a:lnTo>
                    <a:pt x="343" y="384"/>
                  </a:lnTo>
                  <a:lnTo>
                    <a:pt x="341" y="384"/>
                  </a:lnTo>
                  <a:lnTo>
                    <a:pt x="341" y="382"/>
                  </a:lnTo>
                  <a:lnTo>
                    <a:pt x="341" y="381"/>
                  </a:lnTo>
                  <a:lnTo>
                    <a:pt x="339" y="382"/>
                  </a:lnTo>
                  <a:lnTo>
                    <a:pt x="338" y="382"/>
                  </a:lnTo>
                  <a:lnTo>
                    <a:pt x="338" y="381"/>
                  </a:lnTo>
                  <a:lnTo>
                    <a:pt x="336" y="381"/>
                  </a:lnTo>
                  <a:lnTo>
                    <a:pt x="336" y="379"/>
                  </a:lnTo>
                  <a:lnTo>
                    <a:pt x="336" y="377"/>
                  </a:lnTo>
                  <a:lnTo>
                    <a:pt x="334" y="377"/>
                  </a:lnTo>
                  <a:lnTo>
                    <a:pt x="334" y="379"/>
                  </a:lnTo>
                  <a:lnTo>
                    <a:pt x="334" y="377"/>
                  </a:lnTo>
                  <a:lnTo>
                    <a:pt x="333" y="377"/>
                  </a:lnTo>
                  <a:lnTo>
                    <a:pt x="333" y="376"/>
                  </a:lnTo>
                  <a:lnTo>
                    <a:pt x="333" y="374"/>
                  </a:lnTo>
                  <a:lnTo>
                    <a:pt x="333" y="376"/>
                  </a:lnTo>
                  <a:lnTo>
                    <a:pt x="334" y="374"/>
                  </a:lnTo>
                  <a:lnTo>
                    <a:pt x="333" y="374"/>
                  </a:lnTo>
                  <a:lnTo>
                    <a:pt x="334" y="374"/>
                  </a:lnTo>
                  <a:lnTo>
                    <a:pt x="334" y="372"/>
                  </a:lnTo>
                  <a:lnTo>
                    <a:pt x="336" y="372"/>
                  </a:lnTo>
                  <a:lnTo>
                    <a:pt x="338" y="371"/>
                  </a:lnTo>
                  <a:lnTo>
                    <a:pt x="336" y="371"/>
                  </a:lnTo>
                  <a:lnTo>
                    <a:pt x="336" y="369"/>
                  </a:lnTo>
                  <a:lnTo>
                    <a:pt x="338" y="369"/>
                  </a:lnTo>
                  <a:lnTo>
                    <a:pt x="336" y="369"/>
                  </a:lnTo>
                  <a:lnTo>
                    <a:pt x="336" y="368"/>
                  </a:lnTo>
                  <a:lnTo>
                    <a:pt x="336" y="366"/>
                  </a:lnTo>
                  <a:lnTo>
                    <a:pt x="336" y="364"/>
                  </a:lnTo>
                  <a:lnTo>
                    <a:pt x="338" y="364"/>
                  </a:lnTo>
                  <a:lnTo>
                    <a:pt x="338" y="363"/>
                  </a:lnTo>
                  <a:lnTo>
                    <a:pt x="338" y="361"/>
                  </a:lnTo>
                  <a:lnTo>
                    <a:pt x="336" y="361"/>
                  </a:lnTo>
                  <a:lnTo>
                    <a:pt x="336" y="359"/>
                  </a:lnTo>
                  <a:lnTo>
                    <a:pt x="334" y="359"/>
                  </a:lnTo>
                  <a:lnTo>
                    <a:pt x="334" y="358"/>
                  </a:lnTo>
                  <a:lnTo>
                    <a:pt x="333" y="356"/>
                  </a:lnTo>
                  <a:lnTo>
                    <a:pt x="331" y="356"/>
                  </a:lnTo>
                  <a:lnTo>
                    <a:pt x="333" y="356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33" y="353"/>
                  </a:lnTo>
                  <a:lnTo>
                    <a:pt x="331" y="353"/>
                  </a:lnTo>
                  <a:lnTo>
                    <a:pt x="331" y="351"/>
                  </a:lnTo>
                  <a:lnTo>
                    <a:pt x="333" y="351"/>
                  </a:lnTo>
                  <a:lnTo>
                    <a:pt x="333" y="350"/>
                  </a:lnTo>
                  <a:lnTo>
                    <a:pt x="333" y="348"/>
                  </a:lnTo>
                  <a:lnTo>
                    <a:pt x="333" y="346"/>
                  </a:lnTo>
                  <a:lnTo>
                    <a:pt x="331" y="345"/>
                  </a:lnTo>
                  <a:lnTo>
                    <a:pt x="331" y="343"/>
                  </a:lnTo>
                  <a:lnTo>
                    <a:pt x="333" y="343"/>
                  </a:lnTo>
                  <a:lnTo>
                    <a:pt x="331" y="343"/>
                  </a:lnTo>
                  <a:lnTo>
                    <a:pt x="331" y="341"/>
                  </a:lnTo>
                  <a:lnTo>
                    <a:pt x="333" y="341"/>
                  </a:lnTo>
                  <a:lnTo>
                    <a:pt x="331" y="340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0"/>
                  </a:lnTo>
                  <a:lnTo>
                    <a:pt x="333" y="338"/>
                  </a:lnTo>
                  <a:lnTo>
                    <a:pt x="334" y="336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6" y="336"/>
                  </a:lnTo>
                  <a:lnTo>
                    <a:pt x="334" y="336"/>
                  </a:lnTo>
                  <a:lnTo>
                    <a:pt x="334" y="335"/>
                  </a:lnTo>
                  <a:lnTo>
                    <a:pt x="333" y="335"/>
                  </a:lnTo>
                  <a:lnTo>
                    <a:pt x="333" y="333"/>
                  </a:lnTo>
                  <a:lnTo>
                    <a:pt x="331" y="333"/>
                  </a:lnTo>
                  <a:lnTo>
                    <a:pt x="333" y="333"/>
                  </a:lnTo>
                  <a:lnTo>
                    <a:pt x="333" y="331"/>
                  </a:lnTo>
                  <a:lnTo>
                    <a:pt x="334" y="333"/>
                  </a:lnTo>
                  <a:lnTo>
                    <a:pt x="334" y="331"/>
                  </a:lnTo>
                  <a:lnTo>
                    <a:pt x="333" y="331"/>
                  </a:lnTo>
                  <a:lnTo>
                    <a:pt x="334" y="330"/>
                  </a:lnTo>
                  <a:lnTo>
                    <a:pt x="333" y="330"/>
                  </a:lnTo>
                  <a:lnTo>
                    <a:pt x="331" y="330"/>
                  </a:lnTo>
                  <a:lnTo>
                    <a:pt x="329" y="330"/>
                  </a:lnTo>
                  <a:lnTo>
                    <a:pt x="329" y="328"/>
                  </a:lnTo>
                  <a:lnTo>
                    <a:pt x="331" y="328"/>
                  </a:lnTo>
                  <a:lnTo>
                    <a:pt x="331" y="327"/>
                  </a:lnTo>
                  <a:lnTo>
                    <a:pt x="331" y="325"/>
                  </a:lnTo>
                  <a:lnTo>
                    <a:pt x="331" y="323"/>
                  </a:lnTo>
                  <a:lnTo>
                    <a:pt x="331" y="322"/>
                  </a:lnTo>
                  <a:lnTo>
                    <a:pt x="329" y="322"/>
                  </a:lnTo>
                  <a:lnTo>
                    <a:pt x="329" y="320"/>
                  </a:lnTo>
                  <a:lnTo>
                    <a:pt x="329" y="318"/>
                  </a:lnTo>
                  <a:lnTo>
                    <a:pt x="328" y="318"/>
                  </a:lnTo>
                  <a:lnTo>
                    <a:pt x="328" y="317"/>
                  </a:lnTo>
                  <a:lnTo>
                    <a:pt x="328" y="315"/>
                  </a:lnTo>
                  <a:lnTo>
                    <a:pt x="328" y="313"/>
                  </a:lnTo>
                  <a:lnTo>
                    <a:pt x="326" y="313"/>
                  </a:lnTo>
                  <a:lnTo>
                    <a:pt x="326" y="312"/>
                  </a:lnTo>
                  <a:lnTo>
                    <a:pt x="324" y="312"/>
                  </a:lnTo>
                  <a:lnTo>
                    <a:pt x="323" y="312"/>
                  </a:lnTo>
                  <a:lnTo>
                    <a:pt x="324" y="310"/>
                  </a:lnTo>
                  <a:lnTo>
                    <a:pt x="323" y="312"/>
                  </a:lnTo>
                  <a:lnTo>
                    <a:pt x="323" y="310"/>
                  </a:lnTo>
                  <a:lnTo>
                    <a:pt x="321" y="310"/>
                  </a:lnTo>
                  <a:lnTo>
                    <a:pt x="321" y="308"/>
                  </a:lnTo>
                  <a:lnTo>
                    <a:pt x="321" y="307"/>
                  </a:lnTo>
                  <a:lnTo>
                    <a:pt x="319" y="305"/>
                  </a:lnTo>
                  <a:lnTo>
                    <a:pt x="319" y="307"/>
                  </a:lnTo>
                  <a:lnTo>
                    <a:pt x="317" y="307"/>
                  </a:lnTo>
                  <a:lnTo>
                    <a:pt x="316" y="307"/>
                  </a:lnTo>
                  <a:lnTo>
                    <a:pt x="314" y="305"/>
                  </a:lnTo>
                  <a:lnTo>
                    <a:pt x="312" y="304"/>
                  </a:lnTo>
                  <a:lnTo>
                    <a:pt x="311" y="304"/>
                  </a:lnTo>
                  <a:lnTo>
                    <a:pt x="309" y="304"/>
                  </a:lnTo>
                  <a:lnTo>
                    <a:pt x="307" y="304"/>
                  </a:lnTo>
                  <a:lnTo>
                    <a:pt x="307" y="302"/>
                  </a:lnTo>
                  <a:lnTo>
                    <a:pt x="306" y="302"/>
                  </a:lnTo>
                  <a:lnTo>
                    <a:pt x="304" y="302"/>
                  </a:lnTo>
                  <a:lnTo>
                    <a:pt x="304" y="300"/>
                  </a:lnTo>
                  <a:lnTo>
                    <a:pt x="304" y="299"/>
                  </a:lnTo>
                  <a:lnTo>
                    <a:pt x="304" y="297"/>
                  </a:lnTo>
                  <a:lnTo>
                    <a:pt x="304" y="295"/>
                  </a:lnTo>
                  <a:lnTo>
                    <a:pt x="302" y="295"/>
                  </a:lnTo>
                  <a:lnTo>
                    <a:pt x="301" y="295"/>
                  </a:lnTo>
                  <a:lnTo>
                    <a:pt x="299" y="295"/>
                  </a:lnTo>
                  <a:lnTo>
                    <a:pt x="299" y="294"/>
                  </a:lnTo>
                  <a:lnTo>
                    <a:pt x="297" y="294"/>
                  </a:lnTo>
                  <a:lnTo>
                    <a:pt x="297" y="292"/>
                  </a:lnTo>
                  <a:lnTo>
                    <a:pt x="299" y="292"/>
                  </a:lnTo>
                  <a:lnTo>
                    <a:pt x="299" y="290"/>
                  </a:lnTo>
                  <a:lnTo>
                    <a:pt x="299" y="289"/>
                  </a:lnTo>
                  <a:lnTo>
                    <a:pt x="297" y="287"/>
                  </a:lnTo>
                  <a:lnTo>
                    <a:pt x="296" y="287"/>
                  </a:lnTo>
                  <a:lnTo>
                    <a:pt x="296" y="289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4" y="289"/>
                  </a:lnTo>
                  <a:lnTo>
                    <a:pt x="292" y="289"/>
                  </a:lnTo>
                  <a:lnTo>
                    <a:pt x="290" y="287"/>
                  </a:lnTo>
                  <a:lnTo>
                    <a:pt x="290" y="289"/>
                  </a:lnTo>
                  <a:lnTo>
                    <a:pt x="289" y="290"/>
                  </a:lnTo>
                  <a:lnTo>
                    <a:pt x="287" y="290"/>
                  </a:lnTo>
                  <a:lnTo>
                    <a:pt x="287" y="289"/>
                  </a:lnTo>
                  <a:lnTo>
                    <a:pt x="285" y="290"/>
                  </a:lnTo>
                  <a:lnTo>
                    <a:pt x="284" y="290"/>
                  </a:lnTo>
                  <a:lnTo>
                    <a:pt x="284" y="292"/>
                  </a:lnTo>
                  <a:lnTo>
                    <a:pt x="282" y="290"/>
                  </a:lnTo>
                  <a:lnTo>
                    <a:pt x="280" y="290"/>
                  </a:lnTo>
                  <a:lnTo>
                    <a:pt x="280" y="292"/>
                  </a:lnTo>
                  <a:lnTo>
                    <a:pt x="279" y="292"/>
                  </a:lnTo>
                  <a:lnTo>
                    <a:pt x="277" y="292"/>
                  </a:lnTo>
                  <a:lnTo>
                    <a:pt x="275" y="292"/>
                  </a:lnTo>
                  <a:lnTo>
                    <a:pt x="274" y="292"/>
                  </a:lnTo>
                  <a:lnTo>
                    <a:pt x="272" y="292"/>
                  </a:lnTo>
                  <a:lnTo>
                    <a:pt x="272" y="290"/>
                  </a:lnTo>
                  <a:lnTo>
                    <a:pt x="270" y="290"/>
                  </a:lnTo>
                  <a:lnTo>
                    <a:pt x="269" y="290"/>
                  </a:lnTo>
                  <a:lnTo>
                    <a:pt x="267" y="290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0"/>
                  </a:lnTo>
                  <a:lnTo>
                    <a:pt x="262" y="290"/>
                  </a:lnTo>
                  <a:lnTo>
                    <a:pt x="262" y="289"/>
                  </a:lnTo>
                  <a:lnTo>
                    <a:pt x="260" y="289"/>
                  </a:lnTo>
                  <a:lnTo>
                    <a:pt x="258" y="289"/>
                  </a:lnTo>
                  <a:lnTo>
                    <a:pt x="257" y="289"/>
                  </a:lnTo>
                  <a:lnTo>
                    <a:pt x="255" y="289"/>
                  </a:lnTo>
                  <a:lnTo>
                    <a:pt x="255" y="290"/>
                  </a:lnTo>
                  <a:lnTo>
                    <a:pt x="255" y="292"/>
                  </a:lnTo>
                  <a:lnTo>
                    <a:pt x="253" y="292"/>
                  </a:lnTo>
                  <a:lnTo>
                    <a:pt x="252" y="292"/>
                  </a:lnTo>
                  <a:lnTo>
                    <a:pt x="250" y="290"/>
                  </a:lnTo>
                  <a:lnTo>
                    <a:pt x="248" y="290"/>
                  </a:lnTo>
                  <a:lnTo>
                    <a:pt x="248" y="292"/>
                  </a:lnTo>
                  <a:lnTo>
                    <a:pt x="247" y="292"/>
                  </a:lnTo>
                  <a:lnTo>
                    <a:pt x="247" y="290"/>
                  </a:lnTo>
                  <a:lnTo>
                    <a:pt x="245" y="290"/>
                  </a:lnTo>
                  <a:lnTo>
                    <a:pt x="245" y="289"/>
                  </a:lnTo>
                  <a:lnTo>
                    <a:pt x="243" y="289"/>
                  </a:lnTo>
                  <a:lnTo>
                    <a:pt x="241" y="287"/>
                  </a:lnTo>
                  <a:lnTo>
                    <a:pt x="240" y="287"/>
                  </a:lnTo>
                  <a:lnTo>
                    <a:pt x="240" y="289"/>
                  </a:lnTo>
                  <a:lnTo>
                    <a:pt x="238" y="290"/>
                  </a:lnTo>
                  <a:lnTo>
                    <a:pt x="236" y="290"/>
                  </a:lnTo>
                  <a:lnTo>
                    <a:pt x="236" y="289"/>
                  </a:lnTo>
                  <a:lnTo>
                    <a:pt x="235" y="289"/>
                  </a:lnTo>
                  <a:lnTo>
                    <a:pt x="235" y="287"/>
                  </a:lnTo>
                  <a:lnTo>
                    <a:pt x="233" y="287"/>
                  </a:lnTo>
                  <a:lnTo>
                    <a:pt x="231" y="287"/>
                  </a:lnTo>
                  <a:lnTo>
                    <a:pt x="230" y="289"/>
                  </a:lnTo>
                  <a:lnTo>
                    <a:pt x="228" y="292"/>
                  </a:lnTo>
                  <a:lnTo>
                    <a:pt x="226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20" y="292"/>
                  </a:lnTo>
                  <a:lnTo>
                    <a:pt x="220" y="290"/>
                  </a:lnTo>
                  <a:lnTo>
                    <a:pt x="220" y="289"/>
                  </a:lnTo>
                  <a:lnTo>
                    <a:pt x="220" y="287"/>
                  </a:lnTo>
                  <a:lnTo>
                    <a:pt x="220" y="285"/>
                  </a:lnTo>
                  <a:lnTo>
                    <a:pt x="218" y="285"/>
                  </a:lnTo>
                  <a:lnTo>
                    <a:pt x="218" y="284"/>
                  </a:lnTo>
                  <a:lnTo>
                    <a:pt x="216" y="284"/>
                  </a:lnTo>
                  <a:lnTo>
                    <a:pt x="216" y="282"/>
                  </a:lnTo>
                  <a:lnTo>
                    <a:pt x="216" y="281"/>
                  </a:lnTo>
                  <a:lnTo>
                    <a:pt x="214" y="281"/>
                  </a:lnTo>
                  <a:lnTo>
                    <a:pt x="213" y="279"/>
                  </a:lnTo>
                  <a:lnTo>
                    <a:pt x="211" y="277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6" y="279"/>
                  </a:lnTo>
                  <a:lnTo>
                    <a:pt x="204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6" y="276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89" y="274"/>
                  </a:lnTo>
                  <a:lnTo>
                    <a:pt x="187" y="274"/>
                  </a:lnTo>
                  <a:lnTo>
                    <a:pt x="186" y="274"/>
                  </a:lnTo>
                  <a:lnTo>
                    <a:pt x="184" y="274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1" y="272"/>
                  </a:lnTo>
                  <a:lnTo>
                    <a:pt x="179" y="271"/>
                  </a:lnTo>
                  <a:lnTo>
                    <a:pt x="177" y="269"/>
                  </a:lnTo>
                  <a:lnTo>
                    <a:pt x="177" y="267"/>
                  </a:lnTo>
                  <a:lnTo>
                    <a:pt x="176" y="267"/>
                  </a:lnTo>
                  <a:lnTo>
                    <a:pt x="176" y="266"/>
                  </a:lnTo>
                  <a:lnTo>
                    <a:pt x="174" y="266"/>
                  </a:lnTo>
                  <a:lnTo>
                    <a:pt x="172" y="266"/>
                  </a:lnTo>
                  <a:lnTo>
                    <a:pt x="171" y="267"/>
                  </a:lnTo>
                  <a:lnTo>
                    <a:pt x="169" y="266"/>
                  </a:lnTo>
                  <a:lnTo>
                    <a:pt x="167" y="266"/>
                  </a:lnTo>
                  <a:lnTo>
                    <a:pt x="165" y="266"/>
                  </a:lnTo>
                  <a:lnTo>
                    <a:pt x="164" y="266"/>
                  </a:lnTo>
                  <a:lnTo>
                    <a:pt x="162" y="266"/>
                  </a:lnTo>
                  <a:lnTo>
                    <a:pt x="160" y="266"/>
                  </a:lnTo>
                  <a:lnTo>
                    <a:pt x="160" y="264"/>
                  </a:lnTo>
                  <a:lnTo>
                    <a:pt x="159" y="264"/>
                  </a:lnTo>
                  <a:lnTo>
                    <a:pt x="157" y="266"/>
                  </a:lnTo>
                  <a:lnTo>
                    <a:pt x="155" y="267"/>
                  </a:lnTo>
                  <a:lnTo>
                    <a:pt x="154" y="267"/>
                  </a:lnTo>
                  <a:lnTo>
                    <a:pt x="152" y="269"/>
                  </a:lnTo>
                  <a:lnTo>
                    <a:pt x="152" y="267"/>
                  </a:lnTo>
                  <a:lnTo>
                    <a:pt x="150" y="267"/>
                  </a:lnTo>
                  <a:lnTo>
                    <a:pt x="149" y="267"/>
                  </a:lnTo>
                  <a:lnTo>
                    <a:pt x="149" y="269"/>
                  </a:lnTo>
                  <a:lnTo>
                    <a:pt x="147" y="269"/>
                  </a:lnTo>
                  <a:lnTo>
                    <a:pt x="145" y="267"/>
                  </a:lnTo>
                  <a:lnTo>
                    <a:pt x="144" y="267"/>
                  </a:lnTo>
                  <a:lnTo>
                    <a:pt x="142" y="266"/>
                  </a:lnTo>
                  <a:lnTo>
                    <a:pt x="140" y="266"/>
                  </a:lnTo>
                  <a:lnTo>
                    <a:pt x="138" y="266"/>
                  </a:lnTo>
                  <a:lnTo>
                    <a:pt x="137" y="266"/>
                  </a:lnTo>
                  <a:lnTo>
                    <a:pt x="135" y="266"/>
                  </a:lnTo>
                  <a:lnTo>
                    <a:pt x="133" y="266"/>
                  </a:lnTo>
                  <a:lnTo>
                    <a:pt x="132" y="266"/>
                  </a:lnTo>
                  <a:lnTo>
                    <a:pt x="132" y="264"/>
                  </a:lnTo>
                  <a:lnTo>
                    <a:pt x="130" y="262"/>
                  </a:lnTo>
                  <a:lnTo>
                    <a:pt x="128" y="261"/>
                  </a:lnTo>
                  <a:lnTo>
                    <a:pt x="127" y="261"/>
                  </a:lnTo>
                  <a:lnTo>
                    <a:pt x="125" y="261"/>
                  </a:lnTo>
                  <a:lnTo>
                    <a:pt x="123" y="262"/>
                  </a:lnTo>
                  <a:lnTo>
                    <a:pt x="122" y="262"/>
                  </a:lnTo>
                  <a:lnTo>
                    <a:pt x="120" y="262"/>
                  </a:lnTo>
                  <a:lnTo>
                    <a:pt x="118" y="262"/>
                  </a:lnTo>
                  <a:lnTo>
                    <a:pt x="117" y="262"/>
                  </a:lnTo>
                  <a:lnTo>
                    <a:pt x="117" y="261"/>
                  </a:lnTo>
                  <a:lnTo>
                    <a:pt x="115" y="259"/>
                  </a:lnTo>
                  <a:lnTo>
                    <a:pt x="113" y="259"/>
                  </a:lnTo>
                  <a:lnTo>
                    <a:pt x="113" y="258"/>
                  </a:lnTo>
                  <a:lnTo>
                    <a:pt x="111" y="258"/>
                  </a:lnTo>
                  <a:lnTo>
                    <a:pt x="110" y="256"/>
                  </a:lnTo>
                  <a:lnTo>
                    <a:pt x="106" y="256"/>
                  </a:lnTo>
                  <a:lnTo>
                    <a:pt x="106" y="254"/>
                  </a:lnTo>
                  <a:lnTo>
                    <a:pt x="105" y="254"/>
                  </a:lnTo>
                  <a:lnTo>
                    <a:pt x="103" y="254"/>
                  </a:lnTo>
                  <a:lnTo>
                    <a:pt x="101" y="254"/>
                  </a:lnTo>
                  <a:lnTo>
                    <a:pt x="100" y="254"/>
                  </a:lnTo>
                  <a:lnTo>
                    <a:pt x="98" y="253"/>
                  </a:lnTo>
                  <a:lnTo>
                    <a:pt x="96" y="253"/>
                  </a:lnTo>
                  <a:lnTo>
                    <a:pt x="95" y="253"/>
                  </a:lnTo>
                  <a:lnTo>
                    <a:pt x="93" y="253"/>
                  </a:lnTo>
                  <a:lnTo>
                    <a:pt x="93" y="254"/>
                  </a:lnTo>
                  <a:lnTo>
                    <a:pt x="91" y="254"/>
                  </a:lnTo>
                  <a:lnTo>
                    <a:pt x="91" y="258"/>
                  </a:lnTo>
                  <a:lnTo>
                    <a:pt x="91" y="259"/>
                  </a:lnTo>
                  <a:lnTo>
                    <a:pt x="89" y="259"/>
                  </a:lnTo>
                  <a:lnTo>
                    <a:pt x="89" y="261"/>
                  </a:lnTo>
                  <a:lnTo>
                    <a:pt x="91" y="262"/>
                  </a:lnTo>
                  <a:lnTo>
                    <a:pt x="91" y="264"/>
                  </a:lnTo>
                  <a:lnTo>
                    <a:pt x="89" y="264"/>
                  </a:lnTo>
                  <a:lnTo>
                    <a:pt x="88" y="264"/>
                  </a:lnTo>
                  <a:lnTo>
                    <a:pt x="88" y="266"/>
                  </a:lnTo>
                  <a:lnTo>
                    <a:pt x="86" y="266"/>
                  </a:lnTo>
                  <a:lnTo>
                    <a:pt x="84" y="267"/>
                  </a:lnTo>
                  <a:lnTo>
                    <a:pt x="84" y="266"/>
                  </a:lnTo>
                  <a:lnTo>
                    <a:pt x="84" y="264"/>
                  </a:lnTo>
                  <a:lnTo>
                    <a:pt x="84" y="262"/>
                  </a:lnTo>
                  <a:lnTo>
                    <a:pt x="83" y="262"/>
                  </a:lnTo>
                  <a:lnTo>
                    <a:pt x="83" y="261"/>
                  </a:lnTo>
                  <a:lnTo>
                    <a:pt x="81" y="261"/>
                  </a:lnTo>
                  <a:lnTo>
                    <a:pt x="79" y="262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4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8" y="261"/>
                  </a:lnTo>
                  <a:lnTo>
                    <a:pt x="66" y="261"/>
                  </a:lnTo>
                  <a:lnTo>
                    <a:pt x="64" y="261"/>
                  </a:lnTo>
                  <a:lnTo>
                    <a:pt x="62" y="261"/>
                  </a:lnTo>
                  <a:lnTo>
                    <a:pt x="61" y="261"/>
                  </a:lnTo>
                  <a:lnTo>
                    <a:pt x="59" y="262"/>
                  </a:lnTo>
                  <a:lnTo>
                    <a:pt x="57" y="262"/>
                  </a:lnTo>
                  <a:lnTo>
                    <a:pt x="56" y="261"/>
                  </a:lnTo>
                  <a:lnTo>
                    <a:pt x="54" y="261"/>
                  </a:lnTo>
                  <a:lnTo>
                    <a:pt x="52" y="259"/>
                  </a:lnTo>
                  <a:lnTo>
                    <a:pt x="51" y="258"/>
                  </a:lnTo>
                  <a:lnTo>
                    <a:pt x="51" y="256"/>
                  </a:lnTo>
                  <a:lnTo>
                    <a:pt x="49" y="256"/>
                  </a:lnTo>
                  <a:lnTo>
                    <a:pt x="49" y="258"/>
                  </a:lnTo>
                  <a:lnTo>
                    <a:pt x="47" y="258"/>
                  </a:lnTo>
                  <a:lnTo>
                    <a:pt x="46" y="259"/>
                  </a:lnTo>
                  <a:lnTo>
                    <a:pt x="44" y="259"/>
                  </a:lnTo>
                  <a:lnTo>
                    <a:pt x="42" y="261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5" y="262"/>
                  </a:lnTo>
                  <a:lnTo>
                    <a:pt x="34" y="261"/>
                  </a:lnTo>
                  <a:lnTo>
                    <a:pt x="32" y="261"/>
                  </a:lnTo>
                  <a:lnTo>
                    <a:pt x="30" y="259"/>
                  </a:lnTo>
                  <a:lnTo>
                    <a:pt x="29" y="259"/>
                  </a:lnTo>
                  <a:lnTo>
                    <a:pt x="27" y="259"/>
                  </a:lnTo>
                  <a:lnTo>
                    <a:pt x="25" y="261"/>
                  </a:lnTo>
                  <a:lnTo>
                    <a:pt x="24" y="261"/>
                  </a:lnTo>
                  <a:lnTo>
                    <a:pt x="22" y="258"/>
                  </a:lnTo>
                  <a:lnTo>
                    <a:pt x="20" y="258"/>
                  </a:lnTo>
                  <a:lnTo>
                    <a:pt x="19" y="256"/>
                  </a:lnTo>
                  <a:lnTo>
                    <a:pt x="17" y="256"/>
                  </a:lnTo>
                  <a:lnTo>
                    <a:pt x="13" y="258"/>
                  </a:lnTo>
                  <a:lnTo>
                    <a:pt x="12" y="258"/>
                  </a:lnTo>
                  <a:lnTo>
                    <a:pt x="10" y="259"/>
                  </a:lnTo>
                  <a:lnTo>
                    <a:pt x="8" y="259"/>
                  </a:lnTo>
                  <a:lnTo>
                    <a:pt x="8" y="261"/>
                  </a:lnTo>
                  <a:lnTo>
                    <a:pt x="7" y="261"/>
                  </a:lnTo>
                  <a:lnTo>
                    <a:pt x="7" y="262"/>
                  </a:lnTo>
                  <a:lnTo>
                    <a:pt x="5" y="262"/>
                  </a:lnTo>
                  <a:lnTo>
                    <a:pt x="5" y="264"/>
                  </a:lnTo>
                  <a:lnTo>
                    <a:pt x="3" y="264"/>
                  </a:lnTo>
                  <a:lnTo>
                    <a:pt x="2" y="266"/>
                  </a:lnTo>
                  <a:lnTo>
                    <a:pt x="2" y="264"/>
                  </a:lnTo>
                  <a:lnTo>
                    <a:pt x="2" y="262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8"/>
                  </a:lnTo>
                  <a:lnTo>
                    <a:pt x="2" y="256"/>
                  </a:lnTo>
                  <a:lnTo>
                    <a:pt x="3" y="256"/>
                  </a:lnTo>
                  <a:lnTo>
                    <a:pt x="5" y="254"/>
                  </a:lnTo>
                  <a:lnTo>
                    <a:pt x="7" y="253"/>
                  </a:lnTo>
                  <a:lnTo>
                    <a:pt x="8" y="253"/>
                  </a:lnTo>
                  <a:lnTo>
                    <a:pt x="10" y="253"/>
                  </a:lnTo>
                  <a:lnTo>
                    <a:pt x="10" y="249"/>
                  </a:lnTo>
                  <a:lnTo>
                    <a:pt x="12" y="249"/>
                  </a:lnTo>
                  <a:lnTo>
                    <a:pt x="15" y="248"/>
                  </a:lnTo>
                  <a:lnTo>
                    <a:pt x="19" y="248"/>
                  </a:lnTo>
                  <a:lnTo>
                    <a:pt x="20" y="248"/>
                  </a:lnTo>
                  <a:lnTo>
                    <a:pt x="22" y="246"/>
                  </a:lnTo>
                  <a:lnTo>
                    <a:pt x="24" y="246"/>
                  </a:lnTo>
                  <a:lnTo>
                    <a:pt x="25" y="244"/>
                  </a:lnTo>
                  <a:lnTo>
                    <a:pt x="25" y="243"/>
                  </a:lnTo>
                  <a:lnTo>
                    <a:pt x="27" y="243"/>
                  </a:lnTo>
                  <a:lnTo>
                    <a:pt x="27" y="241"/>
                  </a:lnTo>
                  <a:lnTo>
                    <a:pt x="29" y="241"/>
                  </a:lnTo>
                  <a:lnTo>
                    <a:pt x="29" y="239"/>
                  </a:lnTo>
                  <a:lnTo>
                    <a:pt x="30" y="239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5" y="236"/>
                  </a:lnTo>
                  <a:lnTo>
                    <a:pt x="37" y="235"/>
                  </a:lnTo>
                  <a:lnTo>
                    <a:pt x="39" y="235"/>
                  </a:lnTo>
                  <a:lnTo>
                    <a:pt x="41" y="233"/>
                  </a:lnTo>
                  <a:lnTo>
                    <a:pt x="42" y="233"/>
                  </a:lnTo>
                  <a:lnTo>
                    <a:pt x="44" y="233"/>
                  </a:lnTo>
                  <a:lnTo>
                    <a:pt x="44" y="231"/>
                  </a:lnTo>
                  <a:lnTo>
                    <a:pt x="46" y="231"/>
                  </a:lnTo>
                  <a:lnTo>
                    <a:pt x="46" y="230"/>
                  </a:lnTo>
                  <a:lnTo>
                    <a:pt x="47" y="230"/>
                  </a:lnTo>
                  <a:lnTo>
                    <a:pt x="49" y="230"/>
                  </a:lnTo>
                  <a:lnTo>
                    <a:pt x="51" y="228"/>
                  </a:lnTo>
                  <a:lnTo>
                    <a:pt x="54" y="226"/>
                  </a:lnTo>
                  <a:lnTo>
                    <a:pt x="56" y="226"/>
                  </a:lnTo>
                  <a:lnTo>
                    <a:pt x="57" y="225"/>
                  </a:lnTo>
                  <a:lnTo>
                    <a:pt x="59" y="225"/>
                  </a:lnTo>
                  <a:lnTo>
                    <a:pt x="61" y="223"/>
                  </a:lnTo>
                  <a:lnTo>
                    <a:pt x="62" y="221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6" y="218"/>
                  </a:lnTo>
                  <a:lnTo>
                    <a:pt x="68" y="218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9" y="215"/>
                  </a:lnTo>
                  <a:lnTo>
                    <a:pt x="71" y="213"/>
                  </a:lnTo>
                  <a:lnTo>
                    <a:pt x="73" y="212"/>
                  </a:lnTo>
                  <a:lnTo>
                    <a:pt x="73" y="210"/>
                  </a:lnTo>
                  <a:lnTo>
                    <a:pt x="73" y="208"/>
                  </a:lnTo>
                  <a:lnTo>
                    <a:pt x="74" y="207"/>
                  </a:lnTo>
                  <a:lnTo>
                    <a:pt x="74" y="205"/>
                  </a:lnTo>
                  <a:lnTo>
                    <a:pt x="74" y="203"/>
                  </a:lnTo>
                  <a:lnTo>
                    <a:pt x="76" y="202"/>
                  </a:lnTo>
                  <a:lnTo>
                    <a:pt x="76" y="200"/>
                  </a:lnTo>
                  <a:lnTo>
                    <a:pt x="78" y="198"/>
                  </a:lnTo>
                  <a:lnTo>
                    <a:pt x="79" y="197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3" y="195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86" y="192"/>
                  </a:lnTo>
                  <a:lnTo>
                    <a:pt x="88" y="190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9" y="185"/>
                  </a:lnTo>
                  <a:lnTo>
                    <a:pt x="89" y="184"/>
                  </a:lnTo>
                  <a:lnTo>
                    <a:pt x="91" y="182"/>
                  </a:lnTo>
                  <a:lnTo>
                    <a:pt x="93" y="182"/>
                  </a:lnTo>
                  <a:lnTo>
                    <a:pt x="95" y="182"/>
                  </a:lnTo>
                  <a:lnTo>
                    <a:pt x="96" y="180"/>
                  </a:lnTo>
                  <a:lnTo>
                    <a:pt x="98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100" y="167"/>
                  </a:lnTo>
                  <a:lnTo>
                    <a:pt x="98" y="167"/>
                  </a:lnTo>
                  <a:lnTo>
                    <a:pt x="98" y="166"/>
                  </a:lnTo>
                  <a:lnTo>
                    <a:pt x="96" y="166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8" y="161"/>
                  </a:lnTo>
                  <a:lnTo>
                    <a:pt x="98" y="159"/>
                  </a:lnTo>
                  <a:lnTo>
                    <a:pt x="100" y="159"/>
                  </a:lnTo>
                  <a:lnTo>
                    <a:pt x="101" y="159"/>
                  </a:lnTo>
                  <a:lnTo>
                    <a:pt x="105" y="159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8" y="159"/>
                  </a:lnTo>
                  <a:lnTo>
                    <a:pt x="110" y="157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1" y="154"/>
                  </a:lnTo>
                  <a:lnTo>
                    <a:pt x="113" y="154"/>
                  </a:lnTo>
                  <a:lnTo>
                    <a:pt x="113" y="152"/>
                  </a:lnTo>
                  <a:lnTo>
                    <a:pt x="113" y="151"/>
                  </a:lnTo>
                  <a:lnTo>
                    <a:pt x="113" y="149"/>
                  </a:lnTo>
                  <a:lnTo>
                    <a:pt x="115" y="148"/>
                  </a:lnTo>
                  <a:lnTo>
                    <a:pt x="117" y="146"/>
                  </a:lnTo>
                  <a:lnTo>
                    <a:pt x="118" y="144"/>
                  </a:lnTo>
                  <a:lnTo>
                    <a:pt x="118" y="143"/>
                  </a:lnTo>
                  <a:lnTo>
                    <a:pt x="118" y="141"/>
                  </a:lnTo>
                  <a:lnTo>
                    <a:pt x="120" y="139"/>
                  </a:lnTo>
                  <a:lnTo>
                    <a:pt x="120" y="138"/>
                  </a:lnTo>
                  <a:lnTo>
                    <a:pt x="120" y="136"/>
                  </a:lnTo>
                  <a:lnTo>
                    <a:pt x="118" y="134"/>
                  </a:lnTo>
                  <a:lnTo>
                    <a:pt x="118" y="133"/>
                  </a:lnTo>
                  <a:lnTo>
                    <a:pt x="118" y="131"/>
                  </a:lnTo>
                  <a:lnTo>
                    <a:pt x="117" y="131"/>
                  </a:lnTo>
                  <a:lnTo>
                    <a:pt x="117" y="129"/>
                  </a:lnTo>
                  <a:lnTo>
                    <a:pt x="118" y="129"/>
                  </a:lnTo>
                  <a:lnTo>
                    <a:pt x="117" y="126"/>
                  </a:lnTo>
                  <a:lnTo>
                    <a:pt x="117" y="125"/>
                  </a:lnTo>
                  <a:lnTo>
                    <a:pt x="118" y="125"/>
                  </a:lnTo>
                  <a:lnTo>
                    <a:pt x="120" y="125"/>
                  </a:lnTo>
                  <a:lnTo>
                    <a:pt x="122" y="125"/>
                  </a:lnTo>
                  <a:lnTo>
                    <a:pt x="123" y="125"/>
                  </a:lnTo>
                  <a:lnTo>
                    <a:pt x="123" y="123"/>
                  </a:lnTo>
                  <a:lnTo>
                    <a:pt x="125" y="123"/>
                  </a:lnTo>
                  <a:lnTo>
                    <a:pt x="125" y="121"/>
                  </a:lnTo>
                  <a:lnTo>
                    <a:pt x="127" y="121"/>
                  </a:lnTo>
                  <a:lnTo>
                    <a:pt x="127" y="120"/>
                  </a:lnTo>
                  <a:lnTo>
                    <a:pt x="127" y="118"/>
                  </a:lnTo>
                  <a:lnTo>
                    <a:pt x="127" y="116"/>
                  </a:lnTo>
                  <a:lnTo>
                    <a:pt x="128" y="115"/>
                  </a:lnTo>
                  <a:lnTo>
                    <a:pt x="128" y="113"/>
                  </a:lnTo>
                  <a:lnTo>
                    <a:pt x="130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2" y="110"/>
                  </a:lnTo>
                  <a:lnTo>
                    <a:pt x="133" y="110"/>
                  </a:lnTo>
                  <a:lnTo>
                    <a:pt x="135" y="110"/>
                  </a:lnTo>
                  <a:lnTo>
                    <a:pt x="137" y="110"/>
                  </a:lnTo>
                  <a:lnTo>
                    <a:pt x="138" y="110"/>
                  </a:lnTo>
                  <a:lnTo>
                    <a:pt x="138" y="108"/>
                  </a:lnTo>
                  <a:lnTo>
                    <a:pt x="140" y="108"/>
                  </a:lnTo>
                  <a:lnTo>
                    <a:pt x="142" y="106"/>
                  </a:lnTo>
                  <a:lnTo>
                    <a:pt x="142" y="105"/>
                  </a:lnTo>
                  <a:lnTo>
                    <a:pt x="142" y="103"/>
                  </a:lnTo>
                  <a:lnTo>
                    <a:pt x="142" y="102"/>
                  </a:lnTo>
                  <a:lnTo>
                    <a:pt x="140" y="100"/>
                  </a:lnTo>
                  <a:lnTo>
                    <a:pt x="140" y="97"/>
                  </a:lnTo>
                  <a:lnTo>
                    <a:pt x="142" y="93"/>
                  </a:lnTo>
                  <a:lnTo>
                    <a:pt x="140" y="93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0" y="90"/>
                  </a:lnTo>
                  <a:lnTo>
                    <a:pt x="140" y="88"/>
                  </a:lnTo>
                  <a:lnTo>
                    <a:pt x="142" y="85"/>
                  </a:lnTo>
                  <a:lnTo>
                    <a:pt x="142" y="83"/>
                  </a:lnTo>
                  <a:lnTo>
                    <a:pt x="144" y="82"/>
                  </a:lnTo>
                  <a:lnTo>
                    <a:pt x="144" y="80"/>
                  </a:lnTo>
                  <a:lnTo>
                    <a:pt x="145" y="79"/>
                  </a:lnTo>
                  <a:lnTo>
                    <a:pt x="147" y="77"/>
                  </a:lnTo>
                  <a:lnTo>
                    <a:pt x="150" y="75"/>
                  </a:lnTo>
                  <a:lnTo>
                    <a:pt x="150" y="74"/>
                  </a:lnTo>
                  <a:lnTo>
                    <a:pt x="152" y="74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5" y="67"/>
                  </a:lnTo>
                  <a:lnTo>
                    <a:pt x="157" y="67"/>
                  </a:lnTo>
                  <a:lnTo>
                    <a:pt x="157" y="65"/>
                  </a:lnTo>
                  <a:lnTo>
                    <a:pt x="159" y="64"/>
                  </a:lnTo>
                  <a:lnTo>
                    <a:pt x="160" y="64"/>
                  </a:lnTo>
                  <a:lnTo>
                    <a:pt x="162" y="62"/>
                  </a:lnTo>
                  <a:lnTo>
                    <a:pt x="165" y="57"/>
                  </a:lnTo>
                  <a:lnTo>
                    <a:pt x="165" y="56"/>
                  </a:lnTo>
                  <a:lnTo>
                    <a:pt x="167" y="54"/>
                  </a:lnTo>
                  <a:lnTo>
                    <a:pt x="167" y="52"/>
                  </a:lnTo>
                  <a:lnTo>
                    <a:pt x="171" y="51"/>
                  </a:lnTo>
                  <a:lnTo>
                    <a:pt x="172" y="51"/>
                  </a:lnTo>
                  <a:lnTo>
                    <a:pt x="177" y="49"/>
                  </a:lnTo>
                  <a:lnTo>
                    <a:pt x="182" y="49"/>
                  </a:lnTo>
                  <a:lnTo>
                    <a:pt x="184" y="49"/>
                  </a:lnTo>
                  <a:lnTo>
                    <a:pt x="186" y="49"/>
                  </a:lnTo>
                  <a:lnTo>
                    <a:pt x="187" y="47"/>
                  </a:lnTo>
                  <a:lnTo>
                    <a:pt x="189" y="47"/>
                  </a:lnTo>
                  <a:lnTo>
                    <a:pt x="191" y="46"/>
                  </a:lnTo>
                  <a:lnTo>
                    <a:pt x="194" y="44"/>
                  </a:lnTo>
                  <a:lnTo>
                    <a:pt x="194" y="42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6"/>
                  </a:lnTo>
                  <a:lnTo>
                    <a:pt x="198" y="34"/>
                  </a:lnTo>
                  <a:lnTo>
                    <a:pt x="199" y="31"/>
                  </a:lnTo>
                  <a:lnTo>
                    <a:pt x="199" y="29"/>
                  </a:lnTo>
                  <a:lnTo>
                    <a:pt x="201" y="29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3" y="24"/>
                  </a:lnTo>
                  <a:lnTo>
                    <a:pt x="203" y="23"/>
                  </a:lnTo>
                  <a:lnTo>
                    <a:pt x="204" y="23"/>
                  </a:lnTo>
                  <a:lnTo>
                    <a:pt x="206" y="23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9" y="21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8"/>
                  </a:lnTo>
                  <a:lnTo>
                    <a:pt x="214" y="18"/>
                  </a:lnTo>
                  <a:lnTo>
                    <a:pt x="216" y="18"/>
                  </a:lnTo>
                  <a:lnTo>
                    <a:pt x="218" y="16"/>
                  </a:lnTo>
                  <a:lnTo>
                    <a:pt x="220" y="16"/>
                  </a:lnTo>
                  <a:lnTo>
                    <a:pt x="220" y="14"/>
                  </a:lnTo>
                  <a:lnTo>
                    <a:pt x="221" y="14"/>
                  </a:lnTo>
                  <a:lnTo>
                    <a:pt x="226" y="13"/>
                  </a:lnTo>
                  <a:lnTo>
                    <a:pt x="228" y="13"/>
                  </a:lnTo>
                  <a:lnTo>
                    <a:pt x="230" y="13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5" y="8"/>
                  </a:lnTo>
                  <a:lnTo>
                    <a:pt x="236" y="8"/>
                  </a:lnTo>
                  <a:lnTo>
                    <a:pt x="238" y="8"/>
                  </a:lnTo>
                  <a:lnTo>
                    <a:pt x="238" y="6"/>
                  </a:lnTo>
                  <a:lnTo>
                    <a:pt x="240" y="5"/>
                  </a:lnTo>
                  <a:lnTo>
                    <a:pt x="240" y="3"/>
                  </a:lnTo>
                  <a:lnTo>
                    <a:pt x="241" y="3"/>
                  </a:lnTo>
                  <a:lnTo>
                    <a:pt x="243" y="3"/>
                  </a:lnTo>
                  <a:lnTo>
                    <a:pt x="245" y="1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3" y="1"/>
                  </a:lnTo>
                  <a:lnTo>
                    <a:pt x="255" y="1"/>
                  </a:lnTo>
                  <a:lnTo>
                    <a:pt x="258" y="3"/>
                  </a:lnTo>
                  <a:lnTo>
                    <a:pt x="258" y="5"/>
                  </a:lnTo>
                  <a:lnTo>
                    <a:pt x="260" y="5"/>
                  </a:lnTo>
                  <a:lnTo>
                    <a:pt x="260" y="6"/>
                  </a:lnTo>
                  <a:lnTo>
                    <a:pt x="262" y="6"/>
                  </a:lnTo>
                  <a:lnTo>
                    <a:pt x="262" y="8"/>
                  </a:lnTo>
                  <a:lnTo>
                    <a:pt x="263" y="8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9" y="8"/>
                  </a:lnTo>
                  <a:lnTo>
                    <a:pt x="272" y="8"/>
                  </a:lnTo>
                  <a:lnTo>
                    <a:pt x="275" y="8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5" y="8"/>
                  </a:lnTo>
                  <a:lnTo>
                    <a:pt x="287" y="10"/>
                  </a:lnTo>
                  <a:lnTo>
                    <a:pt x="289" y="10"/>
                  </a:lnTo>
                  <a:lnTo>
                    <a:pt x="289" y="11"/>
                  </a:ln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7" y="13"/>
                  </a:lnTo>
                  <a:lnTo>
                    <a:pt x="299" y="13"/>
                  </a:lnTo>
                  <a:lnTo>
                    <a:pt x="301" y="13"/>
                  </a:lnTo>
                  <a:lnTo>
                    <a:pt x="302" y="14"/>
                  </a:lnTo>
                  <a:lnTo>
                    <a:pt x="304" y="14"/>
                  </a:lnTo>
                  <a:lnTo>
                    <a:pt x="306" y="14"/>
                  </a:lnTo>
                  <a:lnTo>
                    <a:pt x="309" y="14"/>
                  </a:lnTo>
                  <a:lnTo>
                    <a:pt x="311" y="14"/>
                  </a:lnTo>
                  <a:lnTo>
                    <a:pt x="314" y="14"/>
                  </a:lnTo>
                  <a:lnTo>
                    <a:pt x="316" y="13"/>
                  </a:lnTo>
                  <a:lnTo>
                    <a:pt x="319" y="13"/>
                  </a:lnTo>
                  <a:lnTo>
                    <a:pt x="321" y="13"/>
                  </a:lnTo>
                  <a:lnTo>
                    <a:pt x="323" y="14"/>
                  </a:lnTo>
                  <a:lnTo>
                    <a:pt x="324" y="14"/>
                  </a:lnTo>
                  <a:lnTo>
                    <a:pt x="326" y="13"/>
                  </a:lnTo>
                  <a:lnTo>
                    <a:pt x="326" y="14"/>
                  </a:lnTo>
                  <a:lnTo>
                    <a:pt x="328" y="14"/>
                  </a:lnTo>
                  <a:lnTo>
                    <a:pt x="329" y="14"/>
                  </a:lnTo>
                  <a:lnTo>
                    <a:pt x="331" y="13"/>
                  </a:lnTo>
                  <a:lnTo>
                    <a:pt x="333" y="13"/>
                  </a:lnTo>
                  <a:lnTo>
                    <a:pt x="334" y="11"/>
                  </a:lnTo>
                  <a:lnTo>
                    <a:pt x="336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41" y="13"/>
                  </a:lnTo>
                  <a:lnTo>
                    <a:pt x="343" y="13"/>
                  </a:lnTo>
                  <a:lnTo>
                    <a:pt x="343" y="14"/>
                  </a:lnTo>
                  <a:lnTo>
                    <a:pt x="343" y="16"/>
                  </a:lnTo>
                  <a:lnTo>
                    <a:pt x="345" y="16"/>
                  </a:lnTo>
                  <a:lnTo>
                    <a:pt x="346" y="18"/>
                  </a:lnTo>
                  <a:lnTo>
                    <a:pt x="348" y="18"/>
                  </a:lnTo>
                  <a:lnTo>
                    <a:pt x="350" y="18"/>
                  </a:lnTo>
                  <a:lnTo>
                    <a:pt x="351" y="18"/>
                  </a:lnTo>
                  <a:lnTo>
                    <a:pt x="353" y="19"/>
                  </a:lnTo>
                  <a:lnTo>
                    <a:pt x="355" y="19"/>
                  </a:lnTo>
                  <a:lnTo>
                    <a:pt x="356" y="19"/>
                  </a:lnTo>
                  <a:lnTo>
                    <a:pt x="358" y="18"/>
                  </a:lnTo>
                  <a:lnTo>
                    <a:pt x="360" y="16"/>
                  </a:lnTo>
                  <a:lnTo>
                    <a:pt x="361" y="16"/>
                  </a:lnTo>
                  <a:lnTo>
                    <a:pt x="363" y="16"/>
                  </a:lnTo>
                  <a:lnTo>
                    <a:pt x="365" y="16"/>
                  </a:lnTo>
                  <a:lnTo>
                    <a:pt x="366" y="16"/>
                  </a:lnTo>
                  <a:lnTo>
                    <a:pt x="366" y="18"/>
                  </a:lnTo>
                  <a:lnTo>
                    <a:pt x="366" y="19"/>
                  </a:lnTo>
                  <a:lnTo>
                    <a:pt x="365" y="21"/>
                  </a:lnTo>
                  <a:lnTo>
                    <a:pt x="363" y="21"/>
                  </a:lnTo>
                  <a:lnTo>
                    <a:pt x="361" y="21"/>
                  </a:lnTo>
                  <a:lnTo>
                    <a:pt x="361" y="23"/>
                  </a:lnTo>
                  <a:lnTo>
                    <a:pt x="361" y="26"/>
                  </a:lnTo>
                  <a:lnTo>
                    <a:pt x="361" y="28"/>
                  </a:lnTo>
                  <a:lnTo>
                    <a:pt x="361" y="29"/>
                  </a:lnTo>
                  <a:lnTo>
                    <a:pt x="361" y="31"/>
                  </a:lnTo>
                  <a:lnTo>
                    <a:pt x="361" y="33"/>
                  </a:lnTo>
                  <a:lnTo>
                    <a:pt x="361" y="36"/>
                  </a:lnTo>
                  <a:lnTo>
                    <a:pt x="363" y="37"/>
                  </a:lnTo>
                  <a:lnTo>
                    <a:pt x="363" y="39"/>
                  </a:lnTo>
                  <a:lnTo>
                    <a:pt x="365" y="39"/>
                  </a:lnTo>
                  <a:lnTo>
                    <a:pt x="365" y="41"/>
                  </a:lnTo>
                  <a:lnTo>
                    <a:pt x="365" y="42"/>
                  </a:lnTo>
                  <a:lnTo>
                    <a:pt x="365" y="44"/>
                  </a:lnTo>
                  <a:lnTo>
                    <a:pt x="366" y="46"/>
                  </a:lnTo>
                  <a:lnTo>
                    <a:pt x="368" y="47"/>
                  </a:lnTo>
                  <a:lnTo>
                    <a:pt x="368" y="49"/>
                  </a:lnTo>
                  <a:lnTo>
                    <a:pt x="370" y="47"/>
                  </a:lnTo>
                  <a:lnTo>
                    <a:pt x="370" y="49"/>
                  </a:lnTo>
                  <a:lnTo>
                    <a:pt x="372" y="49"/>
                  </a:lnTo>
                  <a:lnTo>
                    <a:pt x="373" y="49"/>
                  </a:lnTo>
                  <a:lnTo>
                    <a:pt x="375" y="47"/>
                  </a:lnTo>
                  <a:lnTo>
                    <a:pt x="377" y="46"/>
                  </a:lnTo>
                  <a:lnTo>
                    <a:pt x="378" y="46"/>
                  </a:lnTo>
                  <a:lnTo>
                    <a:pt x="378" y="44"/>
                  </a:lnTo>
                  <a:lnTo>
                    <a:pt x="380" y="42"/>
                  </a:lnTo>
                  <a:lnTo>
                    <a:pt x="382" y="39"/>
                  </a:lnTo>
                  <a:lnTo>
                    <a:pt x="382" y="37"/>
                  </a:lnTo>
                  <a:lnTo>
                    <a:pt x="383" y="37"/>
                  </a:lnTo>
                  <a:lnTo>
                    <a:pt x="383" y="36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7" y="34"/>
                  </a:lnTo>
                  <a:lnTo>
                    <a:pt x="388" y="34"/>
                  </a:lnTo>
                  <a:lnTo>
                    <a:pt x="390" y="34"/>
                  </a:lnTo>
                  <a:lnTo>
                    <a:pt x="390" y="36"/>
                  </a:lnTo>
                  <a:lnTo>
                    <a:pt x="392" y="36"/>
                  </a:lnTo>
                  <a:lnTo>
                    <a:pt x="393" y="39"/>
                  </a:lnTo>
                  <a:lnTo>
                    <a:pt x="393" y="44"/>
                  </a:lnTo>
                  <a:lnTo>
                    <a:pt x="393" y="46"/>
                  </a:lnTo>
                  <a:lnTo>
                    <a:pt x="393" y="47"/>
                  </a:lnTo>
                  <a:lnTo>
                    <a:pt x="393" y="49"/>
                  </a:lnTo>
                  <a:lnTo>
                    <a:pt x="393" y="51"/>
                  </a:lnTo>
                  <a:lnTo>
                    <a:pt x="393" y="52"/>
                  </a:lnTo>
                  <a:lnTo>
                    <a:pt x="393" y="54"/>
                  </a:lnTo>
                  <a:lnTo>
                    <a:pt x="393" y="56"/>
                  </a:lnTo>
                  <a:lnTo>
                    <a:pt x="393" y="57"/>
                  </a:lnTo>
                  <a:lnTo>
                    <a:pt x="395" y="57"/>
                  </a:lnTo>
                  <a:lnTo>
                    <a:pt x="397" y="59"/>
                  </a:lnTo>
                  <a:lnTo>
                    <a:pt x="399" y="59"/>
                  </a:lnTo>
                  <a:lnTo>
                    <a:pt x="399" y="60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2" y="59"/>
                  </a:lnTo>
                  <a:lnTo>
                    <a:pt x="402" y="57"/>
                  </a:lnTo>
                  <a:lnTo>
                    <a:pt x="402" y="56"/>
                  </a:lnTo>
                  <a:lnTo>
                    <a:pt x="402" y="54"/>
                  </a:lnTo>
                  <a:lnTo>
                    <a:pt x="402" y="52"/>
                  </a:lnTo>
                  <a:lnTo>
                    <a:pt x="402" y="51"/>
                  </a:lnTo>
                  <a:lnTo>
                    <a:pt x="402" y="49"/>
                  </a:lnTo>
                  <a:lnTo>
                    <a:pt x="400" y="47"/>
                  </a:lnTo>
                  <a:lnTo>
                    <a:pt x="400" y="46"/>
                  </a:lnTo>
                  <a:lnTo>
                    <a:pt x="400" y="44"/>
                  </a:lnTo>
                  <a:lnTo>
                    <a:pt x="402" y="44"/>
                  </a:lnTo>
                  <a:lnTo>
                    <a:pt x="402" y="42"/>
                  </a:lnTo>
                  <a:lnTo>
                    <a:pt x="404" y="41"/>
                  </a:lnTo>
                  <a:lnTo>
                    <a:pt x="404" y="39"/>
                  </a:lnTo>
                  <a:lnTo>
                    <a:pt x="404" y="37"/>
                  </a:lnTo>
                  <a:lnTo>
                    <a:pt x="404" y="36"/>
                  </a:lnTo>
                  <a:lnTo>
                    <a:pt x="405" y="36"/>
                  </a:lnTo>
                  <a:lnTo>
                    <a:pt x="407" y="34"/>
                  </a:lnTo>
                  <a:lnTo>
                    <a:pt x="409" y="36"/>
                  </a:lnTo>
                  <a:lnTo>
                    <a:pt x="410" y="36"/>
                  </a:lnTo>
                  <a:lnTo>
                    <a:pt x="412" y="34"/>
                  </a:lnTo>
                  <a:lnTo>
                    <a:pt x="414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6"/>
                  </a:lnTo>
                  <a:lnTo>
                    <a:pt x="421" y="34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6" y="34"/>
                  </a:lnTo>
                  <a:lnTo>
                    <a:pt x="427" y="34"/>
                  </a:lnTo>
                  <a:lnTo>
                    <a:pt x="427" y="33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2" y="33"/>
                  </a:lnTo>
                  <a:lnTo>
                    <a:pt x="434" y="33"/>
                  </a:lnTo>
                  <a:lnTo>
                    <a:pt x="436" y="33"/>
                  </a:lnTo>
                  <a:lnTo>
                    <a:pt x="437" y="33"/>
                  </a:lnTo>
                  <a:lnTo>
                    <a:pt x="439" y="33"/>
                  </a:lnTo>
                  <a:lnTo>
                    <a:pt x="441" y="33"/>
                  </a:lnTo>
                  <a:lnTo>
                    <a:pt x="442" y="33"/>
                  </a:lnTo>
                  <a:lnTo>
                    <a:pt x="442" y="31"/>
                  </a:lnTo>
                  <a:lnTo>
                    <a:pt x="444" y="31"/>
                  </a:lnTo>
                  <a:lnTo>
                    <a:pt x="446" y="31"/>
                  </a:lnTo>
                  <a:lnTo>
                    <a:pt x="448" y="31"/>
                  </a:lnTo>
                  <a:lnTo>
                    <a:pt x="449" y="31"/>
                  </a:lnTo>
                  <a:lnTo>
                    <a:pt x="451" y="31"/>
                  </a:lnTo>
                  <a:lnTo>
                    <a:pt x="453" y="31"/>
                  </a:lnTo>
                  <a:lnTo>
                    <a:pt x="454" y="31"/>
                  </a:lnTo>
                  <a:lnTo>
                    <a:pt x="456" y="31"/>
                  </a:lnTo>
                  <a:lnTo>
                    <a:pt x="458" y="31"/>
                  </a:lnTo>
                  <a:lnTo>
                    <a:pt x="458" y="33"/>
                  </a:lnTo>
                  <a:lnTo>
                    <a:pt x="459" y="33"/>
                  </a:lnTo>
                  <a:lnTo>
                    <a:pt x="461" y="33"/>
                  </a:lnTo>
                  <a:lnTo>
                    <a:pt x="463" y="33"/>
                  </a:lnTo>
                  <a:lnTo>
                    <a:pt x="464" y="33"/>
                  </a:lnTo>
                  <a:lnTo>
                    <a:pt x="464" y="31"/>
                  </a:lnTo>
                  <a:lnTo>
                    <a:pt x="463" y="29"/>
                  </a:lnTo>
                  <a:lnTo>
                    <a:pt x="461" y="28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61" y="23"/>
                  </a:lnTo>
                  <a:lnTo>
                    <a:pt x="463" y="23"/>
                  </a:lnTo>
                  <a:lnTo>
                    <a:pt x="464" y="23"/>
                  </a:lnTo>
                  <a:lnTo>
                    <a:pt x="464" y="24"/>
                  </a:lnTo>
                  <a:lnTo>
                    <a:pt x="466" y="24"/>
                  </a:lnTo>
                  <a:lnTo>
                    <a:pt x="466" y="26"/>
                  </a:lnTo>
                  <a:lnTo>
                    <a:pt x="468" y="28"/>
                  </a:lnTo>
                  <a:lnTo>
                    <a:pt x="468" y="29"/>
                  </a:lnTo>
                  <a:lnTo>
                    <a:pt x="469" y="29"/>
                  </a:lnTo>
                  <a:lnTo>
                    <a:pt x="471" y="31"/>
                  </a:lnTo>
                  <a:lnTo>
                    <a:pt x="473" y="33"/>
                  </a:lnTo>
                  <a:lnTo>
                    <a:pt x="475" y="33"/>
                  </a:lnTo>
                  <a:lnTo>
                    <a:pt x="475" y="34"/>
                  </a:lnTo>
                  <a:lnTo>
                    <a:pt x="476" y="34"/>
                  </a:lnTo>
                  <a:lnTo>
                    <a:pt x="478" y="34"/>
                  </a:lnTo>
                  <a:lnTo>
                    <a:pt x="480" y="33"/>
                  </a:lnTo>
                  <a:lnTo>
                    <a:pt x="481" y="33"/>
                  </a:lnTo>
                  <a:lnTo>
                    <a:pt x="481" y="31"/>
                  </a:lnTo>
                  <a:lnTo>
                    <a:pt x="483" y="31"/>
                  </a:lnTo>
                  <a:lnTo>
                    <a:pt x="485" y="31"/>
                  </a:lnTo>
                  <a:lnTo>
                    <a:pt x="485" y="29"/>
                  </a:lnTo>
                  <a:lnTo>
                    <a:pt x="486" y="28"/>
                  </a:lnTo>
                  <a:lnTo>
                    <a:pt x="486" y="24"/>
                  </a:lnTo>
                  <a:lnTo>
                    <a:pt x="486" y="23"/>
                  </a:lnTo>
                  <a:lnTo>
                    <a:pt x="490" y="24"/>
                  </a:lnTo>
                  <a:lnTo>
                    <a:pt x="490" y="26"/>
                  </a:lnTo>
                  <a:lnTo>
                    <a:pt x="490" y="28"/>
                  </a:lnTo>
                  <a:lnTo>
                    <a:pt x="490" y="29"/>
                  </a:lnTo>
                  <a:lnTo>
                    <a:pt x="491" y="29"/>
                  </a:lnTo>
                  <a:lnTo>
                    <a:pt x="491" y="31"/>
                  </a:lnTo>
                  <a:lnTo>
                    <a:pt x="493" y="31"/>
                  </a:lnTo>
                  <a:lnTo>
                    <a:pt x="495" y="31"/>
                  </a:lnTo>
                  <a:lnTo>
                    <a:pt x="497" y="29"/>
                  </a:lnTo>
                  <a:lnTo>
                    <a:pt x="497" y="28"/>
                  </a:lnTo>
                  <a:lnTo>
                    <a:pt x="497" y="26"/>
                  </a:lnTo>
                  <a:lnTo>
                    <a:pt x="498" y="26"/>
                  </a:lnTo>
                  <a:lnTo>
                    <a:pt x="498" y="24"/>
                  </a:lnTo>
                  <a:lnTo>
                    <a:pt x="497" y="24"/>
                  </a:lnTo>
                  <a:lnTo>
                    <a:pt x="497" y="23"/>
                  </a:lnTo>
                  <a:lnTo>
                    <a:pt x="497" y="21"/>
                  </a:lnTo>
                  <a:lnTo>
                    <a:pt x="498" y="21"/>
                  </a:lnTo>
                  <a:lnTo>
                    <a:pt x="498" y="19"/>
                  </a:lnTo>
                  <a:lnTo>
                    <a:pt x="500" y="19"/>
                  </a:lnTo>
                  <a:lnTo>
                    <a:pt x="502" y="19"/>
                  </a:lnTo>
                  <a:lnTo>
                    <a:pt x="503" y="19"/>
                  </a:lnTo>
                  <a:lnTo>
                    <a:pt x="507" y="19"/>
                  </a:lnTo>
                  <a:lnTo>
                    <a:pt x="508" y="19"/>
                  </a:lnTo>
                  <a:lnTo>
                    <a:pt x="510" y="19"/>
                  </a:lnTo>
                  <a:lnTo>
                    <a:pt x="512" y="18"/>
                  </a:lnTo>
                  <a:lnTo>
                    <a:pt x="513" y="18"/>
                  </a:lnTo>
                  <a:lnTo>
                    <a:pt x="513" y="19"/>
                  </a:lnTo>
                  <a:lnTo>
                    <a:pt x="515" y="19"/>
                  </a:lnTo>
                  <a:lnTo>
                    <a:pt x="515" y="21"/>
                  </a:lnTo>
                  <a:lnTo>
                    <a:pt x="517" y="23"/>
                  </a:lnTo>
                  <a:lnTo>
                    <a:pt x="518" y="24"/>
                  </a:lnTo>
                  <a:lnTo>
                    <a:pt x="520" y="24"/>
                  </a:lnTo>
                  <a:lnTo>
                    <a:pt x="522" y="24"/>
                  </a:lnTo>
                  <a:lnTo>
                    <a:pt x="522" y="23"/>
                  </a:lnTo>
                  <a:lnTo>
                    <a:pt x="524" y="23"/>
                  </a:lnTo>
                  <a:lnTo>
                    <a:pt x="524" y="21"/>
                  </a:lnTo>
                  <a:lnTo>
                    <a:pt x="524" y="19"/>
                  </a:lnTo>
                  <a:lnTo>
                    <a:pt x="525" y="19"/>
                  </a:lnTo>
                  <a:lnTo>
                    <a:pt x="527" y="19"/>
                  </a:lnTo>
                  <a:lnTo>
                    <a:pt x="529" y="19"/>
                  </a:lnTo>
                  <a:lnTo>
                    <a:pt x="529" y="18"/>
                  </a:lnTo>
                  <a:lnTo>
                    <a:pt x="530" y="19"/>
                  </a:lnTo>
                  <a:lnTo>
                    <a:pt x="532" y="18"/>
                  </a:lnTo>
                  <a:lnTo>
                    <a:pt x="534" y="18"/>
                  </a:lnTo>
                  <a:lnTo>
                    <a:pt x="535" y="16"/>
                  </a:lnTo>
                  <a:lnTo>
                    <a:pt x="535" y="18"/>
                  </a:lnTo>
                  <a:lnTo>
                    <a:pt x="537" y="18"/>
                  </a:lnTo>
                  <a:lnTo>
                    <a:pt x="537" y="19"/>
                  </a:lnTo>
                  <a:lnTo>
                    <a:pt x="539" y="19"/>
                  </a:lnTo>
                  <a:lnTo>
                    <a:pt x="539" y="21"/>
                  </a:lnTo>
                  <a:lnTo>
                    <a:pt x="539" y="23"/>
                  </a:lnTo>
                  <a:lnTo>
                    <a:pt x="537" y="23"/>
                  </a:lnTo>
                  <a:lnTo>
                    <a:pt x="539" y="24"/>
                  </a:lnTo>
                  <a:lnTo>
                    <a:pt x="539" y="26"/>
                  </a:lnTo>
                  <a:lnTo>
                    <a:pt x="540" y="26"/>
                  </a:lnTo>
                  <a:lnTo>
                    <a:pt x="540" y="28"/>
                  </a:lnTo>
                  <a:lnTo>
                    <a:pt x="542" y="28"/>
                  </a:lnTo>
                  <a:lnTo>
                    <a:pt x="544" y="28"/>
                  </a:lnTo>
                  <a:lnTo>
                    <a:pt x="545" y="29"/>
                  </a:lnTo>
                  <a:lnTo>
                    <a:pt x="547" y="29"/>
                  </a:lnTo>
                  <a:lnTo>
                    <a:pt x="547" y="31"/>
                  </a:lnTo>
                  <a:lnTo>
                    <a:pt x="549" y="31"/>
                  </a:lnTo>
                  <a:lnTo>
                    <a:pt x="551" y="31"/>
                  </a:lnTo>
                  <a:lnTo>
                    <a:pt x="551" y="33"/>
                  </a:lnTo>
                  <a:lnTo>
                    <a:pt x="552" y="34"/>
                  </a:lnTo>
                  <a:lnTo>
                    <a:pt x="554" y="34"/>
                  </a:lnTo>
                  <a:lnTo>
                    <a:pt x="556" y="34"/>
                  </a:lnTo>
                  <a:lnTo>
                    <a:pt x="556" y="36"/>
                  </a:lnTo>
                  <a:lnTo>
                    <a:pt x="556" y="37"/>
                  </a:lnTo>
                  <a:lnTo>
                    <a:pt x="556" y="39"/>
                  </a:lnTo>
                  <a:lnTo>
                    <a:pt x="557" y="39"/>
                  </a:lnTo>
                  <a:lnTo>
                    <a:pt x="557" y="41"/>
                  </a:lnTo>
                  <a:lnTo>
                    <a:pt x="557" y="42"/>
                  </a:lnTo>
                  <a:lnTo>
                    <a:pt x="557" y="44"/>
                  </a:lnTo>
                  <a:lnTo>
                    <a:pt x="556" y="44"/>
                  </a:lnTo>
                  <a:lnTo>
                    <a:pt x="556" y="46"/>
                  </a:lnTo>
                  <a:lnTo>
                    <a:pt x="554" y="46"/>
                  </a:lnTo>
                  <a:lnTo>
                    <a:pt x="554" y="47"/>
                  </a:lnTo>
                  <a:lnTo>
                    <a:pt x="552" y="47"/>
                  </a:lnTo>
                  <a:lnTo>
                    <a:pt x="552" y="49"/>
                  </a:lnTo>
                  <a:lnTo>
                    <a:pt x="552" y="51"/>
                  </a:lnTo>
                  <a:lnTo>
                    <a:pt x="552" y="52"/>
                  </a:lnTo>
                  <a:lnTo>
                    <a:pt x="552" y="54"/>
                  </a:lnTo>
                  <a:lnTo>
                    <a:pt x="552" y="56"/>
                  </a:lnTo>
                  <a:lnTo>
                    <a:pt x="552" y="57"/>
                  </a:lnTo>
                  <a:lnTo>
                    <a:pt x="552" y="59"/>
                  </a:lnTo>
                  <a:lnTo>
                    <a:pt x="552" y="60"/>
                  </a:lnTo>
                  <a:lnTo>
                    <a:pt x="552" y="62"/>
                  </a:lnTo>
                  <a:lnTo>
                    <a:pt x="554" y="62"/>
                  </a:lnTo>
                  <a:lnTo>
                    <a:pt x="554" y="64"/>
                  </a:lnTo>
                  <a:lnTo>
                    <a:pt x="556" y="64"/>
                  </a:lnTo>
                  <a:lnTo>
                    <a:pt x="557" y="64"/>
                  </a:lnTo>
                  <a:lnTo>
                    <a:pt x="557" y="65"/>
                  </a:lnTo>
                  <a:lnTo>
                    <a:pt x="559" y="65"/>
                  </a:lnTo>
                  <a:lnTo>
                    <a:pt x="559" y="67"/>
                  </a:lnTo>
                  <a:lnTo>
                    <a:pt x="561" y="67"/>
                  </a:lnTo>
                  <a:lnTo>
                    <a:pt x="562" y="67"/>
                  </a:lnTo>
                  <a:lnTo>
                    <a:pt x="564" y="67"/>
                  </a:lnTo>
                  <a:lnTo>
                    <a:pt x="564" y="69"/>
                  </a:lnTo>
                  <a:lnTo>
                    <a:pt x="566" y="69"/>
                  </a:lnTo>
                  <a:lnTo>
                    <a:pt x="566" y="70"/>
                  </a:lnTo>
                  <a:lnTo>
                    <a:pt x="567" y="72"/>
                  </a:lnTo>
                  <a:lnTo>
                    <a:pt x="566" y="72"/>
                  </a:lnTo>
                  <a:lnTo>
                    <a:pt x="567" y="74"/>
                  </a:lnTo>
                  <a:lnTo>
                    <a:pt x="567" y="75"/>
                  </a:lnTo>
                  <a:lnTo>
                    <a:pt x="567" y="77"/>
                  </a:lnTo>
                  <a:lnTo>
                    <a:pt x="569" y="77"/>
                  </a:lnTo>
                  <a:lnTo>
                    <a:pt x="569" y="79"/>
                  </a:lnTo>
                  <a:lnTo>
                    <a:pt x="571" y="80"/>
                  </a:lnTo>
                  <a:lnTo>
                    <a:pt x="571" y="82"/>
                  </a:lnTo>
                  <a:lnTo>
                    <a:pt x="569" y="82"/>
                  </a:lnTo>
                  <a:lnTo>
                    <a:pt x="571" y="83"/>
                  </a:lnTo>
                  <a:lnTo>
                    <a:pt x="569" y="83"/>
                  </a:lnTo>
                  <a:lnTo>
                    <a:pt x="569" y="85"/>
                  </a:lnTo>
                  <a:lnTo>
                    <a:pt x="567" y="85"/>
                  </a:lnTo>
                  <a:lnTo>
                    <a:pt x="566" y="85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2" y="87"/>
                  </a:lnTo>
                  <a:lnTo>
                    <a:pt x="562" y="88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1" y="92"/>
                  </a:lnTo>
                  <a:lnTo>
                    <a:pt x="559" y="92"/>
                  </a:lnTo>
                  <a:lnTo>
                    <a:pt x="559" y="93"/>
                  </a:lnTo>
                  <a:lnTo>
                    <a:pt x="559" y="95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7" y="102"/>
                  </a:lnTo>
                  <a:lnTo>
                    <a:pt x="559" y="105"/>
                  </a:lnTo>
                  <a:lnTo>
                    <a:pt x="562" y="106"/>
                  </a:lnTo>
                  <a:lnTo>
                    <a:pt x="561" y="106"/>
                  </a:lnTo>
                  <a:lnTo>
                    <a:pt x="562" y="108"/>
                  </a:lnTo>
                  <a:lnTo>
                    <a:pt x="564" y="108"/>
                  </a:lnTo>
                  <a:lnTo>
                    <a:pt x="564" y="110"/>
                  </a:lnTo>
                  <a:lnTo>
                    <a:pt x="566" y="110"/>
                  </a:lnTo>
                  <a:lnTo>
                    <a:pt x="566" y="111"/>
                  </a:lnTo>
                  <a:lnTo>
                    <a:pt x="566" y="113"/>
                  </a:lnTo>
                  <a:lnTo>
                    <a:pt x="564" y="115"/>
                  </a:lnTo>
                  <a:lnTo>
                    <a:pt x="566" y="115"/>
                  </a:lnTo>
                  <a:lnTo>
                    <a:pt x="566" y="116"/>
                  </a:lnTo>
                  <a:lnTo>
                    <a:pt x="566" y="118"/>
                  </a:lnTo>
                  <a:lnTo>
                    <a:pt x="566" y="121"/>
                  </a:lnTo>
                  <a:lnTo>
                    <a:pt x="567" y="120"/>
                  </a:lnTo>
                  <a:lnTo>
                    <a:pt x="567" y="121"/>
                  </a:lnTo>
                  <a:lnTo>
                    <a:pt x="569" y="121"/>
                  </a:lnTo>
                  <a:lnTo>
                    <a:pt x="569" y="123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7" y="126"/>
                  </a:lnTo>
                  <a:lnTo>
                    <a:pt x="569" y="126"/>
                  </a:lnTo>
                  <a:lnTo>
                    <a:pt x="567" y="128"/>
                  </a:lnTo>
                  <a:lnTo>
                    <a:pt x="569" y="128"/>
                  </a:lnTo>
                  <a:lnTo>
                    <a:pt x="569" y="129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1" y="133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4" y="131"/>
                  </a:lnTo>
                  <a:lnTo>
                    <a:pt x="573" y="133"/>
                  </a:lnTo>
                  <a:lnTo>
                    <a:pt x="573" y="134"/>
                  </a:lnTo>
                  <a:lnTo>
                    <a:pt x="574" y="134"/>
                  </a:lnTo>
                  <a:lnTo>
                    <a:pt x="574" y="136"/>
                  </a:lnTo>
                  <a:lnTo>
                    <a:pt x="576" y="136"/>
                  </a:lnTo>
                  <a:lnTo>
                    <a:pt x="576" y="138"/>
                  </a:lnTo>
                  <a:lnTo>
                    <a:pt x="576" y="139"/>
                  </a:lnTo>
                  <a:lnTo>
                    <a:pt x="578" y="139"/>
                  </a:lnTo>
                  <a:lnTo>
                    <a:pt x="578" y="141"/>
                  </a:lnTo>
                  <a:lnTo>
                    <a:pt x="576" y="141"/>
                  </a:lnTo>
                  <a:lnTo>
                    <a:pt x="578" y="141"/>
                  </a:lnTo>
                  <a:lnTo>
                    <a:pt x="578" y="143"/>
                  </a:lnTo>
                  <a:lnTo>
                    <a:pt x="578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9" y="148"/>
                  </a:lnTo>
                  <a:lnTo>
                    <a:pt x="579" y="149"/>
                  </a:lnTo>
                  <a:lnTo>
                    <a:pt x="578" y="149"/>
                  </a:lnTo>
                  <a:lnTo>
                    <a:pt x="579" y="149"/>
                  </a:lnTo>
                  <a:lnTo>
                    <a:pt x="579" y="151"/>
                  </a:lnTo>
                  <a:lnTo>
                    <a:pt x="581" y="151"/>
                  </a:lnTo>
                  <a:lnTo>
                    <a:pt x="581" y="152"/>
                  </a:lnTo>
                  <a:lnTo>
                    <a:pt x="581" y="151"/>
                  </a:lnTo>
                  <a:lnTo>
                    <a:pt x="583" y="151"/>
                  </a:lnTo>
                  <a:lnTo>
                    <a:pt x="584" y="151"/>
                  </a:lnTo>
                  <a:lnTo>
                    <a:pt x="586" y="151"/>
                  </a:lnTo>
                  <a:lnTo>
                    <a:pt x="588" y="152"/>
                  </a:lnTo>
                  <a:lnTo>
                    <a:pt x="588" y="151"/>
                  </a:lnTo>
                  <a:lnTo>
                    <a:pt x="589" y="151"/>
                  </a:lnTo>
                  <a:lnTo>
                    <a:pt x="591" y="149"/>
                  </a:lnTo>
                  <a:lnTo>
                    <a:pt x="593" y="149"/>
                  </a:lnTo>
                  <a:lnTo>
                    <a:pt x="593" y="148"/>
                  </a:lnTo>
                  <a:lnTo>
                    <a:pt x="594" y="148"/>
                  </a:lnTo>
                  <a:lnTo>
                    <a:pt x="596" y="148"/>
                  </a:lnTo>
                  <a:lnTo>
                    <a:pt x="594" y="148"/>
                  </a:lnTo>
                  <a:lnTo>
                    <a:pt x="594" y="146"/>
                  </a:lnTo>
                  <a:lnTo>
                    <a:pt x="596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46"/>
                  </a:lnTo>
                  <a:lnTo>
                    <a:pt x="601" y="146"/>
                  </a:lnTo>
                  <a:lnTo>
                    <a:pt x="603" y="146"/>
                  </a:lnTo>
                  <a:lnTo>
                    <a:pt x="603" y="148"/>
                  </a:lnTo>
                  <a:lnTo>
                    <a:pt x="605" y="148"/>
                  </a:lnTo>
                  <a:lnTo>
                    <a:pt x="605" y="149"/>
                  </a:lnTo>
                  <a:lnTo>
                    <a:pt x="606" y="149"/>
                  </a:lnTo>
                  <a:lnTo>
                    <a:pt x="606" y="148"/>
                  </a:lnTo>
                  <a:lnTo>
                    <a:pt x="606" y="149"/>
                  </a:lnTo>
                  <a:lnTo>
                    <a:pt x="608" y="149"/>
                  </a:lnTo>
                  <a:lnTo>
                    <a:pt x="608" y="148"/>
                  </a:lnTo>
                  <a:lnTo>
                    <a:pt x="610" y="148"/>
                  </a:lnTo>
                  <a:lnTo>
                    <a:pt x="611" y="148"/>
                  </a:lnTo>
                  <a:lnTo>
                    <a:pt x="611" y="146"/>
                  </a:lnTo>
                  <a:lnTo>
                    <a:pt x="613" y="146"/>
                  </a:lnTo>
                  <a:lnTo>
                    <a:pt x="613" y="148"/>
                  </a:lnTo>
                  <a:lnTo>
                    <a:pt x="613" y="149"/>
                  </a:lnTo>
                  <a:lnTo>
                    <a:pt x="615" y="149"/>
                  </a:lnTo>
                  <a:lnTo>
                    <a:pt x="613" y="149"/>
                  </a:lnTo>
                  <a:lnTo>
                    <a:pt x="615" y="151"/>
                  </a:lnTo>
                  <a:lnTo>
                    <a:pt x="616" y="151"/>
                  </a:lnTo>
                  <a:lnTo>
                    <a:pt x="616" y="152"/>
                  </a:lnTo>
                  <a:lnTo>
                    <a:pt x="616" y="154"/>
                  </a:lnTo>
                  <a:lnTo>
                    <a:pt x="618" y="152"/>
                  </a:lnTo>
                  <a:lnTo>
                    <a:pt x="620" y="152"/>
                  </a:lnTo>
                  <a:lnTo>
                    <a:pt x="621" y="152"/>
                  </a:lnTo>
                  <a:lnTo>
                    <a:pt x="623" y="152"/>
                  </a:lnTo>
                  <a:lnTo>
                    <a:pt x="623" y="154"/>
                  </a:lnTo>
                  <a:lnTo>
                    <a:pt x="625" y="154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7"/>
                  </a:lnTo>
                  <a:lnTo>
                    <a:pt x="625" y="159"/>
                  </a:lnTo>
                  <a:lnTo>
                    <a:pt x="625" y="161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6"/>
                  </a:lnTo>
                  <a:lnTo>
                    <a:pt x="625" y="166"/>
                  </a:lnTo>
                  <a:lnTo>
                    <a:pt x="625" y="167"/>
                  </a:lnTo>
                  <a:lnTo>
                    <a:pt x="625" y="169"/>
                  </a:lnTo>
                  <a:lnTo>
                    <a:pt x="623" y="169"/>
                  </a:lnTo>
                  <a:lnTo>
                    <a:pt x="623" y="170"/>
                  </a:lnTo>
                  <a:lnTo>
                    <a:pt x="621" y="170"/>
                  </a:lnTo>
                  <a:lnTo>
                    <a:pt x="621" y="172"/>
                  </a:lnTo>
                  <a:lnTo>
                    <a:pt x="623" y="172"/>
                  </a:lnTo>
                  <a:lnTo>
                    <a:pt x="621" y="172"/>
                  </a:lnTo>
                  <a:lnTo>
                    <a:pt x="621" y="174"/>
                  </a:lnTo>
                  <a:lnTo>
                    <a:pt x="621" y="175"/>
                  </a:lnTo>
                  <a:lnTo>
                    <a:pt x="620" y="175"/>
                  </a:lnTo>
                  <a:lnTo>
                    <a:pt x="618" y="175"/>
                  </a:lnTo>
                  <a:lnTo>
                    <a:pt x="616" y="175"/>
                  </a:lnTo>
                  <a:lnTo>
                    <a:pt x="615" y="174"/>
                  </a:lnTo>
                  <a:lnTo>
                    <a:pt x="615" y="175"/>
                  </a:lnTo>
                  <a:lnTo>
                    <a:pt x="615" y="177"/>
                  </a:lnTo>
                  <a:lnTo>
                    <a:pt x="615" y="179"/>
                  </a:lnTo>
                  <a:lnTo>
                    <a:pt x="615" y="180"/>
                  </a:lnTo>
                  <a:lnTo>
                    <a:pt x="615" y="182"/>
                  </a:lnTo>
                  <a:lnTo>
                    <a:pt x="615" y="184"/>
                  </a:lnTo>
                  <a:lnTo>
                    <a:pt x="613" y="184"/>
                  </a:lnTo>
                  <a:lnTo>
                    <a:pt x="613" y="185"/>
                  </a:lnTo>
                  <a:lnTo>
                    <a:pt x="611" y="187"/>
                  </a:lnTo>
                  <a:lnTo>
                    <a:pt x="610" y="189"/>
                  </a:lnTo>
                  <a:lnTo>
                    <a:pt x="610" y="190"/>
                  </a:lnTo>
                  <a:lnTo>
                    <a:pt x="611" y="190"/>
                  </a:lnTo>
                  <a:lnTo>
                    <a:pt x="611" y="192"/>
                  </a:lnTo>
                  <a:lnTo>
                    <a:pt x="611" y="193"/>
                  </a:lnTo>
                  <a:lnTo>
                    <a:pt x="613" y="193"/>
                  </a:lnTo>
                  <a:lnTo>
                    <a:pt x="613" y="195"/>
                  </a:lnTo>
                  <a:lnTo>
                    <a:pt x="611" y="195"/>
                  </a:lnTo>
                  <a:lnTo>
                    <a:pt x="611" y="197"/>
                  </a:lnTo>
                  <a:lnTo>
                    <a:pt x="611" y="198"/>
                  </a:lnTo>
                  <a:lnTo>
                    <a:pt x="613" y="198"/>
                  </a:lnTo>
                  <a:lnTo>
                    <a:pt x="613" y="200"/>
                  </a:lnTo>
                  <a:lnTo>
                    <a:pt x="613" y="202"/>
                  </a:lnTo>
                  <a:lnTo>
                    <a:pt x="615" y="203"/>
                  </a:lnTo>
                  <a:lnTo>
                    <a:pt x="616" y="203"/>
                  </a:lnTo>
                  <a:lnTo>
                    <a:pt x="616" y="205"/>
                  </a:lnTo>
                  <a:lnTo>
                    <a:pt x="616" y="207"/>
                  </a:lnTo>
                  <a:lnTo>
                    <a:pt x="615" y="207"/>
                  </a:lnTo>
                  <a:lnTo>
                    <a:pt x="615" y="205"/>
                  </a:lnTo>
                  <a:lnTo>
                    <a:pt x="613" y="205"/>
                  </a:lnTo>
                  <a:lnTo>
                    <a:pt x="613" y="207"/>
                  </a:lnTo>
                  <a:lnTo>
                    <a:pt x="611" y="207"/>
                  </a:lnTo>
                  <a:lnTo>
                    <a:pt x="610" y="207"/>
                  </a:lnTo>
                  <a:lnTo>
                    <a:pt x="610" y="208"/>
                  </a:lnTo>
                  <a:lnTo>
                    <a:pt x="610" y="210"/>
                  </a:lnTo>
                  <a:lnTo>
                    <a:pt x="611" y="210"/>
                  </a:lnTo>
                  <a:lnTo>
                    <a:pt x="611" y="212"/>
                  </a:lnTo>
                  <a:lnTo>
                    <a:pt x="610" y="212"/>
                  </a:lnTo>
                  <a:lnTo>
                    <a:pt x="608" y="212"/>
                  </a:lnTo>
                  <a:lnTo>
                    <a:pt x="606" y="212"/>
                  </a:lnTo>
                  <a:lnTo>
                    <a:pt x="606" y="213"/>
                  </a:lnTo>
                  <a:lnTo>
                    <a:pt x="608" y="213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3"/>
                  </a:lnTo>
                  <a:lnTo>
                    <a:pt x="615" y="213"/>
                  </a:lnTo>
                  <a:lnTo>
                    <a:pt x="615" y="215"/>
                  </a:lnTo>
                  <a:lnTo>
                    <a:pt x="616" y="215"/>
                  </a:lnTo>
                  <a:lnTo>
                    <a:pt x="616" y="216"/>
                  </a:lnTo>
                  <a:lnTo>
                    <a:pt x="618" y="216"/>
                  </a:lnTo>
                  <a:lnTo>
                    <a:pt x="616" y="218"/>
                  </a:lnTo>
                  <a:lnTo>
                    <a:pt x="615" y="218"/>
                  </a:lnTo>
                  <a:lnTo>
                    <a:pt x="613" y="220"/>
                  </a:lnTo>
                  <a:lnTo>
                    <a:pt x="613" y="221"/>
                  </a:lnTo>
                  <a:lnTo>
                    <a:pt x="611" y="221"/>
                  </a:lnTo>
                  <a:lnTo>
                    <a:pt x="611" y="220"/>
                  </a:lnTo>
                  <a:lnTo>
                    <a:pt x="611" y="221"/>
                  </a:lnTo>
                  <a:lnTo>
                    <a:pt x="610" y="223"/>
                  </a:lnTo>
                  <a:lnTo>
                    <a:pt x="610" y="225"/>
                  </a:lnTo>
                  <a:lnTo>
                    <a:pt x="610" y="226"/>
                  </a:lnTo>
                  <a:lnTo>
                    <a:pt x="608" y="226"/>
                  </a:lnTo>
                  <a:lnTo>
                    <a:pt x="610" y="226"/>
                  </a:lnTo>
                  <a:lnTo>
                    <a:pt x="610" y="228"/>
                  </a:lnTo>
                  <a:lnTo>
                    <a:pt x="608" y="228"/>
                  </a:lnTo>
                  <a:lnTo>
                    <a:pt x="606" y="228"/>
                  </a:lnTo>
                  <a:lnTo>
                    <a:pt x="606" y="230"/>
                  </a:lnTo>
                  <a:lnTo>
                    <a:pt x="608" y="230"/>
                  </a:lnTo>
                  <a:lnTo>
                    <a:pt x="608" y="231"/>
                  </a:lnTo>
                  <a:lnTo>
                    <a:pt x="606" y="231"/>
                  </a:lnTo>
                  <a:lnTo>
                    <a:pt x="608" y="231"/>
                  </a:lnTo>
                  <a:lnTo>
                    <a:pt x="608" y="233"/>
                  </a:lnTo>
                  <a:lnTo>
                    <a:pt x="606" y="233"/>
                  </a:lnTo>
                  <a:lnTo>
                    <a:pt x="606" y="235"/>
                  </a:lnTo>
                  <a:lnTo>
                    <a:pt x="608" y="235"/>
                  </a:lnTo>
                  <a:lnTo>
                    <a:pt x="608" y="236"/>
                  </a:lnTo>
                  <a:lnTo>
                    <a:pt x="610" y="236"/>
                  </a:lnTo>
                  <a:lnTo>
                    <a:pt x="610" y="238"/>
                  </a:lnTo>
                  <a:lnTo>
                    <a:pt x="611" y="238"/>
                  </a:lnTo>
                  <a:lnTo>
                    <a:pt x="611" y="239"/>
                  </a:lnTo>
                  <a:lnTo>
                    <a:pt x="611" y="241"/>
                  </a:lnTo>
                  <a:lnTo>
                    <a:pt x="611" y="243"/>
                  </a:lnTo>
                  <a:lnTo>
                    <a:pt x="613" y="243"/>
                  </a:lnTo>
                  <a:lnTo>
                    <a:pt x="613" y="244"/>
                  </a:lnTo>
                  <a:lnTo>
                    <a:pt x="615" y="244"/>
                  </a:lnTo>
                  <a:lnTo>
                    <a:pt x="616" y="244"/>
                  </a:lnTo>
                  <a:lnTo>
                    <a:pt x="618" y="246"/>
                  </a:lnTo>
                  <a:lnTo>
                    <a:pt x="618" y="244"/>
                  </a:lnTo>
                  <a:lnTo>
                    <a:pt x="620" y="244"/>
                  </a:lnTo>
                  <a:lnTo>
                    <a:pt x="620" y="246"/>
                  </a:lnTo>
                  <a:lnTo>
                    <a:pt x="621" y="246"/>
                  </a:lnTo>
                  <a:lnTo>
                    <a:pt x="623" y="246"/>
                  </a:lnTo>
                  <a:lnTo>
                    <a:pt x="621" y="248"/>
                  </a:lnTo>
                  <a:lnTo>
                    <a:pt x="623" y="248"/>
                  </a:lnTo>
                  <a:lnTo>
                    <a:pt x="625" y="248"/>
                  </a:lnTo>
                  <a:lnTo>
                    <a:pt x="623" y="249"/>
                  </a:lnTo>
                  <a:lnTo>
                    <a:pt x="627" y="251"/>
                  </a:lnTo>
                  <a:lnTo>
                    <a:pt x="627" y="253"/>
                  </a:lnTo>
                  <a:lnTo>
                    <a:pt x="628" y="251"/>
                  </a:lnTo>
                  <a:lnTo>
                    <a:pt x="628" y="253"/>
                  </a:lnTo>
                  <a:lnTo>
                    <a:pt x="630" y="253"/>
                  </a:lnTo>
                  <a:lnTo>
                    <a:pt x="632" y="253"/>
                  </a:lnTo>
                  <a:lnTo>
                    <a:pt x="633" y="254"/>
                  </a:lnTo>
                  <a:lnTo>
                    <a:pt x="635" y="254"/>
                  </a:lnTo>
                  <a:lnTo>
                    <a:pt x="637" y="254"/>
                  </a:lnTo>
                  <a:lnTo>
                    <a:pt x="635" y="254"/>
                  </a:lnTo>
                  <a:lnTo>
                    <a:pt x="635" y="256"/>
                  </a:lnTo>
                  <a:lnTo>
                    <a:pt x="633" y="256"/>
                  </a:lnTo>
                  <a:lnTo>
                    <a:pt x="633" y="258"/>
                  </a:lnTo>
                  <a:lnTo>
                    <a:pt x="635" y="258"/>
                  </a:lnTo>
                  <a:lnTo>
                    <a:pt x="635" y="259"/>
                  </a:lnTo>
                  <a:lnTo>
                    <a:pt x="635" y="261"/>
                  </a:lnTo>
                  <a:lnTo>
                    <a:pt x="637" y="262"/>
                  </a:lnTo>
                  <a:lnTo>
                    <a:pt x="635" y="262"/>
                  </a:lnTo>
                  <a:lnTo>
                    <a:pt x="635" y="264"/>
                  </a:lnTo>
                  <a:lnTo>
                    <a:pt x="637" y="264"/>
                  </a:lnTo>
                  <a:lnTo>
                    <a:pt x="637" y="266"/>
                  </a:lnTo>
                  <a:lnTo>
                    <a:pt x="635" y="266"/>
                  </a:lnTo>
                  <a:lnTo>
                    <a:pt x="637" y="266"/>
                  </a:lnTo>
                  <a:lnTo>
                    <a:pt x="635" y="266"/>
                  </a:lnTo>
                  <a:lnTo>
                    <a:pt x="633" y="266"/>
                  </a:lnTo>
                  <a:lnTo>
                    <a:pt x="632" y="266"/>
                  </a:lnTo>
                  <a:lnTo>
                    <a:pt x="630" y="267"/>
                  </a:lnTo>
                  <a:lnTo>
                    <a:pt x="630" y="266"/>
                  </a:lnTo>
                  <a:lnTo>
                    <a:pt x="630" y="267"/>
                  </a:lnTo>
                  <a:lnTo>
                    <a:pt x="628" y="267"/>
                  </a:lnTo>
                  <a:lnTo>
                    <a:pt x="630" y="267"/>
                  </a:lnTo>
                  <a:lnTo>
                    <a:pt x="630" y="269"/>
                  </a:lnTo>
                  <a:lnTo>
                    <a:pt x="632" y="269"/>
                  </a:lnTo>
                  <a:lnTo>
                    <a:pt x="632" y="271"/>
                  </a:lnTo>
                  <a:lnTo>
                    <a:pt x="632" y="272"/>
                  </a:lnTo>
                  <a:lnTo>
                    <a:pt x="632" y="271"/>
                  </a:lnTo>
                  <a:lnTo>
                    <a:pt x="632" y="272"/>
                  </a:lnTo>
                  <a:lnTo>
                    <a:pt x="633" y="271"/>
                  </a:lnTo>
                  <a:lnTo>
                    <a:pt x="633" y="272"/>
                  </a:lnTo>
                  <a:lnTo>
                    <a:pt x="635" y="272"/>
                  </a:lnTo>
                  <a:lnTo>
                    <a:pt x="637" y="272"/>
                  </a:lnTo>
                  <a:lnTo>
                    <a:pt x="638" y="272"/>
                  </a:lnTo>
                  <a:lnTo>
                    <a:pt x="638" y="274"/>
                  </a:lnTo>
                  <a:lnTo>
                    <a:pt x="640" y="274"/>
                  </a:lnTo>
                  <a:lnTo>
                    <a:pt x="642" y="274"/>
                  </a:lnTo>
                  <a:lnTo>
                    <a:pt x="643" y="274"/>
                  </a:lnTo>
                  <a:lnTo>
                    <a:pt x="643" y="276"/>
                  </a:lnTo>
                  <a:lnTo>
                    <a:pt x="642" y="276"/>
                  </a:lnTo>
                  <a:lnTo>
                    <a:pt x="642" y="277"/>
                  </a:lnTo>
                  <a:lnTo>
                    <a:pt x="640" y="277"/>
                  </a:lnTo>
                  <a:lnTo>
                    <a:pt x="640" y="279"/>
                  </a:lnTo>
                  <a:lnTo>
                    <a:pt x="638" y="281"/>
                  </a:lnTo>
                  <a:lnTo>
                    <a:pt x="640" y="282"/>
                  </a:lnTo>
                  <a:lnTo>
                    <a:pt x="638" y="282"/>
                  </a:lnTo>
                  <a:lnTo>
                    <a:pt x="638" y="284"/>
                  </a:lnTo>
                  <a:lnTo>
                    <a:pt x="638" y="285"/>
                  </a:lnTo>
                  <a:lnTo>
                    <a:pt x="640" y="285"/>
                  </a:lnTo>
                  <a:lnTo>
                    <a:pt x="640" y="287"/>
                  </a:lnTo>
                  <a:lnTo>
                    <a:pt x="642" y="287"/>
                  </a:lnTo>
                  <a:lnTo>
                    <a:pt x="643" y="287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7" y="287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50" y="285"/>
                  </a:lnTo>
                  <a:lnTo>
                    <a:pt x="650" y="287"/>
                  </a:lnTo>
                  <a:lnTo>
                    <a:pt x="652" y="287"/>
                  </a:lnTo>
                  <a:lnTo>
                    <a:pt x="652" y="285"/>
                  </a:lnTo>
                  <a:lnTo>
                    <a:pt x="654" y="285"/>
                  </a:lnTo>
                  <a:lnTo>
                    <a:pt x="655" y="285"/>
                  </a:lnTo>
                  <a:lnTo>
                    <a:pt x="657" y="284"/>
                  </a:lnTo>
                  <a:lnTo>
                    <a:pt x="659" y="284"/>
                  </a:lnTo>
                  <a:lnTo>
                    <a:pt x="660" y="284"/>
                  </a:lnTo>
                  <a:lnTo>
                    <a:pt x="660" y="285"/>
                  </a:lnTo>
                  <a:lnTo>
                    <a:pt x="662" y="285"/>
                  </a:lnTo>
                  <a:lnTo>
                    <a:pt x="662" y="287"/>
                  </a:lnTo>
                  <a:lnTo>
                    <a:pt x="660" y="287"/>
                  </a:lnTo>
                  <a:lnTo>
                    <a:pt x="660" y="289"/>
                  </a:lnTo>
                  <a:lnTo>
                    <a:pt x="662" y="290"/>
                  </a:lnTo>
                  <a:lnTo>
                    <a:pt x="662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5" y="287"/>
                  </a:lnTo>
                  <a:lnTo>
                    <a:pt x="667" y="287"/>
                  </a:lnTo>
                  <a:lnTo>
                    <a:pt x="669" y="287"/>
                  </a:lnTo>
                  <a:lnTo>
                    <a:pt x="670" y="287"/>
                  </a:lnTo>
                  <a:lnTo>
                    <a:pt x="672" y="285"/>
                  </a:lnTo>
                  <a:lnTo>
                    <a:pt x="672" y="287"/>
                  </a:lnTo>
                  <a:lnTo>
                    <a:pt x="674" y="285"/>
                  </a:lnTo>
                  <a:lnTo>
                    <a:pt x="674" y="287"/>
                  </a:lnTo>
                  <a:lnTo>
                    <a:pt x="674" y="285"/>
                  </a:lnTo>
                  <a:lnTo>
                    <a:pt x="676" y="285"/>
                  </a:lnTo>
                  <a:lnTo>
                    <a:pt x="676" y="284"/>
                  </a:lnTo>
                  <a:lnTo>
                    <a:pt x="677" y="284"/>
                  </a:lnTo>
                  <a:lnTo>
                    <a:pt x="679" y="284"/>
                  </a:lnTo>
                  <a:lnTo>
                    <a:pt x="679" y="282"/>
                  </a:lnTo>
                  <a:lnTo>
                    <a:pt x="681" y="282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82"/>
                  </a:lnTo>
                  <a:lnTo>
                    <a:pt x="686" y="282"/>
                  </a:lnTo>
                  <a:lnTo>
                    <a:pt x="684" y="282"/>
                  </a:lnTo>
                  <a:lnTo>
                    <a:pt x="684" y="284"/>
                  </a:lnTo>
                  <a:lnTo>
                    <a:pt x="686" y="284"/>
                  </a:lnTo>
                  <a:lnTo>
                    <a:pt x="686" y="285"/>
                  </a:lnTo>
                  <a:lnTo>
                    <a:pt x="687" y="285"/>
                  </a:lnTo>
                  <a:lnTo>
                    <a:pt x="687" y="284"/>
                  </a:lnTo>
                  <a:lnTo>
                    <a:pt x="687" y="282"/>
                  </a:lnTo>
                  <a:lnTo>
                    <a:pt x="689" y="282"/>
                  </a:lnTo>
                  <a:lnTo>
                    <a:pt x="689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1" y="281"/>
                  </a:lnTo>
                  <a:lnTo>
                    <a:pt x="692" y="281"/>
                  </a:lnTo>
                  <a:lnTo>
                    <a:pt x="692" y="282"/>
                  </a:lnTo>
                  <a:lnTo>
                    <a:pt x="692" y="281"/>
                  </a:lnTo>
                  <a:lnTo>
                    <a:pt x="692" y="282"/>
                  </a:lnTo>
                  <a:lnTo>
                    <a:pt x="694" y="282"/>
                  </a:lnTo>
                  <a:lnTo>
                    <a:pt x="694" y="284"/>
                  </a:lnTo>
                  <a:lnTo>
                    <a:pt x="696" y="284"/>
                  </a:lnTo>
                  <a:lnTo>
                    <a:pt x="696" y="282"/>
                  </a:lnTo>
                  <a:lnTo>
                    <a:pt x="696" y="279"/>
                  </a:lnTo>
                  <a:lnTo>
                    <a:pt x="698" y="279"/>
                  </a:lnTo>
                  <a:lnTo>
                    <a:pt x="698" y="277"/>
                  </a:lnTo>
                  <a:lnTo>
                    <a:pt x="699" y="277"/>
                  </a:lnTo>
                  <a:lnTo>
                    <a:pt x="699" y="279"/>
                  </a:lnTo>
                  <a:lnTo>
                    <a:pt x="701" y="279"/>
                  </a:lnTo>
                  <a:lnTo>
                    <a:pt x="701" y="281"/>
                  </a:lnTo>
                  <a:lnTo>
                    <a:pt x="701" y="279"/>
                  </a:lnTo>
                  <a:lnTo>
                    <a:pt x="701" y="277"/>
                  </a:lnTo>
                  <a:lnTo>
                    <a:pt x="701" y="276"/>
                  </a:lnTo>
                  <a:lnTo>
                    <a:pt x="701" y="277"/>
                  </a:lnTo>
                  <a:lnTo>
                    <a:pt x="701" y="276"/>
                  </a:lnTo>
                  <a:lnTo>
                    <a:pt x="703" y="276"/>
                  </a:lnTo>
                  <a:lnTo>
                    <a:pt x="701" y="274"/>
                  </a:lnTo>
                  <a:lnTo>
                    <a:pt x="701" y="272"/>
                  </a:lnTo>
                  <a:lnTo>
                    <a:pt x="701" y="271"/>
                  </a:lnTo>
                  <a:lnTo>
                    <a:pt x="699" y="271"/>
                  </a:lnTo>
                  <a:lnTo>
                    <a:pt x="698" y="271"/>
                  </a:lnTo>
                  <a:lnTo>
                    <a:pt x="696" y="272"/>
                  </a:lnTo>
                  <a:lnTo>
                    <a:pt x="694" y="272"/>
                  </a:lnTo>
                  <a:lnTo>
                    <a:pt x="692" y="272"/>
                  </a:lnTo>
                  <a:lnTo>
                    <a:pt x="692" y="271"/>
                  </a:lnTo>
                  <a:lnTo>
                    <a:pt x="691" y="271"/>
                  </a:lnTo>
                  <a:lnTo>
                    <a:pt x="692" y="271"/>
                  </a:lnTo>
                  <a:lnTo>
                    <a:pt x="692" y="269"/>
                  </a:lnTo>
                  <a:lnTo>
                    <a:pt x="694" y="269"/>
                  </a:lnTo>
                  <a:lnTo>
                    <a:pt x="696" y="267"/>
                  </a:lnTo>
                  <a:lnTo>
                    <a:pt x="698" y="267"/>
                  </a:lnTo>
                  <a:lnTo>
                    <a:pt x="698" y="266"/>
                  </a:lnTo>
                  <a:lnTo>
                    <a:pt x="699" y="266"/>
                  </a:lnTo>
                  <a:lnTo>
                    <a:pt x="701" y="266"/>
                  </a:lnTo>
                  <a:lnTo>
                    <a:pt x="703" y="266"/>
                  </a:lnTo>
                  <a:lnTo>
                    <a:pt x="703" y="264"/>
                  </a:lnTo>
                  <a:lnTo>
                    <a:pt x="704" y="264"/>
                  </a:lnTo>
                  <a:lnTo>
                    <a:pt x="703" y="264"/>
                  </a:lnTo>
                  <a:lnTo>
                    <a:pt x="701" y="262"/>
                  </a:lnTo>
                  <a:lnTo>
                    <a:pt x="701" y="261"/>
                  </a:lnTo>
                  <a:lnTo>
                    <a:pt x="701" y="262"/>
                  </a:lnTo>
                  <a:lnTo>
                    <a:pt x="701" y="261"/>
                  </a:lnTo>
                  <a:lnTo>
                    <a:pt x="699" y="261"/>
                  </a:lnTo>
                  <a:lnTo>
                    <a:pt x="699" y="259"/>
                  </a:lnTo>
                  <a:lnTo>
                    <a:pt x="701" y="259"/>
                  </a:lnTo>
                  <a:lnTo>
                    <a:pt x="701" y="258"/>
                  </a:lnTo>
                  <a:lnTo>
                    <a:pt x="703" y="258"/>
                  </a:lnTo>
                  <a:lnTo>
                    <a:pt x="703" y="259"/>
                  </a:lnTo>
                  <a:lnTo>
                    <a:pt x="704" y="258"/>
                  </a:lnTo>
                  <a:lnTo>
                    <a:pt x="706" y="258"/>
                  </a:lnTo>
                  <a:lnTo>
                    <a:pt x="706" y="259"/>
                  </a:lnTo>
                  <a:lnTo>
                    <a:pt x="708" y="259"/>
                  </a:lnTo>
                  <a:lnTo>
                    <a:pt x="706" y="259"/>
                  </a:lnTo>
                  <a:lnTo>
                    <a:pt x="706" y="261"/>
                  </a:lnTo>
                  <a:lnTo>
                    <a:pt x="706" y="262"/>
                  </a:lnTo>
                  <a:lnTo>
                    <a:pt x="704" y="262"/>
                  </a:lnTo>
                  <a:lnTo>
                    <a:pt x="704" y="264"/>
                  </a:lnTo>
                  <a:lnTo>
                    <a:pt x="706" y="264"/>
                  </a:lnTo>
                  <a:lnTo>
                    <a:pt x="708" y="264"/>
                  </a:lnTo>
                  <a:lnTo>
                    <a:pt x="709" y="264"/>
                  </a:lnTo>
                  <a:lnTo>
                    <a:pt x="711" y="264"/>
                  </a:lnTo>
                  <a:lnTo>
                    <a:pt x="711" y="262"/>
                  </a:lnTo>
                  <a:lnTo>
                    <a:pt x="713" y="262"/>
                  </a:lnTo>
                  <a:lnTo>
                    <a:pt x="713" y="261"/>
                  </a:lnTo>
                  <a:lnTo>
                    <a:pt x="714" y="261"/>
                  </a:lnTo>
                  <a:lnTo>
                    <a:pt x="713" y="261"/>
                  </a:lnTo>
                  <a:lnTo>
                    <a:pt x="714" y="261"/>
                  </a:lnTo>
                  <a:close/>
                  <a:moveTo>
                    <a:pt x="701" y="369"/>
                  </a:moveTo>
                  <a:lnTo>
                    <a:pt x="703" y="369"/>
                  </a:lnTo>
                  <a:lnTo>
                    <a:pt x="701" y="369"/>
                  </a:lnTo>
                  <a:close/>
                  <a:moveTo>
                    <a:pt x="719" y="374"/>
                  </a:moveTo>
                  <a:lnTo>
                    <a:pt x="719" y="376"/>
                  </a:lnTo>
                  <a:lnTo>
                    <a:pt x="719" y="374"/>
                  </a:lnTo>
                  <a:close/>
                  <a:moveTo>
                    <a:pt x="694" y="376"/>
                  </a:moveTo>
                  <a:lnTo>
                    <a:pt x="696" y="376"/>
                  </a:lnTo>
                  <a:lnTo>
                    <a:pt x="694" y="376"/>
                  </a:lnTo>
                  <a:close/>
                  <a:moveTo>
                    <a:pt x="745" y="366"/>
                  </a:moveTo>
                  <a:lnTo>
                    <a:pt x="745" y="368"/>
                  </a:lnTo>
                  <a:lnTo>
                    <a:pt x="746" y="368"/>
                  </a:lnTo>
                  <a:lnTo>
                    <a:pt x="748" y="368"/>
                  </a:lnTo>
                  <a:lnTo>
                    <a:pt x="748" y="369"/>
                  </a:lnTo>
                  <a:lnTo>
                    <a:pt x="746" y="369"/>
                  </a:lnTo>
                  <a:lnTo>
                    <a:pt x="746" y="371"/>
                  </a:lnTo>
                  <a:lnTo>
                    <a:pt x="746" y="372"/>
                  </a:lnTo>
                  <a:lnTo>
                    <a:pt x="746" y="374"/>
                  </a:lnTo>
                  <a:lnTo>
                    <a:pt x="746" y="372"/>
                  </a:lnTo>
                  <a:lnTo>
                    <a:pt x="746" y="374"/>
                  </a:lnTo>
                  <a:lnTo>
                    <a:pt x="748" y="374"/>
                  </a:lnTo>
                  <a:lnTo>
                    <a:pt x="746" y="374"/>
                  </a:lnTo>
                  <a:lnTo>
                    <a:pt x="745" y="374"/>
                  </a:lnTo>
                  <a:lnTo>
                    <a:pt x="743" y="374"/>
                  </a:lnTo>
                  <a:lnTo>
                    <a:pt x="743" y="376"/>
                  </a:lnTo>
                  <a:lnTo>
                    <a:pt x="741" y="376"/>
                  </a:lnTo>
                  <a:lnTo>
                    <a:pt x="743" y="376"/>
                  </a:lnTo>
                  <a:lnTo>
                    <a:pt x="741" y="376"/>
                  </a:lnTo>
                  <a:lnTo>
                    <a:pt x="741" y="377"/>
                  </a:lnTo>
                  <a:lnTo>
                    <a:pt x="743" y="377"/>
                  </a:lnTo>
                  <a:lnTo>
                    <a:pt x="743" y="379"/>
                  </a:lnTo>
                  <a:lnTo>
                    <a:pt x="745" y="379"/>
                  </a:lnTo>
                  <a:lnTo>
                    <a:pt x="746" y="379"/>
                  </a:lnTo>
                  <a:lnTo>
                    <a:pt x="748" y="379"/>
                  </a:lnTo>
                  <a:lnTo>
                    <a:pt x="748" y="381"/>
                  </a:lnTo>
                  <a:lnTo>
                    <a:pt x="746" y="381"/>
                  </a:lnTo>
                  <a:lnTo>
                    <a:pt x="746" y="382"/>
                  </a:lnTo>
                  <a:lnTo>
                    <a:pt x="746" y="384"/>
                  </a:lnTo>
                  <a:lnTo>
                    <a:pt x="748" y="384"/>
                  </a:lnTo>
                  <a:lnTo>
                    <a:pt x="746" y="384"/>
                  </a:lnTo>
                  <a:lnTo>
                    <a:pt x="746" y="386"/>
                  </a:lnTo>
                  <a:lnTo>
                    <a:pt x="745" y="386"/>
                  </a:lnTo>
                  <a:lnTo>
                    <a:pt x="743" y="386"/>
                  </a:lnTo>
                  <a:lnTo>
                    <a:pt x="743" y="384"/>
                  </a:lnTo>
                  <a:lnTo>
                    <a:pt x="741" y="384"/>
                  </a:lnTo>
                  <a:lnTo>
                    <a:pt x="743" y="382"/>
                  </a:lnTo>
                  <a:lnTo>
                    <a:pt x="743" y="381"/>
                  </a:lnTo>
                  <a:lnTo>
                    <a:pt x="741" y="381"/>
                  </a:lnTo>
                  <a:lnTo>
                    <a:pt x="740" y="381"/>
                  </a:lnTo>
                  <a:lnTo>
                    <a:pt x="738" y="381"/>
                  </a:lnTo>
                  <a:lnTo>
                    <a:pt x="736" y="382"/>
                  </a:lnTo>
                  <a:lnTo>
                    <a:pt x="738" y="382"/>
                  </a:lnTo>
                  <a:lnTo>
                    <a:pt x="736" y="382"/>
                  </a:lnTo>
                  <a:lnTo>
                    <a:pt x="736" y="381"/>
                  </a:lnTo>
                  <a:lnTo>
                    <a:pt x="736" y="382"/>
                  </a:lnTo>
                  <a:lnTo>
                    <a:pt x="735" y="382"/>
                  </a:lnTo>
                  <a:lnTo>
                    <a:pt x="733" y="382"/>
                  </a:lnTo>
                  <a:lnTo>
                    <a:pt x="731" y="382"/>
                  </a:lnTo>
                  <a:lnTo>
                    <a:pt x="731" y="384"/>
                  </a:lnTo>
                  <a:lnTo>
                    <a:pt x="730" y="384"/>
                  </a:lnTo>
                  <a:lnTo>
                    <a:pt x="728" y="384"/>
                  </a:lnTo>
                  <a:lnTo>
                    <a:pt x="728" y="382"/>
                  </a:lnTo>
                  <a:lnTo>
                    <a:pt x="726" y="382"/>
                  </a:lnTo>
                  <a:lnTo>
                    <a:pt x="726" y="381"/>
                  </a:lnTo>
                  <a:lnTo>
                    <a:pt x="726" y="379"/>
                  </a:lnTo>
                  <a:lnTo>
                    <a:pt x="726" y="377"/>
                  </a:lnTo>
                  <a:lnTo>
                    <a:pt x="728" y="377"/>
                  </a:lnTo>
                  <a:lnTo>
                    <a:pt x="728" y="376"/>
                  </a:lnTo>
                  <a:lnTo>
                    <a:pt x="730" y="376"/>
                  </a:lnTo>
                  <a:lnTo>
                    <a:pt x="730" y="374"/>
                  </a:lnTo>
                  <a:lnTo>
                    <a:pt x="731" y="374"/>
                  </a:lnTo>
                  <a:lnTo>
                    <a:pt x="733" y="372"/>
                  </a:lnTo>
                  <a:lnTo>
                    <a:pt x="735" y="372"/>
                  </a:lnTo>
                  <a:lnTo>
                    <a:pt x="735" y="371"/>
                  </a:lnTo>
                  <a:lnTo>
                    <a:pt x="735" y="369"/>
                  </a:lnTo>
                  <a:lnTo>
                    <a:pt x="735" y="368"/>
                  </a:lnTo>
                  <a:lnTo>
                    <a:pt x="736" y="368"/>
                  </a:lnTo>
                  <a:lnTo>
                    <a:pt x="736" y="366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38" y="363"/>
                  </a:lnTo>
                  <a:lnTo>
                    <a:pt x="740" y="363"/>
                  </a:lnTo>
                  <a:lnTo>
                    <a:pt x="740" y="364"/>
                  </a:lnTo>
                  <a:lnTo>
                    <a:pt x="741" y="364"/>
                  </a:lnTo>
                  <a:lnTo>
                    <a:pt x="743" y="364"/>
                  </a:lnTo>
                  <a:lnTo>
                    <a:pt x="745" y="366"/>
                  </a:lnTo>
                  <a:close/>
                  <a:moveTo>
                    <a:pt x="767" y="364"/>
                  </a:moveTo>
                  <a:lnTo>
                    <a:pt x="767" y="366"/>
                  </a:lnTo>
                  <a:lnTo>
                    <a:pt x="768" y="366"/>
                  </a:lnTo>
                  <a:lnTo>
                    <a:pt x="768" y="368"/>
                  </a:lnTo>
                  <a:lnTo>
                    <a:pt x="767" y="368"/>
                  </a:lnTo>
                  <a:lnTo>
                    <a:pt x="767" y="366"/>
                  </a:lnTo>
                  <a:lnTo>
                    <a:pt x="768" y="366"/>
                  </a:lnTo>
                  <a:lnTo>
                    <a:pt x="767" y="366"/>
                  </a:lnTo>
                  <a:lnTo>
                    <a:pt x="767" y="364"/>
                  </a:lnTo>
                  <a:close/>
                  <a:moveTo>
                    <a:pt x="767" y="364"/>
                  </a:moveTo>
                  <a:lnTo>
                    <a:pt x="767" y="366"/>
                  </a:lnTo>
                  <a:lnTo>
                    <a:pt x="767" y="364"/>
                  </a:lnTo>
                  <a:close/>
                  <a:moveTo>
                    <a:pt x="755" y="371"/>
                  </a:moveTo>
                  <a:lnTo>
                    <a:pt x="755" y="369"/>
                  </a:lnTo>
                  <a:lnTo>
                    <a:pt x="757" y="369"/>
                  </a:lnTo>
                  <a:lnTo>
                    <a:pt x="757" y="371"/>
                  </a:lnTo>
                  <a:lnTo>
                    <a:pt x="758" y="371"/>
                  </a:lnTo>
                  <a:lnTo>
                    <a:pt x="758" y="372"/>
                  </a:lnTo>
                  <a:lnTo>
                    <a:pt x="758" y="371"/>
                  </a:lnTo>
                  <a:lnTo>
                    <a:pt x="757" y="371"/>
                  </a:lnTo>
                  <a:lnTo>
                    <a:pt x="757" y="372"/>
                  </a:lnTo>
                  <a:lnTo>
                    <a:pt x="755" y="372"/>
                  </a:lnTo>
                  <a:lnTo>
                    <a:pt x="755" y="371"/>
                  </a:lnTo>
                  <a:lnTo>
                    <a:pt x="753" y="371"/>
                  </a:lnTo>
                  <a:lnTo>
                    <a:pt x="755" y="371"/>
                  </a:lnTo>
                  <a:close/>
                  <a:moveTo>
                    <a:pt x="741" y="351"/>
                  </a:moveTo>
                  <a:lnTo>
                    <a:pt x="743" y="351"/>
                  </a:lnTo>
                  <a:lnTo>
                    <a:pt x="743" y="353"/>
                  </a:lnTo>
                  <a:lnTo>
                    <a:pt x="741" y="353"/>
                  </a:lnTo>
                  <a:lnTo>
                    <a:pt x="741" y="351"/>
                  </a:lnTo>
                  <a:close/>
                  <a:moveTo>
                    <a:pt x="774" y="333"/>
                  </a:moveTo>
                  <a:lnTo>
                    <a:pt x="775" y="331"/>
                  </a:lnTo>
                  <a:lnTo>
                    <a:pt x="775" y="333"/>
                  </a:lnTo>
                  <a:lnTo>
                    <a:pt x="774" y="333"/>
                  </a:lnTo>
                  <a:close/>
                  <a:moveTo>
                    <a:pt x="784" y="335"/>
                  </a:moveTo>
                  <a:lnTo>
                    <a:pt x="784" y="333"/>
                  </a:lnTo>
                  <a:lnTo>
                    <a:pt x="784" y="335"/>
                  </a:lnTo>
                  <a:close/>
                  <a:moveTo>
                    <a:pt x="784" y="335"/>
                  </a:moveTo>
                  <a:lnTo>
                    <a:pt x="784" y="336"/>
                  </a:lnTo>
                  <a:lnTo>
                    <a:pt x="782" y="336"/>
                  </a:lnTo>
                  <a:lnTo>
                    <a:pt x="784" y="335"/>
                  </a:lnTo>
                  <a:close/>
                  <a:moveTo>
                    <a:pt x="762" y="348"/>
                  </a:moveTo>
                  <a:lnTo>
                    <a:pt x="762" y="350"/>
                  </a:lnTo>
                  <a:lnTo>
                    <a:pt x="762" y="348"/>
                  </a:lnTo>
                  <a:lnTo>
                    <a:pt x="762" y="346"/>
                  </a:lnTo>
                  <a:lnTo>
                    <a:pt x="762" y="345"/>
                  </a:lnTo>
                  <a:lnTo>
                    <a:pt x="762" y="346"/>
                  </a:lnTo>
                  <a:lnTo>
                    <a:pt x="763" y="346"/>
                  </a:lnTo>
                  <a:lnTo>
                    <a:pt x="763" y="345"/>
                  </a:lnTo>
                  <a:lnTo>
                    <a:pt x="765" y="345"/>
                  </a:lnTo>
                  <a:lnTo>
                    <a:pt x="765" y="346"/>
                  </a:lnTo>
                  <a:lnTo>
                    <a:pt x="765" y="348"/>
                  </a:lnTo>
                  <a:lnTo>
                    <a:pt x="763" y="346"/>
                  </a:lnTo>
                  <a:lnTo>
                    <a:pt x="763" y="348"/>
                  </a:lnTo>
                  <a:lnTo>
                    <a:pt x="762" y="348"/>
                  </a:lnTo>
                  <a:close/>
                  <a:moveTo>
                    <a:pt x="755" y="348"/>
                  </a:moveTo>
                  <a:lnTo>
                    <a:pt x="755" y="350"/>
                  </a:lnTo>
                  <a:lnTo>
                    <a:pt x="753" y="350"/>
                  </a:lnTo>
                  <a:lnTo>
                    <a:pt x="755" y="348"/>
                  </a:lnTo>
                  <a:close/>
                  <a:moveTo>
                    <a:pt x="657" y="386"/>
                  </a:moveTo>
                  <a:lnTo>
                    <a:pt x="657" y="387"/>
                  </a:lnTo>
                  <a:lnTo>
                    <a:pt x="657" y="38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6" name="Freeform 8"/>
            <p:cNvSpPr>
              <a:spLocks noChangeArrowheads="1"/>
            </p:cNvSpPr>
            <p:nvPr/>
          </p:nvSpPr>
          <p:spPr bwMode="auto">
            <a:xfrm>
              <a:off x="5394325" y="3289300"/>
              <a:ext cx="1516063" cy="1193800"/>
            </a:xfrm>
            <a:custGeom>
              <a:avLst/>
              <a:gdLst>
                <a:gd name="T0" fmla="*/ 2147483647 w 1061"/>
                <a:gd name="T1" fmla="*/ 2147483647 h 801"/>
                <a:gd name="T2" fmla="*/ 2147483647 w 1061"/>
                <a:gd name="T3" fmla="*/ 2147483647 h 801"/>
                <a:gd name="T4" fmla="*/ 2147483647 w 1061"/>
                <a:gd name="T5" fmla="*/ 2147483647 h 801"/>
                <a:gd name="T6" fmla="*/ 2147483647 w 1061"/>
                <a:gd name="T7" fmla="*/ 2147483647 h 801"/>
                <a:gd name="T8" fmla="*/ 2147483647 w 1061"/>
                <a:gd name="T9" fmla="*/ 2147483647 h 801"/>
                <a:gd name="T10" fmla="*/ 2147483647 w 1061"/>
                <a:gd name="T11" fmla="*/ 2147483647 h 801"/>
                <a:gd name="T12" fmla="*/ 2147483647 w 1061"/>
                <a:gd name="T13" fmla="*/ 2147483647 h 801"/>
                <a:gd name="T14" fmla="*/ 2147483647 w 1061"/>
                <a:gd name="T15" fmla="*/ 2147483647 h 801"/>
                <a:gd name="T16" fmla="*/ 2147483647 w 1061"/>
                <a:gd name="T17" fmla="*/ 2147483647 h 801"/>
                <a:gd name="T18" fmla="*/ 2147483647 w 1061"/>
                <a:gd name="T19" fmla="*/ 2147483647 h 801"/>
                <a:gd name="T20" fmla="*/ 2147483647 w 1061"/>
                <a:gd name="T21" fmla="*/ 2147483647 h 801"/>
                <a:gd name="T22" fmla="*/ 2147483647 w 1061"/>
                <a:gd name="T23" fmla="*/ 2147483647 h 801"/>
                <a:gd name="T24" fmla="*/ 2147483647 w 1061"/>
                <a:gd name="T25" fmla="*/ 2147483647 h 801"/>
                <a:gd name="T26" fmla="*/ 2147483647 w 1061"/>
                <a:gd name="T27" fmla="*/ 2147483647 h 801"/>
                <a:gd name="T28" fmla="*/ 2147483647 w 1061"/>
                <a:gd name="T29" fmla="*/ 2147483647 h 801"/>
                <a:gd name="T30" fmla="*/ 2147483647 w 1061"/>
                <a:gd name="T31" fmla="*/ 2147483647 h 801"/>
                <a:gd name="T32" fmla="*/ 2147483647 w 1061"/>
                <a:gd name="T33" fmla="*/ 2147483647 h 801"/>
                <a:gd name="T34" fmla="*/ 2147483647 w 1061"/>
                <a:gd name="T35" fmla="*/ 2147483647 h 801"/>
                <a:gd name="T36" fmla="*/ 2147483647 w 1061"/>
                <a:gd name="T37" fmla="*/ 2147483647 h 801"/>
                <a:gd name="T38" fmla="*/ 2147483647 w 1061"/>
                <a:gd name="T39" fmla="*/ 2147483647 h 801"/>
                <a:gd name="T40" fmla="*/ 2147483647 w 1061"/>
                <a:gd name="T41" fmla="*/ 2147483647 h 801"/>
                <a:gd name="T42" fmla="*/ 2147483647 w 1061"/>
                <a:gd name="T43" fmla="*/ 2147483647 h 801"/>
                <a:gd name="T44" fmla="*/ 2147483647 w 1061"/>
                <a:gd name="T45" fmla="*/ 2147483647 h 801"/>
                <a:gd name="T46" fmla="*/ 2147483647 w 1061"/>
                <a:gd name="T47" fmla="*/ 2147483647 h 801"/>
                <a:gd name="T48" fmla="*/ 2147483647 w 1061"/>
                <a:gd name="T49" fmla="*/ 2147483647 h 801"/>
                <a:gd name="T50" fmla="*/ 2147483647 w 1061"/>
                <a:gd name="T51" fmla="*/ 2147483647 h 801"/>
                <a:gd name="T52" fmla="*/ 2147483647 w 1061"/>
                <a:gd name="T53" fmla="*/ 2147483647 h 801"/>
                <a:gd name="T54" fmla="*/ 2147483647 w 1061"/>
                <a:gd name="T55" fmla="*/ 2147483647 h 801"/>
                <a:gd name="T56" fmla="*/ 2147483647 w 1061"/>
                <a:gd name="T57" fmla="*/ 2147483647 h 801"/>
                <a:gd name="T58" fmla="*/ 2147483647 w 1061"/>
                <a:gd name="T59" fmla="*/ 2147483647 h 801"/>
                <a:gd name="T60" fmla="*/ 2147483647 w 1061"/>
                <a:gd name="T61" fmla="*/ 2147483647 h 801"/>
                <a:gd name="T62" fmla="*/ 2147483647 w 1061"/>
                <a:gd name="T63" fmla="*/ 2147483647 h 801"/>
                <a:gd name="T64" fmla="*/ 2147483647 w 1061"/>
                <a:gd name="T65" fmla="*/ 2147483647 h 801"/>
                <a:gd name="T66" fmla="*/ 2147483647 w 1061"/>
                <a:gd name="T67" fmla="*/ 2147483647 h 801"/>
                <a:gd name="T68" fmla="*/ 2147483647 w 1061"/>
                <a:gd name="T69" fmla="*/ 2147483647 h 801"/>
                <a:gd name="T70" fmla="*/ 2147483647 w 1061"/>
                <a:gd name="T71" fmla="*/ 2147483647 h 801"/>
                <a:gd name="T72" fmla="*/ 2147483647 w 1061"/>
                <a:gd name="T73" fmla="*/ 2147483647 h 801"/>
                <a:gd name="T74" fmla="*/ 2147483647 w 1061"/>
                <a:gd name="T75" fmla="*/ 2147483647 h 801"/>
                <a:gd name="T76" fmla="*/ 2147483647 w 1061"/>
                <a:gd name="T77" fmla="*/ 2147483647 h 801"/>
                <a:gd name="T78" fmla="*/ 2147483647 w 1061"/>
                <a:gd name="T79" fmla="*/ 2147483647 h 801"/>
                <a:gd name="T80" fmla="*/ 2147483647 w 1061"/>
                <a:gd name="T81" fmla="*/ 2147483647 h 801"/>
                <a:gd name="T82" fmla="*/ 2147483647 w 1061"/>
                <a:gd name="T83" fmla="*/ 2147483647 h 801"/>
                <a:gd name="T84" fmla="*/ 2147483647 w 1061"/>
                <a:gd name="T85" fmla="*/ 2147483647 h 801"/>
                <a:gd name="T86" fmla="*/ 2147483647 w 1061"/>
                <a:gd name="T87" fmla="*/ 2147483647 h 801"/>
                <a:gd name="T88" fmla="*/ 2147483647 w 1061"/>
                <a:gd name="T89" fmla="*/ 2147483647 h 801"/>
                <a:gd name="T90" fmla="*/ 2147483647 w 1061"/>
                <a:gd name="T91" fmla="*/ 2147483647 h 801"/>
                <a:gd name="T92" fmla="*/ 2147483647 w 1061"/>
                <a:gd name="T93" fmla="*/ 2147483647 h 801"/>
                <a:gd name="T94" fmla="*/ 2147483647 w 1061"/>
                <a:gd name="T95" fmla="*/ 2147483647 h 801"/>
                <a:gd name="T96" fmla="*/ 2147483647 w 1061"/>
                <a:gd name="T97" fmla="*/ 2147483647 h 801"/>
                <a:gd name="T98" fmla="*/ 2147483647 w 1061"/>
                <a:gd name="T99" fmla="*/ 2147483647 h 801"/>
                <a:gd name="T100" fmla="*/ 2147483647 w 1061"/>
                <a:gd name="T101" fmla="*/ 2147483647 h 801"/>
                <a:gd name="T102" fmla="*/ 2147483647 w 1061"/>
                <a:gd name="T103" fmla="*/ 2147483647 h 801"/>
                <a:gd name="T104" fmla="*/ 2147483647 w 1061"/>
                <a:gd name="T105" fmla="*/ 2147483647 h 801"/>
                <a:gd name="T106" fmla="*/ 2147483647 w 1061"/>
                <a:gd name="T107" fmla="*/ 2147483647 h 801"/>
                <a:gd name="T108" fmla="*/ 2147483647 w 1061"/>
                <a:gd name="T109" fmla="*/ 2147483647 h 801"/>
                <a:gd name="T110" fmla="*/ 2147483647 w 1061"/>
                <a:gd name="T111" fmla="*/ 2147483647 h 801"/>
                <a:gd name="T112" fmla="*/ 2147483647 w 1061"/>
                <a:gd name="T113" fmla="*/ 2147483647 h 801"/>
                <a:gd name="T114" fmla="*/ 2147483647 w 1061"/>
                <a:gd name="T115" fmla="*/ 2147483647 h 801"/>
                <a:gd name="T116" fmla="*/ 2147483647 w 1061"/>
                <a:gd name="T117" fmla="*/ 2147483647 h 801"/>
                <a:gd name="T118" fmla="*/ 2147483647 w 1061"/>
                <a:gd name="T119" fmla="*/ 2147483647 h 801"/>
                <a:gd name="T120" fmla="*/ 2147483647 w 1061"/>
                <a:gd name="T121" fmla="*/ 2147483647 h 801"/>
                <a:gd name="T122" fmla="*/ 2147483647 w 1061"/>
                <a:gd name="T123" fmla="*/ 2147483647 h 8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61"/>
                <a:gd name="T187" fmla="*/ 0 h 801"/>
                <a:gd name="T188" fmla="*/ 1061 w 1061"/>
                <a:gd name="T189" fmla="*/ 801 h 8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61" h="801">
                  <a:moveTo>
                    <a:pt x="1055" y="189"/>
                  </a:moveTo>
                  <a:lnTo>
                    <a:pt x="1054" y="189"/>
                  </a:lnTo>
                  <a:lnTo>
                    <a:pt x="1052" y="189"/>
                  </a:lnTo>
                  <a:lnTo>
                    <a:pt x="1052" y="190"/>
                  </a:lnTo>
                  <a:lnTo>
                    <a:pt x="1052" y="192"/>
                  </a:lnTo>
                  <a:lnTo>
                    <a:pt x="1050" y="192"/>
                  </a:lnTo>
                  <a:lnTo>
                    <a:pt x="1049" y="192"/>
                  </a:lnTo>
                  <a:lnTo>
                    <a:pt x="1049" y="190"/>
                  </a:lnTo>
                  <a:lnTo>
                    <a:pt x="1049" y="192"/>
                  </a:lnTo>
                  <a:lnTo>
                    <a:pt x="1047" y="192"/>
                  </a:lnTo>
                  <a:lnTo>
                    <a:pt x="1049" y="192"/>
                  </a:lnTo>
                  <a:lnTo>
                    <a:pt x="1047" y="194"/>
                  </a:lnTo>
                  <a:lnTo>
                    <a:pt x="1045" y="194"/>
                  </a:lnTo>
                  <a:lnTo>
                    <a:pt x="1045" y="195"/>
                  </a:lnTo>
                  <a:lnTo>
                    <a:pt x="1044" y="199"/>
                  </a:lnTo>
                  <a:lnTo>
                    <a:pt x="1044" y="200"/>
                  </a:lnTo>
                  <a:lnTo>
                    <a:pt x="1042" y="202"/>
                  </a:lnTo>
                  <a:lnTo>
                    <a:pt x="1042" y="204"/>
                  </a:lnTo>
                  <a:lnTo>
                    <a:pt x="1042" y="205"/>
                  </a:lnTo>
                  <a:lnTo>
                    <a:pt x="1040" y="205"/>
                  </a:lnTo>
                  <a:lnTo>
                    <a:pt x="1039" y="204"/>
                  </a:lnTo>
                  <a:lnTo>
                    <a:pt x="1039" y="202"/>
                  </a:lnTo>
                  <a:lnTo>
                    <a:pt x="1039" y="200"/>
                  </a:lnTo>
                  <a:lnTo>
                    <a:pt x="1039" y="202"/>
                  </a:lnTo>
                  <a:lnTo>
                    <a:pt x="1037" y="202"/>
                  </a:lnTo>
                  <a:lnTo>
                    <a:pt x="1037" y="204"/>
                  </a:lnTo>
                  <a:lnTo>
                    <a:pt x="1037" y="205"/>
                  </a:lnTo>
                  <a:lnTo>
                    <a:pt x="1035" y="205"/>
                  </a:lnTo>
                  <a:lnTo>
                    <a:pt x="1035" y="207"/>
                  </a:lnTo>
                  <a:lnTo>
                    <a:pt x="1034" y="209"/>
                  </a:lnTo>
                  <a:lnTo>
                    <a:pt x="1032" y="210"/>
                  </a:lnTo>
                  <a:lnTo>
                    <a:pt x="1032" y="212"/>
                  </a:lnTo>
                  <a:lnTo>
                    <a:pt x="1030" y="212"/>
                  </a:lnTo>
                  <a:lnTo>
                    <a:pt x="1032" y="212"/>
                  </a:lnTo>
                  <a:lnTo>
                    <a:pt x="1032" y="213"/>
                  </a:lnTo>
                  <a:lnTo>
                    <a:pt x="1034" y="213"/>
                  </a:lnTo>
                  <a:lnTo>
                    <a:pt x="1034" y="215"/>
                  </a:lnTo>
                  <a:lnTo>
                    <a:pt x="1032" y="215"/>
                  </a:lnTo>
                  <a:lnTo>
                    <a:pt x="1032" y="217"/>
                  </a:lnTo>
                  <a:lnTo>
                    <a:pt x="1030" y="217"/>
                  </a:lnTo>
                  <a:lnTo>
                    <a:pt x="1030" y="215"/>
                  </a:lnTo>
                  <a:lnTo>
                    <a:pt x="1028" y="215"/>
                  </a:lnTo>
                  <a:lnTo>
                    <a:pt x="1027" y="215"/>
                  </a:lnTo>
                  <a:lnTo>
                    <a:pt x="1025" y="213"/>
                  </a:lnTo>
                  <a:lnTo>
                    <a:pt x="1025" y="215"/>
                  </a:lnTo>
                  <a:lnTo>
                    <a:pt x="1023" y="215"/>
                  </a:lnTo>
                  <a:lnTo>
                    <a:pt x="1022" y="215"/>
                  </a:lnTo>
                  <a:lnTo>
                    <a:pt x="1020" y="217"/>
                  </a:lnTo>
                  <a:lnTo>
                    <a:pt x="1020" y="218"/>
                  </a:lnTo>
                  <a:lnTo>
                    <a:pt x="1020" y="220"/>
                  </a:lnTo>
                  <a:lnTo>
                    <a:pt x="1020" y="222"/>
                  </a:lnTo>
                  <a:lnTo>
                    <a:pt x="1018" y="223"/>
                  </a:lnTo>
                  <a:lnTo>
                    <a:pt x="1018" y="225"/>
                  </a:lnTo>
                  <a:lnTo>
                    <a:pt x="1018" y="227"/>
                  </a:lnTo>
                  <a:lnTo>
                    <a:pt x="1018" y="228"/>
                  </a:lnTo>
                  <a:lnTo>
                    <a:pt x="1018" y="230"/>
                  </a:lnTo>
                  <a:lnTo>
                    <a:pt x="1017" y="232"/>
                  </a:lnTo>
                  <a:lnTo>
                    <a:pt x="1017" y="233"/>
                  </a:lnTo>
                  <a:lnTo>
                    <a:pt x="1015" y="233"/>
                  </a:lnTo>
                  <a:lnTo>
                    <a:pt x="1015" y="235"/>
                  </a:lnTo>
                  <a:lnTo>
                    <a:pt x="1017" y="235"/>
                  </a:lnTo>
                  <a:lnTo>
                    <a:pt x="1017" y="236"/>
                  </a:lnTo>
                  <a:lnTo>
                    <a:pt x="1020" y="236"/>
                  </a:lnTo>
                  <a:lnTo>
                    <a:pt x="1022" y="236"/>
                  </a:lnTo>
                  <a:lnTo>
                    <a:pt x="1022" y="235"/>
                  </a:lnTo>
                  <a:lnTo>
                    <a:pt x="1022" y="236"/>
                  </a:lnTo>
                  <a:lnTo>
                    <a:pt x="1023" y="236"/>
                  </a:lnTo>
                  <a:lnTo>
                    <a:pt x="1023" y="238"/>
                  </a:lnTo>
                  <a:lnTo>
                    <a:pt x="1023" y="240"/>
                  </a:lnTo>
                  <a:lnTo>
                    <a:pt x="1023" y="241"/>
                  </a:lnTo>
                  <a:lnTo>
                    <a:pt x="1022" y="241"/>
                  </a:lnTo>
                  <a:lnTo>
                    <a:pt x="1022" y="243"/>
                  </a:lnTo>
                  <a:lnTo>
                    <a:pt x="1022" y="245"/>
                  </a:lnTo>
                  <a:lnTo>
                    <a:pt x="1020" y="245"/>
                  </a:lnTo>
                  <a:lnTo>
                    <a:pt x="1020" y="246"/>
                  </a:lnTo>
                  <a:lnTo>
                    <a:pt x="1018" y="245"/>
                  </a:lnTo>
                  <a:lnTo>
                    <a:pt x="1018" y="246"/>
                  </a:lnTo>
                  <a:lnTo>
                    <a:pt x="1017" y="246"/>
                  </a:lnTo>
                  <a:lnTo>
                    <a:pt x="1015" y="245"/>
                  </a:lnTo>
                  <a:lnTo>
                    <a:pt x="1013" y="245"/>
                  </a:lnTo>
                  <a:lnTo>
                    <a:pt x="1013" y="243"/>
                  </a:lnTo>
                  <a:lnTo>
                    <a:pt x="1012" y="243"/>
                  </a:lnTo>
                  <a:lnTo>
                    <a:pt x="1012" y="245"/>
                  </a:lnTo>
                  <a:lnTo>
                    <a:pt x="1010" y="245"/>
                  </a:lnTo>
                  <a:lnTo>
                    <a:pt x="1008" y="245"/>
                  </a:lnTo>
                  <a:lnTo>
                    <a:pt x="1006" y="245"/>
                  </a:lnTo>
                  <a:lnTo>
                    <a:pt x="1005" y="245"/>
                  </a:lnTo>
                  <a:lnTo>
                    <a:pt x="1005" y="243"/>
                  </a:lnTo>
                  <a:lnTo>
                    <a:pt x="1003" y="243"/>
                  </a:lnTo>
                  <a:lnTo>
                    <a:pt x="1001" y="243"/>
                  </a:lnTo>
                  <a:lnTo>
                    <a:pt x="1001" y="245"/>
                  </a:lnTo>
                  <a:lnTo>
                    <a:pt x="1001" y="246"/>
                  </a:lnTo>
                  <a:lnTo>
                    <a:pt x="1000" y="246"/>
                  </a:lnTo>
                  <a:lnTo>
                    <a:pt x="1000" y="248"/>
                  </a:lnTo>
                  <a:lnTo>
                    <a:pt x="1000" y="250"/>
                  </a:lnTo>
                  <a:lnTo>
                    <a:pt x="998" y="250"/>
                  </a:lnTo>
                  <a:lnTo>
                    <a:pt x="998" y="251"/>
                  </a:lnTo>
                  <a:lnTo>
                    <a:pt x="998" y="253"/>
                  </a:lnTo>
                  <a:lnTo>
                    <a:pt x="996" y="253"/>
                  </a:lnTo>
                  <a:lnTo>
                    <a:pt x="995" y="253"/>
                  </a:lnTo>
                  <a:lnTo>
                    <a:pt x="995" y="255"/>
                  </a:lnTo>
                  <a:lnTo>
                    <a:pt x="995" y="256"/>
                  </a:lnTo>
                  <a:lnTo>
                    <a:pt x="995" y="258"/>
                  </a:lnTo>
                  <a:lnTo>
                    <a:pt x="995" y="259"/>
                  </a:lnTo>
                  <a:lnTo>
                    <a:pt x="993" y="259"/>
                  </a:lnTo>
                  <a:lnTo>
                    <a:pt x="993" y="261"/>
                  </a:lnTo>
                  <a:lnTo>
                    <a:pt x="993" y="263"/>
                  </a:lnTo>
                  <a:lnTo>
                    <a:pt x="995" y="263"/>
                  </a:lnTo>
                  <a:lnTo>
                    <a:pt x="995" y="264"/>
                  </a:lnTo>
                  <a:lnTo>
                    <a:pt x="995" y="266"/>
                  </a:lnTo>
                  <a:lnTo>
                    <a:pt x="993" y="266"/>
                  </a:lnTo>
                  <a:lnTo>
                    <a:pt x="993" y="268"/>
                  </a:lnTo>
                  <a:lnTo>
                    <a:pt x="993" y="269"/>
                  </a:lnTo>
                  <a:lnTo>
                    <a:pt x="993" y="271"/>
                  </a:lnTo>
                  <a:lnTo>
                    <a:pt x="995" y="271"/>
                  </a:lnTo>
                  <a:lnTo>
                    <a:pt x="995" y="273"/>
                  </a:lnTo>
                  <a:lnTo>
                    <a:pt x="995" y="274"/>
                  </a:lnTo>
                  <a:lnTo>
                    <a:pt x="995" y="276"/>
                  </a:lnTo>
                  <a:lnTo>
                    <a:pt x="993" y="277"/>
                  </a:lnTo>
                  <a:lnTo>
                    <a:pt x="995" y="277"/>
                  </a:lnTo>
                  <a:lnTo>
                    <a:pt x="995" y="279"/>
                  </a:lnTo>
                  <a:lnTo>
                    <a:pt x="995" y="281"/>
                  </a:lnTo>
                  <a:lnTo>
                    <a:pt x="993" y="282"/>
                  </a:lnTo>
                  <a:lnTo>
                    <a:pt x="991" y="284"/>
                  </a:lnTo>
                  <a:lnTo>
                    <a:pt x="990" y="284"/>
                  </a:lnTo>
                  <a:lnTo>
                    <a:pt x="990" y="286"/>
                  </a:lnTo>
                  <a:lnTo>
                    <a:pt x="991" y="286"/>
                  </a:lnTo>
                  <a:lnTo>
                    <a:pt x="990" y="287"/>
                  </a:lnTo>
                  <a:lnTo>
                    <a:pt x="991" y="287"/>
                  </a:lnTo>
                  <a:lnTo>
                    <a:pt x="991" y="289"/>
                  </a:lnTo>
                  <a:lnTo>
                    <a:pt x="990" y="289"/>
                  </a:lnTo>
                  <a:lnTo>
                    <a:pt x="991" y="291"/>
                  </a:lnTo>
                  <a:lnTo>
                    <a:pt x="990" y="291"/>
                  </a:lnTo>
                  <a:lnTo>
                    <a:pt x="988" y="292"/>
                  </a:lnTo>
                  <a:lnTo>
                    <a:pt x="990" y="292"/>
                  </a:lnTo>
                  <a:lnTo>
                    <a:pt x="991" y="294"/>
                  </a:lnTo>
                  <a:lnTo>
                    <a:pt x="991" y="292"/>
                  </a:lnTo>
                  <a:lnTo>
                    <a:pt x="993" y="292"/>
                  </a:lnTo>
                  <a:lnTo>
                    <a:pt x="995" y="294"/>
                  </a:lnTo>
                  <a:lnTo>
                    <a:pt x="995" y="296"/>
                  </a:lnTo>
                  <a:lnTo>
                    <a:pt x="996" y="296"/>
                  </a:lnTo>
                  <a:lnTo>
                    <a:pt x="998" y="296"/>
                  </a:lnTo>
                  <a:lnTo>
                    <a:pt x="998" y="297"/>
                  </a:lnTo>
                  <a:lnTo>
                    <a:pt x="1000" y="297"/>
                  </a:lnTo>
                  <a:lnTo>
                    <a:pt x="1000" y="299"/>
                  </a:lnTo>
                  <a:lnTo>
                    <a:pt x="1001" y="299"/>
                  </a:lnTo>
                  <a:lnTo>
                    <a:pt x="1001" y="300"/>
                  </a:lnTo>
                  <a:lnTo>
                    <a:pt x="1001" y="302"/>
                  </a:lnTo>
                  <a:lnTo>
                    <a:pt x="1001" y="304"/>
                  </a:lnTo>
                  <a:lnTo>
                    <a:pt x="1003" y="304"/>
                  </a:lnTo>
                  <a:lnTo>
                    <a:pt x="1003" y="305"/>
                  </a:lnTo>
                  <a:lnTo>
                    <a:pt x="1003" y="307"/>
                  </a:lnTo>
                  <a:lnTo>
                    <a:pt x="1005" y="307"/>
                  </a:lnTo>
                  <a:lnTo>
                    <a:pt x="1006" y="307"/>
                  </a:lnTo>
                  <a:lnTo>
                    <a:pt x="1008" y="307"/>
                  </a:lnTo>
                  <a:lnTo>
                    <a:pt x="1008" y="309"/>
                  </a:lnTo>
                  <a:lnTo>
                    <a:pt x="1008" y="310"/>
                  </a:lnTo>
                  <a:lnTo>
                    <a:pt x="1010" y="310"/>
                  </a:lnTo>
                  <a:lnTo>
                    <a:pt x="1010" y="312"/>
                  </a:lnTo>
                  <a:lnTo>
                    <a:pt x="1012" y="310"/>
                  </a:lnTo>
                  <a:lnTo>
                    <a:pt x="1013" y="312"/>
                  </a:lnTo>
                  <a:lnTo>
                    <a:pt x="1013" y="314"/>
                  </a:lnTo>
                  <a:lnTo>
                    <a:pt x="1015" y="312"/>
                  </a:lnTo>
                  <a:lnTo>
                    <a:pt x="1015" y="310"/>
                  </a:lnTo>
                  <a:lnTo>
                    <a:pt x="1015" y="312"/>
                  </a:lnTo>
                  <a:lnTo>
                    <a:pt x="1017" y="314"/>
                  </a:lnTo>
                  <a:lnTo>
                    <a:pt x="1017" y="315"/>
                  </a:lnTo>
                  <a:lnTo>
                    <a:pt x="1018" y="315"/>
                  </a:lnTo>
                  <a:lnTo>
                    <a:pt x="1018" y="317"/>
                  </a:lnTo>
                  <a:lnTo>
                    <a:pt x="1018" y="319"/>
                  </a:lnTo>
                  <a:lnTo>
                    <a:pt x="1020" y="319"/>
                  </a:lnTo>
                  <a:lnTo>
                    <a:pt x="1020" y="320"/>
                  </a:lnTo>
                  <a:lnTo>
                    <a:pt x="1022" y="322"/>
                  </a:lnTo>
                  <a:lnTo>
                    <a:pt x="1023" y="320"/>
                  </a:lnTo>
                  <a:lnTo>
                    <a:pt x="1023" y="322"/>
                  </a:lnTo>
                  <a:lnTo>
                    <a:pt x="1025" y="322"/>
                  </a:lnTo>
                  <a:lnTo>
                    <a:pt x="1027" y="322"/>
                  </a:lnTo>
                  <a:lnTo>
                    <a:pt x="1027" y="323"/>
                  </a:lnTo>
                  <a:lnTo>
                    <a:pt x="1027" y="325"/>
                  </a:lnTo>
                  <a:lnTo>
                    <a:pt x="1027" y="327"/>
                  </a:lnTo>
                  <a:lnTo>
                    <a:pt x="1027" y="328"/>
                  </a:lnTo>
                  <a:lnTo>
                    <a:pt x="1028" y="328"/>
                  </a:lnTo>
                  <a:lnTo>
                    <a:pt x="1028" y="330"/>
                  </a:lnTo>
                  <a:lnTo>
                    <a:pt x="1028" y="332"/>
                  </a:lnTo>
                  <a:lnTo>
                    <a:pt x="1028" y="330"/>
                  </a:lnTo>
                  <a:lnTo>
                    <a:pt x="1028" y="332"/>
                  </a:lnTo>
                  <a:lnTo>
                    <a:pt x="1030" y="332"/>
                  </a:lnTo>
                  <a:lnTo>
                    <a:pt x="1030" y="333"/>
                  </a:lnTo>
                  <a:lnTo>
                    <a:pt x="1027" y="337"/>
                  </a:lnTo>
                  <a:lnTo>
                    <a:pt x="1022" y="340"/>
                  </a:lnTo>
                  <a:lnTo>
                    <a:pt x="1023" y="342"/>
                  </a:lnTo>
                  <a:lnTo>
                    <a:pt x="1025" y="343"/>
                  </a:lnTo>
                  <a:lnTo>
                    <a:pt x="1027" y="343"/>
                  </a:lnTo>
                  <a:lnTo>
                    <a:pt x="1027" y="345"/>
                  </a:lnTo>
                  <a:lnTo>
                    <a:pt x="1025" y="345"/>
                  </a:lnTo>
                  <a:lnTo>
                    <a:pt x="1023" y="345"/>
                  </a:lnTo>
                  <a:lnTo>
                    <a:pt x="1023" y="343"/>
                  </a:lnTo>
                  <a:lnTo>
                    <a:pt x="1022" y="343"/>
                  </a:lnTo>
                  <a:lnTo>
                    <a:pt x="1020" y="343"/>
                  </a:lnTo>
                  <a:lnTo>
                    <a:pt x="1020" y="342"/>
                  </a:lnTo>
                  <a:lnTo>
                    <a:pt x="1018" y="342"/>
                  </a:lnTo>
                  <a:lnTo>
                    <a:pt x="1017" y="342"/>
                  </a:lnTo>
                  <a:lnTo>
                    <a:pt x="1017" y="340"/>
                  </a:lnTo>
                  <a:lnTo>
                    <a:pt x="1015" y="340"/>
                  </a:lnTo>
                  <a:lnTo>
                    <a:pt x="1013" y="340"/>
                  </a:lnTo>
                  <a:lnTo>
                    <a:pt x="1012" y="340"/>
                  </a:lnTo>
                  <a:lnTo>
                    <a:pt x="1010" y="340"/>
                  </a:lnTo>
                  <a:lnTo>
                    <a:pt x="1008" y="340"/>
                  </a:lnTo>
                  <a:lnTo>
                    <a:pt x="1006" y="340"/>
                  </a:lnTo>
                  <a:lnTo>
                    <a:pt x="1005" y="340"/>
                  </a:lnTo>
                  <a:lnTo>
                    <a:pt x="1003" y="340"/>
                  </a:lnTo>
                  <a:lnTo>
                    <a:pt x="1001" y="340"/>
                  </a:lnTo>
                  <a:lnTo>
                    <a:pt x="1001" y="338"/>
                  </a:lnTo>
                  <a:lnTo>
                    <a:pt x="1000" y="338"/>
                  </a:lnTo>
                  <a:lnTo>
                    <a:pt x="998" y="337"/>
                  </a:lnTo>
                  <a:lnTo>
                    <a:pt x="996" y="337"/>
                  </a:lnTo>
                  <a:lnTo>
                    <a:pt x="996" y="338"/>
                  </a:lnTo>
                  <a:lnTo>
                    <a:pt x="995" y="338"/>
                  </a:lnTo>
                  <a:lnTo>
                    <a:pt x="993" y="338"/>
                  </a:lnTo>
                  <a:lnTo>
                    <a:pt x="991" y="338"/>
                  </a:lnTo>
                  <a:lnTo>
                    <a:pt x="991" y="340"/>
                  </a:lnTo>
                  <a:lnTo>
                    <a:pt x="991" y="342"/>
                  </a:lnTo>
                  <a:lnTo>
                    <a:pt x="991" y="340"/>
                  </a:lnTo>
                  <a:lnTo>
                    <a:pt x="990" y="342"/>
                  </a:lnTo>
                  <a:lnTo>
                    <a:pt x="990" y="343"/>
                  </a:lnTo>
                  <a:lnTo>
                    <a:pt x="988" y="343"/>
                  </a:lnTo>
                  <a:lnTo>
                    <a:pt x="990" y="343"/>
                  </a:lnTo>
                  <a:lnTo>
                    <a:pt x="988" y="343"/>
                  </a:lnTo>
                  <a:lnTo>
                    <a:pt x="988" y="345"/>
                  </a:lnTo>
                  <a:lnTo>
                    <a:pt x="988" y="346"/>
                  </a:lnTo>
                  <a:lnTo>
                    <a:pt x="986" y="346"/>
                  </a:lnTo>
                  <a:lnTo>
                    <a:pt x="986" y="348"/>
                  </a:lnTo>
                  <a:lnTo>
                    <a:pt x="985" y="348"/>
                  </a:lnTo>
                  <a:lnTo>
                    <a:pt x="983" y="348"/>
                  </a:lnTo>
                  <a:lnTo>
                    <a:pt x="981" y="348"/>
                  </a:lnTo>
                  <a:lnTo>
                    <a:pt x="979" y="348"/>
                  </a:lnTo>
                  <a:lnTo>
                    <a:pt x="981" y="348"/>
                  </a:lnTo>
                  <a:lnTo>
                    <a:pt x="979" y="348"/>
                  </a:lnTo>
                  <a:lnTo>
                    <a:pt x="979" y="346"/>
                  </a:lnTo>
                  <a:lnTo>
                    <a:pt x="978" y="346"/>
                  </a:lnTo>
                  <a:lnTo>
                    <a:pt x="976" y="346"/>
                  </a:lnTo>
                  <a:lnTo>
                    <a:pt x="976" y="348"/>
                  </a:lnTo>
                  <a:lnTo>
                    <a:pt x="976" y="346"/>
                  </a:lnTo>
                  <a:lnTo>
                    <a:pt x="974" y="346"/>
                  </a:lnTo>
                  <a:lnTo>
                    <a:pt x="976" y="345"/>
                  </a:lnTo>
                  <a:lnTo>
                    <a:pt x="974" y="345"/>
                  </a:lnTo>
                  <a:lnTo>
                    <a:pt x="973" y="345"/>
                  </a:lnTo>
                  <a:lnTo>
                    <a:pt x="973" y="343"/>
                  </a:lnTo>
                  <a:lnTo>
                    <a:pt x="971" y="343"/>
                  </a:lnTo>
                  <a:lnTo>
                    <a:pt x="971" y="342"/>
                  </a:lnTo>
                  <a:lnTo>
                    <a:pt x="971" y="343"/>
                  </a:lnTo>
                  <a:lnTo>
                    <a:pt x="969" y="343"/>
                  </a:lnTo>
                  <a:lnTo>
                    <a:pt x="968" y="343"/>
                  </a:lnTo>
                  <a:lnTo>
                    <a:pt x="968" y="345"/>
                  </a:lnTo>
                  <a:lnTo>
                    <a:pt x="966" y="345"/>
                  </a:lnTo>
                  <a:lnTo>
                    <a:pt x="964" y="345"/>
                  </a:lnTo>
                  <a:lnTo>
                    <a:pt x="964" y="343"/>
                  </a:lnTo>
                  <a:lnTo>
                    <a:pt x="963" y="345"/>
                  </a:lnTo>
                  <a:lnTo>
                    <a:pt x="963" y="346"/>
                  </a:lnTo>
                  <a:lnTo>
                    <a:pt x="974" y="356"/>
                  </a:lnTo>
                  <a:lnTo>
                    <a:pt x="974" y="358"/>
                  </a:lnTo>
                  <a:lnTo>
                    <a:pt x="974" y="360"/>
                  </a:lnTo>
                  <a:lnTo>
                    <a:pt x="974" y="361"/>
                  </a:lnTo>
                  <a:lnTo>
                    <a:pt x="973" y="361"/>
                  </a:lnTo>
                  <a:lnTo>
                    <a:pt x="971" y="361"/>
                  </a:lnTo>
                  <a:lnTo>
                    <a:pt x="969" y="361"/>
                  </a:lnTo>
                  <a:lnTo>
                    <a:pt x="968" y="360"/>
                  </a:lnTo>
                  <a:lnTo>
                    <a:pt x="968" y="361"/>
                  </a:lnTo>
                  <a:lnTo>
                    <a:pt x="968" y="360"/>
                  </a:lnTo>
                  <a:lnTo>
                    <a:pt x="966" y="360"/>
                  </a:lnTo>
                  <a:lnTo>
                    <a:pt x="966" y="358"/>
                  </a:lnTo>
                  <a:lnTo>
                    <a:pt x="964" y="358"/>
                  </a:lnTo>
                  <a:lnTo>
                    <a:pt x="963" y="358"/>
                  </a:lnTo>
                  <a:lnTo>
                    <a:pt x="963" y="356"/>
                  </a:lnTo>
                  <a:lnTo>
                    <a:pt x="963" y="358"/>
                  </a:lnTo>
                  <a:lnTo>
                    <a:pt x="961" y="358"/>
                  </a:lnTo>
                  <a:lnTo>
                    <a:pt x="959" y="358"/>
                  </a:lnTo>
                  <a:lnTo>
                    <a:pt x="959" y="360"/>
                  </a:lnTo>
                  <a:lnTo>
                    <a:pt x="958" y="360"/>
                  </a:lnTo>
                  <a:lnTo>
                    <a:pt x="958" y="358"/>
                  </a:lnTo>
                  <a:lnTo>
                    <a:pt x="958" y="360"/>
                  </a:lnTo>
                  <a:lnTo>
                    <a:pt x="958" y="361"/>
                  </a:lnTo>
                  <a:lnTo>
                    <a:pt x="956" y="361"/>
                  </a:lnTo>
                  <a:lnTo>
                    <a:pt x="956" y="360"/>
                  </a:lnTo>
                  <a:lnTo>
                    <a:pt x="954" y="360"/>
                  </a:lnTo>
                  <a:lnTo>
                    <a:pt x="954" y="361"/>
                  </a:lnTo>
                  <a:lnTo>
                    <a:pt x="954" y="363"/>
                  </a:lnTo>
                  <a:lnTo>
                    <a:pt x="952" y="361"/>
                  </a:lnTo>
                  <a:lnTo>
                    <a:pt x="952" y="363"/>
                  </a:lnTo>
                  <a:lnTo>
                    <a:pt x="951" y="361"/>
                  </a:lnTo>
                  <a:lnTo>
                    <a:pt x="949" y="363"/>
                  </a:lnTo>
                  <a:lnTo>
                    <a:pt x="949" y="361"/>
                  </a:lnTo>
                  <a:lnTo>
                    <a:pt x="947" y="361"/>
                  </a:lnTo>
                  <a:lnTo>
                    <a:pt x="947" y="363"/>
                  </a:lnTo>
                  <a:lnTo>
                    <a:pt x="947" y="361"/>
                  </a:lnTo>
                  <a:lnTo>
                    <a:pt x="947" y="363"/>
                  </a:lnTo>
                  <a:lnTo>
                    <a:pt x="946" y="363"/>
                  </a:lnTo>
                  <a:lnTo>
                    <a:pt x="944" y="365"/>
                  </a:lnTo>
                  <a:lnTo>
                    <a:pt x="944" y="366"/>
                  </a:lnTo>
                  <a:lnTo>
                    <a:pt x="942" y="366"/>
                  </a:lnTo>
                  <a:lnTo>
                    <a:pt x="944" y="368"/>
                  </a:lnTo>
                  <a:lnTo>
                    <a:pt x="942" y="368"/>
                  </a:lnTo>
                  <a:lnTo>
                    <a:pt x="944" y="369"/>
                  </a:lnTo>
                  <a:lnTo>
                    <a:pt x="942" y="369"/>
                  </a:lnTo>
                  <a:lnTo>
                    <a:pt x="944" y="369"/>
                  </a:lnTo>
                  <a:lnTo>
                    <a:pt x="942" y="371"/>
                  </a:lnTo>
                  <a:lnTo>
                    <a:pt x="941" y="373"/>
                  </a:lnTo>
                  <a:lnTo>
                    <a:pt x="939" y="373"/>
                  </a:lnTo>
                  <a:lnTo>
                    <a:pt x="939" y="374"/>
                  </a:lnTo>
                  <a:lnTo>
                    <a:pt x="937" y="374"/>
                  </a:lnTo>
                  <a:lnTo>
                    <a:pt x="937" y="376"/>
                  </a:lnTo>
                  <a:lnTo>
                    <a:pt x="937" y="378"/>
                  </a:lnTo>
                  <a:lnTo>
                    <a:pt x="939" y="378"/>
                  </a:lnTo>
                  <a:lnTo>
                    <a:pt x="939" y="379"/>
                  </a:lnTo>
                  <a:lnTo>
                    <a:pt x="939" y="381"/>
                  </a:lnTo>
                  <a:lnTo>
                    <a:pt x="937" y="383"/>
                  </a:lnTo>
                  <a:lnTo>
                    <a:pt x="937" y="381"/>
                  </a:lnTo>
                  <a:lnTo>
                    <a:pt x="937" y="383"/>
                  </a:lnTo>
                  <a:lnTo>
                    <a:pt x="937" y="384"/>
                  </a:lnTo>
                  <a:lnTo>
                    <a:pt x="939" y="384"/>
                  </a:lnTo>
                  <a:lnTo>
                    <a:pt x="937" y="384"/>
                  </a:lnTo>
                  <a:lnTo>
                    <a:pt x="936" y="386"/>
                  </a:lnTo>
                  <a:lnTo>
                    <a:pt x="936" y="388"/>
                  </a:lnTo>
                  <a:lnTo>
                    <a:pt x="951" y="389"/>
                  </a:lnTo>
                  <a:lnTo>
                    <a:pt x="951" y="391"/>
                  </a:lnTo>
                  <a:lnTo>
                    <a:pt x="949" y="402"/>
                  </a:lnTo>
                  <a:lnTo>
                    <a:pt x="949" y="404"/>
                  </a:lnTo>
                  <a:lnTo>
                    <a:pt x="947" y="404"/>
                  </a:lnTo>
                  <a:lnTo>
                    <a:pt x="947" y="406"/>
                  </a:lnTo>
                  <a:lnTo>
                    <a:pt x="949" y="406"/>
                  </a:lnTo>
                  <a:lnTo>
                    <a:pt x="949" y="407"/>
                  </a:lnTo>
                  <a:lnTo>
                    <a:pt x="949" y="406"/>
                  </a:lnTo>
                  <a:lnTo>
                    <a:pt x="949" y="407"/>
                  </a:lnTo>
                  <a:lnTo>
                    <a:pt x="951" y="407"/>
                  </a:lnTo>
                  <a:lnTo>
                    <a:pt x="952" y="407"/>
                  </a:lnTo>
                  <a:lnTo>
                    <a:pt x="954" y="409"/>
                  </a:lnTo>
                  <a:lnTo>
                    <a:pt x="956" y="409"/>
                  </a:lnTo>
                  <a:lnTo>
                    <a:pt x="958" y="409"/>
                  </a:lnTo>
                  <a:lnTo>
                    <a:pt x="958" y="411"/>
                  </a:lnTo>
                  <a:lnTo>
                    <a:pt x="958" y="414"/>
                  </a:lnTo>
                  <a:lnTo>
                    <a:pt x="958" y="417"/>
                  </a:lnTo>
                  <a:lnTo>
                    <a:pt x="959" y="419"/>
                  </a:lnTo>
                  <a:lnTo>
                    <a:pt x="959" y="420"/>
                  </a:lnTo>
                  <a:lnTo>
                    <a:pt x="961" y="420"/>
                  </a:lnTo>
                  <a:lnTo>
                    <a:pt x="961" y="422"/>
                  </a:lnTo>
                  <a:lnTo>
                    <a:pt x="959" y="422"/>
                  </a:lnTo>
                  <a:lnTo>
                    <a:pt x="959" y="424"/>
                  </a:lnTo>
                  <a:lnTo>
                    <a:pt x="958" y="424"/>
                  </a:lnTo>
                  <a:lnTo>
                    <a:pt x="958" y="422"/>
                  </a:lnTo>
                  <a:lnTo>
                    <a:pt x="958" y="424"/>
                  </a:lnTo>
                  <a:lnTo>
                    <a:pt x="956" y="424"/>
                  </a:lnTo>
                  <a:lnTo>
                    <a:pt x="952" y="424"/>
                  </a:lnTo>
                  <a:lnTo>
                    <a:pt x="951" y="424"/>
                  </a:lnTo>
                  <a:lnTo>
                    <a:pt x="944" y="424"/>
                  </a:lnTo>
                  <a:lnTo>
                    <a:pt x="942" y="424"/>
                  </a:lnTo>
                  <a:lnTo>
                    <a:pt x="942" y="422"/>
                  </a:lnTo>
                  <a:lnTo>
                    <a:pt x="941" y="422"/>
                  </a:lnTo>
                  <a:lnTo>
                    <a:pt x="941" y="420"/>
                  </a:lnTo>
                  <a:lnTo>
                    <a:pt x="939" y="420"/>
                  </a:lnTo>
                  <a:lnTo>
                    <a:pt x="930" y="420"/>
                  </a:lnTo>
                  <a:lnTo>
                    <a:pt x="930" y="422"/>
                  </a:lnTo>
                  <a:lnTo>
                    <a:pt x="929" y="422"/>
                  </a:lnTo>
                  <a:lnTo>
                    <a:pt x="930" y="424"/>
                  </a:lnTo>
                  <a:lnTo>
                    <a:pt x="929" y="424"/>
                  </a:lnTo>
                  <a:lnTo>
                    <a:pt x="929" y="425"/>
                  </a:lnTo>
                  <a:lnTo>
                    <a:pt x="930" y="425"/>
                  </a:lnTo>
                  <a:lnTo>
                    <a:pt x="929" y="425"/>
                  </a:lnTo>
                  <a:lnTo>
                    <a:pt x="930" y="425"/>
                  </a:lnTo>
                  <a:lnTo>
                    <a:pt x="930" y="427"/>
                  </a:lnTo>
                  <a:lnTo>
                    <a:pt x="932" y="427"/>
                  </a:lnTo>
                  <a:lnTo>
                    <a:pt x="932" y="425"/>
                  </a:lnTo>
                  <a:lnTo>
                    <a:pt x="934" y="425"/>
                  </a:lnTo>
                  <a:lnTo>
                    <a:pt x="934" y="427"/>
                  </a:lnTo>
                  <a:lnTo>
                    <a:pt x="936" y="427"/>
                  </a:lnTo>
                  <a:lnTo>
                    <a:pt x="936" y="425"/>
                  </a:lnTo>
                  <a:lnTo>
                    <a:pt x="936" y="427"/>
                  </a:lnTo>
                  <a:lnTo>
                    <a:pt x="937" y="425"/>
                  </a:lnTo>
                  <a:lnTo>
                    <a:pt x="937" y="427"/>
                  </a:lnTo>
                  <a:lnTo>
                    <a:pt x="937" y="429"/>
                  </a:lnTo>
                  <a:lnTo>
                    <a:pt x="939" y="429"/>
                  </a:lnTo>
                  <a:lnTo>
                    <a:pt x="941" y="429"/>
                  </a:lnTo>
                  <a:lnTo>
                    <a:pt x="941" y="430"/>
                  </a:lnTo>
                  <a:lnTo>
                    <a:pt x="942" y="430"/>
                  </a:lnTo>
                  <a:lnTo>
                    <a:pt x="942" y="432"/>
                  </a:lnTo>
                  <a:lnTo>
                    <a:pt x="941" y="432"/>
                  </a:lnTo>
                  <a:lnTo>
                    <a:pt x="942" y="432"/>
                  </a:lnTo>
                  <a:lnTo>
                    <a:pt x="942" y="434"/>
                  </a:lnTo>
                  <a:lnTo>
                    <a:pt x="944" y="434"/>
                  </a:lnTo>
                  <a:lnTo>
                    <a:pt x="946" y="434"/>
                  </a:lnTo>
                  <a:lnTo>
                    <a:pt x="946" y="435"/>
                  </a:lnTo>
                  <a:lnTo>
                    <a:pt x="947" y="435"/>
                  </a:lnTo>
                  <a:lnTo>
                    <a:pt x="947" y="437"/>
                  </a:lnTo>
                  <a:lnTo>
                    <a:pt x="949" y="437"/>
                  </a:lnTo>
                  <a:lnTo>
                    <a:pt x="951" y="437"/>
                  </a:lnTo>
                  <a:lnTo>
                    <a:pt x="949" y="438"/>
                  </a:lnTo>
                  <a:lnTo>
                    <a:pt x="947" y="438"/>
                  </a:lnTo>
                  <a:lnTo>
                    <a:pt x="947" y="440"/>
                  </a:lnTo>
                  <a:lnTo>
                    <a:pt x="946" y="440"/>
                  </a:lnTo>
                  <a:lnTo>
                    <a:pt x="946" y="442"/>
                  </a:lnTo>
                  <a:lnTo>
                    <a:pt x="947" y="442"/>
                  </a:lnTo>
                  <a:lnTo>
                    <a:pt x="947" y="443"/>
                  </a:lnTo>
                  <a:lnTo>
                    <a:pt x="946" y="443"/>
                  </a:lnTo>
                  <a:lnTo>
                    <a:pt x="947" y="443"/>
                  </a:lnTo>
                  <a:lnTo>
                    <a:pt x="947" y="445"/>
                  </a:lnTo>
                  <a:lnTo>
                    <a:pt x="949" y="445"/>
                  </a:lnTo>
                  <a:lnTo>
                    <a:pt x="951" y="445"/>
                  </a:lnTo>
                  <a:lnTo>
                    <a:pt x="951" y="447"/>
                  </a:lnTo>
                  <a:lnTo>
                    <a:pt x="951" y="445"/>
                  </a:lnTo>
                  <a:lnTo>
                    <a:pt x="951" y="447"/>
                  </a:lnTo>
                  <a:lnTo>
                    <a:pt x="952" y="447"/>
                  </a:lnTo>
                  <a:lnTo>
                    <a:pt x="952" y="448"/>
                  </a:lnTo>
                  <a:lnTo>
                    <a:pt x="954" y="448"/>
                  </a:lnTo>
                  <a:lnTo>
                    <a:pt x="954" y="450"/>
                  </a:lnTo>
                  <a:lnTo>
                    <a:pt x="956" y="450"/>
                  </a:lnTo>
                  <a:lnTo>
                    <a:pt x="958" y="452"/>
                  </a:lnTo>
                  <a:lnTo>
                    <a:pt x="956" y="452"/>
                  </a:lnTo>
                  <a:lnTo>
                    <a:pt x="958" y="452"/>
                  </a:lnTo>
                  <a:lnTo>
                    <a:pt x="958" y="453"/>
                  </a:lnTo>
                  <a:lnTo>
                    <a:pt x="958" y="455"/>
                  </a:lnTo>
                  <a:lnTo>
                    <a:pt x="959" y="457"/>
                  </a:lnTo>
                  <a:lnTo>
                    <a:pt x="959" y="455"/>
                  </a:lnTo>
                  <a:lnTo>
                    <a:pt x="959" y="457"/>
                  </a:lnTo>
                  <a:lnTo>
                    <a:pt x="959" y="458"/>
                  </a:lnTo>
                  <a:lnTo>
                    <a:pt x="959" y="460"/>
                  </a:lnTo>
                  <a:lnTo>
                    <a:pt x="958" y="460"/>
                  </a:lnTo>
                  <a:lnTo>
                    <a:pt x="958" y="461"/>
                  </a:lnTo>
                  <a:lnTo>
                    <a:pt x="959" y="461"/>
                  </a:lnTo>
                  <a:lnTo>
                    <a:pt x="961" y="461"/>
                  </a:lnTo>
                  <a:lnTo>
                    <a:pt x="961" y="463"/>
                  </a:lnTo>
                  <a:lnTo>
                    <a:pt x="959" y="463"/>
                  </a:lnTo>
                  <a:lnTo>
                    <a:pt x="961" y="465"/>
                  </a:lnTo>
                  <a:lnTo>
                    <a:pt x="959" y="465"/>
                  </a:lnTo>
                  <a:lnTo>
                    <a:pt x="959" y="463"/>
                  </a:lnTo>
                  <a:lnTo>
                    <a:pt x="959" y="465"/>
                  </a:lnTo>
                  <a:lnTo>
                    <a:pt x="958" y="465"/>
                  </a:lnTo>
                  <a:lnTo>
                    <a:pt x="959" y="465"/>
                  </a:lnTo>
                  <a:lnTo>
                    <a:pt x="959" y="466"/>
                  </a:lnTo>
                  <a:lnTo>
                    <a:pt x="961" y="466"/>
                  </a:lnTo>
                  <a:lnTo>
                    <a:pt x="961" y="468"/>
                  </a:lnTo>
                  <a:lnTo>
                    <a:pt x="959" y="468"/>
                  </a:lnTo>
                  <a:lnTo>
                    <a:pt x="961" y="470"/>
                  </a:lnTo>
                  <a:lnTo>
                    <a:pt x="959" y="470"/>
                  </a:lnTo>
                  <a:lnTo>
                    <a:pt x="959" y="471"/>
                  </a:lnTo>
                  <a:lnTo>
                    <a:pt x="958" y="471"/>
                  </a:lnTo>
                  <a:lnTo>
                    <a:pt x="959" y="471"/>
                  </a:lnTo>
                  <a:lnTo>
                    <a:pt x="959" y="473"/>
                  </a:lnTo>
                  <a:lnTo>
                    <a:pt x="959" y="475"/>
                  </a:lnTo>
                  <a:lnTo>
                    <a:pt x="958" y="475"/>
                  </a:lnTo>
                  <a:lnTo>
                    <a:pt x="956" y="476"/>
                  </a:lnTo>
                  <a:lnTo>
                    <a:pt x="956" y="478"/>
                  </a:lnTo>
                  <a:lnTo>
                    <a:pt x="956" y="479"/>
                  </a:lnTo>
                  <a:lnTo>
                    <a:pt x="956" y="481"/>
                  </a:lnTo>
                  <a:lnTo>
                    <a:pt x="958" y="481"/>
                  </a:lnTo>
                  <a:lnTo>
                    <a:pt x="958" y="483"/>
                  </a:lnTo>
                  <a:lnTo>
                    <a:pt x="956" y="483"/>
                  </a:lnTo>
                  <a:lnTo>
                    <a:pt x="956" y="484"/>
                  </a:lnTo>
                  <a:lnTo>
                    <a:pt x="954" y="486"/>
                  </a:lnTo>
                  <a:lnTo>
                    <a:pt x="952" y="486"/>
                  </a:lnTo>
                  <a:lnTo>
                    <a:pt x="951" y="486"/>
                  </a:lnTo>
                  <a:lnTo>
                    <a:pt x="949" y="484"/>
                  </a:lnTo>
                  <a:lnTo>
                    <a:pt x="947" y="484"/>
                  </a:lnTo>
                  <a:lnTo>
                    <a:pt x="947" y="486"/>
                  </a:lnTo>
                  <a:lnTo>
                    <a:pt x="949" y="486"/>
                  </a:lnTo>
                  <a:lnTo>
                    <a:pt x="949" y="488"/>
                  </a:lnTo>
                  <a:lnTo>
                    <a:pt x="949" y="489"/>
                  </a:lnTo>
                  <a:lnTo>
                    <a:pt x="949" y="491"/>
                  </a:lnTo>
                  <a:lnTo>
                    <a:pt x="947" y="493"/>
                  </a:lnTo>
                  <a:lnTo>
                    <a:pt x="946" y="493"/>
                  </a:lnTo>
                  <a:lnTo>
                    <a:pt x="946" y="494"/>
                  </a:lnTo>
                  <a:lnTo>
                    <a:pt x="944" y="494"/>
                  </a:lnTo>
                  <a:lnTo>
                    <a:pt x="942" y="494"/>
                  </a:lnTo>
                  <a:lnTo>
                    <a:pt x="942" y="496"/>
                  </a:lnTo>
                  <a:lnTo>
                    <a:pt x="942" y="498"/>
                  </a:lnTo>
                  <a:lnTo>
                    <a:pt x="941" y="498"/>
                  </a:lnTo>
                  <a:lnTo>
                    <a:pt x="941" y="499"/>
                  </a:lnTo>
                  <a:lnTo>
                    <a:pt x="939" y="499"/>
                  </a:lnTo>
                  <a:lnTo>
                    <a:pt x="939" y="501"/>
                  </a:lnTo>
                  <a:lnTo>
                    <a:pt x="937" y="499"/>
                  </a:lnTo>
                  <a:lnTo>
                    <a:pt x="937" y="501"/>
                  </a:lnTo>
                  <a:lnTo>
                    <a:pt x="936" y="502"/>
                  </a:lnTo>
                  <a:lnTo>
                    <a:pt x="936" y="504"/>
                  </a:lnTo>
                  <a:lnTo>
                    <a:pt x="936" y="506"/>
                  </a:lnTo>
                  <a:lnTo>
                    <a:pt x="936" y="507"/>
                  </a:lnTo>
                  <a:lnTo>
                    <a:pt x="934" y="507"/>
                  </a:lnTo>
                  <a:lnTo>
                    <a:pt x="936" y="509"/>
                  </a:lnTo>
                  <a:lnTo>
                    <a:pt x="936" y="511"/>
                  </a:lnTo>
                  <a:lnTo>
                    <a:pt x="937" y="512"/>
                  </a:lnTo>
                  <a:lnTo>
                    <a:pt x="937" y="514"/>
                  </a:lnTo>
                  <a:lnTo>
                    <a:pt x="936" y="514"/>
                  </a:lnTo>
                  <a:lnTo>
                    <a:pt x="936" y="516"/>
                  </a:lnTo>
                  <a:lnTo>
                    <a:pt x="936" y="517"/>
                  </a:lnTo>
                  <a:lnTo>
                    <a:pt x="936" y="519"/>
                  </a:lnTo>
                  <a:lnTo>
                    <a:pt x="936" y="521"/>
                  </a:lnTo>
                  <a:lnTo>
                    <a:pt x="934" y="521"/>
                  </a:lnTo>
                  <a:lnTo>
                    <a:pt x="934" y="522"/>
                  </a:lnTo>
                  <a:lnTo>
                    <a:pt x="932" y="522"/>
                  </a:lnTo>
                  <a:lnTo>
                    <a:pt x="930" y="522"/>
                  </a:lnTo>
                  <a:lnTo>
                    <a:pt x="930" y="524"/>
                  </a:lnTo>
                  <a:lnTo>
                    <a:pt x="930" y="525"/>
                  </a:lnTo>
                  <a:lnTo>
                    <a:pt x="929" y="525"/>
                  </a:lnTo>
                  <a:lnTo>
                    <a:pt x="927" y="525"/>
                  </a:lnTo>
                  <a:lnTo>
                    <a:pt x="925" y="525"/>
                  </a:lnTo>
                  <a:lnTo>
                    <a:pt x="924" y="525"/>
                  </a:lnTo>
                  <a:lnTo>
                    <a:pt x="924" y="527"/>
                  </a:lnTo>
                  <a:lnTo>
                    <a:pt x="924" y="529"/>
                  </a:lnTo>
                  <a:lnTo>
                    <a:pt x="922" y="529"/>
                  </a:lnTo>
                  <a:lnTo>
                    <a:pt x="924" y="530"/>
                  </a:lnTo>
                  <a:lnTo>
                    <a:pt x="924" y="532"/>
                  </a:lnTo>
                  <a:lnTo>
                    <a:pt x="922" y="534"/>
                  </a:lnTo>
                  <a:lnTo>
                    <a:pt x="924" y="534"/>
                  </a:lnTo>
                  <a:lnTo>
                    <a:pt x="922" y="534"/>
                  </a:lnTo>
                  <a:lnTo>
                    <a:pt x="922" y="535"/>
                  </a:lnTo>
                  <a:lnTo>
                    <a:pt x="920" y="537"/>
                  </a:lnTo>
                  <a:lnTo>
                    <a:pt x="920" y="539"/>
                  </a:lnTo>
                  <a:lnTo>
                    <a:pt x="920" y="540"/>
                  </a:lnTo>
                  <a:lnTo>
                    <a:pt x="920" y="542"/>
                  </a:lnTo>
                  <a:lnTo>
                    <a:pt x="919" y="542"/>
                  </a:lnTo>
                  <a:lnTo>
                    <a:pt x="920" y="542"/>
                  </a:lnTo>
                  <a:lnTo>
                    <a:pt x="919" y="542"/>
                  </a:lnTo>
                  <a:lnTo>
                    <a:pt x="919" y="544"/>
                  </a:lnTo>
                  <a:lnTo>
                    <a:pt x="919" y="545"/>
                  </a:lnTo>
                  <a:lnTo>
                    <a:pt x="917" y="545"/>
                  </a:lnTo>
                  <a:lnTo>
                    <a:pt x="917" y="547"/>
                  </a:lnTo>
                  <a:lnTo>
                    <a:pt x="917" y="548"/>
                  </a:lnTo>
                  <a:lnTo>
                    <a:pt x="915" y="548"/>
                  </a:lnTo>
                  <a:lnTo>
                    <a:pt x="915" y="550"/>
                  </a:lnTo>
                  <a:lnTo>
                    <a:pt x="914" y="548"/>
                  </a:lnTo>
                  <a:lnTo>
                    <a:pt x="914" y="550"/>
                  </a:lnTo>
                  <a:lnTo>
                    <a:pt x="890" y="550"/>
                  </a:lnTo>
                  <a:lnTo>
                    <a:pt x="882" y="550"/>
                  </a:lnTo>
                  <a:lnTo>
                    <a:pt x="880" y="550"/>
                  </a:lnTo>
                  <a:lnTo>
                    <a:pt x="880" y="552"/>
                  </a:lnTo>
                  <a:lnTo>
                    <a:pt x="880" y="553"/>
                  </a:lnTo>
                  <a:lnTo>
                    <a:pt x="880" y="555"/>
                  </a:lnTo>
                  <a:lnTo>
                    <a:pt x="878" y="557"/>
                  </a:lnTo>
                  <a:lnTo>
                    <a:pt x="880" y="557"/>
                  </a:lnTo>
                  <a:lnTo>
                    <a:pt x="878" y="558"/>
                  </a:lnTo>
                  <a:lnTo>
                    <a:pt x="876" y="558"/>
                  </a:lnTo>
                  <a:lnTo>
                    <a:pt x="876" y="560"/>
                  </a:lnTo>
                  <a:lnTo>
                    <a:pt x="875" y="560"/>
                  </a:lnTo>
                  <a:lnTo>
                    <a:pt x="875" y="562"/>
                  </a:lnTo>
                  <a:lnTo>
                    <a:pt x="873" y="562"/>
                  </a:lnTo>
                  <a:lnTo>
                    <a:pt x="871" y="562"/>
                  </a:lnTo>
                  <a:lnTo>
                    <a:pt x="873" y="562"/>
                  </a:lnTo>
                  <a:lnTo>
                    <a:pt x="873" y="563"/>
                  </a:lnTo>
                  <a:lnTo>
                    <a:pt x="871" y="563"/>
                  </a:lnTo>
                  <a:lnTo>
                    <a:pt x="871" y="565"/>
                  </a:lnTo>
                  <a:lnTo>
                    <a:pt x="873" y="567"/>
                  </a:lnTo>
                  <a:lnTo>
                    <a:pt x="873" y="568"/>
                  </a:lnTo>
                  <a:lnTo>
                    <a:pt x="873" y="570"/>
                  </a:lnTo>
                  <a:lnTo>
                    <a:pt x="875" y="570"/>
                  </a:lnTo>
                  <a:lnTo>
                    <a:pt x="876" y="570"/>
                  </a:lnTo>
                  <a:lnTo>
                    <a:pt x="876" y="571"/>
                  </a:lnTo>
                  <a:lnTo>
                    <a:pt x="876" y="573"/>
                  </a:lnTo>
                  <a:lnTo>
                    <a:pt x="876" y="575"/>
                  </a:lnTo>
                  <a:lnTo>
                    <a:pt x="876" y="576"/>
                  </a:lnTo>
                  <a:lnTo>
                    <a:pt x="876" y="578"/>
                  </a:lnTo>
                  <a:lnTo>
                    <a:pt x="876" y="580"/>
                  </a:lnTo>
                  <a:lnTo>
                    <a:pt x="876" y="581"/>
                  </a:lnTo>
                  <a:lnTo>
                    <a:pt x="875" y="581"/>
                  </a:lnTo>
                  <a:lnTo>
                    <a:pt x="875" y="583"/>
                  </a:lnTo>
                  <a:lnTo>
                    <a:pt x="875" y="581"/>
                  </a:lnTo>
                  <a:lnTo>
                    <a:pt x="875" y="583"/>
                  </a:lnTo>
                  <a:lnTo>
                    <a:pt x="873" y="583"/>
                  </a:lnTo>
                  <a:lnTo>
                    <a:pt x="873" y="585"/>
                  </a:lnTo>
                  <a:lnTo>
                    <a:pt x="873" y="586"/>
                  </a:lnTo>
                  <a:lnTo>
                    <a:pt x="871" y="588"/>
                  </a:lnTo>
                  <a:lnTo>
                    <a:pt x="873" y="588"/>
                  </a:lnTo>
                  <a:lnTo>
                    <a:pt x="875" y="588"/>
                  </a:lnTo>
                  <a:lnTo>
                    <a:pt x="875" y="590"/>
                  </a:lnTo>
                  <a:lnTo>
                    <a:pt x="876" y="590"/>
                  </a:lnTo>
                  <a:lnTo>
                    <a:pt x="876" y="591"/>
                  </a:lnTo>
                  <a:lnTo>
                    <a:pt x="875" y="591"/>
                  </a:lnTo>
                  <a:lnTo>
                    <a:pt x="875" y="593"/>
                  </a:lnTo>
                  <a:lnTo>
                    <a:pt x="873" y="593"/>
                  </a:lnTo>
                  <a:lnTo>
                    <a:pt x="873" y="594"/>
                  </a:lnTo>
                  <a:lnTo>
                    <a:pt x="871" y="594"/>
                  </a:lnTo>
                  <a:lnTo>
                    <a:pt x="871" y="596"/>
                  </a:lnTo>
                  <a:lnTo>
                    <a:pt x="871" y="598"/>
                  </a:lnTo>
                  <a:lnTo>
                    <a:pt x="871" y="599"/>
                  </a:lnTo>
                  <a:lnTo>
                    <a:pt x="870" y="599"/>
                  </a:lnTo>
                  <a:lnTo>
                    <a:pt x="870" y="601"/>
                  </a:lnTo>
                  <a:lnTo>
                    <a:pt x="870" y="603"/>
                  </a:lnTo>
                  <a:lnTo>
                    <a:pt x="868" y="603"/>
                  </a:lnTo>
                  <a:lnTo>
                    <a:pt x="868" y="604"/>
                  </a:lnTo>
                  <a:lnTo>
                    <a:pt x="866" y="604"/>
                  </a:lnTo>
                  <a:lnTo>
                    <a:pt x="865" y="604"/>
                  </a:lnTo>
                  <a:lnTo>
                    <a:pt x="865" y="606"/>
                  </a:lnTo>
                  <a:lnTo>
                    <a:pt x="865" y="608"/>
                  </a:lnTo>
                  <a:lnTo>
                    <a:pt x="865" y="609"/>
                  </a:lnTo>
                  <a:lnTo>
                    <a:pt x="863" y="609"/>
                  </a:lnTo>
                  <a:lnTo>
                    <a:pt x="863" y="611"/>
                  </a:lnTo>
                  <a:lnTo>
                    <a:pt x="863" y="613"/>
                  </a:lnTo>
                  <a:lnTo>
                    <a:pt x="861" y="613"/>
                  </a:lnTo>
                  <a:lnTo>
                    <a:pt x="861" y="614"/>
                  </a:lnTo>
                  <a:lnTo>
                    <a:pt x="861" y="616"/>
                  </a:lnTo>
                  <a:lnTo>
                    <a:pt x="860" y="616"/>
                  </a:lnTo>
                  <a:lnTo>
                    <a:pt x="860" y="617"/>
                  </a:lnTo>
                  <a:lnTo>
                    <a:pt x="858" y="617"/>
                  </a:lnTo>
                  <a:lnTo>
                    <a:pt x="858" y="616"/>
                  </a:lnTo>
                  <a:lnTo>
                    <a:pt x="858" y="617"/>
                  </a:lnTo>
                  <a:lnTo>
                    <a:pt x="856" y="617"/>
                  </a:lnTo>
                  <a:lnTo>
                    <a:pt x="856" y="616"/>
                  </a:lnTo>
                  <a:lnTo>
                    <a:pt x="854" y="617"/>
                  </a:lnTo>
                  <a:lnTo>
                    <a:pt x="854" y="616"/>
                  </a:lnTo>
                  <a:lnTo>
                    <a:pt x="853" y="617"/>
                  </a:lnTo>
                  <a:lnTo>
                    <a:pt x="851" y="617"/>
                  </a:lnTo>
                  <a:lnTo>
                    <a:pt x="849" y="617"/>
                  </a:lnTo>
                  <a:lnTo>
                    <a:pt x="848" y="617"/>
                  </a:lnTo>
                  <a:lnTo>
                    <a:pt x="848" y="619"/>
                  </a:lnTo>
                  <a:lnTo>
                    <a:pt x="846" y="619"/>
                  </a:lnTo>
                  <a:lnTo>
                    <a:pt x="848" y="619"/>
                  </a:lnTo>
                  <a:lnTo>
                    <a:pt x="846" y="619"/>
                  </a:lnTo>
                  <a:lnTo>
                    <a:pt x="844" y="619"/>
                  </a:lnTo>
                  <a:lnTo>
                    <a:pt x="844" y="621"/>
                  </a:lnTo>
                  <a:lnTo>
                    <a:pt x="843" y="621"/>
                  </a:lnTo>
                  <a:lnTo>
                    <a:pt x="844" y="621"/>
                  </a:lnTo>
                  <a:lnTo>
                    <a:pt x="843" y="621"/>
                  </a:lnTo>
                  <a:lnTo>
                    <a:pt x="844" y="622"/>
                  </a:lnTo>
                  <a:lnTo>
                    <a:pt x="846" y="622"/>
                  </a:lnTo>
                  <a:lnTo>
                    <a:pt x="846" y="624"/>
                  </a:lnTo>
                  <a:lnTo>
                    <a:pt x="848" y="624"/>
                  </a:lnTo>
                  <a:lnTo>
                    <a:pt x="849" y="626"/>
                  </a:lnTo>
                  <a:lnTo>
                    <a:pt x="849" y="627"/>
                  </a:lnTo>
                  <a:lnTo>
                    <a:pt x="848" y="626"/>
                  </a:lnTo>
                  <a:lnTo>
                    <a:pt x="848" y="627"/>
                  </a:lnTo>
                  <a:lnTo>
                    <a:pt x="848" y="629"/>
                  </a:lnTo>
                  <a:lnTo>
                    <a:pt x="846" y="629"/>
                  </a:lnTo>
                  <a:lnTo>
                    <a:pt x="846" y="631"/>
                  </a:lnTo>
                  <a:lnTo>
                    <a:pt x="844" y="631"/>
                  </a:lnTo>
                  <a:lnTo>
                    <a:pt x="846" y="631"/>
                  </a:lnTo>
                  <a:lnTo>
                    <a:pt x="846" y="632"/>
                  </a:lnTo>
                  <a:lnTo>
                    <a:pt x="844" y="632"/>
                  </a:lnTo>
                  <a:lnTo>
                    <a:pt x="843" y="632"/>
                  </a:lnTo>
                  <a:lnTo>
                    <a:pt x="841" y="634"/>
                  </a:lnTo>
                  <a:lnTo>
                    <a:pt x="841" y="636"/>
                  </a:lnTo>
                  <a:lnTo>
                    <a:pt x="841" y="637"/>
                  </a:lnTo>
                  <a:lnTo>
                    <a:pt x="839" y="637"/>
                  </a:lnTo>
                  <a:lnTo>
                    <a:pt x="839" y="639"/>
                  </a:lnTo>
                  <a:lnTo>
                    <a:pt x="838" y="640"/>
                  </a:lnTo>
                  <a:lnTo>
                    <a:pt x="839" y="640"/>
                  </a:lnTo>
                  <a:lnTo>
                    <a:pt x="839" y="642"/>
                  </a:lnTo>
                  <a:lnTo>
                    <a:pt x="839" y="644"/>
                  </a:lnTo>
                  <a:lnTo>
                    <a:pt x="839" y="645"/>
                  </a:lnTo>
                  <a:lnTo>
                    <a:pt x="839" y="647"/>
                  </a:lnTo>
                  <a:lnTo>
                    <a:pt x="838" y="647"/>
                  </a:lnTo>
                  <a:lnTo>
                    <a:pt x="838" y="649"/>
                  </a:lnTo>
                  <a:lnTo>
                    <a:pt x="836" y="649"/>
                  </a:lnTo>
                  <a:lnTo>
                    <a:pt x="836" y="650"/>
                  </a:lnTo>
                  <a:lnTo>
                    <a:pt x="836" y="652"/>
                  </a:lnTo>
                  <a:lnTo>
                    <a:pt x="836" y="654"/>
                  </a:lnTo>
                  <a:lnTo>
                    <a:pt x="836" y="655"/>
                  </a:lnTo>
                  <a:lnTo>
                    <a:pt x="836" y="657"/>
                  </a:lnTo>
                  <a:lnTo>
                    <a:pt x="834" y="657"/>
                  </a:lnTo>
                  <a:lnTo>
                    <a:pt x="834" y="659"/>
                  </a:lnTo>
                  <a:lnTo>
                    <a:pt x="834" y="660"/>
                  </a:lnTo>
                  <a:lnTo>
                    <a:pt x="836" y="660"/>
                  </a:lnTo>
                  <a:lnTo>
                    <a:pt x="834" y="660"/>
                  </a:lnTo>
                  <a:lnTo>
                    <a:pt x="834" y="662"/>
                  </a:lnTo>
                  <a:lnTo>
                    <a:pt x="833" y="662"/>
                  </a:lnTo>
                  <a:lnTo>
                    <a:pt x="833" y="660"/>
                  </a:lnTo>
                  <a:lnTo>
                    <a:pt x="831" y="660"/>
                  </a:lnTo>
                  <a:lnTo>
                    <a:pt x="831" y="662"/>
                  </a:lnTo>
                  <a:lnTo>
                    <a:pt x="833" y="662"/>
                  </a:lnTo>
                  <a:lnTo>
                    <a:pt x="831" y="662"/>
                  </a:lnTo>
                  <a:lnTo>
                    <a:pt x="831" y="663"/>
                  </a:lnTo>
                  <a:lnTo>
                    <a:pt x="831" y="665"/>
                  </a:lnTo>
                  <a:lnTo>
                    <a:pt x="831" y="667"/>
                  </a:lnTo>
                  <a:lnTo>
                    <a:pt x="833" y="667"/>
                  </a:lnTo>
                  <a:lnTo>
                    <a:pt x="833" y="668"/>
                  </a:lnTo>
                  <a:lnTo>
                    <a:pt x="834" y="668"/>
                  </a:lnTo>
                  <a:lnTo>
                    <a:pt x="833" y="668"/>
                  </a:lnTo>
                  <a:lnTo>
                    <a:pt x="833" y="670"/>
                  </a:lnTo>
                  <a:lnTo>
                    <a:pt x="831" y="670"/>
                  </a:lnTo>
                  <a:lnTo>
                    <a:pt x="831" y="672"/>
                  </a:lnTo>
                  <a:lnTo>
                    <a:pt x="829" y="672"/>
                  </a:lnTo>
                  <a:lnTo>
                    <a:pt x="829" y="673"/>
                  </a:lnTo>
                  <a:lnTo>
                    <a:pt x="829" y="675"/>
                  </a:lnTo>
                  <a:lnTo>
                    <a:pt x="827" y="675"/>
                  </a:lnTo>
                  <a:lnTo>
                    <a:pt x="826" y="675"/>
                  </a:lnTo>
                  <a:lnTo>
                    <a:pt x="827" y="675"/>
                  </a:lnTo>
                  <a:lnTo>
                    <a:pt x="827" y="677"/>
                  </a:lnTo>
                  <a:lnTo>
                    <a:pt x="826" y="677"/>
                  </a:lnTo>
                  <a:lnTo>
                    <a:pt x="824" y="678"/>
                  </a:lnTo>
                  <a:lnTo>
                    <a:pt x="824" y="680"/>
                  </a:lnTo>
                  <a:lnTo>
                    <a:pt x="822" y="680"/>
                  </a:lnTo>
                  <a:lnTo>
                    <a:pt x="822" y="681"/>
                  </a:lnTo>
                  <a:lnTo>
                    <a:pt x="824" y="680"/>
                  </a:lnTo>
                  <a:lnTo>
                    <a:pt x="824" y="681"/>
                  </a:lnTo>
                  <a:lnTo>
                    <a:pt x="822" y="681"/>
                  </a:lnTo>
                  <a:lnTo>
                    <a:pt x="822" y="683"/>
                  </a:lnTo>
                  <a:lnTo>
                    <a:pt x="824" y="683"/>
                  </a:lnTo>
                  <a:lnTo>
                    <a:pt x="826" y="683"/>
                  </a:lnTo>
                  <a:lnTo>
                    <a:pt x="826" y="685"/>
                  </a:lnTo>
                  <a:lnTo>
                    <a:pt x="827" y="683"/>
                  </a:lnTo>
                  <a:lnTo>
                    <a:pt x="827" y="685"/>
                  </a:lnTo>
                  <a:lnTo>
                    <a:pt x="827" y="683"/>
                  </a:lnTo>
                  <a:lnTo>
                    <a:pt x="829" y="685"/>
                  </a:lnTo>
                  <a:lnTo>
                    <a:pt x="829" y="683"/>
                  </a:lnTo>
                  <a:lnTo>
                    <a:pt x="829" y="685"/>
                  </a:lnTo>
                  <a:lnTo>
                    <a:pt x="829" y="683"/>
                  </a:lnTo>
                  <a:lnTo>
                    <a:pt x="831" y="685"/>
                  </a:lnTo>
                  <a:lnTo>
                    <a:pt x="831" y="686"/>
                  </a:lnTo>
                  <a:lnTo>
                    <a:pt x="833" y="686"/>
                  </a:lnTo>
                  <a:lnTo>
                    <a:pt x="833" y="688"/>
                  </a:lnTo>
                  <a:lnTo>
                    <a:pt x="833" y="690"/>
                  </a:lnTo>
                  <a:lnTo>
                    <a:pt x="831" y="690"/>
                  </a:lnTo>
                  <a:lnTo>
                    <a:pt x="829" y="690"/>
                  </a:lnTo>
                  <a:lnTo>
                    <a:pt x="827" y="691"/>
                  </a:lnTo>
                  <a:lnTo>
                    <a:pt x="826" y="691"/>
                  </a:lnTo>
                  <a:lnTo>
                    <a:pt x="824" y="691"/>
                  </a:lnTo>
                  <a:lnTo>
                    <a:pt x="822" y="691"/>
                  </a:lnTo>
                  <a:lnTo>
                    <a:pt x="822" y="693"/>
                  </a:lnTo>
                  <a:lnTo>
                    <a:pt x="821" y="693"/>
                  </a:lnTo>
                  <a:lnTo>
                    <a:pt x="817" y="695"/>
                  </a:lnTo>
                  <a:lnTo>
                    <a:pt x="816" y="695"/>
                  </a:lnTo>
                  <a:lnTo>
                    <a:pt x="814" y="696"/>
                  </a:lnTo>
                  <a:lnTo>
                    <a:pt x="812" y="696"/>
                  </a:lnTo>
                  <a:lnTo>
                    <a:pt x="811" y="698"/>
                  </a:lnTo>
                  <a:lnTo>
                    <a:pt x="807" y="698"/>
                  </a:lnTo>
                  <a:lnTo>
                    <a:pt x="802" y="701"/>
                  </a:lnTo>
                  <a:lnTo>
                    <a:pt x="800" y="703"/>
                  </a:lnTo>
                  <a:lnTo>
                    <a:pt x="800" y="701"/>
                  </a:lnTo>
                  <a:lnTo>
                    <a:pt x="800" y="703"/>
                  </a:lnTo>
                  <a:lnTo>
                    <a:pt x="799" y="703"/>
                  </a:lnTo>
                  <a:lnTo>
                    <a:pt x="797" y="703"/>
                  </a:lnTo>
                  <a:lnTo>
                    <a:pt x="795" y="703"/>
                  </a:lnTo>
                  <a:lnTo>
                    <a:pt x="794" y="704"/>
                  </a:lnTo>
                  <a:lnTo>
                    <a:pt x="790" y="706"/>
                  </a:lnTo>
                  <a:lnTo>
                    <a:pt x="787" y="708"/>
                  </a:lnTo>
                  <a:lnTo>
                    <a:pt x="785" y="708"/>
                  </a:lnTo>
                  <a:lnTo>
                    <a:pt x="784" y="708"/>
                  </a:lnTo>
                  <a:lnTo>
                    <a:pt x="782" y="709"/>
                  </a:lnTo>
                  <a:lnTo>
                    <a:pt x="778" y="709"/>
                  </a:lnTo>
                  <a:lnTo>
                    <a:pt x="778" y="711"/>
                  </a:lnTo>
                  <a:lnTo>
                    <a:pt x="777" y="711"/>
                  </a:lnTo>
                  <a:lnTo>
                    <a:pt x="775" y="711"/>
                  </a:lnTo>
                  <a:lnTo>
                    <a:pt x="773" y="713"/>
                  </a:lnTo>
                  <a:lnTo>
                    <a:pt x="773" y="714"/>
                  </a:lnTo>
                  <a:lnTo>
                    <a:pt x="772" y="714"/>
                  </a:lnTo>
                  <a:lnTo>
                    <a:pt x="770" y="716"/>
                  </a:lnTo>
                  <a:lnTo>
                    <a:pt x="768" y="716"/>
                  </a:lnTo>
                  <a:lnTo>
                    <a:pt x="767" y="718"/>
                  </a:lnTo>
                  <a:lnTo>
                    <a:pt x="767" y="716"/>
                  </a:lnTo>
                  <a:lnTo>
                    <a:pt x="767" y="718"/>
                  </a:lnTo>
                  <a:lnTo>
                    <a:pt x="765" y="718"/>
                  </a:lnTo>
                  <a:lnTo>
                    <a:pt x="763" y="719"/>
                  </a:lnTo>
                  <a:lnTo>
                    <a:pt x="763" y="718"/>
                  </a:lnTo>
                  <a:lnTo>
                    <a:pt x="762" y="719"/>
                  </a:lnTo>
                  <a:lnTo>
                    <a:pt x="760" y="719"/>
                  </a:lnTo>
                  <a:lnTo>
                    <a:pt x="760" y="721"/>
                  </a:lnTo>
                  <a:lnTo>
                    <a:pt x="760" y="723"/>
                  </a:lnTo>
                  <a:lnTo>
                    <a:pt x="758" y="723"/>
                  </a:lnTo>
                  <a:lnTo>
                    <a:pt x="757" y="723"/>
                  </a:lnTo>
                  <a:lnTo>
                    <a:pt x="757" y="724"/>
                  </a:lnTo>
                  <a:lnTo>
                    <a:pt x="755" y="723"/>
                  </a:lnTo>
                  <a:lnTo>
                    <a:pt x="755" y="724"/>
                  </a:lnTo>
                  <a:lnTo>
                    <a:pt x="753" y="723"/>
                  </a:lnTo>
                  <a:lnTo>
                    <a:pt x="751" y="724"/>
                  </a:lnTo>
                  <a:lnTo>
                    <a:pt x="751" y="726"/>
                  </a:lnTo>
                  <a:lnTo>
                    <a:pt x="750" y="726"/>
                  </a:lnTo>
                  <a:lnTo>
                    <a:pt x="750" y="724"/>
                  </a:lnTo>
                  <a:lnTo>
                    <a:pt x="748" y="724"/>
                  </a:lnTo>
                  <a:lnTo>
                    <a:pt x="748" y="723"/>
                  </a:lnTo>
                  <a:lnTo>
                    <a:pt x="750" y="723"/>
                  </a:lnTo>
                  <a:lnTo>
                    <a:pt x="750" y="721"/>
                  </a:lnTo>
                  <a:lnTo>
                    <a:pt x="750" y="719"/>
                  </a:lnTo>
                  <a:lnTo>
                    <a:pt x="751" y="719"/>
                  </a:lnTo>
                  <a:lnTo>
                    <a:pt x="750" y="719"/>
                  </a:lnTo>
                  <a:lnTo>
                    <a:pt x="751" y="718"/>
                  </a:lnTo>
                  <a:lnTo>
                    <a:pt x="750" y="718"/>
                  </a:lnTo>
                  <a:lnTo>
                    <a:pt x="750" y="719"/>
                  </a:lnTo>
                  <a:lnTo>
                    <a:pt x="750" y="718"/>
                  </a:lnTo>
                  <a:lnTo>
                    <a:pt x="748" y="719"/>
                  </a:lnTo>
                  <a:lnTo>
                    <a:pt x="748" y="718"/>
                  </a:lnTo>
                  <a:lnTo>
                    <a:pt x="746" y="718"/>
                  </a:lnTo>
                  <a:lnTo>
                    <a:pt x="745" y="718"/>
                  </a:lnTo>
                  <a:lnTo>
                    <a:pt x="745" y="719"/>
                  </a:lnTo>
                  <a:lnTo>
                    <a:pt x="743" y="719"/>
                  </a:lnTo>
                  <a:lnTo>
                    <a:pt x="743" y="718"/>
                  </a:lnTo>
                  <a:lnTo>
                    <a:pt x="741" y="719"/>
                  </a:lnTo>
                  <a:lnTo>
                    <a:pt x="741" y="718"/>
                  </a:lnTo>
                  <a:lnTo>
                    <a:pt x="741" y="716"/>
                  </a:lnTo>
                  <a:lnTo>
                    <a:pt x="740" y="716"/>
                  </a:lnTo>
                  <a:lnTo>
                    <a:pt x="738" y="716"/>
                  </a:lnTo>
                  <a:lnTo>
                    <a:pt x="736" y="716"/>
                  </a:lnTo>
                  <a:lnTo>
                    <a:pt x="735" y="718"/>
                  </a:lnTo>
                  <a:lnTo>
                    <a:pt x="733" y="718"/>
                  </a:lnTo>
                  <a:lnTo>
                    <a:pt x="733" y="716"/>
                  </a:lnTo>
                  <a:lnTo>
                    <a:pt x="731" y="716"/>
                  </a:lnTo>
                  <a:lnTo>
                    <a:pt x="730" y="716"/>
                  </a:lnTo>
                  <a:lnTo>
                    <a:pt x="728" y="716"/>
                  </a:lnTo>
                  <a:lnTo>
                    <a:pt x="728" y="718"/>
                  </a:lnTo>
                  <a:lnTo>
                    <a:pt x="726" y="719"/>
                  </a:lnTo>
                  <a:lnTo>
                    <a:pt x="724" y="719"/>
                  </a:lnTo>
                  <a:lnTo>
                    <a:pt x="723" y="719"/>
                  </a:lnTo>
                  <a:lnTo>
                    <a:pt x="723" y="721"/>
                  </a:lnTo>
                  <a:lnTo>
                    <a:pt x="721" y="721"/>
                  </a:lnTo>
                  <a:lnTo>
                    <a:pt x="719" y="721"/>
                  </a:lnTo>
                  <a:lnTo>
                    <a:pt x="719" y="723"/>
                  </a:lnTo>
                  <a:lnTo>
                    <a:pt x="718" y="723"/>
                  </a:lnTo>
                  <a:lnTo>
                    <a:pt x="716" y="723"/>
                  </a:lnTo>
                  <a:lnTo>
                    <a:pt x="714" y="723"/>
                  </a:lnTo>
                  <a:lnTo>
                    <a:pt x="714" y="721"/>
                  </a:lnTo>
                  <a:lnTo>
                    <a:pt x="713" y="723"/>
                  </a:lnTo>
                  <a:lnTo>
                    <a:pt x="711" y="723"/>
                  </a:lnTo>
                  <a:lnTo>
                    <a:pt x="709" y="723"/>
                  </a:lnTo>
                  <a:lnTo>
                    <a:pt x="709" y="724"/>
                  </a:lnTo>
                  <a:lnTo>
                    <a:pt x="709" y="723"/>
                  </a:lnTo>
                  <a:lnTo>
                    <a:pt x="708" y="723"/>
                  </a:lnTo>
                  <a:lnTo>
                    <a:pt x="708" y="721"/>
                  </a:lnTo>
                  <a:lnTo>
                    <a:pt x="706" y="721"/>
                  </a:lnTo>
                  <a:lnTo>
                    <a:pt x="706" y="723"/>
                  </a:lnTo>
                  <a:lnTo>
                    <a:pt x="704" y="723"/>
                  </a:lnTo>
                  <a:lnTo>
                    <a:pt x="702" y="723"/>
                  </a:lnTo>
                  <a:lnTo>
                    <a:pt x="702" y="721"/>
                  </a:lnTo>
                  <a:lnTo>
                    <a:pt x="701" y="721"/>
                  </a:lnTo>
                  <a:lnTo>
                    <a:pt x="701" y="723"/>
                  </a:lnTo>
                  <a:lnTo>
                    <a:pt x="699" y="723"/>
                  </a:lnTo>
                  <a:lnTo>
                    <a:pt x="699" y="724"/>
                  </a:lnTo>
                  <a:lnTo>
                    <a:pt x="699" y="723"/>
                  </a:lnTo>
                  <a:lnTo>
                    <a:pt x="697" y="723"/>
                  </a:lnTo>
                  <a:lnTo>
                    <a:pt x="696" y="723"/>
                  </a:lnTo>
                  <a:lnTo>
                    <a:pt x="694" y="723"/>
                  </a:lnTo>
                  <a:lnTo>
                    <a:pt x="694" y="724"/>
                  </a:lnTo>
                  <a:lnTo>
                    <a:pt x="692" y="724"/>
                  </a:lnTo>
                  <a:lnTo>
                    <a:pt x="691" y="723"/>
                  </a:lnTo>
                  <a:lnTo>
                    <a:pt x="691" y="721"/>
                  </a:lnTo>
                  <a:lnTo>
                    <a:pt x="691" y="723"/>
                  </a:lnTo>
                  <a:lnTo>
                    <a:pt x="689" y="721"/>
                  </a:lnTo>
                  <a:lnTo>
                    <a:pt x="689" y="723"/>
                  </a:lnTo>
                  <a:lnTo>
                    <a:pt x="687" y="723"/>
                  </a:lnTo>
                  <a:lnTo>
                    <a:pt x="686" y="723"/>
                  </a:lnTo>
                  <a:lnTo>
                    <a:pt x="686" y="724"/>
                  </a:lnTo>
                  <a:lnTo>
                    <a:pt x="684" y="724"/>
                  </a:lnTo>
                  <a:lnTo>
                    <a:pt x="682" y="724"/>
                  </a:lnTo>
                  <a:lnTo>
                    <a:pt x="681" y="724"/>
                  </a:lnTo>
                  <a:lnTo>
                    <a:pt x="681" y="726"/>
                  </a:lnTo>
                  <a:lnTo>
                    <a:pt x="681" y="724"/>
                  </a:lnTo>
                  <a:lnTo>
                    <a:pt x="679" y="724"/>
                  </a:lnTo>
                  <a:lnTo>
                    <a:pt x="679" y="726"/>
                  </a:lnTo>
                  <a:lnTo>
                    <a:pt x="677" y="726"/>
                  </a:lnTo>
                  <a:lnTo>
                    <a:pt x="675" y="727"/>
                  </a:lnTo>
                  <a:lnTo>
                    <a:pt x="674" y="727"/>
                  </a:lnTo>
                  <a:lnTo>
                    <a:pt x="672" y="729"/>
                  </a:lnTo>
                  <a:lnTo>
                    <a:pt x="670" y="729"/>
                  </a:lnTo>
                  <a:lnTo>
                    <a:pt x="669" y="729"/>
                  </a:lnTo>
                  <a:lnTo>
                    <a:pt x="669" y="731"/>
                  </a:lnTo>
                  <a:lnTo>
                    <a:pt x="669" y="729"/>
                  </a:lnTo>
                  <a:lnTo>
                    <a:pt x="669" y="731"/>
                  </a:lnTo>
                  <a:lnTo>
                    <a:pt x="667" y="731"/>
                  </a:lnTo>
                  <a:lnTo>
                    <a:pt x="667" y="729"/>
                  </a:lnTo>
                  <a:lnTo>
                    <a:pt x="665" y="729"/>
                  </a:lnTo>
                  <a:lnTo>
                    <a:pt x="664" y="729"/>
                  </a:lnTo>
                  <a:lnTo>
                    <a:pt x="664" y="731"/>
                  </a:lnTo>
                  <a:lnTo>
                    <a:pt x="662" y="731"/>
                  </a:lnTo>
                  <a:lnTo>
                    <a:pt x="660" y="731"/>
                  </a:lnTo>
                  <a:lnTo>
                    <a:pt x="660" y="732"/>
                  </a:lnTo>
                  <a:lnTo>
                    <a:pt x="659" y="732"/>
                  </a:lnTo>
                  <a:lnTo>
                    <a:pt x="659" y="731"/>
                  </a:lnTo>
                  <a:lnTo>
                    <a:pt x="659" y="732"/>
                  </a:lnTo>
                  <a:lnTo>
                    <a:pt x="657" y="732"/>
                  </a:lnTo>
                  <a:lnTo>
                    <a:pt x="657" y="734"/>
                  </a:lnTo>
                  <a:lnTo>
                    <a:pt x="657" y="736"/>
                  </a:lnTo>
                  <a:lnTo>
                    <a:pt x="655" y="734"/>
                  </a:lnTo>
                  <a:lnTo>
                    <a:pt x="655" y="736"/>
                  </a:lnTo>
                  <a:lnTo>
                    <a:pt x="654" y="736"/>
                  </a:lnTo>
                  <a:lnTo>
                    <a:pt x="654" y="737"/>
                  </a:lnTo>
                  <a:lnTo>
                    <a:pt x="652" y="737"/>
                  </a:lnTo>
                  <a:lnTo>
                    <a:pt x="652" y="736"/>
                  </a:lnTo>
                  <a:lnTo>
                    <a:pt x="652" y="737"/>
                  </a:lnTo>
                  <a:lnTo>
                    <a:pt x="652" y="736"/>
                  </a:lnTo>
                  <a:lnTo>
                    <a:pt x="650" y="737"/>
                  </a:lnTo>
                  <a:lnTo>
                    <a:pt x="652" y="737"/>
                  </a:lnTo>
                  <a:lnTo>
                    <a:pt x="650" y="737"/>
                  </a:lnTo>
                  <a:lnTo>
                    <a:pt x="648" y="739"/>
                  </a:lnTo>
                  <a:lnTo>
                    <a:pt x="647" y="739"/>
                  </a:lnTo>
                  <a:lnTo>
                    <a:pt x="645" y="741"/>
                  </a:lnTo>
                  <a:lnTo>
                    <a:pt x="645" y="739"/>
                  </a:lnTo>
                  <a:lnTo>
                    <a:pt x="645" y="741"/>
                  </a:lnTo>
                  <a:lnTo>
                    <a:pt x="645" y="739"/>
                  </a:lnTo>
                  <a:lnTo>
                    <a:pt x="643" y="741"/>
                  </a:lnTo>
                  <a:lnTo>
                    <a:pt x="643" y="739"/>
                  </a:lnTo>
                  <a:lnTo>
                    <a:pt x="643" y="737"/>
                  </a:lnTo>
                  <a:lnTo>
                    <a:pt x="643" y="739"/>
                  </a:lnTo>
                  <a:lnTo>
                    <a:pt x="643" y="737"/>
                  </a:lnTo>
                  <a:lnTo>
                    <a:pt x="642" y="737"/>
                  </a:lnTo>
                  <a:lnTo>
                    <a:pt x="640" y="739"/>
                  </a:lnTo>
                  <a:lnTo>
                    <a:pt x="640" y="737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5" y="739"/>
                  </a:lnTo>
                  <a:lnTo>
                    <a:pt x="633" y="739"/>
                  </a:lnTo>
                  <a:lnTo>
                    <a:pt x="633" y="741"/>
                  </a:lnTo>
                  <a:lnTo>
                    <a:pt x="632" y="741"/>
                  </a:lnTo>
                  <a:lnTo>
                    <a:pt x="632" y="739"/>
                  </a:lnTo>
                  <a:lnTo>
                    <a:pt x="630" y="739"/>
                  </a:lnTo>
                  <a:lnTo>
                    <a:pt x="628" y="739"/>
                  </a:lnTo>
                  <a:lnTo>
                    <a:pt x="626" y="739"/>
                  </a:lnTo>
                  <a:lnTo>
                    <a:pt x="625" y="739"/>
                  </a:lnTo>
                  <a:lnTo>
                    <a:pt x="625" y="741"/>
                  </a:lnTo>
                  <a:lnTo>
                    <a:pt x="623" y="741"/>
                  </a:lnTo>
                  <a:lnTo>
                    <a:pt x="623" y="742"/>
                  </a:lnTo>
                  <a:lnTo>
                    <a:pt x="621" y="742"/>
                  </a:lnTo>
                  <a:lnTo>
                    <a:pt x="621" y="744"/>
                  </a:lnTo>
                  <a:lnTo>
                    <a:pt x="620" y="744"/>
                  </a:lnTo>
                  <a:lnTo>
                    <a:pt x="618" y="746"/>
                  </a:lnTo>
                  <a:lnTo>
                    <a:pt x="616" y="746"/>
                  </a:lnTo>
                  <a:lnTo>
                    <a:pt x="615" y="746"/>
                  </a:lnTo>
                  <a:lnTo>
                    <a:pt x="613" y="746"/>
                  </a:lnTo>
                  <a:lnTo>
                    <a:pt x="611" y="746"/>
                  </a:lnTo>
                  <a:lnTo>
                    <a:pt x="610" y="746"/>
                  </a:lnTo>
                  <a:lnTo>
                    <a:pt x="610" y="747"/>
                  </a:lnTo>
                  <a:lnTo>
                    <a:pt x="608" y="747"/>
                  </a:lnTo>
                  <a:lnTo>
                    <a:pt x="608" y="749"/>
                  </a:lnTo>
                  <a:lnTo>
                    <a:pt x="606" y="749"/>
                  </a:lnTo>
                  <a:lnTo>
                    <a:pt x="606" y="750"/>
                  </a:lnTo>
                  <a:lnTo>
                    <a:pt x="605" y="750"/>
                  </a:lnTo>
                  <a:lnTo>
                    <a:pt x="603" y="750"/>
                  </a:lnTo>
                  <a:lnTo>
                    <a:pt x="603" y="749"/>
                  </a:lnTo>
                  <a:lnTo>
                    <a:pt x="603" y="750"/>
                  </a:lnTo>
                  <a:lnTo>
                    <a:pt x="601" y="749"/>
                  </a:lnTo>
                  <a:lnTo>
                    <a:pt x="601" y="750"/>
                  </a:lnTo>
                  <a:lnTo>
                    <a:pt x="601" y="749"/>
                  </a:lnTo>
                  <a:lnTo>
                    <a:pt x="599" y="749"/>
                  </a:lnTo>
                  <a:lnTo>
                    <a:pt x="598" y="750"/>
                  </a:lnTo>
                  <a:lnTo>
                    <a:pt x="596" y="750"/>
                  </a:lnTo>
                  <a:lnTo>
                    <a:pt x="594" y="750"/>
                  </a:lnTo>
                  <a:lnTo>
                    <a:pt x="593" y="750"/>
                  </a:lnTo>
                  <a:lnTo>
                    <a:pt x="593" y="752"/>
                  </a:lnTo>
                  <a:lnTo>
                    <a:pt x="591" y="752"/>
                  </a:lnTo>
                  <a:lnTo>
                    <a:pt x="591" y="754"/>
                  </a:lnTo>
                  <a:lnTo>
                    <a:pt x="589" y="754"/>
                  </a:lnTo>
                  <a:lnTo>
                    <a:pt x="589" y="755"/>
                  </a:lnTo>
                  <a:lnTo>
                    <a:pt x="588" y="755"/>
                  </a:lnTo>
                  <a:lnTo>
                    <a:pt x="586" y="754"/>
                  </a:lnTo>
                  <a:lnTo>
                    <a:pt x="586" y="755"/>
                  </a:lnTo>
                  <a:lnTo>
                    <a:pt x="584" y="755"/>
                  </a:lnTo>
                  <a:lnTo>
                    <a:pt x="583" y="757"/>
                  </a:lnTo>
                  <a:lnTo>
                    <a:pt x="581" y="757"/>
                  </a:lnTo>
                  <a:lnTo>
                    <a:pt x="579" y="757"/>
                  </a:lnTo>
                  <a:lnTo>
                    <a:pt x="578" y="757"/>
                  </a:lnTo>
                  <a:lnTo>
                    <a:pt x="578" y="759"/>
                  </a:lnTo>
                  <a:lnTo>
                    <a:pt x="576" y="759"/>
                  </a:lnTo>
                  <a:lnTo>
                    <a:pt x="574" y="759"/>
                  </a:lnTo>
                  <a:lnTo>
                    <a:pt x="572" y="759"/>
                  </a:lnTo>
                  <a:lnTo>
                    <a:pt x="571" y="759"/>
                  </a:lnTo>
                  <a:lnTo>
                    <a:pt x="569" y="759"/>
                  </a:lnTo>
                  <a:lnTo>
                    <a:pt x="567" y="759"/>
                  </a:lnTo>
                  <a:lnTo>
                    <a:pt x="566" y="760"/>
                  </a:lnTo>
                  <a:lnTo>
                    <a:pt x="564" y="760"/>
                  </a:lnTo>
                  <a:lnTo>
                    <a:pt x="562" y="760"/>
                  </a:lnTo>
                  <a:lnTo>
                    <a:pt x="562" y="762"/>
                  </a:lnTo>
                  <a:lnTo>
                    <a:pt x="561" y="762"/>
                  </a:lnTo>
                  <a:lnTo>
                    <a:pt x="559" y="762"/>
                  </a:lnTo>
                  <a:lnTo>
                    <a:pt x="559" y="764"/>
                  </a:lnTo>
                  <a:lnTo>
                    <a:pt x="557" y="764"/>
                  </a:lnTo>
                  <a:lnTo>
                    <a:pt x="557" y="765"/>
                  </a:lnTo>
                  <a:lnTo>
                    <a:pt x="557" y="767"/>
                  </a:lnTo>
                  <a:lnTo>
                    <a:pt x="556" y="767"/>
                  </a:lnTo>
                  <a:lnTo>
                    <a:pt x="554" y="767"/>
                  </a:lnTo>
                  <a:lnTo>
                    <a:pt x="552" y="767"/>
                  </a:lnTo>
                  <a:lnTo>
                    <a:pt x="552" y="769"/>
                  </a:lnTo>
                  <a:lnTo>
                    <a:pt x="550" y="769"/>
                  </a:lnTo>
                  <a:lnTo>
                    <a:pt x="549" y="769"/>
                  </a:lnTo>
                  <a:lnTo>
                    <a:pt x="549" y="770"/>
                  </a:lnTo>
                  <a:lnTo>
                    <a:pt x="549" y="772"/>
                  </a:lnTo>
                  <a:lnTo>
                    <a:pt x="547" y="772"/>
                  </a:lnTo>
                  <a:lnTo>
                    <a:pt x="545" y="772"/>
                  </a:lnTo>
                  <a:lnTo>
                    <a:pt x="544" y="772"/>
                  </a:lnTo>
                  <a:lnTo>
                    <a:pt x="542" y="772"/>
                  </a:lnTo>
                  <a:lnTo>
                    <a:pt x="542" y="773"/>
                  </a:lnTo>
                  <a:lnTo>
                    <a:pt x="540" y="773"/>
                  </a:lnTo>
                  <a:lnTo>
                    <a:pt x="539" y="775"/>
                  </a:lnTo>
                  <a:lnTo>
                    <a:pt x="539" y="773"/>
                  </a:lnTo>
                  <a:lnTo>
                    <a:pt x="537" y="775"/>
                  </a:lnTo>
                  <a:lnTo>
                    <a:pt x="535" y="775"/>
                  </a:lnTo>
                  <a:lnTo>
                    <a:pt x="534" y="775"/>
                  </a:lnTo>
                  <a:lnTo>
                    <a:pt x="535" y="775"/>
                  </a:lnTo>
                  <a:lnTo>
                    <a:pt x="534" y="775"/>
                  </a:lnTo>
                  <a:lnTo>
                    <a:pt x="535" y="773"/>
                  </a:lnTo>
                  <a:lnTo>
                    <a:pt x="534" y="773"/>
                  </a:lnTo>
                  <a:lnTo>
                    <a:pt x="532" y="772"/>
                  </a:lnTo>
                  <a:lnTo>
                    <a:pt x="530" y="772"/>
                  </a:lnTo>
                  <a:lnTo>
                    <a:pt x="530" y="770"/>
                  </a:lnTo>
                  <a:lnTo>
                    <a:pt x="529" y="770"/>
                  </a:lnTo>
                  <a:lnTo>
                    <a:pt x="529" y="772"/>
                  </a:lnTo>
                  <a:lnTo>
                    <a:pt x="527" y="772"/>
                  </a:lnTo>
                  <a:lnTo>
                    <a:pt x="527" y="773"/>
                  </a:lnTo>
                  <a:lnTo>
                    <a:pt x="525" y="773"/>
                  </a:lnTo>
                  <a:lnTo>
                    <a:pt x="525" y="775"/>
                  </a:lnTo>
                  <a:lnTo>
                    <a:pt x="523" y="775"/>
                  </a:lnTo>
                  <a:lnTo>
                    <a:pt x="522" y="775"/>
                  </a:lnTo>
                  <a:lnTo>
                    <a:pt x="520" y="775"/>
                  </a:lnTo>
                  <a:lnTo>
                    <a:pt x="520" y="777"/>
                  </a:lnTo>
                  <a:lnTo>
                    <a:pt x="518" y="777"/>
                  </a:lnTo>
                  <a:lnTo>
                    <a:pt x="518" y="775"/>
                  </a:lnTo>
                  <a:lnTo>
                    <a:pt x="520" y="775"/>
                  </a:lnTo>
                  <a:lnTo>
                    <a:pt x="520" y="773"/>
                  </a:lnTo>
                  <a:lnTo>
                    <a:pt x="520" y="772"/>
                  </a:lnTo>
                  <a:lnTo>
                    <a:pt x="518" y="772"/>
                  </a:lnTo>
                  <a:lnTo>
                    <a:pt x="517" y="772"/>
                  </a:lnTo>
                  <a:lnTo>
                    <a:pt x="518" y="772"/>
                  </a:lnTo>
                  <a:lnTo>
                    <a:pt x="517" y="772"/>
                  </a:lnTo>
                  <a:lnTo>
                    <a:pt x="517" y="773"/>
                  </a:lnTo>
                  <a:lnTo>
                    <a:pt x="515" y="773"/>
                  </a:lnTo>
                  <a:lnTo>
                    <a:pt x="515" y="775"/>
                  </a:lnTo>
                  <a:lnTo>
                    <a:pt x="513" y="775"/>
                  </a:lnTo>
                  <a:lnTo>
                    <a:pt x="512" y="775"/>
                  </a:lnTo>
                  <a:lnTo>
                    <a:pt x="510" y="775"/>
                  </a:lnTo>
                  <a:lnTo>
                    <a:pt x="508" y="775"/>
                  </a:lnTo>
                  <a:lnTo>
                    <a:pt x="508" y="773"/>
                  </a:lnTo>
                  <a:lnTo>
                    <a:pt x="510" y="773"/>
                  </a:lnTo>
                  <a:lnTo>
                    <a:pt x="510" y="772"/>
                  </a:lnTo>
                  <a:lnTo>
                    <a:pt x="510" y="770"/>
                  </a:lnTo>
                  <a:lnTo>
                    <a:pt x="512" y="770"/>
                  </a:lnTo>
                  <a:lnTo>
                    <a:pt x="510" y="770"/>
                  </a:lnTo>
                  <a:lnTo>
                    <a:pt x="510" y="769"/>
                  </a:lnTo>
                  <a:lnTo>
                    <a:pt x="508" y="769"/>
                  </a:lnTo>
                  <a:lnTo>
                    <a:pt x="507" y="770"/>
                  </a:lnTo>
                  <a:lnTo>
                    <a:pt x="507" y="769"/>
                  </a:lnTo>
                  <a:lnTo>
                    <a:pt x="505" y="769"/>
                  </a:lnTo>
                  <a:lnTo>
                    <a:pt x="505" y="770"/>
                  </a:lnTo>
                  <a:lnTo>
                    <a:pt x="503" y="770"/>
                  </a:lnTo>
                  <a:lnTo>
                    <a:pt x="503" y="772"/>
                  </a:lnTo>
                  <a:lnTo>
                    <a:pt x="505" y="772"/>
                  </a:lnTo>
                  <a:lnTo>
                    <a:pt x="505" y="773"/>
                  </a:lnTo>
                  <a:lnTo>
                    <a:pt x="505" y="772"/>
                  </a:lnTo>
                  <a:lnTo>
                    <a:pt x="505" y="773"/>
                  </a:lnTo>
                  <a:lnTo>
                    <a:pt x="507" y="775"/>
                  </a:lnTo>
                  <a:lnTo>
                    <a:pt x="508" y="775"/>
                  </a:lnTo>
                  <a:lnTo>
                    <a:pt x="507" y="775"/>
                  </a:lnTo>
                  <a:lnTo>
                    <a:pt x="507" y="777"/>
                  </a:lnTo>
                  <a:lnTo>
                    <a:pt x="505" y="777"/>
                  </a:lnTo>
                  <a:lnTo>
                    <a:pt x="503" y="777"/>
                  </a:lnTo>
                  <a:lnTo>
                    <a:pt x="502" y="777"/>
                  </a:lnTo>
                  <a:lnTo>
                    <a:pt x="502" y="778"/>
                  </a:lnTo>
                  <a:lnTo>
                    <a:pt x="500" y="778"/>
                  </a:lnTo>
                  <a:lnTo>
                    <a:pt x="498" y="780"/>
                  </a:lnTo>
                  <a:lnTo>
                    <a:pt x="496" y="780"/>
                  </a:lnTo>
                  <a:lnTo>
                    <a:pt x="496" y="782"/>
                  </a:lnTo>
                  <a:lnTo>
                    <a:pt x="495" y="782"/>
                  </a:lnTo>
                  <a:lnTo>
                    <a:pt x="496" y="782"/>
                  </a:lnTo>
                  <a:lnTo>
                    <a:pt x="496" y="783"/>
                  </a:lnTo>
                  <a:lnTo>
                    <a:pt x="498" y="783"/>
                  </a:lnTo>
                  <a:lnTo>
                    <a:pt x="500" y="783"/>
                  </a:lnTo>
                  <a:lnTo>
                    <a:pt x="502" y="782"/>
                  </a:lnTo>
                  <a:lnTo>
                    <a:pt x="503" y="782"/>
                  </a:lnTo>
                  <a:lnTo>
                    <a:pt x="505" y="782"/>
                  </a:lnTo>
                  <a:lnTo>
                    <a:pt x="505" y="783"/>
                  </a:lnTo>
                  <a:lnTo>
                    <a:pt x="505" y="785"/>
                  </a:lnTo>
                  <a:lnTo>
                    <a:pt x="507" y="787"/>
                  </a:lnTo>
                  <a:lnTo>
                    <a:pt x="505" y="787"/>
                  </a:lnTo>
                  <a:lnTo>
                    <a:pt x="505" y="788"/>
                  </a:lnTo>
                  <a:lnTo>
                    <a:pt x="505" y="787"/>
                  </a:lnTo>
                  <a:lnTo>
                    <a:pt x="505" y="788"/>
                  </a:lnTo>
                  <a:lnTo>
                    <a:pt x="505" y="790"/>
                  </a:lnTo>
                  <a:lnTo>
                    <a:pt x="505" y="792"/>
                  </a:lnTo>
                  <a:lnTo>
                    <a:pt x="505" y="790"/>
                  </a:lnTo>
                  <a:lnTo>
                    <a:pt x="503" y="790"/>
                  </a:lnTo>
                  <a:lnTo>
                    <a:pt x="503" y="788"/>
                  </a:lnTo>
                  <a:lnTo>
                    <a:pt x="502" y="788"/>
                  </a:lnTo>
                  <a:lnTo>
                    <a:pt x="502" y="790"/>
                  </a:lnTo>
                  <a:lnTo>
                    <a:pt x="500" y="790"/>
                  </a:lnTo>
                  <a:lnTo>
                    <a:pt x="500" y="793"/>
                  </a:lnTo>
                  <a:lnTo>
                    <a:pt x="500" y="795"/>
                  </a:lnTo>
                  <a:lnTo>
                    <a:pt x="498" y="795"/>
                  </a:lnTo>
                  <a:lnTo>
                    <a:pt x="498" y="793"/>
                  </a:lnTo>
                  <a:lnTo>
                    <a:pt x="496" y="793"/>
                  </a:lnTo>
                  <a:lnTo>
                    <a:pt x="496" y="792"/>
                  </a:lnTo>
                  <a:lnTo>
                    <a:pt x="496" y="793"/>
                  </a:lnTo>
                  <a:lnTo>
                    <a:pt x="496" y="792"/>
                  </a:lnTo>
                  <a:lnTo>
                    <a:pt x="495" y="792"/>
                  </a:lnTo>
                  <a:lnTo>
                    <a:pt x="495" y="793"/>
                  </a:lnTo>
                  <a:lnTo>
                    <a:pt x="495" y="792"/>
                  </a:lnTo>
                  <a:lnTo>
                    <a:pt x="493" y="792"/>
                  </a:lnTo>
                  <a:lnTo>
                    <a:pt x="493" y="793"/>
                  </a:lnTo>
                  <a:lnTo>
                    <a:pt x="491" y="793"/>
                  </a:lnTo>
                  <a:lnTo>
                    <a:pt x="491" y="795"/>
                  </a:lnTo>
                  <a:lnTo>
                    <a:pt x="491" y="796"/>
                  </a:lnTo>
                  <a:lnTo>
                    <a:pt x="490" y="796"/>
                  </a:lnTo>
                  <a:lnTo>
                    <a:pt x="490" y="795"/>
                  </a:lnTo>
                  <a:lnTo>
                    <a:pt x="488" y="795"/>
                  </a:lnTo>
                  <a:lnTo>
                    <a:pt x="488" y="793"/>
                  </a:lnTo>
                  <a:lnTo>
                    <a:pt x="490" y="793"/>
                  </a:lnTo>
                  <a:lnTo>
                    <a:pt x="488" y="793"/>
                  </a:lnTo>
                  <a:lnTo>
                    <a:pt x="488" y="792"/>
                  </a:lnTo>
                  <a:lnTo>
                    <a:pt x="486" y="792"/>
                  </a:lnTo>
                  <a:lnTo>
                    <a:pt x="485" y="793"/>
                  </a:lnTo>
                  <a:lnTo>
                    <a:pt x="483" y="793"/>
                  </a:lnTo>
                  <a:lnTo>
                    <a:pt x="483" y="795"/>
                  </a:lnTo>
                  <a:lnTo>
                    <a:pt x="481" y="795"/>
                  </a:lnTo>
                  <a:lnTo>
                    <a:pt x="480" y="795"/>
                  </a:lnTo>
                  <a:lnTo>
                    <a:pt x="480" y="796"/>
                  </a:lnTo>
                  <a:lnTo>
                    <a:pt x="478" y="796"/>
                  </a:lnTo>
                  <a:lnTo>
                    <a:pt x="478" y="798"/>
                  </a:lnTo>
                  <a:lnTo>
                    <a:pt x="478" y="796"/>
                  </a:lnTo>
                  <a:lnTo>
                    <a:pt x="476" y="798"/>
                  </a:lnTo>
                  <a:lnTo>
                    <a:pt x="476" y="796"/>
                  </a:lnTo>
                  <a:lnTo>
                    <a:pt x="474" y="798"/>
                  </a:lnTo>
                  <a:lnTo>
                    <a:pt x="473" y="798"/>
                  </a:lnTo>
                  <a:lnTo>
                    <a:pt x="471" y="798"/>
                  </a:lnTo>
                  <a:lnTo>
                    <a:pt x="469" y="798"/>
                  </a:lnTo>
                  <a:lnTo>
                    <a:pt x="468" y="798"/>
                  </a:lnTo>
                  <a:lnTo>
                    <a:pt x="468" y="800"/>
                  </a:lnTo>
                  <a:lnTo>
                    <a:pt x="466" y="800"/>
                  </a:lnTo>
                  <a:lnTo>
                    <a:pt x="466" y="801"/>
                  </a:lnTo>
                  <a:lnTo>
                    <a:pt x="464" y="800"/>
                  </a:lnTo>
                  <a:lnTo>
                    <a:pt x="464" y="798"/>
                  </a:lnTo>
                  <a:lnTo>
                    <a:pt x="466" y="798"/>
                  </a:lnTo>
                  <a:lnTo>
                    <a:pt x="466" y="796"/>
                  </a:lnTo>
                  <a:lnTo>
                    <a:pt x="464" y="796"/>
                  </a:lnTo>
                  <a:lnTo>
                    <a:pt x="464" y="795"/>
                  </a:lnTo>
                  <a:lnTo>
                    <a:pt x="463" y="795"/>
                  </a:lnTo>
                  <a:lnTo>
                    <a:pt x="461" y="795"/>
                  </a:lnTo>
                  <a:lnTo>
                    <a:pt x="459" y="796"/>
                  </a:lnTo>
                  <a:lnTo>
                    <a:pt x="458" y="796"/>
                  </a:lnTo>
                  <a:lnTo>
                    <a:pt x="456" y="796"/>
                  </a:lnTo>
                  <a:lnTo>
                    <a:pt x="456" y="798"/>
                  </a:lnTo>
                  <a:lnTo>
                    <a:pt x="454" y="798"/>
                  </a:lnTo>
                  <a:lnTo>
                    <a:pt x="454" y="796"/>
                  </a:lnTo>
                  <a:lnTo>
                    <a:pt x="453" y="796"/>
                  </a:lnTo>
                  <a:lnTo>
                    <a:pt x="451" y="796"/>
                  </a:lnTo>
                  <a:lnTo>
                    <a:pt x="451" y="798"/>
                  </a:lnTo>
                  <a:lnTo>
                    <a:pt x="449" y="798"/>
                  </a:lnTo>
                  <a:lnTo>
                    <a:pt x="449" y="796"/>
                  </a:lnTo>
                  <a:lnTo>
                    <a:pt x="447" y="798"/>
                  </a:lnTo>
                  <a:lnTo>
                    <a:pt x="446" y="798"/>
                  </a:lnTo>
                  <a:lnTo>
                    <a:pt x="444" y="798"/>
                  </a:lnTo>
                  <a:lnTo>
                    <a:pt x="444" y="796"/>
                  </a:lnTo>
                  <a:lnTo>
                    <a:pt x="442" y="796"/>
                  </a:lnTo>
                  <a:lnTo>
                    <a:pt x="442" y="795"/>
                  </a:lnTo>
                  <a:lnTo>
                    <a:pt x="442" y="793"/>
                  </a:lnTo>
                  <a:lnTo>
                    <a:pt x="444" y="793"/>
                  </a:lnTo>
                  <a:lnTo>
                    <a:pt x="442" y="792"/>
                  </a:lnTo>
                  <a:lnTo>
                    <a:pt x="444" y="790"/>
                  </a:lnTo>
                  <a:lnTo>
                    <a:pt x="444" y="788"/>
                  </a:lnTo>
                  <a:lnTo>
                    <a:pt x="446" y="788"/>
                  </a:lnTo>
                  <a:lnTo>
                    <a:pt x="446" y="787"/>
                  </a:lnTo>
                  <a:lnTo>
                    <a:pt x="447" y="787"/>
                  </a:lnTo>
                  <a:lnTo>
                    <a:pt x="447" y="785"/>
                  </a:lnTo>
                  <a:lnTo>
                    <a:pt x="446" y="785"/>
                  </a:lnTo>
                  <a:lnTo>
                    <a:pt x="444" y="785"/>
                  </a:lnTo>
                  <a:lnTo>
                    <a:pt x="442" y="785"/>
                  </a:lnTo>
                  <a:lnTo>
                    <a:pt x="442" y="783"/>
                  </a:lnTo>
                  <a:lnTo>
                    <a:pt x="441" y="783"/>
                  </a:lnTo>
                  <a:lnTo>
                    <a:pt x="439" y="783"/>
                  </a:lnTo>
                  <a:lnTo>
                    <a:pt x="437" y="783"/>
                  </a:lnTo>
                  <a:lnTo>
                    <a:pt x="437" y="782"/>
                  </a:lnTo>
                  <a:lnTo>
                    <a:pt x="436" y="783"/>
                  </a:lnTo>
                  <a:lnTo>
                    <a:pt x="436" y="782"/>
                  </a:lnTo>
                  <a:lnTo>
                    <a:pt x="436" y="783"/>
                  </a:lnTo>
                  <a:lnTo>
                    <a:pt x="436" y="782"/>
                  </a:lnTo>
                  <a:lnTo>
                    <a:pt x="436" y="780"/>
                  </a:lnTo>
                  <a:lnTo>
                    <a:pt x="434" y="780"/>
                  </a:lnTo>
                  <a:lnTo>
                    <a:pt x="434" y="778"/>
                  </a:lnTo>
                  <a:lnTo>
                    <a:pt x="432" y="778"/>
                  </a:lnTo>
                  <a:lnTo>
                    <a:pt x="434" y="778"/>
                  </a:lnTo>
                  <a:lnTo>
                    <a:pt x="434" y="777"/>
                  </a:lnTo>
                  <a:lnTo>
                    <a:pt x="434" y="778"/>
                  </a:lnTo>
                  <a:lnTo>
                    <a:pt x="436" y="777"/>
                  </a:lnTo>
                  <a:lnTo>
                    <a:pt x="437" y="777"/>
                  </a:lnTo>
                  <a:lnTo>
                    <a:pt x="439" y="777"/>
                  </a:lnTo>
                  <a:lnTo>
                    <a:pt x="441" y="777"/>
                  </a:lnTo>
                  <a:lnTo>
                    <a:pt x="439" y="777"/>
                  </a:lnTo>
                  <a:lnTo>
                    <a:pt x="441" y="777"/>
                  </a:lnTo>
                  <a:lnTo>
                    <a:pt x="441" y="775"/>
                  </a:lnTo>
                  <a:lnTo>
                    <a:pt x="439" y="775"/>
                  </a:lnTo>
                  <a:lnTo>
                    <a:pt x="439" y="773"/>
                  </a:lnTo>
                  <a:lnTo>
                    <a:pt x="441" y="773"/>
                  </a:lnTo>
                  <a:lnTo>
                    <a:pt x="439" y="772"/>
                  </a:lnTo>
                  <a:lnTo>
                    <a:pt x="439" y="770"/>
                  </a:lnTo>
                  <a:lnTo>
                    <a:pt x="439" y="769"/>
                  </a:lnTo>
                  <a:lnTo>
                    <a:pt x="437" y="769"/>
                  </a:lnTo>
                  <a:lnTo>
                    <a:pt x="437" y="767"/>
                  </a:lnTo>
                  <a:lnTo>
                    <a:pt x="439" y="767"/>
                  </a:lnTo>
                  <a:lnTo>
                    <a:pt x="439" y="765"/>
                  </a:lnTo>
                  <a:lnTo>
                    <a:pt x="441" y="765"/>
                  </a:lnTo>
                  <a:lnTo>
                    <a:pt x="439" y="765"/>
                  </a:lnTo>
                  <a:lnTo>
                    <a:pt x="437" y="765"/>
                  </a:lnTo>
                  <a:lnTo>
                    <a:pt x="436" y="764"/>
                  </a:lnTo>
                  <a:lnTo>
                    <a:pt x="434" y="764"/>
                  </a:lnTo>
                  <a:lnTo>
                    <a:pt x="432" y="764"/>
                  </a:lnTo>
                  <a:lnTo>
                    <a:pt x="432" y="762"/>
                  </a:lnTo>
                  <a:lnTo>
                    <a:pt x="431" y="764"/>
                  </a:lnTo>
                  <a:lnTo>
                    <a:pt x="431" y="762"/>
                  </a:lnTo>
                  <a:lnTo>
                    <a:pt x="427" y="760"/>
                  </a:lnTo>
                  <a:lnTo>
                    <a:pt x="429" y="759"/>
                  </a:lnTo>
                  <a:lnTo>
                    <a:pt x="427" y="759"/>
                  </a:lnTo>
                  <a:lnTo>
                    <a:pt x="425" y="759"/>
                  </a:lnTo>
                  <a:lnTo>
                    <a:pt x="427" y="757"/>
                  </a:lnTo>
                  <a:lnTo>
                    <a:pt x="425" y="757"/>
                  </a:lnTo>
                  <a:lnTo>
                    <a:pt x="424" y="757"/>
                  </a:lnTo>
                  <a:lnTo>
                    <a:pt x="424" y="755"/>
                  </a:lnTo>
                  <a:lnTo>
                    <a:pt x="422" y="755"/>
                  </a:lnTo>
                  <a:lnTo>
                    <a:pt x="422" y="757"/>
                  </a:lnTo>
                  <a:lnTo>
                    <a:pt x="420" y="755"/>
                  </a:lnTo>
                  <a:lnTo>
                    <a:pt x="419" y="755"/>
                  </a:lnTo>
                  <a:lnTo>
                    <a:pt x="417" y="755"/>
                  </a:lnTo>
                  <a:lnTo>
                    <a:pt x="417" y="754"/>
                  </a:lnTo>
                  <a:lnTo>
                    <a:pt x="415" y="754"/>
                  </a:lnTo>
                  <a:lnTo>
                    <a:pt x="415" y="752"/>
                  </a:lnTo>
                  <a:lnTo>
                    <a:pt x="415" y="750"/>
                  </a:lnTo>
                  <a:lnTo>
                    <a:pt x="415" y="749"/>
                  </a:lnTo>
                  <a:lnTo>
                    <a:pt x="414" y="749"/>
                  </a:lnTo>
                  <a:lnTo>
                    <a:pt x="414" y="747"/>
                  </a:lnTo>
                  <a:lnTo>
                    <a:pt x="412" y="747"/>
                  </a:lnTo>
                  <a:lnTo>
                    <a:pt x="412" y="746"/>
                  </a:lnTo>
                  <a:lnTo>
                    <a:pt x="410" y="746"/>
                  </a:lnTo>
                  <a:lnTo>
                    <a:pt x="410" y="744"/>
                  </a:lnTo>
                  <a:lnTo>
                    <a:pt x="412" y="744"/>
                  </a:lnTo>
                  <a:lnTo>
                    <a:pt x="412" y="742"/>
                  </a:lnTo>
                  <a:lnTo>
                    <a:pt x="410" y="742"/>
                  </a:lnTo>
                  <a:lnTo>
                    <a:pt x="412" y="742"/>
                  </a:lnTo>
                  <a:lnTo>
                    <a:pt x="412" y="741"/>
                  </a:lnTo>
                  <a:lnTo>
                    <a:pt x="410" y="741"/>
                  </a:lnTo>
                  <a:lnTo>
                    <a:pt x="410" y="739"/>
                  </a:lnTo>
                  <a:lnTo>
                    <a:pt x="412" y="739"/>
                  </a:lnTo>
                  <a:lnTo>
                    <a:pt x="414" y="739"/>
                  </a:lnTo>
                  <a:lnTo>
                    <a:pt x="414" y="737"/>
                  </a:lnTo>
                  <a:lnTo>
                    <a:pt x="412" y="737"/>
                  </a:lnTo>
                  <a:lnTo>
                    <a:pt x="414" y="737"/>
                  </a:lnTo>
                  <a:lnTo>
                    <a:pt x="414" y="736"/>
                  </a:lnTo>
                  <a:lnTo>
                    <a:pt x="414" y="734"/>
                  </a:lnTo>
                  <a:lnTo>
                    <a:pt x="415" y="732"/>
                  </a:lnTo>
                  <a:lnTo>
                    <a:pt x="415" y="731"/>
                  </a:lnTo>
                  <a:lnTo>
                    <a:pt x="415" y="732"/>
                  </a:lnTo>
                  <a:lnTo>
                    <a:pt x="417" y="732"/>
                  </a:lnTo>
                  <a:lnTo>
                    <a:pt x="417" y="731"/>
                  </a:lnTo>
                  <a:lnTo>
                    <a:pt x="419" y="729"/>
                  </a:lnTo>
                  <a:lnTo>
                    <a:pt x="420" y="729"/>
                  </a:lnTo>
                  <a:lnTo>
                    <a:pt x="422" y="727"/>
                  </a:lnTo>
                  <a:lnTo>
                    <a:pt x="420" y="727"/>
                  </a:lnTo>
                  <a:lnTo>
                    <a:pt x="420" y="726"/>
                  </a:lnTo>
                  <a:lnTo>
                    <a:pt x="419" y="726"/>
                  </a:lnTo>
                  <a:lnTo>
                    <a:pt x="419" y="724"/>
                  </a:lnTo>
                  <a:lnTo>
                    <a:pt x="417" y="724"/>
                  </a:lnTo>
                  <a:lnTo>
                    <a:pt x="415" y="724"/>
                  </a:lnTo>
                  <a:lnTo>
                    <a:pt x="414" y="724"/>
                  </a:lnTo>
                  <a:lnTo>
                    <a:pt x="412" y="724"/>
                  </a:lnTo>
                  <a:lnTo>
                    <a:pt x="410" y="724"/>
                  </a:lnTo>
                  <a:lnTo>
                    <a:pt x="410" y="723"/>
                  </a:lnTo>
                  <a:lnTo>
                    <a:pt x="412" y="723"/>
                  </a:lnTo>
                  <a:lnTo>
                    <a:pt x="414" y="723"/>
                  </a:lnTo>
                  <a:lnTo>
                    <a:pt x="415" y="723"/>
                  </a:lnTo>
                  <a:lnTo>
                    <a:pt x="415" y="721"/>
                  </a:lnTo>
                  <a:lnTo>
                    <a:pt x="414" y="721"/>
                  </a:lnTo>
                  <a:lnTo>
                    <a:pt x="414" y="719"/>
                  </a:lnTo>
                  <a:lnTo>
                    <a:pt x="414" y="718"/>
                  </a:lnTo>
                  <a:lnTo>
                    <a:pt x="415" y="718"/>
                  </a:lnTo>
                  <a:lnTo>
                    <a:pt x="417" y="718"/>
                  </a:lnTo>
                  <a:lnTo>
                    <a:pt x="417" y="716"/>
                  </a:lnTo>
                  <a:lnTo>
                    <a:pt x="419" y="716"/>
                  </a:lnTo>
                  <a:lnTo>
                    <a:pt x="419" y="718"/>
                  </a:lnTo>
                  <a:lnTo>
                    <a:pt x="420" y="718"/>
                  </a:lnTo>
                  <a:lnTo>
                    <a:pt x="420" y="716"/>
                  </a:lnTo>
                  <a:lnTo>
                    <a:pt x="420" y="714"/>
                  </a:lnTo>
                  <a:lnTo>
                    <a:pt x="419" y="714"/>
                  </a:lnTo>
                  <a:lnTo>
                    <a:pt x="417" y="713"/>
                  </a:lnTo>
                  <a:lnTo>
                    <a:pt x="417" y="711"/>
                  </a:lnTo>
                  <a:lnTo>
                    <a:pt x="417" y="709"/>
                  </a:lnTo>
                  <a:lnTo>
                    <a:pt x="415" y="709"/>
                  </a:lnTo>
                  <a:lnTo>
                    <a:pt x="415" y="708"/>
                  </a:lnTo>
                  <a:lnTo>
                    <a:pt x="415" y="706"/>
                  </a:lnTo>
                  <a:lnTo>
                    <a:pt x="417" y="706"/>
                  </a:lnTo>
                  <a:lnTo>
                    <a:pt x="417" y="704"/>
                  </a:lnTo>
                  <a:lnTo>
                    <a:pt x="415" y="704"/>
                  </a:lnTo>
                  <a:lnTo>
                    <a:pt x="415" y="703"/>
                  </a:lnTo>
                  <a:lnTo>
                    <a:pt x="415" y="701"/>
                  </a:lnTo>
                  <a:lnTo>
                    <a:pt x="414" y="701"/>
                  </a:lnTo>
                  <a:lnTo>
                    <a:pt x="414" y="700"/>
                  </a:lnTo>
                  <a:lnTo>
                    <a:pt x="415" y="698"/>
                  </a:lnTo>
                  <a:lnTo>
                    <a:pt x="417" y="696"/>
                  </a:lnTo>
                  <a:lnTo>
                    <a:pt x="417" y="695"/>
                  </a:lnTo>
                  <a:lnTo>
                    <a:pt x="419" y="695"/>
                  </a:lnTo>
                  <a:lnTo>
                    <a:pt x="419" y="693"/>
                  </a:lnTo>
                  <a:lnTo>
                    <a:pt x="419" y="691"/>
                  </a:lnTo>
                  <a:lnTo>
                    <a:pt x="419" y="690"/>
                  </a:lnTo>
                  <a:lnTo>
                    <a:pt x="419" y="688"/>
                  </a:lnTo>
                  <a:lnTo>
                    <a:pt x="419" y="686"/>
                  </a:lnTo>
                  <a:lnTo>
                    <a:pt x="419" y="685"/>
                  </a:lnTo>
                  <a:lnTo>
                    <a:pt x="420" y="686"/>
                  </a:lnTo>
                  <a:lnTo>
                    <a:pt x="422" y="686"/>
                  </a:lnTo>
                  <a:lnTo>
                    <a:pt x="424" y="686"/>
                  </a:lnTo>
                  <a:lnTo>
                    <a:pt x="425" y="686"/>
                  </a:lnTo>
                  <a:lnTo>
                    <a:pt x="425" y="685"/>
                  </a:lnTo>
                  <a:lnTo>
                    <a:pt x="425" y="683"/>
                  </a:lnTo>
                  <a:lnTo>
                    <a:pt x="427" y="683"/>
                  </a:lnTo>
                  <a:lnTo>
                    <a:pt x="425" y="683"/>
                  </a:lnTo>
                  <a:lnTo>
                    <a:pt x="425" y="681"/>
                  </a:lnTo>
                  <a:lnTo>
                    <a:pt x="427" y="681"/>
                  </a:lnTo>
                  <a:lnTo>
                    <a:pt x="427" y="680"/>
                  </a:lnTo>
                  <a:lnTo>
                    <a:pt x="429" y="680"/>
                  </a:lnTo>
                  <a:lnTo>
                    <a:pt x="429" y="678"/>
                  </a:lnTo>
                  <a:lnTo>
                    <a:pt x="429" y="677"/>
                  </a:lnTo>
                  <a:lnTo>
                    <a:pt x="431" y="677"/>
                  </a:lnTo>
                  <a:lnTo>
                    <a:pt x="431" y="675"/>
                  </a:lnTo>
                  <a:lnTo>
                    <a:pt x="431" y="673"/>
                  </a:lnTo>
                  <a:lnTo>
                    <a:pt x="429" y="673"/>
                  </a:lnTo>
                  <a:lnTo>
                    <a:pt x="429" y="672"/>
                  </a:lnTo>
                  <a:lnTo>
                    <a:pt x="429" y="670"/>
                  </a:lnTo>
                  <a:lnTo>
                    <a:pt x="431" y="668"/>
                  </a:lnTo>
                  <a:lnTo>
                    <a:pt x="431" y="667"/>
                  </a:lnTo>
                  <a:lnTo>
                    <a:pt x="429" y="667"/>
                  </a:lnTo>
                  <a:lnTo>
                    <a:pt x="429" y="665"/>
                  </a:lnTo>
                  <a:lnTo>
                    <a:pt x="427" y="665"/>
                  </a:lnTo>
                  <a:lnTo>
                    <a:pt x="427" y="663"/>
                  </a:lnTo>
                  <a:lnTo>
                    <a:pt x="425" y="663"/>
                  </a:lnTo>
                  <a:lnTo>
                    <a:pt x="424" y="663"/>
                  </a:lnTo>
                  <a:lnTo>
                    <a:pt x="422" y="663"/>
                  </a:lnTo>
                  <a:lnTo>
                    <a:pt x="420" y="665"/>
                  </a:lnTo>
                  <a:lnTo>
                    <a:pt x="420" y="663"/>
                  </a:lnTo>
                  <a:lnTo>
                    <a:pt x="420" y="662"/>
                  </a:lnTo>
                  <a:lnTo>
                    <a:pt x="419" y="662"/>
                  </a:lnTo>
                  <a:lnTo>
                    <a:pt x="417" y="660"/>
                  </a:lnTo>
                  <a:lnTo>
                    <a:pt x="419" y="660"/>
                  </a:lnTo>
                  <a:lnTo>
                    <a:pt x="417" y="660"/>
                  </a:lnTo>
                  <a:lnTo>
                    <a:pt x="417" y="659"/>
                  </a:lnTo>
                  <a:lnTo>
                    <a:pt x="417" y="657"/>
                  </a:lnTo>
                  <a:lnTo>
                    <a:pt x="415" y="657"/>
                  </a:lnTo>
                  <a:lnTo>
                    <a:pt x="415" y="659"/>
                  </a:lnTo>
                  <a:lnTo>
                    <a:pt x="414" y="659"/>
                  </a:lnTo>
                  <a:lnTo>
                    <a:pt x="412" y="659"/>
                  </a:lnTo>
                  <a:lnTo>
                    <a:pt x="412" y="660"/>
                  </a:lnTo>
                  <a:lnTo>
                    <a:pt x="410" y="660"/>
                  </a:lnTo>
                  <a:lnTo>
                    <a:pt x="410" y="659"/>
                  </a:lnTo>
                  <a:lnTo>
                    <a:pt x="410" y="660"/>
                  </a:lnTo>
                  <a:lnTo>
                    <a:pt x="409" y="660"/>
                  </a:lnTo>
                  <a:lnTo>
                    <a:pt x="409" y="659"/>
                  </a:lnTo>
                  <a:lnTo>
                    <a:pt x="407" y="659"/>
                  </a:lnTo>
                  <a:lnTo>
                    <a:pt x="407" y="657"/>
                  </a:lnTo>
                  <a:lnTo>
                    <a:pt x="405" y="657"/>
                  </a:lnTo>
                  <a:lnTo>
                    <a:pt x="404" y="657"/>
                  </a:lnTo>
                  <a:lnTo>
                    <a:pt x="404" y="659"/>
                  </a:lnTo>
                  <a:lnTo>
                    <a:pt x="404" y="657"/>
                  </a:lnTo>
                  <a:lnTo>
                    <a:pt x="402" y="657"/>
                  </a:lnTo>
                  <a:lnTo>
                    <a:pt x="400" y="657"/>
                  </a:lnTo>
                  <a:lnTo>
                    <a:pt x="398" y="657"/>
                  </a:lnTo>
                  <a:lnTo>
                    <a:pt x="398" y="659"/>
                  </a:lnTo>
                  <a:lnTo>
                    <a:pt x="400" y="659"/>
                  </a:lnTo>
                  <a:lnTo>
                    <a:pt x="398" y="659"/>
                  </a:lnTo>
                  <a:lnTo>
                    <a:pt x="397" y="659"/>
                  </a:lnTo>
                  <a:lnTo>
                    <a:pt x="397" y="660"/>
                  </a:lnTo>
                  <a:lnTo>
                    <a:pt x="395" y="660"/>
                  </a:lnTo>
                  <a:lnTo>
                    <a:pt x="393" y="662"/>
                  </a:lnTo>
                  <a:lnTo>
                    <a:pt x="392" y="662"/>
                  </a:lnTo>
                  <a:lnTo>
                    <a:pt x="392" y="663"/>
                  </a:lnTo>
                  <a:lnTo>
                    <a:pt x="390" y="662"/>
                  </a:lnTo>
                  <a:lnTo>
                    <a:pt x="388" y="662"/>
                  </a:lnTo>
                  <a:lnTo>
                    <a:pt x="387" y="662"/>
                  </a:lnTo>
                  <a:lnTo>
                    <a:pt x="385" y="662"/>
                  </a:lnTo>
                  <a:lnTo>
                    <a:pt x="385" y="663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0"/>
                  </a:lnTo>
                  <a:lnTo>
                    <a:pt x="382" y="660"/>
                  </a:lnTo>
                  <a:lnTo>
                    <a:pt x="383" y="660"/>
                  </a:lnTo>
                  <a:lnTo>
                    <a:pt x="383" y="659"/>
                  </a:lnTo>
                  <a:lnTo>
                    <a:pt x="383" y="657"/>
                  </a:lnTo>
                  <a:lnTo>
                    <a:pt x="383" y="655"/>
                  </a:lnTo>
                  <a:lnTo>
                    <a:pt x="382" y="655"/>
                  </a:lnTo>
                  <a:lnTo>
                    <a:pt x="382" y="654"/>
                  </a:lnTo>
                  <a:lnTo>
                    <a:pt x="382" y="652"/>
                  </a:lnTo>
                  <a:lnTo>
                    <a:pt x="380" y="652"/>
                  </a:lnTo>
                  <a:lnTo>
                    <a:pt x="382" y="652"/>
                  </a:lnTo>
                  <a:lnTo>
                    <a:pt x="382" y="650"/>
                  </a:lnTo>
                  <a:lnTo>
                    <a:pt x="380" y="650"/>
                  </a:lnTo>
                  <a:lnTo>
                    <a:pt x="380" y="649"/>
                  </a:lnTo>
                  <a:lnTo>
                    <a:pt x="380" y="647"/>
                  </a:lnTo>
                  <a:lnTo>
                    <a:pt x="378" y="647"/>
                  </a:lnTo>
                  <a:lnTo>
                    <a:pt x="378" y="645"/>
                  </a:lnTo>
                  <a:lnTo>
                    <a:pt x="377" y="645"/>
                  </a:lnTo>
                  <a:lnTo>
                    <a:pt x="377" y="644"/>
                  </a:lnTo>
                  <a:lnTo>
                    <a:pt x="378" y="642"/>
                  </a:lnTo>
                  <a:lnTo>
                    <a:pt x="377" y="642"/>
                  </a:lnTo>
                  <a:lnTo>
                    <a:pt x="375" y="642"/>
                  </a:lnTo>
                  <a:lnTo>
                    <a:pt x="375" y="644"/>
                  </a:lnTo>
                  <a:lnTo>
                    <a:pt x="375" y="642"/>
                  </a:lnTo>
                  <a:lnTo>
                    <a:pt x="373" y="642"/>
                  </a:lnTo>
                  <a:lnTo>
                    <a:pt x="373" y="640"/>
                  </a:lnTo>
                  <a:lnTo>
                    <a:pt x="373" y="639"/>
                  </a:lnTo>
                  <a:lnTo>
                    <a:pt x="371" y="639"/>
                  </a:lnTo>
                  <a:lnTo>
                    <a:pt x="373" y="637"/>
                  </a:lnTo>
                  <a:lnTo>
                    <a:pt x="371" y="637"/>
                  </a:lnTo>
                  <a:lnTo>
                    <a:pt x="371" y="636"/>
                  </a:lnTo>
                  <a:lnTo>
                    <a:pt x="371" y="634"/>
                  </a:lnTo>
                  <a:lnTo>
                    <a:pt x="373" y="634"/>
                  </a:lnTo>
                  <a:lnTo>
                    <a:pt x="373" y="632"/>
                  </a:lnTo>
                  <a:lnTo>
                    <a:pt x="371" y="632"/>
                  </a:lnTo>
                  <a:lnTo>
                    <a:pt x="371" y="631"/>
                  </a:lnTo>
                  <a:lnTo>
                    <a:pt x="370" y="632"/>
                  </a:lnTo>
                  <a:lnTo>
                    <a:pt x="370" y="629"/>
                  </a:lnTo>
                  <a:lnTo>
                    <a:pt x="370" y="627"/>
                  </a:lnTo>
                  <a:lnTo>
                    <a:pt x="370" y="626"/>
                  </a:lnTo>
                  <a:lnTo>
                    <a:pt x="368" y="626"/>
                  </a:lnTo>
                  <a:lnTo>
                    <a:pt x="370" y="624"/>
                  </a:lnTo>
                  <a:lnTo>
                    <a:pt x="370" y="622"/>
                  </a:lnTo>
                  <a:lnTo>
                    <a:pt x="370" y="621"/>
                  </a:lnTo>
                  <a:lnTo>
                    <a:pt x="368" y="621"/>
                  </a:lnTo>
                  <a:lnTo>
                    <a:pt x="368" y="619"/>
                  </a:lnTo>
                  <a:lnTo>
                    <a:pt x="366" y="619"/>
                  </a:lnTo>
                  <a:lnTo>
                    <a:pt x="365" y="617"/>
                  </a:lnTo>
                  <a:lnTo>
                    <a:pt x="366" y="617"/>
                  </a:lnTo>
                  <a:lnTo>
                    <a:pt x="363" y="616"/>
                  </a:lnTo>
                  <a:lnTo>
                    <a:pt x="361" y="613"/>
                  </a:lnTo>
                  <a:lnTo>
                    <a:pt x="363" y="609"/>
                  </a:lnTo>
                  <a:lnTo>
                    <a:pt x="363" y="608"/>
                  </a:lnTo>
                  <a:lnTo>
                    <a:pt x="363" y="606"/>
                  </a:lnTo>
                  <a:lnTo>
                    <a:pt x="363" y="604"/>
                  </a:lnTo>
                  <a:lnTo>
                    <a:pt x="363" y="603"/>
                  </a:lnTo>
                  <a:lnTo>
                    <a:pt x="365" y="603"/>
                  </a:lnTo>
                  <a:lnTo>
                    <a:pt x="366" y="603"/>
                  </a:lnTo>
                  <a:lnTo>
                    <a:pt x="366" y="601"/>
                  </a:lnTo>
                  <a:lnTo>
                    <a:pt x="366" y="599"/>
                  </a:lnTo>
                  <a:lnTo>
                    <a:pt x="366" y="598"/>
                  </a:lnTo>
                  <a:lnTo>
                    <a:pt x="368" y="598"/>
                  </a:lnTo>
                  <a:lnTo>
                    <a:pt x="368" y="596"/>
                  </a:lnTo>
                  <a:lnTo>
                    <a:pt x="370" y="596"/>
                  </a:lnTo>
                  <a:lnTo>
                    <a:pt x="371" y="596"/>
                  </a:lnTo>
                  <a:lnTo>
                    <a:pt x="373" y="596"/>
                  </a:lnTo>
                  <a:lnTo>
                    <a:pt x="373" y="594"/>
                  </a:lnTo>
                  <a:lnTo>
                    <a:pt x="375" y="594"/>
                  </a:lnTo>
                  <a:lnTo>
                    <a:pt x="373" y="593"/>
                  </a:lnTo>
                  <a:lnTo>
                    <a:pt x="375" y="593"/>
                  </a:lnTo>
                  <a:lnTo>
                    <a:pt x="375" y="591"/>
                  </a:lnTo>
                  <a:lnTo>
                    <a:pt x="373" y="590"/>
                  </a:lnTo>
                  <a:lnTo>
                    <a:pt x="373" y="588"/>
                  </a:lnTo>
                  <a:lnTo>
                    <a:pt x="371" y="588"/>
                  </a:lnTo>
                  <a:lnTo>
                    <a:pt x="371" y="586"/>
                  </a:lnTo>
                  <a:lnTo>
                    <a:pt x="371" y="585"/>
                  </a:lnTo>
                  <a:lnTo>
                    <a:pt x="370" y="583"/>
                  </a:lnTo>
                  <a:lnTo>
                    <a:pt x="371" y="583"/>
                  </a:lnTo>
                  <a:lnTo>
                    <a:pt x="370" y="581"/>
                  </a:lnTo>
                  <a:lnTo>
                    <a:pt x="370" y="580"/>
                  </a:lnTo>
                  <a:lnTo>
                    <a:pt x="368" y="580"/>
                  </a:lnTo>
                  <a:lnTo>
                    <a:pt x="368" y="578"/>
                  </a:lnTo>
                  <a:lnTo>
                    <a:pt x="366" y="578"/>
                  </a:lnTo>
                  <a:lnTo>
                    <a:pt x="365" y="578"/>
                  </a:lnTo>
                  <a:lnTo>
                    <a:pt x="363" y="578"/>
                  </a:lnTo>
                  <a:lnTo>
                    <a:pt x="363" y="576"/>
                  </a:lnTo>
                  <a:lnTo>
                    <a:pt x="361" y="576"/>
                  </a:lnTo>
                  <a:lnTo>
                    <a:pt x="361" y="575"/>
                  </a:lnTo>
                  <a:lnTo>
                    <a:pt x="360" y="575"/>
                  </a:lnTo>
                  <a:lnTo>
                    <a:pt x="358" y="575"/>
                  </a:lnTo>
                  <a:lnTo>
                    <a:pt x="358" y="573"/>
                  </a:lnTo>
                  <a:lnTo>
                    <a:pt x="356" y="573"/>
                  </a:lnTo>
                  <a:lnTo>
                    <a:pt x="356" y="571"/>
                  </a:lnTo>
                  <a:lnTo>
                    <a:pt x="356" y="570"/>
                  </a:lnTo>
                  <a:lnTo>
                    <a:pt x="356" y="568"/>
                  </a:lnTo>
                  <a:lnTo>
                    <a:pt x="356" y="567"/>
                  </a:lnTo>
                  <a:lnTo>
                    <a:pt x="356" y="565"/>
                  </a:lnTo>
                  <a:lnTo>
                    <a:pt x="356" y="563"/>
                  </a:lnTo>
                  <a:lnTo>
                    <a:pt x="356" y="562"/>
                  </a:lnTo>
                  <a:lnTo>
                    <a:pt x="356" y="560"/>
                  </a:lnTo>
                  <a:lnTo>
                    <a:pt x="356" y="558"/>
                  </a:lnTo>
                  <a:lnTo>
                    <a:pt x="358" y="558"/>
                  </a:lnTo>
                  <a:lnTo>
                    <a:pt x="358" y="557"/>
                  </a:lnTo>
                  <a:lnTo>
                    <a:pt x="360" y="557"/>
                  </a:lnTo>
                  <a:lnTo>
                    <a:pt x="360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2"/>
                  </a:lnTo>
                  <a:lnTo>
                    <a:pt x="361" y="550"/>
                  </a:lnTo>
                  <a:lnTo>
                    <a:pt x="360" y="550"/>
                  </a:lnTo>
                  <a:lnTo>
                    <a:pt x="360" y="548"/>
                  </a:lnTo>
                  <a:lnTo>
                    <a:pt x="360" y="547"/>
                  </a:lnTo>
                  <a:lnTo>
                    <a:pt x="360" y="545"/>
                  </a:lnTo>
                  <a:lnTo>
                    <a:pt x="358" y="545"/>
                  </a:lnTo>
                  <a:lnTo>
                    <a:pt x="356" y="545"/>
                  </a:lnTo>
                  <a:lnTo>
                    <a:pt x="355" y="544"/>
                  </a:lnTo>
                  <a:lnTo>
                    <a:pt x="355" y="542"/>
                  </a:lnTo>
                  <a:lnTo>
                    <a:pt x="353" y="542"/>
                  </a:lnTo>
                  <a:lnTo>
                    <a:pt x="351" y="542"/>
                  </a:lnTo>
                  <a:lnTo>
                    <a:pt x="351" y="540"/>
                  </a:lnTo>
                  <a:lnTo>
                    <a:pt x="349" y="540"/>
                  </a:lnTo>
                  <a:lnTo>
                    <a:pt x="348" y="539"/>
                  </a:lnTo>
                  <a:lnTo>
                    <a:pt x="346" y="539"/>
                  </a:lnTo>
                  <a:lnTo>
                    <a:pt x="344" y="539"/>
                  </a:lnTo>
                  <a:lnTo>
                    <a:pt x="344" y="537"/>
                  </a:lnTo>
                  <a:lnTo>
                    <a:pt x="343" y="537"/>
                  </a:lnTo>
                  <a:lnTo>
                    <a:pt x="343" y="535"/>
                  </a:lnTo>
                  <a:lnTo>
                    <a:pt x="341" y="534"/>
                  </a:lnTo>
                  <a:lnTo>
                    <a:pt x="343" y="534"/>
                  </a:lnTo>
                  <a:lnTo>
                    <a:pt x="343" y="532"/>
                  </a:lnTo>
                  <a:lnTo>
                    <a:pt x="343" y="530"/>
                  </a:lnTo>
                  <a:lnTo>
                    <a:pt x="341" y="530"/>
                  </a:lnTo>
                  <a:lnTo>
                    <a:pt x="341" y="529"/>
                  </a:lnTo>
                  <a:lnTo>
                    <a:pt x="339" y="529"/>
                  </a:lnTo>
                  <a:lnTo>
                    <a:pt x="339" y="527"/>
                  </a:lnTo>
                  <a:lnTo>
                    <a:pt x="338" y="529"/>
                  </a:lnTo>
                  <a:lnTo>
                    <a:pt x="336" y="529"/>
                  </a:lnTo>
                  <a:lnTo>
                    <a:pt x="334" y="530"/>
                  </a:lnTo>
                  <a:lnTo>
                    <a:pt x="333" y="529"/>
                  </a:lnTo>
                  <a:lnTo>
                    <a:pt x="333" y="530"/>
                  </a:lnTo>
                  <a:lnTo>
                    <a:pt x="331" y="530"/>
                  </a:lnTo>
                  <a:lnTo>
                    <a:pt x="329" y="530"/>
                  </a:lnTo>
                  <a:lnTo>
                    <a:pt x="328" y="530"/>
                  </a:lnTo>
                  <a:lnTo>
                    <a:pt x="328" y="532"/>
                  </a:lnTo>
                  <a:lnTo>
                    <a:pt x="328" y="534"/>
                  </a:lnTo>
                  <a:lnTo>
                    <a:pt x="326" y="534"/>
                  </a:lnTo>
                  <a:lnTo>
                    <a:pt x="326" y="535"/>
                  </a:lnTo>
                  <a:lnTo>
                    <a:pt x="324" y="535"/>
                  </a:lnTo>
                  <a:lnTo>
                    <a:pt x="322" y="535"/>
                  </a:lnTo>
                  <a:lnTo>
                    <a:pt x="321" y="534"/>
                  </a:lnTo>
                  <a:lnTo>
                    <a:pt x="319" y="532"/>
                  </a:lnTo>
                  <a:lnTo>
                    <a:pt x="319" y="530"/>
                  </a:lnTo>
                  <a:lnTo>
                    <a:pt x="317" y="530"/>
                  </a:lnTo>
                  <a:lnTo>
                    <a:pt x="317" y="529"/>
                  </a:lnTo>
                  <a:lnTo>
                    <a:pt x="316" y="529"/>
                  </a:lnTo>
                  <a:lnTo>
                    <a:pt x="314" y="530"/>
                  </a:lnTo>
                  <a:lnTo>
                    <a:pt x="312" y="530"/>
                  </a:lnTo>
                  <a:lnTo>
                    <a:pt x="311" y="530"/>
                  </a:lnTo>
                  <a:lnTo>
                    <a:pt x="307" y="530"/>
                  </a:lnTo>
                  <a:lnTo>
                    <a:pt x="306" y="530"/>
                  </a:lnTo>
                  <a:lnTo>
                    <a:pt x="304" y="530"/>
                  </a:lnTo>
                  <a:lnTo>
                    <a:pt x="302" y="530"/>
                  </a:lnTo>
                  <a:lnTo>
                    <a:pt x="302" y="532"/>
                  </a:lnTo>
                  <a:lnTo>
                    <a:pt x="301" y="532"/>
                  </a:lnTo>
                  <a:lnTo>
                    <a:pt x="301" y="534"/>
                  </a:lnTo>
                  <a:lnTo>
                    <a:pt x="301" y="535"/>
                  </a:lnTo>
                  <a:lnTo>
                    <a:pt x="302" y="535"/>
                  </a:lnTo>
                  <a:lnTo>
                    <a:pt x="302" y="537"/>
                  </a:lnTo>
                  <a:lnTo>
                    <a:pt x="301" y="537"/>
                  </a:lnTo>
                  <a:lnTo>
                    <a:pt x="301" y="539"/>
                  </a:lnTo>
                  <a:lnTo>
                    <a:pt x="301" y="540"/>
                  </a:lnTo>
                  <a:lnTo>
                    <a:pt x="299" y="542"/>
                  </a:lnTo>
                  <a:lnTo>
                    <a:pt x="297" y="542"/>
                  </a:lnTo>
                  <a:lnTo>
                    <a:pt x="295" y="542"/>
                  </a:lnTo>
                  <a:lnTo>
                    <a:pt x="295" y="540"/>
                  </a:lnTo>
                  <a:lnTo>
                    <a:pt x="294" y="540"/>
                  </a:lnTo>
                  <a:lnTo>
                    <a:pt x="294" y="539"/>
                  </a:lnTo>
                  <a:lnTo>
                    <a:pt x="294" y="537"/>
                  </a:lnTo>
                  <a:lnTo>
                    <a:pt x="294" y="535"/>
                  </a:lnTo>
                  <a:lnTo>
                    <a:pt x="290" y="534"/>
                  </a:lnTo>
                  <a:lnTo>
                    <a:pt x="290" y="535"/>
                  </a:lnTo>
                  <a:lnTo>
                    <a:pt x="290" y="539"/>
                  </a:lnTo>
                  <a:lnTo>
                    <a:pt x="289" y="540"/>
                  </a:lnTo>
                  <a:lnTo>
                    <a:pt x="289" y="542"/>
                  </a:lnTo>
                  <a:lnTo>
                    <a:pt x="287" y="542"/>
                  </a:lnTo>
                  <a:lnTo>
                    <a:pt x="285" y="542"/>
                  </a:lnTo>
                  <a:lnTo>
                    <a:pt x="285" y="544"/>
                  </a:lnTo>
                  <a:lnTo>
                    <a:pt x="284" y="544"/>
                  </a:lnTo>
                  <a:lnTo>
                    <a:pt x="282" y="545"/>
                  </a:lnTo>
                  <a:lnTo>
                    <a:pt x="280" y="545"/>
                  </a:lnTo>
                  <a:lnTo>
                    <a:pt x="279" y="545"/>
                  </a:lnTo>
                  <a:lnTo>
                    <a:pt x="279" y="544"/>
                  </a:lnTo>
                  <a:lnTo>
                    <a:pt x="277" y="544"/>
                  </a:lnTo>
                  <a:lnTo>
                    <a:pt x="275" y="542"/>
                  </a:lnTo>
                  <a:lnTo>
                    <a:pt x="273" y="540"/>
                  </a:lnTo>
                  <a:lnTo>
                    <a:pt x="272" y="540"/>
                  </a:lnTo>
                  <a:lnTo>
                    <a:pt x="272" y="539"/>
                  </a:lnTo>
                  <a:lnTo>
                    <a:pt x="270" y="537"/>
                  </a:lnTo>
                  <a:lnTo>
                    <a:pt x="270" y="535"/>
                  </a:lnTo>
                  <a:lnTo>
                    <a:pt x="268" y="535"/>
                  </a:lnTo>
                  <a:lnTo>
                    <a:pt x="268" y="534"/>
                  </a:lnTo>
                  <a:lnTo>
                    <a:pt x="267" y="534"/>
                  </a:lnTo>
                  <a:lnTo>
                    <a:pt x="265" y="534"/>
                  </a:lnTo>
                  <a:lnTo>
                    <a:pt x="265" y="535"/>
                  </a:lnTo>
                  <a:lnTo>
                    <a:pt x="265" y="537"/>
                  </a:lnTo>
                  <a:lnTo>
                    <a:pt x="265" y="539"/>
                  </a:lnTo>
                  <a:lnTo>
                    <a:pt x="267" y="540"/>
                  </a:lnTo>
                  <a:lnTo>
                    <a:pt x="268" y="542"/>
                  </a:lnTo>
                  <a:lnTo>
                    <a:pt x="268" y="544"/>
                  </a:lnTo>
                  <a:lnTo>
                    <a:pt x="267" y="544"/>
                  </a:lnTo>
                  <a:lnTo>
                    <a:pt x="265" y="544"/>
                  </a:lnTo>
                  <a:lnTo>
                    <a:pt x="263" y="544"/>
                  </a:lnTo>
                  <a:lnTo>
                    <a:pt x="262" y="544"/>
                  </a:lnTo>
                  <a:lnTo>
                    <a:pt x="262" y="542"/>
                  </a:lnTo>
                  <a:lnTo>
                    <a:pt x="260" y="542"/>
                  </a:lnTo>
                  <a:lnTo>
                    <a:pt x="258" y="542"/>
                  </a:lnTo>
                  <a:lnTo>
                    <a:pt x="257" y="542"/>
                  </a:lnTo>
                  <a:lnTo>
                    <a:pt x="255" y="542"/>
                  </a:lnTo>
                  <a:lnTo>
                    <a:pt x="253" y="542"/>
                  </a:lnTo>
                  <a:lnTo>
                    <a:pt x="252" y="542"/>
                  </a:lnTo>
                  <a:lnTo>
                    <a:pt x="250" y="542"/>
                  </a:lnTo>
                  <a:lnTo>
                    <a:pt x="248" y="542"/>
                  </a:lnTo>
                  <a:lnTo>
                    <a:pt x="246" y="542"/>
                  </a:lnTo>
                  <a:lnTo>
                    <a:pt x="246" y="544"/>
                  </a:lnTo>
                  <a:lnTo>
                    <a:pt x="245" y="544"/>
                  </a:lnTo>
                  <a:lnTo>
                    <a:pt x="243" y="544"/>
                  </a:lnTo>
                  <a:lnTo>
                    <a:pt x="241" y="544"/>
                  </a:lnTo>
                  <a:lnTo>
                    <a:pt x="240" y="544"/>
                  </a:lnTo>
                  <a:lnTo>
                    <a:pt x="238" y="544"/>
                  </a:lnTo>
                  <a:lnTo>
                    <a:pt x="236" y="544"/>
                  </a:lnTo>
                  <a:lnTo>
                    <a:pt x="235" y="544"/>
                  </a:lnTo>
                  <a:lnTo>
                    <a:pt x="233" y="544"/>
                  </a:lnTo>
                  <a:lnTo>
                    <a:pt x="231" y="544"/>
                  </a:lnTo>
                  <a:lnTo>
                    <a:pt x="231" y="545"/>
                  </a:lnTo>
                  <a:lnTo>
                    <a:pt x="230" y="545"/>
                  </a:lnTo>
                  <a:lnTo>
                    <a:pt x="228" y="547"/>
                  </a:lnTo>
                  <a:lnTo>
                    <a:pt x="226" y="547"/>
                  </a:lnTo>
                  <a:lnTo>
                    <a:pt x="225" y="545"/>
                  </a:lnTo>
                  <a:lnTo>
                    <a:pt x="223" y="547"/>
                  </a:lnTo>
                  <a:lnTo>
                    <a:pt x="221" y="545"/>
                  </a:lnTo>
                  <a:lnTo>
                    <a:pt x="219" y="545"/>
                  </a:lnTo>
                  <a:lnTo>
                    <a:pt x="218" y="545"/>
                  </a:lnTo>
                  <a:lnTo>
                    <a:pt x="216" y="545"/>
                  </a:lnTo>
                  <a:lnTo>
                    <a:pt x="214" y="547"/>
                  </a:lnTo>
                  <a:lnTo>
                    <a:pt x="213" y="547"/>
                  </a:lnTo>
                  <a:lnTo>
                    <a:pt x="211" y="545"/>
                  </a:lnTo>
                  <a:lnTo>
                    <a:pt x="209" y="547"/>
                  </a:lnTo>
                  <a:lnTo>
                    <a:pt x="208" y="547"/>
                  </a:lnTo>
                  <a:lnTo>
                    <a:pt x="208" y="548"/>
                  </a:lnTo>
                  <a:lnTo>
                    <a:pt x="208" y="550"/>
                  </a:lnTo>
                  <a:lnTo>
                    <a:pt x="208" y="552"/>
                  </a:lnTo>
                  <a:lnTo>
                    <a:pt x="206" y="553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7"/>
                  </a:lnTo>
                  <a:lnTo>
                    <a:pt x="204" y="558"/>
                  </a:lnTo>
                  <a:lnTo>
                    <a:pt x="206" y="560"/>
                  </a:lnTo>
                  <a:lnTo>
                    <a:pt x="206" y="562"/>
                  </a:lnTo>
                  <a:lnTo>
                    <a:pt x="206" y="563"/>
                  </a:lnTo>
                  <a:lnTo>
                    <a:pt x="206" y="565"/>
                  </a:lnTo>
                  <a:lnTo>
                    <a:pt x="206" y="567"/>
                  </a:lnTo>
                  <a:lnTo>
                    <a:pt x="206" y="568"/>
                  </a:lnTo>
                  <a:lnTo>
                    <a:pt x="206" y="570"/>
                  </a:lnTo>
                  <a:lnTo>
                    <a:pt x="206" y="571"/>
                  </a:lnTo>
                  <a:lnTo>
                    <a:pt x="204" y="571"/>
                  </a:lnTo>
                  <a:lnTo>
                    <a:pt x="203" y="571"/>
                  </a:lnTo>
                  <a:lnTo>
                    <a:pt x="203" y="570"/>
                  </a:lnTo>
                  <a:lnTo>
                    <a:pt x="201" y="570"/>
                  </a:lnTo>
                  <a:lnTo>
                    <a:pt x="199" y="568"/>
                  </a:lnTo>
                  <a:lnTo>
                    <a:pt x="197" y="568"/>
                  </a:lnTo>
                  <a:lnTo>
                    <a:pt x="197" y="567"/>
                  </a:lnTo>
                  <a:lnTo>
                    <a:pt x="197" y="565"/>
                  </a:lnTo>
                  <a:lnTo>
                    <a:pt x="197" y="563"/>
                  </a:lnTo>
                  <a:lnTo>
                    <a:pt x="197" y="562"/>
                  </a:lnTo>
                  <a:lnTo>
                    <a:pt x="197" y="560"/>
                  </a:lnTo>
                  <a:lnTo>
                    <a:pt x="197" y="558"/>
                  </a:lnTo>
                  <a:lnTo>
                    <a:pt x="197" y="557"/>
                  </a:lnTo>
                  <a:lnTo>
                    <a:pt x="197" y="555"/>
                  </a:lnTo>
                  <a:lnTo>
                    <a:pt x="197" y="550"/>
                  </a:lnTo>
                  <a:lnTo>
                    <a:pt x="196" y="547"/>
                  </a:lnTo>
                  <a:lnTo>
                    <a:pt x="194" y="547"/>
                  </a:lnTo>
                  <a:lnTo>
                    <a:pt x="194" y="545"/>
                  </a:lnTo>
                  <a:lnTo>
                    <a:pt x="192" y="545"/>
                  </a:lnTo>
                  <a:lnTo>
                    <a:pt x="191" y="545"/>
                  </a:lnTo>
                  <a:lnTo>
                    <a:pt x="189" y="545"/>
                  </a:lnTo>
                  <a:lnTo>
                    <a:pt x="187" y="545"/>
                  </a:lnTo>
                  <a:lnTo>
                    <a:pt x="187" y="547"/>
                  </a:lnTo>
                  <a:lnTo>
                    <a:pt x="187" y="548"/>
                  </a:lnTo>
                  <a:lnTo>
                    <a:pt x="186" y="548"/>
                  </a:lnTo>
                  <a:lnTo>
                    <a:pt x="186" y="550"/>
                  </a:lnTo>
                  <a:lnTo>
                    <a:pt x="184" y="553"/>
                  </a:lnTo>
                  <a:lnTo>
                    <a:pt x="182" y="555"/>
                  </a:lnTo>
                  <a:lnTo>
                    <a:pt x="182" y="557"/>
                  </a:lnTo>
                  <a:lnTo>
                    <a:pt x="181" y="557"/>
                  </a:lnTo>
                  <a:lnTo>
                    <a:pt x="179" y="558"/>
                  </a:lnTo>
                  <a:lnTo>
                    <a:pt x="177" y="560"/>
                  </a:lnTo>
                  <a:lnTo>
                    <a:pt x="176" y="560"/>
                  </a:lnTo>
                  <a:lnTo>
                    <a:pt x="174" y="560"/>
                  </a:lnTo>
                  <a:lnTo>
                    <a:pt x="174" y="558"/>
                  </a:lnTo>
                  <a:lnTo>
                    <a:pt x="172" y="560"/>
                  </a:lnTo>
                  <a:lnTo>
                    <a:pt x="172" y="558"/>
                  </a:lnTo>
                  <a:lnTo>
                    <a:pt x="170" y="557"/>
                  </a:lnTo>
                  <a:lnTo>
                    <a:pt x="169" y="555"/>
                  </a:lnTo>
                  <a:lnTo>
                    <a:pt x="169" y="553"/>
                  </a:lnTo>
                  <a:lnTo>
                    <a:pt x="169" y="552"/>
                  </a:lnTo>
                  <a:lnTo>
                    <a:pt x="169" y="550"/>
                  </a:lnTo>
                  <a:lnTo>
                    <a:pt x="167" y="550"/>
                  </a:lnTo>
                  <a:lnTo>
                    <a:pt x="167" y="548"/>
                  </a:lnTo>
                  <a:lnTo>
                    <a:pt x="165" y="547"/>
                  </a:lnTo>
                  <a:lnTo>
                    <a:pt x="165" y="544"/>
                  </a:lnTo>
                  <a:lnTo>
                    <a:pt x="165" y="542"/>
                  </a:lnTo>
                  <a:lnTo>
                    <a:pt x="165" y="540"/>
                  </a:lnTo>
                  <a:lnTo>
                    <a:pt x="165" y="539"/>
                  </a:lnTo>
                  <a:lnTo>
                    <a:pt x="165" y="537"/>
                  </a:lnTo>
                  <a:lnTo>
                    <a:pt x="165" y="534"/>
                  </a:lnTo>
                  <a:lnTo>
                    <a:pt x="165" y="532"/>
                  </a:lnTo>
                  <a:lnTo>
                    <a:pt x="167" y="532"/>
                  </a:lnTo>
                  <a:lnTo>
                    <a:pt x="169" y="532"/>
                  </a:lnTo>
                  <a:lnTo>
                    <a:pt x="170" y="530"/>
                  </a:lnTo>
                  <a:lnTo>
                    <a:pt x="170" y="529"/>
                  </a:lnTo>
                  <a:lnTo>
                    <a:pt x="170" y="527"/>
                  </a:lnTo>
                  <a:lnTo>
                    <a:pt x="169" y="527"/>
                  </a:lnTo>
                  <a:lnTo>
                    <a:pt x="167" y="527"/>
                  </a:lnTo>
                  <a:lnTo>
                    <a:pt x="165" y="527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0" y="530"/>
                  </a:lnTo>
                  <a:lnTo>
                    <a:pt x="159" y="530"/>
                  </a:lnTo>
                  <a:lnTo>
                    <a:pt x="157" y="530"/>
                  </a:lnTo>
                  <a:lnTo>
                    <a:pt x="155" y="529"/>
                  </a:lnTo>
                  <a:lnTo>
                    <a:pt x="154" y="529"/>
                  </a:lnTo>
                  <a:lnTo>
                    <a:pt x="152" y="529"/>
                  </a:lnTo>
                  <a:lnTo>
                    <a:pt x="150" y="529"/>
                  </a:lnTo>
                  <a:lnTo>
                    <a:pt x="149" y="527"/>
                  </a:lnTo>
                  <a:lnTo>
                    <a:pt x="147" y="527"/>
                  </a:lnTo>
                  <a:lnTo>
                    <a:pt x="147" y="525"/>
                  </a:lnTo>
                  <a:lnTo>
                    <a:pt x="147" y="524"/>
                  </a:lnTo>
                  <a:lnTo>
                    <a:pt x="145" y="524"/>
                  </a:lnTo>
                  <a:lnTo>
                    <a:pt x="143" y="522"/>
                  </a:lnTo>
                  <a:lnTo>
                    <a:pt x="142" y="522"/>
                  </a:lnTo>
                  <a:lnTo>
                    <a:pt x="140" y="522"/>
                  </a:lnTo>
                  <a:lnTo>
                    <a:pt x="138" y="522"/>
                  </a:lnTo>
                  <a:lnTo>
                    <a:pt x="137" y="524"/>
                  </a:lnTo>
                  <a:lnTo>
                    <a:pt x="135" y="524"/>
                  </a:lnTo>
                  <a:lnTo>
                    <a:pt x="133" y="525"/>
                  </a:lnTo>
                  <a:lnTo>
                    <a:pt x="132" y="525"/>
                  </a:lnTo>
                  <a:lnTo>
                    <a:pt x="130" y="525"/>
                  </a:lnTo>
                  <a:lnTo>
                    <a:pt x="130" y="524"/>
                  </a:lnTo>
                  <a:lnTo>
                    <a:pt x="128" y="525"/>
                  </a:lnTo>
                  <a:lnTo>
                    <a:pt x="127" y="525"/>
                  </a:lnTo>
                  <a:lnTo>
                    <a:pt x="125" y="524"/>
                  </a:lnTo>
                  <a:lnTo>
                    <a:pt x="123" y="524"/>
                  </a:lnTo>
                  <a:lnTo>
                    <a:pt x="120" y="524"/>
                  </a:lnTo>
                  <a:lnTo>
                    <a:pt x="118" y="525"/>
                  </a:lnTo>
                  <a:lnTo>
                    <a:pt x="115" y="525"/>
                  </a:lnTo>
                  <a:lnTo>
                    <a:pt x="113" y="525"/>
                  </a:lnTo>
                  <a:lnTo>
                    <a:pt x="110" y="525"/>
                  </a:lnTo>
                  <a:lnTo>
                    <a:pt x="108" y="525"/>
                  </a:lnTo>
                  <a:lnTo>
                    <a:pt x="106" y="525"/>
                  </a:lnTo>
                  <a:lnTo>
                    <a:pt x="105" y="524"/>
                  </a:lnTo>
                  <a:lnTo>
                    <a:pt x="103" y="524"/>
                  </a:lnTo>
                  <a:lnTo>
                    <a:pt x="101" y="524"/>
                  </a:lnTo>
                  <a:lnTo>
                    <a:pt x="100" y="524"/>
                  </a:lnTo>
                  <a:lnTo>
                    <a:pt x="98" y="524"/>
                  </a:lnTo>
                  <a:lnTo>
                    <a:pt x="94" y="524"/>
                  </a:lnTo>
                  <a:lnTo>
                    <a:pt x="93" y="522"/>
                  </a:lnTo>
                  <a:lnTo>
                    <a:pt x="93" y="521"/>
                  </a:lnTo>
                  <a:lnTo>
                    <a:pt x="91" y="521"/>
                  </a:lnTo>
                  <a:lnTo>
                    <a:pt x="89" y="519"/>
                  </a:lnTo>
                  <a:lnTo>
                    <a:pt x="86" y="519"/>
                  </a:lnTo>
                  <a:lnTo>
                    <a:pt x="84" y="521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79" y="519"/>
                  </a:lnTo>
                  <a:lnTo>
                    <a:pt x="76" y="519"/>
                  </a:lnTo>
                  <a:lnTo>
                    <a:pt x="73" y="519"/>
                  </a:lnTo>
                  <a:lnTo>
                    <a:pt x="71" y="519"/>
                  </a:lnTo>
                  <a:lnTo>
                    <a:pt x="69" y="519"/>
                  </a:lnTo>
                  <a:lnTo>
                    <a:pt x="67" y="519"/>
                  </a:lnTo>
                  <a:lnTo>
                    <a:pt x="66" y="519"/>
                  </a:lnTo>
                  <a:lnTo>
                    <a:pt x="66" y="517"/>
                  </a:lnTo>
                  <a:lnTo>
                    <a:pt x="64" y="517"/>
                  </a:lnTo>
                  <a:lnTo>
                    <a:pt x="64" y="516"/>
                  </a:lnTo>
                  <a:lnTo>
                    <a:pt x="62" y="516"/>
                  </a:lnTo>
                  <a:lnTo>
                    <a:pt x="62" y="514"/>
                  </a:lnTo>
                  <a:lnTo>
                    <a:pt x="59" y="512"/>
                  </a:lnTo>
                  <a:lnTo>
                    <a:pt x="57" y="512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2" y="512"/>
                  </a:lnTo>
                  <a:lnTo>
                    <a:pt x="51" y="512"/>
                  </a:lnTo>
                  <a:lnTo>
                    <a:pt x="49" y="512"/>
                  </a:lnTo>
                  <a:lnTo>
                    <a:pt x="47" y="514"/>
                  </a:lnTo>
                  <a:lnTo>
                    <a:pt x="45" y="514"/>
                  </a:lnTo>
                  <a:lnTo>
                    <a:pt x="44" y="514"/>
                  </a:lnTo>
                  <a:lnTo>
                    <a:pt x="44" y="516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0" y="519"/>
                  </a:lnTo>
                  <a:lnTo>
                    <a:pt x="39" y="519"/>
                  </a:lnTo>
                  <a:lnTo>
                    <a:pt x="37" y="522"/>
                  </a:lnTo>
                  <a:lnTo>
                    <a:pt x="35" y="522"/>
                  </a:lnTo>
                  <a:lnTo>
                    <a:pt x="34" y="524"/>
                  </a:lnTo>
                  <a:lnTo>
                    <a:pt x="32" y="524"/>
                  </a:lnTo>
                  <a:lnTo>
                    <a:pt x="30" y="524"/>
                  </a:lnTo>
                  <a:lnTo>
                    <a:pt x="25" y="525"/>
                  </a:lnTo>
                  <a:lnTo>
                    <a:pt x="24" y="525"/>
                  </a:lnTo>
                  <a:lnTo>
                    <a:pt x="24" y="527"/>
                  </a:lnTo>
                  <a:lnTo>
                    <a:pt x="22" y="527"/>
                  </a:lnTo>
                  <a:lnTo>
                    <a:pt x="20" y="529"/>
                  </a:lnTo>
                  <a:lnTo>
                    <a:pt x="18" y="529"/>
                  </a:lnTo>
                  <a:lnTo>
                    <a:pt x="17" y="529"/>
                  </a:lnTo>
                  <a:lnTo>
                    <a:pt x="17" y="530"/>
                  </a:lnTo>
                  <a:lnTo>
                    <a:pt x="15" y="530"/>
                  </a:lnTo>
                  <a:lnTo>
                    <a:pt x="13" y="530"/>
                  </a:lnTo>
                  <a:lnTo>
                    <a:pt x="13" y="532"/>
                  </a:lnTo>
                  <a:lnTo>
                    <a:pt x="12" y="532"/>
                  </a:lnTo>
                  <a:lnTo>
                    <a:pt x="10" y="532"/>
                  </a:lnTo>
                  <a:lnTo>
                    <a:pt x="10" y="534"/>
                  </a:lnTo>
                  <a:lnTo>
                    <a:pt x="8" y="534"/>
                  </a:lnTo>
                  <a:lnTo>
                    <a:pt x="7" y="534"/>
                  </a:lnTo>
                  <a:lnTo>
                    <a:pt x="7" y="535"/>
                  </a:lnTo>
                  <a:lnTo>
                    <a:pt x="7" y="537"/>
                  </a:lnTo>
                  <a:lnTo>
                    <a:pt x="5" y="539"/>
                  </a:lnTo>
                  <a:lnTo>
                    <a:pt x="3" y="539"/>
                  </a:lnTo>
                  <a:lnTo>
                    <a:pt x="3" y="537"/>
                  </a:lnTo>
                  <a:lnTo>
                    <a:pt x="3" y="535"/>
                  </a:lnTo>
                  <a:lnTo>
                    <a:pt x="3" y="534"/>
                  </a:lnTo>
                  <a:lnTo>
                    <a:pt x="3" y="532"/>
                  </a:lnTo>
                  <a:lnTo>
                    <a:pt x="3" y="530"/>
                  </a:lnTo>
                  <a:lnTo>
                    <a:pt x="3" y="529"/>
                  </a:lnTo>
                  <a:lnTo>
                    <a:pt x="2" y="527"/>
                  </a:lnTo>
                  <a:lnTo>
                    <a:pt x="3" y="527"/>
                  </a:lnTo>
                  <a:lnTo>
                    <a:pt x="3" y="525"/>
                  </a:lnTo>
                  <a:lnTo>
                    <a:pt x="5" y="524"/>
                  </a:lnTo>
                  <a:lnTo>
                    <a:pt x="5" y="522"/>
                  </a:lnTo>
                  <a:lnTo>
                    <a:pt x="3" y="522"/>
                  </a:lnTo>
                  <a:lnTo>
                    <a:pt x="3" y="521"/>
                  </a:lnTo>
                  <a:lnTo>
                    <a:pt x="3" y="519"/>
                  </a:lnTo>
                  <a:lnTo>
                    <a:pt x="3" y="516"/>
                  </a:lnTo>
                  <a:lnTo>
                    <a:pt x="2" y="514"/>
                  </a:lnTo>
                  <a:lnTo>
                    <a:pt x="2" y="512"/>
                  </a:lnTo>
                  <a:lnTo>
                    <a:pt x="2" y="511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0" y="506"/>
                  </a:lnTo>
                  <a:lnTo>
                    <a:pt x="2" y="506"/>
                  </a:lnTo>
                  <a:lnTo>
                    <a:pt x="0" y="504"/>
                  </a:lnTo>
                  <a:lnTo>
                    <a:pt x="2" y="502"/>
                  </a:lnTo>
                  <a:lnTo>
                    <a:pt x="3" y="501"/>
                  </a:lnTo>
                  <a:lnTo>
                    <a:pt x="3" y="499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5" y="494"/>
                  </a:lnTo>
                  <a:lnTo>
                    <a:pt x="5" y="493"/>
                  </a:lnTo>
                  <a:lnTo>
                    <a:pt x="7" y="493"/>
                  </a:lnTo>
                  <a:lnTo>
                    <a:pt x="8" y="493"/>
                  </a:lnTo>
                  <a:lnTo>
                    <a:pt x="10" y="493"/>
                  </a:lnTo>
                  <a:lnTo>
                    <a:pt x="10" y="494"/>
                  </a:lnTo>
                  <a:lnTo>
                    <a:pt x="10" y="493"/>
                  </a:lnTo>
                  <a:lnTo>
                    <a:pt x="12" y="493"/>
                  </a:lnTo>
                  <a:lnTo>
                    <a:pt x="12" y="491"/>
                  </a:lnTo>
                  <a:lnTo>
                    <a:pt x="12" y="489"/>
                  </a:lnTo>
                  <a:lnTo>
                    <a:pt x="10" y="488"/>
                  </a:lnTo>
                  <a:lnTo>
                    <a:pt x="8" y="484"/>
                  </a:lnTo>
                  <a:lnTo>
                    <a:pt x="8" y="483"/>
                  </a:lnTo>
                  <a:lnTo>
                    <a:pt x="10" y="483"/>
                  </a:lnTo>
                  <a:lnTo>
                    <a:pt x="12" y="483"/>
                  </a:lnTo>
                  <a:lnTo>
                    <a:pt x="13" y="483"/>
                  </a:lnTo>
                  <a:lnTo>
                    <a:pt x="15" y="483"/>
                  </a:lnTo>
                  <a:lnTo>
                    <a:pt x="18" y="484"/>
                  </a:lnTo>
                  <a:lnTo>
                    <a:pt x="20" y="484"/>
                  </a:lnTo>
                  <a:lnTo>
                    <a:pt x="22" y="483"/>
                  </a:lnTo>
                  <a:lnTo>
                    <a:pt x="20" y="483"/>
                  </a:lnTo>
                  <a:lnTo>
                    <a:pt x="20" y="481"/>
                  </a:lnTo>
                  <a:lnTo>
                    <a:pt x="17" y="479"/>
                  </a:lnTo>
                  <a:lnTo>
                    <a:pt x="17" y="478"/>
                  </a:lnTo>
                  <a:lnTo>
                    <a:pt x="17" y="476"/>
                  </a:lnTo>
                  <a:lnTo>
                    <a:pt x="17" y="475"/>
                  </a:lnTo>
                  <a:lnTo>
                    <a:pt x="18" y="473"/>
                  </a:lnTo>
                  <a:lnTo>
                    <a:pt x="20" y="471"/>
                  </a:lnTo>
                  <a:lnTo>
                    <a:pt x="20" y="470"/>
                  </a:lnTo>
                  <a:lnTo>
                    <a:pt x="20" y="468"/>
                  </a:lnTo>
                  <a:lnTo>
                    <a:pt x="20" y="466"/>
                  </a:lnTo>
                  <a:lnTo>
                    <a:pt x="22" y="466"/>
                  </a:lnTo>
                  <a:lnTo>
                    <a:pt x="22" y="465"/>
                  </a:lnTo>
                  <a:lnTo>
                    <a:pt x="24" y="465"/>
                  </a:lnTo>
                  <a:lnTo>
                    <a:pt x="24" y="463"/>
                  </a:lnTo>
                  <a:lnTo>
                    <a:pt x="25" y="463"/>
                  </a:lnTo>
                  <a:lnTo>
                    <a:pt x="27" y="463"/>
                  </a:lnTo>
                  <a:lnTo>
                    <a:pt x="27" y="461"/>
                  </a:lnTo>
                  <a:lnTo>
                    <a:pt x="29" y="461"/>
                  </a:lnTo>
                  <a:lnTo>
                    <a:pt x="29" y="460"/>
                  </a:lnTo>
                  <a:lnTo>
                    <a:pt x="29" y="458"/>
                  </a:lnTo>
                  <a:lnTo>
                    <a:pt x="29" y="457"/>
                  </a:lnTo>
                  <a:lnTo>
                    <a:pt x="30" y="457"/>
                  </a:lnTo>
                  <a:lnTo>
                    <a:pt x="32" y="457"/>
                  </a:lnTo>
                  <a:lnTo>
                    <a:pt x="32" y="455"/>
                  </a:lnTo>
                  <a:lnTo>
                    <a:pt x="34" y="455"/>
                  </a:lnTo>
                  <a:lnTo>
                    <a:pt x="35" y="455"/>
                  </a:lnTo>
                  <a:lnTo>
                    <a:pt x="35" y="453"/>
                  </a:lnTo>
                  <a:lnTo>
                    <a:pt x="35" y="452"/>
                  </a:lnTo>
                  <a:lnTo>
                    <a:pt x="37" y="452"/>
                  </a:lnTo>
                  <a:lnTo>
                    <a:pt x="39" y="452"/>
                  </a:lnTo>
                  <a:lnTo>
                    <a:pt x="40" y="452"/>
                  </a:lnTo>
                  <a:lnTo>
                    <a:pt x="42" y="452"/>
                  </a:lnTo>
                  <a:lnTo>
                    <a:pt x="44" y="452"/>
                  </a:lnTo>
                  <a:lnTo>
                    <a:pt x="45" y="450"/>
                  </a:lnTo>
                  <a:lnTo>
                    <a:pt x="47" y="450"/>
                  </a:lnTo>
                  <a:lnTo>
                    <a:pt x="47" y="448"/>
                  </a:lnTo>
                  <a:lnTo>
                    <a:pt x="49" y="448"/>
                  </a:lnTo>
                  <a:lnTo>
                    <a:pt x="49" y="447"/>
                  </a:lnTo>
                  <a:lnTo>
                    <a:pt x="51" y="445"/>
                  </a:lnTo>
                  <a:lnTo>
                    <a:pt x="51" y="443"/>
                  </a:lnTo>
                  <a:lnTo>
                    <a:pt x="52" y="442"/>
                  </a:lnTo>
                  <a:lnTo>
                    <a:pt x="52" y="440"/>
                  </a:lnTo>
                  <a:lnTo>
                    <a:pt x="52" y="438"/>
                  </a:lnTo>
                  <a:lnTo>
                    <a:pt x="52" y="437"/>
                  </a:lnTo>
                  <a:lnTo>
                    <a:pt x="51" y="437"/>
                  </a:lnTo>
                  <a:lnTo>
                    <a:pt x="51" y="435"/>
                  </a:lnTo>
                  <a:lnTo>
                    <a:pt x="51" y="434"/>
                  </a:lnTo>
                  <a:lnTo>
                    <a:pt x="52" y="432"/>
                  </a:lnTo>
                  <a:lnTo>
                    <a:pt x="54" y="432"/>
                  </a:lnTo>
                  <a:lnTo>
                    <a:pt x="56" y="432"/>
                  </a:lnTo>
                  <a:lnTo>
                    <a:pt x="56" y="430"/>
                  </a:lnTo>
                  <a:lnTo>
                    <a:pt x="57" y="430"/>
                  </a:lnTo>
                  <a:lnTo>
                    <a:pt x="57" y="429"/>
                  </a:lnTo>
                  <a:lnTo>
                    <a:pt x="57" y="427"/>
                  </a:lnTo>
                  <a:lnTo>
                    <a:pt x="59" y="424"/>
                  </a:lnTo>
                  <a:lnTo>
                    <a:pt x="61" y="422"/>
                  </a:lnTo>
                  <a:lnTo>
                    <a:pt x="62" y="422"/>
                  </a:lnTo>
                  <a:lnTo>
                    <a:pt x="64" y="422"/>
                  </a:lnTo>
                  <a:lnTo>
                    <a:pt x="64" y="420"/>
                  </a:lnTo>
                  <a:lnTo>
                    <a:pt x="66" y="419"/>
                  </a:lnTo>
                  <a:lnTo>
                    <a:pt x="66" y="417"/>
                  </a:lnTo>
                  <a:lnTo>
                    <a:pt x="66" y="415"/>
                  </a:lnTo>
                  <a:lnTo>
                    <a:pt x="67" y="414"/>
                  </a:lnTo>
                  <a:lnTo>
                    <a:pt x="69" y="412"/>
                  </a:lnTo>
                  <a:lnTo>
                    <a:pt x="69" y="411"/>
                  </a:lnTo>
                  <a:lnTo>
                    <a:pt x="71" y="411"/>
                  </a:lnTo>
                  <a:lnTo>
                    <a:pt x="73" y="411"/>
                  </a:lnTo>
                  <a:lnTo>
                    <a:pt x="74" y="411"/>
                  </a:lnTo>
                  <a:lnTo>
                    <a:pt x="74" y="409"/>
                  </a:lnTo>
                  <a:lnTo>
                    <a:pt x="76" y="409"/>
                  </a:lnTo>
                  <a:lnTo>
                    <a:pt x="78" y="409"/>
                  </a:lnTo>
                  <a:lnTo>
                    <a:pt x="79" y="409"/>
                  </a:lnTo>
                  <a:lnTo>
                    <a:pt x="81" y="409"/>
                  </a:lnTo>
                  <a:lnTo>
                    <a:pt x="83" y="409"/>
                  </a:lnTo>
                  <a:lnTo>
                    <a:pt x="84" y="407"/>
                  </a:lnTo>
                  <a:lnTo>
                    <a:pt x="88" y="409"/>
                  </a:lnTo>
                  <a:lnTo>
                    <a:pt x="89" y="409"/>
                  </a:lnTo>
                  <a:lnTo>
                    <a:pt x="91" y="409"/>
                  </a:lnTo>
                  <a:lnTo>
                    <a:pt x="93" y="407"/>
                  </a:lnTo>
                  <a:lnTo>
                    <a:pt x="94" y="406"/>
                  </a:lnTo>
                  <a:lnTo>
                    <a:pt x="94" y="404"/>
                  </a:lnTo>
                  <a:lnTo>
                    <a:pt x="96" y="404"/>
                  </a:lnTo>
                  <a:lnTo>
                    <a:pt x="96" y="402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101" y="402"/>
                  </a:lnTo>
                  <a:lnTo>
                    <a:pt x="101" y="404"/>
                  </a:lnTo>
                  <a:lnTo>
                    <a:pt x="103" y="404"/>
                  </a:lnTo>
                  <a:lnTo>
                    <a:pt x="105" y="404"/>
                  </a:lnTo>
                  <a:lnTo>
                    <a:pt x="106" y="404"/>
                  </a:lnTo>
                  <a:lnTo>
                    <a:pt x="108" y="404"/>
                  </a:lnTo>
                  <a:lnTo>
                    <a:pt x="110" y="404"/>
                  </a:lnTo>
                  <a:lnTo>
                    <a:pt x="110" y="402"/>
                  </a:lnTo>
                  <a:lnTo>
                    <a:pt x="111" y="402"/>
                  </a:lnTo>
                  <a:lnTo>
                    <a:pt x="111" y="404"/>
                  </a:lnTo>
                  <a:lnTo>
                    <a:pt x="113" y="404"/>
                  </a:lnTo>
                  <a:lnTo>
                    <a:pt x="115" y="406"/>
                  </a:lnTo>
                  <a:lnTo>
                    <a:pt x="116" y="406"/>
                  </a:lnTo>
                  <a:lnTo>
                    <a:pt x="118" y="406"/>
                  </a:lnTo>
                  <a:lnTo>
                    <a:pt x="120" y="406"/>
                  </a:lnTo>
                  <a:lnTo>
                    <a:pt x="120" y="404"/>
                  </a:lnTo>
                  <a:lnTo>
                    <a:pt x="121" y="404"/>
                  </a:lnTo>
                  <a:lnTo>
                    <a:pt x="121" y="402"/>
                  </a:lnTo>
                  <a:lnTo>
                    <a:pt x="123" y="404"/>
                  </a:lnTo>
                  <a:lnTo>
                    <a:pt x="125" y="404"/>
                  </a:lnTo>
                  <a:lnTo>
                    <a:pt x="125" y="402"/>
                  </a:lnTo>
                  <a:lnTo>
                    <a:pt x="127" y="402"/>
                  </a:lnTo>
                  <a:lnTo>
                    <a:pt x="128" y="401"/>
                  </a:lnTo>
                  <a:lnTo>
                    <a:pt x="130" y="401"/>
                  </a:lnTo>
                  <a:lnTo>
                    <a:pt x="132" y="401"/>
                  </a:lnTo>
                  <a:lnTo>
                    <a:pt x="132" y="402"/>
                  </a:lnTo>
                  <a:lnTo>
                    <a:pt x="133" y="402"/>
                  </a:lnTo>
                  <a:lnTo>
                    <a:pt x="133" y="401"/>
                  </a:lnTo>
                  <a:lnTo>
                    <a:pt x="132" y="399"/>
                  </a:lnTo>
                  <a:lnTo>
                    <a:pt x="133" y="397"/>
                  </a:lnTo>
                  <a:lnTo>
                    <a:pt x="137" y="397"/>
                  </a:lnTo>
                  <a:lnTo>
                    <a:pt x="138" y="397"/>
                  </a:lnTo>
                  <a:lnTo>
                    <a:pt x="140" y="397"/>
                  </a:lnTo>
                  <a:lnTo>
                    <a:pt x="142" y="397"/>
                  </a:lnTo>
                  <a:lnTo>
                    <a:pt x="142" y="396"/>
                  </a:lnTo>
                  <a:lnTo>
                    <a:pt x="143" y="396"/>
                  </a:lnTo>
                  <a:lnTo>
                    <a:pt x="142" y="394"/>
                  </a:lnTo>
                  <a:lnTo>
                    <a:pt x="142" y="392"/>
                  </a:lnTo>
                  <a:lnTo>
                    <a:pt x="143" y="392"/>
                  </a:lnTo>
                  <a:lnTo>
                    <a:pt x="145" y="392"/>
                  </a:lnTo>
                  <a:lnTo>
                    <a:pt x="147" y="392"/>
                  </a:lnTo>
                  <a:lnTo>
                    <a:pt x="149" y="392"/>
                  </a:lnTo>
                  <a:lnTo>
                    <a:pt x="149" y="394"/>
                  </a:lnTo>
                  <a:lnTo>
                    <a:pt x="149" y="396"/>
                  </a:lnTo>
                  <a:lnTo>
                    <a:pt x="149" y="397"/>
                  </a:lnTo>
                  <a:lnTo>
                    <a:pt x="149" y="399"/>
                  </a:lnTo>
                  <a:lnTo>
                    <a:pt x="150" y="401"/>
                  </a:lnTo>
                  <a:lnTo>
                    <a:pt x="152" y="401"/>
                  </a:lnTo>
                  <a:lnTo>
                    <a:pt x="152" y="402"/>
                  </a:lnTo>
                  <a:lnTo>
                    <a:pt x="154" y="402"/>
                  </a:lnTo>
                  <a:lnTo>
                    <a:pt x="154" y="406"/>
                  </a:lnTo>
                  <a:lnTo>
                    <a:pt x="155" y="406"/>
                  </a:lnTo>
                  <a:lnTo>
                    <a:pt x="157" y="406"/>
                  </a:lnTo>
                  <a:lnTo>
                    <a:pt x="159" y="406"/>
                  </a:lnTo>
                  <a:lnTo>
                    <a:pt x="159" y="404"/>
                  </a:lnTo>
                  <a:lnTo>
                    <a:pt x="160" y="402"/>
                  </a:lnTo>
                  <a:lnTo>
                    <a:pt x="162" y="402"/>
                  </a:lnTo>
                  <a:lnTo>
                    <a:pt x="162" y="401"/>
                  </a:lnTo>
                  <a:lnTo>
                    <a:pt x="162" y="399"/>
                  </a:lnTo>
                  <a:lnTo>
                    <a:pt x="164" y="399"/>
                  </a:lnTo>
                  <a:lnTo>
                    <a:pt x="165" y="399"/>
                  </a:lnTo>
                  <a:lnTo>
                    <a:pt x="167" y="399"/>
                  </a:lnTo>
                  <a:lnTo>
                    <a:pt x="167" y="397"/>
                  </a:lnTo>
                  <a:lnTo>
                    <a:pt x="167" y="396"/>
                  </a:lnTo>
                  <a:lnTo>
                    <a:pt x="169" y="396"/>
                  </a:lnTo>
                  <a:lnTo>
                    <a:pt x="170" y="396"/>
                  </a:lnTo>
                  <a:lnTo>
                    <a:pt x="170" y="394"/>
                  </a:lnTo>
                  <a:lnTo>
                    <a:pt x="172" y="392"/>
                  </a:lnTo>
                  <a:lnTo>
                    <a:pt x="172" y="391"/>
                  </a:lnTo>
                  <a:lnTo>
                    <a:pt x="174" y="389"/>
                  </a:lnTo>
                  <a:lnTo>
                    <a:pt x="176" y="389"/>
                  </a:lnTo>
                  <a:lnTo>
                    <a:pt x="176" y="388"/>
                  </a:lnTo>
                  <a:lnTo>
                    <a:pt x="176" y="386"/>
                  </a:lnTo>
                  <a:lnTo>
                    <a:pt x="174" y="386"/>
                  </a:lnTo>
                  <a:lnTo>
                    <a:pt x="174" y="384"/>
                  </a:lnTo>
                  <a:lnTo>
                    <a:pt x="176" y="384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9" y="384"/>
                  </a:lnTo>
                  <a:lnTo>
                    <a:pt x="181" y="383"/>
                  </a:lnTo>
                  <a:lnTo>
                    <a:pt x="182" y="383"/>
                  </a:lnTo>
                  <a:lnTo>
                    <a:pt x="184" y="383"/>
                  </a:lnTo>
                  <a:lnTo>
                    <a:pt x="184" y="384"/>
                  </a:lnTo>
                  <a:lnTo>
                    <a:pt x="186" y="384"/>
                  </a:lnTo>
                  <a:lnTo>
                    <a:pt x="187" y="384"/>
                  </a:lnTo>
                  <a:lnTo>
                    <a:pt x="189" y="384"/>
                  </a:lnTo>
                  <a:lnTo>
                    <a:pt x="189" y="383"/>
                  </a:lnTo>
                  <a:lnTo>
                    <a:pt x="191" y="381"/>
                  </a:lnTo>
                  <a:lnTo>
                    <a:pt x="189" y="381"/>
                  </a:lnTo>
                  <a:lnTo>
                    <a:pt x="191" y="381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6" y="379"/>
                  </a:lnTo>
                  <a:lnTo>
                    <a:pt x="196" y="378"/>
                  </a:lnTo>
                  <a:lnTo>
                    <a:pt x="197" y="378"/>
                  </a:lnTo>
                  <a:lnTo>
                    <a:pt x="197" y="376"/>
                  </a:lnTo>
                  <a:lnTo>
                    <a:pt x="199" y="376"/>
                  </a:lnTo>
                  <a:lnTo>
                    <a:pt x="201" y="374"/>
                  </a:lnTo>
                  <a:lnTo>
                    <a:pt x="203" y="374"/>
                  </a:lnTo>
                  <a:lnTo>
                    <a:pt x="203" y="376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8" y="378"/>
                  </a:lnTo>
                  <a:lnTo>
                    <a:pt x="209" y="378"/>
                  </a:lnTo>
                  <a:lnTo>
                    <a:pt x="209" y="379"/>
                  </a:lnTo>
                  <a:lnTo>
                    <a:pt x="211" y="381"/>
                  </a:lnTo>
                  <a:lnTo>
                    <a:pt x="213" y="381"/>
                  </a:lnTo>
                  <a:lnTo>
                    <a:pt x="213" y="379"/>
                  </a:lnTo>
                  <a:lnTo>
                    <a:pt x="214" y="379"/>
                  </a:lnTo>
                  <a:lnTo>
                    <a:pt x="216" y="379"/>
                  </a:lnTo>
                  <a:lnTo>
                    <a:pt x="218" y="378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21" y="378"/>
                  </a:lnTo>
                  <a:lnTo>
                    <a:pt x="223" y="379"/>
                  </a:lnTo>
                  <a:lnTo>
                    <a:pt x="225" y="378"/>
                  </a:lnTo>
                  <a:lnTo>
                    <a:pt x="225" y="379"/>
                  </a:lnTo>
                  <a:lnTo>
                    <a:pt x="226" y="379"/>
                  </a:lnTo>
                  <a:lnTo>
                    <a:pt x="226" y="378"/>
                  </a:lnTo>
                  <a:lnTo>
                    <a:pt x="228" y="378"/>
                  </a:lnTo>
                  <a:lnTo>
                    <a:pt x="228" y="376"/>
                  </a:lnTo>
                  <a:lnTo>
                    <a:pt x="230" y="376"/>
                  </a:lnTo>
                  <a:lnTo>
                    <a:pt x="231" y="376"/>
                  </a:lnTo>
                  <a:lnTo>
                    <a:pt x="231" y="378"/>
                  </a:lnTo>
                  <a:lnTo>
                    <a:pt x="233" y="378"/>
                  </a:lnTo>
                  <a:lnTo>
                    <a:pt x="233" y="376"/>
                  </a:lnTo>
                  <a:lnTo>
                    <a:pt x="236" y="376"/>
                  </a:lnTo>
                  <a:lnTo>
                    <a:pt x="236" y="378"/>
                  </a:lnTo>
                  <a:lnTo>
                    <a:pt x="236" y="379"/>
                  </a:lnTo>
                  <a:lnTo>
                    <a:pt x="238" y="379"/>
                  </a:lnTo>
                  <a:lnTo>
                    <a:pt x="240" y="379"/>
                  </a:lnTo>
                  <a:lnTo>
                    <a:pt x="241" y="379"/>
                  </a:lnTo>
                  <a:lnTo>
                    <a:pt x="243" y="379"/>
                  </a:lnTo>
                  <a:lnTo>
                    <a:pt x="243" y="381"/>
                  </a:lnTo>
                  <a:lnTo>
                    <a:pt x="243" y="383"/>
                  </a:lnTo>
                  <a:lnTo>
                    <a:pt x="243" y="381"/>
                  </a:lnTo>
                  <a:lnTo>
                    <a:pt x="245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3" y="381"/>
                  </a:lnTo>
                  <a:lnTo>
                    <a:pt x="255" y="381"/>
                  </a:lnTo>
                  <a:lnTo>
                    <a:pt x="257" y="381"/>
                  </a:lnTo>
                  <a:lnTo>
                    <a:pt x="258" y="383"/>
                  </a:lnTo>
                  <a:lnTo>
                    <a:pt x="260" y="383"/>
                  </a:lnTo>
                  <a:lnTo>
                    <a:pt x="260" y="381"/>
                  </a:lnTo>
                  <a:lnTo>
                    <a:pt x="258" y="381"/>
                  </a:lnTo>
                  <a:lnTo>
                    <a:pt x="260" y="379"/>
                  </a:lnTo>
                  <a:lnTo>
                    <a:pt x="262" y="379"/>
                  </a:lnTo>
                  <a:lnTo>
                    <a:pt x="262" y="378"/>
                  </a:lnTo>
                  <a:lnTo>
                    <a:pt x="263" y="378"/>
                  </a:lnTo>
                  <a:lnTo>
                    <a:pt x="263" y="376"/>
                  </a:lnTo>
                  <a:lnTo>
                    <a:pt x="263" y="378"/>
                  </a:lnTo>
                  <a:lnTo>
                    <a:pt x="265" y="378"/>
                  </a:lnTo>
                  <a:lnTo>
                    <a:pt x="263" y="378"/>
                  </a:lnTo>
                  <a:lnTo>
                    <a:pt x="265" y="378"/>
                  </a:lnTo>
                  <a:lnTo>
                    <a:pt x="268" y="378"/>
                  </a:lnTo>
                  <a:lnTo>
                    <a:pt x="267" y="379"/>
                  </a:lnTo>
                  <a:lnTo>
                    <a:pt x="268" y="379"/>
                  </a:lnTo>
                  <a:lnTo>
                    <a:pt x="270" y="379"/>
                  </a:lnTo>
                  <a:lnTo>
                    <a:pt x="272" y="381"/>
                  </a:lnTo>
                  <a:lnTo>
                    <a:pt x="273" y="381"/>
                  </a:lnTo>
                  <a:lnTo>
                    <a:pt x="273" y="383"/>
                  </a:lnTo>
                  <a:lnTo>
                    <a:pt x="275" y="383"/>
                  </a:lnTo>
                  <a:lnTo>
                    <a:pt x="275" y="384"/>
                  </a:lnTo>
                  <a:lnTo>
                    <a:pt x="277" y="384"/>
                  </a:lnTo>
                  <a:lnTo>
                    <a:pt x="277" y="386"/>
                  </a:lnTo>
                  <a:lnTo>
                    <a:pt x="279" y="386"/>
                  </a:lnTo>
                  <a:lnTo>
                    <a:pt x="280" y="386"/>
                  </a:lnTo>
                  <a:lnTo>
                    <a:pt x="282" y="386"/>
                  </a:lnTo>
                  <a:lnTo>
                    <a:pt x="284" y="384"/>
                  </a:lnTo>
                  <a:lnTo>
                    <a:pt x="285" y="386"/>
                  </a:lnTo>
                  <a:lnTo>
                    <a:pt x="285" y="388"/>
                  </a:lnTo>
                  <a:lnTo>
                    <a:pt x="287" y="388"/>
                  </a:lnTo>
                  <a:lnTo>
                    <a:pt x="287" y="389"/>
                  </a:lnTo>
                  <a:lnTo>
                    <a:pt x="289" y="389"/>
                  </a:lnTo>
                  <a:lnTo>
                    <a:pt x="290" y="388"/>
                  </a:lnTo>
                  <a:lnTo>
                    <a:pt x="290" y="389"/>
                  </a:lnTo>
                  <a:lnTo>
                    <a:pt x="290" y="391"/>
                  </a:lnTo>
                  <a:lnTo>
                    <a:pt x="292" y="391"/>
                  </a:lnTo>
                  <a:lnTo>
                    <a:pt x="292" y="392"/>
                  </a:lnTo>
                  <a:lnTo>
                    <a:pt x="294" y="392"/>
                  </a:lnTo>
                  <a:lnTo>
                    <a:pt x="295" y="391"/>
                  </a:lnTo>
                  <a:lnTo>
                    <a:pt x="295" y="392"/>
                  </a:lnTo>
                  <a:lnTo>
                    <a:pt x="295" y="391"/>
                  </a:lnTo>
                  <a:lnTo>
                    <a:pt x="297" y="389"/>
                  </a:lnTo>
                  <a:lnTo>
                    <a:pt x="299" y="391"/>
                  </a:lnTo>
                  <a:lnTo>
                    <a:pt x="299" y="389"/>
                  </a:lnTo>
                  <a:lnTo>
                    <a:pt x="301" y="389"/>
                  </a:lnTo>
                  <a:lnTo>
                    <a:pt x="301" y="391"/>
                  </a:lnTo>
                  <a:lnTo>
                    <a:pt x="302" y="391"/>
                  </a:lnTo>
                  <a:lnTo>
                    <a:pt x="302" y="389"/>
                  </a:lnTo>
                  <a:lnTo>
                    <a:pt x="301" y="389"/>
                  </a:lnTo>
                  <a:lnTo>
                    <a:pt x="302" y="389"/>
                  </a:lnTo>
                  <a:lnTo>
                    <a:pt x="302" y="388"/>
                  </a:lnTo>
                  <a:lnTo>
                    <a:pt x="304" y="388"/>
                  </a:lnTo>
                  <a:lnTo>
                    <a:pt x="306" y="388"/>
                  </a:lnTo>
                  <a:lnTo>
                    <a:pt x="304" y="388"/>
                  </a:lnTo>
                  <a:lnTo>
                    <a:pt x="304" y="386"/>
                  </a:lnTo>
                  <a:lnTo>
                    <a:pt x="306" y="386"/>
                  </a:lnTo>
                  <a:lnTo>
                    <a:pt x="306" y="384"/>
                  </a:lnTo>
                  <a:lnTo>
                    <a:pt x="307" y="384"/>
                  </a:lnTo>
                  <a:lnTo>
                    <a:pt x="309" y="386"/>
                  </a:lnTo>
                  <a:lnTo>
                    <a:pt x="311" y="386"/>
                  </a:lnTo>
                  <a:lnTo>
                    <a:pt x="311" y="384"/>
                  </a:lnTo>
                  <a:lnTo>
                    <a:pt x="312" y="384"/>
                  </a:lnTo>
                  <a:lnTo>
                    <a:pt x="312" y="383"/>
                  </a:lnTo>
                  <a:lnTo>
                    <a:pt x="312" y="381"/>
                  </a:lnTo>
                  <a:lnTo>
                    <a:pt x="314" y="381"/>
                  </a:lnTo>
                  <a:lnTo>
                    <a:pt x="314" y="379"/>
                  </a:lnTo>
                  <a:lnTo>
                    <a:pt x="316" y="381"/>
                  </a:lnTo>
                  <a:lnTo>
                    <a:pt x="316" y="379"/>
                  </a:lnTo>
                  <a:lnTo>
                    <a:pt x="316" y="381"/>
                  </a:lnTo>
                  <a:lnTo>
                    <a:pt x="317" y="381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8"/>
                  </a:lnTo>
                  <a:lnTo>
                    <a:pt x="322" y="376"/>
                  </a:lnTo>
                  <a:lnTo>
                    <a:pt x="322" y="378"/>
                  </a:lnTo>
                  <a:lnTo>
                    <a:pt x="324" y="378"/>
                  </a:lnTo>
                  <a:lnTo>
                    <a:pt x="324" y="376"/>
                  </a:lnTo>
                  <a:lnTo>
                    <a:pt x="326" y="376"/>
                  </a:lnTo>
                  <a:lnTo>
                    <a:pt x="326" y="374"/>
                  </a:lnTo>
                  <a:lnTo>
                    <a:pt x="324" y="374"/>
                  </a:lnTo>
                  <a:lnTo>
                    <a:pt x="324" y="373"/>
                  </a:lnTo>
                  <a:lnTo>
                    <a:pt x="322" y="373"/>
                  </a:lnTo>
                  <a:lnTo>
                    <a:pt x="324" y="373"/>
                  </a:lnTo>
                  <a:lnTo>
                    <a:pt x="324" y="371"/>
                  </a:lnTo>
                  <a:lnTo>
                    <a:pt x="324" y="369"/>
                  </a:lnTo>
                  <a:lnTo>
                    <a:pt x="326" y="369"/>
                  </a:lnTo>
                  <a:lnTo>
                    <a:pt x="326" y="371"/>
                  </a:lnTo>
                  <a:lnTo>
                    <a:pt x="326" y="369"/>
                  </a:lnTo>
                  <a:lnTo>
                    <a:pt x="328" y="369"/>
                  </a:lnTo>
                  <a:lnTo>
                    <a:pt x="328" y="368"/>
                  </a:lnTo>
                  <a:lnTo>
                    <a:pt x="329" y="368"/>
                  </a:lnTo>
                  <a:lnTo>
                    <a:pt x="328" y="368"/>
                  </a:lnTo>
                  <a:lnTo>
                    <a:pt x="329" y="368"/>
                  </a:lnTo>
                  <a:lnTo>
                    <a:pt x="329" y="366"/>
                  </a:lnTo>
                  <a:lnTo>
                    <a:pt x="331" y="366"/>
                  </a:lnTo>
                  <a:lnTo>
                    <a:pt x="331" y="365"/>
                  </a:lnTo>
                  <a:lnTo>
                    <a:pt x="333" y="365"/>
                  </a:lnTo>
                  <a:lnTo>
                    <a:pt x="333" y="366"/>
                  </a:lnTo>
                  <a:lnTo>
                    <a:pt x="333" y="368"/>
                  </a:lnTo>
                  <a:lnTo>
                    <a:pt x="334" y="368"/>
                  </a:lnTo>
                  <a:lnTo>
                    <a:pt x="333" y="368"/>
                  </a:lnTo>
                  <a:lnTo>
                    <a:pt x="333" y="366"/>
                  </a:lnTo>
                  <a:lnTo>
                    <a:pt x="334" y="366"/>
                  </a:lnTo>
                  <a:lnTo>
                    <a:pt x="334" y="365"/>
                  </a:lnTo>
                  <a:lnTo>
                    <a:pt x="336" y="365"/>
                  </a:lnTo>
                  <a:lnTo>
                    <a:pt x="338" y="365"/>
                  </a:lnTo>
                  <a:lnTo>
                    <a:pt x="338" y="363"/>
                  </a:lnTo>
                  <a:lnTo>
                    <a:pt x="339" y="363"/>
                  </a:lnTo>
                  <a:lnTo>
                    <a:pt x="341" y="361"/>
                  </a:lnTo>
                  <a:lnTo>
                    <a:pt x="343" y="361"/>
                  </a:lnTo>
                  <a:lnTo>
                    <a:pt x="343" y="363"/>
                  </a:lnTo>
                  <a:lnTo>
                    <a:pt x="343" y="361"/>
                  </a:lnTo>
                  <a:lnTo>
                    <a:pt x="343" y="360"/>
                  </a:lnTo>
                  <a:lnTo>
                    <a:pt x="344" y="360"/>
                  </a:lnTo>
                  <a:lnTo>
                    <a:pt x="346" y="360"/>
                  </a:lnTo>
                  <a:lnTo>
                    <a:pt x="344" y="360"/>
                  </a:lnTo>
                  <a:lnTo>
                    <a:pt x="346" y="358"/>
                  </a:lnTo>
                  <a:lnTo>
                    <a:pt x="348" y="358"/>
                  </a:lnTo>
                  <a:lnTo>
                    <a:pt x="349" y="356"/>
                  </a:lnTo>
                  <a:lnTo>
                    <a:pt x="349" y="355"/>
                  </a:lnTo>
                  <a:lnTo>
                    <a:pt x="349" y="356"/>
                  </a:lnTo>
                  <a:lnTo>
                    <a:pt x="349" y="355"/>
                  </a:lnTo>
                  <a:lnTo>
                    <a:pt x="351" y="355"/>
                  </a:lnTo>
                  <a:lnTo>
                    <a:pt x="353" y="353"/>
                  </a:lnTo>
                  <a:lnTo>
                    <a:pt x="355" y="353"/>
                  </a:lnTo>
                  <a:lnTo>
                    <a:pt x="356" y="353"/>
                  </a:lnTo>
                  <a:lnTo>
                    <a:pt x="356" y="351"/>
                  </a:lnTo>
                  <a:lnTo>
                    <a:pt x="356" y="350"/>
                  </a:lnTo>
                  <a:lnTo>
                    <a:pt x="356" y="351"/>
                  </a:lnTo>
                  <a:lnTo>
                    <a:pt x="356" y="350"/>
                  </a:lnTo>
                  <a:lnTo>
                    <a:pt x="355" y="350"/>
                  </a:lnTo>
                  <a:lnTo>
                    <a:pt x="356" y="350"/>
                  </a:lnTo>
                  <a:lnTo>
                    <a:pt x="356" y="348"/>
                  </a:lnTo>
                  <a:lnTo>
                    <a:pt x="355" y="348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5" y="346"/>
                  </a:lnTo>
                  <a:lnTo>
                    <a:pt x="353" y="346"/>
                  </a:lnTo>
                  <a:lnTo>
                    <a:pt x="353" y="345"/>
                  </a:lnTo>
                  <a:lnTo>
                    <a:pt x="355" y="345"/>
                  </a:lnTo>
                  <a:lnTo>
                    <a:pt x="355" y="343"/>
                  </a:lnTo>
                  <a:lnTo>
                    <a:pt x="353" y="343"/>
                  </a:lnTo>
                  <a:lnTo>
                    <a:pt x="353" y="342"/>
                  </a:lnTo>
                  <a:lnTo>
                    <a:pt x="351" y="342"/>
                  </a:lnTo>
                  <a:lnTo>
                    <a:pt x="353" y="342"/>
                  </a:lnTo>
                  <a:lnTo>
                    <a:pt x="351" y="342"/>
                  </a:lnTo>
                  <a:lnTo>
                    <a:pt x="353" y="342"/>
                  </a:lnTo>
                  <a:lnTo>
                    <a:pt x="351" y="342"/>
                  </a:lnTo>
                  <a:lnTo>
                    <a:pt x="353" y="342"/>
                  </a:lnTo>
                  <a:lnTo>
                    <a:pt x="351" y="342"/>
                  </a:lnTo>
                  <a:lnTo>
                    <a:pt x="351" y="340"/>
                  </a:lnTo>
                  <a:lnTo>
                    <a:pt x="351" y="342"/>
                  </a:lnTo>
                  <a:lnTo>
                    <a:pt x="351" y="340"/>
                  </a:lnTo>
                  <a:lnTo>
                    <a:pt x="351" y="338"/>
                  </a:lnTo>
                  <a:lnTo>
                    <a:pt x="351" y="337"/>
                  </a:lnTo>
                  <a:lnTo>
                    <a:pt x="349" y="337"/>
                  </a:lnTo>
                  <a:lnTo>
                    <a:pt x="349" y="335"/>
                  </a:lnTo>
                  <a:lnTo>
                    <a:pt x="349" y="333"/>
                  </a:lnTo>
                  <a:lnTo>
                    <a:pt x="349" y="332"/>
                  </a:lnTo>
                  <a:lnTo>
                    <a:pt x="348" y="332"/>
                  </a:lnTo>
                  <a:lnTo>
                    <a:pt x="348" y="330"/>
                  </a:lnTo>
                  <a:lnTo>
                    <a:pt x="349" y="330"/>
                  </a:lnTo>
                  <a:lnTo>
                    <a:pt x="351" y="330"/>
                  </a:lnTo>
                  <a:lnTo>
                    <a:pt x="351" y="328"/>
                  </a:lnTo>
                  <a:lnTo>
                    <a:pt x="349" y="328"/>
                  </a:lnTo>
                  <a:lnTo>
                    <a:pt x="351" y="328"/>
                  </a:lnTo>
                  <a:lnTo>
                    <a:pt x="349" y="328"/>
                  </a:lnTo>
                  <a:lnTo>
                    <a:pt x="349" y="327"/>
                  </a:lnTo>
                  <a:lnTo>
                    <a:pt x="351" y="327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1" y="325"/>
                  </a:lnTo>
                  <a:lnTo>
                    <a:pt x="351" y="323"/>
                  </a:lnTo>
                  <a:lnTo>
                    <a:pt x="351" y="322"/>
                  </a:lnTo>
                  <a:lnTo>
                    <a:pt x="353" y="322"/>
                  </a:lnTo>
                  <a:lnTo>
                    <a:pt x="355" y="320"/>
                  </a:lnTo>
                  <a:lnTo>
                    <a:pt x="355" y="319"/>
                  </a:lnTo>
                  <a:lnTo>
                    <a:pt x="355" y="317"/>
                  </a:lnTo>
                  <a:lnTo>
                    <a:pt x="356" y="317"/>
                  </a:lnTo>
                  <a:lnTo>
                    <a:pt x="358" y="317"/>
                  </a:lnTo>
                  <a:lnTo>
                    <a:pt x="358" y="315"/>
                  </a:lnTo>
                  <a:lnTo>
                    <a:pt x="356" y="315"/>
                  </a:lnTo>
                  <a:lnTo>
                    <a:pt x="358" y="315"/>
                  </a:lnTo>
                  <a:lnTo>
                    <a:pt x="356" y="315"/>
                  </a:lnTo>
                  <a:lnTo>
                    <a:pt x="358" y="314"/>
                  </a:lnTo>
                  <a:lnTo>
                    <a:pt x="358" y="312"/>
                  </a:lnTo>
                  <a:lnTo>
                    <a:pt x="358" y="310"/>
                  </a:lnTo>
                  <a:lnTo>
                    <a:pt x="358" y="309"/>
                  </a:lnTo>
                  <a:lnTo>
                    <a:pt x="356" y="309"/>
                  </a:lnTo>
                  <a:lnTo>
                    <a:pt x="356" y="307"/>
                  </a:lnTo>
                  <a:lnTo>
                    <a:pt x="355" y="305"/>
                  </a:lnTo>
                  <a:lnTo>
                    <a:pt x="355" y="304"/>
                  </a:lnTo>
                  <a:lnTo>
                    <a:pt x="353" y="304"/>
                  </a:lnTo>
                  <a:lnTo>
                    <a:pt x="353" y="302"/>
                  </a:lnTo>
                  <a:lnTo>
                    <a:pt x="351" y="302"/>
                  </a:lnTo>
                  <a:lnTo>
                    <a:pt x="351" y="304"/>
                  </a:lnTo>
                  <a:lnTo>
                    <a:pt x="349" y="302"/>
                  </a:lnTo>
                  <a:lnTo>
                    <a:pt x="348" y="302"/>
                  </a:lnTo>
                  <a:lnTo>
                    <a:pt x="346" y="302"/>
                  </a:lnTo>
                  <a:lnTo>
                    <a:pt x="344" y="302"/>
                  </a:lnTo>
                  <a:lnTo>
                    <a:pt x="343" y="302"/>
                  </a:lnTo>
                  <a:lnTo>
                    <a:pt x="343" y="304"/>
                  </a:lnTo>
                  <a:lnTo>
                    <a:pt x="341" y="304"/>
                  </a:lnTo>
                  <a:lnTo>
                    <a:pt x="339" y="304"/>
                  </a:lnTo>
                  <a:lnTo>
                    <a:pt x="339" y="302"/>
                  </a:lnTo>
                  <a:lnTo>
                    <a:pt x="338" y="302"/>
                  </a:lnTo>
                  <a:lnTo>
                    <a:pt x="338" y="304"/>
                  </a:lnTo>
                  <a:lnTo>
                    <a:pt x="336" y="304"/>
                  </a:lnTo>
                  <a:lnTo>
                    <a:pt x="336" y="302"/>
                  </a:lnTo>
                  <a:lnTo>
                    <a:pt x="336" y="300"/>
                  </a:lnTo>
                  <a:lnTo>
                    <a:pt x="336" y="299"/>
                  </a:lnTo>
                  <a:lnTo>
                    <a:pt x="334" y="299"/>
                  </a:lnTo>
                  <a:lnTo>
                    <a:pt x="334" y="297"/>
                  </a:lnTo>
                  <a:lnTo>
                    <a:pt x="333" y="297"/>
                  </a:lnTo>
                  <a:lnTo>
                    <a:pt x="333" y="296"/>
                  </a:lnTo>
                  <a:lnTo>
                    <a:pt x="333" y="297"/>
                  </a:lnTo>
                  <a:lnTo>
                    <a:pt x="333" y="296"/>
                  </a:lnTo>
                  <a:lnTo>
                    <a:pt x="334" y="296"/>
                  </a:lnTo>
                  <a:lnTo>
                    <a:pt x="334" y="294"/>
                  </a:lnTo>
                  <a:lnTo>
                    <a:pt x="333" y="292"/>
                  </a:lnTo>
                  <a:lnTo>
                    <a:pt x="334" y="292"/>
                  </a:lnTo>
                  <a:lnTo>
                    <a:pt x="333" y="292"/>
                  </a:lnTo>
                  <a:lnTo>
                    <a:pt x="333" y="291"/>
                  </a:lnTo>
                  <a:lnTo>
                    <a:pt x="334" y="291"/>
                  </a:lnTo>
                  <a:lnTo>
                    <a:pt x="333" y="289"/>
                  </a:lnTo>
                  <a:lnTo>
                    <a:pt x="334" y="289"/>
                  </a:lnTo>
                  <a:lnTo>
                    <a:pt x="334" y="291"/>
                  </a:lnTo>
                  <a:lnTo>
                    <a:pt x="334" y="289"/>
                  </a:lnTo>
                  <a:lnTo>
                    <a:pt x="334" y="287"/>
                  </a:lnTo>
                  <a:lnTo>
                    <a:pt x="334" y="286"/>
                  </a:lnTo>
                  <a:lnTo>
                    <a:pt x="336" y="286"/>
                  </a:lnTo>
                  <a:lnTo>
                    <a:pt x="334" y="286"/>
                  </a:lnTo>
                  <a:lnTo>
                    <a:pt x="334" y="284"/>
                  </a:lnTo>
                  <a:lnTo>
                    <a:pt x="336" y="284"/>
                  </a:lnTo>
                  <a:lnTo>
                    <a:pt x="336" y="286"/>
                  </a:lnTo>
                  <a:lnTo>
                    <a:pt x="338" y="286"/>
                  </a:lnTo>
                  <a:lnTo>
                    <a:pt x="338" y="287"/>
                  </a:lnTo>
                  <a:lnTo>
                    <a:pt x="339" y="286"/>
                  </a:lnTo>
                  <a:lnTo>
                    <a:pt x="339" y="287"/>
                  </a:lnTo>
                  <a:lnTo>
                    <a:pt x="341" y="287"/>
                  </a:lnTo>
                  <a:lnTo>
                    <a:pt x="339" y="287"/>
                  </a:lnTo>
                  <a:lnTo>
                    <a:pt x="339" y="286"/>
                  </a:lnTo>
                  <a:lnTo>
                    <a:pt x="341" y="286"/>
                  </a:lnTo>
                  <a:lnTo>
                    <a:pt x="341" y="287"/>
                  </a:lnTo>
                  <a:lnTo>
                    <a:pt x="341" y="286"/>
                  </a:lnTo>
                  <a:lnTo>
                    <a:pt x="343" y="286"/>
                  </a:lnTo>
                  <a:lnTo>
                    <a:pt x="341" y="286"/>
                  </a:lnTo>
                  <a:lnTo>
                    <a:pt x="341" y="284"/>
                  </a:lnTo>
                  <a:lnTo>
                    <a:pt x="343" y="284"/>
                  </a:lnTo>
                  <a:lnTo>
                    <a:pt x="344" y="284"/>
                  </a:lnTo>
                  <a:lnTo>
                    <a:pt x="343" y="282"/>
                  </a:lnTo>
                  <a:lnTo>
                    <a:pt x="344" y="282"/>
                  </a:lnTo>
                  <a:lnTo>
                    <a:pt x="344" y="281"/>
                  </a:lnTo>
                  <a:lnTo>
                    <a:pt x="343" y="281"/>
                  </a:lnTo>
                  <a:lnTo>
                    <a:pt x="343" y="279"/>
                  </a:lnTo>
                  <a:lnTo>
                    <a:pt x="344" y="279"/>
                  </a:lnTo>
                  <a:lnTo>
                    <a:pt x="343" y="279"/>
                  </a:lnTo>
                  <a:lnTo>
                    <a:pt x="344" y="279"/>
                  </a:lnTo>
                  <a:lnTo>
                    <a:pt x="344" y="277"/>
                  </a:lnTo>
                  <a:lnTo>
                    <a:pt x="346" y="277"/>
                  </a:lnTo>
                  <a:lnTo>
                    <a:pt x="348" y="277"/>
                  </a:lnTo>
                  <a:lnTo>
                    <a:pt x="348" y="276"/>
                  </a:lnTo>
                  <a:lnTo>
                    <a:pt x="348" y="274"/>
                  </a:lnTo>
                  <a:lnTo>
                    <a:pt x="349" y="274"/>
                  </a:lnTo>
                  <a:lnTo>
                    <a:pt x="349" y="273"/>
                  </a:lnTo>
                  <a:lnTo>
                    <a:pt x="349" y="274"/>
                  </a:lnTo>
                  <a:lnTo>
                    <a:pt x="351" y="274"/>
                  </a:lnTo>
                  <a:lnTo>
                    <a:pt x="351" y="273"/>
                  </a:lnTo>
                  <a:lnTo>
                    <a:pt x="349" y="273"/>
                  </a:lnTo>
                  <a:lnTo>
                    <a:pt x="349" y="271"/>
                  </a:lnTo>
                  <a:lnTo>
                    <a:pt x="349" y="273"/>
                  </a:lnTo>
                  <a:lnTo>
                    <a:pt x="349" y="271"/>
                  </a:lnTo>
                  <a:lnTo>
                    <a:pt x="351" y="271"/>
                  </a:lnTo>
                  <a:lnTo>
                    <a:pt x="351" y="273"/>
                  </a:lnTo>
                  <a:lnTo>
                    <a:pt x="351" y="271"/>
                  </a:lnTo>
                  <a:lnTo>
                    <a:pt x="349" y="271"/>
                  </a:lnTo>
                  <a:lnTo>
                    <a:pt x="351" y="271"/>
                  </a:lnTo>
                  <a:lnTo>
                    <a:pt x="349" y="271"/>
                  </a:lnTo>
                  <a:lnTo>
                    <a:pt x="349" y="269"/>
                  </a:lnTo>
                  <a:lnTo>
                    <a:pt x="351" y="269"/>
                  </a:lnTo>
                  <a:lnTo>
                    <a:pt x="353" y="269"/>
                  </a:lnTo>
                  <a:lnTo>
                    <a:pt x="353" y="268"/>
                  </a:lnTo>
                  <a:lnTo>
                    <a:pt x="353" y="269"/>
                  </a:lnTo>
                  <a:lnTo>
                    <a:pt x="353" y="268"/>
                  </a:lnTo>
                  <a:lnTo>
                    <a:pt x="353" y="269"/>
                  </a:lnTo>
                  <a:lnTo>
                    <a:pt x="355" y="268"/>
                  </a:lnTo>
                  <a:lnTo>
                    <a:pt x="355" y="269"/>
                  </a:lnTo>
                  <a:lnTo>
                    <a:pt x="355" y="268"/>
                  </a:lnTo>
                  <a:lnTo>
                    <a:pt x="356" y="268"/>
                  </a:lnTo>
                  <a:lnTo>
                    <a:pt x="356" y="266"/>
                  </a:lnTo>
                  <a:lnTo>
                    <a:pt x="358" y="266"/>
                  </a:lnTo>
                  <a:lnTo>
                    <a:pt x="356" y="266"/>
                  </a:lnTo>
                  <a:lnTo>
                    <a:pt x="358" y="266"/>
                  </a:lnTo>
                  <a:lnTo>
                    <a:pt x="358" y="264"/>
                  </a:lnTo>
                  <a:lnTo>
                    <a:pt x="356" y="266"/>
                  </a:lnTo>
                  <a:lnTo>
                    <a:pt x="356" y="264"/>
                  </a:lnTo>
                  <a:lnTo>
                    <a:pt x="358" y="264"/>
                  </a:lnTo>
                  <a:lnTo>
                    <a:pt x="358" y="263"/>
                  </a:lnTo>
                  <a:lnTo>
                    <a:pt x="360" y="263"/>
                  </a:lnTo>
                  <a:lnTo>
                    <a:pt x="360" y="264"/>
                  </a:lnTo>
                  <a:lnTo>
                    <a:pt x="360" y="263"/>
                  </a:lnTo>
                  <a:lnTo>
                    <a:pt x="360" y="264"/>
                  </a:lnTo>
                  <a:lnTo>
                    <a:pt x="360" y="263"/>
                  </a:lnTo>
                  <a:lnTo>
                    <a:pt x="360" y="264"/>
                  </a:lnTo>
                  <a:lnTo>
                    <a:pt x="360" y="263"/>
                  </a:lnTo>
                  <a:lnTo>
                    <a:pt x="361" y="263"/>
                  </a:lnTo>
                  <a:lnTo>
                    <a:pt x="363" y="263"/>
                  </a:lnTo>
                  <a:lnTo>
                    <a:pt x="361" y="263"/>
                  </a:lnTo>
                  <a:lnTo>
                    <a:pt x="361" y="261"/>
                  </a:lnTo>
                  <a:lnTo>
                    <a:pt x="363" y="263"/>
                  </a:lnTo>
                  <a:lnTo>
                    <a:pt x="363" y="261"/>
                  </a:lnTo>
                  <a:lnTo>
                    <a:pt x="365" y="261"/>
                  </a:lnTo>
                  <a:lnTo>
                    <a:pt x="363" y="261"/>
                  </a:lnTo>
                  <a:lnTo>
                    <a:pt x="365" y="261"/>
                  </a:lnTo>
                  <a:lnTo>
                    <a:pt x="366" y="261"/>
                  </a:lnTo>
                  <a:lnTo>
                    <a:pt x="365" y="261"/>
                  </a:lnTo>
                  <a:lnTo>
                    <a:pt x="365" y="259"/>
                  </a:lnTo>
                  <a:lnTo>
                    <a:pt x="366" y="259"/>
                  </a:lnTo>
                  <a:lnTo>
                    <a:pt x="366" y="261"/>
                  </a:lnTo>
                  <a:lnTo>
                    <a:pt x="366" y="259"/>
                  </a:lnTo>
                  <a:lnTo>
                    <a:pt x="366" y="258"/>
                  </a:lnTo>
                  <a:lnTo>
                    <a:pt x="368" y="258"/>
                  </a:lnTo>
                  <a:lnTo>
                    <a:pt x="368" y="259"/>
                  </a:lnTo>
                  <a:lnTo>
                    <a:pt x="368" y="258"/>
                  </a:lnTo>
                  <a:lnTo>
                    <a:pt x="370" y="258"/>
                  </a:lnTo>
                  <a:lnTo>
                    <a:pt x="368" y="258"/>
                  </a:lnTo>
                  <a:lnTo>
                    <a:pt x="370" y="256"/>
                  </a:lnTo>
                  <a:lnTo>
                    <a:pt x="370" y="258"/>
                  </a:lnTo>
                  <a:lnTo>
                    <a:pt x="370" y="256"/>
                  </a:lnTo>
                  <a:lnTo>
                    <a:pt x="371" y="256"/>
                  </a:lnTo>
                  <a:lnTo>
                    <a:pt x="371" y="255"/>
                  </a:lnTo>
                  <a:lnTo>
                    <a:pt x="370" y="255"/>
                  </a:lnTo>
                  <a:lnTo>
                    <a:pt x="370" y="256"/>
                  </a:lnTo>
                  <a:lnTo>
                    <a:pt x="370" y="255"/>
                  </a:lnTo>
                  <a:lnTo>
                    <a:pt x="371" y="255"/>
                  </a:lnTo>
                  <a:lnTo>
                    <a:pt x="371" y="253"/>
                  </a:lnTo>
                  <a:lnTo>
                    <a:pt x="370" y="251"/>
                  </a:lnTo>
                  <a:lnTo>
                    <a:pt x="368" y="251"/>
                  </a:lnTo>
                  <a:lnTo>
                    <a:pt x="370" y="251"/>
                  </a:lnTo>
                  <a:lnTo>
                    <a:pt x="370" y="250"/>
                  </a:lnTo>
                  <a:lnTo>
                    <a:pt x="368" y="250"/>
                  </a:lnTo>
                  <a:lnTo>
                    <a:pt x="368" y="248"/>
                  </a:lnTo>
                  <a:lnTo>
                    <a:pt x="366" y="248"/>
                  </a:lnTo>
                  <a:lnTo>
                    <a:pt x="368" y="248"/>
                  </a:lnTo>
                  <a:lnTo>
                    <a:pt x="368" y="246"/>
                  </a:lnTo>
                  <a:lnTo>
                    <a:pt x="366" y="246"/>
                  </a:lnTo>
                  <a:lnTo>
                    <a:pt x="366" y="245"/>
                  </a:lnTo>
                  <a:lnTo>
                    <a:pt x="366" y="246"/>
                  </a:lnTo>
                  <a:lnTo>
                    <a:pt x="365" y="246"/>
                  </a:lnTo>
                  <a:lnTo>
                    <a:pt x="365" y="245"/>
                  </a:lnTo>
                  <a:lnTo>
                    <a:pt x="365" y="243"/>
                  </a:lnTo>
                  <a:lnTo>
                    <a:pt x="363" y="241"/>
                  </a:lnTo>
                  <a:lnTo>
                    <a:pt x="365" y="241"/>
                  </a:lnTo>
                  <a:lnTo>
                    <a:pt x="365" y="240"/>
                  </a:lnTo>
                  <a:lnTo>
                    <a:pt x="365" y="238"/>
                  </a:lnTo>
                  <a:lnTo>
                    <a:pt x="363" y="238"/>
                  </a:lnTo>
                  <a:lnTo>
                    <a:pt x="365" y="238"/>
                  </a:lnTo>
                  <a:lnTo>
                    <a:pt x="363" y="238"/>
                  </a:lnTo>
                  <a:lnTo>
                    <a:pt x="363" y="236"/>
                  </a:lnTo>
                  <a:lnTo>
                    <a:pt x="363" y="235"/>
                  </a:lnTo>
                  <a:lnTo>
                    <a:pt x="361" y="233"/>
                  </a:lnTo>
                  <a:lnTo>
                    <a:pt x="363" y="233"/>
                  </a:lnTo>
                  <a:lnTo>
                    <a:pt x="361" y="233"/>
                  </a:lnTo>
                  <a:lnTo>
                    <a:pt x="361" y="232"/>
                  </a:lnTo>
                  <a:lnTo>
                    <a:pt x="363" y="232"/>
                  </a:lnTo>
                  <a:lnTo>
                    <a:pt x="363" y="230"/>
                  </a:lnTo>
                  <a:lnTo>
                    <a:pt x="361" y="230"/>
                  </a:lnTo>
                  <a:lnTo>
                    <a:pt x="363" y="230"/>
                  </a:lnTo>
                  <a:lnTo>
                    <a:pt x="363" y="228"/>
                  </a:lnTo>
                  <a:lnTo>
                    <a:pt x="361" y="228"/>
                  </a:lnTo>
                  <a:lnTo>
                    <a:pt x="361" y="227"/>
                  </a:lnTo>
                  <a:lnTo>
                    <a:pt x="360" y="228"/>
                  </a:lnTo>
                  <a:lnTo>
                    <a:pt x="360" y="227"/>
                  </a:lnTo>
                  <a:lnTo>
                    <a:pt x="360" y="225"/>
                  </a:lnTo>
                  <a:lnTo>
                    <a:pt x="360" y="223"/>
                  </a:lnTo>
                  <a:lnTo>
                    <a:pt x="358" y="223"/>
                  </a:lnTo>
                  <a:lnTo>
                    <a:pt x="358" y="222"/>
                  </a:lnTo>
                  <a:lnTo>
                    <a:pt x="356" y="222"/>
                  </a:lnTo>
                  <a:lnTo>
                    <a:pt x="356" y="220"/>
                  </a:lnTo>
                  <a:lnTo>
                    <a:pt x="356" y="222"/>
                  </a:lnTo>
                  <a:lnTo>
                    <a:pt x="356" y="220"/>
                  </a:lnTo>
                  <a:lnTo>
                    <a:pt x="355" y="220"/>
                  </a:lnTo>
                  <a:lnTo>
                    <a:pt x="353" y="218"/>
                  </a:lnTo>
                  <a:lnTo>
                    <a:pt x="353" y="220"/>
                  </a:lnTo>
                  <a:lnTo>
                    <a:pt x="353" y="218"/>
                  </a:lnTo>
                  <a:lnTo>
                    <a:pt x="355" y="218"/>
                  </a:lnTo>
                  <a:lnTo>
                    <a:pt x="353" y="218"/>
                  </a:lnTo>
                  <a:lnTo>
                    <a:pt x="351" y="218"/>
                  </a:lnTo>
                  <a:lnTo>
                    <a:pt x="353" y="218"/>
                  </a:lnTo>
                  <a:lnTo>
                    <a:pt x="351" y="218"/>
                  </a:lnTo>
                  <a:lnTo>
                    <a:pt x="351" y="217"/>
                  </a:lnTo>
                  <a:lnTo>
                    <a:pt x="349" y="217"/>
                  </a:lnTo>
                  <a:lnTo>
                    <a:pt x="349" y="218"/>
                  </a:lnTo>
                  <a:lnTo>
                    <a:pt x="348" y="217"/>
                  </a:lnTo>
                  <a:lnTo>
                    <a:pt x="348" y="218"/>
                  </a:lnTo>
                  <a:lnTo>
                    <a:pt x="348" y="217"/>
                  </a:lnTo>
                  <a:lnTo>
                    <a:pt x="348" y="215"/>
                  </a:lnTo>
                  <a:lnTo>
                    <a:pt x="346" y="215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6" y="215"/>
                  </a:lnTo>
                  <a:lnTo>
                    <a:pt x="344" y="215"/>
                  </a:lnTo>
                  <a:lnTo>
                    <a:pt x="344" y="213"/>
                  </a:lnTo>
                  <a:lnTo>
                    <a:pt x="346" y="213"/>
                  </a:lnTo>
                  <a:lnTo>
                    <a:pt x="344" y="213"/>
                  </a:lnTo>
                  <a:lnTo>
                    <a:pt x="343" y="213"/>
                  </a:lnTo>
                  <a:lnTo>
                    <a:pt x="343" y="212"/>
                  </a:lnTo>
                  <a:lnTo>
                    <a:pt x="341" y="212"/>
                  </a:lnTo>
                  <a:lnTo>
                    <a:pt x="341" y="210"/>
                  </a:lnTo>
                  <a:lnTo>
                    <a:pt x="341" y="209"/>
                  </a:lnTo>
                  <a:lnTo>
                    <a:pt x="339" y="209"/>
                  </a:lnTo>
                  <a:lnTo>
                    <a:pt x="341" y="209"/>
                  </a:lnTo>
                  <a:lnTo>
                    <a:pt x="341" y="207"/>
                  </a:lnTo>
                  <a:lnTo>
                    <a:pt x="341" y="205"/>
                  </a:lnTo>
                  <a:lnTo>
                    <a:pt x="341" y="204"/>
                  </a:lnTo>
                  <a:lnTo>
                    <a:pt x="343" y="204"/>
                  </a:lnTo>
                  <a:lnTo>
                    <a:pt x="343" y="202"/>
                  </a:lnTo>
                  <a:lnTo>
                    <a:pt x="343" y="200"/>
                  </a:lnTo>
                  <a:lnTo>
                    <a:pt x="344" y="200"/>
                  </a:lnTo>
                  <a:lnTo>
                    <a:pt x="343" y="200"/>
                  </a:lnTo>
                  <a:lnTo>
                    <a:pt x="343" y="199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6" y="197"/>
                  </a:lnTo>
                  <a:lnTo>
                    <a:pt x="346" y="195"/>
                  </a:lnTo>
                  <a:lnTo>
                    <a:pt x="348" y="195"/>
                  </a:lnTo>
                  <a:lnTo>
                    <a:pt x="348" y="194"/>
                  </a:lnTo>
                  <a:lnTo>
                    <a:pt x="349" y="192"/>
                  </a:lnTo>
                  <a:lnTo>
                    <a:pt x="349" y="190"/>
                  </a:lnTo>
                  <a:lnTo>
                    <a:pt x="351" y="190"/>
                  </a:lnTo>
                  <a:lnTo>
                    <a:pt x="349" y="190"/>
                  </a:lnTo>
                  <a:lnTo>
                    <a:pt x="349" y="189"/>
                  </a:lnTo>
                  <a:lnTo>
                    <a:pt x="351" y="189"/>
                  </a:lnTo>
                  <a:lnTo>
                    <a:pt x="351" y="187"/>
                  </a:lnTo>
                  <a:lnTo>
                    <a:pt x="353" y="186"/>
                  </a:lnTo>
                  <a:lnTo>
                    <a:pt x="353" y="184"/>
                  </a:lnTo>
                  <a:lnTo>
                    <a:pt x="353" y="182"/>
                  </a:lnTo>
                  <a:lnTo>
                    <a:pt x="353" y="181"/>
                  </a:lnTo>
                  <a:lnTo>
                    <a:pt x="353" y="179"/>
                  </a:lnTo>
                  <a:lnTo>
                    <a:pt x="351" y="179"/>
                  </a:lnTo>
                  <a:lnTo>
                    <a:pt x="353" y="179"/>
                  </a:lnTo>
                  <a:lnTo>
                    <a:pt x="353" y="177"/>
                  </a:lnTo>
                  <a:lnTo>
                    <a:pt x="351" y="177"/>
                  </a:lnTo>
                  <a:lnTo>
                    <a:pt x="351" y="176"/>
                  </a:lnTo>
                  <a:lnTo>
                    <a:pt x="351" y="174"/>
                  </a:lnTo>
                  <a:lnTo>
                    <a:pt x="349" y="174"/>
                  </a:lnTo>
                  <a:lnTo>
                    <a:pt x="351" y="174"/>
                  </a:lnTo>
                  <a:lnTo>
                    <a:pt x="351" y="172"/>
                  </a:lnTo>
                  <a:lnTo>
                    <a:pt x="353" y="172"/>
                  </a:lnTo>
                  <a:lnTo>
                    <a:pt x="353" y="171"/>
                  </a:lnTo>
                  <a:lnTo>
                    <a:pt x="351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5" y="166"/>
                  </a:lnTo>
                  <a:lnTo>
                    <a:pt x="355" y="164"/>
                  </a:lnTo>
                  <a:lnTo>
                    <a:pt x="355" y="166"/>
                  </a:lnTo>
                  <a:lnTo>
                    <a:pt x="355" y="164"/>
                  </a:lnTo>
                  <a:lnTo>
                    <a:pt x="356" y="164"/>
                  </a:lnTo>
                  <a:lnTo>
                    <a:pt x="355" y="164"/>
                  </a:lnTo>
                  <a:lnTo>
                    <a:pt x="356" y="164"/>
                  </a:lnTo>
                  <a:lnTo>
                    <a:pt x="355" y="164"/>
                  </a:lnTo>
                  <a:lnTo>
                    <a:pt x="356" y="164"/>
                  </a:lnTo>
                  <a:lnTo>
                    <a:pt x="356" y="163"/>
                  </a:lnTo>
                  <a:lnTo>
                    <a:pt x="358" y="163"/>
                  </a:lnTo>
                  <a:lnTo>
                    <a:pt x="358" y="164"/>
                  </a:lnTo>
                  <a:lnTo>
                    <a:pt x="358" y="163"/>
                  </a:lnTo>
                  <a:lnTo>
                    <a:pt x="358" y="164"/>
                  </a:lnTo>
                  <a:lnTo>
                    <a:pt x="360" y="164"/>
                  </a:lnTo>
                  <a:lnTo>
                    <a:pt x="361" y="164"/>
                  </a:lnTo>
                  <a:lnTo>
                    <a:pt x="361" y="163"/>
                  </a:lnTo>
                  <a:lnTo>
                    <a:pt x="361" y="164"/>
                  </a:lnTo>
                  <a:lnTo>
                    <a:pt x="363" y="164"/>
                  </a:lnTo>
                  <a:lnTo>
                    <a:pt x="363" y="163"/>
                  </a:lnTo>
                  <a:lnTo>
                    <a:pt x="363" y="164"/>
                  </a:lnTo>
                  <a:lnTo>
                    <a:pt x="363" y="163"/>
                  </a:lnTo>
                  <a:lnTo>
                    <a:pt x="365" y="163"/>
                  </a:lnTo>
                  <a:lnTo>
                    <a:pt x="365" y="161"/>
                  </a:lnTo>
                  <a:lnTo>
                    <a:pt x="366" y="161"/>
                  </a:lnTo>
                  <a:lnTo>
                    <a:pt x="365" y="161"/>
                  </a:lnTo>
                  <a:lnTo>
                    <a:pt x="366" y="161"/>
                  </a:lnTo>
                  <a:lnTo>
                    <a:pt x="366" y="159"/>
                  </a:lnTo>
                  <a:lnTo>
                    <a:pt x="368" y="159"/>
                  </a:lnTo>
                  <a:lnTo>
                    <a:pt x="368" y="158"/>
                  </a:lnTo>
                  <a:lnTo>
                    <a:pt x="368" y="156"/>
                  </a:lnTo>
                  <a:lnTo>
                    <a:pt x="370" y="158"/>
                  </a:lnTo>
                  <a:lnTo>
                    <a:pt x="370" y="156"/>
                  </a:lnTo>
                  <a:lnTo>
                    <a:pt x="371" y="156"/>
                  </a:lnTo>
                  <a:lnTo>
                    <a:pt x="370" y="156"/>
                  </a:lnTo>
                  <a:lnTo>
                    <a:pt x="371" y="156"/>
                  </a:lnTo>
                  <a:lnTo>
                    <a:pt x="371" y="158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5" y="158"/>
                  </a:lnTo>
                  <a:lnTo>
                    <a:pt x="375" y="159"/>
                  </a:lnTo>
                  <a:lnTo>
                    <a:pt x="377" y="158"/>
                  </a:lnTo>
                  <a:lnTo>
                    <a:pt x="378" y="158"/>
                  </a:lnTo>
                  <a:lnTo>
                    <a:pt x="378" y="156"/>
                  </a:lnTo>
                  <a:lnTo>
                    <a:pt x="380" y="156"/>
                  </a:lnTo>
                  <a:lnTo>
                    <a:pt x="382" y="156"/>
                  </a:lnTo>
                  <a:lnTo>
                    <a:pt x="383" y="156"/>
                  </a:lnTo>
                  <a:lnTo>
                    <a:pt x="388" y="154"/>
                  </a:lnTo>
                  <a:lnTo>
                    <a:pt x="392" y="153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400" y="151"/>
                  </a:lnTo>
                  <a:lnTo>
                    <a:pt x="402" y="151"/>
                  </a:lnTo>
                  <a:lnTo>
                    <a:pt x="402" y="149"/>
                  </a:lnTo>
                  <a:lnTo>
                    <a:pt x="402" y="148"/>
                  </a:lnTo>
                  <a:lnTo>
                    <a:pt x="400" y="146"/>
                  </a:lnTo>
                  <a:lnTo>
                    <a:pt x="400" y="144"/>
                  </a:lnTo>
                  <a:lnTo>
                    <a:pt x="402" y="144"/>
                  </a:lnTo>
                  <a:lnTo>
                    <a:pt x="402" y="143"/>
                  </a:lnTo>
                  <a:lnTo>
                    <a:pt x="400" y="141"/>
                  </a:lnTo>
                  <a:lnTo>
                    <a:pt x="400" y="140"/>
                  </a:lnTo>
                  <a:lnTo>
                    <a:pt x="400" y="138"/>
                  </a:lnTo>
                  <a:lnTo>
                    <a:pt x="400" y="136"/>
                  </a:lnTo>
                  <a:lnTo>
                    <a:pt x="398" y="136"/>
                  </a:lnTo>
                  <a:lnTo>
                    <a:pt x="398" y="135"/>
                  </a:lnTo>
                  <a:lnTo>
                    <a:pt x="397" y="133"/>
                  </a:lnTo>
                  <a:lnTo>
                    <a:pt x="398" y="131"/>
                  </a:lnTo>
                  <a:lnTo>
                    <a:pt x="398" y="130"/>
                  </a:lnTo>
                  <a:lnTo>
                    <a:pt x="397" y="130"/>
                  </a:lnTo>
                  <a:lnTo>
                    <a:pt x="397" y="128"/>
                  </a:lnTo>
                  <a:lnTo>
                    <a:pt x="397" y="126"/>
                  </a:lnTo>
                  <a:lnTo>
                    <a:pt x="395" y="126"/>
                  </a:lnTo>
                  <a:lnTo>
                    <a:pt x="393" y="126"/>
                  </a:lnTo>
                  <a:lnTo>
                    <a:pt x="393" y="125"/>
                  </a:lnTo>
                  <a:lnTo>
                    <a:pt x="392" y="125"/>
                  </a:lnTo>
                  <a:lnTo>
                    <a:pt x="390" y="123"/>
                  </a:lnTo>
                  <a:lnTo>
                    <a:pt x="388" y="123"/>
                  </a:lnTo>
                  <a:lnTo>
                    <a:pt x="388" y="121"/>
                  </a:lnTo>
                  <a:lnTo>
                    <a:pt x="388" y="120"/>
                  </a:lnTo>
                  <a:lnTo>
                    <a:pt x="388" y="118"/>
                  </a:lnTo>
                  <a:lnTo>
                    <a:pt x="390" y="117"/>
                  </a:lnTo>
                  <a:lnTo>
                    <a:pt x="390" y="115"/>
                  </a:lnTo>
                  <a:lnTo>
                    <a:pt x="390" y="113"/>
                  </a:lnTo>
                  <a:lnTo>
                    <a:pt x="390" y="112"/>
                  </a:lnTo>
                  <a:lnTo>
                    <a:pt x="390" y="110"/>
                  </a:lnTo>
                  <a:lnTo>
                    <a:pt x="392" y="110"/>
                  </a:lnTo>
                  <a:lnTo>
                    <a:pt x="392" y="108"/>
                  </a:lnTo>
                  <a:lnTo>
                    <a:pt x="393" y="107"/>
                  </a:lnTo>
                  <a:lnTo>
                    <a:pt x="395" y="107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8" y="103"/>
                  </a:lnTo>
                  <a:lnTo>
                    <a:pt x="397" y="103"/>
                  </a:lnTo>
                  <a:lnTo>
                    <a:pt x="397" y="102"/>
                  </a:lnTo>
                  <a:lnTo>
                    <a:pt x="398" y="102"/>
                  </a:lnTo>
                  <a:lnTo>
                    <a:pt x="398" y="100"/>
                  </a:lnTo>
                  <a:lnTo>
                    <a:pt x="397" y="98"/>
                  </a:lnTo>
                  <a:lnTo>
                    <a:pt x="395" y="97"/>
                  </a:lnTo>
                  <a:lnTo>
                    <a:pt x="393" y="97"/>
                  </a:lnTo>
                  <a:lnTo>
                    <a:pt x="393" y="95"/>
                  </a:lnTo>
                  <a:lnTo>
                    <a:pt x="395" y="95"/>
                  </a:lnTo>
                  <a:lnTo>
                    <a:pt x="393" y="94"/>
                  </a:lnTo>
                  <a:lnTo>
                    <a:pt x="393" y="92"/>
                  </a:lnTo>
                  <a:lnTo>
                    <a:pt x="392" y="92"/>
                  </a:lnTo>
                  <a:lnTo>
                    <a:pt x="392" y="94"/>
                  </a:lnTo>
                  <a:lnTo>
                    <a:pt x="390" y="94"/>
                  </a:lnTo>
                  <a:lnTo>
                    <a:pt x="390" y="92"/>
                  </a:lnTo>
                  <a:lnTo>
                    <a:pt x="390" y="90"/>
                  </a:lnTo>
                  <a:lnTo>
                    <a:pt x="390" y="89"/>
                  </a:lnTo>
                  <a:lnTo>
                    <a:pt x="390" y="87"/>
                  </a:lnTo>
                  <a:lnTo>
                    <a:pt x="392" y="87"/>
                  </a:lnTo>
                  <a:lnTo>
                    <a:pt x="392" y="85"/>
                  </a:lnTo>
                  <a:lnTo>
                    <a:pt x="392" y="84"/>
                  </a:lnTo>
                  <a:lnTo>
                    <a:pt x="393" y="84"/>
                  </a:lnTo>
                  <a:lnTo>
                    <a:pt x="393" y="82"/>
                  </a:lnTo>
                  <a:lnTo>
                    <a:pt x="395" y="80"/>
                  </a:lnTo>
                  <a:lnTo>
                    <a:pt x="393" y="80"/>
                  </a:lnTo>
                  <a:lnTo>
                    <a:pt x="393" y="79"/>
                  </a:lnTo>
                  <a:lnTo>
                    <a:pt x="392" y="79"/>
                  </a:lnTo>
                  <a:lnTo>
                    <a:pt x="392" y="77"/>
                  </a:lnTo>
                  <a:lnTo>
                    <a:pt x="390" y="77"/>
                  </a:lnTo>
                  <a:lnTo>
                    <a:pt x="390" y="75"/>
                  </a:lnTo>
                  <a:lnTo>
                    <a:pt x="392" y="75"/>
                  </a:lnTo>
                  <a:lnTo>
                    <a:pt x="392" y="74"/>
                  </a:lnTo>
                  <a:lnTo>
                    <a:pt x="393" y="74"/>
                  </a:lnTo>
                  <a:lnTo>
                    <a:pt x="395" y="72"/>
                  </a:lnTo>
                  <a:lnTo>
                    <a:pt x="397" y="72"/>
                  </a:lnTo>
                  <a:lnTo>
                    <a:pt x="397" y="71"/>
                  </a:lnTo>
                  <a:lnTo>
                    <a:pt x="398" y="71"/>
                  </a:lnTo>
                  <a:lnTo>
                    <a:pt x="400" y="71"/>
                  </a:lnTo>
                  <a:lnTo>
                    <a:pt x="402" y="71"/>
                  </a:lnTo>
                  <a:lnTo>
                    <a:pt x="402" y="72"/>
                  </a:lnTo>
                  <a:lnTo>
                    <a:pt x="404" y="72"/>
                  </a:lnTo>
                  <a:lnTo>
                    <a:pt x="405" y="72"/>
                  </a:lnTo>
                  <a:lnTo>
                    <a:pt x="407" y="74"/>
                  </a:lnTo>
                  <a:lnTo>
                    <a:pt x="409" y="74"/>
                  </a:lnTo>
                  <a:lnTo>
                    <a:pt x="410" y="74"/>
                  </a:lnTo>
                  <a:lnTo>
                    <a:pt x="412" y="74"/>
                  </a:lnTo>
                  <a:lnTo>
                    <a:pt x="412" y="75"/>
                  </a:lnTo>
                  <a:lnTo>
                    <a:pt x="414" y="75"/>
                  </a:lnTo>
                  <a:lnTo>
                    <a:pt x="415" y="75"/>
                  </a:lnTo>
                  <a:lnTo>
                    <a:pt x="417" y="77"/>
                  </a:lnTo>
                  <a:lnTo>
                    <a:pt x="417" y="79"/>
                  </a:lnTo>
                  <a:lnTo>
                    <a:pt x="419" y="79"/>
                  </a:lnTo>
                  <a:lnTo>
                    <a:pt x="420" y="77"/>
                  </a:lnTo>
                  <a:lnTo>
                    <a:pt x="420" y="79"/>
                  </a:lnTo>
                  <a:lnTo>
                    <a:pt x="422" y="79"/>
                  </a:lnTo>
                  <a:lnTo>
                    <a:pt x="422" y="77"/>
                  </a:lnTo>
                  <a:lnTo>
                    <a:pt x="424" y="77"/>
                  </a:lnTo>
                  <a:lnTo>
                    <a:pt x="425" y="77"/>
                  </a:lnTo>
                  <a:lnTo>
                    <a:pt x="425" y="75"/>
                  </a:lnTo>
                  <a:lnTo>
                    <a:pt x="427" y="75"/>
                  </a:lnTo>
                  <a:lnTo>
                    <a:pt x="429" y="75"/>
                  </a:lnTo>
                  <a:lnTo>
                    <a:pt x="431" y="75"/>
                  </a:lnTo>
                  <a:lnTo>
                    <a:pt x="431" y="74"/>
                  </a:lnTo>
                  <a:lnTo>
                    <a:pt x="431" y="72"/>
                  </a:lnTo>
                  <a:lnTo>
                    <a:pt x="429" y="72"/>
                  </a:lnTo>
                  <a:lnTo>
                    <a:pt x="429" y="71"/>
                  </a:lnTo>
                  <a:lnTo>
                    <a:pt x="429" y="69"/>
                  </a:lnTo>
                  <a:lnTo>
                    <a:pt x="429" y="67"/>
                  </a:lnTo>
                  <a:lnTo>
                    <a:pt x="427" y="67"/>
                  </a:lnTo>
                  <a:lnTo>
                    <a:pt x="427" y="66"/>
                  </a:lnTo>
                  <a:lnTo>
                    <a:pt x="427" y="64"/>
                  </a:lnTo>
                  <a:lnTo>
                    <a:pt x="427" y="62"/>
                  </a:lnTo>
                  <a:lnTo>
                    <a:pt x="427" y="61"/>
                  </a:lnTo>
                  <a:lnTo>
                    <a:pt x="427" y="59"/>
                  </a:lnTo>
                  <a:lnTo>
                    <a:pt x="429" y="59"/>
                  </a:lnTo>
                  <a:lnTo>
                    <a:pt x="429" y="57"/>
                  </a:lnTo>
                  <a:lnTo>
                    <a:pt x="429" y="56"/>
                  </a:lnTo>
                  <a:lnTo>
                    <a:pt x="429" y="54"/>
                  </a:lnTo>
                  <a:lnTo>
                    <a:pt x="427" y="54"/>
                  </a:lnTo>
                  <a:lnTo>
                    <a:pt x="425" y="54"/>
                  </a:lnTo>
                  <a:lnTo>
                    <a:pt x="425" y="53"/>
                  </a:lnTo>
                  <a:lnTo>
                    <a:pt x="425" y="51"/>
                  </a:lnTo>
                  <a:lnTo>
                    <a:pt x="427" y="49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1" y="44"/>
                  </a:lnTo>
                  <a:lnTo>
                    <a:pt x="431" y="43"/>
                  </a:lnTo>
                  <a:lnTo>
                    <a:pt x="432" y="43"/>
                  </a:lnTo>
                  <a:lnTo>
                    <a:pt x="434" y="43"/>
                  </a:lnTo>
                  <a:lnTo>
                    <a:pt x="434" y="44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7" y="46"/>
                  </a:lnTo>
                  <a:lnTo>
                    <a:pt x="437" y="48"/>
                  </a:lnTo>
                  <a:lnTo>
                    <a:pt x="439" y="48"/>
                  </a:lnTo>
                  <a:lnTo>
                    <a:pt x="441" y="48"/>
                  </a:lnTo>
                  <a:lnTo>
                    <a:pt x="441" y="49"/>
                  </a:lnTo>
                  <a:lnTo>
                    <a:pt x="442" y="49"/>
                  </a:lnTo>
                  <a:lnTo>
                    <a:pt x="442" y="51"/>
                  </a:lnTo>
                  <a:lnTo>
                    <a:pt x="444" y="51"/>
                  </a:lnTo>
                  <a:lnTo>
                    <a:pt x="446" y="51"/>
                  </a:lnTo>
                  <a:lnTo>
                    <a:pt x="447" y="53"/>
                  </a:lnTo>
                  <a:lnTo>
                    <a:pt x="447" y="54"/>
                  </a:lnTo>
                  <a:lnTo>
                    <a:pt x="447" y="56"/>
                  </a:lnTo>
                  <a:lnTo>
                    <a:pt x="449" y="57"/>
                  </a:lnTo>
                  <a:lnTo>
                    <a:pt x="451" y="57"/>
                  </a:lnTo>
                  <a:lnTo>
                    <a:pt x="449" y="57"/>
                  </a:lnTo>
                  <a:lnTo>
                    <a:pt x="449" y="59"/>
                  </a:lnTo>
                  <a:lnTo>
                    <a:pt x="447" y="61"/>
                  </a:lnTo>
                  <a:lnTo>
                    <a:pt x="449" y="61"/>
                  </a:lnTo>
                  <a:lnTo>
                    <a:pt x="449" y="62"/>
                  </a:lnTo>
                  <a:lnTo>
                    <a:pt x="451" y="62"/>
                  </a:lnTo>
                  <a:lnTo>
                    <a:pt x="451" y="64"/>
                  </a:lnTo>
                  <a:lnTo>
                    <a:pt x="453" y="64"/>
                  </a:lnTo>
                  <a:lnTo>
                    <a:pt x="454" y="64"/>
                  </a:lnTo>
                  <a:lnTo>
                    <a:pt x="454" y="62"/>
                  </a:lnTo>
                  <a:lnTo>
                    <a:pt x="456" y="62"/>
                  </a:lnTo>
                  <a:lnTo>
                    <a:pt x="458" y="64"/>
                  </a:lnTo>
                  <a:lnTo>
                    <a:pt x="458" y="66"/>
                  </a:lnTo>
                  <a:lnTo>
                    <a:pt x="459" y="64"/>
                  </a:lnTo>
                  <a:lnTo>
                    <a:pt x="461" y="66"/>
                  </a:lnTo>
                  <a:lnTo>
                    <a:pt x="463" y="66"/>
                  </a:lnTo>
                  <a:lnTo>
                    <a:pt x="463" y="64"/>
                  </a:lnTo>
                  <a:lnTo>
                    <a:pt x="463" y="62"/>
                  </a:lnTo>
                  <a:lnTo>
                    <a:pt x="463" y="61"/>
                  </a:lnTo>
                  <a:lnTo>
                    <a:pt x="463" y="62"/>
                  </a:lnTo>
                  <a:lnTo>
                    <a:pt x="464" y="62"/>
                  </a:lnTo>
                  <a:lnTo>
                    <a:pt x="464" y="64"/>
                  </a:lnTo>
                  <a:lnTo>
                    <a:pt x="466" y="64"/>
                  </a:lnTo>
                  <a:lnTo>
                    <a:pt x="466" y="62"/>
                  </a:lnTo>
                  <a:lnTo>
                    <a:pt x="468" y="62"/>
                  </a:lnTo>
                  <a:lnTo>
                    <a:pt x="468" y="64"/>
                  </a:lnTo>
                  <a:lnTo>
                    <a:pt x="469" y="64"/>
                  </a:lnTo>
                  <a:lnTo>
                    <a:pt x="471" y="64"/>
                  </a:lnTo>
                  <a:lnTo>
                    <a:pt x="471" y="62"/>
                  </a:lnTo>
                  <a:lnTo>
                    <a:pt x="471" y="61"/>
                  </a:lnTo>
                  <a:lnTo>
                    <a:pt x="473" y="62"/>
                  </a:lnTo>
                  <a:lnTo>
                    <a:pt x="473" y="61"/>
                  </a:lnTo>
                  <a:lnTo>
                    <a:pt x="473" y="59"/>
                  </a:lnTo>
                  <a:lnTo>
                    <a:pt x="474" y="59"/>
                  </a:lnTo>
                  <a:lnTo>
                    <a:pt x="474" y="57"/>
                  </a:lnTo>
                  <a:lnTo>
                    <a:pt x="474" y="59"/>
                  </a:lnTo>
                  <a:lnTo>
                    <a:pt x="476" y="59"/>
                  </a:lnTo>
                  <a:lnTo>
                    <a:pt x="478" y="61"/>
                  </a:lnTo>
                  <a:lnTo>
                    <a:pt x="478" y="62"/>
                  </a:lnTo>
                  <a:lnTo>
                    <a:pt x="478" y="64"/>
                  </a:lnTo>
                  <a:lnTo>
                    <a:pt x="480" y="64"/>
                  </a:lnTo>
                  <a:lnTo>
                    <a:pt x="481" y="66"/>
                  </a:lnTo>
                  <a:lnTo>
                    <a:pt x="481" y="67"/>
                  </a:lnTo>
                  <a:lnTo>
                    <a:pt x="481" y="69"/>
                  </a:lnTo>
                  <a:lnTo>
                    <a:pt x="481" y="71"/>
                  </a:lnTo>
                  <a:lnTo>
                    <a:pt x="481" y="72"/>
                  </a:lnTo>
                  <a:lnTo>
                    <a:pt x="481" y="74"/>
                  </a:lnTo>
                  <a:lnTo>
                    <a:pt x="480" y="74"/>
                  </a:lnTo>
                  <a:lnTo>
                    <a:pt x="480" y="75"/>
                  </a:lnTo>
                  <a:lnTo>
                    <a:pt x="478" y="77"/>
                  </a:lnTo>
                  <a:lnTo>
                    <a:pt x="476" y="77"/>
                  </a:lnTo>
                  <a:lnTo>
                    <a:pt x="476" y="79"/>
                  </a:lnTo>
                  <a:lnTo>
                    <a:pt x="476" y="80"/>
                  </a:lnTo>
                  <a:lnTo>
                    <a:pt x="474" y="80"/>
                  </a:lnTo>
                  <a:lnTo>
                    <a:pt x="474" y="82"/>
                  </a:lnTo>
                  <a:lnTo>
                    <a:pt x="474" y="84"/>
                  </a:lnTo>
                  <a:lnTo>
                    <a:pt x="474" y="85"/>
                  </a:lnTo>
                  <a:lnTo>
                    <a:pt x="473" y="85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9"/>
                  </a:lnTo>
                  <a:lnTo>
                    <a:pt x="468" y="87"/>
                  </a:lnTo>
                  <a:lnTo>
                    <a:pt x="468" y="89"/>
                  </a:lnTo>
                  <a:lnTo>
                    <a:pt x="469" y="90"/>
                  </a:lnTo>
                  <a:lnTo>
                    <a:pt x="469" y="92"/>
                  </a:lnTo>
                  <a:lnTo>
                    <a:pt x="469" y="94"/>
                  </a:lnTo>
                  <a:lnTo>
                    <a:pt x="471" y="92"/>
                  </a:lnTo>
                  <a:lnTo>
                    <a:pt x="471" y="94"/>
                  </a:lnTo>
                  <a:lnTo>
                    <a:pt x="471" y="95"/>
                  </a:lnTo>
                  <a:lnTo>
                    <a:pt x="473" y="94"/>
                  </a:lnTo>
                  <a:lnTo>
                    <a:pt x="474" y="94"/>
                  </a:lnTo>
                  <a:lnTo>
                    <a:pt x="473" y="92"/>
                  </a:lnTo>
                  <a:lnTo>
                    <a:pt x="474" y="92"/>
                  </a:lnTo>
                  <a:lnTo>
                    <a:pt x="474" y="90"/>
                  </a:lnTo>
                  <a:lnTo>
                    <a:pt x="476" y="90"/>
                  </a:lnTo>
                  <a:lnTo>
                    <a:pt x="476" y="89"/>
                  </a:lnTo>
                  <a:lnTo>
                    <a:pt x="478" y="89"/>
                  </a:lnTo>
                  <a:lnTo>
                    <a:pt x="480" y="89"/>
                  </a:lnTo>
                  <a:lnTo>
                    <a:pt x="480" y="87"/>
                  </a:lnTo>
                  <a:lnTo>
                    <a:pt x="481" y="87"/>
                  </a:lnTo>
                  <a:lnTo>
                    <a:pt x="481" y="85"/>
                  </a:lnTo>
                  <a:lnTo>
                    <a:pt x="481" y="84"/>
                  </a:lnTo>
                  <a:lnTo>
                    <a:pt x="483" y="84"/>
                  </a:lnTo>
                  <a:lnTo>
                    <a:pt x="483" y="82"/>
                  </a:lnTo>
                  <a:lnTo>
                    <a:pt x="485" y="82"/>
                  </a:lnTo>
                  <a:lnTo>
                    <a:pt x="486" y="82"/>
                  </a:lnTo>
                  <a:lnTo>
                    <a:pt x="488" y="84"/>
                  </a:lnTo>
                  <a:lnTo>
                    <a:pt x="490" y="84"/>
                  </a:lnTo>
                  <a:lnTo>
                    <a:pt x="491" y="85"/>
                  </a:lnTo>
                  <a:lnTo>
                    <a:pt x="491" y="84"/>
                  </a:lnTo>
                  <a:lnTo>
                    <a:pt x="493" y="84"/>
                  </a:lnTo>
                  <a:lnTo>
                    <a:pt x="493" y="82"/>
                  </a:lnTo>
                  <a:lnTo>
                    <a:pt x="495" y="82"/>
                  </a:lnTo>
                  <a:lnTo>
                    <a:pt x="495" y="80"/>
                  </a:lnTo>
                  <a:lnTo>
                    <a:pt x="496" y="80"/>
                  </a:lnTo>
                  <a:lnTo>
                    <a:pt x="498" y="80"/>
                  </a:lnTo>
                  <a:lnTo>
                    <a:pt x="500" y="80"/>
                  </a:lnTo>
                  <a:lnTo>
                    <a:pt x="502" y="80"/>
                  </a:lnTo>
                  <a:lnTo>
                    <a:pt x="502" y="82"/>
                  </a:lnTo>
                  <a:lnTo>
                    <a:pt x="502" y="80"/>
                  </a:lnTo>
                  <a:lnTo>
                    <a:pt x="503" y="80"/>
                  </a:lnTo>
                  <a:lnTo>
                    <a:pt x="505" y="80"/>
                  </a:lnTo>
                  <a:lnTo>
                    <a:pt x="505" y="79"/>
                  </a:lnTo>
                  <a:lnTo>
                    <a:pt x="507" y="79"/>
                  </a:lnTo>
                  <a:lnTo>
                    <a:pt x="508" y="79"/>
                  </a:lnTo>
                  <a:lnTo>
                    <a:pt x="507" y="79"/>
                  </a:lnTo>
                  <a:lnTo>
                    <a:pt x="508" y="77"/>
                  </a:lnTo>
                  <a:lnTo>
                    <a:pt x="508" y="79"/>
                  </a:lnTo>
                  <a:lnTo>
                    <a:pt x="508" y="77"/>
                  </a:lnTo>
                  <a:lnTo>
                    <a:pt x="510" y="77"/>
                  </a:lnTo>
                  <a:lnTo>
                    <a:pt x="510" y="75"/>
                  </a:lnTo>
                  <a:lnTo>
                    <a:pt x="512" y="75"/>
                  </a:lnTo>
                  <a:lnTo>
                    <a:pt x="512" y="74"/>
                  </a:lnTo>
                  <a:lnTo>
                    <a:pt x="510" y="74"/>
                  </a:lnTo>
                  <a:lnTo>
                    <a:pt x="512" y="74"/>
                  </a:lnTo>
                  <a:lnTo>
                    <a:pt x="512" y="72"/>
                  </a:lnTo>
                  <a:lnTo>
                    <a:pt x="512" y="74"/>
                  </a:lnTo>
                  <a:lnTo>
                    <a:pt x="512" y="72"/>
                  </a:lnTo>
                  <a:lnTo>
                    <a:pt x="513" y="72"/>
                  </a:lnTo>
                  <a:lnTo>
                    <a:pt x="515" y="72"/>
                  </a:lnTo>
                  <a:lnTo>
                    <a:pt x="515" y="71"/>
                  </a:lnTo>
                  <a:lnTo>
                    <a:pt x="515" y="69"/>
                  </a:lnTo>
                  <a:lnTo>
                    <a:pt x="515" y="71"/>
                  </a:lnTo>
                  <a:lnTo>
                    <a:pt x="515" y="69"/>
                  </a:lnTo>
                  <a:lnTo>
                    <a:pt x="517" y="69"/>
                  </a:lnTo>
                  <a:lnTo>
                    <a:pt x="517" y="71"/>
                  </a:lnTo>
                  <a:lnTo>
                    <a:pt x="517" y="69"/>
                  </a:lnTo>
                  <a:lnTo>
                    <a:pt x="517" y="67"/>
                  </a:lnTo>
                  <a:lnTo>
                    <a:pt x="518" y="67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2" y="66"/>
                  </a:lnTo>
                  <a:lnTo>
                    <a:pt x="522" y="64"/>
                  </a:lnTo>
                  <a:lnTo>
                    <a:pt x="523" y="64"/>
                  </a:lnTo>
                  <a:lnTo>
                    <a:pt x="523" y="66"/>
                  </a:lnTo>
                  <a:lnTo>
                    <a:pt x="525" y="66"/>
                  </a:lnTo>
                  <a:lnTo>
                    <a:pt x="527" y="66"/>
                  </a:lnTo>
                  <a:lnTo>
                    <a:pt x="529" y="66"/>
                  </a:lnTo>
                  <a:lnTo>
                    <a:pt x="530" y="66"/>
                  </a:lnTo>
                  <a:lnTo>
                    <a:pt x="530" y="64"/>
                  </a:lnTo>
                  <a:lnTo>
                    <a:pt x="532" y="64"/>
                  </a:lnTo>
                  <a:lnTo>
                    <a:pt x="532" y="62"/>
                  </a:lnTo>
                  <a:lnTo>
                    <a:pt x="534" y="62"/>
                  </a:lnTo>
                  <a:lnTo>
                    <a:pt x="534" y="64"/>
                  </a:lnTo>
                  <a:lnTo>
                    <a:pt x="534" y="62"/>
                  </a:lnTo>
                  <a:lnTo>
                    <a:pt x="535" y="62"/>
                  </a:lnTo>
                  <a:lnTo>
                    <a:pt x="537" y="61"/>
                  </a:lnTo>
                  <a:lnTo>
                    <a:pt x="539" y="61"/>
                  </a:lnTo>
                  <a:lnTo>
                    <a:pt x="539" y="59"/>
                  </a:lnTo>
                  <a:lnTo>
                    <a:pt x="539" y="57"/>
                  </a:lnTo>
                  <a:lnTo>
                    <a:pt x="539" y="59"/>
                  </a:lnTo>
                  <a:lnTo>
                    <a:pt x="540" y="59"/>
                  </a:lnTo>
                  <a:lnTo>
                    <a:pt x="540" y="57"/>
                  </a:lnTo>
                  <a:lnTo>
                    <a:pt x="542" y="57"/>
                  </a:lnTo>
                  <a:lnTo>
                    <a:pt x="542" y="56"/>
                  </a:lnTo>
                  <a:lnTo>
                    <a:pt x="544" y="56"/>
                  </a:lnTo>
                  <a:lnTo>
                    <a:pt x="544" y="54"/>
                  </a:lnTo>
                  <a:lnTo>
                    <a:pt x="544" y="56"/>
                  </a:lnTo>
                  <a:lnTo>
                    <a:pt x="544" y="54"/>
                  </a:lnTo>
                  <a:lnTo>
                    <a:pt x="545" y="54"/>
                  </a:lnTo>
                  <a:lnTo>
                    <a:pt x="547" y="54"/>
                  </a:lnTo>
                  <a:lnTo>
                    <a:pt x="545" y="54"/>
                  </a:lnTo>
                  <a:lnTo>
                    <a:pt x="545" y="53"/>
                  </a:lnTo>
                  <a:lnTo>
                    <a:pt x="547" y="53"/>
                  </a:lnTo>
                  <a:lnTo>
                    <a:pt x="547" y="51"/>
                  </a:lnTo>
                  <a:lnTo>
                    <a:pt x="549" y="53"/>
                  </a:lnTo>
                  <a:lnTo>
                    <a:pt x="549" y="51"/>
                  </a:lnTo>
                  <a:lnTo>
                    <a:pt x="550" y="51"/>
                  </a:lnTo>
                  <a:lnTo>
                    <a:pt x="550" y="49"/>
                  </a:lnTo>
                  <a:lnTo>
                    <a:pt x="552" y="49"/>
                  </a:lnTo>
                  <a:lnTo>
                    <a:pt x="552" y="48"/>
                  </a:lnTo>
                  <a:lnTo>
                    <a:pt x="554" y="48"/>
                  </a:lnTo>
                  <a:lnTo>
                    <a:pt x="554" y="46"/>
                  </a:lnTo>
                  <a:lnTo>
                    <a:pt x="554" y="48"/>
                  </a:lnTo>
                  <a:lnTo>
                    <a:pt x="554" y="46"/>
                  </a:lnTo>
                  <a:lnTo>
                    <a:pt x="556" y="48"/>
                  </a:lnTo>
                  <a:lnTo>
                    <a:pt x="556" y="46"/>
                  </a:lnTo>
                  <a:lnTo>
                    <a:pt x="557" y="46"/>
                  </a:lnTo>
                  <a:lnTo>
                    <a:pt x="559" y="46"/>
                  </a:lnTo>
                  <a:lnTo>
                    <a:pt x="561" y="46"/>
                  </a:lnTo>
                  <a:lnTo>
                    <a:pt x="561" y="48"/>
                  </a:lnTo>
                  <a:lnTo>
                    <a:pt x="561" y="46"/>
                  </a:lnTo>
                  <a:lnTo>
                    <a:pt x="561" y="48"/>
                  </a:lnTo>
                  <a:lnTo>
                    <a:pt x="562" y="48"/>
                  </a:lnTo>
                  <a:lnTo>
                    <a:pt x="564" y="48"/>
                  </a:lnTo>
                  <a:lnTo>
                    <a:pt x="566" y="48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4"/>
                  </a:lnTo>
                  <a:lnTo>
                    <a:pt x="567" y="43"/>
                  </a:lnTo>
                  <a:lnTo>
                    <a:pt x="569" y="43"/>
                  </a:lnTo>
                  <a:lnTo>
                    <a:pt x="569" y="41"/>
                  </a:lnTo>
                  <a:lnTo>
                    <a:pt x="569" y="43"/>
                  </a:lnTo>
                  <a:lnTo>
                    <a:pt x="569" y="41"/>
                  </a:lnTo>
                  <a:lnTo>
                    <a:pt x="571" y="41"/>
                  </a:lnTo>
                  <a:lnTo>
                    <a:pt x="572" y="39"/>
                  </a:lnTo>
                  <a:lnTo>
                    <a:pt x="574" y="39"/>
                  </a:lnTo>
                  <a:lnTo>
                    <a:pt x="576" y="38"/>
                  </a:lnTo>
                  <a:lnTo>
                    <a:pt x="574" y="38"/>
                  </a:lnTo>
                  <a:lnTo>
                    <a:pt x="576" y="38"/>
                  </a:lnTo>
                  <a:lnTo>
                    <a:pt x="576" y="36"/>
                  </a:lnTo>
                  <a:lnTo>
                    <a:pt x="578" y="36"/>
                  </a:lnTo>
                  <a:lnTo>
                    <a:pt x="579" y="36"/>
                  </a:lnTo>
                  <a:lnTo>
                    <a:pt x="581" y="34"/>
                  </a:lnTo>
                  <a:lnTo>
                    <a:pt x="583" y="34"/>
                  </a:lnTo>
                  <a:lnTo>
                    <a:pt x="583" y="33"/>
                  </a:lnTo>
                  <a:lnTo>
                    <a:pt x="583" y="34"/>
                  </a:lnTo>
                  <a:lnTo>
                    <a:pt x="584" y="33"/>
                  </a:lnTo>
                  <a:lnTo>
                    <a:pt x="586" y="33"/>
                  </a:lnTo>
                  <a:lnTo>
                    <a:pt x="584" y="33"/>
                  </a:lnTo>
                  <a:lnTo>
                    <a:pt x="586" y="33"/>
                  </a:lnTo>
                  <a:lnTo>
                    <a:pt x="586" y="31"/>
                  </a:lnTo>
                  <a:lnTo>
                    <a:pt x="588" y="31"/>
                  </a:lnTo>
                  <a:lnTo>
                    <a:pt x="588" y="30"/>
                  </a:lnTo>
                  <a:lnTo>
                    <a:pt x="588" y="31"/>
                  </a:lnTo>
                  <a:lnTo>
                    <a:pt x="586" y="31"/>
                  </a:lnTo>
                  <a:lnTo>
                    <a:pt x="588" y="30"/>
                  </a:lnTo>
                  <a:lnTo>
                    <a:pt x="588" y="28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91" y="25"/>
                  </a:lnTo>
                  <a:lnTo>
                    <a:pt x="591" y="23"/>
                  </a:lnTo>
                  <a:lnTo>
                    <a:pt x="593" y="23"/>
                  </a:lnTo>
                  <a:lnTo>
                    <a:pt x="594" y="23"/>
                  </a:lnTo>
                  <a:lnTo>
                    <a:pt x="594" y="21"/>
                  </a:lnTo>
                  <a:lnTo>
                    <a:pt x="596" y="21"/>
                  </a:lnTo>
                  <a:lnTo>
                    <a:pt x="598" y="21"/>
                  </a:lnTo>
                  <a:lnTo>
                    <a:pt x="598" y="20"/>
                  </a:lnTo>
                  <a:lnTo>
                    <a:pt x="599" y="20"/>
                  </a:lnTo>
                  <a:lnTo>
                    <a:pt x="601" y="18"/>
                  </a:lnTo>
                  <a:lnTo>
                    <a:pt x="601" y="20"/>
                  </a:lnTo>
                  <a:lnTo>
                    <a:pt x="601" y="18"/>
                  </a:lnTo>
                  <a:lnTo>
                    <a:pt x="603" y="18"/>
                  </a:lnTo>
                  <a:lnTo>
                    <a:pt x="603" y="16"/>
                  </a:lnTo>
                  <a:lnTo>
                    <a:pt x="605" y="16"/>
                  </a:lnTo>
                  <a:lnTo>
                    <a:pt x="606" y="16"/>
                  </a:lnTo>
                  <a:lnTo>
                    <a:pt x="605" y="15"/>
                  </a:lnTo>
                  <a:lnTo>
                    <a:pt x="606" y="15"/>
                  </a:lnTo>
                  <a:lnTo>
                    <a:pt x="608" y="15"/>
                  </a:lnTo>
                  <a:lnTo>
                    <a:pt x="608" y="13"/>
                  </a:lnTo>
                  <a:lnTo>
                    <a:pt x="608" y="15"/>
                  </a:lnTo>
                  <a:lnTo>
                    <a:pt x="608" y="13"/>
                  </a:lnTo>
                  <a:lnTo>
                    <a:pt x="610" y="13"/>
                  </a:lnTo>
                  <a:lnTo>
                    <a:pt x="608" y="13"/>
                  </a:lnTo>
                  <a:lnTo>
                    <a:pt x="610" y="13"/>
                  </a:lnTo>
                  <a:lnTo>
                    <a:pt x="610" y="11"/>
                  </a:lnTo>
                  <a:lnTo>
                    <a:pt x="611" y="11"/>
                  </a:lnTo>
                  <a:lnTo>
                    <a:pt x="613" y="11"/>
                  </a:lnTo>
                  <a:lnTo>
                    <a:pt x="613" y="10"/>
                  </a:lnTo>
                  <a:lnTo>
                    <a:pt x="615" y="10"/>
                  </a:lnTo>
                  <a:lnTo>
                    <a:pt x="615" y="8"/>
                  </a:lnTo>
                  <a:lnTo>
                    <a:pt x="616" y="10"/>
                  </a:lnTo>
                  <a:lnTo>
                    <a:pt x="616" y="8"/>
                  </a:lnTo>
                  <a:lnTo>
                    <a:pt x="618" y="8"/>
                  </a:lnTo>
                  <a:lnTo>
                    <a:pt x="620" y="8"/>
                  </a:lnTo>
                  <a:lnTo>
                    <a:pt x="621" y="8"/>
                  </a:lnTo>
                  <a:lnTo>
                    <a:pt x="623" y="8"/>
                  </a:lnTo>
                  <a:lnTo>
                    <a:pt x="623" y="7"/>
                  </a:lnTo>
                  <a:lnTo>
                    <a:pt x="625" y="7"/>
                  </a:lnTo>
                  <a:lnTo>
                    <a:pt x="626" y="7"/>
                  </a:lnTo>
                  <a:lnTo>
                    <a:pt x="628" y="5"/>
                  </a:lnTo>
                  <a:lnTo>
                    <a:pt x="630" y="3"/>
                  </a:lnTo>
                  <a:lnTo>
                    <a:pt x="632" y="3"/>
                  </a:lnTo>
                  <a:lnTo>
                    <a:pt x="633" y="3"/>
                  </a:lnTo>
                  <a:lnTo>
                    <a:pt x="632" y="3"/>
                  </a:lnTo>
                  <a:lnTo>
                    <a:pt x="633" y="3"/>
                  </a:lnTo>
                  <a:lnTo>
                    <a:pt x="635" y="3"/>
                  </a:lnTo>
                  <a:lnTo>
                    <a:pt x="635" y="2"/>
                  </a:lnTo>
                  <a:lnTo>
                    <a:pt x="637" y="2"/>
                  </a:lnTo>
                  <a:lnTo>
                    <a:pt x="638" y="0"/>
                  </a:lnTo>
                  <a:lnTo>
                    <a:pt x="640" y="2"/>
                  </a:lnTo>
                  <a:lnTo>
                    <a:pt x="642" y="2"/>
                  </a:lnTo>
                  <a:lnTo>
                    <a:pt x="642" y="0"/>
                  </a:lnTo>
                  <a:lnTo>
                    <a:pt x="642" y="2"/>
                  </a:lnTo>
                  <a:lnTo>
                    <a:pt x="642" y="0"/>
                  </a:lnTo>
                  <a:lnTo>
                    <a:pt x="643" y="0"/>
                  </a:lnTo>
                  <a:lnTo>
                    <a:pt x="643" y="2"/>
                  </a:lnTo>
                  <a:lnTo>
                    <a:pt x="645" y="2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8" y="0"/>
                  </a:lnTo>
                  <a:lnTo>
                    <a:pt x="647" y="0"/>
                  </a:lnTo>
                  <a:lnTo>
                    <a:pt x="648" y="0"/>
                  </a:lnTo>
                  <a:lnTo>
                    <a:pt x="648" y="2"/>
                  </a:lnTo>
                  <a:lnTo>
                    <a:pt x="650" y="2"/>
                  </a:lnTo>
                  <a:lnTo>
                    <a:pt x="652" y="2"/>
                  </a:lnTo>
                  <a:lnTo>
                    <a:pt x="652" y="3"/>
                  </a:lnTo>
                  <a:lnTo>
                    <a:pt x="654" y="3"/>
                  </a:lnTo>
                  <a:lnTo>
                    <a:pt x="654" y="2"/>
                  </a:lnTo>
                  <a:lnTo>
                    <a:pt x="655" y="2"/>
                  </a:lnTo>
                  <a:lnTo>
                    <a:pt x="655" y="3"/>
                  </a:lnTo>
                  <a:lnTo>
                    <a:pt x="657" y="3"/>
                  </a:lnTo>
                  <a:lnTo>
                    <a:pt x="657" y="2"/>
                  </a:lnTo>
                  <a:lnTo>
                    <a:pt x="659" y="2"/>
                  </a:lnTo>
                  <a:lnTo>
                    <a:pt x="659" y="3"/>
                  </a:lnTo>
                  <a:lnTo>
                    <a:pt x="660" y="3"/>
                  </a:lnTo>
                  <a:lnTo>
                    <a:pt x="662" y="3"/>
                  </a:lnTo>
                  <a:lnTo>
                    <a:pt x="660" y="3"/>
                  </a:lnTo>
                  <a:lnTo>
                    <a:pt x="662" y="3"/>
                  </a:lnTo>
                  <a:lnTo>
                    <a:pt x="660" y="3"/>
                  </a:lnTo>
                  <a:lnTo>
                    <a:pt x="662" y="5"/>
                  </a:lnTo>
                  <a:lnTo>
                    <a:pt x="662" y="3"/>
                  </a:lnTo>
                  <a:lnTo>
                    <a:pt x="664" y="3"/>
                  </a:lnTo>
                  <a:lnTo>
                    <a:pt x="662" y="3"/>
                  </a:lnTo>
                  <a:lnTo>
                    <a:pt x="662" y="5"/>
                  </a:lnTo>
                  <a:lnTo>
                    <a:pt x="664" y="5"/>
                  </a:lnTo>
                  <a:lnTo>
                    <a:pt x="664" y="3"/>
                  </a:lnTo>
                  <a:lnTo>
                    <a:pt x="664" y="5"/>
                  </a:lnTo>
                  <a:lnTo>
                    <a:pt x="664" y="3"/>
                  </a:lnTo>
                  <a:lnTo>
                    <a:pt x="665" y="3"/>
                  </a:lnTo>
                  <a:lnTo>
                    <a:pt x="665" y="5"/>
                  </a:lnTo>
                  <a:lnTo>
                    <a:pt x="665" y="3"/>
                  </a:lnTo>
                  <a:lnTo>
                    <a:pt x="667" y="3"/>
                  </a:lnTo>
                  <a:lnTo>
                    <a:pt x="669" y="2"/>
                  </a:lnTo>
                  <a:lnTo>
                    <a:pt x="669" y="3"/>
                  </a:lnTo>
                  <a:lnTo>
                    <a:pt x="670" y="3"/>
                  </a:lnTo>
                  <a:lnTo>
                    <a:pt x="672" y="3"/>
                  </a:lnTo>
                  <a:lnTo>
                    <a:pt x="672" y="5"/>
                  </a:lnTo>
                  <a:lnTo>
                    <a:pt x="674" y="5"/>
                  </a:lnTo>
                  <a:lnTo>
                    <a:pt x="674" y="7"/>
                  </a:lnTo>
                  <a:lnTo>
                    <a:pt x="674" y="5"/>
                  </a:lnTo>
                  <a:lnTo>
                    <a:pt x="675" y="7"/>
                  </a:lnTo>
                  <a:lnTo>
                    <a:pt x="675" y="5"/>
                  </a:lnTo>
                  <a:lnTo>
                    <a:pt x="675" y="7"/>
                  </a:lnTo>
                  <a:lnTo>
                    <a:pt x="677" y="7"/>
                  </a:lnTo>
                  <a:lnTo>
                    <a:pt x="677" y="5"/>
                  </a:lnTo>
                  <a:lnTo>
                    <a:pt x="679" y="5"/>
                  </a:lnTo>
                  <a:lnTo>
                    <a:pt x="679" y="7"/>
                  </a:lnTo>
                  <a:lnTo>
                    <a:pt x="681" y="7"/>
                  </a:lnTo>
                  <a:lnTo>
                    <a:pt x="682" y="7"/>
                  </a:lnTo>
                  <a:lnTo>
                    <a:pt x="682" y="8"/>
                  </a:lnTo>
                  <a:lnTo>
                    <a:pt x="682" y="7"/>
                  </a:lnTo>
                  <a:lnTo>
                    <a:pt x="684" y="7"/>
                  </a:lnTo>
                  <a:lnTo>
                    <a:pt x="686" y="7"/>
                  </a:lnTo>
                  <a:lnTo>
                    <a:pt x="686" y="8"/>
                  </a:lnTo>
                  <a:lnTo>
                    <a:pt x="687" y="8"/>
                  </a:lnTo>
                  <a:lnTo>
                    <a:pt x="687" y="10"/>
                  </a:lnTo>
                  <a:lnTo>
                    <a:pt x="687" y="8"/>
                  </a:lnTo>
                  <a:lnTo>
                    <a:pt x="689" y="8"/>
                  </a:lnTo>
                  <a:lnTo>
                    <a:pt x="689" y="10"/>
                  </a:lnTo>
                  <a:lnTo>
                    <a:pt x="687" y="10"/>
                  </a:lnTo>
                  <a:lnTo>
                    <a:pt x="687" y="11"/>
                  </a:lnTo>
                  <a:lnTo>
                    <a:pt x="686" y="13"/>
                  </a:lnTo>
                  <a:lnTo>
                    <a:pt x="684" y="18"/>
                  </a:lnTo>
                  <a:lnTo>
                    <a:pt x="682" y="23"/>
                  </a:lnTo>
                  <a:lnTo>
                    <a:pt x="681" y="25"/>
                  </a:lnTo>
                  <a:lnTo>
                    <a:pt x="681" y="26"/>
                  </a:lnTo>
                  <a:lnTo>
                    <a:pt x="681" y="28"/>
                  </a:lnTo>
                  <a:lnTo>
                    <a:pt x="679" y="30"/>
                  </a:lnTo>
                  <a:lnTo>
                    <a:pt x="681" y="30"/>
                  </a:lnTo>
                  <a:lnTo>
                    <a:pt x="679" y="31"/>
                  </a:lnTo>
                  <a:lnTo>
                    <a:pt x="679" y="33"/>
                  </a:lnTo>
                  <a:lnTo>
                    <a:pt x="681" y="33"/>
                  </a:lnTo>
                  <a:lnTo>
                    <a:pt x="681" y="34"/>
                  </a:lnTo>
                  <a:lnTo>
                    <a:pt x="681" y="36"/>
                  </a:lnTo>
                  <a:lnTo>
                    <a:pt x="681" y="34"/>
                  </a:lnTo>
                  <a:lnTo>
                    <a:pt x="679" y="36"/>
                  </a:lnTo>
                  <a:lnTo>
                    <a:pt x="681" y="36"/>
                  </a:lnTo>
                  <a:lnTo>
                    <a:pt x="679" y="36"/>
                  </a:lnTo>
                  <a:lnTo>
                    <a:pt x="681" y="36"/>
                  </a:lnTo>
                  <a:lnTo>
                    <a:pt x="681" y="38"/>
                  </a:lnTo>
                  <a:lnTo>
                    <a:pt x="679" y="38"/>
                  </a:lnTo>
                  <a:lnTo>
                    <a:pt x="681" y="38"/>
                  </a:lnTo>
                  <a:lnTo>
                    <a:pt x="681" y="39"/>
                  </a:lnTo>
                  <a:lnTo>
                    <a:pt x="682" y="39"/>
                  </a:lnTo>
                  <a:lnTo>
                    <a:pt x="684" y="39"/>
                  </a:lnTo>
                  <a:lnTo>
                    <a:pt x="684" y="41"/>
                  </a:lnTo>
                  <a:lnTo>
                    <a:pt x="686" y="41"/>
                  </a:lnTo>
                  <a:lnTo>
                    <a:pt x="687" y="41"/>
                  </a:lnTo>
                  <a:lnTo>
                    <a:pt x="689" y="41"/>
                  </a:lnTo>
                  <a:lnTo>
                    <a:pt x="691" y="41"/>
                  </a:lnTo>
                  <a:lnTo>
                    <a:pt x="691" y="43"/>
                  </a:lnTo>
                  <a:lnTo>
                    <a:pt x="692" y="43"/>
                  </a:lnTo>
                  <a:lnTo>
                    <a:pt x="694" y="43"/>
                  </a:lnTo>
                  <a:lnTo>
                    <a:pt x="696" y="44"/>
                  </a:lnTo>
                  <a:lnTo>
                    <a:pt x="694" y="44"/>
                  </a:lnTo>
                  <a:lnTo>
                    <a:pt x="694" y="46"/>
                  </a:lnTo>
                  <a:lnTo>
                    <a:pt x="696" y="46"/>
                  </a:lnTo>
                  <a:lnTo>
                    <a:pt x="696" y="44"/>
                  </a:lnTo>
                  <a:lnTo>
                    <a:pt x="697" y="44"/>
                  </a:lnTo>
                  <a:lnTo>
                    <a:pt x="697" y="46"/>
                  </a:lnTo>
                  <a:lnTo>
                    <a:pt x="699" y="46"/>
                  </a:lnTo>
                  <a:lnTo>
                    <a:pt x="699" y="44"/>
                  </a:lnTo>
                  <a:lnTo>
                    <a:pt x="699" y="46"/>
                  </a:lnTo>
                  <a:lnTo>
                    <a:pt x="701" y="46"/>
                  </a:lnTo>
                  <a:lnTo>
                    <a:pt x="702" y="46"/>
                  </a:lnTo>
                  <a:lnTo>
                    <a:pt x="702" y="48"/>
                  </a:lnTo>
                  <a:lnTo>
                    <a:pt x="704" y="48"/>
                  </a:lnTo>
                  <a:lnTo>
                    <a:pt x="706" y="48"/>
                  </a:lnTo>
                  <a:lnTo>
                    <a:pt x="708" y="48"/>
                  </a:lnTo>
                  <a:lnTo>
                    <a:pt x="709" y="49"/>
                  </a:lnTo>
                  <a:lnTo>
                    <a:pt x="711" y="49"/>
                  </a:lnTo>
                  <a:lnTo>
                    <a:pt x="713" y="51"/>
                  </a:lnTo>
                  <a:lnTo>
                    <a:pt x="713" y="53"/>
                  </a:lnTo>
                  <a:lnTo>
                    <a:pt x="714" y="53"/>
                  </a:lnTo>
                  <a:lnTo>
                    <a:pt x="714" y="51"/>
                  </a:lnTo>
                  <a:lnTo>
                    <a:pt x="716" y="51"/>
                  </a:lnTo>
                  <a:lnTo>
                    <a:pt x="718" y="51"/>
                  </a:lnTo>
                  <a:lnTo>
                    <a:pt x="719" y="51"/>
                  </a:lnTo>
                  <a:lnTo>
                    <a:pt x="719" y="49"/>
                  </a:lnTo>
                  <a:lnTo>
                    <a:pt x="718" y="49"/>
                  </a:lnTo>
                  <a:lnTo>
                    <a:pt x="718" y="48"/>
                  </a:lnTo>
                  <a:lnTo>
                    <a:pt x="719" y="49"/>
                  </a:lnTo>
                  <a:lnTo>
                    <a:pt x="719" y="48"/>
                  </a:lnTo>
                  <a:lnTo>
                    <a:pt x="719" y="46"/>
                  </a:lnTo>
                  <a:lnTo>
                    <a:pt x="721" y="46"/>
                  </a:lnTo>
                  <a:lnTo>
                    <a:pt x="721" y="44"/>
                  </a:lnTo>
                  <a:lnTo>
                    <a:pt x="723" y="44"/>
                  </a:lnTo>
                  <a:lnTo>
                    <a:pt x="724" y="44"/>
                  </a:lnTo>
                  <a:lnTo>
                    <a:pt x="724" y="43"/>
                  </a:lnTo>
                  <a:lnTo>
                    <a:pt x="726" y="43"/>
                  </a:lnTo>
                  <a:lnTo>
                    <a:pt x="728" y="43"/>
                  </a:lnTo>
                  <a:lnTo>
                    <a:pt x="730" y="43"/>
                  </a:lnTo>
                  <a:lnTo>
                    <a:pt x="730" y="41"/>
                  </a:lnTo>
                  <a:lnTo>
                    <a:pt x="731" y="41"/>
                  </a:lnTo>
                  <a:lnTo>
                    <a:pt x="733" y="41"/>
                  </a:lnTo>
                  <a:lnTo>
                    <a:pt x="733" y="39"/>
                  </a:lnTo>
                  <a:lnTo>
                    <a:pt x="735" y="39"/>
                  </a:lnTo>
                  <a:lnTo>
                    <a:pt x="735" y="41"/>
                  </a:lnTo>
                  <a:lnTo>
                    <a:pt x="736" y="41"/>
                  </a:lnTo>
                  <a:lnTo>
                    <a:pt x="736" y="39"/>
                  </a:lnTo>
                  <a:lnTo>
                    <a:pt x="738" y="39"/>
                  </a:lnTo>
                  <a:lnTo>
                    <a:pt x="740" y="39"/>
                  </a:lnTo>
                  <a:lnTo>
                    <a:pt x="740" y="38"/>
                  </a:lnTo>
                  <a:lnTo>
                    <a:pt x="740" y="39"/>
                  </a:lnTo>
                  <a:lnTo>
                    <a:pt x="740" y="38"/>
                  </a:lnTo>
                  <a:lnTo>
                    <a:pt x="741" y="38"/>
                  </a:lnTo>
                  <a:lnTo>
                    <a:pt x="741" y="39"/>
                  </a:lnTo>
                  <a:lnTo>
                    <a:pt x="743" y="38"/>
                  </a:lnTo>
                  <a:lnTo>
                    <a:pt x="743" y="39"/>
                  </a:lnTo>
                  <a:lnTo>
                    <a:pt x="743" y="38"/>
                  </a:lnTo>
                  <a:lnTo>
                    <a:pt x="745" y="38"/>
                  </a:lnTo>
                  <a:lnTo>
                    <a:pt x="745" y="39"/>
                  </a:lnTo>
                  <a:lnTo>
                    <a:pt x="746" y="39"/>
                  </a:lnTo>
                  <a:lnTo>
                    <a:pt x="746" y="38"/>
                  </a:lnTo>
                  <a:lnTo>
                    <a:pt x="748" y="38"/>
                  </a:lnTo>
                  <a:lnTo>
                    <a:pt x="748" y="39"/>
                  </a:lnTo>
                  <a:lnTo>
                    <a:pt x="750" y="39"/>
                  </a:lnTo>
                  <a:lnTo>
                    <a:pt x="751" y="39"/>
                  </a:lnTo>
                  <a:lnTo>
                    <a:pt x="751" y="41"/>
                  </a:lnTo>
                  <a:lnTo>
                    <a:pt x="753" y="41"/>
                  </a:lnTo>
                  <a:lnTo>
                    <a:pt x="753" y="39"/>
                  </a:lnTo>
                  <a:lnTo>
                    <a:pt x="753" y="41"/>
                  </a:lnTo>
                  <a:lnTo>
                    <a:pt x="755" y="41"/>
                  </a:lnTo>
                  <a:lnTo>
                    <a:pt x="755" y="43"/>
                  </a:lnTo>
                  <a:lnTo>
                    <a:pt x="755" y="41"/>
                  </a:lnTo>
                  <a:lnTo>
                    <a:pt x="757" y="41"/>
                  </a:lnTo>
                  <a:lnTo>
                    <a:pt x="758" y="41"/>
                  </a:lnTo>
                  <a:lnTo>
                    <a:pt x="760" y="41"/>
                  </a:lnTo>
                  <a:lnTo>
                    <a:pt x="760" y="43"/>
                  </a:lnTo>
                  <a:lnTo>
                    <a:pt x="762" y="43"/>
                  </a:lnTo>
                  <a:lnTo>
                    <a:pt x="763" y="43"/>
                  </a:lnTo>
                  <a:lnTo>
                    <a:pt x="765" y="43"/>
                  </a:lnTo>
                  <a:lnTo>
                    <a:pt x="767" y="43"/>
                  </a:lnTo>
                  <a:lnTo>
                    <a:pt x="768" y="43"/>
                  </a:lnTo>
                  <a:lnTo>
                    <a:pt x="768" y="44"/>
                  </a:lnTo>
                  <a:lnTo>
                    <a:pt x="770" y="44"/>
                  </a:lnTo>
                  <a:lnTo>
                    <a:pt x="770" y="46"/>
                  </a:lnTo>
                  <a:lnTo>
                    <a:pt x="770" y="48"/>
                  </a:lnTo>
                  <a:lnTo>
                    <a:pt x="772" y="48"/>
                  </a:lnTo>
                  <a:lnTo>
                    <a:pt x="772" y="46"/>
                  </a:lnTo>
                  <a:lnTo>
                    <a:pt x="772" y="48"/>
                  </a:lnTo>
                  <a:lnTo>
                    <a:pt x="773" y="48"/>
                  </a:lnTo>
                  <a:lnTo>
                    <a:pt x="773" y="49"/>
                  </a:lnTo>
                  <a:lnTo>
                    <a:pt x="775" y="49"/>
                  </a:lnTo>
                  <a:lnTo>
                    <a:pt x="775" y="48"/>
                  </a:lnTo>
                  <a:lnTo>
                    <a:pt x="775" y="49"/>
                  </a:lnTo>
                  <a:lnTo>
                    <a:pt x="777" y="49"/>
                  </a:lnTo>
                  <a:lnTo>
                    <a:pt x="777" y="51"/>
                  </a:lnTo>
                  <a:lnTo>
                    <a:pt x="778" y="51"/>
                  </a:lnTo>
                  <a:lnTo>
                    <a:pt x="778" y="53"/>
                  </a:lnTo>
                  <a:lnTo>
                    <a:pt x="780" y="53"/>
                  </a:lnTo>
                  <a:lnTo>
                    <a:pt x="780" y="54"/>
                  </a:lnTo>
                  <a:lnTo>
                    <a:pt x="782" y="54"/>
                  </a:lnTo>
                  <a:lnTo>
                    <a:pt x="784" y="56"/>
                  </a:lnTo>
                  <a:lnTo>
                    <a:pt x="785" y="56"/>
                  </a:lnTo>
                  <a:lnTo>
                    <a:pt x="787" y="56"/>
                  </a:lnTo>
                  <a:lnTo>
                    <a:pt x="787" y="57"/>
                  </a:lnTo>
                  <a:lnTo>
                    <a:pt x="789" y="59"/>
                  </a:lnTo>
                  <a:lnTo>
                    <a:pt x="790" y="59"/>
                  </a:lnTo>
                  <a:lnTo>
                    <a:pt x="792" y="59"/>
                  </a:lnTo>
                  <a:lnTo>
                    <a:pt x="792" y="61"/>
                  </a:lnTo>
                  <a:lnTo>
                    <a:pt x="794" y="61"/>
                  </a:lnTo>
                  <a:lnTo>
                    <a:pt x="794" y="62"/>
                  </a:lnTo>
                  <a:lnTo>
                    <a:pt x="795" y="62"/>
                  </a:lnTo>
                  <a:lnTo>
                    <a:pt x="797" y="64"/>
                  </a:lnTo>
                  <a:lnTo>
                    <a:pt x="799" y="64"/>
                  </a:lnTo>
                  <a:lnTo>
                    <a:pt x="799" y="66"/>
                  </a:lnTo>
                  <a:lnTo>
                    <a:pt x="799" y="64"/>
                  </a:lnTo>
                  <a:lnTo>
                    <a:pt x="800" y="64"/>
                  </a:lnTo>
                  <a:lnTo>
                    <a:pt x="800" y="62"/>
                  </a:lnTo>
                  <a:lnTo>
                    <a:pt x="802" y="64"/>
                  </a:lnTo>
                  <a:lnTo>
                    <a:pt x="804" y="64"/>
                  </a:lnTo>
                  <a:lnTo>
                    <a:pt x="804" y="66"/>
                  </a:lnTo>
                  <a:lnTo>
                    <a:pt x="804" y="67"/>
                  </a:lnTo>
                  <a:lnTo>
                    <a:pt x="806" y="66"/>
                  </a:lnTo>
                  <a:lnTo>
                    <a:pt x="806" y="67"/>
                  </a:lnTo>
                  <a:lnTo>
                    <a:pt x="807" y="67"/>
                  </a:lnTo>
                  <a:lnTo>
                    <a:pt x="809" y="69"/>
                  </a:lnTo>
                  <a:lnTo>
                    <a:pt x="811" y="69"/>
                  </a:lnTo>
                  <a:lnTo>
                    <a:pt x="811" y="71"/>
                  </a:lnTo>
                  <a:lnTo>
                    <a:pt x="812" y="71"/>
                  </a:lnTo>
                  <a:lnTo>
                    <a:pt x="812" y="72"/>
                  </a:lnTo>
                  <a:lnTo>
                    <a:pt x="814" y="72"/>
                  </a:lnTo>
                  <a:lnTo>
                    <a:pt x="816" y="72"/>
                  </a:lnTo>
                  <a:lnTo>
                    <a:pt x="816" y="74"/>
                  </a:lnTo>
                  <a:lnTo>
                    <a:pt x="816" y="75"/>
                  </a:lnTo>
                  <a:lnTo>
                    <a:pt x="817" y="75"/>
                  </a:lnTo>
                  <a:lnTo>
                    <a:pt x="819" y="77"/>
                  </a:lnTo>
                  <a:lnTo>
                    <a:pt x="821" y="77"/>
                  </a:lnTo>
                  <a:lnTo>
                    <a:pt x="822" y="77"/>
                  </a:lnTo>
                  <a:lnTo>
                    <a:pt x="824" y="79"/>
                  </a:lnTo>
                  <a:lnTo>
                    <a:pt x="826" y="77"/>
                  </a:lnTo>
                  <a:lnTo>
                    <a:pt x="827" y="79"/>
                  </a:lnTo>
                  <a:lnTo>
                    <a:pt x="829" y="79"/>
                  </a:lnTo>
                  <a:lnTo>
                    <a:pt x="831" y="80"/>
                  </a:lnTo>
                  <a:lnTo>
                    <a:pt x="833" y="80"/>
                  </a:lnTo>
                  <a:lnTo>
                    <a:pt x="833" y="82"/>
                  </a:lnTo>
                  <a:lnTo>
                    <a:pt x="834" y="80"/>
                  </a:lnTo>
                  <a:lnTo>
                    <a:pt x="836" y="80"/>
                  </a:lnTo>
                  <a:lnTo>
                    <a:pt x="836" y="79"/>
                  </a:lnTo>
                  <a:lnTo>
                    <a:pt x="838" y="80"/>
                  </a:lnTo>
                  <a:lnTo>
                    <a:pt x="839" y="79"/>
                  </a:lnTo>
                  <a:lnTo>
                    <a:pt x="841" y="79"/>
                  </a:lnTo>
                  <a:lnTo>
                    <a:pt x="843" y="79"/>
                  </a:lnTo>
                  <a:lnTo>
                    <a:pt x="843" y="80"/>
                  </a:lnTo>
                  <a:lnTo>
                    <a:pt x="844" y="80"/>
                  </a:lnTo>
                  <a:lnTo>
                    <a:pt x="844" y="82"/>
                  </a:lnTo>
                  <a:lnTo>
                    <a:pt x="846" y="82"/>
                  </a:lnTo>
                  <a:lnTo>
                    <a:pt x="846" y="84"/>
                  </a:lnTo>
                  <a:lnTo>
                    <a:pt x="848" y="84"/>
                  </a:lnTo>
                  <a:lnTo>
                    <a:pt x="848" y="85"/>
                  </a:lnTo>
                  <a:lnTo>
                    <a:pt x="849" y="87"/>
                  </a:lnTo>
                  <a:lnTo>
                    <a:pt x="851" y="87"/>
                  </a:lnTo>
                  <a:lnTo>
                    <a:pt x="851" y="85"/>
                  </a:lnTo>
                  <a:lnTo>
                    <a:pt x="854" y="85"/>
                  </a:lnTo>
                  <a:lnTo>
                    <a:pt x="856" y="85"/>
                  </a:lnTo>
                  <a:lnTo>
                    <a:pt x="858" y="85"/>
                  </a:lnTo>
                  <a:lnTo>
                    <a:pt x="860" y="85"/>
                  </a:lnTo>
                  <a:lnTo>
                    <a:pt x="861" y="85"/>
                  </a:lnTo>
                  <a:lnTo>
                    <a:pt x="863" y="87"/>
                  </a:lnTo>
                  <a:lnTo>
                    <a:pt x="863" y="85"/>
                  </a:lnTo>
                  <a:lnTo>
                    <a:pt x="865" y="85"/>
                  </a:lnTo>
                  <a:lnTo>
                    <a:pt x="866" y="85"/>
                  </a:lnTo>
                  <a:lnTo>
                    <a:pt x="866" y="84"/>
                  </a:lnTo>
                  <a:lnTo>
                    <a:pt x="868" y="84"/>
                  </a:lnTo>
                  <a:lnTo>
                    <a:pt x="870" y="84"/>
                  </a:lnTo>
                  <a:lnTo>
                    <a:pt x="870" y="82"/>
                  </a:lnTo>
                  <a:lnTo>
                    <a:pt x="870" y="80"/>
                  </a:lnTo>
                  <a:lnTo>
                    <a:pt x="871" y="80"/>
                  </a:lnTo>
                  <a:lnTo>
                    <a:pt x="873" y="80"/>
                  </a:lnTo>
                  <a:lnTo>
                    <a:pt x="875" y="80"/>
                  </a:lnTo>
                  <a:lnTo>
                    <a:pt x="876" y="79"/>
                  </a:lnTo>
                  <a:lnTo>
                    <a:pt x="905" y="105"/>
                  </a:lnTo>
                  <a:lnTo>
                    <a:pt x="909" y="107"/>
                  </a:lnTo>
                  <a:lnTo>
                    <a:pt x="910" y="110"/>
                  </a:lnTo>
                  <a:lnTo>
                    <a:pt x="917" y="115"/>
                  </a:lnTo>
                  <a:lnTo>
                    <a:pt x="919" y="115"/>
                  </a:lnTo>
                  <a:lnTo>
                    <a:pt x="919" y="117"/>
                  </a:lnTo>
                  <a:lnTo>
                    <a:pt x="922" y="138"/>
                  </a:lnTo>
                  <a:lnTo>
                    <a:pt x="924" y="138"/>
                  </a:lnTo>
                  <a:lnTo>
                    <a:pt x="925" y="138"/>
                  </a:lnTo>
                  <a:lnTo>
                    <a:pt x="927" y="138"/>
                  </a:lnTo>
                  <a:lnTo>
                    <a:pt x="927" y="140"/>
                  </a:lnTo>
                  <a:lnTo>
                    <a:pt x="929" y="140"/>
                  </a:lnTo>
                  <a:lnTo>
                    <a:pt x="929" y="138"/>
                  </a:lnTo>
                  <a:lnTo>
                    <a:pt x="930" y="138"/>
                  </a:lnTo>
                  <a:lnTo>
                    <a:pt x="932" y="138"/>
                  </a:lnTo>
                  <a:lnTo>
                    <a:pt x="934" y="140"/>
                  </a:lnTo>
                  <a:lnTo>
                    <a:pt x="937" y="140"/>
                  </a:lnTo>
                  <a:lnTo>
                    <a:pt x="939" y="141"/>
                  </a:lnTo>
                  <a:lnTo>
                    <a:pt x="941" y="140"/>
                  </a:lnTo>
                  <a:lnTo>
                    <a:pt x="941" y="138"/>
                  </a:lnTo>
                  <a:lnTo>
                    <a:pt x="942" y="138"/>
                  </a:lnTo>
                  <a:lnTo>
                    <a:pt x="944" y="138"/>
                  </a:lnTo>
                  <a:lnTo>
                    <a:pt x="946" y="136"/>
                  </a:lnTo>
                  <a:lnTo>
                    <a:pt x="947" y="136"/>
                  </a:lnTo>
                  <a:lnTo>
                    <a:pt x="949" y="136"/>
                  </a:lnTo>
                  <a:lnTo>
                    <a:pt x="951" y="136"/>
                  </a:lnTo>
                  <a:lnTo>
                    <a:pt x="952" y="136"/>
                  </a:lnTo>
                  <a:lnTo>
                    <a:pt x="952" y="135"/>
                  </a:lnTo>
                  <a:lnTo>
                    <a:pt x="954" y="135"/>
                  </a:lnTo>
                  <a:lnTo>
                    <a:pt x="954" y="133"/>
                  </a:lnTo>
                  <a:lnTo>
                    <a:pt x="954" y="131"/>
                  </a:lnTo>
                  <a:lnTo>
                    <a:pt x="956" y="131"/>
                  </a:lnTo>
                  <a:lnTo>
                    <a:pt x="956" y="130"/>
                  </a:lnTo>
                  <a:lnTo>
                    <a:pt x="958" y="131"/>
                  </a:lnTo>
                  <a:lnTo>
                    <a:pt x="959" y="131"/>
                  </a:lnTo>
                  <a:lnTo>
                    <a:pt x="961" y="131"/>
                  </a:lnTo>
                  <a:lnTo>
                    <a:pt x="961" y="133"/>
                  </a:lnTo>
                  <a:lnTo>
                    <a:pt x="963" y="133"/>
                  </a:lnTo>
                  <a:lnTo>
                    <a:pt x="963" y="135"/>
                  </a:lnTo>
                  <a:lnTo>
                    <a:pt x="963" y="133"/>
                  </a:lnTo>
                  <a:lnTo>
                    <a:pt x="964" y="135"/>
                  </a:lnTo>
                  <a:lnTo>
                    <a:pt x="966" y="133"/>
                  </a:lnTo>
                  <a:lnTo>
                    <a:pt x="968" y="133"/>
                  </a:lnTo>
                  <a:lnTo>
                    <a:pt x="968" y="131"/>
                  </a:lnTo>
                  <a:lnTo>
                    <a:pt x="969" y="131"/>
                  </a:lnTo>
                  <a:lnTo>
                    <a:pt x="969" y="130"/>
                  </a:lnTo>
                  <a:lnTo>
                    <a:pt x="971" y="130"/>
                  </a:lnTo>
                  <a:lnTo>
                    <a:pt x="971" y="131"/>
                  </a:lnTo>
                  <a:lnTo>
                    <a:pt x="973" y="131"/>
                  </a:lnTo>
                  <a:lnTo>
                    <a:pt x="973" y="133"/>
                  </a:lnTo>
                  <a:lnTo>
                    <a:pt x="973" y="135"/>
                  </a:lnTo>
                  <a:lnTo>
                    <a:pt x="974" y="135"/>
                  </a:lnTo>
                  <a:lnTo>
                    <a:pt x="974" y="136"/>
                  </a:lnTo>
                  <a:lnTo>
                    <a:pt x="976" y="136"/>
                  </a:lnTo>
                  <a:lnTo>
                    <a:pt x="976" y="135"/>
                  </a:lnTo>
                  <a:lnTo>
                    <a:pt x="978" y="135"/>
                  </a:lnTo>
                  <a:lnTo>
                    <a:pt x="978" y="133"/>
                  </a:lnTo>
                  <a:lnTo>
                    <a:pt x="976" y="133"/>
                  </a:lnTo>
                  <a:lnTo>
                    <a:pt x="978" y="133"/>
                  </a:lnTo>
                  <a:lnTo>
                    <a:pt x="979" y="133"/>
                  </a:lnTo>
                  <a:lnTo>
                    <a:pt x="979" y="131"/>
                  </a:lnTo>
                  <a:lnTo>
                    <a:pt x="981" y="131"/>
                  </a:lnTo>
                  <a:lnTo>
                    <a:pt x="981" y="133"/>
                  </a:lnTo>
                  <a:lnTo>
                    <a:pt x="983" y="133"/>
                  </a:lnTo>
                  <a:lnTo>
                    <a:pt x="983" y="135"/>
                  </a:lnTo>
                  <a:lnTo>
                    <a:pt x="985" y="135"/>
                  </a:lnTo>
                  <a:lnTo>
                    <a:pt x="985" y="136"/>
                  </a:lnTo>
                  <a:lnTo>
                    <a:pt x="986" y="136"/>
                  </a:lnTo>
                  <a:lnTo>
                    <a:pt x="986" y="138"/>
                  </a:lnTo>
                  <a:lnTo>
                    <a:pt x="988" y="136"/>
                  </a:lnTo>
                  <a:lnTo>
                    <a:pt x="990" y="138"/>
                  </a:lnTo>
                  <a:lnTo>
                    <a:pt x="991" y="138"/>
                  </a:lnTo>
                  <a:lnTo>
                    <a:pt x="991" y="140"/>
                  </a:lnTo>
                  <a:lnTo>
                    <a:pt x="990" y="140"/>
                  </a:lnTo>
                  <a:lnTo>
                    <a:pt x="991" y="140"/>
                  </a:lnTo>
                  <a:lnTo>
                    <a:pt x="991" y="141"/>
                  </a:lnTo>
                  <a:lnTo>
                    <a:pt x="993" y="141"/>
                  </a:lnTo>
                  <a:lnTo>
                    <a:pt x="993" y="143"/>
                  </a:lnTo>
                  <a:lnTo>
                    <a:pt x="995" y="144"/>
                  </a:lnTo>
                  <a:lnTo>
                    <a:pt x="996" y="143"/>
                  </a:lnTo>
                  <a:lnTo>
                    <a:pt x="998" y="143"/>
                  </a:lnTo>
                  <a:lnTo>
                    <a:pt x="998" y="141"/>
                  </a:lnTo>
                  <a:lnTo>
                    <a:pt x="1000" y="141"/>
                  </a:lnTo>
                  <a:lnTo>
                    <a:pt x="1001" y="141"/>
                  </a:lnTo>
                  <a:lnTo>
                    <a:pt x="1003" y="141"/>
                  </a:lnTo>
                  <a:lnTo>
                    <a:pt x="1003" y="140"/>
                  </a:lnTo>
                  <a:lnTo>
                    <a:pt x="1005" y="140"/>
                  </a:lnTo>
                  <a:lnTo>
                    <a:pt x="1005" y="141"/>
                  </a:lnTo>
                  <a:lnTo>
                    <a:pt x="1006" y="141"/>
                  </a:lnTo>
                  <a:lnTo>
                    <a:pt x="1006" y="143"/>
                  </a:lnTo>
                  <a:lnTo>
                    <a:pt x="1006" y="144"/>
                  </a:lnTo>
                  <a:lnTo>
                    <a:pt x="1008" y="144"/>
                  </a:lnTo>
                  <a:lnTo>
                    <a:pt x="1010" y="146"/>
                  </a:lnTo>
                  <a:lnTo>
                    <a:pt x="1010" y="144"/>
                  </a:lnTo>
                  <a:lnTo>
                    <a:pt x="1010" y="146"/>
                  </a:lnTo>
                  <a:lnTo>
                    <a:pt x="1012" y="146"/>
                  </a:lnTo>
                  <a:lnTo>
                    <a:pt x="1012" y="144"/>
                  </a:lnTo>
                  <a:lnTo>
                    <a:pt x="1012" y="146"/>
                  </a:lnTo>
                  <a:lnTo>
                    <a:pt x="1012" y="144"/>
                  </a:lnTo>
                  <a:lnTo>
                    <a:pt x="1013" y="144"/>
                  </a:lnTo>
                  <a:lnTo>
                    <a:pt x="1013" y="146"/>
                  </a:lnTo>
                  <a:lnTo>
                    <a:pt x="1013" y="144"/>
                  </a:lnTo>
                  <a:lnTo>
                    <a:pt x="1013" y="146"/>
                  </a:lnTo>
                  <a:lnTo>
                    <a:pt x="1015" y="146"/>
                  </a:lnTo>
                  <a:lnTo>
                    <a:pt x="1017" y="146"/>
                  </a:lnTo>
                  <a:lnTo>
                    <a:pt x="1018" y="146"/>
                  </a:lnTo>
                  <a:lnTo>
                    <a:pt x="1018" y="144"/>
                  </a:lnTo>
                  <a:lnTo>
                    <a:pt x="1018" y="146"/>
                  </a:lnTo>
                  <a:lnTo>
                    <a:pt x="1020" y="146"/>
                  </a:lnTo>
                  <a:lnTo>
                    <a:pt x="1020" y="144"/>
                  </a:lnTo>
                  <a:lnTo>
                    <a:pt x="1022" y="144"/>
                  </a:lnTo>
                  <a:lnTo>
                    <a:pt x="1022" y="146"/>
                  </a:lnTo>
                  <a:lnTo>
                    <a:pt x="1022" y="144"/>
                  </a:lnTo>
                  <a:lnTo>
                    <a:pt x="1023" y="144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6"/>
                  </a:lnTo>
                  <a:lnTo>
                    <a:pt x="1027" y="148"/>
                  </a:lnTo>
                  <a:lnTo>
                    <a:pt x="1028" y="148"/>
                  </a:lnTo>
                  <a:lnTo>
                    <a:pt x="1028" y="149"/>
                  </a:lnTo>
                  <a:lnTo>
                    <a:pt x="1030" y="149"/>
                  </a:lnTo>
                  <a:lnTo>
                    <a:pt x="1030" y="151"/>
                  </a:lnTo>
                  <a:lnTo>
                    <a:pt x="1032" y="151"/>
                  </a:lnTo>
                  <a:lnTo>
                    <a:pt x="1032" y="149"/>
                  </a:lnTo>
                  <a:lnTo>
                    <a:pt x="1032" y="151"/>
                  </a:lnTo>
                  <a:lnTo>
                    <a:pt x="1032" y="153"/>
                  </a:lnTo>
                  <a:lnTo>
                    <a:pt x="1030" y="153"/>
                  </a:lnTo>
                  <a:lnTo>
                    <a:pt x="1032" y="154"/>
                  </a:lnTo>
                  <a:lnTo>
                    <a:pt x="1032" y="153"/>
                  </a:lnTo>
                  <a:lnTo>
                    <a:pt x="1032" y="154"/>
                  </a:lnTo>
                  <a:lnTo>
                    <a:pt x="1032" y="153"/>
                  </a:lnTo>
                  <a:lnTo>
                    <a:pt x="1034" y="153"/>
                  </a:lnTo>
                  <a:lnTo>
                    <a:pt x="1034" y="154"/>
                  </a:lnTo>
                  <a:lnTo>
                    <a:pt x="1034" y="153"/>
                  </a:lnTo>
                  <a:lnTo>
                    <a:pt x="1035" y="154"/>
                  </a:lnTo>
                  <a:lnTo>
                    <a:pt x="1035" y="153"/>
                  </a:lnTo>
                  <a:lnTo>
                    <a:pt x="1037" y="153"/>
                  </a:lnTo>
                  <a:lnTo>
                    <a:pt x="1037" y="154"/>
                  </a:lnTo>
                  <a:lnTo>
                    <a:pt x="1039" y="154"/>
                  </a:lnTo>
                  <a:lnTo>
                    <a:pt x="1039" y="153"/>
                  </a:lnTo>
                  <a:lnTo>
                    <a:pt x="1040" y="153"/>
                  </a:lnTo>
                  <a:lnTo>
                    <a:pt x="1040" y="154"/>
                  </a:lnTo>
                  <a:lnTo>
                    <a:pt x="1039" y="154"/>
                  </a:lnTo>
                  <a:lnTo>
                    <a:pt x="1040" y="154"/>
                  </a:lnTo>
                  <a:lnTo>
                    <a:pt x="1040" y="156"/>
                  </a:lnTo>
                  <a:lnTo>
                    <a:pt x="1040" y="154"/>
                  </a:lnTo>
                  <a:lnTo>
                    <a:pt x="1042" y="154"/>
                  </a:lnTo>
                  <a:lnTo>
                    <a:pt x="1040" y="154"/>
                  </a:lnTo>
                  <a:lnTo>
                    <a:pt x="1040" y="156"/>
                  </a:lnTo>
                  <a:lnTo>
                    <a:pt x="1042" y="156"/>
                  </a:lnTo>
                  <a:lnTo>
                    <a:pt x="1040" y="156"/>
                  </a:lnTo>
                  <a:lnTo>
                    <a:pt x="1040" y="158"/>
                  </a:lnTo>
                  <a:lnTo>
                    <a:pt x="1040" y="156"/>
                  </a:lnTo>
                  <a:lnTo>
                    <a:pt x="1042" y="156"/>
                  </a:lnTo>
                  <a:lnTo>
                    <a:pt x="1040" y="158"/>
                  </a:lnTo>
                  <a:lnTo>
                    <a:pt x="1042" y="158"/>
                  </a:lnTo>
                  <a:lnTo>
                    <a:pt x="1042" y="159"/>
                  </a:lnTo>
                  <a:lnTo>
                    <a:pt x="1044" y="159"/>
                  </a:lnTo>
                  <a:lnTo>
                    <a:pt x="1045" y="159"/>
                  </a:lnTo>
                  <a:lnTo>
                    <a:pt x="1044" y="161"/>
                  </a:lnTo>
                  <a:lnTo>
                    <a:pt x="1045" y="161"/>
                  </a:lnTo>
                  <a:lnTo>
                    <a:pt x="1047" y="161"/>
                  </a:lnTo>
                  <a:lnTo>
                    <a:pt x="1047" y="163"/>
                  </a:lnTo>
                  <a:lnTo>
                    <a:pt x="1049" y="163"/>
                  </a:lnTo>
                  <a:lnTo>
                    <a:pt x="1050" y="163"/>
                  </a:lnTo>
                  <a:lnTo>
                    <a:pt x="1052" y="161"/>
                  </a:lnTo>
                  <a:lnTo>
                    <a:pt x="1054" y="163"/>
                  </a:lnTo>
                  <a:lnTo>
                    <a:pt x="1055" y="163"/>
                  </a:lnTo>
                  <a:lnTo>
                    <a:pt x="1054" y="164"/>
                  </a:lnTo>
                  <a:lnTo>
                    <a:pt x="1055" y="164"/>
                  </a:lnTo>
                  <a:lnTo>
                    <a:pt x="1055" y="166"/>
                  </a:lnTo>
                  <a:lnTo>
                    <a:pt x="1057" y="167"/>
                  </a:lnTo>
                  <a:lnTo>
                    <a:pt x="1059" y="169"/>
                  </a:lnTo>
                  <a:lnTo>
                    <a:pt x="1059" y="171"/>
                  </a:lnTo>
                  <a:lnTo>
                    <a:pt x="1061" y="171"/>
                  </a:lnTo>
                  <a:lnTo>
                    <a:pt x="1061" y="172"/>
                  </a:lnTo>
                  <a:lnTo>
                    <a:pt x="1061" y="174"/>
                  </a:lnTo>
                  <a:lnTo>
                    <a:pt x="1059" y="176"/>
                  </a:lnTo>
                  <a:lnTo>
                    <a:pt x="1057" y="176"/>
                  </a:lnTo>
                  <a:lnTo>
                    <a:pt x="1059" y="176"/>
                  </a:lnTo>
                  <a:lnTo>
                    <a:pt x="1059" y="177"/>
                  </a:lnTo>
                  <a:lnTo>
                    <a:pt x="1059" y="179"/>
                  </a:lnTo>
                  <a:lnTo>
                    <a:pt x="1059" y="181"/>
                  </a:lnTo>
                  <a:lnTo>
                    <a:pt x="1057" y="181"/>
                  </a:lnTo>
                  <a:lnTo>
                    <a:pt x="1057" y="182"/>
                  </a:lnTo>
                  <a:lnTo>
                    <a:pt x="1055" y="182"/>
                  </a:lnTo>
                  <a:lnTo>
                    <a:pt x="1054" y="184"/>
                  </a:lnTo>
                  <a:lnTo>
                    <a:pt x="1054" y="186"/>
                  </a:lnTo>
                  <a:lnTo>
                    <a:pt x="1055" y="187"/>
                  </a:lnTo>
                  <a:lnTo>
                    <a:pt x="1055" y="18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7" name="Freeform 9"/>
            <p:cNvSpPr>
              <a:spLocks noChangeArrowheads="1"/>
            </p:cNvSpPr>
            <p:nvPr/>
          </p:nvSpPr>
          <p:spPr bwMode="auto">
            <a:xfrm>
              <a:off x="6637338" y="3790950"/>
              <a:ext cx="298450" cy="469900"/>
            </a:xfrm>
            <a:custGeom>
              <a:avLst/>
              <a:gdLst>
                <a:gd name="T0" fmla="*/ 2147483647 w 209"/>
                <a:gd name="T1" fmla="*/ 2147483647 h 315"/>
                <a:gd name="T2" fmla="*/ 2147483647 w 209"/>
                <a:gd name="T3" fmla="*/ 2147483647 h 315"/>
                <a:gd name="T4" fmla="*/ 2147483647 w 209"/>
                <a:gd name="T5" fmla="*/ 2147483647 h 315"/>
                <a:gd name="T6" fmla="*/ 2147483647 w 209"/>
                <a:gd name="T7" fmla="*/ 2147483647 h 315"/>
                <a:gd name="T8" fmla="*/ 2147483647 w 209"/>
                <a:gd name="T9" fmla="*/ 2147483647 h 315"/>
                <a:gd name="T10" fmla="*/ 2147483647 w 209"/>
                <a:gd name="T11" fmla="*/ 2147483647 h 315"/>
                <a:gd name="T12" fmla="*/ 2147483647 w 209"/>
                <a:gd name="T13" fmla="*/ 2147483647 h 315"/>
                <a:gd name="T14" fmla="*/ 2147483647 w 209"/>
                <a:gd name="T15" fmla="*/ 2147483647 h 315"/>
                <a:gd name="T16" fmla="*/ 2147483647 w 209"/>
                <a:gd name="T17" fmla="*/ 2147483647 h 315"/>
                <a:gd name="T18" fmla="*/ 2147483647 w 209"/>
                <a:gd name="T19" fmla="*/ 2147483647 h 315"/>
                <a:gd name="T20" fmla="*/ 2147483647 w 209"/>
                <a:gd name="T21" fmla="*/ 2147483647 h 315"/>
                <a:gd name="T22" fmla="*/ 2147483647 w 209"/>
                <a:gd name="T23" fmla="*/ 2147483647 h 315"/>
                <a:gd name="T24" fmla="*/ 2147483647 w 209"/>
                <a:gd name="T25" fmla="*/ 2147483647 h 315"/>
                <a:gd name="T26" fmla="*/ 2147483647 w 209"/>
                <a:gd name="T27" fmla="*/ 2147483647 h 315"/>
                <a:gd name="T28" fmla="*/ 2147483647 w 209"/>
                <a:gd name="T29" fmla="*/ 2147483647 h 315"/>
                <a:gd name="T30" fmla="*/ 2147483647 w 209"/>
                <a:gd name="T31" fmla="*/ 2147483647 h 315"/>
                <a:gd name="T32" fmla="*/ 2147483647 w 209"/>
                <a:gd name="T33" fmla="*/ 2147483647 h 315"/>
                <a:gd name="T34" fmla="*/ 2147483647 w 209"/>
                <a:gd name="T35" fmla="*/ 2147483647 h 315"/>
                <a:gd name="T36" fmla="*/ 2147483647 w 209"/>
                <a:gd name="T37" fmla="*/ 2147483647 h 315"/>
                <a:gd name="T38" fmla="*/ 2147483647 w 209"/>
                <a:gd name="T39" fmla="*/ 2147483647 h 315"/>
                <a:gd name="T40" fmla="*/ 2147483647 w 209"/>
                <a:gd name="T41" fmla="*/ 2147483647 h 315"/>
                <a:gd name="T42" fmla="*/ 2147483647 w 209"/>
                <a:gd name="T43" fmla="*/ 2147483647 h 315"/>
                <a:gd name="T44" fmla="*/ 2147483647 w 209"/>
                <a:gd name="T45" fmla="*/ 2147483647 h 315"/>
                <a:gd name="T46" fmla="*/ 2147483647 w 209"/>
                <a:gd name="T47" fmla="*/ 2147483647 h 315"/>
                <a:gd name="T48" fmla="*/ 2147483647 w 209"/>
                <a:gd name="T49" fmla="*/ 2147483647 h 315"/>
                <a:gd name="T50" fmla="*/ 2147483647 w 209"/>
                <a:gd name="T51" fmla="*/ 2147483647 h 315"/>
                <a:gd name="T52" fmla="*/ 2147483647 w 209"/>
                <a:gd name="T53" fmla="*/ 2147483647 h 315"/>
                <a:gd name="T54" fmla="*/ 2147483647 w 209"/>
                <a:gd name="T55" fmla="*/ 2147483647 h 315"/>
                <a:gd name="T56" fmla="*/ 2147483647 w 209"/>
                <a:gd name="T57" fmla="*/ 2147483647 h 315"/>
                <a:gd name="T58" fmla="*/ 0 w 209"/>
                <a:gd name="T59" fmla="*/ 2147483647 h 315"/>
                <a:gd name="T60" fmla="*/ 2147483647 w 209"/>
                <a:gd name="T61" fmla="*/ 2147483647 h 315"/>
                <a:gd name="T62" fmla="*/ 2147483647 w 209"/>
                <a:gd name="T63" fmla="*/ 2147483647 h 315"/>
                <a:gd name="T64" fmla="*/ 2147483647 w 209"/>
                <a:gd name="T65" fmla="*/ 2147483647 h 315"/>
                <a:gd name="T66" fmla="*/ 2147483647 w 209"/>
                <a:gd name="T67" fmla="*/ 2147483647 h 315"/>
                <a:gd name="T68" fmla="*/ 2147483647 w 209"/>
                <a:gd name="T69" fmla="*/ 2147483647 h 315"/>
                <a:gd name="T70" fmla="*/ 2147483647 w 209"/>
                <a:gd name="T71" fmla="*/ 2147483647 h 315"/>
                <a:gd name="T72" fmla="*/ 2147483647 w 209"/>
                <a:gd name="T73" fmla="*/ 2147483647 h 315"/>
                <a:gd name="T74" fmla="*/ 2147483647 w 209"/>
                <a:gd name="T75" fmla="*/ 2147483647 h 315"/>
                <a:gd name="T76" fmla="*/ 2147483647 w 209"/>
                <a:gd name="T77" fmla="*/ 2147483647 h 315"/>
                <a:gd name="T78" fmla="*/ 2147483647 w 209"/>
                <a:gd name="T79" fmla="*/ 2147483647 h 315"/>
                <a:gd name="T80" fmla="*/ 2147483647 w 209"/>
                <a:gd name="T81" fmla="*/ 2147483647 h 315"/>
                <a:gd name="T82" fmla="*/ 2147483647 w 209"/>
                <a:gd name="T83" fmla="*/ 2147483647 h 315"/>
                <a:gd name="T84" fmla="*/ 2147483647 w 209"/>
                <a:gd name="T85" fmla="*/ 2147483647 h 315"/>
                <a:gd name="T86" fmla="*/ 2147483647 w 209"/>
                <a:gd name="T87" fmla="*/ 2147483647 h 315"/>
                <a:gd name="T88" fmla="*/ 2147483647 w 209"/>
                <a:gd name="T89" fmla="*/ 2147483647 h 315"/>
                <a:gd name="T90" fmla="*/ 2147483647 w 209"/>
                <a:gd name="T91" fmla="*/ 2147483647 h 315"/>
                <a:gd name="T92" fmla="*/ 2147483647 w 209"/>
                <a:gd name="T93" fmla="*/ 2147483647 h 315"/>
                <a:gd name="T94" fmla="*/ 2147483647 w 209"/>
                <a:gd name="T95" fmla="*/ 2147483647 h 315"/>
                <a:gd name="T96" fmla="*/ 2147483647 w 209"/>
                <a:gd name="T97" fmla="*/ 2147483647 h 315"/>
                <a:gd name="T98" fmla="*/ 2147483647 w 209"/>
                <a:gd name="T99" fmla="*/ 2147483647 h 315"/>
                <a:gd name="T100" fmla="*/ 2147483647 w 209"/>
                <a:gd name="T101" fmla="*/ 2147483647 h 315"/>
                <a:gd name="T102" fmla="*/ 2147483647 w 209"/>
                <a:gd name="T103" fmla="*/ 2147483647 h 315"/>
                <a:gd name="T104" fmla="*/ 2147483647 w 209"/>
                <a:gd name="T105" fmla="*/ 2147483647 h 315"/>
                <a:gd name="T106" fmla="*/ 2147483647 w 209"/>
                <a:gd name="T107" fmla="*/ 2147483647 h 315"/>
                <a:gd name="T108" fmla="*/ 2147483647 w 209"/>
                <a:gd name="T109" fmla="*/ 2147483647 h 315"/>
                <a:gd name="T110" fmla="*/ 2147483647 w 209"/>
                <a:gd name="T111" fmla="*/ 2147483647 h 315"/>
                <a:gd name="T112" fmla="*/ 2147483647 w 209"/>
                <a:gd name="T113" fmla="*/ 2147483647 h 315"/>
                <a:gd name="T114" fmla="*/ 2147483647 w 209"/>
                <a:gd name="T115" fmla="*/ 2147483647 h 315"/>
                <a:gd name="T116" fmla="*/ 2147483647 w 209"/>
                <a:gd name="T117" fmla="*/ 2147483647 h 3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9"/>
                <a:gd name="T178" fmla="*/ 0 h 315"/>
                <a:gd name="T179" fmla="*/ 209 w 209"/>
                <a:gd name="T180" fmla="*/ 315 h 3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9" h="315">
                  <a:moveTo>
                    <a:pt x="157" y="8"/>
                  </a:moveTo>
                  <a:lnTo>
                    <a:pt x="194" y="31"/>
                  </a:lnTo>
                  <a:lnTo>
                    <a:pt x="207" y="39"/>
                  </a:lnTo>
                  <a:lnTo>
                    <a:pt x="209" y="39"/>
                  </a:lnTo>
                  <a:lnTo>
                    <a:pt x="209" y="41"/>
                  </a:lnTo>
                  <a:lnTo>
                    <a:pt x="209" y="42"/>
                  </a:lnTo>
                  <a:lnTo>
                    <a:pt x="207" y="44"/>
                  </a:lnTo>
                  <a:lnTo>
                    <a:pt x="207" y="46"/>
                  </a:lnTo>
                  <a:lnTo>
                    <a:pt x="206" y="47"/>
                  </a:lnTo>
                  <a:lnTo>
                    <a:pt x="206" y="49"/>
                  </a:lnTo>
                  <a:lnTo>
                    <a:pt x="204" y="52"/>
                  </a:lnTo>
                  <a:lnTo>
                    <a:pt x="204" y="54"/>
                  </a:lnTo>
                  <a:lnTo>
                    <a:pt x="204" y="55"/>
                  </a:lnTo>
                  <a:lnTo>
                    <a:pt x="202" y="55"/>
                  </a:lnTo>
                  <a:lnTo>
                    <a:pt x="202" y="59"/>
                  </a:lnTo>
                  <a:lnTo>
                    <a:pt x="202" y="60"/>
                  </a:lnTo>
                  <a:lnTo>
                    <a:pt x="202" y="62"/>
                  </a:lnTo>
                  <a:lnTo>
                    <a:pt x="202" y="64"/>
                  </a:lnTo>
                  <a:lnTo>
                    <a:pt x="204" y="65"/>
                  </a:lnTo>
                  <a:lnTo>
                    <a:pt x="202" y="65"/>
                  </a:lnTo>
                  <a:lnTo>
                    <a:pt x="202" y="64"/>
                  </a:lnTo>
                  <a:lnTo>
                    <a:pt x="201" y="64"/>
                  </a:lnTo>
                  <a:lnTo>
                    <a:pt x="201" y="65"/>
                  </a:lnTo>
                  <a:lnTo>
                    <a:pt x="202" y="65"/>
                  </a:lnTo>
                  <a:lnTo>
                    <a:pt x="202" y="67"/>
                  </a:lnTo>
                  <a:lnTo>
                    <a:pt x="202" y="69"/>
                  </a:lnTo>
                  <a:lnTo>
                    <a:pt x="202" y="70"/>
                  </a:lnTo>
                  <a:lnTo>
                    <a:pt x="201" y="75"/>
                  </a:lnTo>
                  <a:lnTo>
                    <a:pt x="201" y="77"/>
                  </a:lnTo>
                  <a:lnTo>
                    <a:pt x="201" y="78"/>
                  </a:lnTo>
                  <a:lnTo>
                    <a:pt x="201" y="82"/>
                  </a:lnTo>
                  <a:lnTo>
                    <a:pt x="201" y="83"/>
                  </a:lnTo>
                  <a:lnTo>
                    <a:pt x="201" y="85"/>
                  </a:lnTo>
                  <a:lnTo>
                    <a:pt x="201" y="87"/>
                  </a:lnTo>
                  <a:lnTo>
                    <a:pt x="201" y="88"/>
                  </a:lnTo>
                  <a:lnTo>
                    <a:pt x="202" y="92"/>
                  </a:lnTo>
                  <a:lnTo>
                    <a:pt x="202" y="97"/>
                  </a:lnTo>
                  <a:lnTo>
                    <a:pt x="202" y="98"/>
                  </a:lnTo>
                  <a:lnTo>
                    <a:pt x="202" y="97"/>
                  </a:lnTo>
                  <a:lnTo>
                    <a:pt x="202" y="98"/>
                  </a:lnTo>
                  <a:lnTo>
                    <a:pt x="202" y="100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4" y="105"/>
                  </a:lnTo>
                  <a:lnTo>
                    <a:pt x="204" y="106"/>
                  </a:lnTo>
                  <a:lnTo>
                    <a:pt x="204" y="108"/>
                  </a:lnTo>
                  <a:lnTo>
                    <a:pt x="204" y="110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20"/>
                  </a:lnTo>
                  <a:lnTo>
                    <a:pt x="206" y="123"/>
                  </a:lnTo>
                  <a:lnTo>
                    <a:pt x="207" y="126"/>
                  </a:lnTo>
                  <a:lnTo>
                    <a:pt x="206" y="126"/>
                  </a:lnTo>
                  <a:lnTo>
                    <a:pt x="207" y="128"/>
                  </a:lnTo>
                  <a:lnTo>
                    <a:pt x="207" y="131"/>
                  </a:lnTo>
                  <a:lnTo>
                    <a:pt x="206" y="134"/>
                  </a:lnTo>
                  <a:lnTo>
                    <a:pt x="206" y="138"/>
                  </a:lnTo>
                  <a:lnTo>
                    <a:pt x="206" y="139"/>
                  </a:lnTo>
                  <a:lnTo>
                    <a:pt x="204" y="141"/>
                  </a:lnTo>
                  <a:lnTo>
                    <a:pt x="204" y="142"/>
                  </a:lnTo>
                  <a:lnTo>
                    <a:pt x="202" y="146"/>
                  </a:lnTo>
                  <a:lnTo>
                    <a:pt x="201" y="149"/>
                  </a:lnTo>
                  <a:lnTo>
                    <a:pt x="199" y="154"/>
                  </a:lnTo>
                  <a:lnTo>
                    <a:pt x="197" y="157"/>
                  </a:lnTo>
                  <a:lnTo>
                    <a:pt x="196" y="159"/>
                  </a:lnTo>
                  <a:lnTo>
                    <a:pt x="196" y="161"/>
                  </a:lnTo>
                  <a:lnTo>
                    <a:pt x="196" y="162"/>
                  </a:lnTo>
                  <a:lnTo>
                    <a:pt x="196" y="161"/>
                  </a:lnTo>
                  <a:lnTo>
                    <a:pt x="196" y="159"/>
                  </a:lnTo>
                  <a:lnTo>
                    <a:pt x="196" y="157"/>
                  </a:lnTo>
                  <a:lnTo>
                    <a:pt x="197" y="157"/>
                  </a:lnTo>
                  <a:lnTo>
                    <a:pt x="197" y="156"/>
                  </a:lnTo>
                  <a:lnTo>
                    <a:pt x="196" y="157"/>
                  </a:lnTo>
                  <a:lnTo>
                    <a:pt x="196" y="159"/>
                  </a:lnTo>
                  <a:lnTo>
                    <a:pt x="194" y="159"/>
                  </a:lnTo>
                  <a:lnTo>
                    <a:pt x="194" y="161"/>
                  </a:lnTo>
                  <a:lnTo>
                    <a:pt x="194" y="162"/>
                  </a:lnTo>
                  <a:lnTo>
                    <a:pt x="196" y="162"/>
                  </a:lnTo>
                  <a:lnTo>
                    <a:pt x="194" y="162"/>
                  </a:lnTo>
                  <a:lnTo>
                    <a:pt x="192" y="162"/>
                  </a:lnTo>
                  <a:lnTo>
                    <a:pt x="189" y="164"/>
                  </a:lnTo>
                  <a:lnTo>
                    <a:pt x="187" y="164"/>
                  </a:lnTo>
                  <a:lnTo>
                    <a:pt x="185" y="165"/>
                  </a:lnTo>
                  <a:lnTo>
                    <a:pt x="182" y="167"/>
                  </a:lnTo>
                  <a:lnTo>
                    <a:pt x="177" y="172"/>
                  </a:lnTo>
                  <a:lnTo>
                    <a:pt x="174" y="175"/>
                  </a:lnTo>
                  <a:lnTo>
                    <a:pt x="172" y="177"/>
                  </a:lnTo>
                  <a:lnTo>
                    <a:pt x="172" y="179"/>
                  </a:lnTo>
                  <a:lnTo>
                    <a:pt x="172" y="180"/>
                  </a:lnTo>
                  <a:lnTo>
                    <a:pt x="170" y="182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69" y="185"/>
                  </a:lnTo>
                  <a:lnTo>
                    <a:pt x="169" y="187"/>
                  </a:lnTo>
                  <a:lnTo>
                    <a:pt x="167" y="187"/>
                  </a:lnTo>
                  <a:lnTo>
                    <a:pt x="167" y="188"/>
                  </a:lnTo>
                  <a:lnTo>
                    <a:pt x="165" y="188"/>
                  </a:lnTo>
                  <a:lnTo>
                    <a:pt x="164" y="188"/>
                  </a:lnTo>
                  <a:lnTo>
                    <a:pt x="164" y="190"/>
                  </a:lnTo>
                  <a:lnTo>
                    <a:pt x="162" y="190"/>
                  </a:lnTo>
                  <a:lnTo>
                    <a:pt x="162" y="188"/>
                  </a:lnTo>
                  <a:lnTo>
                    <a:pt x="160" y="188"/>
                  </a:lnTo>
                  <a:lnTo>
                    <a:pt x="160" y="190"/>
                  </a:lnTo>
                  <a:lnTo>
                    <a:pt x="162" y="190"/>
                  </a:lnTo>
                  <a:lnTo>
                    <a:pt x="164" y="190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4" y="192"/>
                  </a:lnTo>
                  <a:lnTo>
                    <a:pt x="164" y="193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7"/>
                  </a:lnTo>
                  <a:lnTo>
                    <a:pt x="162" y="198"/>
                  </a:lnTo>
                  <a:lnTo>
                    <a:pt x="162" y="197"/>
                  </a:lnTo>
                  <a:lnTo>
                    <a:pt x="162" y="198"/>
                  </a:lnTo>
                  <a:lnTo>
                    <a:pt x="160" y="197"/>
                  </a:lnTo>
                  <a:lnTo>
                    <a:pt x="160" y="198"/>
                  </a:lnTo>
                  <a:lnTo>
                    <a:pt x="160" y="200"/>
                  </a:lnTo>
                  <a:lnTo>
                    <a:pt x="162" y="202"/>
                  </a:lnTo>
                  <a:lnTo>
                    <a:pt x="160" y="202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0" y="205"/>
                  </a:lnTo>
                  <a:lnTo>
                    <a:pt x="160" y="207"/>
                  </a:lnTo>
                  <a:lnTo>
                    <a:pt x="160" y="208"/>
                  </a:lnTo>
                  <a:lnTo>
                    <a:pt x="160" y="210"/>
                  </a:lnTo>
                  <a:lnTo>
                    <a:pt x="160" y="211"/>
                  </a:lnTo>
                  <a:lnTo>
                    <a:pt x="158" y="213"/>
                  </a:lnTo>
                  <a:lnTo>
                    <a:pt x="158" y="215"/>
                  </a:lnTo>
                  <a:lnTo>
                    <a:pt x="157" y="215"/>
                  </a:lnTo>
                  <a:lnTo>
                    <a:pt x="157" y="216"/>
                  </a:lnTo>
                  <a:lnTo>
                    <a:pt x="157" y="218"/>
                  </a:lnTo>
                  <a:lnTo>
                    <a:pt x="155" y="218"/>
                  </a:lnTo>
                  <a:lnTo>
                    <a:pt x="155" y="220"/>
                  </a:lnTo>
                  <a:lnTo>
                    <a:pt x="155" y="221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2" y="218"/>
                  </a:lnTo>
                  <a:lnTo>
                    <a:pt x="152" y="220"/>
                  </a:lnTo>
                  <a:lnTo>
                    <a:pt x="150" y="220"/>
                  </a:lnTo>
                  <a:lnTo>
                    <a:pt x="150" y="221"/>
                  </a:lnTo>
                  <a:lnTo>
                    <a:pt x="150" y="223"/>
                  </a:lnTo>
                  <a:lnTo>
                    <a:pt x="152" y="223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50" y="223"/>
                  </a:lnTo>
                  <a:lnTo>
                    <a:pt x="152" y="223"/>
                  </a:lnTo>
                  <a:lnTo>
                    <a:pt x="150" y="223"/>
                  </a:lnTo>
                  <a:lnTo>
                    <a:pt x="150" y="221"/>
                  </a:lnTo>
                  <a:lnTo>
                    <a:pt x="150" y="220"/>
                  </a:lnTo>
                  <a:lnTo>
                    <a:pt x="152" y="220"/>
                  </a:lnTo>
                  <a:lnTo>
                    <a:pt x="152" y="221"/>
                  </a:lnTo>
                  <a:lnTo>
                    <a:pt x="152" y="223"/>
                  </a:lnTo>
                  <a:lnTo>
                    <a:pt x="150" y="225"/>
                  </a:lnTo>
                  <a:lnTo>
                    <a:pt x="148" y="225"/>
                  </a:lnTo>
                  <a:lnTo>
                    <a:pt x="147" y="225"/>
                  </a:lnTo>
                  <a:lnTo>
                    <a:pt x="145" y="225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3" y="221"/>
                  </a:lnTo>
                  <a:lnTo>
                    <a:pt x="143" y="220"/>
                  </a:lnTo>
                  <a:lnTo>
                    <a:pt x="142" y="220"/>
                  </a:lnTo>
                  <a:lnTo>
                    <a:pt x="143" y="220"/>
                  </a:lnTo>
                  <a:lnTo>
                    <a:pt x="145" y="220"/>
                  </a:lnTo>
                  <a:lnTo>
                    <a:pt x="145" y="218"/>
                  </a:lnTo>
                  <a:lnTo>
                    <a:pt x="145" y="220"/>
                  </a:lnTo>
                  <a:lnTo>
                    <a:pt x="143" y="220"/>
                  </a:lnTo>
                  <a:lnTo>
                    <a:pt x="142" y="220"/>
                  </a:lnTo>
                  <a:lnTo>
                    <a:pt x="143" y="220"/>
                  </a:lnTo>
                  <a:lnTo>
                    <a:pt x="143" y="221"/>
                  </a:lnTo>
                  <a:lnTo>
                    <a:pt x="143" y="223"/>
                  </a:lnTo>
                  <a:lnTo>
                    <a:pt x="143" y="225"/>
                  </a:lnTo>
                  <a:lnTo>
                    <a:pt x="145" y="225"/>
                  </a:lnTo>
                  <a:lnTo>
                    <a:pt x="147" y="225"/>
                  </a:lnTo>
                  <a:lnTo>
                    <a:pt x="148" y="225"/>
                  </a:lnTo>
                  <a:lnTo>
                    <a:pt x="150" y="225"/>
                  </a:lnTo>
                  <a:lnTo>
                    <a:pt x="152" y="223"/>
                  </a:lnTo>
                  <a:lnTo>
                    <a:pt x="152" y="225"/>
                  </a:lnTo>
                  <a:lnTo>
                    <a:pt x="150" y="225"/>
                  </a:lnTo>
                  <a:lnTo>
                    <a:pt x="150" y="226"/>
                  </a:lnTo>
                  <a:lnTo>
                    <a:pt x="150" y="228"/>
                  </a:lnTo>
                  <a:lnTo>
                    <a:pt x="148" y="228"/>
                  </a:lnTo>
                  <a:lnTo>
                    <a:pt x="148" y="230"/>
                  </a:lnTo>
                  <a:lnTo>
                    <a:pt x="148" y="231"/>
                  </a:lnTo>
                  <a:lnTo>
                    <a:pt x="147" y="233"/>
                  </a:lnTo>
                  <a:lnTo>
                    <a:pt x="147" y="234"/>
                  </a:lnTo>
                  <a:lnTo>
                    <a:pt x="147" y="236"/>
                  </a:lnTo>
                  <a:lnTo>
                    <a:pt x="145" y="236"/>
                  </a:lnTo>
                  <a:lnTo>
                    <a:pt x="145" y="238"/>
                  </a:lnTo>
                  <a:lnTo>
                    <a:pt x="145" y="239"/>
                  </a:lnTo>
                  <a:lnTo>
                    <a:pt x="143" y="239"/>
                  </a:lnTo>
                  <a:lnTo>
                    <a:pt x="145" y="239"/>
                  </a:lnTo>
                  <a:lnTo>
                    <a:pt x="143" y="239"/>
                  </a:lnTo>
                  <a:lnTo>
                    <a:pt x="143" y="241"/>
                  </a:lnTo>
                  <a:lnTo>
                    <a:pt x="143" y="243"/>
                  </a:lnTo>
                  <a:lnTo>
                    <a:pt x="142" y="243"/>
                  </a:lnTo>
                  <a:lnTo>
                    <a:pt x="142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40" y="249"/>
                  </a:lnTo>
                  <a:lnTo>
                    <a:pt x="138" y="249"/>
                  </a:lnTo>
                  <a:lnTo>
                    <a:pt x="138" y="251"/>
                  </a:lnTo>
                  <a:lnTo>
                    <a:pt x="136" y="253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33" y="253"/>
                  </a:lnTo>
                  <a:lnTo>
                    <a:pt x="133" y="251"/>
                  </a:lnTo>
                  <a:lnTo>
                    <a:pt x="133" y="253"/>
                  </a:lnTo>
                  <a:lnTo>
                    <a:pt x="133" y="251"/>
                  </a:lnTo>
                  <a:lnTo>
                    <a:pt x="133" y="253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1" y="254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8" y="254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6" y="257"/>
                  </a:lnTo>
                  <a:lnTo>
                    <a:pt x="126" y="256"/>
                  </a:lnTo>
                  <a:lnTo>
                    <a:pt x="128" y="256"/>
                  </a:lnTo>
                  <a:lnTo>
                    <a:pt x="126" y="257"/>
                  </a:lnTo>
                  <a:lnTo>
                    <a:pt x="128" y="257"/>
                  </a:lnTo>
                  <a:lnTo>
                    <a:pt x="126" y="257"/>
                  </a:lnTo>
                  <a:lnTo>
                    <a:pt x="128" y="257"/>
                  </a:lnTo>
                  <a:lnTo>
                    <a:pt x="128" y="256"/>
                  </a:lnTo>
                  <a:lnTo>
                    <a:pt x="130" y="256"/>
                  </a:lnTo>
                  <a:lnTo>
                    <a:pt x="131" y="256"/>
                  </a:lnTo>
                  <a:lnTo>
                    <a:pt x="130" y="256"/>
                  </a:lnTo>
                  <a:lnTo>
                    <a:pt x="130" y="257"/>
                  </a:lnTo>
                  <a:lnTo>
                    <a:pt x="128" y="259"/>
                  </a:lnTo>
                  <a:lnTo>
                    <a:pt x="128" y="261"/>
                  </a:lnTo>
                  <a:lnTo>
                    <a:pt x="128" y="262"/>
                  </a:lnTo>
                  <a:lnTo>
                    <a:pt x="126" y="262"/>
                  </a:lnTo>
                  <a:lnTo>
                    <a:pt x="125" y="262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3" y="267"/>
                  </a:lnTo>
                  <a:lnTo>
                    <a:pt x="123" y="269"/>
                  </a:lnTo>
                  <a:lnTo>
                    <a:pt x="123" y="267"/>
                  </a:lnTo>
                  <a:lnTo>
                    <a:pt x="121" y="267"/>
                  </a:lnTo>
                  <a:lnTo>
                    <a:pt x="121" y="269"/>
                  </a:lnTo>
                  <a:lnTo>
                    <a:pt x="121" y="267"/>
                  </a:lnTo>
                  <a:lnTo>
                    <a:pt x="121" y="269"/>
                  </a:lnTo>
                  <a:lnTo>
                    <a:pt x="120" y="269"/>
                  </a:lnTo>
                  <a:lnTo>
                    <a:pt x="120" y="271"/>
                  </a:lnTo>
                  <a:lnTo>
                    <a:pt x="118" y="271"/>
                  </a:lnTo>
                  <a:lnTo>
                    <a:pt x="118" y="272"/>
                  </a:lnTo>
                  <a:lnTo>
                    <a:pt x="118" y="271"/>
                  </a:lnTo>
                  <a:lnTo>
                    <a:pt x="118" y="269"/>
                  </a:lnTo>
                  <a:lnTo>
                    <a:pt x="116" y="269"/>
                  </a:lnTo>
                  <a:lnTo>
                    <a:pt x="115" y="269"/>
                  </a:lnTo>
                  <a:lnTo>
                    <a:pt x="116" y="267"/>
                  </a:lnTo>
                  <a:lnTo>
                    <a:pt x="116" y="266"/>
                  </a:lnTo>
                  <a:lnTo>
                    <a:pt x="116" y="267"/>
                  </a:lnTo>
                  <a:lnTo>
                    <a:pt x="115" y="267"/>
                  </a:lnTo>
                  <a:lnTo>
                    <a:pt x="115" y="269"/>
                  </a:lnTo>
                  <a:lnTo>
                    <a:pt x="113" y="271"/>
                  </a:lnTo>
                  <a:lnTo>
                    <a:pt x="113" y="269"/>
                  </a:lnTo>
                  <a:lnTo>
                    <a:pt x="113" y="271"/>
                  </a:lnTo>
                  <a:lnTo>
                    <a:pt x="111" y="271"/>
                  </a:lnTo>
                  <a:lnTo>
                    <a:pt x="109" y="272"/>
                  </a:lnTo>
                  <a:lnTo>
                    <a:pt x="109" y="271"/>
                  </a:lnTo>
                  <a:lnTo>
                    <a:pt x="108" y="271"/>
                  </a:lnTo>
                  <a:lnTo>
                    <a:pt x="109" y="271"/>
                  </a:lnTo>
                  <a:lnTo>
                    <a:pt x="109" y="272"/>
                  </a:lnTo>
                  <a:lnTo>
                    <a:pt x="108" y="272"/>
                  </a:lnTo>
                  <a:lnTo>
                    <a:pt x="106" y="272"/>
                  </a:lnTo>
                  <a:lnTo>
                    <a:pt x="106" y="274"/>
                  </a:lnTo>
                  <a:lnTo>
                    <a:pt x="104" y="276"/>
                  </a:lnTo>
                  <a:lnTo>
                    <a:pt x="106" y="276"/>
                  </a:lnTo>
                  <a:lnTo>
                    <a:pt x="104" y="276"/>
                  </a:lnTo>
                  <a:lnTo>
                    <a:pt x="104" y="277"/>
                  </a:lnTo>
                  <a:lnTo>
                    <a:pt x="104" y="276"/>
                  </a:lnTo>
                  <a:lnTo>
                    <a:pt x="104" y="277"/>
                  </a:lnTo>
                  <a:lnTo>
                    <a:pt x="103" y="277"/>
                  </a:lnTo>
                  <a:lnTo>
                    <a:pt x="103" y="279"/>
                  </a:lnTo>
                  <a:lnTo>
                    <a:pt x="101" y="280"/>
                  </a:lnTo>
                  <a:lnTo>
                    <a:pt x="101" y="284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9"/>
                  </a:lnTo>
                  <a:lnTo>
                    <a:pt x="99" y="290"/>
                  </a:lnTo>
                  <a:lnTo>
                    <a:pt x="98" y="292"/>
                  </a:lnTo>
                  <a:lnTo>
                    <a:pt x="98" y="294"/>
                  </a:lnTo>
                  <a:lnTo>
                    <a:pt x="96" y="297"/>
                  </a:lnTo>
                  <a:lnTo>
                    <a:pt x="96" y="299"/>
                  </a:lnTo>
                  <a:lnTo>
                    <a:pt x="94" y="300"/>
                  </a:lnTo>
                  <a:lnTo>
                    <a:pt x="93" y="300"/>
                  </a:lnTo>
                  <a:lnTo>
                    <a:pt x="91" y="302"/>
                  </a:lnTo>
                  <a:lnTo>
                    <a:pt x="91" y="303"/>
                  </a:lnTo>
                  <a:lnTo>
                    <a:pt x="89" y="303"/>
                  </a:lnTo>
                  <a:lnTo>
                    <a:pt x="89" y="305"/>
                  </a:lnTo>
                  <a:lnTo>
                    <a:pt x="88" y="307"/>
                  </a:lnTo>
                  <a:lnTo>
                    <a:pt x="88" y="308"/>
                  </a:lnTo>
                  <a:lnTo>
                    <a:pt x="86" y="310"/>
                  </a:lnTo>
                  <a:lnTo>
                    <a:pt x="86" y="312"/>
                  </a:lnTo>
                  <a:lnTo>
                    <a:pt x="86" y="313"/>
                  </a:lnTo>
                  <a:lnTo>
                    <a:pt x="84" y="313"/>
                  </a:lnTo>
                  <a:lnTo>
                    <a:pt x="84" y="312"/>
                  </a:lnTo>
                  <a:lnTo>
                    <a:pt x="84" y="313"/>
                  </a:lnTo>
                  <a:lnTo>
                    <a:pt x="82" y="313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1" y="310"/>
                  </a:lnTo>
                  <a:lnTo>
                    <a:pt x="81" y="308"/>
                  </a:lnTo>
                  <a:lnTo>
                    <a:pt x="81" y="310"/>
                  </a:lnTo>
                  <a:lnTo>
                    <a:pt x="81" y="308"/>
                  </a:lnTo>
                  <a:lnTo>
                    <a:pt x="79" y="310"/>
                  </a:lnTo>
                  <a:lnTo>
                    <a:pt x="77" y="310"/>
                  </a:lnTo>
                  <a:lnTo>
                    <a:pt x="79" y="308"/>
                  </a:lnTo>
                  <a:lnTo>
                    <a:pt x="77" y="308"/>
                  </a:lnTo>
                  <a:lnTo>
                    <a:pt x="76" y="307"/>
                  </a:lnTo>
                  <a:lnTo>
                    <a:pt x="76" y="308"/>
                  </a:lnTo>
                  <a:lnTo>
                    <a:pt x="76" y="307"/>
                  </a:lnTo>
                  <a:lnTo>
                    <a:pt x="74" y="307"/>
                  </a:lnTo>
                  <a:lnTo>
                    <a:pt x="72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8"/>
                  </a:lnTo>
                  <a:lnTo>
                    <a:pt x="67" y="308"/>
                  </a:lnTo>
                  <a:lnTo>
                    <a:pt x="66" y="308"/>
                  </a:lnTo>
                  <a:lnTo>
                    <a:pt x="64" y="310"/>
                  </a:lnTo>
                  <a:lnTo>
                    <a:pt x="64" y="308"/>
                  </a:lnTo>
                  <a:lnTo>
                    <a:pt x="62" y="308"/>
                  </a:lnTo>
                  <a:lnTo>
                    <a:pt x="62" y="307"/>
                  </a:lnTo>
                  <a:lnTo>
                    <a:pt x="60" y="308"/>
                  </a:lnTo>
                  <a:lnTo>
                    <a:pt x="62" y="307"/>
                  </a:lnTo>
                  <a:lnTo>
                    <a:pt x="60" y="307"/>
                  </a:lnTo>
                  <a:lnTo>
                    <a:pt x="60" y="308"/>
                  </a:lnTo>
                  <a:lnTo>
                    <a:pt x="60" y="307"/>
                  </a:lnTo>
                  <a:lnTo>
                    <a:pt x="59" y="307"/>
                  </a:lnTo>
                  <a:lnTo>
                    <a:pt x="57" y="308"/>
                  </a:lnTo>
                  <a:lnTo>
                    <a:pt x="55" y="308"/>
                  </a:lnTo>
                  <a:lnTo>
                    <a:pt x="54" y="308"/>
                  </a:lnTo>
                  <a:lnTo>
                    <a:pt x="54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49" y="305"/>
                  </a:lnTo>
                  <a:lnTo>
                    <a:pt x="47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39" y="305"/>
                  </a:lnTo>
                  <a:lnTo>
                    <a:pt x="39" y="307"/>
                  </a:lnTo>
                  <a:lnTo>
                    <a:pt x="37" y="308"/>
                  </a:lnTo>
                  <a:lnTo>
                    <a:pt x="35" y="308"/>
                  </a:lnTo>
                  <a:lnTo>
                    <a:pt x="35" y="310"/>
                  </a:lnTo>
                  <a:lnTo>
                    <a:pt x="33" y="310"/>
                  </a:lnTo>
                  <a:lnTo>
                    <a:pt x="33" y="312"/>
                  </a:lnTo>
                  <a:lnTo>
                    <a:pt x="32" y="312"/>
                  </a:lnTo>
                  <a:lnTo>
                    <a:pt x="30" y="313"/>
                  </a:lnTo>
                  <a:lnTo>
                    <a:pt x="28" y="315"/>
                  </a:lnTo>
                  <a:lnTo>
                    <a:pt x="27" y="315"/>
                  </a:lnTo>
                  <a:lnTo>
                    <a:pt x="25" y="313"/>
                  </a:lnTo>
                  <a:lnTo>
                    <a:pt x="25" y="312"/>
                  </a:lnTo>
                  <a:lnTo>
                    <a:pt x="23" y="312"/>
                  </a:lnTo>
                  <a:lnTo>
                    <a:pt x="23" y="310"/>
                  </a:lnTo>
                  <a:lnTo>
                    <a:pt x="22" y="310"/>
                  </a:lnTo>
                  <a:lnTo>
                    <a:pt x="23" y="310"/>
                  </a:lnTo>
                  <a:lnTo>
                    <a:pt x="22" y="310"/>
                  </a:lnTo>
                  <a:lnTo>
                    <a:pt x="22" y="308"/>
                  </a:lnTo>
                  <a:lnTo>
                    <a:pt x="20" y="308"/>
                  </a:lnTo>
                  <a:lnTo>
                    <a:pt x="18" y="310"/>
                  </a:lnTo>
                  <a:lnTo>
                    <a:pt x="17" y="308"/>
                  </a:lnTo>
                  <a:lnTo>
                    <a:pt x="17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5"/>
                  </a:lnTo>
                  <a:lnTo>
                    <a:pt x="13" y="305"/>
                  </a:lnTo>
                  <a:lnTo>
                    <a:pt x="15" y="303"/>
                  </a:lnTo>
                  <a:lnTo>
                    <a:pt x="13" y="303"/>
                  </a:lnTo>
                  <a:lnTo>
                    <a:pt x="13" y="302"/>
                  </a:lnTo>
                  <a:lnTo>
                    <a:pt x="12" y="302"/>
                  </a:lnTo>
                  <a:lnTo>
                    <a:pt x="10" y="303"/>
                  </a:lnTo>
                  <a:lnTo>
                    <a:pt x="10" y="302"/>
                  </a:lnTo>
                  <a:lnTo>
                    <a:pt x="10" y="300"/>
                  </a:lnTo>
                  <a:lnTo>
                    <a:pt x="8" y="300"/>
                  </a:lnTo>
                  <a:lnTo>
                    <a:pt x="6" y="300"/>
                  </a:lnTo>
                  <a:lnTo>
                    <a:pt x="6" y="299"/>
                  </a:lnTo>
                  <a:lnTo>
                    <a:pt x="6" y="297"/>
                  </a:lnTo>
                  <a:lnTo>
                    <a:pt x="5" y="297"/>
                  </a:lnTo>
                  <a:lnTo>
                    <a:pt x="3" y="297"/>
                  </a:lnTo>
                  <a:lnTo>
                    <a:pt x="5" y="297"/>
                  </a:lnTo>
                  <a:lnTo>
                    <a:pt x="5" y="295"/>
                  </a:lnTo>
                  <a:lnTo>
                    <a:pt x="3" y="295"/>
                  </a:lnTo>
                  <a:lnTo>
                    <a:pt x="3" y="294"/>
                  </a:lnTo>
                  <a:lnTo>
                    <a:pt x="3" y="292"/>
                  </a:lnTo>
                  <a:lnTo>
                    <a:pt x="1" y="294"/>
                  </a:lnTo>
                  <a:lnTo>
                    <a:pt x="1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3" y="292"/>
                  </a:lnTo>
                  <a:lnTo>
                    <a:pt x="3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5" y="287"/>
                  </a:lnTo>
                  <a:lnTo>
                    <a:pt x="6" y="287"/>
                  </a:lnTo>
                  <a:lnTo>
                    <a:pt x="6" y="285"/>
                  </a:lnTo>
                  <a:lnTo>
                    <a:pt x="6" y="284"/>
                  </a:lnTo>
                  <a:lnTo>
                    <a:pt x="8" y="284"/>
                  </a:lnTo>
                  <a:lnTo>
                    <a:pt x="8" y="282"/>
                  </a:lnTo>
                  <a:lnTo>
                    <a:pt x="6" y="282"/>
                  </a:lnTo>
                  <a:lnTo>
                    <a:pt x="5" y="280"/>
                  </a:lnTo>
                  <a:lnTo>
                    <a:pt x="6" y="280"/>
                  </a:lnTo>
                  <a:lnTo>
                    <a:pt x="6" y="279"/>
                  </a:lnTo>
                  <a:lnTo>
                    <a:pt x="8" y="279"/>
                  </a:lnTo>
                  <a:lnTo>
                    <a:pt x="8" y="277"/>
                  </a:lnTo>
                  <a:lnTo>
                    <a:pt x="10" y="277"/>
                  </a:lnTo>
                  <a:lnTo>
                    <a:pt x="10" y="276"/>
                  </a:lnTo>
                  <a:lnTo>
                    <a:pt x="12" y="276"/>
                  </a:lnTo>
                  <a:lnTo>
                    <a:pt x="12" y="274"/>
                  </a:lnTo>
                  <a:lnTo>
                    <a:pt x="13" y="274"/>
                  </a:lnTo>
                  <a:lnTo>
                    <a:pt x="12" y="274"/>
                  </a:lnTo>
                  <a:lnTo>
                    <a:pt x="13" y="274"/>
                  </a:lnTo>
                  <a:lnTo>
                    <a:pt x="12" y="274"/>
                  </a:lnTo>
                  <a:lnTo>
                    <a:pt x="12" y="272"/>
                  </a:lnTo>
                  <a:lnTo>
                    <a:pt x="13" y="272"/>
                  </a:lnTo>
                  <a:lnTo>
                    <a:pt x="12" y="272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3" y="269"/>
                  </a:lnTo>
                  <a:lnTo>
                    <a:pt x="12" y="269"/>
                  </a:lnTo>
                  <a:lnTo>
                    <a:pt x="10" y="269"/>
                  </a:lnTo>
                  <a:lnTo>
                    <a:pt x="10" y="267"/>
                  </a:lnTo>
                  <a:lnTo>
                    <a:pt x="8" y="267"/>
                  </a:lnTo>
                  <a:lnTo>
                    <a:pt x="6" y="269"/>
                  </a:lnTo>
                  <a:lnTo>
                    <a:pt x="6" y="267"/>
                  </a:lnTo>
                  <a:lnTo>
                    <a:pt x="5" y="269"/>
                  </a:lnTo>
                  <a:lnTo>
                    <a:pt x="5" y="267"/>
                  </a:lnTo>
                  <a:lnTo>
                    <a:pt x="6" y="267"/>
                  </a:lnTo>
                  <a:lnTo>
                    <a:pt x="5" y="267"/>
                  </a:lnTo>
                  <a:lnTo>
                    <a:pt x="3" y="266"/>
                  </a:lnTo>
                  <a:lnTo>
                    <a:pt x="1" y="266"/>
                  </a:lnTo>
                  <a:lnTo>
                    <a:pt x="1" y="264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1" y="262"/>
                  </a:lnTo>
                  <a:lnTo>
                    <a:pt x="1" y="261"/>
                  </a:lnTo>
                  <a:lnTo>
                    <a:pt x="1" y="259"/>
                  </a:lnTo>
                  <a:lnTo>
                    <a:pt x="1" y="257"/>
                  </a:lnTo>
                  <a:lnTo>
                    <a:pt x="3" y="257"/>
                  </a:lnTo>
                  <a:lnTo>
                    <a:pt x="3" y="256"/>
                  </a:lnTo>
                  <a:lnTo>
                    <a:pt x="5" y="256"/>
                  </a:lnTo>
                  <a:lnTo>
                    <a:pt x="5" y="254"/>
                  </a:lnTo>
                  <a:lnTo>
                    <a:pt x="6" y="254"/>
                  </a:lnTo>
                  <a:lnTo>
                    <a:pt x="6" y="253"/>
                  </a:lnTo>
                  <a:lnTo>
                    <a:pt x="5" y="253"/>
                  </a:lnTo>
                  <a:lnTo>
                    <a:pt x="5" y="251"/>
                  </a:lnTo>
                  <a:lnTo>
                    <a:pt x="3" y="251"/>
                  </a:lnTo>
                  <a:lnTo>
                    <a:pt x="1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5" y="244"/>
                  </a:lnTo>
                  <a:lnTo>
                    <a:pt x="5" y="246"/>
                  </a:lnTo>
                  <a:lnTo>
                    <a:pt x="5" y="244"/>
                  </a:lnTo>
                  <a:lnTo>
                    <a:pt x="6" y="244"/>
                  </a:lnTo>
                  <a:lnTo>
                    <a:pt x="6" y="243"/>
                  </a:lnTo>
                  <a:lnTo>
                    <a:pt x="6" y="241"/>
                  </a:lnTo>
                  <a:lnTo>
                    <a:pt x="6" y="239"/>
                  </a:lnTo>
                  <a:lnTo>
                    <a:pt x="6" y="238"/>
                  </a:lnTo>
                  <a:lnTo>
                    <a:pt x="6" y="236"/>
                  </a:lnTo>
                  <a:lnTo>
                    <a:pt x="6" y="234"/>
                  </a:lnTo>
                  <a:lnTo>
                    <a:pt x="6" y="233"/>
                  </a:lnTo>
                  <a:lnTo>
                    <a:pt x="5" y="233"/>
                  </a:lnTo>
                  <a:lnTo>
                    <a:pt x="3" y="233"/>
                  </a:lnTo>
                  <a:lnTo>
                    <a:pt x="3" y="231"/>
                  </a:lnTo>
                  <a:lnTo>
                    <a:pt x="3" y="230"/>
                  </a:lnTo>
                  <a:lnTo>
                    <a:pt x="1" y="228"/>
                  </a:lnTo>
                  <a:lnTo>
                    <a:pt x="1" y="226"/>
                  </a:lnTo>
                  <a:lnTo>
                    <a:pt x="3" y="226"/>
                  </a:lnTo>
                  <a:lnTo>
                    <a:pt x="3" y="225"/>
                  </a:lnTo>
                  <a:lnTo>
                    <a:pt x="1" y="225"/>
                  </a:lnTo>
                  <a:lnTo>
                    <a:pt x="3" y="225"/>
                  </a:lnTo>
                  <a:lnTo>
                    <a:pt x="5" y="225"/>
                  </a:lnTo>
                  <a:lnTo>
                    <a:pt x="5" y="223"/>
                  </a:lnTo>
                  <a:lnTo>
                    <a:pt x="6" y="223"/>
                  </a:lnTo>
                  <a:lnTo>
                    <a:pt x="6" y="221"/>
                  </a:lnTo>
                  <a:lnTo>
                    <a:pt x="8" y="221"/>
                  </a:lnTo>
                  <a:lnTo>
                    <a:pt x="10" y="220"/>
                  </a:lnTo>
                  <a:lnTo>
                    <a:pt x="8" y="220"/>
                  </a:lnTo>
                  <a:lnTo>
                    <a:pt x="10" y="218"/>
                  </a:lnTo>
                  <a:lnTo>
                    <a:pt x="10" y="216"/>
                  </a:lnTo>
                  <a:lnTo>
                    <a:pt x="10" y="215"/>
                  </a:lnTo>
                  <a:lnTo>
                    <a:pt x="10" y="213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5" y="213"/>
                  </a:lnTo>
                  <a:lnTo>
                    <a:pt x="45" y="211"/>
                  </a:lnTo>
                  <a:lnTo>
                    <a:pt x="47" y="211"/>
                  </a:lnTo>
                  <a:lnTo>
                    <a:pt x="47" y="210"/>
                  </a:lnTo>
                  <a:lnTo>
                    <a:pt x="47" y="208"/>
                  </a:lnTo>
                  <a:lnTo>
                    <a:pt x="49" y="208"/>
                  </a:lnTo>
                  <a:lnTo>
                    <a:pt x="49" y="207"/>
                  </a:lnTo>
                  <a:lnTo>
                    <a:pt x="49" y="205"/>
                  </a:lnTo>
                  <a:lnTo>
                    <a:pt x="50" y="205"/>
                  </a:lnTo>
                  <a:lnTo>
                    <a:pt x="49" y="205"/>
                  </a:lnTo>
                  <a:lnTo>
                    <a:pt x="50" y="205"/>
                  </a:lnTo>
                  <a:lnTo>
                    <a:pt x="50" y="203"/>
                  </a:lnTo>
                  <a:lnTo>
                    <a:pt x="50" y="202"/>
                  </a:lnTo>
                  <a:lnTo>
                    <a:pt x="50" y="200"/>
                  </a:lnTo>
                  <a:lnTo>
                    <a:pt x="52" y="198"/>
                  </a:lnTo>
                  <a:lnTo>
                    <a:pt x="52" y="197"/>
                  </a:lnTo>
                  <a:lnTo>
                    <a:pt x="54" y="197"/>
                  </a:lnTo>
                  <a:lnTo>
                    <a:pt x="52" y="197"/>
                  </a:lnTo>
                  <a:lnTo>
                    <a:pt x="54" y="195"/>
                  </a:lnTo>
                  <a:lnTo>
                    <a:pt x="54" y="193"/>
                  </a:lnTo>
                  <a:lnTo>
                    <a:pt x="52" y="192"/>
                  </a:lnTo>
                  <a:lnTo>
                    <a:pt x="54" y="192"/>
                  </a:lnTo>
                  <a:lnTo>
                    <a:pt x="54" y="190"/>
                  </a:lnTo>
                  <a:lnTo>
                    <a:pt x="54" y="188"/>
                  </a:lnTo>
                  <a:lnTo>
                    <a:pt x="55" y="188"/>
                  </a:lnTo>
                  <a:lnTo>
                    <a:pt x="57" y="188"/>
                  </a:lnTo>
                  <a:lnTo>
                    <a:pt x="59" y="188"/>
                  </a:lnTo>
                  <a:lnTo>
                    <a:pt x="60" y="188"/>
                  </a:lnTo>
                  <a:lnTo>
                    <a:pt x="60" y="187"/>
                  </a:lnTo>
                  <a:lnTo>
                    <a:pt x="60" y="185"/>
                  </a:lnTo>
                  <a:lnTo>
                    <a:pt x="62" y="185"/>
                  </a:lnTo>
                  <a:lnTo>
                    <a:pt x="64" y="185"/>
                  </a:lnTo>
                  <a:lnTo>
                    <a:pt x="64" y="184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6" y="179"/>
                  </a:lnTo>
                  <a:lnTo>
                    <a:pt x="66" y="177"/>
                  </a:lnTo>
                  <a:lnTo>
                    <a:pt x="67" y="177"/>
                  </a:lnTo>
                  <a:lnTo>
                    <a:pt x="67" y="175"/>
                  </a:lnTo>
                  <a:lnTo>
                    <a:pt x="66" y="174"/>
                  </a:lnTo>
                  <a:lnTo>
                    <a:pt x="66" y="172"/>
                  </a:lnTo>
                  <a:lnTo>
                    <a:pt x="64" y="170"/>
                  </a:lnTo>
                  <a:lnTo>
                    <a:pt x="66" y="170"/>
                  </a:lnTo>
                  <a:lnTo>
                    <a:pt x="66" y="169"/>
                  </a:lnTo>
                  <a:lnTo>
                    <a:pt x="66" y="167"/>
                  </a:lnTo>
                  <a:lnTo>
                    <a:pt x="66" y="165"/>
                  </a:lnTo>
                  <a:lnTo>
                    <a:pt x="67" y="164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69" y="162"/>
                  </a:lnTo>
                  <a:lnTo>
                    <a:pt x="71" y="162"/>
                  </a:lnTo>
                  <a:lnTo>
                    <a:pt x="71" y="161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56"/>
                  </a:lnTo>
                  <a:lnTo>
                    <a:pt x="77" y="156"/>
                  </a:lnTo>
                  <a:lnTo>
                    <a:pt x="79" y="154"/>
                  </a:lnTo>
                  <a:lnTo>
                    <a:pt x="79" y="152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7" y="149"/>
                  </a:lnTo>
                  <a:lnTo>
                    <a:pt x="77" y="147"/>
                  </a:lnTo>
                  <a:lnTo>
                    <a:pt x="79" y="147"/>
                  </a:lnTo>
                  <a:lnTo>
                    <a:pt x="81" y="149"/>
                  </a:lnTo>
                  <a:lnTo>
                    <a:pt x="82" y="149"/>
                  </a:lnTo>
                  <a:lnTo>
                    <a:pt x="84" y="149"/>
                  </a:lnTo>
                  <a:lnTo>
                    <a:pt x="86" y="147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4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6" y="141"/>
                  </a:lnTo>
                  <a:lnTo>
                    <a:pt x="86" y="139"/>
                  </a:lnTo>
                  <a:lnTo>
                    <a:pt x="88" y="138"/>
                  </a:lnTo>
                  <a:lnTo>
                    <a:pt x="89" y="138"/>
                  </a:lnTo>
                  <a:lnTo>
                    <a:pt x="89" y="136"/>
                  </a:lnTo>
                  <a:lnTo>
                    <a:pt x="89" y="134"/>
                  </a:lnTo>
                  <a:lnTo>
                    <a:pt x="88" y="134"/>
                  </a:lnTo>
                  <a:lnTo>
                    <a:pt x="89" y="134"/>
                  </a:lnTo>
                  <a:lnTo>
                    <a:pt x="89" y="133"/>
                  </a:lnTo>
                  <a:lnTo>
                    <a:pt x="91" y="133"/>
                  </a:lnTo>
                  <a:lnTo>
                    <a:pt x="89" y="131"/>
                  </a:lnTo>
                  <a:lnTo>
                    <a:pt x="91" y="131"/>
                  </a:lnTo>
                  <a:lnTo>
                    <a:pt x="91" y="129"/>
                  </a:lnTo>
                  <a:lnTo>
                    <a:pt x="89" y="129"/>
                  </a:lnTo>
                  <a:lnTo>
                    <a:pt x="89" y="128"/>
                  </a:lnTo>
                  <a:lnTo>
                    <a:pt x="88" y="128"/>
                  </a:lnTo>
                  <a:lnTo>
                    <a:pt x="89" y="128"/>
                  </a:lnTo>
                  <a:lnTo>
                    <a:pt x="89" y="126"/>
                  </a:lnTo>
                  <a:lnTo>
                    <a:pt x="89" y="128"/>
                  </a:lnTo>
                  <a:lnTo>
                    <a:pt x="91" y="128"/>
                  </a:lnTo>
                  <a:lnTo>
                    <a:pt x="89" y="126"/>
                  </a:lnTo>
                  <a:lnTo>
                    <a:pt x="91" y="126"/>
                  </a:lnTo>
                  <a:lnTo>
                    <a:pt x="91" y="124"/>
                  </a:lnTo>
                  <a:lnTo>
                    <a:pt x="89" y="124"/>
                  </a:lnTo>
                  <a:lnTo>
                    <a:pt x="88" y="124"/>
                  </a:lnTo>
                  <a:lnTo>
                    <a:pt x="88" y="123"/>
                  </a:lnTo>
                  <a:lnTo>
                    <a:pt x="89" y="123"/>
                  </a:lnTo>
                  <a:lnTo>
                    <a:pt x="89" y="121"/>
                  </a:lnTo>
                  <a:lnTo>
                    <a:pt x="89" y="120"/>
                  </a:lnTo>
                  <a:lnTo>
                    <a:pt x="89" y="118"/>
                  </a:lnTo>
                  <a:lnTo>
                    <a:pt x="89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5"/>
                  </a:lnTo>
                  <a:lnTo>
                    <a:pt x="86" y="115"/>
                  </a:lnTo>
                  <a:lnTo>
                    <a:pt x="88" y="115"/>
                  </a:lnTo>
                  <a:lnTo>
                    <a:pt x="86" y="113"/>
                  </a:lnTo>
                  <a:lnTo>
                    <a:pt x="84" y="113"/>
                  </a:lnTo>
                  <a:lnTo>
                    <a:pt x="84" y="111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1" y="110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08"/>
                  </a:lnTo>
                  <a:lnTo>
                    <a:pt x="79" y="108"/>
                  </a:lnTo>
                  <a:lnTo>
                    <a:pt x="77" y="108"/>
                  </a:lnTo>
                  <a:lnTo>
                    <a:pt x="77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6" y="103"/>
                  </a:lnTo>
                  <a:lnTo>
                    <a:pt x="77" y="103"/>
                  </a:lnTo>
                  <a:lnTo>
                    <a:pt x="77" y="101"/>
                  </a:lnTo>
                  <a:lnTo>
                    <a:pt x="79" y="101"/>
                  </a:lnTo>
                  <a:lnTo>
                    <a:pt x="81" y="100"/>
                  </a:lnTo>
                  <a:lnTo>
                    <a:pt x="79" y="100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6" y="98"/>
                  </a:lnTo>
                  <a:lnTo>
                    <a:pt x="76" y="97"/>
                  </a:lnTo>
                  <a:lnTo>
                    <a:pt x="74" y="97"/>
                  </a:lnTo>
                  <a:lnTo>
                    <a:pt x="72" y="97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2" y="95"/>
                  </a:lnTo>
                  <a:lnTo>
                    <a:pt x="72" y="93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7" y="88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88"/>
                  </a:lnTo>
                  <a:lnTo>
                    <a:pt x="59" y="88"/>
                  </a:lnTo>
                  <a:lnTo>
                    <a:pt x="60" y="88"/>
                  </a:lnTo>
                  <a:lnTo>
                    <a:pt x="59" y="88"/>
                  </a:lnTo>
                  <a:lnTo>
                    <a:pt x="59" y="87"/>
                  </a:lnTo>
                  <a:lnTo>
                    <a:pt x="60" y="87"/>
                  </a:lnTo>
                  <a:lnTo>
                    <a:pt x="59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5"/>
                  </a:lnTo>
                  <a:lnTo>
                    <a:pt x="72" y="85"/>
                  </a:lnTo>
                  <a:lnTo>
                    <a:pt x="72" y="87"/>
                  </a:lnTo>
                  <a:lnTo>
                    <a:pt x="74" y="87"/>
                  </a:lnTo>
                  <a:lnTo>
                    <a:pt x="81" y="87"/>
                  </a:lnTo>
                  <a:lnTo>
                    <a:pt x="82" y="87"/>
                  </a:lnTo>
                  <a:lnTo>
                    <a:pt x="86" y="87"/>
                  </a:lnTo>
                  <a:lnTo>
                    <a:pt x="88" y="87"/>
                  </a:lnTo>
                  <a:lnTo>
                    <a:pt x="88" y="85"/>
                  </a:lnTo>
                  <a:lnTo>
                    <a:pt x="88" y="87"/>
                  </a:lnTo>
                  <a:lnTo>
                    <a:pt x="89" y="87"/>
                  </a:lnTo>
                  <a:lnTo>
                    <a:pt x="89" y="85"/>
                  </a:lnTo>
                  <a:lnTo>
                    <a:pt x="91" y="85"/>
                  </a:lnTo>
                  <a:lnTo>
                    <a:pt x="91" y="83"/>
                  </a:lnTo>
                  <a:lnTo>
                    <a:pt x="89" y="83"/>
                  </a:lnTo>
                  <a:lnTo>
                    <a:pt x="89" y="82"/>
                  </a:lnTo>
                  <a:lnTo>
                    <a:pt x="88" y="80"/>
                  </a:lnTo>
                  <a:lnTo>
                    <a:pt x="88" y="77"/>
                  </a:lnTo>
                  <a:lnTo>
                    <a:pt x="88" y="74"/>
                  </a:lnTo>
                  <a:lnTo>
                    <a:pt x="88" y="72"/>
                  </a:lnTo>
                  <a:lnTo>
                    <a:pt x="86" y="72"/>
                  </a:lnTo>
                  <a:lnTo>
                    <a:pt x="84" y="72"/>
                  </a:lnTo>
                  <a:lnTo>
                    <a:pt x="82" y="70"/>
                  </a:lnTo>
                  <a:lnTo>
                    <a:pt x="81" y="70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5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66" y="51"/>
                  </a:lnTo>
                  <a:lnTo>
                    <a:pt x="66" y="49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4"/>
                  </a:lnTo>
                  <a:lnTo>
                    <a:pt x="67" y="46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7" y="41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9" y="37"/>
                  </a:lnTo>
                  <a:lnTo>
                    <a:pt x="69" y="36"/>
                  </a:lnTo>
                  <a:lnTo>
                    <a:pt x="71" y="36"/>
                  </a:lnTo>
                  <a:lnTo>
                    <a:pt x="72" y="34"/>
                  </a:lnTo>
                  <a:lnTo>
                    <a:pt x="74" y="32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2" y="31"/>
                  </a:lnTo>
                  <a:lnTo>
                    <a:pt x="74" y="31"/>
                  </a:lnTo>
                  <a:lnTo>
                    <a:pt x="72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6" y="26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4" y="23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89" y="23"/>
                  </a:lnTo>
                  <a:lnTo>
                    <a:pt x="89" y="21"/>
                  </a:lnTo>
                  <a:lnTo>
                    <a:pt x="91" y="21"/>
                  </a:lnTo>
                  <a:lnTo>
                    <a:pt x="93" y="21"/>
                  </a:lnTo>
                  <a:lnTo>
                    <a:pt x="93" y="19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8" y="24"/>
                  </a:lnTo>
                  <a:lnTo>
                    <a:pt x="98" y="23"/>
                  </a:lnTo>
                  <a:lnTo>
                    <a:pt x="99" y="24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4" y="24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101" y="6"/>
                  </a:lnTo>
                  <a:lnTo>
                    <a:pt x="101" y="5"/>
                  </a:lnTo>
                  <a:lnTo>
                    <a:pt x="101" y="6"/>
                  </a:lnTo>
                  <a:lnTo>
                    <a:pt x="103" y="6"/>
                  </a:lnTo>
                  <a:lnTo>
                    <a:pt x="103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4" y="9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3" y="11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5"/>
                  </a:lnTo>
                  <a:lnTo>
                    <a:pt x="121" y="3"/>
                  </a:lnTo>
                  <a:lnTo>
                    <a:pt x="121" y="5"/>
                  </a:lnTo>
                  <a:lnTo>
                    <a:pt x="121" y="3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5" y="1"/>
                  </a:lnTo>
                  <a:lnTo>
                    <a:pt x="126" y="1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3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47" y="3"/>
                  </a:lnTo>
                  <a:lnTo>
                    <a:pt x="147" y="5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0" y="6"/>
                  </a:lnTo>
                  <a:lnTo>
                    <a:pt x="152" y="6"/>
                  </a:lnTo>
                  <a:lnTo>
                    <a:pt x="153" y="6"/>
                  </a:lnTo>
                  <a:lnTo>
                    <a:pt x="153" y="8"/>
                  </a:lnTo>
                  <a:lnTo>
                    <a:pt x="155" y="8"/>
                  </a:lnTo>
                  <a:lnTo>
                    <a:pt x="157" y="8"/>
                  </a:lnTo>
                  <a:close/>
                  <a:moveTo>
                    <a:pt x="106" y="280"/>
                  </a:moveTo>
                  <a:lnTo>
                    <a:pt x="106" y="279"/>
                  </a:lnTo>
                  <a:lnTo>
                    <a:pt x="106" y="280"/>
                  </a:lnTo>
                  <a:close/>
                  <a:moveTo>
                    <a:pt x="108" y="272"/>
                  </a:moveTo>
                  <a:lnTo>
                    <a:pt x="109" y="272"/>
                  </a:lnTo>
                  <a:lnTo>
                    <a:pt x="108" y="272"/>
                  </a:lnTo>
                  <a:close/>
                  <a:moveTo>
                    <a:pt x="135" y="253"/>
                  </a:moveTo>
                  <a:lnTo>
                    <a:pt x="136" y="253"/>
                  </a:lnTo>
                  <a:lnTo>
                    <a:pt x="135" y="253"/>
                  </a:lnTo>
                  <a:close/>
                  <a:moveTo>
                    <a:pt x="135" y="253"/>
                  </a:moveTo>
                  <a:lnTo>
                    <a:pt x="136" y="253"/>
                  </a:lnTo>
                  <a:lnTo>
                    <a:pt x="135" y="253"/>
                  </a:lnTo>
                  <a:close/>
                  <a:moveTo>
                    <a:pt x="152" y="225"/>
                  </a:moveTo>
                  <a:lnTo>
                    <a:pt x="152" y="223"/>
                  </a:lnTo>
                  <a:lnTo>
                    <a:pt x="152" y="225"/>
                  </a:lnTo>
                  <a:close/>
                  <a:moveTo>
                    <a:pt x="150" y="228"/>
                  </a:moveTo>
                  <a:lnTo>
                    <a:pt x="152" y="228"/>
                  </a:lnTo>
                  <a:lnTo>
                    <a:pt x="150" y="228"/>
                  </a:lnTo>
                  <a:close/>
                  <a:moveTo>
                    <a:pt x="150" y="230"/>
                  </a:moveTo>
                  <a:lnTo>
                    <a:pt x="148" y="230"/>
                  </a:lnTo>
                  <a:lnTo>
                    <a:pt x="150" y="230"/>
                  </a:lnTo>
                  <a:close/>
                  <a:moveTo>
                    <a:pt x="147" y="216"/>
                  </a:moveTo>
                  <a:lnTo>
                    <a:pt x="148" y="216"/>
                  </a:lnTo>
                  <a:lnTo>
                    <a:pt x="147" y="216"/>
                  </a:lnTo>
                  <a:lnTo>
                    <a:pt x="147" y="218"/>
                  </a:lnTo>
                  <a:lnTo>
                    <a:pt x="147" y="220"/>
                  </a:lnTo>
                  <a:lnTo>
                    <a:pt x="145" y="220"/>
                  </a:lnTo>
                  <a:lnTo>
                    <a:pt x="145" y="221"/>
                  </a:lnTo>
                  <a:lnTo>
                    <a:pt x="143" y="223"/>
                  </a:lnTo>
                  <a:lnTo>
                    <a:pt x="145" y="221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8"/>
                  </a:lnTo>
                  <a:lnTo>
                    <a:pt x="147" y="216"/>
                  </a:lnTo>
                  <a:lnTo>
                    <a:pt x="148" y="216"/>
                  </a:lnTo>
                  <a:lnTo>
                    <a:pt x="147" y="216"/>
                  </a:lnTo>
                  <a:close/>
                  <a:moveTo>
                    <a:pt x="147" y="216"/>
                  </a:moveTo>
                  <a:lnTo>
                    <a:pt x="145" y="216"/>
                  </a:lnTo>
                  <a:lnTo>
                    <a:pt x="147" y="216"/>
                  </a:lnTo>
                  <a:lnTo>
                    <a:pt x="147" y="218"/>
                  </a:lnTo>
                  <a:lnTo>
                    <a:pt x="145" y="218"/>
                  </a:lnTo>
                  <a:lnTo>
                    <a:pt x="147" y="218"/>
                  </a:lnTo>
                  <a:lnTo>
                    <a:pt x="147" y="216"/>
                  </a:lnTo>
                  <a:lnTo>
                    <a:pt x="145" y="216"/>
                  </a:lnTo>
                  <a:lnTo>
                    <a:pt x="147" y="216"/>
                  </a:lnTo>
                  <a:close/>
                  <a:moveTo>
                    <a:pt x="148" y="223"/>
                  </a:moveTo>
                  <a:lnTo>
                    <a:pt x="147" y="223"/>
                  </a:lnTo>
                  <a:lnTo>
                    <a:pt x="145" y="223"/>
                  </a:lnTo>
                  <a:lnTo>
                    <a:pt x="145" y="225"/>
                  </a:lnTo>
                  <a:lnTo>
                    <a:pt x="143" y="223"/>
                  </a:lnTo>
                  <a:lnTo>
                    <a:pt x="145" y="225"/>
                  </a:lnTo>
                  <a:lnTo>
                    <a:pt x="145" y="223"/>
                  </a:lnTo>
                  <a:lnTo>
                    <a:pt x="147" y="223"/>
                  </a:lnTo>
                  <a:lnTo>
                    <a:pt x="148" y="223"/>
                  </a:lnTo>
                  <a:close/>
                  <a:moveTo>
                    <a:pt x="143" y="223"/>
                  </a:moveTo>
                  <a:lnTo>
                    <a:pt x="143" y="221"/>
                  </a:lnTo>
                  <a:lnTo>
                    <a:pt x="143" y="223"/>
                  </a:lnTo>
                  <a:close/>
                  <a:moveTo>
                    <a:pt x="143" y="223"/>
                  </a:moveTo>
                  <a:lnTo>
                    <a:pt x="143" y="221"/>
                  </a:lnTo>
                  <a:lnTo>
                    <a:pt x="143" y="22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8" name="Freeform 10"/>
            <p:cNvSpPr>
              <a:spLocks noChangeArrowheads="1"/>
            </p:cNvSpPr>
            <p:nvPr/>
          </p:nvSpPr>
          <p:spPr bwMode="auto">
            <a:xfrm>
              <a:off x="6227763" y="4184650"/>
              <a:ext cx="534987" cy="358775"/>
            </a:xfrm>
            <a:custGeom>
              <a:avLst/>
              <a:gdLst>
                <a:gd name="T0" fmla="*/ 2147483647 w 374"/>
                <a:gd name="T1" fmla="*/ 2147483647 h 241"/>
                <a:gd name="T2" fmla="*/ 2147483647 w 374"/>
                <a:gd name="T3" fmla="*/ 2147483647 h 241"/>
                <a:gd name="T4" fmla="*/ 2147483647 w 374"/>
                <a:gd name="T5" fmla="*/ 2147483647 h 241"/>
                <a:gd name="T6" fmla="*/ 2147483647 w 374"/>
                <a:gd name="T7" fmla="*/ 2147483647 h 241"/>
                <a:gd name="T8" fmla="*/ 2147483647 w 374"/>
                <a:gd name="T9" fmla="*/ 2147483647 h 241"/>
                <a:gd name="T10" fmla="*/ 2147483647 w 374"/>
                <a:gd name="T11" fmla="*/ 2147483647 h 241"/>
                <a:gd name="T12" fmla="*/ 2147483647 w 374"/>
                <a:gd name="T13" fmla="*/ 2147483647 h 241"/>
                <a:gd name="T14" fmla="*/ 2147483647 w 374"/>
                <a:gd name="T15" fmla="*/ 2147483647 h 241"/>
                <a:gd name="T16" fmla="*/ 2147483647 w 374"/>
                <a:gd name="T17" fmla="*/ 2147483647 h 241"/>
                <a:gd name="T18" fmla="*/ 2147483647 w 374"/>
                <a:gd name="T19" fmla="*/ 2147483647 h 241"/>
                <a:gd name="T20" fmla="*/ 2147483647 w 374"/>
                <a:gd name="T21" fmla="*/ 2147483647 h 241"/>
                <a:gd name="T22" fmla="*/ 2147483647 w 374"/>
                <a:gd name="T23" fmla="*/ 2147483647 h 241"/>
                <a:gd name="T24" fmla="*/ 2147483647 w 374"/>
                <a:gd name="T25" fmla="*/ 2147483647 h 241"/>
                <a:gd name="T26" fmla="*/ 2147483647 w 374"/>
                <a:gd name="T27" fmla="*/ 2147483647 h 241"/>
                <a:gd name="T28" fmla="*/ 2147483647 w 374"/>
                <a:gd name="T29" fmla="*/ 2147483647 h 241"/>
                <a:gd name="T30" fmla="*/ 2147483647 w 374"/>
                <a:gd name="T31" fmla="*/ 2147483647 h 241"/>
                <a:gd name="T32" fmla="*/ 2147483647 w 374"/>
                <a:gd name="T33" fmla="*/ 2147483647 h 241"/>
                <a:gd name="T34" fmla="*/ 2147483647 w 374"/>
                <a:gd name="T35" fmla="*/ 2147483647 h 241"/>
                <a:gd name="T36" fmla="*/ 2147483647 w 374"/>
                <a:gd name="T37" fmla="*/ 2147483647 h 241"/>
                <a:gd name="T38" fmla="*/ 2147483647 w 374"/>
                <a:gd name="T39" fmla="*/ 2147483647 h 241"/>
                <a:gd name="T40" fmla="*/ 2147483647 w 374"/>
                <a:gd name="T41" fmla="*/ 2147483647 h 241"/>
                <a:gd name="T42" fmla="*/ 2147483647 w 374"/>
                <a:gd name="T43" fmla="*/ 2147483647 h 241"/>
                <a:gd name="T44" fmla="*/ 2147483647 w 374"/>
                <a:gd name="T45" fmla="*/ 2147483647 h 241"/>
                <a:gd name="T46" fmla="*/ 2147483647 w 374"/>
                <a:gd name="T47" fmla="*/ 2147483647 h 241"/>
                <a:gd name="T48" fmla="*/ 2147483647 w 374"/>
                <a:gd name="T49" fmla="*/ 2147483647 h 241"/>
                <a:gd name="T50" fmla="*/ 2147483647 w 374"/>
                <a:gd name="T51" fmla="*/ 2147483647 h 241"/>
                <a:gd name="T52" fmla="*/ 2147483647 w 374"/>
                <a:gd name="T53" fmla="*/ 2147483647 h 241"/>
                <a:gd name="T54" fmla="*/ 2147483647 w 374"/>
                <a:gd name="T55" fmla="*/ 2147483647 h 241"/>
                <a:gd name="T56" fmla="*/ 2147483647 w 374"/>
                <a:gd name="T57" fmla="*/ 2147483647 h 241"/>
                <a:gd name="T58" fmla="*/ 2147483647 w 374"/>
                <a:gd name="T59" fmla="*/ 2147483647 h 241"/>
                <a:gd name="T60" fmla="*/ 2147483647 w 374"/>
                <a:gd name="T61" fmla="*/ 2147483647 h 241"/>
                <a:gd name="T62" fmla="*/ 2147483647 w 374"/>
                <a:gd name="T63" fmla="*/ 2147483647 h 241"/>
                <a:gd name="T64" fmla="*/ 2147483647 w 374"/>
                <a:gd name="T65" fmla="*/ 2147483647 h 241"/>
                <a:gd name="T66" fmla="*/ 2147483647 w 374"/>
                <a:gd name="T67" fmla="*/ 2147483647 h 241"/>
                <a:gd name="T68" fmla="*/ 2147483647 w 374"/>
                <a:gd name="T69" fmla="*/ 2147483647 h 241"/>
                <a:gd name="T70" fmla="*/ 2147483647 w 374"/>
                <a:gd name="T71" fmla="*/ 2147483647 h 241"/>
                <a:gd name="T72" fmla="*/ 2147483647 w 374"/>
                <a:gd name="T73" fmla="*/ 2147483647 h 241"/>
                <a:gd name="T74" fmla="*/ 2147483647 w 374"/>
                <a:gd name="T75" fmla="*/ 2147483647 h 241"/>
                <a:gd name="T76" fmla="*/ 2147483647 w 374"/>
                <a:gd name="T77" fmla="*/ 2147483647 h 241"/>
                <a:gd name="T78" fmla="*/ 2147483647 w 374"/>
                <a:gd name="T79" fmla="*/ 2147483647 h 241"/>
                <a:gd name="T80" fmla="*/ 2147483647 w 374"/>
                <a:gd name="T81" fmla="*/ 2147483647 h 241"/>
                <a:gd name="T82" fmla="*/ 2147483647 w 374"/>
                <a:gd name="T83" fmla="*/ 2147483647 h 241"/>
                <a:gd name="T84" fmla="*/ 2147483647 w 374"/>
                <a:gd name="T85" fmla="*/ 2147483647 h 241"/>
                <a:gd name="T86" fmla="*/ 2147483647 w 374"/>
                <a:gd name="T87" fmla="*/ 2147483647 h 241"/>
                <a:gd name="T88" fmla="*/ 2147483647 w 374"/>
                <a:gd name="T89" fmla="*/ 2147483647 h 241"/>
                <a:gd name="T90" fmla="*/ 2147483647 w 374"/>
                <a:gd name="T91" fmla="*/ 2147483647 h 241"/>
                <a:gd name="T92" fmla="*/ 2147483647 w 374"/>
                <a:gd name="T93" fmla="*/ 2147483647 h 241"/>
                <a:gd name="T94" fmla="*/ 2147483647 w 374"/>
                <a:gd name="T95" fmla="*/ 2147483647 h 241"/>
                <a:gd name="T96" fmla="*/ 2147483647 w 374"/>
                <a:gd name="T97" fmla="*/ 2147483647 h 241"/>
                <a:gd name="T98" fmla="*/ 2147483647 w 374"/>
                <a:gd name="T99" fmla="*/ 2147483647 h 241"/>
                <a:gd name="T100" fmla="*/ 2147483647 w 374"/>
                <a:gd name="T101" fmla="*/ 2147483647 h 241"/>
                <a:gd name="T102" fmla="*/ 2147483647 w 374"/>
                <a:gd name="T103" fmla="*/ 2147483647 h 241"/>
                <a:gd name="T104" fmla="*/ 2147483647 w 374"/>
                <a:gd name="T105" fmla="*/ 2147483647 h 241"/>
                <a:gd name="T106" fmla="*/ 2147483647 w 374"/>
                <a:gd name="T107" fmla="*/ 2147483647 h 241"/>
                <a:gd name="T108" fmla="*/ 2147483647 w 374"/>
                <a:gd name="T109" fmla="*/ 2147483647 h 241"/>
                <a:gd name="T110" fmla="*/ 2147483647 w 374"/>
                <a:gd name="T111" fmla="*/ 2147483647 h 241"/>
                <a:gd name="T112" fmla="*/ 2147483647 w 374"/>
                <a:gd name="T113" fmla="*/ 2147483647 h 241"/>
                <a:gd name="T114" fmla="*/ 2147483647 w 374"/>
                <a:gd name="T115" fmla="*/ 2147483647 h 241"/>
                <a:gd name="T116" fmla="*/ 2147483647 w 374"/>
                <a:gd name="T117" fmla="*/ 2147483647 h 241"/>
                <a:gd name="T118" fmla="*/ 2147483647 w 374"/>
                <a:gd name="T119" fmla="*/ 2147483647 h 241"/>
                <a:gd name="T120" fmla="*/ 2147483647 w 374"/>
                <a:gd name="T121" fmla="*/ 2147483647 h 241"/>
                <a:gd name="T122" fmla="*/ 2147483647 w 374"/>
                <a:gd name="T123" fmla="*/ 2147483647 h 2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4"/>
                <a:gd name="T187" fmla="*/ 0 h 241"/>
                <a:gd name="T188" fmla="*/ 374 w 374"/>
                <a:gd name="T189" fmla="*/ 241 h 2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4" h="241">
                  <a:moveTo>
                    <a:pt x="325" y="41"/>
                  </a:moveTo>
                  <a:lnTo>
                    <a:pt x="326" y="41"/>
                  </a:lnTo>
                  <a:lnTo>
                    <a:pt x="326" y="43"/>
                  </a:lnTo>
                  <a:lnTo>
                    <a:pt x="328" y="43"/>
                  </a:lnTo>
                  <a:lnTo>
                    <a:pt x="328" y="41"/>
                  </a:lnTo>
                  <a:lnTo>
                    <a:pt x="330" y="41"/>
                  </a:lnTo>
                  <a:lnTo>
                    <a:pt x="331" y="41"/>
                  </a:lnTo>
                  <a:lnTo>
                    <a:pt x="333" y="41"/>
                  </a:lnTo>
                  <a:lnTo>
                    <a:pt x="335" y="41"/>
                  </a:lnTo>
                  <a:lnTo>
                    <a:pt x="336" y="41"/>
                  </a:lnTo>
                  <a:lnTo>
                    <a:pt x="336" y="43"/>
                  </a:lnTo>
                  <a:lnTo>
                    <a:pt x="338" y="43"/>
                  </a:lnTo>
                  <a:lnTo>
                    <a:pt x="340" y="43"/>
                  </a:lnTo>
                  <a:lnTo>
                    <a:pt x="340" y="44"/>
                  </a:lnTo>
                  <a:lnTo>
                    <a:pt x="341" y="44"/>
                  </a:lnTo>
                  <a:lnTo>
                    <a:pt x="343" y="44"/>
                  </a:lnTo>
                  <a:lnTo>
                    <a:pt x="345" y="43"/>
                  </a:lnTo>
                  <a:lnTo>
                    <a:pt x="346" y="43"/>
                  </a:lnTo>
                  <a:lnTo>
                    <a:pt x="346" y="44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6" y="44"/>
                  </a:lnTo>
                  <a:lnTo>
                    <a:pt x="348" y="43"/>
                  </a:lnTo>
                  <a:lnTo>
                    <a:pt x="348" y="44"/>
                  </a:lnTo>
                  <a:lnTo>
                    <a:pt x="350" y="44"/>
                  </a:lnTo>
                  <a:lnTo>
                    <a:pt x="350" y="46"/>
                  </a:lnTo>
                  <a:lnTo>
                    <a:pt x="352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7" y="43"/>
                  </a:lnTo>
                  <a:lnTo>
                    <a:pt x="358" y="43"/>
                  </a:lnTo>
                  <a:lnTo>
                    <a:pt x="360" y="43"/>
                  </a:lnTo>
                  <a:lnTo>
                    <a:pt x="362" y="43"/>
                  </a:lnTo>
                  <a:lnTo>
                    <a:pt x="362" y="44"/>
                  </a:lnTo>
                  <a:lnTo>
                    <a:pt x="362" y="43"/>
                  </a:lnTo>
                  <a:lnTo>
                    <a:pt x="363" y="44"/>
                  </a:lnTo>
                  <a:lnTo>
                    <a:pt x="365" y="44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4"/>
                  </a:lnTo>
                  <a:lnTo>
                    <a:pt x="367" y="46"/>
                  </a:lnTo>
                  <a:lnTo>
                    <a:pt x="367" y="44"/>
                  </a:lnTo>
                  <a:lnTo>
                    <a:pt x="367" y="46"/>
                  </a:lnTo>
                  <a:lnTo>
                    <a:pt x="368" y="46"/>
                  </a:lnTo>
                  <a:lnTo>
                    <a:pt x="368" y="48"/>
                  </a:lnTo>
                  <a:lnTo>
                    <a:pt x="368" y="49"/>
                  </a:lnTo>
                  <a:lnTo>
                    <a:pt x="370" y="49"/>
                  </a:lnTo>
                  <a:lnTo>
                    <a:pt x="370" y="48"/>
                  </a:lnTo>
                  <a:lnTo>
                    <a:pt x="370" y="49"/>
                  </a:lnTo>
                  <a:lnTo>
                    <a:pt x="372" y="49"/>
                  </a:lnTo>
                  <a:lnTo>
                    <a:pt x="374" y="51"/>
                  </a:lnTo>
                  <a:lnTo>
                    <a:pt x="372" y="51"/>
                  </a:lnTo>
                  <a:lnTo>
                    <a:pt x="372" y="53"/>
                  </a:lnTo>
                  <a:lnTo>
                    <a:pt x="372" y="54"/>
                  </a:lnTo>
                  <a:lnTo>
                    <a:pt x="372" y="56"/>
                  </a:lnTo>
                  <a:lnTo>
                    <a:pt x="372" y="58"/>
                  </a:lnTo>
                  <a:lnTo>
                    <a:pt x="370" y="58"/>
                  </a:lnTo>
                  <a:lnTo>
                    <a:pt x="370" y="59"/>
                  </a:lnTo>
                  <a:lnTo>
                    <a:pt x="368" y="59"/>
                  </a:lnTo>
                  <a:lnTo>
                    <a:pt x="368" y="61"/>
                  </a:lnTo>
                  <a:lnTo>
                    <a:pt x="367" y="62"/>
                  </a:lnTo>
                  <a:lnTo>
                    <a:pt x="367" y="64"/>
                  </a:lnTo>
                  <a:lnTo>
                    <a:pt x="365" y="64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2" y="67"/>
                  </a:lnTo>
                  <a:lnTo>
                    <a:pt x="362" y="69"/>
                  </a:lnTo>
                  <a:lnTo>
                    <a:pt x="362" y="71"/>
                  </a:lnTo>
                  <a:lnTo>
                    <a:pt x="362" y="72"/>
                  </a:lnTo>
                  <a:lnTo>
                    <a:pt x="362" y="74"/>
                  </a:lnTo>
                  <a:lnTo>
                    <a:pt x="363" y="74"/>
                  </a:lnTo>
                  <a:lnTo>
                    <a:pt x="363" y="76"/>
                  </a:lnTo>
                  <a:lnTo>
                    <a:pt x="363" y="77"/>
                  </a:lnTo>
                  <a:lnTo>
                    <a:pt x="365" y="77"/>
                  </a:lnTo>
                  <a:lnTo>
                    <a:pt x="365" y="79"/>
                  </a:lnTo>
                  <a:lnTo>
                    <a:pt x="367" y="79"/>
                  </a:lnTo>
                  <a:lnTo>
                    <a:pt x="367" y="77"/>
                  </a:lnTo>
                  <a:lnTo>
                    <a:pt x="367" y="79"/>
                  </a:lnTo>
                  <a:lnTo>
                    <a:pt x="368" y="79"/>
                  </a:lnTo>
                  <a:lnTo>
                    <a:pt x="367" y="80"/>
                  </a:lnTo>
                  <a:lnTo>
                    <a:pt x="367" y="82"/>
                  </a:lnTo>
                  <a:lnTo>
                    <a:pt x="367" y="85"/>
                  </a:lnTo>
                  <a:lnTo>
                    <a:pt x="367" y="89"/>
                  </a:lnTo>
                  <a:lnTo>
                    <a:pt x="367" y="90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7" y="95"/>
                  </a:lnTo>
                  <a:lnTo>
                    <a:pt x="368" y="95"/>
                  </a:lnTo>
                  <a:lnTo>
                    <a:pt x="368" y="100"/>
                  </a:lnTo>
                  <a:lnTo>
                    <a:pt x="368" y="102"/>
                  </a:lnTo>
                  <a:lnTo>
                    <a:pt x="370" y="103"/>
                  </a:lnTo>
                  <a:lnTo>
                    <a:pt x="370" y="105"/>
                  </a:lnTo>
                  <a:lnTo>
                    <a:pt x="370" y="107"/>
                  </a:lnTo>
                  <a:lnTo>
                    <a:pt x="370" y="108"/>
                  </a:lnTo>
                  <a:lnTo>
                    <a:pt x="372" y="110"/>
                  </a:lnTo>
                  <a:lnTo>
                    <a:pt x="372" y="112"/>
                  </a:lnTo>
                  <a:lnTo>
                    <a:pt x="370" y="113"/>
                  </a:lnTo>
                  <a:lnTo>
                    <a:pt x="370" y="115"/>
                  </a:lnTo>
                  <a:lnTo>
                    <a:pt x="368" y="117"/>
                  </a:lnTo>
                  <a:lnTo>
                    <a:pt x="367" y="117"/>
                  </a:lnTo>
                  <a:lnTo>
                    <a:pt x="362" y="120"/>
                  </a:lnTo>
                  <a:lnTo>
                    <a:pt x="358" y="122"/>
                  </a:lnTo>
                  <a:lnTo>
                    <a:pt x="357" y="123"/>
                  </a:lnTo>
                  <a:lnTo>
                    <a:pt x="353" y="125"/>
                  </a:lnTo>
                  <a:lnTo>
                    <a:pt x="350" y="126"/>
                  </a:lnTo>
                  <a:lnTo>
                    <a:pt x="346" y="128"/>
                  </a:lnTo>
                  <a:lnTo>
                    <a:pt x="345" y="128"/>
                  </a:lnTo>
                  <a:lnTo>
                    <a:pt x="343" y="128"/>
                  </a:lnTo>
                  <a:lnTo>
                    <a:pt x="341" y="130"/>
                  </a:lnTo>
                  <a:lnTo>
                    <a:pt x="340" y="130"/>
                  </a:lnTo>
                  <a:lnTo>
                    <a:pt x="338" y="130"/>
                  </a:lnTo>
                  <a:lnTo>
                    <a:pt x="335" y="131"/>
                  </a:lnTo>
                  <a:lnTo>
                    <a:pt x="333" y="131"/>
                  </a:lnTo>
                  <a:lnTo>
                    <a:pt x="331" y="131"/>
                  </a:lnTo>
                  <a:lnTo>
                    <a:pt x="330" y="133"/>
                  </a:lnTo>
                  <a:lnTo>
                    <a:pt x="328" y="133"/>
                  </a:lnTo>
                  <a:lnTo>
                    <a:pt x="326" y="133"/>
                  </a:lnTo>
                  <a:lnTo>
                    <a:pt x="325" y="133"/>
                  </a:lnTo>
                  <a:lnTo>
                    <a:pt x="321" y="135"/>
                  </a:lnTo>
                  <a:lnTo>
                    <a:pt x="318" y="136"/>
                  </a:lnTo>
                  <a:lnTo>
                    <a:pt x="316" y="136"/>
                  </a:lnTo>
                  <a:lnTo>
                    <a:pt x="314" y="138"/>
                  </a:lnTo>
                  <a:lnTo>
                    <a:pt x="313" y="138"/>
                  </a:lnTo>
                  <a:lnTo>
                    <a:pt x="309" y="140"/>
                  </a:lnTo>
                  <a:lnTo>
                    <a:pt x="304" y="141"/>
                  </a:lnTo>
                  <a:lnTo>
                    <a:pt x="303" y="143"/>
                  </a:lnTo>
                  <a:lnTo>
                    <a:pt x="301" y="143"/>
                  </a:lnTo>
                  <a:lnTo>
                    <a:pt x="299" y="145"/>
                  </a:lnTo>
                  <a:lnTo>
                    <a:pt x="299" y="146"/>
                  </a:lnTo>
                  <a:lnTo>
                    <a:pt x="298" y="146"/>
                  </a:lnTo>
                  <a:lnTo>
                    <a:pt x="296" y="146"/>
                  </a:lnTo>
                  <a:lnTo>
                    <a:pt x="296" y="148"/>
                  </a:lnTo>
                  <a:lnTo>
                    <a:pt x="296" y="149"/>
                  </a:lnTo>
                  <a:lnTo>
                    <a:pt x="296" y="151"/>
                  </a:lnTo>
                  <a:lnTo>
                    <a:pt x="294" y="151"/>
                  </a:lnTo>
                  <a:lnTo>
                    <a:pt x="292" y="151"/>
                  </a:lnTo>
                  <a:lnTo>
                    <a:pt x="291" y="153"/>
                  </a:lnTo>
                  <a:lnTo>
                    <a:pt x="291" y="154"/>
                  </a:lnTo>
                  <a:lnTo>
                    <a:pt x="289" y="154"/>
                  </a:lnTo>
                  <a:lnTo>
                    <a:pt x="287" y="156"/>
                  </a:lnTo>
                  <a:lnTo>
                    <a:pt x="287" y="158"/>
                  </a:lnTo>
                  <a:lnTo>
                    <a:pt x="287" y="159"/>
                  </a:lnTo>
                  <a:lnTo>
                    <a:pt x="287" y="158"/>
                  </a:lnTo>
                  <a:lnTo>
                    <a:pt x="287" y="159"/>
                  </a:lnTo>
                  <a:lnTo>
                    <a:pt x="286" y="159"/>
                  </a:lnTo>
                  <a:lnTo>
                    <a:pt x="284" y="159"/>
                  </a:lnTo>
                  <a:lnTo>
                    <a:pt x="284" y="161"/>
                  </a:lnTo>
                  <a:lnTo>
                    <a:pt x="282" y="161"/>
                  </a:lnTo>
                  <a:lnTo>
                    <a:pt x="282" y="163"/>
                  </a:lnTo>
                  <a:lnTo>
                    <a:pt x="281" y="163"/>
                  </a:lnTo>
                  <a:lnTo>
                    <a:pt x="281" y="164"/>
                  </a:lnTo>
                  <a:lnTo>
                    <a:pt x="279" y="164"/>
                  </a:lnTo>
                  <a:lnTo>
                    <a:pt x="279" y="163"/>
                  </a:lnTo>
                  <a:lnTo>
                    <a:pt x="277" y="164"/>
                  </a:lnTo>
                  <a:lnTo>
                    <a:pt x="276" y="166"/>
                  </a:lnTo>
                  <a:lnTo>
                    <a:pt x="276" y="168"/>
                  </a:lnTo>
                  <a:lnTo>
                    <a:pt x="276" y="169"/>
                  </a:lnTo>
                  <a:lnTo>
                    <a:pt x="274" y="169"/>
                  </a:lnTo>
                  <a:lnTo>
                    <a:pt x="274" y="171"/>
                  </a:lnTo>
                  <a:lnTo>
                    <a:pt x="274" y="174"/>
                  </a:lnTo>
                  <a:lnTo>
                    <a:pt x="274" y="176"/>
                  </a:lnTo>
                  <a:lnTo>
                    <a:pt x="274" y="177"/>
                  </a:lnTo>
                  <a:lnTo>
                    <a:pt x="276" y="179"/>
                  </a:lnTo>
                  <a:lnTo>
                    <a:pt x="276" y="181"/>
                  </a:lnTo>
                  <a:lnTo>
                    <a:pt x="276" y="182"/>
                  </a:lnTo>
                  <a:lnTo>
                    <a:pt x="277" y="182"/>
                  </a:lnTo>
                  <a:lnTo>
                    <a:pt x="279" y="182"/>
                  </a:lnTo>
                  <a:lnTo>
                    <a:pt x="279" y="184"/>
                  </a:lnTo>
                  <a:lnTo>
                    <a:pt x="281" y="186"/>
                  </a:lnTo>
                  <a:lnTo>
                    <a:pt x="282" y="186"/>
                  </a:lnTo>
                  <a:lnTo>
                    <a:pt x="282" y="184"/>
                  </a:lnTo>
                  <a:lnTo>
                    <a:pt x="284" y="184"/>
                  </a:lnTo>
                  <a:lnTo>
                    <a:pt x="286" y="184"/>
                  </a:lnTo>
                  <a:lnTo>
                    <a:pt x="284" y="182"/>
                  </a:lnTo>
                  <a:lnTo>
                    <a:pt x="286" y="182"/>
                  </a:lnTo>
                  <a:lnTo>
                    <a:pt x="286" y="184"/>
                  </a:lnTo>
                  <a:lnTo>
                    <a:pt x="287" y="184"/>
                  </a:lnTo>
                  <a:lnTo>
                    <a:pt x="286" y="184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86" y="186"/>
                  </a:lnTo>
                  <a:lnTo>
                    <a:pt x="284" y="186"/>
                  </a:lnTo>
                  <a:lnTo>
                    <a:pt x="286" y="186"/>
                  </a:lnTo>
                  <a:lnTo>
                    <a:pt x="286" y="187"/>
                  </a:lnTo>
                  <a:lnTo>
                    <a:pt x="284" y="187"/>
                  </a:lnTo>
                  <a:lnTo>
                    <a:pt x="284" y="186"/>
                  </a:lnTo>
                  <a:lnTo>
                    <a:pt x="284" y="187"/>
                  </a:lnTo>
                  <a:lnTo>
                    <a:pt x="282" y="187"/>
                  </a:lnTo>
                  <a:lnTo>
                    <a:pt x="282" y="186"/>
                  </a:lnTo>
                  <a:lnTo>
                    <a:pt x="282" y="187"/>
                  </a:lnTo>
                  <a:lnTo>
                    <a:pt x="281" y="187"/>
                  </a:lnTo>
                  <a:lnTo>
                    <a:pt x="281" y="189"/>
                  </a:lnTo>
                  <a:lnTo>
                    <a:pt x="279" y="189"/>
                  </a:lnTo>
                  <a:lnTo>
                    <a:pt x="277" y="189"/>
                  </a:lnTo>
                  <a:lnTo>
                    <a:pt x="277" y="191"/>
                  </a:lnTo>
                  <a:lnTo>
                    <a:pt x="276" y="191"/>
                  </a:lnTo>
                  <a:lnTo>
                    <a:pt x="276" y="192"/>
                  </a:lnTo>
                  <a:lnTo>
                    <a:pt x="276" y="194"/>
                  </a:lnTo>
                  <a:lnTo>
                    <a:pt x="276" y="195"/>
                  </a:lnTo>
                  <a:lnTo>
                    <a:pt x="274" y="195"/>
                  </a:lnTo>
                  <a:lnTo>
                    <a:pt x="274" y="197"/>
                  </a:lnTo>
                  <a:lnTo>
                    <a:pt x="274" y="195"/>
                  </a:lnTo>
                  <a:lnTo>
                    <a:pt x="272" y="195"/>
                  </a:lnTo>
                  <a:lnTo>
                    <a:pt x="272" y="197"/>
                  </a:lnTo>
                  <a:lnTo>
                    <a:pt x="270" y="197"/>
                  </a:lnTo>
                  <a:lnTo>
                    <a:pt x="270" y="199"/>
                  </a:lnTo>
                  <a:lnTo>
                    <a:pt x="270" y="200"/>
                  </a:lnTo>
                  <a:lnTo>
                    <a:pt x="270" y="202"/>
                  </a:lnTo>
                  <a:lnTo>
                    <a:pt x="272" y="202"/>
                  </a:lnTo>
                  <a:lnTo>
                    <a:pt x="272" y="204"/>
                  </a:lnTo>
                  <a:lnTo>
                    <a:pt x="272" y="202"/>
                  </a:lnTo>
                  <a:lnTo>
                    <a:pt x="274" y="202"/>
                  </a:lnTo>
                  <a:lnTo>
                    <a:pt x="274" y="204"/>
                  </a:lnTo>
                  <a:lnTo>
                    <a:pt x="272" y="204"/>
                  </a:lnTo>
                  <a:lnTo>
                    <a:pt x="274" y="204"/>
                  </a:lnTo>
                  <a:lnTo>
                    <a:pt x="272" y="204"/>
                  </a:lnTo>
                  <a:lnTo>
                    <a:pt x="272" y="205"/>
                  </a:lnTo>
                  <a:lnTo>
                    <a:pt x="274" y="205"/>
                  </a:lnTo>
                  <a:lnTo>
                    <a:pt x="272" y="205"/>
                  </a:lnTo>
                  <a:lnTo>
                    <a:pt x="272" y="207"/>
                  </a:lnTo>
                  <a:lnTo>
                    <a:pt x="272" y="205"/>
                  </a:lnTo>
                  <a:lnTo>
                    <a:pt x="270" y="205"/>
                  </a:lnTo>
                  <a:lnTo>
                    <a:pt x="270" y="204"/>
                  </a:lnTo>
                  <a:lnTo>
                    <a:pt x="269" y="204"/>
                  </a:lnTo>
                  <a:lnTo>
                    <a:pt x="267" y="202"/>
                  </a:lnTo>
                  <a:lnTo>
                    <a:pt x="262" y="202"/>
                  </a:lnTo>
                  <a:lnTo>
                    <a:pt x="260" y="202"/>
                  </a:lnTo>
                  <a:lnTo>
                    <a:pt x="259" y="202"/>
                  </a:lnTo>
                  <a:lnTo>
                    <a:pt x="255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47" y="200"/>
                  </a:lnTo>
                  <a:lnTo>
                    <a:pt x="242" y="200"/>
                  </a:lnTo>
                  <a:lnTo>
                    <a:pt x="238" y="200"/>
                  </a:lnTo>
                  <a:lnTo>
                    <a:pt x="237" y="200"/>
                  </a:lnTo>
                  <a:lnTo>
                    <a:pt x="235" y="200"/>
                  </a:lnTo>
                  <a:lnTo>
                    <a:pt x="230" y="200"/>
                  </a:lnTo>
                  <a:lnTo>
                    <a:pt x="228" y="200"/>
                  </a:lnTo>
                  <a:lnTo>
                    <a:pt x="227" y="200"/>
                  </a:lnTo>
                  <a:lnTo>
                    <a:pt x="225" y="200"/>
                  </a:lnTo>
                  <a:lnTo>
                    <a:pt x="220" y="200"/>
                  </a:lnTo>
                  <a:lnTo>
                    <a:pt x="216" y="200"/>
                  </a:lnTo>
                  <a:lnTo>
                    <a:pt x="213" y="200"/>
                  </a:lnTo>
                  <a:lnTo>
                    <a:pt x="210" y="202"/>
                  </a:lnTo>
                  <a:lnTo>
                    <a:pt x="208" y="204"/>
                  </a:lnTo>
                  <a:lnTo>
                    <a:pt x="208" y="202"/>
                  </a:lnTo>
                  <a:lnTo>
                    <a:pt x="206" y="202"/>
                  </a:lnTo>
                  <a:lnTo>
                    <a:pt x="205" y="202"/>
                  </a:lnTo>
                  <a:lnTo>
                    <a:pt x="203" y="202"/>
                  </a:lnTo>
                  <a:lnTo>
                    <a:pt x="203" y="204"/>
                  </a:lnTo>
                  <a:lnTo>
                    <a:pt x="201" y="204"/>
                  </a:lnTo>
                  <a:lnTo>
                    <a:pt x="200" y="204"/>
                  </a:lnTo>
                  <a:lnTo>
                    <a:pt x="194" y="204"/>
                  </a:lnTo>
                  <a:lnTo>
                    <a:pt x="193" y="204"/>
                  </a:lnTo>
                  <a:lnTo>
                    <a:pt x="189" y="204"/>
                  </a:lnTo>
                  <a:lnTo>
                    <a:pt x="188" y="204"/>
                  </a:lnTo>
                  <a:lnTo>
                    <a:pt x="186" y="204"/>
                  </a:lnTo>
                  <a:lnTo>
                    <a:pt x="183" y="204"/>
                  </a:lnTo>
                  <a:lnTo>
                    <a:pt x="179" y="204"/>
                  </a:lnTo>
                  <a:lnTo>
                    <a:pt x="178" y="204"/>
                  </a:lnTo>
                  <a:lnTo>
                    <a:pt x="178" y="205"/>
                  </a:lnTo>
                  <a:lnTo>
                    <a:pt x="176" y="204"/>
                  </a:lnTo>
                  <a:lnTo>
                    <a:pt x="176" y="205"/>
                  </a:lnTo>
                  <a:lnTo>
                    <a:pt x="176" y="204"/>
                  </a:lnTo>
                  <a:lnTo>
                    <a:pt x="176" y="205"/>
                  </a:lnTo>
                  <a:lnTo>
                    <a:pt x="176" y="204"/>
                  </a:lnTo>
                  <a:lnTo>
                    <a:pt x="174" y="205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7" y="200"/>
                  </a:lnTo>
                  <a:lnTo>
                    <a:pt x="166" y="200"/>
                  </a:lnTo>
                  <a:lnTo>
                    <a:pt x="167" y="200"/>
                  </a:lnTo>
                  <a:lnTo>
                    <a:pt x="169" y="200"/>
                  </a:lnTo>
                  <a:lnTo>
                    <a:pt x="171" y="199"/>
                  </a:lnTo>
                  <a:lnTo>
                    <a:pt x="169" y="199"/>
                  </a:lnTo>
                  <a:lnTo>
                    <a:pt x="167" y="199"/>
                  </a:lnTo>
                  <a:lnTo>
                    <a:pt x="166" y="199"/>
                  </a:lnTo>
                  <a:lnTo>
                    <a:pt x="166" y="197"/>
                  </a:lnTo>
                  <a:lnTo>
                    <a:pt x="167" y="197"/>
                  </a:lnTo>
                  <a:lnTo>
                    <a:pt x="167" y="195"/>
                  </a:lnTo>
                  <a:lnTo>
                    <a:pt x="166" y="195"/>
                  </a:lnTo>
                  <a:lnTo>
                    <a:pt x="167" y="195"/>
                  </a:lnTo>
                  <a:lnTo>
                    <a:pt x="169" y="195"/>
                  </a:lnTo>
                  <a:lnTo>
                    <a:pt x="169" y="194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69" y="191"/>
                  </a:lnTo>
                  <a:lnTo>
                    <a:pt x="171" y="191"/>
                  </a:lnTo>
                  <a:lnTo>
                    <a:pt x="171" y="189"/>
                  </a:lnTo>
                  <a:lnTo>
                    <a:pt x="173" y="189"/>
                  </a:lnTo>
                  <a:lnTo>
                    <a:pt x="171" y="189"/>
                  </a:lnTo>
                  <a:lnTo>
                    <a:pt x="171" y="187"/>
                  </a:lnTo>
                  <a:lnTo>
                    <a:pt x="173" y="186"/>
                  </a:lnTo>
                  <a:lnTo>
                    <a:pt x="174" y="184"/>
                  </a:lnTo>
                  <a:lnTo>
                    <a:pt x="176" y="184"/>
                  </a:lnTo>
                  <a:lnTo>
                    <a:pt x="176" y="182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1" y="177"/>
                  </a:lnTo>
                  <a:lnTo>
                    <a:pt x="169" y="177"/>
                  </a:lnTo>
                  <a:lnTo>
                    <a:pt x="169" y="179"/>
                  </a:lnTo>
                  <a:lnTo>
                    <a:pt x="167" y="177"/>
                  </a:lnTo>
                  <a:lnTo>
                    <a:pt x="169" y="179"/>
                  </a:lnTo>
                  <a:lnTo>
                    <a:pt x="167" y="179"/>
                  </a:lnTo>
                  <a:lnTo>
                    <a:pt x="167" y="181"/>
                  </a:lnTo>
                  <a:lnTo>
                    <a:pt x="166" y="181"/>
                  </a:lnTo>
                  <a:lnTo>
                    <a:pt x="166" y="179"/>
                  </a:lnTo>
                  <a:lnTo>
                    <a:pt x="164" y="179"/>
                  </a:lnTo>
                  <a:lnTo>
                    <a:pt x="164" y="181"/>
                  </a:lnTo>
                  <a:lnTo>
                    <a:pt x="162" y="181"/>
                  </a:lnTo>
                  <a:lnTo>
                    <a:pt x="161" y="181"/>
                  </a:lnTo>
                  <a:lnTo>
                    <a:pt x="159" y="181"/>
                  </a:lnTo>
                  <a:lnTo>
                    <a:pt x="159" y="182"/>
                  </a:lnTo>
                  <a:lnTo>
                    <a:pt x="157" y="182"/>
                  </a:lnTo>
                  <a:lnTo>
                    <a:pt x="156" y="182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4" y="186"/>
                  </a:lnTo>
                  <a:lnTo>
                    <a:pt x="152" y="186"/>
                  </a:lnTo>
                  <a:lnTo>
                    <a:pt x="152" y="187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4" y="191"/>
                  </a:lnTo>
                  <a:lnTo>
                    <a:pt x="154" y="192"/>
                  </a:lnTo>
                  <a:lnTo>
                    <a:pt x="156" y="192"/>
                  </a:lnTo>
                  <a:lnTo>
                    <a:pt x="156" y="194"/>
                  </a:lnTo>
                  <a:lnTo>
                    <a:pt x="156" y="195"/>
                  </a:lnTo>
                  <a:lnTo>
                    <a:pt x="157" y="195"/>
                  </a:lnTo>
                  <a:lnTo>
                    <a:pt x="159" y="195"/>
                  </a:lnTo>
                  <a:lnTo>
                    <a:pt x="159" y="194"/>
                  </a:lnTo>
                  <a:lnTo>
                    <a:pt x="159" y="195"/>
                  </a:lnTo>
                  <a:lnTo>
                    <a:pt x="159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2" y="199"/>
                  </a:lnTo>
                  <a:lnTo>
                    <a:pt x="164" y="197"/>
                  </a:lnTo>
                  <a:lnTo>
                    <a:pt x="164" y="199"/>
                  </a:lnTo>
                  <a:lnTo>
                    <a:pt x="162" y="199"/>
                  </a:lnTo>
                  <a:lnTo>
                    <a:pt x="162" y="200"/>
                  </a:lnTo>
                  <a:lnTo>
                    <a:pt x="162" y="202"/>
                  </a:lnTo>
                  <a:lnTo>
                    <a:pt x="164" y="202"/>
                  </a:lnTo>
                  <a:lnTo>
                    <a:pt x="164" y="200"/>
                  </a:lnTo>
                  <a:lnTo>
                    <a:pt x="164" y="202"/>
                  </a:lnTo>
                  <a:lnTo>
                    <a:pt x="164" y="204"/>
                  </a:lnTo>
                  <a:lnTo>
                    <a:pt x="162" y="204"/>
                  </a:lnTo>
                  <a:lnTo>
                    <a:pt x="161" y="204"/>
                  </a:lnTo>
                  <a:lnTo>
                    <a:pt x="161" y="205"/>
                  </a:lnTo>
                  <a:lnTo>
                    <a:pt x="159" y="205"/>
                  </a:lnTo>
                  <a:lnTo>
                    <a:pt x="157" y="205"/>
                  </a:lnTo>
                  <a:lnTo>
                    <a:pt x="157" y="207"/>
                  </a:lnTo>
                  <a:lnTo>
                    <a:pt x="156" y="207"/>
                  </a:lnTo>
                  <a:lnTo>
                    <a:pt x="154" y="207"/>
                  </a:lnTo>
                  <a:lnTo>
                    <a:pt x="152" y="207"/>
                  </a:lnTo>
                  <a:lnTo>
                    <a:pt x="152" y="209"/>
                  </a:lnTo>
                  <a:lnTo>
                    <a:pt x="151" y="209"/>
                  </a:lnTo>
                  <a:lnTo>
                    <a:pt x="151" y="207"/>
                  </a:lnTo>
                  <a:lnTo>
                    <a:pt x="149" y="207"/>
                  </a:lnTo>
                  <a:lnTo>
                    <a:pt x="149" y="205"/>
                  </a:lnTo>
                  <a:lnTo>
                    <a:pt x="147" y="205"/>
                  </a:lnTo>
                  <a:lnTo>
                    <a:pt x="146" y="205"/>
                  </a:lnTo>
                  <a:lnTo>
                    <a:pt x="146" y="204"/>
                  </a:lnTo>
                  <a:lnTo>
                    <a:pt x="144" y="204"/>
                  </a:lnTo>
                  <a:lnTo>
                    <a:pt x="144" y="205"/>
                  </a:lnTo>
                  <a:lnTo>
                    <a:pt x="144" y="204"/>
                  </a:lnTo>
                  <a:lnTo>
                    <a:pt x="144" y="205"/>
                  </a:lnTo>
                  <a:lnTo>
                    <a:pt x="142" y="204"/>
                  </a:lnTo>
                  <a:lnTo>
                    <a:pt x="142" y="205"/>
                  </a:lnTo>
                  <a:lnTo>
                    <a:pt x="140" y="205"/>
                  </a:lnTo>
                  <a:lnTo>
                    <a:pt x="140" y="204"/>
                  </a:lnTo>
                  <a:lnTo>
                    <a:pt x="140" y="205"/>
                  </a:lnTo>
                  <a:lnTo>
                    <a:pt x="139" y="205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2" y="207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46" y="205"/>
                  </a:lnTo>
                  <a:lnTo>
                    <a:pt x="146" y="207"/>
                  </a:lnTo>
                  <a:lnTo>
                    <a:pt x="146" y="205"/>
                  </a:lnTo>
                  <a:lnTo>
                    <a:pt x="146" y="207"/>
                  </a:lnTo>
                  <a:lnTo>
                    <a:pt x="147" y="207"/>
                  </a:lnTo>
                  <a:lnTo>
                    <a:pt x="149" y="207"/>
                  </a:lnTo>
                  <a:lnTo>
                    <a:pt x="151" y="207"/>
                  </a:lnTo>
                  <a:lnTo>
                    <a:pt x="151" y="209"/>
                  </a:lnTo>
                  <a:lnTo>
                    <a:pt x="149" y="209"/>
                  </a:lnTo>
                  <a:lnTo>
                    <a:pt x="147" y="207"/>
                  </a:lnTo>
                  <a:lnTo>
                    <a:pt x="144" y="207"/>
                  </a:lnTo>
                  <a:lnTo>
                    <a:pt x="140" y="209"/>
                  </a:lnTo>
                  <a:lnTo>
                    <a:pt x="139" y="209"/>
                  </a:lnTo>
                  <a:lnTo>
                    <a:pt x="135" y="209"/>
                  </a:lnTo>
                  <a:lnTo>
                    <a:pt x="134" y="210"/>
                  </a:lnTo>
                  <a:lnTo>
                    <a:pt x="135" y="210"/>
                  </a:lnTo>
                  <a:lnTo>
                    <a:pt x="134" y="210"/>
                  </a:lnTo>
                  <a:lnTo>
                    <a:pt x="132" y="210"/>
                  </a:lnTo>
                  <a:lnTo>
                    <a:pt x="130" y="210"/>
                  </a:lnTo>
                  <a:lnTo>
                    <a:pt x="130" y="212"/>
                  </a:lnTo>
                  <a:lnTo>
                    <a:pt x="129" y="212"/>
                  </a:lnTo>
                  <a:lnTo>
                    <a:pt x="127" y="212"/>
                  </a:lnTo>
                  <a:lnTo>
                    <a:pt x="127" y="214"/>
                  </a:lnTo>
                  <a:lnTo>
                    <a:pt x="125" y="214"/>
                  </a:lnTo>
                  <a:lnTo>
                    <a:pt x="125" y="212"/>
                  </a:lnTo>
                  <a:lnTo>
                    <a:pt x="127" y="212"/>
                  </a:lnTo>
                  <a:lnTo>
                    <a:pt x="125" y="212"/>
                  </a:lnTo>
                  <a:lnTo>
                    <a:pt x="125" y="210"/>
                  </a:lnTo>
                  <a:lnTo>
                    <a:pt x="125" y="212"/>
                  </a:lnTo>
                  <a:lnTo>
                    <a:pt x="124" y="210"/>
                  </a:lnTo>
                  <a:lnTo>
                    <a:pt x="122" y="210"/>
                  </a:lnTo>
                  <a:lnTo>
                    <a:pt x="122" y="209"/>
                  </a:lnTo>
                  <a:lnTo>
                    <a:pt x="120" y="209"/>
                  </a:lnTo>
                  <a:lnTo>
                    <a:pt x="120" y="207"/>
                  </a:lnTo>
                  <a:lnTo>
                    <a:pt x="118" y="207"/>
                  </a:lnTo>
                  <a:lnTo>
                    <a:pt x="117" y="207"/>
                  </a:lnTo>
                  <a:lnTo>
                    <a:pt x="117" y="205"/>
                  </a:lnTo>
                  <a:lnTo>
                    <a:pt x="115" y="205"/>
                  </a:lnTo>
                  <a:lnTo>
                    <a:pt x="113" y="205"/>
                  </a:lnTo>
                  <a:lnTo>
                    <a:pt x="112" y="205"/>
                  </a:lnTo>
                  <a:lnTo>
                    <a:pt x="112" y="204"/>
                  </a:lnTo>
                  <a:lnTo>
                    <a:pt x="110" y="204"/>
                  </a:lnTo>
                  <a:lnTo>
                    <a:pt x="110" y="202"/>
                  </a:lnTo>
                  <a:lnTo>
                    <a:pt x="108" y="202"/>
                  </a:lnTo>
                  <a:lnTo>
                    <a:pt x="107" y="200"/>
                  </a:lnTo>
                  <a:lnTo>
                    <a:pt x="105" y="200"/>
                  </a:lnTo>
                  <a:lnTo>
                    <a:pt x="105" y="199"/>
                  </a:lnTo>
                  <a:lnTo>
                    <a:pt x="105" y="200"/>
                  </a:lnTo>
                  <a:lnTo>
                    <a:pt x="103" y="199"/>
                  </a:lnTo>
                  <a:lnTo>
                    <a:pt x="102" y="199"/>
                  </a:lnTo>
                  <a:lnTo>
                    <a:pt x="102" y="200"/>
                  </a:lnTo>
                  <a:lnTo>
                    <a:pt x="100" y="200"/>
                  </a:lnTo>
                  <a:lnTo>
                    <a:pt x="98" y="200"/>
                  </a:lnTo>
                  <a:lnTo>
                    <a:pt x="98" y="199"/>
                  </a:lnTo>
                  <a:lnTo>
                    <a:pt x="100" y="199"/>
                  </a:lnTo>
                  <a:lnTo>
                    <a:pt x="100" y="197"/>
                  </a:lnTo>
                  <a:lnTo>
                    <a:pt x="98" y="197"/>
                  </a:lnTo>
                  <a:lnTo>
                    <a:pt x="97" y="197"/>
                  </a:lnTo>
                  <a:lnTo>
                    <a:pt x="97" y="199"/>
                  </a:lnTo>
                  <a:lnTo>
                    <a:pt x="95" y="199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90" y="200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5" y="200"/>
                  </a:lnTo>
                  <a:lnTo>
                    <a:pt x="85" y="202"/>
                  </a:lnTo>
                  <a:lnTo>
                    <a:pt x="83" y="200"/>
                  </a:lnTo>
                  <a:lnTo>
                    <a:pt x="85" y="202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1" y="204"/>
                  </a:lnTo>
                  <a:lnTo>
                    <a:pt x="81" y="205"/>
                  </a:lnTo>
                  <a:lnTo>
                    <a:pt x="80" y="205"/>
                  </a:lnTo>
                  <a:lnTo>
                    <a:pt x="80" y="204"/>
                  </a:lnTo>
                  <a:lnTo>
                    <a:pt x="80" y="202"/>
                  </a:lnTo>
                  <a:lnTo>
                    <a:pt x="80" y="200"/>
                  </a:lnTo>
                  <a:lnTo>
                    <a:pt x="80" y="202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6" y="205"/>
                  </a:lnTo>
                  <a:lnTo>
                    <a:pt x="76" y="207"/>
                  </a:lnTo>
                  <a:lnTo>
                    <a:pt x="75" y="207"/>
                  </a:lnTo>
                  <a:lnTo>
                    <a:pt x="75" y="209"/>
                  </a:lnTo>
                  <a:lnTo>
                    <a:pt x="73" y="209"/>
                  </a:lnTo>
                  <a:lnTo>
                    <a:pt x="73" y="210"/>
                  </a:lnTo>
                  <a:lnTo>
                    <a:pt x="71" y="210"/>
                  </a:lnTo>
                  <a:lnTo>
                    <a:pt x="70" y="210"/>
                  </a:lnTo>
                  <a:lnTo>
                    <a:pt x="68" y="210"/>
                  </a:lnTo>
                  <a:lnTo>
                    <a:pt x="68" y="212"/>
                  </a:lnTo>
                  <a:lnTo>
                    <a:pt x="66" y="210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4" y="210"/>
                  </a:lnTo>
                  <a:lnTo>
                    <a:pt x="63" y="212"/>
                  </a:lnTo>
                  <a:lnTo>
                    <a:pt x="61" y="212"/>
                  </a:lnTo>
                  <a:lnTo>
                    <a:pt x="61" y="210"/>
                  </a:lnTo>
                  <a:lnTo>
                    <a:pt x="61" y="209"/>
                  </a:lnTo>
                  <a:lnTo>
                    <a:pt x="63" y="209"/>
                  </a:lnTo>
                  <a:lnTo>
                    <a:pt x="63" y="207"/>
                  </a:lnTo>
                  <a:lnTo>
                    <a:pt x="63" y="209"/>
                  </a:lnTo>
                  <a:lnTo>
                    <a:pt x="61" y="207"/>
                  </a:lnTo>
                  <a:lnTo>
                    <a:pt x="59" y="207"/>
                  </a:lnTo>
                  <a:lnTo>
                    <a:pt x="58" y="207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4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7"/>
                  </a:lnTo>
                  <a:lnTo>
                    <a:pt x="54" y="209"/>
                  </a:lnTo>
                  <a:lnTo>
                    <a:pt x="54" y="207"/>
                  </a:lnTo>
                  <a:lnTo>
                    <a:pt x="54" y="209"/>
                  </a:lnTo>
                  <a:lnTo>
                    <a:pt x="53" y="209"/>
                  </a:lnTo>
                  <a:lnTo>
                    <a:pt x="51" y="209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49" y="209"/>
                  </a:lnTo>
                  <a:lnTo>
                    <a:pt x="49" y="207"/>
                  </a:lnTo>
                  <a:lnTo>
                    <a:pt x="51" y="207"/>
                  </a:lnTo>
                  <a:lnTo>
                    <a:pt x="51" y="205"/>
                  </a:lnTo>
                  <a:lnTo>
                    <a:pt x="53" y="205"/>
                  </a:lnTo>
                  <a:lnTo>
                    <a:pt x="53" y="207"/>
                  </a:lnTo>
                  <a:lnTo>
                    <a:pt x="53" y="205"/>
                  </a:lnTo>
                  <a:lnTo>
                    <a:pt x="54" y="205"/>
                  </a:lnTo>
                  <a:lnTo>
                    <a:pt x="54" y="204"/>
                  </a:lnTo>
                  <a:lnTo>
                    <a:pt x="56" y="204"/>
                  </a:lnTo>
                  <a:lnTo>
                    <a:pt x="56" y="202"/>
                  </a:lnTo>
                  <a:lnTo>
                    <a:pt x="54" y="202"/>
                  </a:lnTo>
                  <a:lnTo>
                    <a:pt x="54" y="204"/>
                  </a:lnTo>
                  <a:lnTo>
                    <a:pt x="54" y="202"/>
                  </a:lnTo>
                  <a:lnTo>
                    <a:pt x="53" y="204"/>
                  </a:lnTo>
                  <a:lnTo>
                    <a:pt x="53" y="202"/>
                  </a:lnTo>
                  <a:lnTo>
                    <a:pt x="54" y="202"/>
                  </a:lnTo>
                  <a:lnTo>
                    <a:pt x="54" y="200"/>
                  </a:lnTo>
                  <a:lnTo>
                    <a:pt x="53" y="200"/>
                  </a:lnTo>
                  <a:lnTo>
                    <a:pt x="54" y="200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1" y="200"/>
                  </a:lnTo>
                  <a:lnTo>
                    <a:pt x="51" y="199"/>
                  </a:lnTo>
                  <a:lnTo>
                    <a:pt x="51" y="200"/>
                  </a:lnTo>
                  <a:lnTo>
                    <a:pt x="51" y="199"/>
                  </a:lnTo>
                  <a:lnTo>
                    <a:pt x="51" y="200"/>
                  </a:lnTo>
                  <a:lnTo>
                    <a:pt x="49" y="200"/>
                  </a:lnTo>
                  <a:lnTo>
                    <a:pt x="49" y="202"/>
                  </a:lnTo>
                  <a:lnTo>
                    <a:pt x="49" y="200"/>
                  </a:lnTo>
                  <a:lnTo>
                    <a:pt x="49" y="202"/>
                  </a:lnTo>
                  <a:lnTo>
                    <a:pt x="51" y="202"/>
                  </a:lnTo>
                  <a:lnTo>
                    <a:pt x="49" y="202"/>
                  </a:lnTo>
                  <a:lnTo>
                    <a:pt x="49" y="204"/>
                  </a:lnTo>
                  <a:lnTo>
                    <a:pt x="49" y="202"/>
                  </a:lnTo>
                  <a:lnTo>
                    <a:pt x="49" y="204"/>
                  </a:lnTo>
                  <a:lnTo>
                    <a:pt x="48" y="204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4"/>
                  </a:lnTo>
                  <a:lnTo>
                    <a:pt x="42" y="205"/>
                  </a:lnTo>
                  <a:lnTo>
                    <a:pt x="42" y="207"/>
                  </a:lnTo>
                  <a:lnTo>
                    <a:pt x="44" y="205"/>
                  </a:lnTo>
                  <a:lnTo>
                    <a:pt x="44" y="207"/>
                  </a:lnTo>
                  <a:lnTo>
                    <a:pt x="42" y="207"/>
                  </a:lnTo>
                  <a:lnTo>
                    <a:pt x="42" y="209"/>
                  </a:lnTo>
                  <a:lnTo>
                    <a:pt x="41" y="209"/>
                  </a:lnTo>
                  <a:lnTo>
                    <a:pt x="41" y="207"/>
                  </a:lnTo>
                  <a:lnTo>
                    <a:pt x="39" y="207"/>
                  </a:lnTo>
                  <a:lnTo>
                    <a:pt x="37" y="207"/>
                  </a:lnTo>
                  <a:lnTo>
                    <a:pt x="37" y="209"/>
                  </a:lnTo>
                  <a:lnTo>
                    <a:pt x="36" y="210"/>
                  </a:lnTo>
                  <a:lnTo>
                    <a:pt x="36" y="209"/>
                  </a:lnTo>
                  <a:lnTo>
                    <a:pt x="34" y="209"/>
                  </a:lnTo>
                  <a:lnTo>
                    <a:pt x="32" y="210"/>
                  </a:lnTo>
                  <a:lnTo>
                    <a:pt x="31" y="210"/>
                  </a:lnTo>
                  <a:lnTo>
                    <a:pt x="31" y="212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7" y="212"/>
                  </a:lnTo>
                  <a:lnTo>
                    <a:pt x="26" y="212"/>
                  </a:lnTo>
                  <a:lnTo>
                    <a:pt x="26" y="210"/>
                  </a:lnTo>
                  <a:lnTo>
                    <a:pt x="24" y="212"/>
                  </a:lnTo>
                  <a:lnTo>
                    <a:pt x="22" y="210"/>
                  </a:lnTo>
                  <a:lnTo>
                    <a:pt x="22" y="212"/>
                  </a:lnTo>
                  <a:lnTo>
                    <a:pt x="21" y="212"/>
                  </a:lnTo>
                  <a:lnTo>
                    <a:pt x="21" y="214"/>
                  </a:lnTo>
                  <a:lnTo>
                    <a:pt x="19" y="214"/>
                  </a:lnTo>
                  <a:lnTo>
                    <a:pt x="19" y="215"/>
                  </a:lnTo>
                  <a:lnTo>
                    <a:pt x="19" y="217"/>
                  </a:lnTo>
                  <a:lnTo>
                    <a:pt x="17" y="218"/>
                  </a:lnTo>
                  <a:lnTo>
                    <a:pt x="19" y="218"/>
                  </a:lnTo>
                  <a:lnTo>
                    <a:pt x="17" y="218"/>
                  </a:lnTo>
                  <a:lnTo>
                    <a:pt x="17" y="220"/>
                  </a:lnTo>
                  <a:lnTo>
                    <a:pt x="19" y="220"/>
                  </a:lnTo>
                  <a:lnTo>
                    <a:pt x="17" y="220"/>
                  </a:lnTo>
                  <a:lnTo>
                    <a:pt x="19" y="222"/>
                  </a:lnTo>
                  <a:lnTo>
                    <a:pt x="17" y="222"/>
                  </a:lnTo>
                  <a:lnTo>
                    <a:pt x="17" y="223"/>
                  </a:lnTo>
                  <a:lnTo>
                    <a:pt x="15" y="223"/>
                  </a:lnTo>
                  <a:lnTo>
                    <a:pt x="17" y="223"/>
                  </a:lnTo>
                  <a:lnTo>
                    <a:pt x="17" y="225"/>
                  </a:lnTo>
                  <a:lnTo>
                    <a:pt x="15" y="225"/>
                  </a:lnTo>
                  <a:lnTo>
                    <a:pt x="15" y="227"/>
                  </a:lnTo>
                  <a:lnTo>
                    <a:pt x="17" y="227"/>
                  </a:lnTo>
                  <a:lnTo>
                    <a:pt x="17" y="228"/>
                  </a:lnTo>
                  <a:lnTo>
                    <a:pt x="19" y="228"/>
                  </a:lnTo>
                  <a:lnTo>
                    <a:pt x="19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2" y="227"/>
                  </a:lnTo>
                  <a:lnTo>
                    <a:pt x="22" y="225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2" y="225"/>
                  </a:lnTo>
                  <a:lnTo>
                    <a:pt x="24" y="225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6" y="225"/>
                  </a:lnTo>
                  <a:lnTo>
                    <a:pt x="26" y="227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24" y="227"/>
                  </a:lnTo>
                  <a:lnTo>
                    <a:pt x="22" y="227"/>
                  </a:lnTo>
                  <a:lnTo>
                    <a:pt x="21" y="227"/>
                  </a:lnTo>
                  <a:lnTo>
                    <a:pt x="22" y="227"/>
                  </a:lnTo>
                  <a:lnTo>
                    <a:pt x="21" y="227"/>
                  </a:lnTo>
                  <a:lnTo>
                    <a:pt x="21" y="228"/>
                  </a:lnTo>
                  <a:lnTo>
                    <a:pt x="22" y="228"/>
                  </a:lnTo>
                  <a:lnTo>
                    <a:pt x="22" y="227"/>
                  </a:lnTo>
                  <a:lnTo>
                    <a:pt x="22" y="228"/>
                  </a:lnTo>
                  <a:lnTo>
                    <a:pt x="21" y="228"/>
                  </a:lnTo>
                  <a:lnTo>
                    <a:pt x="19" y="228"/>
                  </a:lnTo>
                  <a:lnTo>
                    <a:pt x="21" y="230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2" y="228"/>
                  </a:lnTo>
                  <a:lnTo>
                    <a:pt x="24" y="228"/>
                  </a:lnTo>
                  <a:lnTo>
                    <a:pt x="26" y="228"/>
                  </a:lnTo>
                  <a:lnTo>
                    <a:pt x="26" y="230"/>
                  </a:lnTo>
                  <a:lnTo>
                    <a:pt x="24" y="230"/>
                  </a:lnTo>
                  <a:lnTo>
                    <a:pt x="24" y="232"/>
                  </a:lnTo>
                  <a:lnTo>
                    <a:pt x="22" y="233"/>
                  </a:lnTo>
                  <a:lnTo>
                    <a:pt x="22" y="235"/>
                  </a:lnTo>
                  <a:lnTo>
                    <a:pt x="24" y="235"/>
                  </a:lnTo>
                  <a:lnTo>
                    <a:pt x="22" y="233"/>
                  </a:lnTo>
                  <a:lnTo>
                    <a:pt x="24" y="233"/>
                  </a:lnTo>
                  <a:lnTo>
                    <a:pt x="26" y="232"/>
                  </a:lnTo>
                  <a:lnTo>
                    <a:pt x="26" y="230"/>
                  </a:lnTo>
                  <a:lnTo>
                    <a:pt x="27" y="230"/>
                  </a:lnTo>
                  <a:lnTo>
                    <a:pt x="27" y="228"/>
                  </a:lnTo>
                  <a:lnTo>
                    <a:pt x="29" y="228"/>
                  </a:lnTo>
                  <a:lnTo>
                    <a:pt x="31" y="228"/>
                  </a:lnTo>
                  <a:lnTo>
                    <a:pt x="29" y="230"/>
                  </a:lnTo>
                  <a:lnTo>
                    <a:pt x="29" y="232"/>
                  </a:lnTo>
                  <a:lnTo>
                    <a:pt x="31" y="232"/>
                  </a:lnTo>
                  <a:lnTo>
                    <a:pt x="32" y="232"/>
                  </a:lnTo>
                  <a:lnTo>
                    <a:pt x="34" y="232"/>
                  </a:lnTo>
                  <a:lnTo>
                    <a:pt x="34" y="233"/>
                  </a:lnTo>
                  <a:lnTo>
                    <a:pt x="36" y="233"/>
                  </a:lnTo>
                  <a:lnTo>
                    <a:pt x="34" y="233"/>
                  </a:lnTo>
                  <a:lnTo>
                    <a:pt x="36" y="233"/>
                  </a:lnTo>
                  <a:lnTo>
                    <a:pt x="36" y="235"/>
                  </a:lnTo>
                  <a:lnTo>
                    <a:pt x="36" y="233"/>
                  </a:lnTo>
                  <a:lnTo>
                    <a:pt x="36" y="235"/>
                  </a:lnTo>
                  <a:lnTo>
                    <a:pt x="36" y="233"/>
                  </a:lnTo>
                  <a:lnTo>
                    <a:pt x="34" y="233"/>
                  </a:lnTo>
                  <a:lnTo>
                    <a:pt x="32" y="235"/>
                  </a:lnTo>
                  <a:lnTo>
                    <a:pt x="31" y="235"/>
                  </a:lnTo>
                  <a:lnTo>
                    <a:pt x="31" y="237"/>
                  </a:lnTo>
                  <a:lnTo>
                    <a:pt x="31" y="238"/>
                  </a:lnTo>
                  <a:lnTo>
                    <a:pt x="29" y="238"/>
                  </a:lnTo>
                  <a:lnTo>
                    <a:pt x="29" y="240"/>
                  </a:lnTo>
                  <a:lnTo>
                    <a:pt x="27" y="240"/>
                  </a:lnTo>
                  <a:lnTo>
                    <a:pt x="26" y="240"/>
                  </a:lnTo>
                  <a:lnTo>
                    <a:pt x="27" y="238"/>
                  </a:lnTo>
                  <a:lnTo>
                    <a:pt x="26" y="238"/>
                  </a:lnTo>
                  <a:lnTo>
                    <a:pt x="26" y="240"/>
                  </a:lnTo>
                  <a:lnTo>
                    <a:pt x="26" y="238"/>
                  </a:lnTo>
                  <a:lnTo>
                    <a:pt x="24" y="240"/>
                  </a:lnTo>
                  <a:lnTo>
                    <a:pt x="24" y="238"/>
                  </a:lnTo>
                  <a:lnTo>
                    <a:pt x="22" y="238"/>
                  </a:lnTo>
                  <a:lnTo>
                    <a:pt x="21" y="238"/>
                  </a:lnTo>
                  <a:lnTo>
                    <a:pt x="22" y="238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5" y="238"/>
                  </a:lnTo>
                  <a:lnTo>
                    <a:pt x="15" y="240"/>
                  </a:lnTo>
                  <a:lnTo>
                    <a:pt x="15" y="241"/>
                  </a:lnTo>
                  <a:lnTo>
                    <a:pt x="14" y="240"/>
                  </a:lnTo>
                  <a:lnTo>
                    <a:pt x="12" y="240"/>
                  </a:lnTo>
                  <a:lnTo>
                    <a:pt x="12" y="238"/>
                  </a:lnTo>
                  <a:lnTo>
                    <a:pt x="10" y="238"/>
                  </a:lnTo>
                  <a:lnTo>
                    <a:pt x="10" y="237"/>
                  </a:lnTo>
                  <a:lnTo>
                    <a:pt x="10" y="235"/>
                  </a:lnTo>
                  <a:lnTo>
                    <a:pt x="9" y="235"/>
                  </a:lnTo>
                  <a:lnTo>
                    <a:pt x="10" y="235"/>
                  </a:lnTo>
                  <a:lnTo>
                    <a:pt x="7" y="233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5" y="230"/>
                  </a:lnTo>
                  <a:lnTo>
                    <a:pt x="4" y="230"/>
                  </a:lnTo>
                  <a:lnTo>
                    <a:pt x="2" y="230"/>
                  </a:lnTo>
                  <a:lnTo>
                    <a:pt x="0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2" y="223"/>
                  </a:lnTo>
                  <a:lnTo>
                    <a:pt x="4" y="223"/>
                  </a:lnTo>
                  <a:lnTo>
                    <a:pt x="4" y="222"/>
                  </a:lnTo>
                  <a:lnTo>
                    <a:pt x="5" y="222"/>
                  </a:lnTo>
                  <a:lnTo>
                    <a:pt x="5" y="220"/>
                  </a:lnTo>
                  <a:lnTo>
                    <a:pt x="7" y="220"/>
                  </a:lnTo>
                  <a:lnTo>
                    <a:pt x="7" y="218"/>
                  </a:lnTo>
                  <a:lnTo>
                    <a:pt x="7" y="217"/>
                  </a:lnTo>
                  <a:lnTo>
                    <a:pt x="7" y="215"/>
                  </a:lnTo>
                  <a:lnTo>
                    <a:pt x="7" y="214"/>
                  </a:lnTo>
                  <a:lnTo>
                    <a:pt x="7" y="212"/>
                  </a:lnTo>
                  <a:lnTo>
                    <a:pt x="9" y="212"/>
                  </a:lnTo>
                  <a:lnTo>
                    <a:pt x="9" y="210"/>
                  </a:lnTo>
                  <a:lnTo>
                    <a:pt x="9" y="209"/>
                  </a:lnTo>
                  <a:lnTo>
                    <a:pt x="9" y="207"/>
                  </a:lnTo>
                  <a:lnTo>
                    <a:pt x="9" y="205"/>
                  </a:lnTo>
                  <a:lnTo>
                    <a:pt x="10" y="205"/>
                  </a:lnTo>
                  <a:lnTo>
                    <a:pt x="12" y="205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4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200"/>
                  </a:lnTo>
                  <a:lnTo>
                    <a:pt x="21" y="200"/>
                  </a:lnTo>
                  <a:lnTo>
                    <a:pt x="21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2" y="199"/>
                  </a:lnTo>
                  <a:lnTo>
                    <a:pt x="24" y="199"/>
                  </a:lnTo>
                  <a:lnTo>
                    <a:pt x="24" y="197"/>
                  </a:lnTo>
                  <a:lnTo>
                    <a:pt x="26" y="197"/>
                  </a:lnTo>
                  <a:lnTo>
                    <a:pt x="27" y="195"/>
                  </a:lnTo>
                  <a:lnTo>
                    <a:pt x="27" y="197"/>
                  </a:lnTo>
                  <a:lnTo>
                    <a:pt x="27" y="195"/>
                  </a:lnTo>
                  <a:lnTo>
                    <a:pt x="29" y="195"/>
                  </a:lnTo>
                  <a:lnTo>
                    <a:pt x="31" y="195"/>
                  </a:lnTo>
                  <a:lnTo>
                    <a:pt x="31" y="197"/>
                  </a:lnTo>
                  <a:lnTo>
                    <a:pt x="32" y="197"/>
                  </a:lnTo>
                  <a:lnTo>
                    <a:pt x="32" y="195"/>
                  </a:lnTo>
                  <a:lnTo>
                    <a:pt x="34" y="194"/>
                  </a:lnTo>
                  <a:lnTo>
                    <a:pt x="36" y="194"/>
                  </a:lnTo>
                  <a:lnTo>
                    <a:pt x="37" y="192"/>
                  </a:lnTo>
                  <a:lnTo>
                    <a:pt x="39" y="192"/>
                  </a:lnTo>
                  <a:lnTo>
                    <a:pt x="39" y="194"/>
                  </a:lnTo>
                  <a:lnTo>
                    <a:pt x="39" y="195"/>
                  </a:lnTo>
                  <a:lnTo>
                    <a:pt x="41" y="195"/>
                  </a:lnTo>
                  <a:lnTo>
                    <a:pt x="42" y="195"/>
                  </a:lnTo>
                  <a:lnTo>
                    <a:pt x="42" y="194"/>
                  </a:lnTo>
                  <a:lnTo>
                    <a:pt x="44" y="194"/>
                  </a:lnTo>
                  <a:lnTo>
                    <a:pt x="44" y="192"/>
                  </a:lnTo>
                  <a:lnTo>
                    <a:pt x="46" y="192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9" y="194"/>
                  </a:lnTo>
                  <a:lnTo>
                    <a:pt x="51" y="192"/>
                  </a:lnTo>
                  <a:lnTo>
                    <a:pt x="53" y="192"/>
                  </a:lnTo>
                  <a:lnTo>
                    <a:pt x="54" y="192"/>
                  </a:lnTo>
                  <a:lnTo>
                    <a:pt x="53" y="192"/>
                  </a:lnTo>
                  <a:lnTo>
                    <a:pt x="54" y="192"/>
                  </a:lnTo>
                  <a:lnTo>
                    <a:pt x="54" y="191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58" y="192"/>
                  </a:lnTo>
                  <a:lnTo>
                    <a:pt x="59" y="191"/>
                  </a:lnTo>
                  <a:lnTo>
                    <a:pt x="59" y="189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59" y="187"/>
                  </a:lnTo>
                  <a:lnTo>
                    <a:pt x="59" y="186"/>
                  </a:lnTo>
                  <a:lnTo>
                    <a:pt x="61" y="184"/>
                  </a:lnTo>
                  <a:lnTo>
                    <a:pt x="63" y="182"/>
                  </a:lnTo>
                  <a:lnTo>
                    <a:pt x="64" y="182"/>
                  </a:lnTo>
                  <a:lnTo>
                    <a:pt x="66" y="181"/>
                  </a:lnTo>
                  <a:lnTo>
                    <a:pt x="64" y="181"/>
                  </a:lnTo>
                  <a:lnTo>
                    <a:pt x="66" y="181"/>
                  </a:lnTo>
                  <a:lnTo>
                    <a:pt x="68" y="179"/>
                  </a:lnTo>
                  <a:lnTo>
                    <a:pt x="68" y="177"/>
                  </a:lnTo>
                  <a:lnTo>
                    <a:pt x="70" y="177"/>
                  </a:lnTo>
                  <a:lnTo>
                    <a:pt x="68" y="177"/>
                  </a:lnTo>
                  <a:lnTo>
                    <a:pt x="68" y="176"/>
                  </a:lnTo>
                  <a:lnTo>
                    <a:pt x="66" y="174"/>
                  </a:lnTo>
                  <a:lnTo>
                    <a:pt x="66" y="172"/>
                  </a:lnTo>
                  <a:lnTo>
                    <a:pt x="64" y="172"/>
                  </a:lnTo>
                  <a:lnTo>
                    <a:pt x="64" y="171"/>
                  </a:lnTo>
                  <a:lnTo>
                    <a:pt x="63" y="171"/>
                  </a:lnTo>
                  <a:lnTo>
                    <a:pt x="61" y="171"/>
                  </a:lnTo>
                  <a:lnTo>
                    <a:pt x="59" y="171"/>
                  </a:lnTo>
                  <a:lnTo>
                    <a:pt x="59" y="169"/>
                  </a:lnTo>
                  <a:lnTo>
                    <a:pt x="58" y="169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4" y="169"/>
                  </a:lnTo>
                  <a:lnTo>
                    <a:pt x="53" y="169"/>
                  </a:lnTo>
                  <a:lnTo>
                    <a:pt x="51" y="169"/>
                  </a:lnTo>
                  <a:lnTo>
                    <a:pt x="51" y="171"/>
                  </a:lnTo>
                  <a:lnTo>
                    <a:pt x="49" y="171"/>
                  </a:lnTo>
                  <a:lnTo>
                    <a:pt x="49" y="169"/>
                  </a:lnTo>
                  <a:lnTo>
                    <a:pt x="49" y="168"/>
                  </a:lnTo>
                  <a:lnTo>
                    <a:pt x="48" y="168"/>
                  </a:lnTo>
                  <a:lnTo>
                    <a:pt x="46" y="168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4" y="169"/>
                  </a:lnTo>
                  <a:lnTo>
                    <a:pt x="42" y="169"/>
                  </a:lnTo>
                  <a:lnTo>
                    <a:pt x="42" y="171"/>
                  </a:lnTo>
                  <a:lnTo>
                    <a:pt x="41" y="171"/>
                  </a:lnTo>
                  <a:lnTo>
                    <a:pt x="39" y="171"/>
                  </a:lnTo>
                  <a:lnTo>
                    <a:pt x="37" y="171"/>
                  </a:lnTo>
                  <a:lnTo>
                    <a:pt x="37" y="172"/>
                  </a:lnTo>
                  <a:lnTo>
                    <a:pt x="36" y="174"/>
                  </a:lnTo>
                  <a:lnTo>
                    <a:pt x="36" y="172"/>
                  </a:lnTo>
                  <a:lnTo>
                    <a:pt x="34" y="172"/>
                  </a:lnTo>
                  <a:lnTo>
                    <a:pt x="34" y="174"/>
                  </a:lnTo>
                  <a:lnTo>
                    <a:pt x="34" y="172"/>
                  </a:lnTo>
                  <a:lnTo>
                    <a:pt x="34" y="171"/>
                  </a:lnTo>
                  <a:lnTo>
                    <a:pt x="32" y="171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27" y="172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22" y="169"/>
                  </a:lnTo>
                  <a:lnTo>
                    <a:pt x="24" y="169"/>
                  </a:lnTo>
                  <a:lnTo>
                    <a:pt x="22" y="169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21" y="166"/>
                  </a:lnTo>
                  <a:lnTo>
                    <a:pt x="21" y="164"/>
                  </a:lnTo>
                  <a:lnTo>
                    <a:pt x="19" y="163"/>
                  </a:lnTo>
                  <a:lnTo>
                    <a:pt x="17" y="161"/>
                  </a:lnTo>
                  <a:lnTo>
                    <a:pt x="17" y="163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7" y="159"/>
                  </a:lnTo>
                  <a:lnTo>
                    <a:pt x="15" y="159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5" y="154"/>
                  </a:lnTo>
                  <a:lnTo>
                    <a:pt x="14" y="154"/>
                  </a:lnTo>
                  <a:lnTo>
                    <a:pt x="15" y="154"/>
                  </a:lnTo>
                  <a:lnTo>
                    <a:pt x="14" y="154"/>
                  </a:lnTo>
                  <a:lnTo>
                    <a:pt x="14" y="153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9" y="153"/>
                  </a:lnTo>
                  <a:lnTo>
                    <a:pt x="9" y="151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10" y="149"/>
                  </a:lnTo>
                  <a:lnTo>
                    <a:pt x="12" y="149"/>
                  </a:lnTo>
                  <a:lnTo>
                    <a:pt x="14" y="149"/>
                  </a:lnTo>
                  <a:lnTo>
                    <a:pt x="15" y="148"/>
                  </a:lnTo>
                  <a:lnTo>
                    <a:pt x="17" y="148"/>
                  </a:lnTo>
                  <a:lnTo>
                    <a:pt x="17" y="149"/>
                  </a:lnTo>
                  <a:lnTo>
                    <a:pt x="17" y="148"/>
                  </a:lnTo>
                  <a:lnTo>
                    <a:pt x="19" y="149"/>
                  </a:lnTo>
                  <a:lnTo>
                    <a:pt x="19" y="148"/>
                  </a:lnTo>
                  <a:lnTo>
                    <a:pt x="19" y="149"/>
                  </a:lnTo>
                  <a:lnTo>
                    <a:pt x="21" y="149"/>
                  </a:lnTo>
                  <a:lnTo>
                    <a:pt x="22" y="149"/>
                  </a:lnTo>
                  <a:lnTo>
                    <a:pt x="22" y="148"/>
                  </a:lnTo>
                  <a:lnTo>
                    <a:pt x="24" y="148"/>
                  </a:lnTo>
                  <a:lnTo>
                    <a:pt x="24" y="146"/>
                  </a:lnTo>
                  <a:lnTo>
                    <a:pt x="26" y="146"/>
                  </a:lnTo>
                  <a:lnTo>
                    <a:pt x="26" y="145"/>
                  </a:lnTo>
                  <a:lnTo>
                    <a:pt x="27" y="145"/>
                  </a:lnTo>
                  <a:lnTo>
                    <a:pt x="29" y="145"/>
                  </a:lnTo>
                  <a:lnTo>
                    <a:pt x="31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6" y="143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9" y="141"/>
                  </a:lnTo>
                  <a:lnTo>
                    <a:pt x="39" y="140"/>
                  </a:lnTo>
                  <a:lnTo>
                    <a:pt x="41" y="140"/>
                  </a:lnTo>
                  <a:lnTo>
                    <a:pt x="41" y="138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6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9" y="140"/>
                  </a:lnTo>
                  <a:lnTo>
                    <a:pt x="49" y="138"/>
                  </a:lnTo>
                  <a:lnTo>
                    <a:pt x="51" y="138"/>
                  </a:lnTo>
                  <a:lnTo>
                    <a:pt x="53" y="138"/>
                  </a:lnTo>
                  <a:lnTo>
                    <a:pt x="54" y="138"/>
                  </a:lnTo>
                  <a:lnTo>
                    <a:pt x="56" y="138"/>
                  </a:lnTo>
                  <a:lnTo>
                    <a:pt x="56" y="136"/>
                  </a:lnTo>
                  <a:lnTo>
                    <a:pt x="56" y="138"/>
                  </a:lnTo>
                  <a:lnTo>
                    <a:pt x="58" y="136"/>
                  </a:lnTo>
                  <a:lnTo>
                    <a:pt x="59" y="136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9" y="138"/>
                  </a:lnTo>
                  <a:lnTo>
                    <a:pt x="59" y="140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3" y="138"/>
                  </a:lnTo>
                  <a:lnTo>
                    <a:pt x="64" y="138"/>
                  </a:lnTo>
                  <a:lnTo>
                    <a:pt x="66" y="136"/>
                  </a:lnTo>
                  <a:lnTo>
                    <a:pt x="68" y="136"/>
                  </a:lnTo>
                  <a:lnTo>
                    <a:pt x="66" y="136"/>
                  </a:lnTo>
                  <a:lnTo>
                    <a:pt x="68" y="135"/>
                  </a:lnTo>
                  <a:lnTo>
                    <a:pt x="68" y="136"/>
                  </a:lnTo>
                  <a:lnTo>
                    <a:pt x="68" y="135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0" y="135"/>
                  </a:lnTo>
                  <a:lnTo>
                    <a:pt x="71" y="135"/>
                  </a:lnTo>
                  <a:lnTo>
                    <a:pt x="71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31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8" y="130"/>
                  </a:lnTo>
                  <a:lnTo>
                    <a:pt x="80" y="130"/>
                  </a:lnTo>
                  <a:lnTo>
                    <a:pt x="80" y="128"/>
                  </a:lnTo>
                  <a:lnTo>
                    <a:pt x="81" y="128"/>
                  </a:lnTo>
                  <a:lnTo>
                    <a:pt x="83" y="128"/>
                  </a:lnTo>
                  <a:lnTo>
                    <a:pt x="83" y="130"/>
                  </a:lnTo>
                  <a:lnTo>
                    <a:pt x="85" y="130"/>
                  </a:lnTo>
                  <a:lnTo>
                    <a:pt x="85" y="128"/>
                  </a:lnTo>
                  <a:lnTo>
                    <a:pt x="85" y="130"/>
                  </a:lnTo>
                  <a:lnTo>
                    <a:pt x="85" y="128"/>
                  </a:lnTo>
                  <a:lnTo>
                    <a:pt x="86" y="128"/>
                  </a:lnTo>
                  <a:lnTo>
                    <a:pt x="88" y="128"/>
                  </a:lnTo>
                  <a:lnTo>
                    <a:pt x="90" y="126"/>
                  </a:lnTo>
                  <a:lnTo>
                    <a:pt x="91" y="126"/>
                  </a:lnTo>
                  <a:lnTo>
                    <a:pt x="93" y="125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97" y="123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2" y="123"/>
                  </a:lnTo>
                  <a:lnTo>
                    <a:pt x="102" y="122"/>
                  </a:lnTo>
                  <a:lnTo>
                    <a:pt x="103" y="122"/>
                  </a:lnTo>
                  <a:lnTo>
                    <a:pt x="105" y="122"/>
                  </a:lnTo>
                  <a:lnTo>
                    <a:pt x="105" y="120"/>
                  </a:lnTo>
                  <a:lnTo>
                    <a:pt x="107" y="122"/>
                  </a:lnTo>
                  <a:lnTo>
                    <a:pt x="107" y="120"/>
                  </a:lnTo>
                  <a:lnTo>
                    <a:pt x="107" y="122"/>
                  </a:lnTo>
                  <a:lnTo>
                    <a:pt x="108" y="123"/>
                  </a:lnTo>
                  <a:lnTo>
                    <a:pt x="110" y="123"/>
                  </a:lnTo>
                  <a:lnTo>
                    <a:pt x="110" y="122"/>
                  </a:lnTo>
                  <a:lnTo>
                    <a:pt x="112" y="122"/>
                  </a:lnTo>
                  <a:lnTo>
                    <a:pt x="113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2"/>
                  </a:lnTo>
                  <a:lnTo>
                    <a:pt x="117" y="122"/>
                  </a:lnTo>
                  <a:lnTo>
                    <a:pt x="117" y="120"/>
                  </a:lnTo>
                  <a:lnTo>
                    <a:pt x="118" y="120"/>
                  </a:lnTo>
                  <a:lnTo>
                    <a:pt x="118" y="122"/>
                  </a:lnTo>
                  <a:lnTo>
                    <a:pt x="120" y="122"/>
                  </a:lnTo>
                  <a:lnTo>
                    <a:pt x="122" y="122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4" y="122"/>
                  </a:lnTo>
                  <a:lnTo>
                    <a:pt x="125" y="122"/>
                  </a:lnTo>
                  <a:lnTo>
                    <a:pt x="125" y="123"/>
                  </a:lnTo>
                  <a:lnTo>
                    <a:pt x="125" y="122"/>
                  </a:lnTo>
                  <a:lnTo>
                    <a:pt x="127" y="122"/>
                  </a:lnTo>
                  <a:lnTo>
                    <a:pt x="129" y="122"/>
                  </a:lnTo>
                  <a:lnTo>
                    <a:pt x="130" y="120"/>
                  </a:lnTo>
                  <a:lnTo>
                    <a:pt x="130" y="122"/>
                  </a:lnTo>
                  <a:lnTo>
                    <a:pt x="132" y="122"/>
                  </a:lnTo>
                  <a:lnTo>
                    <a:pt x="134" y="122"/>
                  </a:lnTo>
                  <a:lnTo>
                    <a:pt x="135" y="122"/>
                  </a:lnTo>
                  <a:lnTo>
                    <a:pt x="135" y="120"/>
                  </a:lnTo>
                  <a:lnTo>
                    <a:pt x="137" y="120"/>
                  </a:lnTo>
                  <a:lnTo>
                    <a:pt x="139" y="120"/>
                  </a:lnTo>
                  <a:lnTo>
                    <a:pt x="139" y="118"/>
                  </a:lnTo>
                  <a:lnTo>
                    <a:pt x="140" y="118"/>
                  </a:lnTo>
                  <a:lnTo>
                    <a:pt x="142" y="118"/>
                  </a:lnTo>
                  <a:lnTo>
                    <a:pt x="144" y="117"/>
                  </a:lnTo>
                  <a:lnTo>
                    <a:pt x="144" y="115"/>
                  </a:lnTo>
                  <a:lnTo>
                    <a:pt x="146" y="115"/>
                  </a:lnTo>
                  <a:lnTo>
                    <a:pt x="147" y="115"/>
                  </a:lnTo>
                  <a:lnTo>
                    <a:pt x="149" y="115"/>
                  </a:lnTo>
                  <a:lnTo>
                    <a:pt x="149" y="117"/>
                  </a:lnTo>
                  <a:lnTo>
                    <a:pt x="151" y="117"/>
                  </a:lnTo>
                  <a:lnTo>
                    <a:pt x="152" y="115"/>
                  </a:lnTo>
                  <a:lnTo>
                    <a:pt x="154" y="115"/>
                  </a:lnTo>
                  <a:lnTo>
                    <a:pt x="156" y="115"/>
                  </a:lnTo>
                  <a:lnTo>
                    <a:pt x="157" y="115"/>
                  </a:lnTo>
                  <a:lnTo>
                    <a:pt x="157" y="117"/>
                  </a:lnTo>
                  <a:lnTo>
                    <a:pt x="157" y="118"/>
                  </a:lnTo>
                  <a:lnTo>
                    <a:pt x="159" y="117"/>
                  </a:lnTo>
                  <a:lnTo>
                    <a:pt x="159" y="118"/>
                  </a:lnTo>
                  <a:lnTo>
                    <a:pt x="161" y="118"/>
                  </a:lnTo>
                  <a:lnTo>
                    <a:pt x="161" y="117"/>
                  </a:lnTo>
                  <a:lnTo>
                    <a:pt x="162" y="117"/>
                  </a:lnTo>
                  <a:lnTo>
                    <a:pt x="164" y="117"/>
                  </a:lnTo>
                  <a:lnTo>
                    <a:pt x="164" y="118"/>
                  </a:lnTo>
                  <a:lnTo>
                    <a:pt x="166" y="117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7" y="117"/>
                  </a:lnTo>
                  <a:lnTo>
                    <a:pt x="166" y="118"/>
                  </a:lnTo>
                  <a:lnTo>
                    <a:pt x="167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2"/>
                  </a:lnTo>
                  <a:lnTo>
                    <a:pt x="164" y="122"/>
                  </a:lnTo>
                  <a:lnTo>
                    <a:pt x="164" y="123"/>
                  </a:lnTo>
                  <a:lnTo>
                    <a:pt x="166" y="123"/>
                  </a:lnTo>
                  <a:lnTo>
                    <a:pt x="166" y="125"/>
                  </a:lnTo>
                  <a:lnTo>
                    <a:pt x="167" y="125"/>
                  </a:lnTo>
                  <a:lnTo>
                    <a:pt x="167" y="123"/>
                  </a:lnTo>
                  <a:lnTo>
                    <a:pt x="169" y="122"/>
                  </a:lnTo>
                  <a:lnTo>
                    <a:pt x="171" y="123"/>
                  </a:lnTo>
                  <a:lnTo>
                    <a:pt x="171" y="122"/>
                  </a:lnTo>
                  <a:lnTo>
                    <a:pt x="173" y="123"/>
                  </a:lnTo>
                  <a:lnTo>
                    <a:pt x="173" y="122"/>
                  </a:lnTo>
                  <a:lnTo>
                    <a:pt x="174" y="122"/>
                  </a:lnTo>
                  <a:lnTo>
                    <a:pt x="176" y="122"/>
                  </a:lnTo>
                  <a:lnTo>
                    <a:pt x="176" y="120"/>
                  </a:lnTo>
                  <a:lnTo>
                    <a:pt x="176" y="118"/>
                  </a:lnTo>
                  <a:lnTo>
                    <a:pt x="178" y="118"/>
                  </a:lnTo>
                  <a:lnTo>
                    <a:pt x="179" y="117"/>
                  </a:lnTo>
                  <a:lnTo>
                    <a:pt x="179" y="118"/>
                  </a:lnTo>
                  <a:lnTo>
                    <a:pt x="181" y="117"/>
                  </a:lnTo>
                  <a:lnTo>
                    <a:pt x="183" y="117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4" y="115"/>
                  </a:lnTo>
                  <a:lnTo>
                    <a:pt x="186" y="115"/>
                  </a:lnTo>
                  <a:lnTo>
                    <a:pt x="188" y="113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91" y="110"/>
                  </a:lnTo>
                  <a:lnTo>
                    <a:pt x="193" y="110"/>
                  </a:lnTo>
                  <a:lnTo>
                    <a:pt x="194" y="110"/>
                  </a:lnTo>
                  <a:lnTo>
                    <a:pt x="194" y="108"/>
                  </a:lnTo>
                  <a:lnTo>
                    <a:pt x="198" y="108"/>
                  </a:lnTo>
                  <a:lnTo>
                    <a:pt x="200" y="107"/>
                  </a:lnTo>
                  <a:lnTo>
                    <a:pt x="201" y="107"/>
                  </a:lnTo>
                  <a:lnTo>
                    <a:pt x="203" y="107"/>
                  </a:lnTo>
                  <a:lnTo>
                    <a:pt x="206" y="105"/>
                  </a:lnTo>
                  <a:lnTo>
                    <a:pt x="210" y="103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5" y="102"/>
                  </a:lnTo>
                  <a:lnTo>
                    <a:pt x="216" y="102"/>
                  </a:lnTo>
                  <a:lnTo>
                    <a:pt x="216" y="100"/>
                  </a:lnTo>
                  <a:lnTo>
                    <a:pt x="216" y="102"/>
                  </a:lnTo>
                  <a:lnTo>
                    <a:pt x="218" y="100"/>
                  </a:lnTo>
                  <a:lnTo>
                    <a:pt x="223" y="97"/>
                  </a:lnTo>
                  <a:lnTo>
                    <a:pt x="227" y="97"/>
                  </a:lnTo>
                  <a:lnTo>
                    <a:pt x="228" y="95"/>
                  </a:lnTo>
                  <a:lnTo>
                    <a:pt x="230" y="95"/>
                  </a:lnTo>
                  <a:lnTo>
                    <a:pt x="232" y="94"/>
                  </a:lnTo>
                  <a:lnTo>
                    <a:pt x="233" y="94"/>
                  </a:lnTo>
                  <a:lnTo>
                    <a:pt x="237" y="92"/>
                  </a:ln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3" y="90"/>
                  </a:lnTo>
                  <a:lnTo>
                    <a:pt x="245" y="89"/>
                  </a:lnTo>
                  <a:lnTo>
                    <a:pt x="247" y="89"/>
                  </a:lnTo>
                  <a:lnTo>
                    <a:pt x="249" y="89"/>
                  </a:lnTo>
                  <a:lnTo>
                    <a:pt x="249" y="87"/>
                  </a:lnTo>
                  <a:lnTo>
                    <a:pt x="249" y="85"/>
                  </a:lnTo>
                  <a:lnTo>
                    <a:pt x="247" y="85"/>
                  </a:lnTo>
                  <a:lnTo>
                    <a:pt x="247" y="84"/>
                  </a:lnTo>
                  <a:lnTo>
                    <a:pt x="245" y="82"/>
                  </a:lnTo>
                  <a:lnTo>
                    <a:pt x="245" y="84"/>
                  </a:lnTo>
                  <a:lnTo>
                    <a:pt x="245" y="82"/>
                  </a:lnTo>
                  <a:lnTo>
                    <a:pt x="245" y="84"/>
                  </a:lnTo>
                  <a:lnTo>
                    <a:pt x="243" y="82"/>
                  </a:lnTo>
                  <a:lnTo>
                    <a:pt x="243" y="84"/>
                  </a:lnTo>
                  <a:lnTo>
                    <a:pt x="243" y="82"/>
                  </a:lnTo>
                  <a:lnTo>
                    <a:pt x="242" y="84"/>
                  </a:lnTo>
                  <a:lnTo>
                    <a:pt x="242" y="82"/>
                  </a:lnTo>
                  <a:lnTo>
                    <a:pt x="240" y="82"/>
                  </a:lnTo>
                  <a:lnTo>
                    <a:pt x="238" y="82"/>
                  </a:lnTo>
                  <a:lnTo>
                    <a:pt x="238" y="80"/>
                  </a:lnTo>
                  <a:lnTo>
                    <a:pt x="240" y="80"/>
                  </a:lnTo>
                  <a:lnTo>
                    <a:pt x="240" y="79"/>
                  </a:lnTo>
                  <a:lnTo>
                    <a:pt x="238" y="80"/>
                  </a:lnTo>
                  <a:lnTo>
                    <a:pt x="238" y="79"/>
                  </a:lnTo>
                  <a:lnTo>
                    <a:pt x="240" y="79"/>
                  </a:lnTo>
                  <a:lnTo>
                    <a:pt x="240" y="77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3" y="74"/>
                  </a:lnTo>
                  <a:lnTo>
                    <a:pt x="242" y="74"/>
                  </a:lnTo>
                  <a:lnTo>
                    <a:pt x="243" y="74"/>
                  </a:lnTo>
                  <a:lnTo>
                    <a:pt x="245" y="74"/>
                  </a:lnTo>
                  <a:lnTo>
                    <a:pt x="245" y="72"/>
                  </a:lnTo>
                  <a:lnTo>
                    <a:pt x="245" y="71"/>
                  </a:lnTo>
                  <a:lnTo>
                    <a:pt x="247" y="71"/>
                  </a:lnTo>
                  <a:lnTo>
                    <a:pt x="247" y="69"/>
                  </a:lnTo>
                  <a:lnTo>
                    <a:pt x="249" y="69"/>
                  </a:lnTo>
                  <a:lnTo>
                    <a:pt x="249" y="67"/>
                  </a:lnTo>
                  <a:lnTo>
                    <a:pt x="250" y="67"/>
                  </a:lnTo>
                  <a:lnTo>
                    <a:pt x="249" y="67"/>
                  </a:lnTo>
                  <a:lnTo>
                    <a:pt x="249" y="66"/>
                  </a:lnTo>
                  <a:lnTo>
                    <a:pt x="247" y="66"/>
                  </a:lnTo>
                  <a:lnTo>
                    <a:pt x="247" y="64"/>
                  </a:lnTo>
                  <a:lnTo>
                    <a:pt x="247" y="62"/>
                  </a:lnTo>
                  <a:lnTo>
                    <a:pt x="247" y="61"/>
                  </a:lnTo>
                  <a:lnTo>
                    <a:pt x="249" y="61"/>
                  </a:lnTo>
                  <a:lnTo>
                    <a:pt x="247" y="61"/>
                  </a:lnTo>
                  <a:lnTo>
                    <a:pt x="247" y="59"/>
                  </a:lnTo>
                  <a:lnTo>
                    <a:pt x="249" y="59"/>
                  </a:lnTo>
                  <a:lnTo>
                    <a:pt x="249" y="61"/>
                  </a:lnTo>
                  <a:lnTo>
                    <a:pt x="250" y="61"/>
                  </a:lnTo>
                  <a:lnTo>
                    <a:pt x="250" y="59"/>
                  </a:lnTo>
                  <a:lnTo>
                    <a:pt x="252" y="59"/>
                  </a:lnTo>
                  <a:lnTo>
                    <a:pt x="250" y="59"/>
                  </a:lnTo>
                  <a:lnTo>
                    <a:pt x="250" y="58"/>
                  </a:lnTo>
                  <a:lnTo>
                    <a:pt x="250" y="56"/>
                  </a:lnTo>
                  <a:lnTo>
                    <a:pt x="252" y="56"/>
                  </a:lnTo>
                  <a:lnTo>
                    <a:pt x="252" y="54"/>
                  </a:lnTo>
                  <a:lnTo>
                    <a:pt x="252" y="53"/>
                  </a:lnTo>
                  <a:lnTo>
                    <a:pt x="252" y="51"/>
                  </a:lnTo>
                  <a:lnTo>
                    <a:pt x="252" y="49"/>
                  </a:lnTo>
                  <a:lnTo>
                    <a:pt x="252" y="48"/>
                  </a:lnTo>
                  <a:lnTo>
                    <a:pt x="254" y="48"/>
                  </a:lnTo>
                  <a:lnTo>
                    <a:pt x="254" y="46"/>
                  </a:lnTo>
                  <a:lnTo>
                    <a:pt x="255" y="46"/>
                  </a:lnTo>
                  <a:lnTo>
                    <a:pt x="255" y="44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55" y="39"/>
                  </a:lnTo>
                  <a:lnTo>
                    <a:pt x="254" y="39"/>
                  </a:lnTo>
                  <a:lnTo>
                    <a:pt x="255" y="38"/>
                  </a:lnTo>
                  <a:lnTo>
                    <a:pt x="255" y="36"/>
                  </a:lnTo>
                  <a:lnTo>
                    <a:pt x="257" y="36"/>
                  </a:lnTo>
                  <a:lnTo>
                    <a:pt x="257" y="35"/>
                  </a:lnTo>
                  <a:lnTo>
                    <a:pt x="257" y="33"/>
                  </a:lnTo>
                  <a:lnTo>
                    <a:pt x="259" y="31"/>
                  </a:lnTo>
                  <a:lnTo>
                    <a:pt x="260" y="31"/>
                  </a:lnTo>
                  <a:lnTo>
                    <a:pt x="262" y="31"/>
                  </a:lnTo>
                  <a:lnTo>
                    <a:pt x="262" y="30"/>
                  </a:lnTo>
                  <a:lnTo>
                    <a:pt x="260" y="30"/>
                  </a:lnTo>
                  <a:lnTo>
                    <a:pt x="262" y="30"/>
                  </a:lnTo>
                  <a:lnTo>
                    <a:pt x="262" y="28"/>
                  </a:lnTo>
                  <a:lnTo>
                    <a:pt x="264" y="28"/>
                  </a:lnTo>
                  <a:lnTo>
                    <a:pt x="264" y="26"/>
                  </a:lnTo>
                  <a:lnTo>
                    <a:pt x="264" y="25"/>
                  </a:lnTo>
                  <a:lnTo>
                    <a:pt x="265" y="26"/>
                  </a:lnTo>
                  <a:lnTo>
                    <a:pt x="265" y="25"/>
                  </a:lnTo>
                  <a:lnTo>
                    <a:pt x="264" y="23"/>
                  </a:lnTo>
                  <a:lnTo>
                    <a:pt x="262" y="23"/>
                  </a:lnTo>
                  <a:lnTo>
                    <a:pt x="262" y="21"/>
                  </a:lnTo>
                  <a:lnTo>
                    <a:pt x="260" y="21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0" y="18"/>
                  </a:lnTo>
                  <a:lnTo>
                    <a:pt x="262" y="18"/>
                  </a:lnTo>
                  <a:lnTo>
                    <a:pt x="264" y="18"/>
                  </a:lnTo>
                  <a:lnTo>
                    <a:pt x="262" y="18"/>
                  </a:lnTo>
                  <a:lnTo>
                    <a:pt x="264" y="18"/>
                  </a:lnTo>
                  <a:lnTo>
                    <a:pt x="264" y="16"/>
                  </a:lnTo>
                  <a:lnTo>
                    <a:pt x="265" y="16"/>
                  </a:lnTo>
                  <a:lnTo>
                    <a:pt x="267" y="16"/>
                  </a:lnTo>
                  <a:lnTo>
                    <a:pt x="269" y="16"/>
                  </a:lnTo>
                  <a:lnTo>
                    <a:pt x="270" y="15"/>
                  </a:lnTo>
                  <a:lnTo>
                    <a:pt x="270" y="16"/>
                  </a:lnTo>
                  <a:lnTo>
                    <a:pt x="272" y="15"/>
                  </a:lnTo>
                  <a:lnTo>
                    <a:pt x="272" y="16"/>
                  </a:lnTo>
                  <a:lnTo>
                    <a:pt x="274" y="16"/>
                  </a:lnTo>
                  <a:lnTo>
                    <a:pt x="274" y="15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76" y="15"/>
                  </a:lnTo>
                  <a:lnTo>
                    <a:pt x="277" y="15"/>
                  </a:lnTo>
                  <a:lnTo>
                    <a:pt x="277" y="13"/>
                  </a:lnTo>
                  <a:lnTo>
                    <a:pt x="277" y="12"/>
                  </a:lnTo>
                  <a:lnTo>
                    <a:pt x="279" y="12"/>
                  </a:lnTo>
                  <a:lnTo>
                    <a:pt x="279" y="10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81" y="7"/>
                  </a:lnTo>
                  <a:lnTo>
                    <a:pt x="281" y="5"/>
                  </a:lnTo>
                  <a:lnTo>
                    <a:pt x="281" y="3"/>
                  </a:lnTo>
                  <a:lnTo>
                    <a:pt x="282" y="3"/>
                  </a:lnTo>
                  <a:lnTo>
                    <a:pt x="284" y="3"/>
                  </a:lnTo>
                  <a:lnTo>
                    <a:pt x="284" y="2"/>
                  </a:lnTo>
                  <a:lnTo>
                    <a:pt x="286" y="2"/>
                  </a:lnTo>
                  <a:lnTo>
                    <a:pt x="286" y="0"/>
                  </a:lnTo>
                  <a:lnTo>
                    <a:pt x="287" y="0"/>
                  </a:lnTo>
                  <a:lnTo>
                    <a:pt x="287" y="2"/>
                  </a:lnTo>
                  <a:lnTo>
                    <a:pt x="289" y="2"/>
                  </a:lnTo>
                  <a:lnTo>
                    <a:pt x="291" y="3"/>
                  </a:lnTo>
                  <a:lnTo>
                    <a:pt x="292" y="3"/>
                  </a:lnTo>
                  <a:lnTo>
                    <a:pt x="291" y="3"/>
                  </a:lnTo>
                  <a:lnTo>
                    <a:pt x="291" y="5"/>
                  </a:lnTo>
                  <a:lnTo>
                    <a:pt x="292" y="3"/>
                  </a:lnTo>
                  <a:lnTo>
                    <a:pt x="292" y="5"/>
                  </a:lnTo>
                  <a:lnTo>
                    <a:pt x="294" y="3"/>
                  </a:lnTo>
                  <a:lnTo>
                    <a:pt x="296" y="3"/>
                  </a:lnTo>
                  <a:lnTo>
                    <a:pt x="296" y="5"/>
                  </a:lnTo>
                  <a:lnTo>
                    <a:pt x="298" y="5"/>
                  </a:lnTo>
                  <a:lnTo>
                    <a:pt x="299" y="5"/>
                  </a:lnTo>
                  <a:lnTo>
                    <a:pt x="298" y="7"/>
                  </a:lnTo>
                  <a:lnTo>
                    <a:pt x="299" y="7"/>
                  </a:lnTo>
                  <a:lnTo>
                    <a:pt x="298" y="7"/>
                  </a:lnTo>
                  <a:lnTo>
                    <a:pt x="299" y="7"/>
                  </a:lnTo>
                  <a:lnTo>
                    <a:pt x="298" y="8"/>
                  </a:lnTo>
                  <a:lnTo>
                    <a:pt x="299" y="8"/>
                  </a:lnTo>
                  <a:lnTo>
                    <a:pt x="298" y="8"/>
                  </a:lnTo>
                  <a:lnTo>
                    <a:pt x="298" y="10"/>
                  </a:lnTo>
                  <a:lnTo>
                    <a:pt x="299" y="10"/>
                  </a:lnTo>
                  <a:lnTo>
                    <a:pt x="298" y="10"/>
                  </a:lnTo>
                  <a:lnTo>
                    <a:pt x="299" y="10"/>
                  </a:lnTo>
                  <a:lnTo>
                    <a:pt x="298" y="10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3"/>
                  </a:lnTo>
                  <a:lnTo>
                    <a:pt x="294" y="13"/>
                  </a:lnTo>
                  <a:lnTo>
                    <a:pt x="294" y="15"/>
                  </a:lnTo>
                  <a:lnTo>
                    <a:pt x="292" y="15"/>
                  </a:lnTo>
                  <a:lnTo>
                    <a:pt x="292" y="16"/>
                  </a:lnTo>
                  <a:lnTo>
                    <a:pt x="291" y="16"/>
                  </a:lnTo>
                  <a:lnTo>
                    <a:pt x="292" y="18"/>
                  </a:lnTo>
                  <a:lnTo>
                    <a:pt x="294" y="18"/>
                  </a:lnTo>
                  <a:lnTo>
                    <a:pt x="294" y="20"/>
                  </a:lnTo>
                  <a:lnTo>
                    <a:pt x="292" y="20"/>
                  </a:lnTo>
                  <a:lnTo>
                    <a:pt x="292" y="21"/>
                  </a:lnTo>
                  <a:lnTo>
                    <a:pt x="292" y="23"/>
                  </a:lnTo>
                  <a:lnTo>
                    <a:pt x="291" y="23"/>
                  </a:lnTo>
                  <a:lnTo>
                    <a:pt x="291" y="25"/>
                  </a:lnTo>
                  <a:lnTo>
                    <a:pt x="291" y="26"/>
                  </a:lnTo>
                  <a:lnTo>
                    <a:pt x="289" y="26"/>
                  </a:lnTo>
                  <a:lnTo>
                    <a:pt x="289" y="28"/>
                  </a:lnTo>
                  <a:lnTo>
                    <a:pt x="287" y="28"/>
                  </a:lnTo>
                  <a:lnTo>
                    <a:pt x="289" y="28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89" y="28"/>
                  </a:lnTo>
                  <a:lnTo>
                    <a:pt x="289" y="30"/>
                  </a:lnTo>
                  <a:lnTo>
                    <a:pt x="289" y="31"/>
                  </a:lnTo>
                  <a:lnTo>
                    <a:pt x="291" y="31"/>
                  </a:lnTo>
                  <a:lnTo>
                    <a:pt x="291" y="33"/>
                  </a:lnTo>
                  <a:lnTo>
                    <a:pt x="289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4" y="36"/>
                  </a:lnTo>
                  <a:lnTo>
                    <a:pt x="296" y="36"/>
                  </a:lnTo>
                  <a:lnTo>
                    <a:pt x="296" y="38"/>
                  </a:lnTo>
                  <a:lnTo>
                    <a:pt x="296" y="39"/>
                  </a:lnTo>
                  <a:lnTo>
                    <a:pt x="298" y="38"/>
                  </a:lnTo>
                  <a:lnTo>
                    <a:pt x="299" y="38"/>
                  </a:lnTo>
                  <a:lnTo>
                    <a:pt x="299" y="39"/>
                  </a:lnTo>
                  <a:lnTo>
                    <a:pt x="301" y="39"/>
                  </a:lnTo>
                  <a:lnTo>
                    <a:pt x="299" y="41"/>
                  </a:lnTo>
                  <a:lnTo>
                    <a:pt x="301" y="41"/>
                  </a:lnTo>
                  <a:lnTo>
                    <a:pt x="299" y="43"/>
                  </a:lnTo>
                  <a:lnTo>
                    <a:pt x="301" y="43"/>
                  </a:lnTo>
                  <a:lnTo>
                    <a:pt x="303" y="43"/>
                  </a:lnTo>
                  <a:lnTo>
                    <a:pt x="303" y="44"/>
                  </a:lnTo>
                  <a:lnTo>
                    <a:pt x="304" y="46"/>
                  </a:lnTo>
                  <a:lnTo>
                    <a:pt x="306" y="44"/>
                  </a:lnTo>
                  <a:lnTo>
                    <a:pt x="308" y="44"/>
                  </a:lnTo>
                  <a:lnTo>
                    <a:pt x="308" y="46"/>
                  </a:lnTo>
                  <a:lnTo>
                    <a:pt x="309" y="46"/>
                  </a:lnTo>
                  <a:lnTo>
                    <a:pt x="308" y="46"/>
                  </a:lnTo>
                  <a:lnTo>
                    <a:pt x="309" y="46"/>
                  </a:lnTo>
                  <a:lnTo>
                    <a:pt x="309" y="48"/>
                  </a:lnTo>
                  <a:lnTo>
                    <a:pt x="311" y="48"/>
                  </a:lnTo>
                  <a:lnTo>
                    <a:pt x="311" y="49"/>
                  </a:lnTo>
                  <a:lnTo>
                    <a:pt x="313" y="51"/>
                  </a:lnTo>
                  <a:lnTo>
                    <a:pt x="314" y="51"/>
                  </a:lnTo>
                  <a:lnTo>
                    <a:pt x="316" y="49"/>
                  </a:lnTo>
                  <a:lnTo>
                    <a:pt x="318" y="48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21" y="46"/>
                  </a:lnTo>
                  <a:lnTo>
                    <a:pt x="321" y="44"/>
                  </a:lnTo>
                  <a:lnTo>
                    <a:pt x="323" y="44"/>
                  </a:lnTo>
                  <a:lnTo>
                    <a:pt x="325" y="43"/>
                  </a:lnTo>
                  <a:lnTo>
                    <a:pt x="325" y="41"/>
                  </a:lnTo>
                  <a:close/>
                  <a:moveTo>
                    <a:pt x="34" y="210"/>
                  </a:moveTo>
                  <a:lnTo>
                    <a:pt x="36" y="210"/>
                  </a:lnTo>
                  <a:lnTo>
                    <a:pt x="34" y="210"/>
                  </a:lnTo>
                  <a:close/>
                  <a:moveTo>
                    <a:pt x="31" y="214"/>
                  </a:moveTo>
                  <a:lnTo>
                    <a:pt x="31" y="212"/>
                  </a:lnTo>
                  <a:lnTo>
                    <a:pt x="32" y="212"/>
                  </a:lnTo>
                  <a:lnTo>
                    <a:pt x="31" y="212"/>
                  </a:lnTo>
                  <a:lnTo>
                    <a:pt x="31" y="214"/>
                  </a:lnTo>
                  <a:close/>
                  <a:moveTo>
                    <a:pt x="26" y="212"/>
                  </a:moveTo>
                  <a:lnTo>
                    <a:pt x="27" y="212"/>
                  </a:lnTo>
                  <a:lnTo>
                    <a:pt x="26" y="212"/>
                  </a:lnTo>
                  <a:close/>
                  <a:moveTo>
                    <a:pt x="22" y="214"/>
                  </a:moveTo>
                  <a:lnTo>
                    <a:pt x="24" y="214"/>
                  </a:lnTo>
                  <a:lnTo>
                    <a:pt x="22" y="214"/>
                  </a:lnTo>
                  <a:close/>
                  <a:moveTo>
                    <a:pt x="21" y="217"/>
                  </a:moveTo>
                  <a:lnTo>
                    <a:pt x="19" y="217"/>
                  </a:lnTo>
                  <a:lnTo>
                    <a:pt x="21" y="217"/>
                  </a:lnTo>
                  <a:close/>
                  <a:moveTo>
                    <a:pt x="21" y="218"/>
                  </a:moveTo>
                  <a:lnTo>
                    <a:pt x="19" y="218"/>
                  </a:lnTo>
                  <a:lnTo>
                    <a:pt x="21" y="218"/>
                  </a:lnTo>
                  <a:close/>
                  <a:moveTo>
                    <a:pt x="19" y="222"/>
                  </a:moveTo>
                  <a:lnTo>
                    <a:pt x="19" y="220"/>
                  </a:lnTo>
                  <a:lnTo>
                    <a:pt x="19" y="222"/>
                  </a:lnTo>
                  <a:close/>
                  <a:moveTo>
                    <a:pt x="29" y="225"/>
                  </a:moveTo>
                  <a:lnTo>
                    <a:pt x="29" y="223"/>
                  </a:lnTo>
                  <a:lnTo>
                    <a:pt x="31" y="223"/>
                  </a:lnTo>
                  <a:lnTo>
                    <a:pt x="29" y="225"/>
                  </a:lnTo>
                  <a:close/>
                  <a:moveTo>
                    <a:pt x="26" y="227"/>
                  </a:moveTo>
                  <a:lnTo>
                    <a:pt x="27" y="227"/>
                  </a:lnTo>
                  <a:lnTo>
                    <a:pt x="27" y="225"/>
                  </a:lnTo>
                  <a:lnTo>
                    <a:pt x="29" y="225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6" y="227"/>
                  </a:lnTo>
                  <a:close/>
                  <a:moveTo>
                    <a:pt x="31" y="227"/>
                  </a:moveTo>
                  <a:lnTo>
                    <a:pt x="32" y="227"/>
                  </a:lnTo>
                  <a:lnTo>
                    <a:pt x="31" y="227"/>
                  </a:lnTo>
                  <a:close/>
                  <a:moveTo>
                    <a:pt x="22" y="228"/>
                  </a:moveTo>
                  <a:lnTo>
                    <a:pt x="24" y="228"/>
                  </a:lnTo>
                  <a:lnTo>
                    <a:pt x="24" y="227"/>
                  </a:lnTo>
                  <a:lnTo>
                    <a:pt x="24" y="228"/>
                  </a:lnTo>
                  <a:lnTo>
                    <a:pt x="22" y="228"/>
                  </a:lnTo>
                  <a:close/>
                  <a:moveTo>
                    <a:pt x="31" y="240"/>
                  </a:moveTo>
                  <a:lnTo>
                    <a:pt x="31" y="238"/>
                  </a:lnTo>
                  <a:lnTo>
                    <a:pt x="31" y="240"/>
                  </a:lnTo>
                  <a:close/>
                  <a:moveTo>
                    <a:pt x="53" y="200"/>
                  </a:moveTo>
                  <a:lnTo>
                    <a:pt x="54" y="200"/>
                  </a:lnTo>
                  <a:lnTo>
                    <a:pt x="53" y="200"/>
                  </a:lnTo>
                  <a:close/>
                  <a:moveTo>
                    <a:pt x="51" y="202"/>
                  </a:moveTo>
                  <a:lnTo>
                    <a:pt x="51" y="200"/>
                  </a:lnTo>
                  <a:lnTo>
                    <a:pt x="53" y="200"/>
                  </a:lnTo>
                  <a:lnTo>
                    <a:pt x="51" y="202"/>
                  </a:lnTo>
                  <a:close/>
                  <a:moveTo>
                    <a:pt x="49" y="202"/>
                  </a:moveTo>
                  <a:lnTo>
                    <a:pt x="49" y="200"/>
                  </a:lnTo>
                  <a:lnTo>
                    <a:pt x="49" y="202"/>
                  </a:lnTo>
                  <a:close/>
                  <a:moveTo>
                    <a:pt x="46" y="202"/>
                  </a:moveTo>
                  <a:lnTo>
                    <a:pt x="44" y="202"/>
                  </a:lnTo>
                  <a:lnTo>
                    <a:pt x="46" y="202"/>
                  </a:lnTo>
                  <a:close/>
                  <a:moveTo>
                    <a:pt x="46" y="204"/>
                  </a:moveTo>
                  <a:lnTo>
                    <a:pt x="46" y="202"/>
                  </a:lnTo>
                  <a:lnTo>
                    <a:pt x="46" y="204"/>
                  </a:lnTo>
                  <a:close/>
                  <a:moveTo>
                    <a:pt x="54" y="202"/>
                  </a:moveTo>
                  <a:lnTo>
                    <a:pt x="54" y="204"/>
                  </a:lnTo>
                  <a:lnTo>
                    <a:pt x="54" y="202"/>
                  </a:lnTo>
                  <a:close/>
                  <a:moveTo>
                    <a:pt x="51" y="205"/>
                  </a:moveTo>
                  <a:lnTo>
                    <a:pt x="51" y="204"/>
                  </a:lnTo>
                  <a:lnTo>
                    <a:pt x="51" y="205"/>
                  </a:lnTo>
                  <a:close/>
                  <a:moveTo>
                    <a:pt x="53" y="205"/>
                  </a:moveTo>
                  <a:lnTo>
                    <a:pt x="51" y="205"/>
                  </a:lnTo>
                  <a:lnTo>
                    <a:pt x="53" y="204"/>
                  </a:lnTo>
                  <a:lnTo>
                    <a:pt x="53" y="205"/>
                  </a:lnTo>
                  <a:close/>
                  <a:moveTo>
                    <a:pt x="46" y="205"/>
                  </a:moveTo>
                  <a:lnTo>
                    <a:pt x="46" y="204"/>
                  </a:lnTo>
                  <a:lnTo>
                    <a:pt x="46" y="205"/>
                  </a:lnTo>
                  <a:close/>
                  <a:moveTo>
                    <a:pt x="44" y="205"/>
                  </a:moveTo>
                  <a:lnTo>
                    <a:pt x="46" y="205"/>
                  </a:lnTo>
                  <a:lnTo>
                    <a:pt x="44" y="205"/>
                  </a:lnTo>
                  <a:close/>
                  <a:moveTo>
                    <a:pt x="46" y="207"/>
                  </a:moveTo>
                  <a:lnTo>
                    <a:pt x="46" y="205"/>
                  </a:lnTo>
                  <a:lnTo>
                    <a:pt x="46" y="207"/>
                  </a:lnTo>
                  <a:close/>
                  <a:moveTo>
                    <a:pt x="58" y="209"/>
                  </a:moveTo>
                  <a:lnTo>
                    <a:pt x="56" y="209"/>
                  </a:lnTo>
                  <a:lnTo>
                    <a:pt x="58" y="209"/>
                  </a:lnTo>
                  <a:close/>
                  <a:moveTo>
                    <a:pt x="46" y="210"/>
                  </a:moveTo>
                  <a:lnTo>
                    <a:pt x="46" y="209"/>
                  </a:lnTo>
                  <a:lnTo>
                    <a:pt x="46" y="210"/>
                  </a:lnTo>
                  <a:close/>
                  <a:moveTo>
                    <a:pt x="41" y="210"/>
                  </a:moveTo>
                  <a:lnTo>
                    <a:pt x="42" y="210"/>
                  </a:lnTo>
                  <a:lnTo>
                    <a:pt x="42" y="209"/>
                  </a:lnTo>
                  <a:lnTo>
                    <a:pt x="42" y="210"/>
                  </a:lnTo>
                  <a:lnTo>
                    <a:pt x="41" y="210"/>
                  </a:lnTo>
                  <a:close/>
                  <a:moveTo>
                    <a:pt x="49" y="214"/>
                  </a:moveTo>
                  <a:lnTo>
                    <a:pt x="51" y="214"/>
                  </a:lnTo>
                  <a:lnTo>
                    <a:pt x="51" y="212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48" y="210"/>
                  </a:lnTo>
                  <a:lnTo>
                    <a:pt x="49" y="210"/>
                  </a:lnTo>
                  <a:lnTo>
                    <a:pt x="51" y="210"/>
                  </a:lnTo>
                  <a:lnTo>
                    <a:pt x="51" y="212"/>
                  </a:lnTo>
                  <a:lnTo>
                    <a:pt x="51" y="214"/>
                  </a:lnTo>
                  <a:lnTo>
                    <a:pt x="51" y="212"/>
                  </a:lnTo>
                  <a:lnTo>
                    <a:pt x="51" y="214"/>
                  </a:lnTo>
                  <a:lnTo>
                    <a:pt x="49" y="214"/>
                  </a:lnTo>
                  <a:close/>
                  <a:moveTo>
                    <a:pt x="46" y="210"/>
                  </a:moveTo>
                  <a:lnTo>
                    <a:pt x="44" y="210"/>
                  </a:lnTo>
                  <a:lnTo>
                    <a:pt x="46" y="210"/>
                  </a:lnTo>
                  <a:close/>
                  <a:moveTo>
                    <a:pt x="51" y="210"/>
                  </a:moveTo>
                  <a:lnTo>
                    <a:pt x="53" y="210"/>
                  </a:lnTo>
                  <a:lnTo>
                    <a:pt x="51" y="210"/>
                  </a:lnTo>
                  <a:close/>
                  <a:moveTo>
                    <a:pt x="46" y="210"/>
                  </a:moveTo>
                  <a:lnTo>
                    <a:pt x="48" y="210"/>
                  </a:lnTo>
                  <a:lnTo>
                    <a:pt x="46" y="210"/>
                  </a:lnTo>
                  <a:close/>
                  <a:moveTo>
                    <a:pt x="37" y="212"/>
                  </a:moveTo>
                  <a:lnTo>
                    <a:pt x="37" y="210"/>
                  </a:lnTo>
                  <a:lnTo>
                    <a:pt x="37" y="212"/>
                  </a:lnTo>
                  <a:lnTo>
                    <a:pt x="37" y="210"/>
                  </a:lnTo>
                  <a:lnTo>
                    <a:pt x="39" y="210"/>
                  </a:lnTo>
                  <a:lnTo>
                    <a:pt x="37" y="210"/>
                  </a:lnTo>
                  <a:lnTo>
                    <a:pt x="37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6" y="212"/>
                  </a:lnTo>
                  <a:lnTo>
                    <a:pt x="37" y="212"/>
                  </a:lnTo>
                  <a:close/>
                  <a:moveTo>
                    <a:pt x="44" y="212"/>
                  </a:moveTo>
                  <a:lnTo>
                    <a:pt x="46" y="212"/>
                  </a:lnTo>
                  <a:lnTo>
                    <a:pt x="44" y="212"/>
                  </a:lnTo>
                  <a:close/>
                  <a:moveTo>
                    <a:pt x="48" y="214"/>
                  </a:moveTo>
                  <a:lnTo>
                    <a:pt x="46" y="214"/>
                  </a:lnTo>
                  <a:lnTo>
                    <a:pt x="48" y="214"/>
                  </a:lnTo>
                  <a:close/>
                  <a:moveTo>
                    <a:pt x="61" y="214"/>
                  </a:moveTo>
                  <a:lnTo>
                    <a:pt x="59" y="214"/>
                  </a:lnTo>
                  <a:lnTo>
                    <a:pt x="61" y="214"/>
                  </a:lnTo>
                  <a:close/>
                  <a:moveTo>
                    <a:pt x="61" y="215"/>
                  </a:moveTo>
                  <a:lnTo>
                    <a:pt x="61" y="214"/>
                  </a:lnTo>
                  <a:lnTo>
                    <a:pt x="63" y="214"/>
                  </a:lnTo>
                  <a:lnTo>
                    <a:pt x="61" y="215"/>
                  </a:lnTo>
                  <a:close/>
                  <a:moveTo>
                    <a:pt x="53" y="215"/>
                  </a:moveTo>
                  <a:lnTo>
                    <a:pt x="53" y="214"/>
                  </a:lnTo>
                  <a:lnTo>
                    <a:pt x="53" y="215"/>
                  </a:lnTo>
                  <a:close/>
                  <a:moveTo>
                    <a:pt x="61" y="217"/>
                  </a:moveTo>
                  <a:lnTo>
                    <a:pt x="61" y="215"/>
                  </a:lnTo>
                  <a:lnTo>
                    <a:pt x="59" y="217"/>
                  </a:lnTo>
                  <a:lnTo>
                    <a:pt x="59" y="215"/>
                  </a:lnTo>
                  <a:lnTo>
                    <a:pt x="61" y="215"/>
                  </a:lnTo>
                  <a:lnTo>
                    <a:pt x="63" y="215"/>
                  </a:lnTo>
                  <a:lnTo>
                    <a:pt x="61" y="215"/>
                  </a:lnTo>
                  <a:lnTo>
                    <a:pt x="63" y="215"/>
                  </a:lnTo>
                  <a:lnTo>
                    <a:pt x="64" y="215"/>
                  </a:lnTo>
                  <a:lnTo>
                    <a:pt x="66" y="215"/>
                  </a:lnTo>
                  <a:lnTo>
                    <a:pt x="66" y="217"/>
                  </a:lnTo>
                  <a:lnTo>
                    <a:pt x="64" y="217"/>
                  </a:lnTo>
                  <a:lnTo>
                    <a:pt x="63" y="217"/>
                  </a:lnTo>
                  <a:lnTo>
                    <a:pt x="64" y="217"/>
                  </a:lnTo>
                  <a:lnTo>
                    <a:pt x="64" y="218"/>
                  </a:lnTo>
                  <a:lnTo>
                    <a:pt x="66" y="218"/>
                  </a:lnTo>
                  <a:lnTo>
                    <a:pt x="68" y="217"/>
                  </a:lnTo>
                  <a:lnTo>
                    <a:pt x="68" y="218"/>
                  </a:lnTo>
                  <a:lnTo>
                    <a:pt x="68" y="220"/>
                  </a:lnTo>
                  <a:lnTo>
                    <a:pt x="70" y="220"/>
                  </a:lnTo>
                  <a:lnTo>
                    <a:pt x="70" y="218"/>
                  </a:lnTo>
                  <a:lnTo>
                    <a:pt x="71" y="218"/>
                  </a:lnTo>
                  <a:lnTo>
                    <a:pt x="73" y="218"/>
                  </a:lnTo>
                  <a:lnTo>
                    <a:pt x="71" y="218"/>
                  </a:lnTo>
                  <a:lnTo>
                    <a:pt x="71" y="220"/>
                  </a:lnTo>
                  <a:lnTo>
                    <a:pt x="71" y="222"/>
                  </a:lnTo>
                  <a:lnTo>
                    <a:pt x="73" y="222"/>
                  </a:lnTo>
                  <a:lnTo>
                    <a:pt x="73" y="220"/>
                  </a:lnTo>
                  <a:lnTo>
                    <a:pt x="73" y="222"/>
                  </a:lnTo>
                  <a:lnTo>
                    <a:pt x="75" y="222"/>
                  </a:lnTo>
                  <a:lnTo>
                    <a:pt x="76" y="222"/>
                  </a:lnTo>
                  <a:lnTo>
                    <a:pt x="75" y="222"/>
                  </a:lnTo>
                  <a:lnTo>
                    <a:pt x="75" y="223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2"/>
                  </a:lnTo>
                  <a:lnTo>
                    <a:pt x="70" y="222"/>
                  </a:lnTo>
                  <a:lnTo>
                    <a:pt x="70" y="223"/>
                  </a:lnTo>
                  <a:lnTo>
                    <a:pt x="68" y="223"/>
                  </a:lnTo>
                  <a:lnTo>
                    <a:pt x="66" y="223"/>
                  </a:lnTo>
                  <a:lnTo>
                    <a:pt x="66" y="225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9" y="225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6" y="223"/>
                  </a:lnTo>
                  <a:lnTo>
                    <a:pt x="54" y="223"/>
                  </a:lnTo>
                  <a:lnTo>
                    <a:pt x="54" y="225"/>
                  </a:lnTo>
                  <a:lnTo>
                    <a:pt x="53" y="225"/>
                  </a:lnTo>
                  <a:lnTo>
                    <a:pt x="53" y="227"/>
                  </a:lnTo>
                  <a:lnTo>
                    <a:pt x="51" y="228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1" y="227"/>
                  </a:lnTo>
                  <a:lnTo>
                    <a:pt x="51" y="225"/>
                  </a:lnTo>
                  <a:lnTo>
                    <a:pt x="53" y="225"/>
                  </a:lnTo>
                  <a:lnTo>
                    <a:pt x="53" y="223"/>
                  </a:lnTo>
                  <a:lnTo>
                    <a:pt x="51" y="223"/>
                  </a:lnTo>
                  <a:lnTo>
                    <a:pt x="53" y="223"/>
                  </a:lnTo>
                  <a:lnTo>
                    <a:pt x="51" y="223"/>
                  </a:lnTo>
                  <a:lnTo>
                    <a:pt x="51" y="225"/>
                  </a:lnTo>
                  <a:lnTo>
                    <a:pt x="49" y="223"/>
                  </a:lnTo>
                  <a:lnTo>
                    <a:pt x="48" y="223"/>
                  </a:lnTo>
                  <a:lnTo>
                    <a:pt x="48" y="222"/>
                  </a:lnTo>
                  <a:lnTo>
                    <a:pt x="49" y="222"/>
                  </a:lnTo>
                  <a:lnTo>
                    <a:pt x="51" y="222"/>
                  </a:lnTo>
                  <a:lnTo>
                    <a:pt x="53" y="220"/>
                  </a:lnTo>
                  <a:lnTo>
                    <a:pt x="53" y="222"/>
                  </a:lnTo>
                  <a:lnTo>
                    <a:pt x="54" y="220"/>
                  </a:lnTo>
                  <a:lnTo>
                    <a:pt x="53" y="220"/>
                  </a:lnTo>
                  <a:lnTo>
                    <a:pt x="54" y="220"/>
                  </a:lnTo>
                  <a:lnTo>
                    <a:pt x="54" y="218"/>
                  </a:lnTo>
                  <a:lnTo>
                    <a:pt x="54" y="220"/>
                  </a:lnTo>
                  <a:lnTo>
                    <a:pt x="54" y="218"/>
                  </a:lnTo>
                  <a:lnTo>
                    <a:pt x="56" y="217"/>
                  </a:lnTo>
                  <a:lnTo>
                    <a:pt x="56" y="218"/>
                  </a:lnTo>
                  <a:lnTo>
                    <a:pt x="56" y="220"/>
                  </a:lnTo>
                  <a:lnTo>
                    <a:pt x="58" y="218"/>
                  </a:lnTo>
                  <a:lnTo>
                    <a:pt x="58" y="220"/>
                  </a:lnTo>
                  <a:lnTo>
                    <a:pt x="58" y="218"/>
                  </a:lnTo>
                  <a:lnTo>
                    <a:pt x="58" y="217"/>
                  </a:lnTo>
                  <a:lnTo>
                    <a:pt x="59" y="217"/>
                  </a:lnTo>
                  <a:lnTo>
                    <a:pt x="61" y="217"/>
                  </a:lnTo>
                  <a:close/>
                  <a:moveTo>
                    <a:pt x="73" y="220"/>
                  </a:moveTo>
                  <a:lnTo>
                    <a:pt x="75" y="220"/>
                  </a:lnTo>
                  <a:lnTo>
                    <a:pt x="73" y="220"/>
                  </a:lnTo>
                  <a:close/>
                  <a:moveTo>
                    <a:pt x="49" y="227"/>
                  </a:moveTo>
                  <a:lnTo>
                    <a:pt x="51" y="227"/>
                  </a:lnTo>
                  <a:lnTo>
                    <a:pt x="49" y="227"/>
                  </a:lnTo>
                  <a:close/>
                  <a:moveTo>
                    <a:pt x="70" y="228"/>
                  </a:moveTo>
                  <a:lnTo>
                    <a:pt x="68" y="227"/>
                  </a:lnTo>
                  <a:lnTo>
                    <a:pt x="70" y="227"/>
                  </a:lnTo>
                  <a:lnTo>
                    <a:pt x="70" y="228"/>
                  </a:lnTo>
                  <a:close/>
                  <a:moveTo>
                    <a:pt x="282" y="194"/>
                  </a:moveTo>
                  <a:lnTo>
                    <a:pt x="282" y="192"/>
                  </a:lnTo>
                  <a:lnTo>
                    <a:pt x="282" y="194"/>
                  </a:lnTo>
                  <a:close/>
                  <a:moveTo>
                    <a:pt x="279" y="195"/>
                  </a:moveTo>
                  <a:lnTo>
                    <a:pt x="277" y="195"/>
                  </a:lnTo>
                  <a:lnTo>
                    <a:pt x="279" y="194"/>
                  </a:lnTo>
                  <a:lnTo>
                    <a:pt x="279" y="195"/>
                  </a:lnTo>
                  <a:close/>
                  <a:moveTo>
                    <a:pt x="115" y="212"/>
                  </a:moveTo>
                  <a:lnTo>
                    <a:pt x="113" y="212"/>
                  </a:lnTo>
                  <a:lnTo>
                    <a:pt x="108" y="212"/>
                  </a:lnTo>
                  <a:lnTo>
                    <a:pt x="105" y="212"/>
                  </a:lnTo>
                  <a:lnTo>
                    <a:pt x="102" y="214"/>
                  </a:lnTo>
                  <a:lnTo>
                    <a:pt x="98" y="214"/>
                  </a:lnTo>
                  <a:lnTo>
                    <a:pt x="95" y="214"/>
                  </a:lnTo>
                  <a:lnTo>
                    <a:pt x="88" y="215"/>
                  </a:lnTo>
                  <a:lnTo>
                    <a:pt x="86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5" y="214"/>
                  </a:lnTo>
                  <a:lnTo>
                    <a:pt x="85" y="212"/>
                  </a:lnTo>
                  <a:lnTo>
                    <a:pt x="86" y="212"/>
                  </a:lnTo>
                  <a:lnTo>
                    <a:pt x="86" y="210"/>
                  </a:lnTo>
                  <a:lnTo>
                    <a:pt x="88" y="210"/>
                  </a:lnTo>
                  <a:lnTo>
                    <a:pt x="90" y="212"/>
                  </a:lnTo>
                  <a:lnTo>
                    <a:pt x="91" y="212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5" y="212"/>
                  </a:lnTo>
                  <a:lnTo>
                    <a:pt x="97" y="212"/>
                  </a:lnTo>
                  <a:lnTo>
                    <a:pt x="95" y="210"/>
                  </a:lnTo>
                  <a:lnTo>
                    <a:pt x="93" y="209"/>
                  </a:lnTo>
                  <a:lnTo>
                    <a:pt x="95" y="210"/>
                  </a:lnTo>
                  <a:lnTo>
                    <a:pt x="98" y="212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3" y="212"/>
                  </a:lnTo>
                  <a:lnTo>
                    <a:pt x="110" y="212"/>
                  </a:lnTo>
                  <a:lnTo>
                    <a:pt x="112" y="212"/>
                  </a:lnTo>
                  <a:lnTo>
                    <a:pt x="115" y="210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0" y="207"/>
                  </a:lnTo>
                  <a:lnTo>
                    <a:pt x="108" y="207"/>
                  </a:lnTo>
                  <a:lnTo>
                    <a:pt x="108" y="205"/>
                  </a:lnTo>
                  <a:lnTo>
                    <a:pt x="107" y="204"/>
                  </a:lnTo>
                  <a:lnTo>
                    <a:pt x="105" y="202"/>
                  </a:lnTo>
                  <a:lnTo>
                    <a:pt x="103" y="200"/>
                  </a:lnTo>
                  <a:lnTo>
                    <a:pt x="103" y="199"/>
                  </a:lnTo>
                  <a:lnTo>
                    <a:pt x="105" y="200"/>
                  </a:lnTo>
                  <a:lnTo>
                    <a:pt x="105" y="199"/>
                  </a:lnTo>
                  <a:lnTo>
                    <a:pt x="105" y="200"/>
                  </a:lnTo>
                  <a:lnTo>
                    <a:pt x="107" y="200"/>
                  </a:lnTo>
                  <a:lnTo>
                    <a:pt x="108" y="202"/>
                  </a:lnTo>
                  <a:lnTo>
                    <a:pt x="110" y="202"/>
                  </a:lnTo>
                  <a:lnTo>
                    <a:pt x="110" y="204"/>
                  </a:lnTo>
                  <a:lnTo>
                    <a:pt x="112" y="204"/>
                  </a:lnTo>
                  <a:lnTo>
                    <a:pt x="112" y="205"/>
                  </a:lnTo>
                  <a:lnTo>
                    <a:pt x="113" y="205"/>
                  </a:lnTo>
                  <a:lnTo>
                    <a:pt x="115" y="205"/>
                  </a:lnTo>
                  <a:lnTo>
                    <a:pt x="117" y="205"/>
                  </a:lnTo>
                  <a:lnTo>
                    <a:pt x="117" y="207"/>
                  </a:lnTo>
                  <a:lnTo>
                    <a:pt x="118" y="207"/>
                  </a:lnTo>
                  <a:lnTo>
                    <a:pt x="120" y="207"/>
                  </a:lnTo>
                  <a:lnTo>
                    <a:pt x="120" y="209"/>
                  </a:lnTo>
                  <a:lnTo>
                    <a:pt x="122" y="209"/>
                  </a:lnTo>
                  <a:lnTo>
                    <a:pt x="122" y="210"/>
                  </a:lnTo>
                  <a:lnTo>
                    <a:pt x="124" y="210"/>
                  </a:lnTo>
                  <a:lnTo>
                    <a:pt x="125" y="212"/>
                  </a:lnTo>
                  <a:lnTo>
                    <a:pt x="125" y="210"/>
                  </a:lnTo>
                  <a:lnTo>
                    <a:pt x="125" y="212"/>
                  </a:lnTo>
                  <a:lnTo>
                    <a:pt x="125" y="210"/>
                  </a:lnTo>
                  <a:lnTo>
                    <a:pt x="125" y="212"/>
                  </a:lnTo>
                  <a:lnTo>
                    <a:pt x="127" y="212"/>
                  </a:lnTo>
                  <a:lnTo>
                    <a:pt x="125" y="212"/>
                  </a:lnTo>
                  <a:lnTo>
                    <a:pt x="124" y="212"/>
                  </a:lnTo>
                  <a:lnTo>
                    <a:pt x="124" y="210"/>
                  </a:lnTo>
                  <a:lnTo>
                    <a:pt x="122" y="210"/>
                  </a:lnTo>
                  <a:lnTo>
                    <a:pt x="120" y="210"/>
                  </a:lnTo>
                  <a:lnTo>
                    <a:pt x="118" y="210"/>
                  </a:lnTo>
                  <a:lnTo>
                    <a:pt x="117" y="210"/>
                  </a:lnTo>
                  <a:lnTo>
                    <a:pt x="115" y="210"/>
                  </a:lnTo>
                  <a:lnTo>
                    <a:pt x="117" y="210"/>
                  </a:lnTo>
                  <a:lnTo>
                    <a:pt x="118" y="210"/>
                  </a:lnTo>
                  <a:lnTo>
                    <a:pt x="120" y="210"/>
                  </a:lnTo>
                  <a:lnTo>
                    <a:pt x="122" y="210"/>
                  </a:lnTo>
                  <a:lnTo>
                    <a:pt x="124" y="210"/>
                  </a:lnTo>
                  <a:lnTo>
                    <a:pt x="124" y="212"/>
                  </a:lnTo>
                  <a:lnTo>
                    <a:pt x="125" y="212"/>
                  </a:lnTo>
                  <a:lnTo>
                    <a:pt x="124" y="212"/>
                  </a:lnTo>
                  <a:lnTo>
                    <a:pt x="122" y="212"/>
                  </a:lnTo>
                  <a:lnTo>
                    <a:pt x="120" y="212"/>
                  </a:lnTo>
                  <a:lnTo>
                    <a:pt x="115" y="212"/>
                  </a:lnTo>
                  <a:close/>
                  <a:moveTo>
                    <a:pt x="95" y="200"/>
                  </a:moveTo>
                  <a:lnTo>
                    <a:pt x="97" y="200"/>
                  </a:lnTo>
                  <a:lnTo>
                    <a:pt x="97" y="202"/>
                  </a:lnTo>
                  <a:lnTo>
                    <a:pt x="95" y="202"/>
                  </a:lnTo>
                  <a:lnTo>
                    <a:pt x="93" y="204"/>
                  </a:lnTo>
                  <a:lnTo>
                    <a:pt x="93" y="202"/>
                  </a:lnTo>
                  <a:lnTo>
                    <a:pt x="93" y="200"/>
                  </a:lnTo>
                  <a:lnTo>
                    <a:pt x="95" y="200"/>
                  </a:lnTo>
                  <a:close/>
                  <a:moveTo>
                    <a:pt x="98" y="202"/>
                  </a:moveTo>
                  <a:lnTo>
                    <a:pt x="97" y="202"/>
                  </a:lnTo>
                  <a:lnTo>
                    <a:pt x="98" y="202"/>
                  </a:lnTo>
                  <a:close/>
                  <a:moveTo>
                    <a:pt x="91" y="202"/>
                  </a:moveTo>
                  <a:lnTo>
                    <a:pt x="91" y="200"/>
                  </a:lnTo>
                  <a:lnTo>
                    <a:pt x="91" y="202"/>
                  </a:lnTo>
                  <a:close/>
                  <a:moveTo>
                    <a:pt x="86" y="202"/>
                  </a:moveTo>
                  <a:lnTo>
                    <a:pt x="88" y="202"/>
                  </a:lnTo>
                  <a:lnTo>
                    <a:pt x="86" y="202"/>
                  </a:lnTo>
                  <a:close/>
                  <a:moveTo>
                    <a:pt x="90" y="204"/>
                  </a:moveTo>
                  <a:lnTo>
                    <a:pt x="88" y="204"/>
                  </a:lnTo>
                  <a:lnTo>
                    <a:pt x="90" y="204"/>
                  </a:lnTo>
                  <a:close/>
                  <a:moveTo>
                    <a:pt x="93" y="205"/>
                  </a:moveTo>
                  <a:lnTo>
                    <a:pt x="91" y="205"/>
                  </a:lnTo>
                  <a:lnTo>
                    <a:pt x="93" y="205"/>
                  </a:lnTo>
                  <a:close/>
                  <a:moveTo>
                    <a:pt x="91" y="207"/>
                  </a:moveTo>
                  <a:lnTo>
                    <a:pt x="90" y="209"/>
                  </a:lnTo>
                  <a:lnTo>
                    <a:pt x="90" y="207"/>
                  </a:lnTo>
                  <a:lnTo>
                    <a:pt x="91" y="207"/>
                  </a:lnTo>
                  <a:lnTo>
                    <a:pt x="91" y="205"/>
                  </a:lnTo>
                  <a:lnTo>
                    <a:pt x="91" y="207"/>
                  </a:lnTo>
                  <a:close/>
                  <a:moveTo>
                    <a:pt x="93" y="207"/>
                  </a:moveTo>
                  <a:lnTo>
                    <a:pt x="93" y="205"/>
                  </a:lnTo>
                  <a:lnTo>
                    <a:pt x="93" y="207"/>
                  </a:lnTo>
                  <a:close/>
                  <a:moveTo>
                    <a:pt x="81" y="207"/>
                  </a:moveTo>
                  <a:lnTo>
                    <a:pt x="80" y="207"/>
                  </a:lnTo>
                  <a:lnTo>
                    <a:pt x="81" y="207"/>
                  </a:lnTo>
                  <a:close/>
                  <a:moveTo>
                    <a:pt x="88" y="207"/>
                  </a:moveTo>
                  <a:lnTo>
                    <a:pt x="90" y="207"/>
                  </a:lnTo>
                  <a:lnTo>
                    <a:pt x="88" y="207"/>
                  </a:lnTo>
                  <a:close/>
                  <a:moveTo>
                    <a:pt x="73" y="209"/>
                  </a:moveTo>
                  <a:lnTo>
                    <a:pt x="75" y="209"/>
                  </a:lnTo>
                  <a:lnTo>
                    <a:pt x="73" y="209"/>
                  </a:lnTo>
                  <a:close/>
                  <a:moveTo>
                    <a:pt x="71" y="210"/>
                  </a:moveTo>
                  <a:lnTo>
                    <a:pt x="73" y="210"/>
                  </a:lnTo>
                  <a:lnTo>
                    <a:pt x="71" y="210"/>
                  </a:lnTo>
                  <a:close/>
                  <a:moveTo>
                    <a:pt x="156" y="189"/>
                  </a:moveTo>
                  <a:lnTo>
                    <a:pt x="156" y="187"/>
                  </a:lnTo>
                  <a:lnTo>
                    <a:pt x="157" y="187"/>
                  </a:lnTo>
                  <a:lnTo>
                    <a:pt x="159" y="187"/>
                  </a:lnTo>
                  <a:lnTo>
                    <a:pt x="161" y="187"/>
                  </a:lnTo>
                  <a:lnTo>
                    <a:pt x="162" y="187"/>
                  </a:lnTo>
                  <a:lnTo>
                    <a:pt x="162" y="186"/>
                  </a:lnTo>
                  <a:lnTo>
                    <a:pt x="162" y="187"/>
                  </a:lnTo>
                  <a:lnTo>
                    <a:pt x="164" y="186"/>
                  </a:lnTo>
                  <a:lnTo>
                    <a:pt x="164" y="187"/>
                  </a:lnTo>
                  <a:lnTo>
                    <a:pt x="162" y="187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4" y="191"/>
                  </a:lnTo>
                  <a:lnTo>
                    <a:pt x="162" y="191"/>
                  </a:lnTo>
                  <a:lnTo>
                    <a:pt x="161" y="191"/>
                  </a:lnTo>
                  <a:lnTo>
                    <a:pt x="159" y="191"/>
                  </a:lnTo>
                  <a:lnTo>
                    <a:pt x="159" y="189"/>
                  </a:lnTo>
                  <a:lnTo>
                    <a:pt x="159" y="191"/>
                  </a:lnTo>
                  <a:lnTo>
                    <a:pt x="157" y="191"/>
                  </a:lnTo>
                  <a:lnTo>
                    <a:pt x="156" y="191"/>
                  </a:lnTo>
                  <a:lnTo>
                    <a:pt x="154" y="191"/>
                  </a:lnTo>
                  <a:lnTo>
                    <a:pt x="154" y="189"/>
                  </a:lnTo>
                  <a:lnTo>
                    <a:pt x="156" y="189"/>
                  </a:lnTo>
                  <a:close/>
                  <a:moveTo>
                    <a:pt x="159" y="195"/>
                  </a:moveTo>
                  <a:lnTo>
                    <a:pt x="157" y="195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7" y="194"/>
                  </a:lnTo>
                  <a:lnTo>
                    <a:pt x="156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9" y="194"/>
                  </a:lnTo>
                  <a:lnTo>
                    <a:pt x="157" y="194"/>
                  </a:lnTo>
                  <a:lnTo>
                    <a:pt x="159" y="194"/>
                  </a:lnTo>
                  <a:lnTo>
                    <a:pt x="159" y="195"/>
                  </a:lnTo>
                  <a:close/>
                  <a:moveTo>
                    <a:pt x="157" y="194"/>
                  </a:moveTo>
                  <a:lnTo>
                    <a:pt x="156" y="194"/>
                  </a:lnTo>
                  <a:lnTo>
                    <a:pt x="157" y="194"/>
                  </a:lnTo>
                  <a:close/>
                  <a:moveTo>
                    <a:pt x="122" y="210"/>
                  </a:moveTo>
                  <a:lnTo>
                    <a:pt x="120" y="210"/>
                  </a:lnTo>
                  <a:lnTo>
                    <a:pt x="122" y="210"/>
                  </a:lnTo>
                  <a:close/>
                  <a:moveTo>
                    <a:pt x="122" y="210"/>
                  </a:moveTo>
                  <a:lnTo>
                    <a:pt x="120" y="210"/>
                  </a:lnTo>
                  <a:lnTo>
                    <a:pt x="122" y="210"/>
                  </a:lnTo>
                  <a:close/>
                  <a:moveTo>
                    <a:pt x="124" y="210"/>
                  </a:moveTo>
                  <a:lnTo>
                    <a:pt x="122" y="210"/>
                  </a:lnTo>
                  <a:lnTo>
                    <a:pt x="124" y="210"/>
                  </a:lnTo>
                  <a:close/>
                  <a:moveTo>
                    <a:pt x="124" y="210"/>
                  </a:moveTo>
                  <a:lnTo>
                    <a:pt x="122" y="210"/>
                  </a:lnTo>
                  <a:lnTo>
                    <a:pt x="124" y="210"/>
                  </a:lnTo>
                  <a:close/>
                  <a:moveTo>
                    <a:pt x="124" y="210"/>
                  </a:moveTo>
                  <a:lnTo>
                    <a:pt x="122" y="210"/>
                  </a:lnTo>
                  <a:lnTo>
                    <a:pt x="122" y="209"/>
                  </a:lnTo>
                  <a:lnTo>
                    <a:pt x="122" y="210"/>
                  </a:lnTo>
                  <a:lnTo>
                    <a:pt x="124" y="210"/>
                  </a:lnTo>
                  <a:close/>
                  <a:moveTo>
                    <a:pt x="124" y="210"/>
                  </a:moveTo>
                  <a:lnTo>
                    <a:pt x="122" y="210"/>
                  </a:lnTo>
                  <a:lnTo>
                    <a:pt x="122" y="209"/>
                  </a:lnTo>
                  <a:lnTo>
                    <a:pt x="122" y="210"/>
                  </a:lnTo>
                  <a:lnTo>
                    <a:pt x="124" y="210"/>
                  </a:lnTo>
                  <a:close/>
                  <a:moveTo>
                    <a:pt x="161" y="210"/>
                  </a:moveTo>
                  <a:lnTo>
                    <a:pt x="161" y="209"/>
                  </a:lnTo>
                  <a:lnTo>
                    <a:pt x="161" y="210"/>
                  </a:lnTo>
                  <a:close/>
                  <a:moveTo>
                    <a:pt x="152" y="210"/>
                  </a:moveTo>
                  <a:lnTo>
                    <a:pt x="152" y="209"/>
                  </a:lnTo>
                  <a:lnTo>
                    <a:pt x="152" y="210"/>
                  </a:lnTo>
                  <a:close/>
                  <a:moveTo>
                    <a:pt x="159" y="210"/>
                  </a:moveTo>
                  <a:lnTo>
                    <a:pt x="161" y="210"/>
                  </a:lnTo>
                  <a:lnTo>
                    <a:pt x="159" y="210"/>
                  </a:lnTo>
                  <a:close/>
                  <a:moveTo>
                    <a:pt x="125" y="212"/>
                  </a:moveTo>
                  <a:lnTo>
                    <a:pt x="125" y="210"/>
                  </a:lnTo>
                  <a:lnTo>
                    <a:pt x="125" y="212"/>
                  </a:lnTo>
                  <a:close/>
                  <a:moveTo>
                    <a:pt x="166" y="214"/>
                  </a:moveTo>
                  <a:lnTo>
                    <a:pt x="166" y="212"/>
                  </a:lnTo>
                  <a:lnTo>
                    <a:pt x="164" y="212"/>
                  </a:lnTo>
                  <a:lnTo>
                    <a:pt x="166" y="212"/>
                  </a:lnTo>
                  <a:lnTo>
                    <a:pt x="166" y="214"/>
                  </a:lnTo>
                  <a:close/>
                  <a:moveTo>
                    <a:pt x="130" y="214"/>
                  </a:moveTo>
                  <a:lnTo>
                    <a:pt x="130" y="212"/>
                  </a:lnTo>
                  <a:lnTo>
                    <a:pt x="130" y="214"/>
                  </a:lnTo>
                  <a:close/>
                  <a:moveTo>
                    <a:pt x="166" y="194"/>
                  </a:moveTo>
                  <a:lnTo>
                    <a:pt x="167" y="194"/>
                  </a:lnTo>
                  <a:lnTo>
                    <a:pt x="166" y="194"/>
                  </a:lnTo>
                  <a:close/>
                  <a:moveTo>
                    <a:pt x="167" y="195"/>
                  </a:moveTo>
                  <a:lnTo>
                    <a:pt x="167" y="194"/>
                  </a:lnTo>
                  <a:lnTo>
                    <a:pt x="167" y="195"/>
                  </a:lnTo>
                  <a:close/>
                  <a:moveTo>
                    <a:pt x="166" y="195"/>
                  </a:moveTo>
                  <a:lnTo>
                    <a:pt x="166" y="194"/>
                  </a:lnTo>
                  <a:lnTo>
                    <a:pt x="166" y="195"/>
                  </a:lnTo>
                  <a:close/>
                  <a:moveTo>
                    <a:pt x="186" y="209"/>
                  </a:moveTo>
                  <a:lnTo>
                    <a:pt x="188" y="207"/>
                  </a:lnTo>
                  <a:lnTo>
                    <a:pt x="186" y="209"/>
                  </a:lnTo>
                  <a:close/>
                  <a:moveTo>
                    <a:pt x="274" y="204"/>
                  </a:moveTo>
                  <a:lnTo>
                    <a:pt x="276" y="204"/>
                  </a:lnTo>
                  <a:lnTo>
                    <a:pt x="274" y="204"/>
                  </a:lnTo>
                  <a:close/>
                  <a:moveTo>
                    <a:pt x="274" y="205"/>
                  </a:moveTo>
                  <a:lnTo>
                    <a:pt x="276" y="205"/>
                  </a:lnTo>
                  <a:lnTo>
                    <a:pt x="276" y="207"/>
                  </a:lnTo>
                  <a:lnTo>
                    <a:pt x="274" y="207"/>
                  </a:lnTo>
                  <a:lnTo>
                    <a:pt x="272" y="207"/>
                  </a:lnTo>
                  <a:lnTo>
                    <a:pt x="274" y="207"/>
                  </a:lnTo>
                  <a:lnTo>
                    <a:pt x="274" y="205"/>
                  </a:lnTo>
                  <a:close/>
                  <a:moveTo>
                    <a:pt x="169" y="184"/>
                  </a:moveTo>
                  <a:lnTo>
                    <a:pt x="169" y="186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9" y="184"/>
                  </a:lnTo>
                  <a:close/>
                  <a:moveTo>
                    <a:pt x="169" y="191"/>
                  </a:moveTo>
                  <a:lnTo>
                    <a:pt x="171" y="191"/>
                  </a:lnTo>
                  <a:lnTo>
                    <a:pt x="169" y="191"/>
                  </a:lnTo>
                  <a:close/>
                  <a:moveTo>
                    <a:pt x="169" y="192"/>
                  </a:moveTo>
                  <a:lnTo>
                    <a:pt x="167" y="192"/>
                  </a:lnTo>
                  <a:lnTo>
                    <a:pt x="167" y="191"/>
                  </a:lnTo>
                  <a:lnTo>
                    <a:pt x="169" y="191"/>
                  </a:lnTo>
                  <a:lnTo>
                    <a:pt x="169" y="192"/>
                  </a:lnTo>
                  <a:close/>
                  <a:moveTo>
                    <a:pt x="169" y="194"/>
                  </a:moveTo>
                  <a:lnTo>
                    <a:pt x="169" y="192"/>
                  </a:lnTo>
                  <a:lnTo>
                    <a:pt x="169" y="19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9" name="Freeform 11"/>
            <p:cNvSpPr>
              <a:spLocks noChangeArrowheads="1"/>
            </p:cNvSpPr>
            <p:nvPr/>
          </p:nvSpPr>
          <p:spPr bwMode="auto">
            <a:xfrm>
              <a:off x="3525838" y="609600"/>
              <a:ext cx="806450" cy="938213"/>
            </a:xfrm>
            <a:custGeom>
              <a:avLst/>
              <a:gdLst>
                <a:gd name="T0" fmla="*/ 2147483647 w 564"/>
                <a:gd name="T1" fmla="*/ 2147483647 h 630"/>
                <a:gd name="T2" fmla="*/ 2147483647 w 564"/>
                <a:gd name="T3" fmla="*/ 2147483647 h 630"/>
                <a:gd name="T4" fmla="*/ 2147483647 w 564"/>
                <a:gd name="T5" fmla="*/ 2147483647 h 630"/>
                <a:gd name="T6" fmla="*/ 2147483647 w 564"/>
                <a:gd name="T7" fmla="*/ 2147483647 h 630"/>
                <a:gd name="T8" fmla="*/ 2147483647 w 564"/>
                <a:gd name="T9" fmla="*/ 2147483647 h 630"/>
                <a:gd name="T10" fmla="*/ 2147483647 w 564"/>
                <a:gd name="T11" fmla="*/ 2147483647 h 630"/>
                <a:gd name="T12" fmla="*/ 2147483647 w 564"/>
                <a:gd name="T13" fmla="*/ 2147483647 h 630"/>
                <a:gd name="T14" fmla="*/ 2147483647 w 564"/>
                <a:gd name="T15" fmla="*/ 2147483647 h 630"/>
                <a:gd name="T16" fmla="*/ 2147483647 w 564"/>
                <a:gd name="T17" fmla="*/ 2147483647 h 630"/>
                <a:gd name="T18" fmla="*/ 2147483647 w 564"/>
                <a:gd name="T19" fmla="*/ 2147483647 h 630"/>
                <a:gd name="T20" fmla="*/ 2147483647 w 564"/>
                <a:gd name="T21" fmla="*/ 2147483647 h 630"/>
                <a:gd name="T22" fmla="*/ 2147483647 w 564"/>
                <a:gd name="T23" fmla="*/ 2147483647 h 630"/>
                <a:gd name="T24" fmla="*/ 2147483647 w 564"/>
                <a:gd name="T25" fmla="*/ 2147483647 h 630"/>
                <a:gd name="T26" fmla="*/ 2147483647 w 564"/>
                <a:gd name="T27" fmla="*/ 2147483647 h 630"/>
                <a:gd name="T28" fmla="*/ 2147483647 w 564"/>
                <a:gd name="T29" fmla="*/ 2147483647 h 630"/>
                <a:gd name="T30" fmla="*/ 2147483647 w 564"/>
                <a:gd name="T31" fmla="*/ 2147483647 h 630"/>
                <a:gd name="T32" fmla="*/ 2147483647 w 564"/>
                <a:gd name="T33" fmla="*/ 2147483647 h 630"/>
                <a:gd name="T34" fmla="*/ 2147483647 w 564"/>
                <a:gd name="T35" fmla="*/ 2147483647 h 630"/>
                <a:gd name="T36" fmla="*/ 2147483647 w 564"/>
                <a:gd name="T37" fmla="*/ 2147483647 h 630"/>
                <a:gd name="T38" fmla="*/ 2147483647 w 564"/>
                <a:gd name="T39" fmla="*/ 2147483647 h 630"/>
                <a:gd name="T40" fmla="*/ 2147483647 w 564"/>
                <a:gd name="T41" fmla="*/ 2147483647 h 630"/>
                <a:gd name="T42" fmla="*/ 2147483647 w 564"/>
                <a:gd name="T43" fmla="*/ 2147483647 h 630"/>
                <a:gd name="T44" fmla="*/ 2147483647 w 564"/>
                <a:gd name="T45" fmla="*/ 2147483647 h 630"/>
                <a:gd name="T46" fmla="*/ 2147483647 w 564"/>
                <a:gd name="T47" fmla="*/ 2147483647 h 630"/>
                <a:gd name="T48" fmla="*/ 2147483647 w 564"/>
                <a:gd name="T49" fmla="*/ 2147483647 h 630"/>
                <a:gd name="T50" fmla="*/ 2147483647 w 564"/>
                <a:gd name="T51" fmla="*/ 2147483647 h 630"/>
                <a:gd name="T52" fmla="*/ 2147483647 w 564"/>
                <a:gd name="T53" fmla="*/ 2147483647 h 630"/>
                <a:gd name="T54" fmla="*/ 2147483647 w 564"/>
                <a:gd name="T55" fmla="*/ 2147483647 h 630"/>
                <a:gd name="T56" fmla="*/ 2147483647 w 564"/>
                <a:gd name="T57" fmla="*/ 2147483647 h 630"/>
                <a:gd name="T58" fmla="*/ 2147483647 w 564"/>
                <a:gd name="T59" fmla="*/ 2147483647 h 630"/>
                <a:gd name="T60" fmla="*/ 2147483647 w 564"/>
                <a:gd name="T61" fmla="*/ 2147483647 h 630"/>
                <a:gd name="T62" fmla="*/ 2147483647 w 564"/>
                <a:gd name="T63" fmla="*/ 2147483647 h 630"/>
                <a:gd name="T64" fmla="*/ 2147483647 w 564"/>
                <a:gd name="T65" fmla="*/ 2147483647 h 630"/>
                <a:gd name="T66" fmla="*/ 2147483647 w 564"/>
                <a:gd name="T67" fmla="*/ 2147483647 h 630"/>
                <a:gd name="T68" fmla="*/ 2147483647 w 564"/>
                <a:gd name="T69" fmla="*/ 2147483647 h 630"/>
                <a:gd name="T70" fmla="*/ 2147483647 w 564"/>
                <a:gd name="T71" fmla="*/ 2147483647 h 630"/>
                <a:gd name="T72" fmla="*/ 2147483647 w 564"/>
                <a:gd name="T73" fmla="*/ 2147483647 h 630"/>
                <a:gd name="T74" fmla="*/ 2147483647 w 564"/>
                <a:gd name="T75" fmla="*/ 2147483647 h 630"/>
                <a:gd name="T76" fmla="*/ 2147483647 w 564"/>
                <a:gd name="T77" fmla="*/ 2147483647 h 630"/>
                <a:gd name="T78" fmla="*/ 2147483647 w 564"/>
                <a:gd name="T79" fmla="*/ 2147483647 h 630"/>
                <a:gd name="T80" fmla="*/ 2147483647 w 564"/>
                <a:gd name="T81" fmla="*/ 2147483647 h 630"/>
                <a:gd name="T82" fmla="*/ 2147483647 w 564"/>
                <a:gd name="T83" fmla="*/ 2147483647 h 630"/>
                <a:gd name="T84" fmla="*/ 2147483647 w 564"/>
                <a:gd name="T85" fmla="*/ 2147483647 h 630"/>
                <a:gd name="T86" fmla="*/ 2147483647 w 564"/>
                <a:gd name="T87" fmla="*/ 2147483647 h 630"/>
                <a:gd name="T88" fmla="*/ 2147483647 w 564"/>
                <a:gd name="T89" fmla="*/ 2147483647 h 630"/>
                <a:gd name="T90" fmla="*/ 2147483647 w 564"/>
                <a:gd name="T91" fmla="*/ 2147483647 h 630"/>
                <a:gd name="T92" fmla="*/ 2147483647 w 564"/>
                <a:gd name="T93" fmla="*/ 2147483647 h 630"/>
                <a:gd name="T94" fmla="*/ 2147483647 w 564"/>
                <a:gd name="T95" fmla="*/ 2147483647 h 630"/>
                <a:gd name="T96" fmla="*/ 2147483647 w 564"/>
                <a:gd name="T97" fmla="*/ 2147483647 h 630"/>
                <a:gd name="T98" fmla="*/ 2147483647 w 564"/>
                <a:gd name="T99" fmla="*/ 2147483647 h 630"/>
                <a:gd name="T100" fmla="*/ 2147483647 w 564"/>
                <a:gd name="T101" fmla="*/ 2147483647 h 630"/>
                <a:gd name="T102" fmla="*/ 2147483647 w 564"/>
                <a:gd name="T103" fmla="*/ 2147483647 h 630"/>
                <a:gd name="T104" fmla="*/ 2147483647 w 564"/>
                <a:gd name="T105" fmla="*/ 2147483647 h 630"/>
                <a:gd name="T106" fmla="*/ 2147483647 w 564"/>
                <a:gd name="T107" fmla="*/ 2147483647 h 630"/>
                <a:gd name="T108" fmla="*/ 2147483647 w 564"/>
                <a:gd name="T109" fmla="*/ 2147483647 h 630"/>
                <a:gd name="T110" fmla="*/ 2147483647 w 564"/>
                <a:gd name="T111" fmla="*/ 2147483647 h 630"/>
                <a:gd name="T112" fmla="*/ 2147483647 w 564"/>
                <a:gd name="T113" fmla="*/ 2147483647 h 630"/>
                <a:gd name="T114" fmla="*/ 2147483647 w 564"/>
                <a:gd name="T115" fmla="*/ 2147483647 h 630"/>
                <a:gd name="T116" fmla="*/ 2147483647 w 564"/>
                <a:gd name="T117" fmla="*/ 2147483647 h 630"/>
                <a:gd name="T118" fmla="*/ 2147483647 w 564"/>
                <a:gd name="T119" fmla="*/ 2147483647 h 630"/>
                <a:gd name="T120" fmla="*/ 2147483647 w 564"/>
                <a:gd name="T121" fmla="*/ 2147483647 h 630"/>
                <a:gd name="T122" fmla="*/ 2147483647 w 564"/>
                <a:gd name="T123" fmla="*/ 2147483647 h 630"/>
                <a:gd name="T124" fmla="*/ 2147483647 w 564"/>
                <a:gd name="T125" fmla="*/ 2147483647 h 6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4"/>
                <a:gd name="T190" fmla="*/ 0 h 630"/>
                <a:gd name="T191" fmla="*/ 564 w 564"/>
                <a:gd name="T192" fmla="*/ 630 h 6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4" h="630">
                  <a:moveTo>
                    <a:pt x="319" y="630"/>
                  </a:moveTo>
                  <a:lnTo>
                    <a:pt x="317" y="630"/>
                  </a:lnTo>
                  <a:lnTo>
                    <a:pt x="315" y="629"/>
                  </a:lnTo>
                  <a:lnTo>
                    <a:pt x="314" y="629"/>
                  </a:lnTo>
                  <a:lnTo>
                    <a:pt x="312" y="625"/>
                  </a:lnTo>
                  <a:lnTo>
                    <a:pt x="310" y="624"/>
                  </a:lnTo>
                  <a:lnTo>
                    <a:pt x="310" y="622"/>
                  </a:lnTo>
                  <a:lnTo>
                    <a:pt x="309" y="622"/>
                  </a:lnTo>
                  <a:lnTo>
                    <a:pt x="307" y="620"/>
                  </a:lnTo>
                  <a:lnTo>
                    <a:pt x="305" y="619"/>
                  </a:lnTo>
                  <a:lnTo>
                    <a:pt x="304" y="617"/>
                  </a:lnTo>
                  <a:lnTo>
                    <a:pt x="302" y="617"/>
                  </a:lnTo>
                  <a:lnTo>
                    <a:pt x="300" y="617"/>
                  </a:lnTo>
                  <a:lnTo>
                    <a:pt x="299" y="616"/>
                  </a:lnTo>
                  <a:lnTo>
                    <a:pt x="297" y="616"/>
                  </a:lnTo>
                  <a:lnTo>
                    <a:pt x="295" y="616"/>
                  </a:lnTo>
                  <a:lnTo>
                    <a:pt x="294" y="614"/>
                  </a:lnTo>
                  <a:lnTo>
                    <a:pt x="290" y="612"/>
                  </a:lnTo>
                  <a:lnTo>
                    <a:pt x="288" y="612"/>
                  </a:lnTo>
                  <a:lnTo>
                    <a:pt x="287" y="612"/>
                  </a:lnTo>
                  <a:lnTo>
                    <a:pt x="285" y="614"/>
                  </a:lnTo>
                  <a:lnTo>
                    <a:pt x="283" y="614"/>
                  </a:lnTo>
                  <a:lnTo>
                    <a:pt x="280" y="614"/>
                  </a:lnTo>
                  <a:lnTo>
                    <a:pt x="278" y="614"/>
                  </a:lnTo>
                  <a:lnTo>
                    <a:pt x="278" y="612"/>
                  </a:lnTo>
                  <a:lnTo>
                    <a:pt x="277" y="612"/>
                  </a:lnTo>
                  <a:lnTo>
                    <a:pt x="277" y="611"/>
                  </a:lnTo>
                  <a:lnTo>
                    <a:pt x="277" y="609"/>
                  </a:lnTo>
                  <a:lnTo>
                    <a:pt x="275" y="607"/>
                  </a:lnTo>
                  <a:lnTo>
                    <a:pt x="273" y="606"/>
                  </a:lnTo>
                  <a:lnTo>
                    <a:pt x="273" y="604"/>
                  </a:lnTo>
                  <a:lnTo>
                    <a:pt x="273" y="602"/>
                  </a:lnTo>
                  <a:lnTo>
                    <a:pt x="272" y="599"/>
                  </a:lnTo>
                  <a:lnTo>
                    <a:pt x="270" y="597"/>
                  </a:lnTo>
                  <a:lnTo>
                    <a:pt x="270" y="596"/>
                  </a:lnTo>
                  <a:lnTo>
                    <a:pt x="266" y="591"/>
                  </a:lnTo>
                  <a:lnTo>
                    <a:pt x="265" y="588"/>
                  </a:lnTo>
                  <a:lnTo>
                    <a:pt x="263" y="588"/>
                  </a:lnTo>
                  <a:lnTo>
                    <a:pt x="263" y="586"/>
                  </a:lnTo>
                  <a:lnTo>
                    <a:pt x="261" y="586"/>
                  </a:lnTo>
                  <a:lnTo>
                    <a:pt x="260" y="586"/>
                  </a:lnTo>
                  <a:lnTo>
                    <a:pt x="258" y="586"/>
                  </a:lnTo>
                  <a:lnTo>
                    <a:pt x="258" y="584"/>
                  </a:lnTo>
                  <a:lnTo>
                    <a:pt x="256" y="584"/>
                  </a:lnTo>
                  <a:lnTo>
                    <a:pt x="258" y="583"/>
                  </a:lnTo>
                  <a:lnTo>
                    <a:pt x="256" y="581"/>
                  </a:lnTo>
                  <a:lnTo>
                    <a:pt x="255" y="581"/>
                  </a:lnTo>
                  <a:lnTo>
                    <a:pt x="255" y="579"/>
                  </a:lnTo>
                  <a:lnTo>
                    <a:pt x="253" y="579"/>
                  </a:lnTo>
                  <a:lnTo>
                    <a:pt x="253" y="578"/>
                  </a:lnTo>
                  <a:lnTo>
                    <a:pt x="251" y="578"/>
                  </a:lnTo>
                  <a:lnTo>
                    <a:pt x="250" y="578"/>
                  </a:lnTo>
                  <a:lnTo>
                    <a:pt x="250" y="576"/>
                  </a:lnTo>
                  <a:lnTo>
                    <a:pt x="248" y="576"/>
                  </a:lnTo>
                  <a:lnTo>
                    <a:pt x="246" y="574"/>
                  </a:lnTo>
                  <a:lnTo>
                    <a:pt x="245" y="574"/>
                  </a:lnTo>
                  <a:lnTo>
                    <a:pt x="243" y="574"/>
                  </a:lnTo>
                  <a:lnTo>
                    <a:pt x="243" y="573"/>
                  </a:lnTo>
                  <a:lnTo>
                    <a:pt x="241" y="573"/>
                  </a:lnTo>
                  <a:lnTo>
                    <a:pt x="239" y="571"/>
                  </a:lnTo>
                  <a:lnTo>
                    <a:pt x="238" y="570"/>
                  </a:lnTo>
                  <a:lnTo>
                    <a:pt x="236" y="570"/>
                  </a:lnTo>
                  <a:lnTo>
                    <a:pt x="236" y="568"/>
                  </a:lnTo>
                  <a:lnTo>
                    <a:pt x="234" y="566"/>
                  </a:lnTo>
                  <a:lnTo>
                    <a:pt x="234" y="565"/>
                  </a:lnTo>
                  <a:lnTo>
                    <a:pt x="233" y="565"/>
                  </a:lnTo>
                  <a:lnTo>
                    <a:pt x="233" y="563"/>
                  </a:lnTo>
                  <a:lnTo>
                    <a:pt x="233" y="561"/>
                  </a:lnTo>
                  <a:lnTo>
                    <a:pt x="231" y="561"/>
                  </a:lnTo>
                  <a:lnTo>
                    <a:pt x="229" y="560"/>
                  </a:lnTo>
                  <a:lnTo>
                    <a:pt x="228" y="560"/>
                  </a:lnTo>
                  <a:lnTo>
                    <a:pt x="226" y="560"/>
                  </a:lnTo>
                  <a:lnTo>
                    <a:pt x="224" y="560"/>
                  </a:lnTo>
                  <a:lnTo>
                    <a:pt x="224" y="558"/>
                  </a:lnTo>
                  <a:lnTo>
                    <a:pt x="223" y="558"/>
                  </a:lnTo>
                  <a:lnTo>
                    <a:pt x="221" y="558"/>
                  </a:lnTo>
                  <a:lnTo>
                    <a:pt x="221" y="556"/>
                  </a:lnTo>
                  <a:lnTo>
                    <a:pt x="219" y="555"/>
                  </a:lnTo>
                  <a:lnTo>
                    <a:pt x="221" y="555"/>
                  </a:lnTo>
                  <a:lnTo>
                    <a:pt x="221" y="553"/>
                  </a:lnTo>
                  <a:lnTo>
                    <a:pt x="221" y="551"/>
                  </a:lnTo>
                  <a:lnTo>
                    <a:pt x="221" y="550"/>
                  </a:lnTo>
                  <a:lnTo>
                    <a:pt x="221" y="548"/>
                  </a:lnTo>
                  <a:lnTo>
                    <a:pt x="223" y="548"/>
                  </a:lnTo>
                  <a:lnTo>
                    <a:pt x="224" y="548"/>
                  </a:lnTo>
                  <a:lnTo>
                    <a:pt x="228" y="548"/>
                  </a:lnTo>
                  <a:lnTo>
                    <a:pt x="228" y="550"/>
                  </a:lnTo>
                  <a:lnTo>
                    <a:pt x="229" y="550"/>
                  </a:lnTo>
                  <a:lnTo>
                    <a:pt x="229" y="551"/>
                  </a:lnTo>
                  <a:lnTo>
                    <a:pt x="231" y="551"/>
                  </a:lnTo>
                  <a:lnTo>
                    <a:pt x="231" y="550"/>
                  </a:lnTo>
                  <a:lnTo>
                    <a:pt x="233" y="550"/>
                  </a:lnTo>
                  <a:lnTo>
                    <a:pt x="234" y="550"/>
                  </a:lnTo>
                  <a:lnTo>
                    <a:pt x="233" y="550"/>
                  </a:lnTo>
                  <a:lnTo>
                    <a:pt x="233" y="548"/>
                  </a:lnTo>
                  <a:lnTo>
                    <a:pt x="234" y="547"/>
                  </a:lnTo>
                  <a:lnTo>
                    <a:pt x="234" y="548"/>
                  </a:lnTo>
                  <a:lnTo>
                    <a:pt x="236" y="547"/>
                  </a:lnTo>
                  <a:lnTo>
                    <a:pt x="238" y="545"/>
                  </a:lnTo>
                  <a:lnTo>
                    <a:pt x="238" y="547"/>
                  </a:lnTo>
                  <a:lnTo>
                    <a:pt x="239" y="547"/>
                  </a:lnTo>
                  <a:lnTo>
                    <a:pt x="239" y="545"/>
                  </a:lnTo>
                  <a:lnTo>
                    <a:pt x="241" y="545"/>
                  </a:lnTo>
                  <a:lnTo>
                    <a:pt x="241" y="543"/>
                  </a:lnTo>
                  <a:lnTo>
                    <a:pt x="241" y="542"/>
                  </a:lnTo>
                  <a:lnTo>
                    <a:pt x="239" y="542"/>
                  </a:lnTo>
                  <a:lnTo>
                    <a:pt x="241" y="542"/>
                  </a:lnTo>
                  <a:lnTo>
                    <a:pt x="241" y="540"/>
                  </a:lnTo>
                  <a:lnTo>
                    <a:pt x="239" y="540"/>
                  </a:lnTo>
                  <a:lnTo>
                    <a:pt x="239" y="538"/>
                  </a:lnTo>
                  <a:lnTo>
                    <a:pt x="239" y="537"/>
                  </a:lnTo>
                  <a:lnTo>
                    <a:pt x="238" y="537"/>
                  </a:lnTo>
                  <a:lnTo>
                    <a:pt x="239" y="535"/>
                  </a:lnTo>
                  <a:lnTo>
                    <a:pt x="239" y="532"/>
                  </a:lnTo>
                  <a:lnTo>
                    <a:pt x="241" y="532"/>
                  </a:lnTo>
                  <a:lnTo>
                    <a:pt x="241" y="530"/>
                  </a:lnTo>
                  <a:lnTo>
                    <a:pt x="241" y="528"/>
                  </a:lnTo>
                  <a:lnTo>
                    <a:pt x="243" y="528"/>
                  </a:lnTo>
                  <a:lnTo>
                    <a:pt x="241" y="528"/>
                  </a:lnTo>
                  <a:lnTo>
                    <a:pt x="243" y="527"/>
                  </a:lnTo>
                  <a:lnTo>
                    <a:pt x="245" y="527"/>
                  </a:lnTo>
                  <a:lnTo>
                    <a:pt x="245" y="525"/>
                  </a:lnTo>
                  <a:lnTo>
                    <a:pt x="246" y="525"/>
                  </a:lnTo>
                  <a:lnTo>
                    <a:pt x="246" y="524"/>
                  </a:lnTo>
                  <a:lnTo>
                    <a:pt x="248" y="524"/>
                  </a:lnTo>
                  <a:lnTo>
                    <a:pt x="248" y="522"/>
                  </a:lnTo>
                  <a:lnTo>
                    <a:pt x="250" y="522"/>
                  </a:lnTo>
                  <a:lnTo>
                    <a:pt x="250" y="520"/>
                  </a:lnTo>
                  <a:lnTo>
                    <a:pt x="248" y="520"/>
                  </a:lnTo>
                  <a:lnTo>
                    <a:pt x="250" y="519"/>
                  </a:lnTo>
                  <a:lnTo>
                    <a:pt x="250" y="517"/>
                  </a:lnTo>
                  <a:lnTo>
                    <a:pt x="251" y="515"/>
                  </a:lnTo>
                  <a:lnTo>
                    <a:pt x="250" y="515"/>
                  </a:lnTo>
                  <a:lnTo>
                    <a:pt x="248" y="514"/>
                  </a:lnTo>
                  <a:lnTo>
                    <a:pt x="246" y="514"/>
                  </a:lnTo>
                  <a:lnTo>
                    <a:pt x="245" y="512"/>
                  </a:lnTo>
                  <a:lnTo>
                    <a:pt x="245" y="510"/>
                  </a:lnTo>
                  <a:lnTo>
                    <a:pt x="246" y="509"/>
                  </a:lnTo>
                  <a:lnTo>
                    <a:pt x="245" y="509"/>
                  </a:lnTo>
                  <a:lnTo>
                    <a:pt x="245" y="507"/>
                  </a:lnTo>
                  <a:lnTo>
                    <a:pt x="245" y="505"/>
                  </a:lnTo>
                  <a:lnTo>
                    <a:pt x="245" y="504"/>
                  </a:lnTo>
                  <a:lnTo>
                    <a:pt x="245" y="502"/>
                  </a:lnTo>
                  <a:lnTo>
                    <a:pt x="246" y="502"/>
                  </a:lnTo>
                  <a:lnTo>
                    <a:pt x="245" y="501"/>
                  </a:lnTo>
                  <a:lnTo>
                    <a:pt x="243" y="501"/>
                  </a:lnTo>
                  <a:lnTo>
                    <a:pt x="243" y="499"/>
                  </a:lnTo>
                  <a:lnTo>
                    <a:pt x="241" y="499"/>
                  </a:lnTo>
                  <a:lnTo>
                    <a:pt x="241" y="497"/>
                  </a:lnTo>
                  <a:lnTo>
                    <a:pt x="239" y="496"/>
                  </a:lnTo>
                  <a:lnTo>
                    <a:pt x="238" y="494"/>
                  </a:lnTo>
                  <a:lnTo>
                    <a:pt x="238" y="492"/>
                  </a:lnTo>
                  <a:lnTo>
                    <a:pt x="238" y="491"/>
                  </a:lnTo>
                  <a:lnTo>
                    <a:pt x="236" y="491"/>
                  </a:lnTo>
                  <a:lnTo>
                    <a:pt x="238" y="491"/>
                  </a:lnTo>
                  <a:lnTo>
                    <a:pt x="238" y="489"/>
                  </a:lnTo>
                  <a:lnTo>
                    <a:pt x="238" y="487"/>
                  </a:lnTo>
                  <a:lnTo>
                    <a:pt x="238" y="486"/>
                  </a:lnTo>
                  <a:lnTo>
                    <a:pt x="236" y="486"/>
                  </a:lnTo>
                  <a:lnTo>
                    <a:pt x="236" y="484"/>
                  </a:lnTo>
                  <a:lnTo>
                    <a:pt x="236" y="482"/>
                  </a:lnTo>
                  <a:lnTo>
                    <a:pt x="234" y="482"/>
                  </a:lnTo>
                  <a:lnTo>
                    <a:pt x="234" y="481"/>
                  </a:lnTo>
                  <a:lnTo>
                    <a:pt x="233" y="47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6"/>
                  </a:lnTo>
                  <a:lnTo>
                    <a:pt x="228" y="474"/>
                  </a:lnTo>
                  <a:lnTo>
                    <a:pt x="228" y="473"/>
                  </a:lnTo>
                  <a:lnTo>
                    <a:pt x="228" y="471"/>
                  </a:lnTo>
                  <a:lnTo>
                    <a:pt x="228" y="469"/>
                  </a:lnTo>
                  <a:lnTo>
                    <a:pt x="228" y="468"/>
                  </a:lnTo>
                  <a:lnTo>
                    <a:pt x="226" y="468"/>
                  </a:lnTo>
                  <a:lnTo>
                    <a:pt x="226" y="466"/>
                  </a:lnTo>
                  <a:lnTo>
                    <a:pt x="226" y="464"/>
                  </a:lnTo>
                  <a:lnTo>
                    <a:pt x="226" y="463"/>
                  </a:lnTo>
                  <a:lnTo>
                    <a:pt x="224" y="461"/>
                  </a:lnTo>
                  <a:lnTo>
                    <a:pt x="224" y="459"/>
                  </a:lnTo>
                  <a:lnTo>
                    <a:pt x="224" y="456"/>
                  </a:lnTo>
                  <a:lnTo>
                    <a:pt x="224" y="455"/>
                  </a:lnTo>
                  <a:lnTo>
                    <a:pt x="224" y="453"/>
                  </a:lnTo>
                  <a:lnTo>
                    <a:pt x="224" y="451"/>
                  </a:lnTo>
                  <a:lnTo>
                    <a:pt x="226" y="451"/>
                  </a:lnTo>
                  <a:lnTo>
                    <a:pt x="226" y="450"/>
                  </a:lnTo>
                  <a:lnTo>
                    <a:pt x="224" y="448"/>
                  </a:lnTo>
                  <a:lnTo>
                    <a:pt x="224" y="446"/>
                  </a:lnTo>
                  <a:lnTo>
                    <a:pt x="223" y="443"/>
                  </a:lnTo>
                  <a:lnTo>
                    <a:pt x="221" y="443"/>
                  </a:lnTo>
                  <a:lnTo>
                    <a:pt x="221" y="445"/>
                  </a:lnTo>
                  <a:lnTo>
                    <a:pt x="219" y="445"/>
                  </a:lnTo>
                  <a:lnTo>
                    <a:pt x="219" y="443"/>
                  </a:lnTo>
                  <a:lnTo>
                    <a:pt x="219" y="440"/>
                  </a:lnTo>
                  <a:lnTo>
                    <a:pt x="218" y="438"/>
                  </a:lnTo>
                  <a:lnTo>
                    <a:pt x="218" y="436"/>
                  </a:lnTo>
                  <a:lnTo>
                    <a:pt x="218" y="435"/>
                  </a:lnTo>
                  <a:lnTo>
                    <a:pt x="219" y="433"/>
                  </a:lnTo>
                  <a:lnTo>
                    <a:pt x="219" y="432"/>
                  </a:lnTo>
                  <a:lnTo>
                    <a:pt x="219" y="430"/>
                  </a:lnTo>
                  <a:lnTo>
                    <a:pt x="219" y="428"/>
                  </a:lnTo>
                  <a:lnTo>
                    <a:pt x="218" y="427"/>
                  </a:lnTo>
                  <a:lnTo>
                    <a:pt x="218" y="425"/>
                  </a:lnTo>
                  <a:lnTo>
                    <a:pt x="218" y="423"/>
                  </a:lnTo>
                  <a:lnTo>
                    <a:pt x="218" y="422"/>
                  </a:lnTo>
                  <a:lnTo>
                    <a:pt x="218" y="420"/>
                  </a:lnTo>
                  <a:lnTo>
                    <a:pt x="219" y="418"/>
                  </a:lnTo>
                  <a:lnTo>
                    <a:pt x="219" y="417"/>
                  </a:lnTo>
                  <a:lnTo>
                    <a:pt x="221" y="417"/>
                  </a:lnTo>
                  <a:lnTo>
                    <a:pt x="223" y="415"/>
                  </a:lnTo>
                  <a:lnTo>
                    <a:pt x="224" y="414"/>
                  </a:lnTo>
                  <a:lnTo>
                    <a:pt x="224" y="412"/>
                  </a:lnTo>
                  <a:lnTo>
                    <a:pt x="224" y="409"/>
                  </a:lnTo>
                  <a:lnTo>
                    <a:pt x="223" y="407"/>
                  </a:lnTo>
                  <a:lnTo>
                    <a:pt x="223" y="405"/>
                  </a:lnTo>
                  <a:lnTo>
                    <a:pt x="223" y="404"/>
                  </a:lnTo>
                  <a:lnTo>
                    <a:pt x="223" y="402"/>
                  </a:lnTo>
                  <a:lnTo>
                    <a:pt x="224" y="400"/>
                  </a:lnTo>
                  <a:lnTo>
                    <a:pt x="226" y="399"/>
                  </a:lnTo>
                  <a:lnTo>
                    <a:pt x="226" y="397"/>
                  </a:lnTo>
                  <a:lnTo>
                    <a:pt x="226" y="395"/>
                  </a:lnTo>
                  <a:lnTo>
                    <a:pt x="226" y="394"/>
                  </a:lnTo>
                  <a:lnTo>
                    <a:pt x="224" y="394"/>
                  </a:lnTo>
                  <a:lnTo>
                    <a:pt x="224" y="392"/>
                  </a:lnTo>
                  <a:lnTo>
                    <a:pt x="223" y="391"/>
                  </a:lnTo>
                  <a:lnTo>
                    <a:pt x="223" y="389"/>
                  </a:lnTo>
                  <a:lnTo>
                    <a:pt x="223" y="387"/>
                  </a:lnTo>
                  <a:lnTo>
                    <a:pt x="224" y="387"/>
                  </a:lnTo>
                  <a:lnTo>
                    <a:pt x="224" y="386"/>
                  </a:lnTo>
                  <a:lnTo>
                    <a:pt x="223" y="384"/>
                  </a:lnTo>
                  <a:lnTo>
                    <a:pt x="223" y="386"/>
                  </a:lnTo>
                  <a:lnTo>
                    <a:pt x="219" y="386"/>
                  </a:lnTo>
                  <a:lnTo>
                    <a:pt x="218" y="384"/>
                  </a:lnTo>
                  <a:lnTo>
                    <a:pt x="216" y="382"/>
                  </a:lnTo>
                  <a:lnTo>
                    <a:pt x="216" y="379"/>
                  </a:lnTo>
                  <a:lnTo>
                    <a:pt x="216" y="377"/>
                  </a:lnTo>
                  <a:lnTo>
                    <a:pt x="216" y="376"/>
                  </a:lnTo>
                  <a:lnTo>
                    <a:pt x="214" y="372"/>
                  </a:lnTo>
                  <a:lnTo>
                    <a:pt x="212" y="368"/>
                  </a:lnTo>
                  <a:lnTo>
                    <a:pt x="212" y="366"/>
                  </a:lnTo>
                  <a:lnTo>
                    <a:pt x="211" y="366"/>
                  </a:lnTo>
                  <a:lnTo>
                    <a:pt x="211" y="364"/>
                  </a:lnTo>
                  <a:lnTo>
                    <a:pt x="211" y="363"/>
                  </a:lnTo>
                  <a:lnTo>
                    <a:pt x="211" y="361"/>
                  </a:lnTo>
                  <a:lnTo>
                    <a:pt x="209" y="359"/>
                  </a:lnTo>
                  <a:lnTo>
                    <a:pt x="209" y="358"/>
                  </a:lnTo>
                  <a:lnTo>
                    <a:pt x="209" y="356"/>
                  </a:lnTo>
                  <a:lnTo>
                    <a:pt x="209" y="354"/>
                  </a:lnTo>
                  <a:lnTo>
                    <a:pt x="207" y="353"/>
                  </a:lnTo>
                  <a:lnTo>
                    <a:pt x="207" y="351"/>
                  </a:lnTo>
                  <a:lnTo>
                    <a:pt x="206" y="351"/>
                  </a:lnTo>
                  <a:lnTo>
                    <a:pt x="204" y="351"/>
                  </a:lnTo>
                  <a:lnTo>
                    <a:pt x="202" y="349"/>
                  </a:lnTo>
                  <a:lnTo>
                    <a:pt x="201" y="348"/>
                  </a:lnTo>
                  <a:lnTo>
                    <a:pt x="199" y="346"/>
                  </a:lnTo>
                  <a:lnTo>
                    <a:pt x="199" y="345"/>
                  </a:lnTo>
                  <a:lnTo>
                    <a:pt x="199" y="343"/>
                  </a:lnTo>
                  <a:lnTo>
                    <a:pt x="194" y="340"/>
                  </a:lnTo>
                  <a:lnTo>
                    <a:pt x="194" y="338"/>
                  </a:lnTo>
                  <a:lnTo>
                    <a:pt x="192" y="338"/>
                  </a:lnTo>
                  <a:lnTo>
                    <a:pt x="194" y="336"/>
                  </a:lnTo>
                  <a:lnTo>
                    <a:pt x="194" y="335"/>
                  </a:lnTo>
                  <a:lnTo>
                    <a:pt x="196" y="333"/>
                  </a:lnTo>
                  <a:lnTo>
                    <a:pt x="197" y="331"/>
                  </a:lnTo>
                  <a:lnTo>
                    <a:pt x="199" y="330"/>
                  </a:lnTo>
                  <a:lnTo>
                    <a:pt x="201" y="328"/>
                  </a:lnTo>
                  <a:lnTo>
                    <a:pt x="201" y="326"/>
                  </a:lnTo>
                  <a:lnTo>
                    <a:pt x="201" y="325"/>
                  </a:lnTo>
                  <a:lnTo>
                    <a:pt x="201" y="323"/>
                  </a:lnTo>
                  <a:lnTo>
                    <a:pt x="201" y="322"/>
                  </a:lnTo>
                  <a:lnTo>
                    <a:pt x="201" y="320"/>
                  </a:lnTo>
                  <a:lnTo>
                    <a:pt x="201" y="318"/>
                  </a:lnTo>
                  <a:lnTo>
                    <a:pt x="201" y="317"/>
                  </a:lnTo>
                  <a:lnTo>
                    <a:pt x="202" y="315"/>
                  </a:lnTo>
                  <a:lnTo>
                    <a:pt x="202" y="313"/>
                  </a:lnTo>
                  <a:lnTo>
                    <a:pt x="202" y="312"/>
                  </a:lnTo>
                  <a:lnTo>
                    <a:pt x="204" y="310"/>
                  </a:lnTo>
                  <a:lnTo>
                    <a:pt x="204" y="308"/>
                  </a:lnTo>
                  <a:lnTo>
                    <a:pt x="202" y="307"/>
                  </a:lnTo>
                  <a:lnTo>
                    <a:pt x="202" y="305"/>
                  </a:lnTo>
                  <a:lnTo>
                    <a:pt x="201" y="305"/>
                  </a:lnTo>
                  <a:lnTo>
                    <a:pt x="199" y="303"/>
                  </a:lnTo>
                  <a:lnTo>
                    <a:pt x="196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2" y="300"/>
                  </a:lnTo>
                  <a:lnTo>
                    <a:pt x="190" y="300"/>
                  </a:lnTo>
                  <a:lnTo>
                    <a:pt x="189" y="300"/>
                  </a:lnTo>
                  <a:lnTo>
                    <a:pt x="187" y="299"/>
                  </a:lnTo>
                  <a:lnTo>
                    <a:pt x="184" y="299"/>
                  </a:lnTo>
                  <a:lnTo>
                    <a:pt x="182" y="299"/>
                  </a:lnTo>
                  <a:lnTo>
                    <a:pt x="180" y="299"/>
                  </a:lnTo>
                  <a:lnTo>
                    <a:pt x="179" y="299"/>
                  </a:lnTo>
                  <a:lnTo>
                    <a:pt x="177" y="299"/>
                  </a:lnTo>
                  <a:lnTo>
                    <a:pt x="177" y="300"/>
                  </a:lnTo>
                  <a:lnTo>
                    <a:pt x="175" y="299"/>
                  </a:lnTo>
                  <a:lnTo>
                    <a:pt x="175" y="300"/>
                  </a:lnTo>
                  <a:lnTo>
                    <a:pt x="174" y="300"/>
                  </a:lnTo>
                  <a:lnTo>
                    <a:pt x="172" y="299"/>
                  </a:lnTo>
                  <a:lnTo>
                    <a:pt x="170" y="299"/>
                  </a:lnTo>
                  <a:lnTo>
                    <a:pt x="169" y="297"/>
                  </a:lnTo>
                  <a:lnTo>
                    <a:pt x="167" y="295"/>
                  </a:lnTo>
                  <a:lnTo>
                    <a:pt x="165" y="295"/>
                  </a:lnTo>
                  <a:lnTo>
                    <a:pt x="165" y="294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3" y="289"/>
                  </a:lnTo>
                  <a:lnTo>
                    <a:pt x="162" y="289"/>
                  </a:lnTo>
                  <a:lnTo>
                    <a:pt x="163" y="287"/>
                  </a:lnTo>
                  <a:lnTo>
                    <a:pt x="163" y="285"/>
                  </a:lnTo>
                  <a:lnTo>
                    <a:pt x="162" y="285"/>
                  </a:lnTo>
                  <a:lnTo>
                    <a:pt x="160" y="285"/>
                  </a:lnTo>
                  <a:lnTo>
                    <a:pt x="158" y="284"/>
                  </a:lnTo>
                  <a:lnTo>
                    <a:pt x="157" y="284"/>
                  </a:lnTo>
                  <a:lnTo>
                    <a:pt x="155" y="285"/>
                  </a:lnTo>
                  <a:lnTo>
                    <a:pt x="153" y="285"/>
                  </a:lnTo>
                  <a:lnTo>
                    <a:pt x="150" y="287"/>
                  </a:lnTo>
                  <a:lnTo>
                    <a:pt x="148" y="287"/>
                  </a:lnTo>
                  <a:lnTo>
                    <a:pt x="147" y="285"/>
                  </a:lnTo>
                  <a:lnTo>
                    <a:pt x="145" y="285"/>
                  </a:lnTo>
                  <a:lnTo>
                    <a:pt x="143" y="284"/>
                  </a:lnTo>
                  <a:lnTo>
                    <a:pt x="142" y="284"/>
                  </a:lnTo>
                  <a:lnTo>
                    <a:pt x="142" y="282"/>
                  </a:lnTo>
                  <a:lnTo>
                    <a:pt x="140" y="282"/>
                  </a:lnTo>
                  <a:lnTo>
                    <a:pt x="138" y="280"/>
                  </a:lnTo>
                  <a:lnTo>
                    <a:pt x="138" y="279"/>
                  </a:lnTo>
                  <a:lnTo>
                    <a:pt x="138" y="277"/>
                  </a:lnTo>
                  <a:lnTo>
                    <a:pt x="138" y="276"/>
                  </a:lnTo>
                  <a:lnTo>
                    <a:pt x="140" y="276"/>
                  </a:lnTo>
                  <a:lnTo>
                    <a:pt x="140" y="274"/>
                  </a:lnTo>
                  <a:lnTo>
                    <a:pt x="140" y="272"/>
                  </a:lnTo>
                  <a:lnTo>
                    <a:pt x="140" y="271"/>
                  </a:lnTo>
                  <a:lnTo>
                    <a:pt x="138" y="269"/>
                  </a:lnTo>
                  <a:lnTo>
                    <a:pt x="138" y="267"/>
                  </a:lnTo>
                  <a:lnTo>
                    <a:pt x="140" y="266"/>
                  </a:lnTo>
                  <a:lnTo>
                    <a:pt x="140" y="264"/>
                  </a:lnTo>
                  <a:lnTo>
                    <a:pt x="138" y="262"/>
                  </a:lnTo>
                  <a:lnTo>
                    <a:pt x="138" y="261"/>
                  </a:lnTo>
                  <a:lnTo>
                    <a:pt x="136" y="261"/>
                  </a:lnTo>
                  <a:lnTo>
                    <a:pt x="133" y="261"/>
                  </a:lnTo>
                  <a:lnTo>
                    <a:pt x="131" y="261"/>
                  </a:lnTo>
                  <a:lnTo>
                    <a:pt x="130" y="261"/>
                  </a:lnTo>
                  <a:lnTo>
                    <a:pt x="126" y="261"/>
                  </a:lnTo>
                  <a:lnTo>
                    <a:pt x="123" y="262"/>
                  </a:lnTo>
                  <a:lnTo>
                    <a:pt x="121" y="262"/>
                  </a:lnTo>
                  <a:lnTo>
                    <a:pt x="120" y="262"/>
                  </a:lnTo>
                  <a:lnTo>
                    <a:pt x="118" y="262"/>
                  </a:lnTo>
                  <a:lnTo>
                    <a:pt x="116" y="264"/>
                  </a:lnTo>
                  <a:lnTo>
                    <a:pt x="113" y="266"/>
                  </a:lnTo>
                  <a:lnTo>
                    <a:pt x="109" y="266"/>
                  </a:lnTo>
                  <a:lnTo>
                    <a:pt x="106" y="266"/>
                  </a:lnTo>
                  <a:lnTo>
                    <a:pt x="104" y="266"/>
                  </a:lnTo>
                  <a:lnTo>
                    <a:pt x="103" y="266"/>
                  </a:lnTo>
                  <a:lnTo>
                    <a:pt x="101" y="264"/>
                  </a:lnTo>
                  <a:lnTo>
                    <a:pt x="99" y="264"/>
                  </a:lnTo>
                  <a:lnTo>
                    <a:pt x="96" y="262"/>
                  </a:lnTo>
                  <a:lnTo>
                    <a:pt x="94" y="262"/>
                  </a:lnTo>
                  <a:lnTo>
                    <a:pt x="93" y="261"/>
                  </a:lnTo>
                  <a:lnTo>
                    <a:pt x="91" y="261"/>
                  </a:lnTo>
                  <a:lnTo>
                    <a:pt x="89" y="261"/>
                  </a:lnTo>
                  <a:lnTo>
                    <a:pt x="87" y="259"/>
                  </a:lnTo>
                  <a:lnTo>
                    <a:pt x="84" y="259"/>
                  </a:lnTo>
                  <a:lnTo>
                    <a:pt x="84" y="257"/>
                  </a:lnTo>
                  <a:lnTo>
                    <a:pt x="82" y="257"/>
                  </a:lnTo>
                  <a:lnTo>
                    <a:pt x="81" y="257"/>
                  </a:lnTo>
                  <a:lnTo>
                    <a:pt x="79" y="257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7" y="257"/>
                  </a:lnTo>
                  <a:lnTo>
                    <a:pt x="76" y="257"/>
                  </a:lnTo>
                  <a:lnTo>
                    <a:pt x="76" y="256"/>
                  </a:lnTo>
                  <a:lnTo>
                    <a:pt x="76" y="254"/>
                  </a:lnTo>
                  <a:lnTo>
                    <a:pt x="74" y="254"/>
                  </a:lnTo>
                  <a:lnTo>
                    <a:pt x="72" y="254"/>
                  </a:lnTo>
                  <a:lnTo>
                    <a:pt x="74" y="253"/>
                  </a:lnTo>
                  <a:lnTo>
                    <a:pt x="74" y="251"/>
                  </a:lnTo>
                  <a:lnTo>
                    <a:pt x="74" y="249"/>
                  </a:lnTo>
                  <a:lnTo>
                    <a:pt x="74" y="248"/>
                  </a:lnTo>
                  <a:lnTo>
                    <a:pt x="76" y="248"/>
                  </a:lnTo>
                  <a:lnTo>
                    <a:pt x="76" y="246"/>
                  </a:lnTo>
                  <a:lnTo>
                    <a:pt x="77" y="246"/>
                  </a:lnTo>
                  <a:lnTo>
                    <a:pt x="77" y="244"/>
                  </a:lnTo>
                  <a:lnTo>
                    <a:pt x="77" y="243"/>
                  </a:lnTo>
                  <a:lnTo>
                    <a:pt x="79" y="243"/>
                  </a:lnTo>
                  <a:lnTo>
                    <a:pt x="81" y="241"/>
                  </a:lnTo>
                  <a:lnTo>
                    <a:pt x="81" y="239"/>
                  </a:lnTo>
                  <a:lnTo>
                    <a:pt x="79" y="239"/>
                  </a:lnTo>
                  <a:lnTo>
                    <a:pt x="81" y="238"/>
                  </a:lnTo>
                  <a:lnTo>
                    <a:pt x="79" y="236"/>
                  </a:lnTo>
                  <a:lnTo>
                    <a:pt x="79" y="234"/>
                  </a:lnTo>
                  <a:lnTo>
                    <a:pt x="81" y="234"/>
                  </a:lnTo>
                  <a:lnTo>
                    <a:pt x="81" y="233"/>
                  </a:lnTo>
                  <a:lnTo>
                    <a:pt x="79" y="233"/>
                  </a:lnTo>
                  <a:lnTo>
                    <a:pt x="79" y="231"/>
                  </a:lnTo>
                  <a:lnTo>
                    <a:pt x="79" y="230"/>
                  </a:lnTo>
                  <a:lnTo>
                    <a:pt x="77" y="230"/>
                  </a:lnTo>
                  <a:lnTo>
                    <a:pt x="77" y="228"/>
                  </a:lnTo>
                  <a:lnTo>
                    <a:pt x="77" y="226"/>
                  </a:lnTo>
                  <a:lnTo>
                    <a:pt x="77" y="225"/>
                  </a:lnTo>
                  <a:lnTo>
                    <a:pt x="76" y="225"/>
                  </a:lnTo>
                  <a:lnTo>
                    <a:pt x="74" y="223"/>
                  </a:lnTo>
                  <a:lnTo>
                    <a:pt x="74" y="221"/>
                  </a:lnTo>
                  <a:lnTo>
                    <a:pt x="72" y="221"/>
                  </a:lnTo>
                  <a:lnTo>
                    <a:pt x="72" y="220"/>
                  </a:lnTo>
                  <a:lnTo>
                    <a:pt x="72" y="216"/>
                  </a:lnTo>
                  <a:lnTo>
                    <a:pt x="72" y="215"/>
                  </a:lnTo>
                  <a:lnTo>
                    <a:pt x="72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9" y="212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6" y="208"/>
                  </a:lnTo>
                  <a:lnTo>
                    <a:pt x="66" y="207"/>
                  </a:lnTo>
                  <a:lnTo>
                    <a:pt x="64" y="205"/>
                  </a:lnTo>
                  <a:lnTo>
                    <a:pt x="62" y="203"/>
                  </a:lnTo>
                  <a:lnTo>
                    <a:pt x="62" y="202"/>
                  </a:lnTo>
                  <a:lnTo>
                    <a:pt x="60" y="202"/>
                  </a:lnTo>
                  <a:lnTo>
                    <a:pt x="59" y="200"/>
                  </a:lnTo>
                  <a:lnTo>
                    <a:pt x="57" y="200"/>
                  </a:lnTo>
                  <a:lnTo>
                    <a:pt x="57" y="198"/>
                  </a:lnTo>
                  <a:lnTo>
                    <a:pt x="57" y="197"/>
                  </a:lnTo>
                  <a:lnTo>
                    <a:pt x="57" y="195"/>
                  </a:lnTo>
                  <a:lnTo>
                    <a:pt x="59" y="192"/>
                  </a:lnTo>
                  <a:lnTo>
                    <a:pt x="59" y="190"/>
                  </a:lnTo>
                  <a:lnTo>
                    <a:pt x="59" y="189"/>
                  </a:lnTo>
                  <a:lnTo>
                    <a:pt x="59" y="187"/>
                  </a:lnTo>
                  <a:lnTo>
                    <a:pt x="59" y="185"/>
                  </a:lnTo>
                  <a:lnTo>
                    <a:pt x="55" y="180"/>
                  </a:lnTo>
                  <a:lnTo>
                    <a:pt x="55" y="179"/>
                  </a:lnTo>
                  <a:lnTo>
                    <a:pt x="55" y="177"/>
                  </a:lnTo>
                  <a:lnTo>
                    <a:pt x="57" y="174"/>
                  </a:lnTo>
                  <a:lnTo>
                    <a:pt x="57" y="172"/>
                  </a:lnTo>
                  <a:lnTo>
                    <a:pt x="55" y="172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5" y="170"/>
                  </a:lnTo>
                  <a:lnTo>
                    <a:pt x="55" y="169"/>
                  </a:lnTo>
                  <a:lnTo>
                    <a:pt x="55" y="167"/>
                  </a:lnTo>
                  <a:lnTo>
                    <a:pt x="59" y="164"/>
                  </a:lnTo>
                  <a:lnTo>
                    <a:pt x="60" y="164"/>
                  </a:lnTo>
                  <a:lnTo>
                    <a:pt x="60" y="162"/>
                  </a:lnTo>
                  <a:lnTo>
                    <a:pt x="60" y="161"/>
                  </a:lnTo>
                  <a:lnTo>
                    <a:pt x="60" y="159"/>
                  </a:lnTo>
                  <a:lnTo>
                    <a:pt x="60" y="157"/>
                  </a:lnTo>
                  <a:lnTo>
                    <a:pt x="60" y="156"/>
                  </a:lnTo>
                  <a:lnTo>
                    <a:pt x="59" y="154"/>
                  </a:lnTo>
                  <a:lnTo>
                    <a:pt x="55" y="151"/>
                  </a:lnTo>
                  <a:lnTo>
                    <a:pt x="55" y="149"/>
                  </a:lnTo>
                  <a:lnTo>
                    <a:pt x="54" y="149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2" y="144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7" y="141"/>
                  </a:lnTo>
                  <a:lnTo>
                    <a:pt x="45" y="141"/>
                  </a:lnTo>
                  <a:lnTo>
                    <a:pt x="45" y="139"/>
                  </a:lnTo>
                  <a:lnTo>
                    <a:pt x="44" y="139"/>
                  </a:lnTo>
                  <a:lnTo>
                    <a:pt x="42" y="138"/>
                  </a:lnTo>
                  <a:lnTo>
                    <a:pt x="40" y="138"/>
                  </a:lnTo>
                  <a:lnTo>
                    <a:pt x="38" y="136"/>
                  </a:lnTo>
                  <a:lnTo>
                    <a:pt x="37" y="136"/>
                  </a:lnTo>
                  <a:lnTo>
                    <a:pt x="35" y="136"/>
                  </a:lnTo>
                  <a:lnTo>
                    <a:pt x="33" y="136"/>
                  </a:lnTo>
                  <a:lnTo>
                    <a:pt x="32" y="136"/>
                  </a:lnTo>
                  <a:lnTo>
                    <a:pt x="32" y="134"/>
                  </a:lnTo>
                  <a:lnTo>
                    <a:pt x="30" y="133"/>
                  </a:lnTo>
                  <a:lnTo>
                    <a:pt x="28" y="131"/>
                  </a:lnTo>
                  <a:lnTo>
                    <a:pt x="27" y="129"/>
                  </a:lnTo>
                  <a:lnTo>
                    <a:pt x="25" y="128"/>
                  </a:lnTo>
                  <a:lnTo>
                    <a:pt x="23" y="123"/>
                  </a:lnTo>
                  <a:lnTo>
                    <a:pt x="22" y="121"/>
                  </a:lnTo>
                  <a:lnTo>
                    <a:pt x="20" y="121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7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3" y="113"/>
                  </a:lnTo>
                  <a:lnTo>
                    <a:pt x="13" y="111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0" y="106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5" y="101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0" y="93"/>
                  </a:lnTo>
                  <a:lnTo>
                    <a:pt x="1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7" y="97"/>
                  </a:lnTo>
                  <a:lnTo>
                    <a:pt x="18" y="101"/>
                  </a:lnTo>
                  <a:lnTo>
                    <a:pt x="18" y="103"/>
                  </a:lnTo>
                  <a:lnTo>
                    <a:pt x="20" y="103"/>
                  </a:lnTo>
                  <a:lnTo>
                    <a:pt x="22" y="105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30" y="105"/>
                  </a:lnTo>
                  <a:lnTo>
                    <a:pt x="30" y="106"/>
                  </a:lnTo>
                  <a:lnTo>
                    <a:pt x="32" y="106"/>
                  </a:lnTo>
                  <a:lnTo>
                    <a:pt x="35" y="105"/>
                  </a:lnTo>
                  <a:lnTo>
                    <a:pt x="37" y="105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2" y="103"/>
                  </a:lnTo>
                  <a:lnTo>
                    <a:pt x="47" y="105"/>
                  </a:lnTo>
                  <a:lnTo>
                    <a:pt x="49" y="105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52" y="103"/>
                  </a:lnTo>
                  <a:lnTo>
                    <a:pt x="54" y="103"/>
                  </a:lnTo>
                  <a:lnTo>
                    <a:pt x="54" y="105"/>
                  </a:lnTo>
                  <a:lnTo>
                    <a:pt x="55" y="105"/>
                  </a:lnTo>
                  <a:lnTo>
                    <a:pt x="57" y="105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6" y="106"/>
                  </a:lnTo>
                  <a:lnTo>
                    <a:pt x="67" y="108"/>
                  </a:lnTo>
                  <a:lnTo>
                    <a:pt x="69" y="108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3"/>
                  </a:lnTo>
                  <a:lnTo>
                    <a:pt x="69" y="115"/>
                  </a:lnTo>
                  <a:lnTo>
                    <a:pt x="71" y="115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74" y="120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79" y="124"/>
                  </a:lnTo>
                  <a:lnTo>
                    <a:pt x="79" y="126"/>
                  </a:lnTo>
                  <a:lnTo>
                    <a:pt x="81" y="126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4" y="126"/>
                  </a:lnTo>
                  <a:lnTo>
                    <a:pt x="84" y="124"/>
                  </a:lnTo>
                  <a:lnTo>
                    <a:pt x="86" y="123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1" y="123"/>
                  </a:lnTo>
                  <a:lnTo>
                    <a:pt x="91" y="121"/>
                  </a:lnTo>
                  <a:lnTo>
                    <a:pt x="93" y="121"/>
                  </a:lnTo>
                  <a:lnTo>
                    <a:pt x="94" y="121"/>
                  </a:lnTo>
                  <a:lnTo>
                    <a:pt x="96" y="121"/>
                  </a:lnTo>
                  <a:lnTo>
                    <a:pt x="98" y="121"/>
                  </a:lnTo>
                  <a:lnTo>
                    <a:pt x="98" y="123"/>
                  </a:lnTo>
                  <a:lnTo>
                    <a:pt x="99" y="123"/>
                  </a:lnTo>
                  <a:lnTo>
                    <a:pt x="101" y="121"/>
                  </a:lnTo>
                  <a:lnTo>
                    <a:pt x="101" y="123"/>
                  </a:lnTo>
                  <a:lnTo>
                    <a:pt x="101" y="121"/>
                  </a:lnTo>
                  <a:lnTo>
                    <a:pt x="103" y="121"/>
                  </a:lnTo>
                  <a:lnTo>
                    <a:pt x="103" y="123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3" y="124"/>
                  </a:lnTo>
                  <a:lnTo>
                    <a:pt x="104" y="124"/>
                  </a:lnTo>
                  <a:lnTo>
                    <a:pt x="106" y="124"/>
                  </a:lnTo>
                  <a:lnTo>
                    <a:pt x="108" y="124"/>
                  </a:lnTo>
                  <a:lnTo>
                    <a:pt x="109" y="124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8" y="123"/>
                  </a:lnTo>
                  <a:lnTo>
                    <a:pt x="108" y="121"/>
                  </a:lnTo>
                  <a:lnTo>
                    <a:pt x="108" y="120"/>
                  </a:lnTo>
                  <a:lnTo>
                    <a:pt x="108" y="118"/>
                  </a:lnTo>
                  <a:lnTo>
                    <a:pt x="108" y="116"/>
                  </a:lnTo>
                  <a:lnTo>
                    <a:pt x="108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1" y="116"/>
                  </a:lnTo>
                  <a:lnTo>
                    <a:pt x="113" y="118"/>
                  </a:lnTo>
                  <a:lnTo>
                    <a:pt x="114" y="120"/>
                  </a:lnTo>
                  <a:lnTo>
                    <a:pt x="116" y="121"/>
                  </a:lnTo>
                  <a:lnTo>
                    <a:pt x="116" y="123"/>
                  </a:lnTo>
                  <a:lnTo>
                    <a:pt x="118" y="123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0" y="126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5" y="129"/>
                  </a:lnTo>
                  <a:lnTo>
                    <a:pt x="125" y="131"/>
                  </a:lnTo>
                  <a:lnTo>
                    <a:pt x="126" y="129"/>
                  </a:lnTo>
                  <a:lnTo>
                    <a:pt x="126" y="131"/>
                  </a:lnTo>
                  <a:lnTo>
                    <a:pt x="126" y="129"/>
                  </a:lnTo>
                  <a:lnTo>
                    <a:pt x="126" y="128"/>
                  </a:lnTo>
                  <a:lnTo>
                    <a:pt x="128" y="128"/>
                  </a:lnTo>
                  <a:lnTo>
                    <a:pt x="130" y="128"/>
                  </a:lnTo>
                  <a:lnTo>
                    <a:pt x="130" y="129"/>
                  </a:lnTo>
                  <a:lnTo>
                    <a:pt x="131" y="129"/>
                  </a:lnTo>
                  <a:lnTo>
                    <a:pt x="133" y="129"/>
                  </a:lnTo>
                  <a:lnTo>
                    <a:pt x="133" y="128"/>
                  </a:lnTo>
                  <a:lnTo>
                    <a:pt x="131" y="128"/>
                  </a:lnTo>
                  <a:lnTo>
                    <a:pt x="131" y="126"/>
                  </a:lnTo>
                  <a:lnTo>
                    <a:pt x="133" y="126"/>
                  </a:lnTo>
                  <a:lnTo>
                    <a:pt x="135" y="124"/>
                  </a:lnTo>
                  <a:lnTo>
                    <a:pt x="133" y="123"/>
                  </a:lnTo>
                  <a:lnTo>
                    <a:pt x="135" y="123"/>
                  </a:lnTo>
                  <a:lnTo>
                    <a:pt x="133" y="123"/>
                  </a:lnTo>
                  <a:lnTo>
                    <a:pt x="131" y="121"/>
                  </a:lnTo>
                  <a:lnTo>
                    <a:pt x="131" y="120"/>
                  </a:lnTo>
                  <a:lnTo>
                    <a:pt x="133" y="120"/>
                  </a:lnTo>
                  <a:lnTo>
                    <a:pt x="133" y="118"/>
                  </a:lnTo>
                  <a:lnTo>
                    <a:pt x="135" y="118"/>
                  </a:lnTo>
                  <a:lnTo>
                    <a:pt x="136" y="118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40" y="120"/>
                  </a:lnTo>
                  <a:lnTo>
                    <a:pt x="142" y="120"/>
                  </a:lnTo>
                  <a:lnTo>
                    <a:pt x="143" y="120"/>
                  </a:lnTo>
                  <a:lnTo>
                    <a:pt x="143" y="118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7" y="120"/>
                  </a:lnTo>
                  <a:lnTo>
                    <a:pt x="147" y="118"/>
                  </a:lnTo>
                  <a:lnTo>
                    <a:pt x="147" y="120"/>
                  </a:lnTo>
                  <a:lnTo>
                    <a:pt x="148" y="120"/>
                  </a:lnTo>
                  <a:lnTo>
                    <a:pt x="150" y="120"/>
                  </a:lnTo>
                  <a:lnTo>
                    <a:pt x="152" y="121"/>
                  </a:lnTo>
                  <a:lnTo>
                    <a:pt x="153" y="121"/>
                  </a:lnTo>
                  <a:lnTo>
                    <a:pt x="153" y="123"/>
                  </a:lnTo>
                  <a:lnTo>
                    <a:pt x="152" y="124"/>
                  </a:lnTo>
                  <a:lnTo>
                    <a:pt x="153" y="124"/>
                  </a:lnTo>
                  <a:lnTo>
                    <a:pt x="152" y="126"/>
                  </a:lnTo>
                  <a:lnTo>
                    <a:pt x="152" y="128"/>
                  </a:lnTo>
                  <a:lnTo>
                    <a:pt x="152" y="129"/>
                  </a:lnTo>
                  <a:lnTo>
                    <a:pt x="152" y="131"/>
                  </a:lnTo>
                  <a:lnTo>
                    <a:pt x="153" y="131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55" y="134"/>
                  </a:lnTo>
                  <a:lnTo>
                    <a:pt x="155" y="133"/>
                  </a:lnTo>
                  <a:lnTo>
                    <a:pt x="157" y="133"/>
                  </a:lnTo>
                  <a:lnTo>
                    <a:pt x="157" y="134"/>
                  </a:lnTo>
                  <a:lnTo>
                    <a:pt x="158" y="134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3" y="134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8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9" y="139"/>
                  </a:lnTo>
                  <a:lnTo>
                    <a:pt x="169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7" y="146"/>
                  </a:lnTo>
                  <a:lnTo>
                    <a:pt x="169" y="146"/>
                  </a:lnTo>
                  <a:lnTo>
                    <a:pt x="170" y="147"/>
                  </a:lnTo>
                  <a:lnTo>
                    <a:pt x="170" y="149"/>
                  </a:lnTo>
                  <a:lnTo>
                    <a:pt x="172" y="149"/>
                  </a:lnTo>
                  <a:lnTo>
                    <a:pt x="174" y="151"/>
                  </a:lnTo>
                  <a:lnTo>
                    <a:pt x="174" y="152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2"/>
                  </a:lnTo>
                  <a:lnTo>
                    <a:pt x="179" y="15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7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5" y="144"/>
                  </a:lnTo>
                  <a:lnTo>
                    <a:pt x="187" y="143"/>
                  </a:lnTo>
                  <a:lnTo>
                    <a:pt x="189" y="141"/>
                  </a:lnTo>
                  <a:lnTo>
                    <a:pt x="190" y="141"/>
                  </a:lnTo>
                  <a:lnTo>
                    <a:pt x="192" y="141"/>
                  </a:lnTo>
                  <a:lnTo>
                    <a:pt x="192" y="143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7" y="146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3"/>
                  </a:lnTo>
                  <a:lnTo>
                    <a:pt x="199" y="141"/>
                  </a:lnTo>
                  <a:lnTo>
                    <a:pt x="199" y="139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7" y="136"/>
                  </a:lnTo>
                  <a:lnTo>
                    <a:pt x="199" y="136"/>
                  </a:lnTo>
                  <a:lnTo>
                    <a:pt x="199" y="134"/>
                  </a:lnTo>
                  <a:lnTo>
                    <a:pt x="197" y="134"/>
                  </a:lnTo>
                  <a:lnTo>
                    <a:pt x="197" y="133"/>
                  </a:lnTo>
                  <a:lnTo>
                    <a:pt x="196" y="133"/>
                  </a:lnTo>
                  <a:lnTo>
                    <a:pt x="196" y="131"/>
                  </a:lnTo>
                  <a:lnTo>
                    <a:pt x="197" y="129"/>
                  </a:lnTo>
                  <a:lnTo>
                    <a:pt x="196" y="129"/>
                  </a:lnTo>
                  <a:lnTo>
                    <a:pt x="197" y="129"/>
                  </a:lnTo>
                  <a:lnTo>
                    <a:pt x="196" y="128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4" y="126"/>
                  </a:lnTo>
                  <a:lnTo>
                    <a:pt x="194" y="124"/>
                  </a:lnTo>
                  <a:lnTo>
                    <a:pt x="194" y="123"/>
                  </a:lnTo>
                  <a:lnTo>
                    <a:pt x="196" y="121"/>
                  </a:lnTo>
                  <a:lnTo>
                    <a:pt x="197" y="121"/>
                  </a:lnTo>
                  <a:lnTo>
                    <a:pt x="197" y="120"/>
                  </a:lnTo>
                  <a:lnTo>
                    <a:pt x="197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6" y="115"/>
                  </a:lnTo>
                  <a:lnTo>
                    <a:pt x="197" y="115"/>
                  </a:lnTo>
                  <a:lnTo>
                    <a:pt x="197" y="113"/>
                  </a:lnTo>
                  <a:lnTo>
                    <a:pt x="199" y="113"/>
                  </a:lnTo>
                  <a:lnTo>
                    <a:pt x="201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6" y="113"/>
                  </a:lnTo>
                  <a:lnTo>
                    <a:pt x="207" y="111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3"/>
                  </a:lnTo>
                  <a:lnTo>
                    <a:pt x="211" y="113"/>
                  </a:lnTo>
                  <a:lnTo>
                    <a:pt x="211" y="111"/>
                  </a:lnTo>
                  <a:lnTo>
                    <a:pt x="211" y="113"/>
                  </a:lnTo>
                  <a:lnTo>
                    <a:pt x="212" y="113"/>
                  </a:lnTo>
                  <a:lnTo>
                    <a:pt x="212" y="115"/>
                  </a:lnTo>
                  <a:lnTo>
                    <a:pt x="214" y="115"/>
                  </a:lnTo>
                  <a:lnTo>
                    <a:pt x="216" y="115"/>
                  </a:lnTo>
                  <a:lnTo>
                    <a:pt x="216" y="113"/>
                  </a:lnTo>
                  <a:lnTo>
                    <a:pt x="216" y="111"/>
                  </a:lnTo>
                  <a:lnTo>
                    <a:pt x="218" y="113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6" y="108"/>
                  </a:lnTo>
                  <a:lnTo>
                    <a:pt x="218" y="106"/>
                  </a:lnTo>
                  <a:lnTo>
                    <a:pt x="216" y="106"/>
                  </a:lnTo>
                  <a:lnTo>
                    <a:pt x="218" y="106"/>
                  </a:lnTo>
                  <a:lnTo>
                    <a:pt x="219" y="106"/>
                  </a:lnTo>
                  <a:lnTo>
                    <a:pt x="219" y="105"/>
                  </a:lnTo>
                  <a:lnTo>
                    <a:pt x="218" y="105"/>
                  </a:lnTo>
                  <a:lnTo>
                    <a:pt x="218" y="103"/>
                  </a:lnTo>
                  <a:lnTo>
                    <a:pt x="219" y="103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3" y="103"/>
                  </a:lnTo>
                  <a:lnTo>
                    <a:pt x="223" y="105"/>
                  </a:lnTo>
                  <a:lnTo>
                    <a:pt x="224" y="103"/>
                  </a:lnTo>
                  <a:lnTo>
                    <a:pt x="224" y="101"/>
                  </a:lnTo>
                  <a:lnTo>
                    <a:pt x="226" y="101"/>
                  </a:lnTo>
                  <a:lnTo>
                    <a:pt x="224" y="101"/>
                  </a:lnTo>
                  <a:lnTo>
                    <a:pt x="224" y="100"/>
                  </a:lnTo>
                  <a:lnTo>
                    <a:pt x="226" y="100"/>
                  </a:lnTo>
                  <a:lnTo>
                    <a:pt x="228" y="100"/>
                  </a:lnTo>
                  <a:lnTo>
                    <a:pt x="229" y="100"/>
                  </a:lnTo>
                  <a:lnTo>
                    <a:pt x="231" y="100"/>
                  </a:lnTo>
                  <a:lnTo>
                    <a:pt x="233" y="100"/>
                  </a:lnTo>
                  <a:lnTo>
                    <a:pt x="233" y="101"/>
                  </a:lnTo>
                  <a:lnTo>
                    <a:pt x="234" y="101"/>
                  </a:lnTo>
                  <a:lnTo>
                    <a:pt x="236" y="103"/>
                  </a:lnTo>
                  <a:lnTo>
                    <a:pt x="238" y="103"/>
                  </a:lnTo>
                  <a:lnTo>
                    <a:pt x="239" y="103"/>
                  </a:lnTo>
                  <a:lnTo>
                    <a:pt x="241" y="103"/>
                  </a:lnTo>
                  <a:lnTo>
                    <a:pt x="241" y="105"/>
                  </a:lnTo>
                  <a:lnTo>
                    <a:pt x="243" y="105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51" y="108"/>
                  </a:lnTo>
                  <a:lnTo>
                    <a:pt x="253" y="108"/>
                  </a:lnTo>
                  <a:lnTo>
                    <a:pt x="255" y="110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8" y="108"/>
                  </a:lnTo>
                  <a:lnTo>
                    <a:pt x="258" y="106"/>
                  </a:lnTo>
                  <a:lnTo>
                    <a:pt x="256" y="106"/>
                  </a:lnTo>
                  <a:lnTo>
                    <a:pt x="258" y="106"/>
                  </a:lnTo>
                  <a:lnTo>
                    <a:pt x="256" y="106"/>
                  </a:lnTo>
                  <a:lnTo>
                    <a:pt x="256" y="105"/>
                  </a:lnTo>
                  <a:lnTo>
                    <a:pt x="258" y="105"/>
                  </a:lnTo>
                  <a:lnTo>
                    <a:pt x="258" y="106"/>
                  </a:lnTo>
                  <a:lnTo>
                    <a:pt x="258" y="105"/>
                  </a:lnTo>
                  <a:lnTo>
                    <a:pt x="260" y="105"/>
                  </a:lnTo>
                  <a:lnTo>
                    <a:pt x="258" y="105"/>
                  </a:lnTo>
                  <a:lnTo>
                    <a:pt x="260" y="105"/>
                  </a:lnTo>
                  <a:lnTo>
                    <a:pt x="261" y="105"/>
                  </a:lnTo>
                  <a:lnTo>
                    <a:pt x="261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5" y="101"/>
                  </a:lnTo>
                  <a:lnTo>
                    <a:pt x="265" y="103"/>
                  </a:lnTo>
                  <a:lnTo>
                    <a:pt x="266" y="101"/>
                  </a:lnTo>
                  <a:lnTo>
                    <a:pt x="268" y="101"/>
                  </a:lnTo>
                  <a:lnTo>
                    <a:pt x="268" y="100"/>
                  </a:lnTo>
                  <a:lnTo>
                    <a:pt x="270" y="100"/>
                  </a:lnTo>
                  <a:lnTo>
                    <a:pt x="270" y="101"/>
                  </a:lnTo>
                  <a:lnTo>
                    <a:pt x="272" y="103"/>
                  </a:lnTo>
                  <a:lnTo>
                    <a:pt x="273" y="105"/>
                  </a:lnTo>
                  <a:lnTo>
                    <a:pt x="273" y="106"/>
                  </a:lnTo>
                  <a:lnTo>
                    <a:pt x="275" y="106"/>
                  </a:lnTo>
                  <a:lnTo>
                    <a:pt x="275" y="105"/>
                  </a:lnTo>
                  <a:lnTo>
                    <a:pt x="275" y="103"/>
                  </a:lnTo>
                  <a:lnTo>
                    <a:pt x="277" y="101"/>
                  </a:lnTo>
                  <a:lnTo>
                    <a:pt x="275" y="101"/>
                  </a:lnTo>
                  <a:lnTo>
                    <a:pt x="277" y="101"/>
                  </a:lnTo>
                  <a:lnTo>
                    <a:pt x="278" y="101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2" y="100"/>
                  </a:lnTo>
                  <a:lnTo>
                    <a:pt x="283" y="100"/>
                  </a:lnTo>
                  <a:lnTo>
                    <a:pt x="283" y="101"/>
                  </a:lnTo>
                  <a:lnTo>
                    <a:pt x="285" y="101"/>
                  </a:lnTo>
                  <a:lnTo>
                    <a:pt x="285" y="100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87" y="97"/>
                  </a:lnTo>
                  <a:lnTo>
                    <a:pt x="287" y="95"/>
                  </a:lnTo>
                  <a:lnTo>
                    <a:pt x="288" y="95"/>
                  </a:lnTo>
                  <a:lnTo>
                    <a:pt x="290" y="95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2"/>
                  </a:lnTo>
                  <a:lnTo>
                    <a:pt x="295" y="92"/>
                  </a:lnTo>
                  <a:lnTo>
                    <a:pt x="294" y="93"/>
                  </a:lnTo>
                  <a:lnTo>
                    <a:pt x="295" y="93"/>
                  </a:lnTo>
                  <a:lnTo>
                    <a:pt x="297" y="93"/>
                  </a:lnTo>
                  <a:lnTo>
                    <a:pt x="299" y="93"/>
                  </a:lnTo>
                  <a:lnTo>
                    <a:pt x="299" y="92"/>
                  </a:lnTo>
                  <a:lnTo>
                    <a:pt x="300" y="92"/>
                  </a:lnTo>
                  <a:lnTo>
                    <a:pt x="300" y="93"/>
                  </a:lnTo>
                  <a:lnTo>
                    <a:pt x="302" y="93"/>
                  </a:lnTo>
                  <a:lnTo>
                    <a:pt x="302" y="95"/>
                  </a:lnTo>
                  <a:lnTo>
                    <a:pt x="304" y="95"/>
                  </a:lnTo>
                  <a:lnTo>
                    <a:pt x="304" y="93"/>
                  </a:lnTo>
                  <a:lnTo>
                    <a:pt x="305" y="92"/>
                  </a:lnTo>
                  <a:lnTo>
                    <a:pt x="305" y="93"/>
                  </a:lnTo>
                  <a:lnTo>
                    <a:pt x="307" y="93"/>
                  </a:lnTo>
                  <a:lnTo>
                    <a:pt x="309" y="93"/>
                  </a:lnTo>
                  <a:lnTo>
                    <a:pt x="310" y="93"/>
                  </a:lnTo>
                  <a:lnTo>
                    <a:pt x="310" y="92"/>
                  </a:lnTo>
                  <a:lnTo>
                    <a:pt x="312" y="92"/>
                  </a:lnTo>
                  <a:lnTo>
                    <a:pt x="312" y="90"/>
                  </a:lnTo>
                  <a:lnTo>
                    <a:pt x="314" y="90"/>
                  </a:lnTo>
                  <a:lnTo>
                    <a:pt x="314" y="88"/>
                  </a:lnTo>
                  <a:lnTo>
                    <a:pt x="314" y="87"/>
                  </a:lnTo>
                  <a:lnTo>
                    <a:pt x="315" y="87"/>
                  </a:lnTo>
                  <a:lnTo>
                    <a:pt x="314" y="87"/>
                  </a:lnTo>
                  <a:lnTo>
                    <a:pt x="314" y="85"/>
                  </a:lnTo>
                  <a:lnTo>
                    <a:pt x="314" y="83"/>
                  </a:lnTo>
                  <a:lnTo>
                    <a:pt x="314" y="82"/>
                  </a:lnTo>
                  <a:lnTo>
                    <a:pt x="314" y="80"/>
                  </a:lnTo>
                  <a:lnTo>
                    <a:pt x="314" y="78"/>
                  </a:lnTo>
                  <a:lnTo>
                    <a:pt x="315" y="78"/>
                  </a:lnTo>
                  <a:lnTo>
                    <a:pt x="317" y="78"/>
                  </a:lnTo>
                  <a:lnTo>
                    <a:pt x="317" y="77"/>
                  </a:lnTo>
                  <a:lnTo>
                    <a:pt x="319" y="77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1" y="77"/>
                  </a:lnTo>
                  <a:lnTo>
                    <a:pt x="321" y="75"/>
                  </a:lnTo>
                  <a:lnTo>
                    <a:pt x="322" y="75"/>
                  </a:lnTo>
                  <a:lnTo>
                    <a:pt x="322" y="77"/>
                  </a:lnTo>
                  <a:lnTo>
                    <a:pt x="321" y="77"/>
                  </a:lnTo>
                  <a:lnTo>
                    <a:pt x="322" y="77"/>
                  </a:lnTo>
                  <a:lnTo>
                    <a:pt x="324" y="77"/>
                  </a:lnTo>
                  <a:lnTo>
                    <a:pt x="326" y="77"/>
                  </a:lnTo>
                  <a:lnTo>
                    <a:pt x="327" y="77"/>
                  </a:lnTo>
                  <a:lnTo>
                    <a:pt x="329" y="77"/>
                  </a:lnTo>
                  <a:lnTo>
                    <a:pt x="331" y="77"/>
                  </a:lnTo>
                  <a:lnTo>
                    <a:pt x="332" y="77"/>
                  </a:lnTo>
                  <a:lnTo>
                    <a:pt x="332" y="75"/>
                  </a:lnTo>
                  <a:lnTo>
                    <a:pt x="334" y="75"/>
                  </a:lnTo>
                  <a:lnTo>
                    <a:pt x="334" y="74"/>
                  </a:lnTo>
                  <a:lnTo>
                    <a:pt x="336" y="74"/>
                  </a:lnTo>
                  <a:lnTo>
                    <a:pt x="337" y="74"/>
                  </a:lnTo>
                  <a:lnTo>
                    <a:pt x="337" y="72"/>
                  </a:lnTo>
                  <a:lnTo>
                    <a:pt x="336" y="72"/>
                  </a:lnTo>
                  <a:lnTo>
                    <a:pt x="336" y="70"/>
                  </a:lnTo>
                  <a:lnTo>
                    <a:pt x="334" y="70"/>
                  </a:lnTo>
                  <a:lnTo>
                    <a:pt x="332" y="70"/>
                  </a:lnTo>
                  <a:lnTo>
                    <a:pt x="332" y="69"/>
                  </a:lnTo>
                  <a:lnTo>
                    <a:pt x="332" y="67"/>
                  </a:lnTo>
                  <a:lnTo>
                    <a:pt x="334" y="67"/>
                  </a:lnTo>
                  <a:lnTo>
                    <a:pt x="336" y="67"/>
                  </a:lnTo>
                  <a:lnTo>
                    <a:pt x="337" y="67"/>
                  </a:lnTo>
                  <a:lnTo>
                    <a:pt x="339" y="67"/>
                  </a:lnTo>
                  <a:lnTo>
                    <a:pt x="339" y="69"/>
                  </a:lnTo>
                  <a:lnTo>
                    <a:pt x="339" y="67"/>
                  </a:lnTo>
                  <a:lnTo>
                    <a:pt x="341" y="67"/>
                  </a:lnTo>
                  <a:lnTo>
                    <a:pt x="342" y="69"/>
                  </a:lnTo>
                  <a:lnTo>
                    <a:pt x="342" y="67"/>
                  </a:lnTo>
                  <a:lnTo>
                    <a:pt x="344" y="69"/>
                  </a:lnTo>
                  <a:lnTo>
                    <a:pt x="346" y="69"/>
                  </a:lnTo>
                  <a:lnTo>
                    <a:pt x="348" y="70"/>
                  </a:lnTo>
                  <a:lnTo>
                    <a:pt x="349" y="70"/>
                  </a:lnTo>
                  <a:lnTo>
                    <a:pt x="349" y="72"/>
                  </a:lnTo>
                  <a:lnTo>
                    <a:pt x="349" y="70"/>
                  </a:lnTo>
                  <a:lnTo>
                    <a:pt x="351" y="70"/>
                  </a:lnTo>
                  <a:lnTo>
                    <a:pt x="353" y="70"/>
                  </a:lnTo>
                  <a:lnTo>
                    <a:pt x="353" y="69"/>
                  </a:lnTo>
                  <a:lnTo>
                    <a:pt x="354" y="69"/>
                  </a:lnTo>
                  <a:lnTo>
                    <a:pt x="356" y="69"/>
                  </a:lnTo>
                  <a:lnTo>
                    <a:pt x="358" y="69"/>
                  </a:lnTo>
                  <a:lnTo>
                    <a:pt x="359" y="69"/>
                  </a:lnTo>
                  <a:lnTo>
                    <a:pt x="361" y="69"/>
                  </a:lnTo>
                  <a:lnTo>
                    <a:pt x="363" y="69"/>
                  </a:lnTo>
                  <a:lnTo>
                    <a:pt x="364" y="69"/>
                  </a:lnTo>
                  <a:lnTo>
                    <a:pt x="363" y="67"/>
                  </a:lnTo>
                  <a:lnTo>
                    <a:pt x="364" y="67"/>
                  </a:lnTo>
                  <a:lnTo>
                    <a:pt x="364" y="65"/>
                  </a:lnTo>
                  <a:lnTo>
                    <a:pt x="364" y="67"/>
                  </a:lnTo>
                  <a:lnTo>
                    <a:pt x="366" y="65"/>
                  </a:lnTo>
                  <a:lnTo>
                    <a:pt x="368" y="65"/>
                  </a:lnTo>
                  <a:lnTo>
                    <a:pt x="368" y="64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0" y="60"/>
                  </a:lnTo>
                  <a:lnTo>
                    <a:pt x="368" y="60"/>
                  </a:lnTo>
                  <a:lnTo>
                    <a:pt x="370" y="60"/>
                  </a:lnTo>
                  <a:lnTo>
                    <a:pt x="370" y="59"/>
                  </a:lnTo>
                  <a:lnTo>
                    <a:pt x="370" y="57"/>
                  </a:lnTo>
                  <a:lnTo>
                    <a:pt x="368" y="57"/>
                  </a:lnTo>
                  <a:lnTo>
                    <a:pt x="368" y="55"/>
                  </a:lnTo>
                  <a:lnTo>
                    <a:pt x="370" y="55"/>
                  </a:lnTo>
                  <a:lnTo>
                    <a:pt x="371" y="55"/>
                  </a:lnTo>
                  <a:lnTo>
                    <a:pt x="371" y="54"/>
                  </a:lnTo>
                  <a:lnTo>
                    <a:pt x="371" y="52"/>
                  </a:lnTo>
                  <a:lnTo>
                    <a:pt x="371" y="51"/>
                  </a:lnTo>
                  <a:lnTo>
                    <a:pt x="373" y="51"/>
                  </a:lnTo>
                  <a:lnTo>
                    <a:pt x="375" y="51"/>
                  </a:lnTo>
                  <a:lnTo>
                    <a:pt x="376" y="51"/>
                  </a:lnTo>
                  <a:lnTo>
                    <a:pt x="378" y="51"/>
                  </a:lnTo>
                  <a:lnTo>
                    <a:pt x="380" y="49"/>
                  </a:lnTo>
                  <a:lnTo>
                    <a:pt x="381" y="49"/>
                  </a:lnTo>
                  <a:lnTo>
                    <a:pt x="381" y="47"/>
                  </a:lnTo>
                  <a:lnTo>
                    <a:pt x="383" y="47"/>
                  </a:lnTo>
                  <a:lnTo>
                    <a:pt x="385" y="47"/>
                  </a:lnTo>
                  <a:lnTo>
                    <a:pt x="385" y="46"/>
                  </a:lnTo>
                  <a:lnTo>
                    <a:pt x="386" y="46"/>
                  </a:lnTo>
                  <a:lnTo>
                    <a:pt x="386" y="47"/>
                  </a:lnTo>
                  <a:lnTo>
                    <a:pt x="386" y="46"/>
                  </a:lnTo>
                  <a:lnTo>
                    <a:pt x="388" y="46"/>
                  </a:lnTo>
                  <a:lnTo>
                    <a:pt x="388" y="44"/>
                  </a:lnTo>
                  <a:lnTo>
                    <a:pt x="390" y="46"/>
                  </a:lnTo>
                  <a:lnTo>
                    <a:pt x="390" y="44"/>
                  </a:lnTo>
                  <a:lnTo>
                    <a:pt x="390" y="42"/>
                  </a:lnTo>
                  <a:lnTo>
                    <a:pt x="391" y="41"/>
                  </a:lnTo>
                  <a:lnTo>
                    <a:pt x="393" y="41"/>
                  </a:lnTo>
                  <a:lnTo>
                    <a:pt x="393" y="39"/>
                  </a:lnTo>
                  <a:lnTo>
                    <a:pt x="395" y="39"/>
                  </a:lnTo>
                  <a:lnTo>
                    <a:pt x="395" y="37"/>
                  </a:lnTo>
                  <a:lnTo>
                    <a:pt x="397" y="36"/>
                  </a:lnTo>
                  <a:lnTo>
                    <a:pt x="397" y="34"/>
                  </a:lnTo>
                  <a:lnTo>
                    <a:pt x="398" y="34"/>
                  </a:lnTo>
                  <a:lnTo>
                    <a:pt x="398" y="32"/>
                  </a:lnTo>
                  <a:lnTo>
                    <a:pt x="400" y="31"/>
                  </a:lnTo>
                  <a:lnTo>
                    <a:pt x="402" y="31"/>
                  </a:lnTo>
                  <a:lnTo>
                    <a:pt x="402" y="29"/>
                  </a:lnTo>
                  <a:lnTo>
                    <a:pt x="403" y="28"/>
                  </a:lnTo>
                  <a:lnTo>
                    <a:pt x="402" y="26"/>
                  </a:lnTo>
                  <a:lnTo>
                    <a:pt x="402" y="24"/>
                  </a:lnTo>
                  <a:lnTo>
                    <a:pt x="400" y="24"/>
                  </a:lnTo>
                  <a:lnTo>
                    <a:pt x="400" y="23"/>
                  </a:lnTo>
                  <a:lnTo>
                    <a:pt x="398" y="21"/>
                  </a:lnTo>
                  <a:lnTo>
                    <a:pt x="398" y="19"/>
                  </a:lnTo>
                  <a:lnTo>
                    <a:pt x="397" y="19"/>
                  </a:lnTo>
                  <a:lnTo>
                    <a:pt x="397" y="18"/>
                  </a:lnTo>
                  <a:lnTo>
                    <a:pt x="397" y="16"/>
                  </a:lnTo>
                  <a:lnTo>
                    <a:pt x="397" y="14"/>
                  </a:lnTo>
                  <a:lnTo>
                    <a:pt x="397" y="13"/>
                  </a:lnTo>
                  <a:lnTo>
                    <a:pt x="395" y="13"/>
                  </a:lnTo>
                  <a:lnTo>
                    <a:pt x="395" y="11"/>
                  </a:lnTo>
                  <a:lnTo>
                    <a:pt x="397" y="11"/>
                  </a:lnTo>
                  <a:lnTo>
                    <a:pt x="395" y="10"/>
                  </a:lnTo>
                  <a:lnTo>
                    <a:pt x="395" y="8"/>
                  </a:lnTo>
                  <a:lnTo>
                    <a:pt x="393" y="8"/>
                  </a:lnTo>
                  <a:lnTo>
                    <a:pt x="393" y="6"/>
                  </a:lnTo>
                  <a:lnTo>
                    <a:pt x="391" y="6"/>
                  </a:lnTo>
                  <a:lnTo>
                    <a:pt x="390" y="6"/>
                  </a:lnTo>
                  <a:lnTo>
                    <a:pt x="388" y="6"/>
                  </a:lnTo>
                  <a:lnTo>
                    <a:pt x="388" y="5"/>
                  </a:lnTo>
                  <a:lnTo>
                    <a:pt x="390" y="3"/>
                  </a:lnTo>
                  <a:lnTo>
                    <a:pt x="390" y="5"/>
                  </a:lnTo>
                  <a:lnTo>
                    <a:pt x="391" y="5"/>
                  </a:lnTo>
                  <a:lnTo>
                    <a:pt x="391" y="3"/>
                  </a:lnTo>
                  <a:lnTo>
                    <a:pt x="393" y="3"/>
                  </a:lnTo>
                  <a:lnTo>
                    <a:pt x="395" y="3"/>
                  </a:lnTo>
                  <a:lnTo>
                    <a:pt x="397" y="3"/>
                  </a:lnTo>
                  <a:lnTo>
                    <a:pt x="398" y="3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5"/>
                  </a:lnTo>
                  <a:lnTo>
                    <a:pt x="402" y="3"/>
                  </a:lnTo>
                  <a:lnTo>
                    <a:pt x="402" y="5"/>
                  </a:lnTo>
                  <a:lnTo>
                    <a:pt x="403" y="6"/>
                  </a:lnTo>
                  <a:lnTo>
                    <a:pt x="405" y="6"/>
                  </a:lnTo>
                  <a:lnTo>
                    <a:pt x="407" y="6"/>
                  </a:lnTo>
                  <a:lnTo>
                    <a:pt x="407" y="5"/>
                  </a:lnTo>
                  <a:lnTo>
                    <a:pt x="408" y="5"/>
                  </a:lnTo>
                  <a:lnTo>
                    <a:pt x="410" y="5"/>
                  </a:lnTo>
                  <a:lnTo>
                    <a:pt x="412" y="5"/>
                  </a:lnTo>
                  <a:lnTo>
                    <a:pt x="413" y="6"/>
                  </a:lnTo>
                  <a:lnTo>
                    <a:pt x="413" y="5"/>
                  </a:lnTo>
                  <a:lnTo>
                    <a:pt x="413" y="6"/>
                  </a:lnTo>
                  <a:lnTo>
                    <a:pt x="415" y="5"/>
                  </a:lnTo>
                  <a:lnTo>
                    <a:pt x="415" y="6"/>
                  </a:lnTo>
                  <a:lnTo>
                    <a:pt x="417" y="8"/>
                  </a:lnTo>
                  <a:lnTo>
                    <a:pt x="417" y="6"/>
                  </a:lnTo>
                  <a:lnTo>
                    <a:pt x="419" y="6"/>
                  </a:lnTo>
                  <a:lnTo>
                    <a:pt x="419" y="5"/>
                  </a:lnTo>
                  <a:lnTo>
                    <a:pt x="420" y="5"/>
                  </a:lnTo>
                  <a:lnTo>
                    <a:pt x="422" y="3"/>
                  </a:lnTo>
                  <a:lnTo>
                    <a:pt x="422" y="5"/>
                  </a:lnTo>
                  <a:lnTo>
                    <a:pt x="424" y="5"/>
                  </a:lnTo>
                  <a:lnTo>
                    <a:pt x="425" y="5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2" y="3"/>
                  </a:lnTo>
                  <a:lnTo>
                    <a:pt x="432" y="1"/>
                  </a:lnTo>
                  <a:lnTo>
                    <a:pt x="434" y="1"/>
                  </a:lnTo>
                  <a:lnTo>
                    <a:pt x="435" y="1"/>
                  </a:lnTo>
                  <a:lnTo>
                    <a:pt x="435" y="0"/>
                  </a:lnTo>
                  <a:lnTo>
                    <a:pt x="437" y="0"/>
                  </a:lnTo>
                  <a:lnTo>
                    <a:pt x="439" y="0"/>
                  </a:lnTo>
                  <a:lnTo>
                    <a:pt x="440" y="1"/>
                  </a:lnTo>
                  <a:lnTo>
                    <a:pt x="439" y="1"/>
                  </a:lnTo>
                  <a:lnTo>
                    <a:pt x="440" y="3"/>
                  </a:lnTo>
                  <a:lnTo>
                    <a:pt x="442" y="3"/>
                  </a:lnTo>
                  <a:lnTo>
                    <a:pt x="446" y="1"/>
                  </a:lnTo>
                  <a:lnTo>
                    <a:pt x="446" y="3"/>
                  </a:lnTo>
                  <a:lnTo>
                    <a:pt x="446" y="5"/>
                  </a:lnTo>
                  <a:lnTo>
                    <a:pt x="447" y="5"/>
                  </a:lnTo>
                  <a:lnTo>
                    <a:pt x="447" y="6"/>
                  </a:lnTo>
                  <a:lnTo>
                    <a:pt x="449" y="8"/>
                  </a:lnTo>
                  <a:lnTo>
                    <a:pt x="449" y="10"/>
                  </a:lnTo>
                  <a:lnTo>
                    <a:pt x="449" y="11"/>
                  </a:lnTo>
                  <a:lnTo>
                    <a:pt x="451" y="11"/>
                  </a:lnTo>
                  <a:lnTo>
                    <a:pt x="452" y="11"/>
                  </a:lnTo>
                  <a:lnTo>
                    <a:pt x="452" y="13"/>
                  </a:lnTo>
                  <a:lnTo>
                    <a:pt x="452" y="14"/>
                  </a:lnTo>
                  <a:lnTo>
                    <a:pt x="454" y="14"/>
                  </a:lnTo>
                  <a:lnTo>
                    <a:pt x="456" y="14"/>
                  </a:lnTo>
                  <a:lnTo>
                    <a:pt x="456" y="16"/>
                  </a:lnTo>
                  <a:lnTo>
                    <a:pt x="457" y="16"/>
                  </a:lnTo>
                  <a:lnTo>
                    <a:pt x="459" y="16"/>
                  </a:lnTo>
                  <a:lnTo>
                    <a:pt x="457" y="16"/>
                  </a:lnTo>
                  <a:lnTo>
                    <a:pt x="457" y="18"/>
                  </a:lnTo>
                  <a:lnTo>
                    <a:pt x="459" y="18"/>
                  </a:lnTo>
                  <a:lnTo>
                    <a:pt x="457" y="19"/>
                  </a:lnTo>
                  <a:lnTo>
                    <a:pt x="459" y="19"/>
                  </a:lnTo>
                  <a:lnTo>
                    <a:pt x="457" y="21"/>
                  </a:lnTo>
                  <a:lnTo>
                    <a:pt x="457" y="23"/>
                  </a:lnTo>
                  <a:lnTo>
                    <a:pt x="459" y="26"/>
                  </a:lnTo>
                  <a:lnTo>
                    <a:pt x="459" y="28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7" y="31"/>
                  </a:lnTo>
                  <a:lnTo>
                    <a:pt x="457" y="32"/>
                  </a:lnTo>
                  <a:lnTo>
                    <a:pt x="457" y="34"/>
                  </a:lnTo>
                  <a:lnTo>
                    <a:pt x="457" y="36"/>
                  </a:lnTo>
                  <a:lnTo>
                    <a:pt x="456" y="37"/>
                  </a:lnTo>
                  <a:lnTo>
                    <a:pt x="457" y="37"/>
                  </a:lnTo>
                  <a:lnTo>
                    <a:pt x="456" y="39"/>
                  </a:lnTo>
                  <a:lnTo>
                    <a:pt x="456" y="41"/>
                  </a:lnTo>
                  <a:lnTo>
                    <a:pt x="454" y="41"/>
                  </a:lnTo>
                  <a:lnTo>
                    <a:pt x="456" y="42"/>
                  </a:lnTo>
                  <a:lnTo>
                    <a:pt x="454" y="42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6" y="46"/>
                  </a:lnTo>
                  <a:lnTo>
                    <a:pt x="456" y="47"/>
                  </a:lnTo>
                  <a:lnTo>
                    <a:pt x="456" y="49"/>
                  </a:lnTo>
                  <a:lnTo>
                    <a:pt x="454" y="49"/>
                  </a:lnTo>
                  <a:lnTo>
                    <a:pt x="454" y="51"/>
                  </a:lnTo>
                  <a:lnTo>
                    <a:pt x="456" y="51"/>
                  </a:lnTo>
                  <a:lnTo>
                    <a:pt x="456" y="52"/>
                  </a:lnTo>
                  <a:lnTo>
                    <a:pt x="454" y="52"/>
                  </a:lnTo>
                  <a:lnTo>
                    <a:pt x="452" y="54"/>
                  </a:lnTo>
                  <a:lnTo>
                    <a:pt x="452" y="55"/>
                  </a:lnTo>
                  <a:lnTo>
                    <a:pt x="451" y="57"/>
                  </a:lnTo>
                  <a:lnTo>
                    <a:pt x="451" y="59"/>
                  </a:lnTo>
                  <a:lnTo>
                    <a:pt x="451" y="60"/>
                  </a:lnTo>
                  <a:lnTo>
                    <a:pt x="449" y="60"/>
                  </a:lnTo>
                  <a:lnTo>
                    <a:pt x="449" y="62"/>
                  </a:lnTo>
                  <a:lnTo>
                    <a:pt x="447" y="60"/>
                  </a:lnTo>
                  <a:lnTo>
                    <a:pt x="447" y="62"/>
                  </a:lnTo>
                  <a:lnTo>
                    <a:pt x="446" y="60"/>
                  </a:lnTo>
                  <a:lnTo>
                    <a:pt x="446" y="62"/>
                  </a:lnTo>
                  <a:lnTo>
                    <a:pt x="446" y="64"/>
                  </a:lnTo>
                  <a:lnTo>
                    <a:pt x="444" y="64"/>
                  </a:lnTo>
                  <a:lnTo>
                    <a:pt x="444" y="65"/>
                  </a:lnTo>
                  <a:lnTo>
                    <a:pt x="446" y="65"/>
                  </a:lnTo>
                  <a:lnTo>
                    <a:pt x="444" y="65"/>
                  </a:lnTo>
                  <a:lnTo>
                    <a:pt x="444" y="64"/>
                  </a:lnTo>
                  <a:lnTo>
                    <a:pt x="442" y="64"/>
                  </a:lnTo>
                  <a:lnTo>
                    <a:pt x="442" y="65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70"/>
                  </a:lnTo>
                  <a:lnTo>
                    <a:pt x="444" y="70"/>
                  </a:lnTo>
                  <a:lnTo>
                    <a:pt x="446" y="70"/>
                  </a:lnTo>
                  <a:lnTo>
                    <a:pt x="447" y="70"/>
                  </a:lnTo>
                  <a:lnTo>
                    <a:pt x="449" y="70"/>
                  </a:lnTo>
                  <a:lnTo>
                    <a:pt x="447" y="69"/>
                  </a:lnTo>
                  <a:lnTo>
                    <a:pt x="449" y="69"/>
                  </a:lnTo>
                  <a:lnTo>
                    <a:pt x="451" y="69"/>
                  </a:lnTo>
                  <a:lnTo>
                    <a:pt x="452" y="69"/>
                  </a:lnTo>
                  <a:lnTo>
                    <a:pt x="451" y="70"/>
                  </a:lnTo>
                  <a:lnTo>
                    <a:pt x="452" y="70"/>
                  </a:lnTo>
                  <a:lnTo>
                    <a:pt x="454" y="70"/>
                  </a:lnTo>
                  <a:lnTo>
                    <a:pt x="456" y="70"/>
                  </a:lnTo>
                  <a:lnTo>
                    <a:pt x="457" y="70"/>
                  </a:lnTo>
                  <a:lnTo>
                    <a:pt x="457" y="72"/>
                  </a:lnTo>
                  <a:lnTo>
                    <a:pt x="459" y="72"/>
                  </a:lnTo>
                  <a:lnTo>
                    <a:pt x="461" y="72"/>
                  </a:lnTo>
                  <a:lnTo>
                    <a:pt x="461" y="70"/>
                  </a:lnTo>
                  <a:lnTo>
                    <a:pt x="462" y="70"/>
                  </a:lnTo>
                  <a:lnTo>
                    <a:pt x="464" y="70"/>
                  </a:lnTo>
                  <a:lnTo>
                    <a:pt x="464" y="72"/>
                  </a:lnTo>
                  <a:lnTo>
                    <a:pt x="466" y="72"/>
                  </a:lnTo>
                  <a:lnTo>
                    <a:pt x="464" y="72"/>
                  </a:lnTo>
                  <a:lnTo>
                    <a:pt x="466" y="72"/>
                  </a:lnTo>
                  <a:lnTo>
                    <a:pt x="467" y="72"/>
                  </a:lnTo>
                  <a:lnTo>
                    <a:pt x="466" y="74"/>
                  </a:lnTo>
                  <a:lnTo>
                    <a:pt x="467" y="74"/>
                  </a:lnTo>
                  <a:lnTo>
                    <a:pt x="467" y="72"/>
                  </a:lnTo>
                  <a:lnTo>
                    <a:pt x="469" y="72"/>
                  </a:lnTo>
                  <a:lnTo>
                    <a:pt x="469" y="74"/>
                  </a:lnTo>
                  <a:lnTo>
                    <a:pt x="469" y="72"/>
                  </a:lnTo>
                  <a:lnTo>
                    <a:pt x="471" y="72"/>
                  </a:lnTo>
                  <a:lnTo>
                    <a:pt x="471" y="74"/>
                  </a:lnTo>
                  <a:lnTo>
                    <a:pt x="471" y="75"/>
                  </a:lnTo>
                  <a:lnTo>
                    <a:pt x="473" y="75"/>
                  </a:lnTo>
                  <a:lnTo>
                    <a:pt x="474" y="75"/>
                  </a:lnTo>
                  <a:lnTo>
                    <a:pt x="474" y="74"/>
                  </a:lnTo>
                  <a:lnTo>
                    <a:pt x="474" y="75"/>
                  </a:lnTo>
                  <a:lnTo>
                    <a:pt x="476" y="75"/>
                  </a:lnTo>
                  <a:lnTo>
                    <a:pt x="476" y="74"/>
                  </a:lnTo>
                  <a:lnTo>
                    <a:pt x="478" y="74"/>
                  </a:lnTo>
                  <a:lnTo>
                    <a:pt x="478" y="75"/>
                  </a:lnTo>
                  <a:lnTo>
                    <a:pt x="479" y="75"/>
                  </a:lnTo>
                  <a:lnTo>
                    <a:pt x="481" y="75"/>
                  </a:lnTo>
                  <a:lnTo>
                    <a:pt x="481" y="77"/>
                  </a:lnTo>
                  <a:lnTo>
                    <a:pt x="483" y="77"/>
                  </a:lnTo>
                  <a:lnTo>
                    <a:pt x="483" y="78"/>
                  </a:lnTo>
                  <a:lnTo>
                    <a:pt x="484" y="78"/>
                  </a:lnTo>
                  <a:lnTo>
                    <a:pt x="484" y="80"/>
                  </a:lnTo>
                  <a:lnTo>
                    <a:pt x="486" y="80"/>
                  </a:lnTo>
                  <a:lnTo>
                    <a:pt x="486" y="82"/>
                  </a:lnTo>
                  <a:lnTo>
                    <a:pt x="488" y="82"/>
                  </a:lnTo>
                  <a:lnTo>
                    <a:pt x="488" y="80"/>
                  </a:lnTo>
                  <a:lnTo>
                    <a:pt x="489" y="82"/>
                  </a:lnTo>
                  <a:lnTo>
                    <a:pt x="488" y="82"/>
                  </a:lnTo>
                  <a:lnTo>
                    <a:pt x="488" y="83"/>
                  </a:lnTo>
                  <a:lnTo>
                    <a:pt x="489" y="85"/>
                  </a:lnTo>
                  <a:lnTo>
                    <a:pt x="488" y="85"/>
                  </a:lnTo>
                  <a:lnTo>
                    <a:pt x="486" y="87"/>
                  </a:lnTo>
                  <a:lnTo>
                    <a:pt x="486" y="88"/>
                  </a:lnTo>
                  <a:lnTo>
                    <a:pt x="484" y="88"/>
                  </a:lnTo>
                  <a:lnTo>
                    <a:pt x="484" y="90"/>
                  </a:lnTo>
                  <a:lnTo>
                    <a:pt x="483" y="90"/>
                  </a:lnTo>
                  <a:lnTo>
                    <a:pt x="484" y="90"/>
                  </a:lnTo>
                  <a:lnTo>
                    <a:pt x="484" y="92"/>
                  </a:lnTo>
                  <a:lnTo>
                    <a:pt x="486" y="92"/>
                  </a:lnTo>
                  <a:lnTo>
                    <a:pt x="484" y="92"/>
                  </a:lnTo>
                  <a:lnTo>
                    <a:pt x="483" y="95"/>
                  </a:lnTo>
                  <a:lnTo>
                    <a:pt x="483" y="97"/>
                  </a:lnTo>
                  <a:lnTo>
                    <a:pt x="484" y="98"/>
                  </a:lnTo>
                  <a:lnTo>
                    <a:pt x="484" y="100"/>
                  </a:lnTo>
                  <a:lnTo>
                    <a:pt x="486" y="101"/>
                  </a:lnTo>
                  <a:lnTo>
                    <a:pt x="488" y="103"/>
                  </a:lnTo>
                  <a:lnTo>
                    <a:pt x="489" y="103"/>
                  </a:lnTo>
                  <a:lnTo>
                    <a:pt x="491" y="103"/>
                  </a:lnTo>
                  <a:lnTo>
                    <a:pt x="493" y="103"/>
                  </a:lnTo>
                  <a:lnTo>
                    <a:pt x="495" y="103"/>
                  </a:lnTo>
                  <a:lnTo>
                    <a:pt x="495" y="105"/>
                  </a:lnTo>
                  <a:lnTo>
                    <a:pt x="493" y="106"/>
                  </a:lnTo>
                  <a:lnTo>
                    <a:pt x="493" y="108"/>
                  </a:lnTo>
                  <a:lnTo>
                    <a:pt x="491" y="108"/>
                  </a:lnTo>
                  <a:lnTo>
                    <a:pt x="491" y="110"/>
                  </a:lnTo>
                  <a:lnTo>
                    <a:pt x="493" y="110"/>
                  </a:lnTo>
                  <a:lnTo>
                    <a:pt x="493" y="111"/>
                  </a:lnTo>
                  <a:lnTo>
                    <a:pt x="495" y="111"/>
                  </a:lnTo>
                  <a:lnTo>
                    <a:pt x="495" y="113"/>
                  </a:lnTo>
                  <a:lnTo>
                    <a:pt x="496" y="113"/>
                  </a:lnTo>
                  <a:lnTo>
                    <a:pt x="496" y="115"/>
                  </a:lnTo>
                  <a:lnTo>
                    <a:pt x="495" y="115"/>
                  </a:lnTo>
                  <a:lnTo>
                    <a:pt x="496" y="115"/>
                  </a:lnTo>
                  <a:lnTo>
                    <a:pt x="498" y="115"/>
                  </a:lnTo>
                  <a:lnTo>
                    <a:pt x="496" y="116"/>
                  </a:lnTo>
                  <a:lnTo>
                    <a:pt x="498" y="116"/>
                  </a:lnTo>
                  <a:lnTo>
                    <a:pt x="498" y="118"/>
                  </a:lnTo>
                  <a:lnTo>
                    <a:pt x="498" y="120"/>
                  </a:lnTo>
                  <a:lnTo>
                    <a:pt x="500" y="120"/>
                  </a:lnTo>
                  <a:lnTo>
                    <a:pt x="500" y="118"/>
                  </a:lnTo>
                  <a:lnTo>
                    <a:pt x="501" y="118"/>
                  </a:lnTo>
                  <a:lnTo>
                    <a:pt x="501" y="120"/>
                  </a:lnTo>
                  <a:lnTo>
                    <a:pt x="503" y="120"/>
                  </a:lnTo>
                  <a:lnTo>
                    <a:pt x="503" y="121"/>
                  </a:lnTo>
                  <a:lnTo>
                    <a:pt x="505" y="121"/>
                  </a:lnTo>
                  <a:lnTo>
                    <a:pt x="503" y="121"/>
                  </a:lnTo>
                  <a:lnTo>
                    <a:pt x="503" y="123"/>
                  </a:lnTo>
                  <a:lnTo>
                    <a:pt x="501" y="123"/>
                  </a:lnTo>
                  <a:lnTo>
                    <a:pt x="501" y="124"/>
                  </a:lnTo>
                  <a:lnTo>
                    <a:pt x="500" y="123"/>
                  </a:lnTo>
                  <a:lnTo>
                    <a:pt x="500" y="124"/>
                  </a:lnTo>
                  <a:lnTo>
                    <a:pt x="500" y="126"/>
                  </a:lnTo>
                  <a:lnTo>
                    <a:pt x="498" y="126"/>
                  </a:lnTo>
                  <a:lnTo>
                    <a:pt x="498" y="124"/>
                  </a:lnTo>
                  <a:lnTo>
                    <a:pt x="498" y="126"/>
                  </a:lnTo>
                  <a:lnTo>
                    <a:pt x="496" y="126"/>
                  </a:lnTo>
                  <a:lnTo>
                    <a:pt x="496" y="128"/>
                  </a:lnTo>
                  <a:lnTo>
                    <a:pt x="496" y="129"/>
                  </a:lnTo>
                  <a:lnTo>
                    <a:pt x="498" y="129"/>
                  </a:lnTo>
                  <a:lnTo>
                    <a:pt x="496" y="129"/>
                  </a:lnTo>
                  <a:lnTo>
                    <a:pt x="498" y="131"/>
                  </a:lnTo>
                  <a:lnTo>
                    <a:pt x="498" y="133"/>
                  </a:lnTo>
                  <a:lnTo>
                    <a:pt x="496" y="133"/>
                  </a:lnTo>
                  <a:lnTo>
                    <a:pt x="496" y="134"/>
                  </a:lnTo>
                  <a:lnTo>
                    <a:pt x="496" y="136"/>
                  </a:lnTo>
                  <a:lnTo>
                    <a:pt x="496" y="134"/>
                  </a:lnTo>
                  <a:lnTo>
                    <a:pt x="495" y="134"/>
                  </a:lnTo>
                  <a:lnTo>
                    <a:pt x="495" y="136"/>
                  </a:lnTo>
                  <a:lnTo>
                    <a:pt x="493" y="136"/>
                  </a:lnTo>
                  <a:lnTo>
                    <a:pt x="493" y="134"/>
                  </a:lnTo>
                  <a:lnTo>
                    <a:pt x="493" y="136"/>
                  </a:lnTo>
                  <a:lnTo>
                    <a:pt x="491" y="136"/>
                  </a:lnTo>
                  <a:lnTo>
                    <a:pt x="489" y="136"/>
                  </a:lnTo>
                  <a:lnTo>
                    <a:pt x="489" y="138"/>
                  </a:lnTo>
                  <a:lnTo>
                    <a:pt x="488" y="138"/>
                  </a:lnTo>
                  <a:lnTo>
                    <a:pt x="488" y="139"/>
                  </a:lnTo>
                  <a:lnTo>
                    <a:pt x="489" y="139"/>
                  </a:lnTo>
                  <a:lnTo>
                    <a:pt x="489" y="141"/>
                  </a:lnTo>
                  <a:lnTo>
                    <a:pt x="489" y="143"/>
                  </a:lnTo>
                  <a:lnTo>
                    <a:pt x="489" y="144"/>
                  </a:lnTo>
                  <a:lnTo>
                    <a:pt x="488" y="144"/>
                  </a:lnTo>
                  <a:lnTo>
                    <a:pt x="486" y="144"/>
                  </a:lnTo>
                  <a:lnTo>
                    <a:pt x="486" y="146"/>
                  </a:lnTo>
                  <a:lnTo>
                    <a:pt x="484" y="146"/>
                  </a:lnTo>
                  <a:lnTo>
                    <a:pt x="484" y="147"/>
                  </a:lnTo>
                  <a:lnTo>
                    <a:pt x="483" y="147"/>
                  </a:lnTo>
                  <a:lnTo>
                    <a:pt x="481" y="147"/>
                  </a:lnTo>
                  <a:lnTo>
                    <a:pt x="481" y="149"/>
                  </a:lnTo>
                  <a:lnTo>
                    <a:pt x="481" y="151"/>
                  </a:lnTo>
                  <a:lnTo>
                    <a:pt x="479" y="151"/>
                  </a:lnTo>
                  <a:lnTo>
                    <a:pt x="481" y="151"/>
                  </a:lnTo>
                  <a:lnTo>
                    <a:pt x="479" y="151"/>
                  </a:lnTo>
                  <a:lnTo>
                    <a:pt x="478" y="151"/>
                  </a:lnTo>
                  <a:lnTo>
                    <a:pt x="476" y="151"/>
                  </a:lnTo>
                  <a:lnTo>
                    <a:pt x="476" y="152"/>
                  </a:lnTo>
                  <a:lnTo>
                    <a:pt x="474" y="152"/>
                  </a:lnTo>
                  <a:lnTo>
                    <a:pt x="473" y="152"/>
                  </a:lnTo>
                  <a:lnTo>
                    <a:pt x="473" y="154"/>
                  </a:lnTo>
                  <a:lnTo>
                    <a:pt x="471" y="154"/>
                  </a:lnTo>
                  <a:lnTo>
                    <a:pt x="471" y="156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3" y="159"/>
                  </a:lnTo>
                  <a:lnTo>
                    <a:pt x="474" y="161"/>
                  </a:lnTo>
                  <a:lnTo>
                    <a:pt x="476" y="161"/>
                  </a:lnTo>
                  <a:lnTo>
                    <a:pt x="476" y="162"/>
                  </a:lnTo>
                  <a:lnTo>
                    <a:pt x="476" y="164"/>
                  </a:lnTo>
                  <a:lnTo>
                    <a:pt x="474" y="164"/>
                  </a:lnTo>
                  <a:lnTo>
                    <a:pt x="476" y="164"/>
                  </a:lnTo>
                  <a:lnTo>
                    <a:pt x="476" y="166"/>
                  </a:lnTo>
                  <a:lnTo>
                    <a:pt x="474" y="166"/>
                  </a:lnTo>
                  <a:lnTo>
                    <a:pt x="474" y="167"/>
                  </a:lnTo>
                  <a:lnTo>
                    <a:pt x="473" y="167"/>
                  </a:lnTo>
                  <a:lnTo>
                    <a:pt x="473" y="169"/>
                  </a:lnTo>
                  <a:lnTo>
                    <a:pt x="474" y="169"/>
                  </a:lnTo>
                  <a:lnTo>
                    <a:pt x="476" y="169"/>
                  </a:lnTo>
                  <a:lnTo>
                    <a:pt x="476" y="170"/>
                  </a:lnTo>
                  <a:lnTo>
                    <a:pt x="474" y="170"/>
                  </a:lnTo>
                  <a:lnTo>
                    <a:pt x="476" y="172"/>
                  </a:lnTo>
                  <a:lnTo>
                    <a:pt x="476" y="174"/>
                  </a:lnTo>
                  <a:lnTo>
                    <a:pt x="476" y="175"/>
                  </a:lnTo>
                  <a:lnTo>
                    <a:pt x="474" y="175"/>
                  </a:lnTo>
                  <a:lnTo>
                    <a:pt x="474" y="177"/>
                  </a:lnTo>
                  <a:lnTo>
                    <a:pt x="474" y="179"/>
                  </a:lnTo>
                  <a:lnTo>
                    <a:pt x="473" y="179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1" y="182"/>
                  </a:lnTo>
                  <a:lnTo>
                    <a:pt x="471" y="184"/>
                  </a:lnTo>
                  <a:lnTo>
                    <a:pt x="469" y="184"/>
                  </a:lnTo>
                  <a:lnTo>
                    <a:pt x="469" y="185"/>
                  </a:lnTo>
                  <a:lnTo>
                    <a:pt x="469" y="187"/>
                  </a:lnTo>
                  <a:lnTo>
                    <a:pt x="469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2"/>
                  </a:lnTo>
                  <a:lnTo>
                    <a:pt x="467" y="193"/>
                  </a:lnTo>
                  <a:lnTo>
                    <a:pt x="467" y="195"/>
                  </a:lnTo>
                  <a:lnTo>
                    <a:pt x="466" y="195"/>
                  </a:lnTo>
                  <a:lnTo>
                    <a:pt x="467" y="195"/>
                  </a:lnTo>
                  <a:lnTo>
                    <a:pt x="466" y="195"/>
                  </a:lnTo>
                  <a:lnTo>
                    <a:pt x="466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6" y="198"/>
                  </a:lnTo>
                  <a:lnTo>
                    <a:pt x="466" y="197"/>
                  </a:lnTo>
                  <a:lnTo>
                    <a:pt x="466" y="198"/>
                  </a:lnTo>
                  <a:lnTo>
                    <a:pt x="464" y="198"/>
                  </a:lnTo>
                  <a:lnTo>
                    <a:pt x="464" y="200"/>
                  </a:lnTo>
                  <a:lnTo>
                    <a:pt x="462" y="200"/>
                  </a:lnTo>
                  <a:lnTo>
                    <a:pt x="462" y="202"/>
                  </a:lnTo>
                  <a:lnTo>
                    <a:pt x="462" y="203"/>
                  </a:lnTo>
                  <a:lnTo>
                    <a:pt x="462" y="205"/>
                  </a:lnTo>
                  <a:lnTo>
                    <a:pt x="462" y="207"/>
                  </a:lnTo>
                  <a:lnTo>
                    <a:pt x="461" y="207"/>
                  </a:lnTo>
                  <a:lnTo>
                    <a:pt x="462" y="207"/>
                  </a:lnTo>
                  <a:lnTo>
                    <a:pt x="462" y="208"/>
                  </a:lnTo>
                  <a:lnTo>
                    <a:pt x="462" y="210"/>
                  </a:lnTo>
                  <a:lnTo>
                    <a:pt x="461" y="212"/>
                  </a:lnTo>
                  <a:lnTo>
                    <a:pt x="462" y="212"/>
                  </a:lnTo>
                  <a:lnTo>
                    <a:pt x="462" y="213"/>
                  </a:lnTo>
                  <a:lnTo>
                    <a:pt x="461" y="213"/>
                  </a:lnTo>
                  <a:lnTo>
                    <a:pt x="459" y="215"/>
                  </a:lnTo>
                  <a:lnTo>
                    <a:pt x="459" y="216"/>
                  </a:lnTo>
                  <a:lnTo>
                    <a:pt x="461" y="216"/>
                  </a:lnTo>
                  <a:lnTo>
                    <a:pt x="461" y="218"/>
                  </a:lnTo>
                  <a:lnTo>
                    <a:pt x="459" y="220"/>
                  </a:lnTo>
                  <a:lnTo>
                    <a:pt x="459" y="221"/>
                  </a:lnTo>
                  <a:lnTo>
                    <a:pt x="459" y="223"/>
                  </a:lnTo>
                  <a:lnTo>
                    <a:pt x="459" y="226"/>
                  </a:lnTo>
                  <a:lnTo>
                    <a:pt x="459" y="228"/>
                  </a:lnTo>
                  <a:lnTo>
                    <a:pt x="459" y="230"/>
                  </a:lnTo>
                  <a:lnTo>
                    <a:pt x="459" y="231"/>
                  </a:lnTo>
                  <a:lnTo>
                    <a:pt x="459" y="233"/>
                  </a:lnTo>
                  <a:lnTo>
                    <a:pt x="459" y="234"/>
                  </a:lnTo>
                  <a:lnTo>
                    <a:pt x="459" y="236"/>
                  </a:lnTo>
                  <a:lnTo>
                    <a:pt x="459" y="238"/>
                  </a:lnTo>
                  <a:lnTo>
                    <a:pt x="461" y="238"/>
                  </a:lnTo>
                  <a:lnTo>
                    <a:pt x="461" y="239"/>
                  </a:lnTo>
                  <a:lnTo>
                    <a:pt x="461" y="241"/>
                  </a:lnTo>
                  <a:lnTo>
                    <a:pt x="461" y="243"/>
                  </a:lnTo>
                  <a:lnTo>
                    <a:pt x="461" y="244"/>
                  </a:lnTo>
                  <a:lnTo>
                    <a:pt x="462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62" y="246"/>
                  </a:lnTo>
                  <a:lnTo>
                    <a:pt x="464" y="246"/>
                  </a:lnTo>
                  <a:lnTo>
                    <a:pt x="464" y="248"/>
                  </a:lnTo>
                  <a:lnTo>
                    <a:pt x="464" y="249"/>
                  </a:lnTo>
                  <a:lnTo>
                    <a:pt x="464" y="251"/>
                  </a:lnTo>
                  <a:lnTo>
                    <a:pt x="466" y="251"/>
                  </a:lnTo>
                  <a:lnTo>
                    <a:pt x="466" y="253"/>
                  </a:lnTo>
                  <a:lnTo>
                    <a:pt x="466" y="254"/>
                  </a:lnTo>
                  <a:lnTo>
                    <a:pt x="467" y="256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9" y="261"/>
                  </a:lnTo>
                  <a:lnTo>
                    <a:pt x="467" y="261"/>
                  </a:lnTo>
                  <a:lnTo>
                    <a:pt x="467" y="262"/>
                  </a:lnTo>
                  <a:lnTo>
                    <a:pt x="467" y="264"/>
                  </a:lnTo>
                  <a:lnTo>
                    <a:pt x="467" y="266"/>
                  </a:lnTo>
                  <a:lnTo>
                    <a:pt x="467" y="267"/>
                  </a:lnTo>
                  <a:lnTo>
                    <a:pt x="469" y="267"/>
                  </a:lnTo>
                  <a:lnTo>
                    <a:pt x="471" y="267"/>
                  </a:lnTo>
                  <a:lnTo>
                    <a:pt x="471" y="269"/>
                  </a:lnTo>
                  <a:lnTo>
                    <a:pt x="473" y="269"/>
                  </a:lnTo>
                  <a:lnTo>
                    <a:pt x="473" y="271"/>
                  </a:lnTo>
                  <a:lnTo>
                    <a:pt x="474" y="271"/>
                  </a:lnTo>
                  <a:lnTo>
                    <a:pt x="476" y="271"/>
                  </a:lnTo>
                  <a:lnTo>
                    <a:pt x="476" y="272"/>
                  </a:lnTo>
                  <a:lnTo>
                    <a:pt x="476" y="274"/>
                  </a:lnTo>
                  <a:lnTo>
                    <a:pt x="478" y="274"/>
                  </a:lnTo>
                  <a:lnTo>
                    <a:pt x="479" y="274"/>
                  </a:lnTo>
                  <a:lnTo>
                    <a:pt x="481" y="274"/>
                  </a:lnTo>
                  <a:lnTo>
                    <a:pt x="483" y="274"/>
                  </a:lnTo>
                  <a:lnTo>
                    <a:pt x="484" y="274"/>
                  </a:lnTo>
                  <a:lnTo>
                    <a:pt x="484" y="276"/>
                  </a:lnTo>
                  <a:lnTo>
                    <a:pt x="484" y="277"/>
                  </a:lnTo>
                  <a:lnTo>
                    <a:pt x="484" y="279"/>
                  </a:lnTo>
                  <a:lnTo>
                    <a:pt x="484" y="280"/>
                  </a:lnTo>
                  <a:lnTo>
                    <a:pt x="484" y="282"/>
                  </a:lnTo>
                  <a:lnTo>
                    <a:pt x="483" y="282"/>
                  </a:lnTo>
                  <a:lnTo>
                    <a:pt x="484" y="282"/>
                  </a:lnTo>
                  <a:lnTo>
                    <a:pt x="483" y="284"/>
                  </a:lnTo>
                  <a:lnTo>
                    <a:pt x="483" y="285"/>
                  </a:lnTo>
                  <a:lnTo>
                    <a:pt x="483" y="287"/>
                  </a:lnTo>
                  <a:lnTo>
                    <a:pt x="484" y="287"/>
                  </a:lnTo>
                  <a:lnTo>
                    <a:pt x="484" y="289"/>
                  </a:lnTo>
                  <a:lnTo>
                    <a:pt x="484" y="290"/>
                  </a:lnTo>
                  <a:lnTo>
                    <a:pt x="484" y="292"/>
                  </a:lnTo>
                  <a:lnTo>
                    <a:pt x="483" y="292"/>
                  </a:lnTo>
                  <a:lnTo>
                    <a:pt x="483" y="294"/>
                  </a:lnTo>
                  <a:lnTo>
                    <a:pt x="483" y="295"/>
                  </a:lnTo>
                  <a:lnTo>
                    <a:pt x="483" y="297"/>
                  </a:lnTo>
                  <a:lnTo>
                    <a:pt x="484" y="297"/>
                  </a:lnTo>
                  <a:lnTo>
                    <a:pt x="483" y="297"/>
                  </a:lnTo>
                  <a:lnTo>
                    <a:pt x="484" y="297"/>
                  </a:lnTo>
                  <a:lnTo>
                    <a:pt x="484" y="299"/>
                  </a:lnTo>
                  <a:lnTo>
                    <a:pt x="483" y="299"/>
                  </a:lnTo>
                  <a:lnTo>
                    <a:pt x="483" y="300"/>
                  </a:lnTo>
                  <a:lnTo>
                    <a:pt x="483" y="302"/>
                  </a:lnTo>
                  <a:lnTo>
                    <a:pt x="483" y="303"/>
                  </a:lnTo>
                  <a:lnTo>
                    <a:pt x="483" y="305"/>
                  </a:lnTo>
                  <a:lnTo>
                    <a:pt x="483" y="307"/>
                  </a:lnTo>
                  <a:lnTo>
                    <a:pt x="481" y="307"/>
                  </a:lnTo>
                  <a:lnTo>
                    <a:pt x="481" y="308"/>
                  </a:lnTo>
                  <a:lnTo>
                    <a:pt x="481" y="310"/>
                  </a:lnTo>
                  <a:lnTo>
                    <a:pt x="481" y="312"/>
                  </a:lnTo>
                  <a:lnTo>
                    <a:pt x="483" y="312"/>
                  </a:lnTo>
                  <a:lnTo>
                    <a:pt x="481" y="312"/>
                  </a:lnTo>
                  <a:lnTo>
                    <a:pt x="481" y="313"/>
                  </a:lnTo>
                  <a:lnTo>
                    <a:pt x="483" y="313"/>
                  </a:lnTo>
                  <a:lnTo>
                    <a:pt x="483" y="315"/>
                  </a:lnTo>
                  <a:lnTo>
                    <a:pt x="484" y="315"/>
                  </a:lnTo>
                  <a:lnTo>
                    <a:pt x="486" y="313"/>
                  </a:lnTo>
                  <a:lnTo>
                    <a:pt x="488" y="313"/>
                  </a:lnTo>
                  <a:lnTo>
                    <a:pt x="488" y="315"/>
                  </a:lnTo>
                  <a:lnTo>
                    <a:pt x="489" y="315"/>
                  </a:lnTo>
                  <a:lnTo>
                    <a:pt x="489" y="313"/>
                  </a:lnTo>
                  <a:lnTo>
                    <a:pt x="491" y="313"/>
                  </a:lnTo>
                  <a:lnTo>
                    <a:pt x="491" y="315"/>
                  </a:lnTo>
                  <a:lnTo>
                    <a:pt x="491" y="317"/>
                  </a:lnTo>
                  <a:lnTo>
                    <a:pt x="491" y="318"/>
                  </a:lnTo>
                  <a:lnTo>
                    <a:pt x="489" y="318"/>
                  </a:lnTo>
                  <a:lnTo>
                    <a:pt x="488" y="318"/>
                  </a:lnTo>
                  <a:lnTo>
                    <a:pt x="488" y="320"/>
                  </a:lnTo>
                  <a:lnTo>
                    <a:pt x="488" y="322"/>
                  </a:lnTo>
                  <a:lnTo>
                    <a:pt x="488" y="323"/>
                  </a:lnTo>
                  <a:lnTo>
                    <a:pt x="489" y="323"/>
                  </a:lnTo>
                  <a:lnTo>
                    <a:pt x="489" y="325"/>
                  </a:lnTo>
                  <a:lnTo>
                    <a:pt x="491" y="325"/>
                  </a:lnTo>
                  <a:lnTo>
                    <a:pt x="493" y="325"/>
                  </a:lnTo>
                  <a:lnTo>
                    <a:pt x="493" y="326"/>
                  </a:lnTo>
                  <a:lnTo>
                    <a:pt x="495" y="326"/>
                  </a:lnTo>
                  <a:lnTo>
                    <a:pt x="496" y="326"/>
                  </a:lnTo>
                  <a:lnTo>
                    <a:pt x="498" y="326"/>
                  </a:lnTo>
                  <a:lnTo>
                    <a:pt x="498" y="325"/>
                  </a:lnTo>
                  <a:lnTo>
                    <a:pt x="500" y="325"/>
                  </a:lnTo>
                  <a:lnTo>
                    <a:pt x="500" y="326"/>
                  </a:lnTo>
                  <a:lnTo>
                    <a:pt x="501" y="325"/>
                  </a:lnTo>
                  <a:lnTo>
                    <a:pt x="501" y="326"/>
                  </a:lnTo>
                  <a:lnTo>
                    <a:pt x="503" y="326"/>
                  </a:lnTo>
                  <a:lnTo>
                    <a:pt x="503" y="328"/>
                  </a:lnTo>
                  <a:lnTo>
                    <a:pt x="503" y="330"/>
                  </a:lnTo>
                  <a:lnTo>
                    <a:pt x="505" y="330"/>
                  </a:lnTo>
                  <a:lnTo>
                    <a:pt x="505" y="331"/>
                  </a:lnTo>
                  <a:lnTo>
                    <a:pt x="505" y="330"/>
                  </a:lnTo>
                  <a:lnTo>
                    <a:pt x="506" y="330"/>
                  </a:lnTo>
                  <a:lnTo>
                    <a:pt x="506" y="331"/>
                  </a:lnTo>
                  <a:lnTo>
                    <a:pt x="506" y="333"/>
                  </a:lnTo>
                  <a:lnTo>
                    <a:pt x="506" y="335"/>
                  </a:lnTo>
                  <a:lnTo>
                    <a:pt x="508" y="335"/>
                  </a:lnTo>
                  <a:lnTo>
                    <a:pt x="508" y="336"/>
                  </a:lnTo>
                  <a:lnTo>
                    <a:pt x="510" y="336"/>
                  </a:lnTo>
                  <a:lnTo>
                    <a:pt x="511" y="336"/>
                  </a:lnTo>
                  <a:lnTo>
                    <a:pt x="511" y="338"/>
                  </a:lnTo>
                  <a:lnTo>
                    <a:pt x="513" y="338"/>
                  </a:lnTo>
                  <a:lnTo>
                    <a:pt x="513" y="340"/>
                  </a:lnTo>
                  <a:lnTo>
                    <a:pt x="511" y="340"/>
                  </a:lnTo>
                  <a:lnTo>
                    <a:pt x="511" y="341"/>
                  </a:lnTo>
                  <a:lnTo>
                    <a:pt x="513" y="341"/>
                  </a:lnTo>
                  <a:lnTo>
                    <a:pt x="515" y="341"/>
                  </a:lnTo>
                  <a:lnTo>
                    <a:pt x="515" y="343"/>
                  </a:lnTo>
                  <a:lnTo>
                    <a:pt x="516" y="345"/>
                  </a:lnTo>
                  <a:lnTo>
                    <a:pt x="516" y="346"/>
                  </a:lnTo>
                  <a:lnTo>
                    <a:pt x="518" y="346"/>
                  </a:lnTo>
                  <a:lnTo>
                    <a:pt x="518" y="345"/>
                  </a:lnTo>
                  <a:lnTo>
                    <a:pt x="520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9"/>
                  </a:lnTo>
                  <a:lnTo>
                    <a:pt x="523" y="351"/>
                  </a:lnTo>
                  <a:lnTo>
                    <a:pt x="523" y="349"/>
                  </a:lnTo>
                  <a:lnTo>
                    <a:pt x="525" y="349"/>
                  </a:lnTo>
                  <a:lnTo>
                    <a:pt x="525" y="351"/>
                  </a:lnTo>
                  <a:lnTo>
                    <a:pt x="527" y="351"/>
                  </a:lnTo>
                  <a:lnTo>
                    <a:pt x="525" y="351"/>
                  </a:lnTo>
                  <a:lnTo>
                    <a:pt x="525" y="353"/>
                  </a:lnTo>
                  <a:lnTo>
                    <a:pt x="527" y="353"/>
                  </a:lnTo>
                  <a:lnTo>
                    <a:pt x="527" y="354"/>
                  </a:lnTo>
                  <a:lnTo>
                    <a:pt x="527" y="356"/>
                  </a:lnTo>
                  <a:lnTo>
                    <a:pt x="528" y="356"/>
                  </a:lnTo>
                  <a:lnTo>
                    <a:pt x="528" y="358"/>
                  </a:lnTo>
                  <a:lnTo>
                    <a:pt x="530" y="358"/>
                  </a:lnTo>
                  <a:lnTo>
                    <a:pt x="532" y="358"/>
                  </a:lnTo>
                  <a:lnTo>
                    <a:pt x="533" y="358"/>
                  </a:lnTo>
                  <a:lnTo>
                    <a:pt x="533" y="359"/>
                  </a:lnTo>
                  <a:lnTo>
                    <a:pt x="533" y="358"/>
                  </a:lnTo>
                  <a:lnTo>
                    <a:pt x="535" y="358"/>
                  </a:lnTo>
                  <a:lnTo>
                    <a:pt x="535" y="359"/>
                  </a:lnTo>
                  <a:lnTo>
                    <a:pt x="537" y="359"/>
                  </a:lnTo>
                  <a:lnTo>
                    <a:pt x="538" y="361"/>
                  </a:lnTo>
                  <a:lnTo>
                    <a:pt x="540" y="361"/>
                  </a:lnTo>
                  <a:lnTo>
                    <a:pt x="542" y="361"/>
                  </a:lnTo>
                  <a:lnTo>
                    <a:pt x="543" y="361"/>
                  </a:lnTo>
                  <a:lnTo>
                    <a:pt x="545" y="361"/>
                  </a:lnTo>
                  <a:lnTo>
                    <a:pt x="545" y="363"/>
                  </a:lnTo>
                  <a:lnTo>
                    <a:pt x="547" y="363"/>
                  </a:lnTo>
                  <a:lnTo>
                    <a:pt x="549" y="363"/>
                  </a:lnTo>
                  <a:lnTo>
                    <a:pt x="550" y="363"/>
                  </a:lnTo>
                  <a:lnTo>
                    <a:pt x="552" y="363"/>
                  </a:lnTo>
                  <a:lnTo>
                    <a:pt x="554" y="363"/>
                  </a:lnTo>
                  <a:lnTo>
                    <a:pt x="554" y="364"/>
                  </a:lnTo>
                  <a:lnTo>
                    <a:pt x="555" y="364"/>
                  </a:lnTo>
                  <a:lnTo>
                    <a:pt x="557" y="364"/>
                  </a:lnTo>
                  <a:lnTo>
                    <a:pt x="559" y="364"/>
                  </a:lnTo>
                  <a:lnTo>
                    <a:pt x="560" y="364"/>
                  </a:lnTo>
                  <a:lnTo>
                    <a:pt x="560" y="366"/>
                  </a:lnTo>
                  <a:lnTo>
                    <a:pt x="562" y="368"/>
                  </a:lnTo>
                  <a:lnTo>
                    <a:pt x="564" y="368"/>
                  </a:lnTo>
                  <a:lnTo>
                    <a:pt x="564" y="369"/>
                  </a:lnTo>
                  <a:lnTo>
                    <a:pt x="562" y="369"/>
                  </a:lnTo>
                  <a:lnTo>
                    <a:pt x="562" y="371"/>
                  </a:lnTo>
                  <a:lnTo>
                    <a:pt x="560" y="371"/>
                  </a:lnTo>
                  <a:lnTo>
                    <a:pt x="562" y="371"/>
                  </a:lnTo>
                  <a:lnTo>
                    <a:pt x="562" y="372"/>
                  </a:lnTo>
                  <a:lnTo>
                    <a:pt x="562" y="461"/>
                  </a:lnTo>
                  <a:lnTo>
                    <a:pt x="535" y="461"/>
                  </a:lnTo>
                  <a:lnTo>
                    <a:pt x="454" y="461"/>
                  </a:lnTo>
                  <a:lnTo>
                    <a:pt x="454" y="463"/>
                  </a:lnTo>
                  <a:lnTo>
                    <a:pt x="454" y="464"/>
                  </a:lnTo>
                  <a:lnTo>
                    <a:pt x="452" y="468"/>
                  </a:lnTo>
                  <a:lnTo>
                    <a:pt x="452" y="469"/>
                  </a:lnTo>
                  <a:lnTo>
                    <a:pt x="451" y="471"/>
                  </a:lnTo>
                  <a:lnTo>
                    <a:pt x="449" y="473"/>
                  </a:lnTo>
                  <a:lnTo>
                    <a:pt x="447" y="473"/>
                  </a:lnTo>
                  <a:lnTo>
                    <a:pt x="447" y="474"/>
                  </a:lnTo>
                  <a:lnTo>
                    <a:pt x="446" y="476"/>
                  </a:lnTo>
                  <a:lnTo>
                    <a:pt x="446" y="478"/>
                  </a:lnTo>
                  <a:lnTo>
                    <a:pt x="446" y="479"/>
                  </a:lnTo>
                  <a:lnTo>
                    <a:pt x="444" y="481"/>
                  </a:lnTo>
                  <a:lnTo>
                    <a:pt x="446" y="482"/>
                  </a:lnTo>
                  <a:lnTo>
                    <a:pt x="444" y="482"/>
                  </a:lnTo>
                  <a:lnTo>
                    <a:pt x="442" y="484"/>
                  </a:lnTo>
                  <a:lnTo>
                    <a:pt x="442" y="486"/>
                  </a:lnTo>
                  <a:lnTo>
                    <a:pt x="440" y="486"/>
                  </a:lnTo>
                  <a:lnTo>
                    <a:pt x="440" y="487"/>
                  </a:lnTo>
                  <a:lnTo>
                    <a:pt x="439" y="487"/>
                  </a:lnTo>
                  <a:lnTo>
                    <a:pt x="439" y="489"/>
                  </a:lnTo>
                  <a:lnTo>
                    <a:pt x="439" y="491"/>
                  </a:lnTo>
                  <a:lnTo>
                    <a:pt x="437" y="492"/>
                  </a:lnTo>
                  <a:lnTo>
                    <a:pt x="437" y="494"/>
                  </a:lnTo>
                  <a:lnTo>
                    <a:pt x="435" y="496"/>
                  </a:lnTo>
                  <a:lnTo>
                    <a:pt x="437" y="496"/>
                  </a:lnTo>
                  <a:lnTo>
                    <a:pt x="437" y="497"/>
                  </a:lnTo>
                  <a:lnTo>
                    <a:pt x="437" y="499"/>
                  </a:lnTo>
                  <a:lnTo>
                    <a:pt x="435" y="499"/>
                  </a:lnTo>
                  <a:lnTo>
                    <a:pt x="434" y="501"/>
                  </a:lnTo>
                  <a:lnTo>
                    <a:pt x="432" y="502"/>
                  </a:lnTo>
                  <a:lnTo>
                    <a:pt x="434" y="502"/>
                  </a:lnTo>
                  <a:lnTo>
                    <a:pt x="432" y="502"/>
                  </a:lnTo>
                  <a:lnTo>
                    <a:pt x="432" y="504"/>
                  </a:lnTo>
                  <a:lnTo>
                    <a:pt x="430" y="504"/>
                  </a:lnTo>
                  <a:lnTo>
                    <a:pt x="430" y="505"/>
                  </a:lnTo>
                  <a:lnTo>
                    <a:pt x="430" y="509"/>
                  </a:lnTo>
                  <a:lnTo>
                    <a:pt x="429" y="509"/>
                  </a:lnTo>
                  <a:lnTo>
                    <a:pt x="429" y="510"/>
                  </a:lnTo>
                  <a:lnTo>
                    <a:pt x="430" y="510"/>
                  </a:lnTo>
                  <a:lnTo>
                    <a:pt x="430" y="512"/>
                  </a:lnTo>
                  <a:lnTo>
                    <a:pt x="429" y="514"/>
                  </a:lnTo>
                  <a:lnTo>
                    <a:pt x="429" y="515"/>
                  </a:lnTo>
                  <a:lnTo>
                    <a:pt x="427" y="515"/>
                  </a:lnTo>
                  <a:lnTo>
                    <a:pt x="429" y="517"/>
                  </a:lnTo>
                  <a:lnTo>
                    <a:pt x="429" y="519"/>
                  </a:lnTo>
                  <a:lnTo>
                    <a:pt x="427" y="519"/>
                  </a:lnTo>
                  <a:lnTo>
                    <a:pt x="427" y="520"/>
                  </a:lnTo>
                  <a:lnTo>
                    <a:pt x="425" y="522"/>
                  </a:lnTo>
                  <a:lnTo>
                    <a:pt x="425" y="524"/>
                  </a:lnTo>
                  <a:lnTo>
                    <a:pt x="425" y="525"/>
                  </a:lnTo>
                  <a:lnTo>
                    <a:pt x="425" y="527"/>
                  </a:lnTo>
                  <a:lnTo>
                    <a:pt x="424" y="527"/>
                  </a:lnTo>
                  <a:lnTo>
                    <a:pt x="422" y="528"/>
                  </a:lnTo>
                  <a:lnTo>
                    <a:pt x="422" y="530"/>
                  </a:lnTo>
                  <a:lnTo>
                    <a:pt x="420" y="530"/>
                  </a:lnTo>
                  <a:lnTo>
                    <a:pt x="420" y="532"/>
                  </a:lnTo>
                  <a:lnTo>
                    <a:pt x="420" y="533"/>
                  </a:lnTo>
                  <a:lnTo>
                    <a:pt x="420" y="535"/>
                  </a:lnTo>
                  <a:lnTo>
                    <a:pt x="420" y="537"/>
                  </a:lnTo>
                  <a:lnTo>
                    <a:pt x="422" y="537"/>
                  </a:lnTo>
                  <a:lnTo>
                    <a:pt x="422" y="538"/>
                  </a:lnTo>
                  <a:lnTo>
                    <a:pt x="422" y="540"/>
                  </a:lnTo>
                  <a:lnTo>
                    <a:pt x="424" y="540"/>
                  </a:lnTo>
                  <a:lnTo>
                    <a:pt x="424" y="542"/>
                  </a:lnTo>
                  <a:lnTo>
                    <a:pt x="425" y="542"/>
                  </a:lnTo>
                  <a:lnTo>
                    <a:pt x="425" y="543"/>
                  </a:lnTo>
                  <a:lnTo>
                    <a:pt x="427" y="543"/>
                  </a:lnTo>
                  <a:lnTo>
                    <a:pt x="429" y="545"/>
                  </a:lnTo>
                  <a:lnTo>
                    <a:pt x="429" y="547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29" y="551"/>
                  </a:lnTo>
                  <a:lnTo>
                    <a:pt x="425" y="553"/>
                  </a:lnTo>
                  <a:lnTo>
                    <a:pt x="422" y="553"/>
                  </a:lnTo>
                  <a:lnTo>
                    <a:pt x="422" y="555"/>
                  </a:lnTo>
                  <a:lnTo>
                    <a:pt x="420" y="555"/>
                  </a:lnTo>
                  <a:lnTo>
                    <a:pt x="419" y="555"/>
                  </a:lnTo>
                  <a:lnTo>
                    <a:pt x="419" y="556"/>
                  </a:lnTo>
                  <a:lnTo>
                    <a:pt x="417" y="556"/>
                  </a:lnTo>
                  <a:lnTo>
                    <a:pt x="415" y="556"/>
                  </a:lnTo>
                  <a:lnTo>
                    <a:pt x="413" y="556"/>
                  </a:lnTo>
                  <a:lnTo>
                    <a:pt x="412" y="556"/>
                  </a:lnTo>
                  <a:lnTo>
                    <a:pt x="410" y="558"/>
                  </a:lnTo>
                  <a:lnTo>
                    <a:pt x="412" y="558"/>
                  </a:lnTo>
                  <a:lnTo>
                    <a:pt x="412" y="560"/>
                  </a:lnTo>
                  <a:lnTo>
                    <a:pt x="410" y="561"/>
                  </a:lnTo>
                  <a:lnTo>
                    <a:pt x="408" y="561"/>
                  </a:lnTo>
                  <a:lnTo>
                    <a:pt x="410" y="563"/>
                  </a:lnTo>
                  <a:lnTo>
                    <a:pt x="410" y="565"/>
                  </a:lnTo>
                  <a:lnTo>
                    <a:pt x="408" y="565"/>
                  </a:lnTo>
                  <a:lnTo>
                    <a:pt x="408" y="566"/>
                  </a:lnTo>
                  <a:lnTo>
                    <a:pt x="407" y="566"/>
                  </a:lnTo>
                  <a:lnTo>
                    <a:pt x="407" y="565"/>
                  </a:lnTo>
                  <a:lnTo>
                    <a:pt x="405" y="565"/>
                  </a:lnTo>
                  <a:lnTo>
                    <a:pt x="403" y="565"/>
                  </a:lnTo>
                  <a:lnTo>
                    <a:pt x="402" y="563"/>
                  </a:lnTo>
                  <a:lnTo>
                    <a:pt x="402" y="565"/>
                  </a:lnTo>
                  <a:lnTo>
                    <a:pt x="402" y="566"/>
                  </a:lnTo>
                  <a:lnTo>
                    <a:pt x="400" y="565"/>
                  </a:lnTo>
                  <a:lnTo>
                    <a:pt x="398" y="565"/>
                  </a:lnTo>
                  <a:lnTo>
                    <a:pt x="398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8"/>
                  </a:lnTo>
                  <a:lnTo>
                    <a:pt x="395" y="566"/>
                  </a:lnTo>
                  <a:lnTo>
                    <a:pt x="393" y="566"/>
                  </a:lnTo>
                  <a:lnTo>
                    <a:pt x="391" y="565"/>
                  </a:lnTo>
                  <a:lnTo>
                    <a:pt x="390" y="565"/>
                  </a:lnTo>
                  <a:lnTo>
                    <a:pt x="388" y="565"/>
                  </a:lnTo>
                  <a:lnTo>
                    <a:pt x="386" y="565"/>
                  </a:lnTo>
                  <a:lnTo>
                    <a:pt x="386" y="563"/>
                  </a:lnTo>
                  <a:lnTo>
                    <a:pt x="386" y="561"/>
                  </a:lnTo>
                  <a:lnTo>
                    <a:pt x="386" y="560"/>
                  </a:lnTo>
                  <a:lnTo>
                    <a:pt x="386" y="558"/>
                  </a:lnTo>
                  <a:lnTo>
                    <a:pt x="385" y="558"/>
                  </a:lnTo>
                  <a:lnTo>
                    <a:pt x="385" y="556"/>
                  </a:lnTo>
                  <a:lnTo>
                    <a:pt x="386" y="555"/>
                  </a:lnTo>
                  <a:lnTo>
                    <a:pt x="385" y="555"/>
                  </a:lnTo>
                  <a:lnTo>
                    <a:pt x="383" y="553"/>
                  </a:lnTo>
                  <a:lnTo>
                    <a:pt x="381" y="553"/>
                  </a:lnTo>
                  <a:lnTo>
                    <a:pt x="383" y="551"/>
                  </a:lnTo>
                  <a:lnTo>
                    <a:pt x="383" y="550"/>
                  </a:lnTo>
                  <a:lnTo>
                    <a:pt x="381" y="548"/>
                  </a:lnTo>
                  <a:lnTo>
                    <a:pt x="380" y="548"/>
                  </a:lnTo>
                  <a:lnTo>
                    <a:pt x="378" y="548"/>
                  </a:lnTo>
                  <a:lnTo>
                    <a:pt x="378" y="547"/>
                  </a:lnTo>
                  <a:lnTo>
                    <a:pt x="378" y="545"/>
                  </a:lnTo>
                  <a:lnTo>
                    <a:pt x="376" y="545"/>
                  </a:lnTo>
                  <a:lnTo>
                    <a:pt x="375" y="545"/>
                  </a:lnTo>
                  <a:lnTo>
                    <a:pt x="373" y="545"/>
                  </a:lnTo>
                  <a:lnTo>
                    <a:pt x="373" y="543"/>
                  </a:lnTo>
                  <a:lnTo>
                    <a:pt x="371" y="543"/>
                  </a:lnTo>
                  <a:lnTo>
                    <a:pt x="371" y="542"/>
                  </a:lnTo>
                  <a:lnTo>
                    <a:pt x="371" y="540"/>
                  </a:lnTo>
                  <a:lnTo>
                    <a:pt x="371" y="538"/>
                  </a:lnTo>
                  <a:lnTo>
                    <a:pt x="371" y="537"/>
                  </a:lnTo>
                  <a:lnTo>
                    <a:pt x="370" y="537"/>
                  </a:lnTo>
                  <a:lnTo>
                    <a:pt x="368" y="537"/>
                  </a:lnTo>
                  <a:lnTo>
                    <a:pt x="366" y="537"/>
                  </a:lnTo>
                  <a:lnTo>
                    <a:pt x="363" y="537"/>
                  </a:lnTo>
                  <a:lnTo>
                    <a:pt x="361" y="535"/>
                  </a:lnTo>
                  <a:lnTo>
                    <a:pt x="359" y="535"/>
                  </a:lnTo>
                  <a:lnTo>
                    <a:pt x="358" y="535"/>
                  </a:lnTo>
                  <a:lnTo>
                    <a:pt x="358" y="533"/>
                  </a:lnTo>
                  <a:lnTo>
                    <a:pt x="358" y="532"/>
                  </a:lnTo>
                  <a:lnTo>
                    <a:pt x="356" y="532"/>
                  </a:lnTo>
                  <a:lnTo>
                    <a:pt x="354" y="532"/>
                  </a:lnTo>
                  <a:lnTo>
                    <a:pt x="353" y="532"/>
                  </a:lnTo>
                  <a:lnTo>
                    <a:pt x="351" y="530"/>
                  </a:lnTo>
                  <a:lnTo>
                    <a:pt x="349" y="532"/>
                  </a:lnTo>
                  <a:lnTo>
                    <a:pt x="348" y="532"/>
                  </a:lnTo>
                  <a:lnTo>
                    <a:pt x="346" y="532"/>
                  </a:lnTo>
                  <a:lnTo>
                    <a:pt x="344" y="532"/>
                  </a:lnTo>
                  <a:lnTo>
                    <a:pt x="342" y="532"/>
                  </a:lnTo>
                  <a:lnTo>
                    <a:pt x="342" y="533"/>
                  </a:lnTo>
                  <a:lnTo>
                    <a:pt x="342" y="535"/>
                  </a:lnTo>
                  <a:lnTo>
                    <a:pt x="342" y="537"/>
                  </a:lnTo>
                  <a:lnTo>
                    <a:pt x="341" y="537"/>
                  </a:lnTo>
                  <a:lnTo>
                    <a:pt x="339" y="538"/>
                  </a:lnTo>
                  <a:lnTo>
                    <a:pt x="337" y="538"/>
                  </a:lnTo>
                  <a:lnTo>
                    <a:pt x="336" y="538"/>
                  </a:lnTo>
                  <a:lnTo>
                    <a:pt x="334" y="538"/>
                  </a:lnTo>
                  <a:lnTo>
                    <a:pt x="334" y="540"/>
                  </a:lnTo>
                  <a:lnTo>
                    <a:pt x="332" y="540"/>
                  </a:lnTo>
                  <a:lnTo>
                    <a:pt x="331" y="540"/>
                  </a:lnTo>
                  <a:lnTo>
                    <a:pt x="329" y="540"/>
                  </a:lnTo>
                  <a:lnTo>
                    <a:pt x="329" y="542"/>
                  </a:lnTo>
                  <a:lnTo>
                    <a:pt x="326" y="542"/>
                  </a:lnTo>
                  <a:lnTo>
                    <a:pt x="324" y="543"/>
                  </a:lnTo>
                  <a:lnTo>
                    <a:pt x="322" y="543"/>
                  </a:lnTo>
                  <a:lnTo>
                    <a:pt x="322" y="545"/>
                  </a:lnTo>
                  <a:lnTo>
                    <a:pt x="321" y="545"/>
                  </a:lnTo>
                  <a:lnTo>
                    <a:pt x="319" y="547"/>
                  </a:lnTo>
                  <a:lnTo>
                    <a:pt x="319" y="548"/>
                  </a:lnTo>
                  <a:lnTo>
                    <a:pt x="319" y="550"/>
                  </a:lnTo>
                  <a:lnTo>
                    <a:pt x="317" y="551"/>
                  </a:lnTo>
                  <a:lnTo>
                    <a:pt x="315" y="553"/>
                  </a:lnTo>
                  <a:lnTo>
                    <a:pt x="314" y="553"/>
                  </a:lnTo>
                  <a:lnTo>
                    <a:pt x="312" y="555"/>
                  </a:lnTo>
                  <a:lnTo>
                    <a:pt x="312" y="556"/>
                  </a:lnTo>
                  <a:lnTo>
                    <a:pt x="310" y="560"/>
                  </a:lnTo>
                  <a:lnTo>
                    <a:pt x="310" y="561"/>
                  </a:lnTo>
                  <a:lnTo>
                    <a:pt x="310" y="563"/>
                  </a:lnTo>
                  <a:lnTo>
                    <a:pt x="312" y="563"/>
                  </a:lnTo>
                  <a:lnTo>
                    <a:pt x="310" y="565"/>
                  </a:lnTo>
                  <a:lnTo>
                    <a:pt x="310" y="566"/>
                  </a:lnTo>
                  <a:lnTo>
                    <a:pt x="310" y="568"/>
                  </a:lnTo>
                  <a:lnTo>
                    <a:pt x="309" y="568"/>
                  </a:lnTo>
                  <a:lnTo>
                    <a:pt x="309" y="570"/>
                  </a:lnTo>
                  <a:lnTo>
                    <a:pt x="309" y="571"/>
                  </a:lnTo>
                  <a:lnTo>
                    <a:pt x="307" y="571"/>
                  </a:lnTo>
                  <a:lnTo>
                    <a:pt x="307" y="573"/>
                  </a:lnTo>
                  <a:lnTo>
                    <a:pt x="309" y="573"/>
                  </a:lnTo>
                  <a:lnTo>
                    <a:pt x="307" y="574"/>
                  </a:lnTo>
                  <a:lnTo>
                    <a:pt x="307" y="576"/>
                  </a:lnTo>
                  <a:lnTo>
                    <a:pt x="309" y="576"/>
                  </a:lnTo>
                  <a:lnTo>
                    <a:pt x="310" y="576"/>
                  </a:lnTo>
                  <a:lnTo>
                    <a:pt x="310" y="578"/>
                  </a:lnTo>
                  <a:lnTo>
                    <a:pt x="310" y="579"/>
                  </a:lnTo>
                  <a:lnTo>
                    <a:pt x="312" y="581"/>
                  </a:lnTo>
                  <a:lnTo>
                    <a:pt x="312" y="583"/>
                  </a:lnTo>
                  <a:lnTo>
                    <a:pt x="312" y="584"/>
                  </a:lnTo>
                  <a:lnTo>
                    <a:pt x="310" y="584"/>
                  </a:lnTo>
                  <a:lnTo>
                    <a:pt x="309" y="584"/>
                  </a:lnTo>
                  <a:lnTo>
                    <a:pt x="309" y="586"/>
                  </a:lnTo>
                  <a:lnTo>
                    <a:pt x="309" y="588"/>
                  </a:lnTo>
                  <a:lnTo>
                    <a:pt x="309" y="589"/>
                  </a:lnTo>
                  <a:lnTo>
                    <a:pt x="309" y="591"/>
                  </a:lnTo>
                  <a:lnTo>
                    <a:pt x="309" y="593"/>
                  </a:lnTo>
                  <a:lnTo>
                    <a:pt x="309" y="594"/>
                  </a:lnTo>
                  <a:lnTo>
                    <a:pt x="307" y="596"/>
                  </a:lnTo>
                  <a:lnTo>
                    <a:pt x="307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2"/>
                  </a:lnTo>
                  <a:lnTo>
                    <a:pt x="304" y="604"/>
                  </a:lnTo>
                  <a:lnTo>
                    <a:pt x="304" y="606"/>
                  </a:lnTo>
                  <a:lnTo>
                    <a:pt x="305" y="606"/>
                  </a:lnTo>
                  <a:lnTo>
                    <a:pt x="307" y="607"/>
                  </a:lnTo>
                  <a:lnTo>
                    <a:pt x="307" y="609"/>
                  </a:lnTo>
                  <a:lnTo>
                    <a:pt x="309" y="611"/>
                  </a:lnTo>
                  <a:lnTo>
                    <a:pt x="307" y="611"/>
                  </a:lnTo>
                  <a:lnTo>
                    <a:pt x="305" y="612"/>
                  </a:lnTo>
                  <a:lnTo>
                    <a:pt x="304" y="614"/>
                  </a:lnTo>
                  <a:lnTo>
                    <a:pt x="305" y="614"/>
                  </a:lnTo>
                  <a:lnTo>
                    <a:pt x="305" y="616"/>
                  </a:lnTo>
                  <a:lnTo>
                    <a:pt x="307" y="614"/>
                  </a:lnTo>
                  <a:lnTo>
                    <a:pt x="309" y="616"/>
                  </a:lnTo>
                  <a:lnTo>
                    <a:pt x="309" y="617"/>
                  </a:lnTo>
                  <a:lnTo>
                    <a:pt x="310" y="617"/>
                  </a:lnTo>
                  <a:lnTo>
                    <a:pt x="312" y="617"/>
                  </a:lnTo>
                  <a:lnTo>
                    <a:pt x="312" y="619"/>
                  </a:lnTo>
                  <a:lnTo>
                    <a:pt x="312" y="620"/>
                  </a:lnTo>
                  <a:lnTo>
                    <a:pt x="314" y="622"/>
                  </a:lnTo>
                  <a:lnTo>
                    <a:pt x="314" y="624"/>
                  </a:lnTo>
                  <a:lnTo>
                    <a:pt x="315" y="624"/>
                  </a:lnTo>
                  <a:lnTo>
                    <a:pt x="317" y="624"/>
                  </a:lnTo>
                  <a:lnTo>
                    <a:pt x="317" y="625"/>
                  </a:lnTo>
                  <a:lnTo>
                    <a:pt x="319" y="625"/>
                  </a:lnTo>
                  <a:lnTo>
                    <a:pt x="319" y="627"/>
                  </a:lnTo>
                  <a:lnTo>
                    <a:pt x="319" y="629"/>
                  </a:lnTo>
                  <a:lnTo>
                    <a:pt x="319" y="6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0" name="Freeform 12"/>
            <p:cNvSpPr>
              <a:spLocks noChangeArrowheads="1"/>
            </p:cNvSpPr>
            <p:nvPr/>
          </p:nvSpPr>
          <p:spPr bwMode="auto">
            <a:xfrm>
              <a:off x="4875213" y="720725"/>
              <a:ext cx="677862" cy="781050"/>
            </a:xfrm>
            <a:custGeom>
              <a:avLst/>
              <a:gdLst>
                <a:gd name="T0" fmla="*/ 2147483647 w 474"/>
                <a:gd name="T1" fmla="*/ 2147483647 h 524"/>
                <a:gd name="T2" fmla="*/ 2147483647 w 474"/>
                <a:gd name="T3" fmla="*/ 2147483647 h 524"/>
                <a:gd name="T4" fmla="*/ 2147483647 w 474"/>
                <a:gd name="T5" fmla="*/ 2147483647 h 524"/>
                <a:gd name="T6" fmla="*/ 2147483647 w 474"/>
                <a:gd name="T7" fmla="*/ 2147483647 h 524"/>
                <a:gd name="T8" fmla="*/ 2147483647 w 474"/>
                <a:gd name="T9" fmla="*/ 2147483647 h 524"/>
                <a:gd name="T10" fmla="*/ 2147483647 w 474"/>
                <a:gd name="T11" fmla="*/ 2147483647 h 524"/>
                <a:gd name="T12" fmla="*/ 2147483647 w 474"/>
                <a:gd name="T13" fmla="*/ 2147483647 h 524"/>
                <a:gd name="T14" fmla="*/ 2147483647 w 474"/>
                <a:gd name="T15" fmla="*/ 2147483647 h 524"/>
                <a:gd name="T16" fmla="*/ 2147483647 w 474"/>
                <a:gd name="T17" fmla="*/ 2147483647 h 524"/>
                <a:gd name="T18" fmla="*/ 2147483647 w 474"/>
                <a:gd name="T19" fmla="*/ 2147483647 h 524"/>
                <a:gd name="T20" fmla="*/ 2147483647 w 474"/>
                <a:gd name="T21" fmla="*/ 2147483647 h 524"/>
                <a:gd name="T22" fmla="*/ 2147483647 w 474"/>
                <a:gd name="T23" fmla="*/ 2147483647 h 524"/>
                <a:gd name="T24" fmla="*/ 2147483647 w 474"/>
                <a:gd name="T25" fmla="*/ 2147483647 h 524"/>
                <a:gd name="T26" fmla="*/ 2147483647 w 474"/>
                <a:gd name="T27" fmla="*/ 2147483647 h 524"/>
                <a:gd name="T28" fmla="*/ 2147483647 w 474"/>
                <a:gd name="T29" fmla="*/ 2147483647 h 524"/>
                <a:gd name="T30" fmla="*/ 2147483647 w 474"/>
                <a:gd name="T31" fmla="*/ 2147483647 h 524"/>
                <a:gd name="T32" fmla="*/ 2147483647 w 474"/>
                <a:gd name="T33" fmla="*/ 2147483647 h 524"/>
                <a:gd name="T34" fmla="*/ 2147483647 w 474"/>
                <a:gd name="T35" fmla="*/ 2147483647 h 524"/>
                <a:gd name="T36" fmla="*/ 2147483647 w 474"/>
                <a:gd name="T37" fmla="*/ 2147483647 h 524"/>
                <a:gd name="T38" fmla="*/ 2147483647 w 474"/>
                <a:gd name="T39" fmla="*/ 2147483647 h 524"/>
                <a:gd name="T40" fmla="*/ 2147483647 w 474"/>
                <a:gd name="T41" fmla="*/ 2147483647 h 524"/>
                <a:gd name="T42" fmla="*/ 2147483647 w 474"/>
                <a:gd name="T43" fmla="*/ 2147483647 h 524"/>
                <a:gd name="T44" fmla="*/ 2147483647 w 474"/>
                <a:gd name="T45" fmla="*/ 2147483647 h 524"/>
                <a:gd name="T46" fmla="*/ 2147483647 w 474"/>
                <a:gd name="T47" fmla="*/ 2147483647 h 524"/>
                <a:gd name="T48" fmla="*/ 2147483647 w 474"/>
                <a:gd name="T49" fmla="*/ 2147483647 h 524"/>
                <a:gd name="T50" fmla="*/ 2147483647 w 474"/>
                <a:gd name="T51" fmla="*/ 2147483647 h 524"/>
                <a:gd name="T52" fmla="*/ 2147483647 w 474"/>
                <a:gd name="T53" fmla="*/ 2147483647 h 524"/>
                <a:gd name="T54" fmla="*/ 2147483647 w 474"/>
                <a:gd name="T55" fmla="*/ 2147483647 h 524"/>
                <a:gd name="T56" fmla="*/ 2147483647 w 474"/>
                <a:gd name="T57" fmla="*/ 2147483647 h 524"/>
                <a:gd name="T58" fmla="*/ 2147483647 w 474"/>
                <a:gd name="T59" fmla="*/ 2147483647 h 524"/>
                <a:gd name="T60" fmla="*/ 2147483647 w 474"/>
                <a:gd name="T61" fmla="*/ 2147483647 h 524"/>
                <a:gd name="T62" fmla="*/ 2147483647 w 474"/>
                <a:gd name="T63" fmla="*/ 2147483647 h 524"/>
                <a:gd name="T64" fmla="*/ 2147483647 w 474"/>
                <a:gd name="T65" fmla="*/ 2147483647 h 524"/>
                <a:gd name="T66" fmla="*/ 2147483647 w 474"/>
                <a:gd name="T67" fmla="*/ 2147483647 h 524"/>
                <a:gd name="T68" fmla="*/ 2147483647 w 474"/>
                <a:gd name="T69" fmla="*/ 2147483647 h 524"/>
                <a:gd name="T70" fmla="*/ 2147483647 w 474"/>
                <a:gd name="T71" fmla="*/ 2147483647 h 524"/>
                <a:gd name="T72" fmla="*/ 2147483647 w 474"/>
                <a:gd name="T73" fmla="*/ 2147483647 h 524"/>
                <a:gd name="T74" fmla="*/ 2147483647 w 474"/>
                <a:gd name="T75" fmla="*/ 2147483647 h 524"/>
                <a:gd name="T76" fmla="*/ 2147483647 w 474"/>
                <a:gd name="T77" fmla="*/ 2147483647 h 524"/>
                <a:gd name="T78" fmla="*/ 2147483647 w 474"/>
                <a:gd name="T79" fmla="*/ 2147483647 h 524"/>
                <a:gd name="T80" fmla="*/ 2147483647 w 474"/>
                <a:gd name="T81" fmla="*/ 2147483647 h 524"/>
                <a:gd name="T82" fmla="*/ 2147483647 w 474"/>
                <a:gd name="T83" fmla="*/ 2147483647 h 524"/>
                <a:gd name="T84" fmla="*/ 2147483647 w 474"/>
                <a:gd name="T85" fmla="*/ 2147483647 h 524"/>
                <a:gd name="T86" fmla="*/ 2147483647 w 474"/>
                <a:gd name="T87" fmla="*/ 2147483647 h 524"/>
                <a:gd name="T88" fmla="*/ 2147483647 w 474"/>
                <a:gd name="T89" fmla="*/ 2147483647 h 524"/>
                <a:gd name="T90" fmla="*/ 2147483647 w 474"/>
                <a:gd name="T91" fmla="*/ 2147483647 h 524"/>
                <a:gd name="T92" fmla="*/ 2147483647 w 474"/>
                <a:gd name="T93" fmla="*/ 2147483647 h 524"/>
                <a:gd name="T94" fmla="*/ 2147483647 w 474"/>
                <a:gd name="T95" fmla="*/ 2147483647 h 524"/>
                <a:gd name="T96" fmla="*/ 2147483647 w 474"/>
                <a:gd name="T97" fmla="*/ 2147483647 h 524"/>
                <a:gd name="T98" fmla="*/ 2147483647 w 474"/>
                <a:gd name="T99" fmla="*/ 2147483647 h 524"/>
                <a:gd name="T100" fmla="*/ 2147483647 w 474"/>
                <a:gd name="T101" fmla="*/ 2147483647 h 524"/>
                <a:gd name="T102" fmla="*/ 2147483647 w 474"/>
                <a:gd name="T103" fmla="*/ 2147483647 h 524"/>
                <a:gd name="T104" fmla="*/ 2147483647 w 474"/>
                <a:gd name="T105" fmla="*/ 2147483647 h 524"/>
                <a:gd name="T106" fmla="*/ 2147483647 w 474"/>
                <a:gd name="T107" fmla="*/ 2147483647 h 524"/>
                <a:gd name="T108" fmla="*/ 2147483647 w 474"/>
                <a:gd name="T109" fmla="*/ 2147483647 h 524"/>
                <a:gd name="T110" fmla="*/ 2147483647 w 474"/>
                <a:gd name="T111" fmla="*/ 2147483647 h 524"/>
                <a:gd name="T112" fmla="*/ 2147483647 w 474"/>
                <a:gd name="T113" fmla="*/ 2147483647 h 524"/>
                <a:gd name="T114" fmla="*/ 2147483647 w 474"/>
                <a:gd name="T115" fmla="*/ 2147483647 h 524"/>
                <a:gd name="T116" fmla="*/ 2147483647 w 474"/>
                <a:gd name="T117" fmla="*/ 2147483647 h 524"/>
                <a:gd name="T118" fmla="*/ 2147483647 w 474"/>
                <a:gd name="T119" fmla="*/ 2147483647 h 524"/>
                <a:gd name="T120" fmla="*/ 2147483647 w 474"/>
                <a:gd name="T121" fmla="*/ 2147483647 h 5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4"/>
                <a:gd name="T184" fmla="*/ 0 h 524"/>
                <a:gd name="T185" fmla="*/ 474 w 474"/>
                <a:gd name="T186" fmla="*/ 524 h 5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4" h="524">
                  <a:moveTo>
                    <a:pt x="152" y="209"/>
                  </a:moveTo>
                  <a:lnTo>
                    <a:pt x="152" y="207"/>
                  </a:lnTo>
                  <a:lnTo>
                    <a:pt x="152" y="209"/>
                  </a:lnTo>
                  <a:lnTo>
                    <a:pt x="153" y="209"/>
                  </a:lnTo>
                  <a:lnTo>
                    <a:pt x="153" y="207"/>
                  </a:lnTo>
                  <a:lnTo>
                    <a:pt x="155" y="207"/>
                  </a:lnTo>
                  <a:lnTo>
                    <a:pt x="157" y="207"/>
                  </a:lnTo>
                  <a:lnTo>
                    <a:pt x="159" y="207"/>
                  </a:lnTo>
                  <a:lnTo>
                    <a:pt x="160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5" y="205"/>
                  </a:lnTo>
                  <a:lnTo>
                    <a:pt x="167" y="205"/>
                  </a:lnTo>
                  <a:lnTo>
                    <a:pt x="169" y="205"/>
                  </a:lnTo>
                  <a:lnTo>
                    <a:pt x="170" y="205"/>
                  </a:lnTo>
                  <a:lnTo>
                    <a:pt x="172" y="207"/>
                  </a:lnTo>
                  <a:lnTo>
                    <a:pt x="172" y="209"/>
                  </a:lnTo>
                  <a:lnTo>
                    <a:pt x="174" y="209"/>
                  </a:lnTo>
                  <a:lnTo>
                    <a:pt x="174" y="210"/>
                  </a:lnTo>
                  <a:lnTo>
                    <a:pt x="175" y="210"/>
                  </a:lnTo>
                  <a:lnTo>
                    <a:pt x="177" y="210"/>
                  </a:lnTo>
                  <a:lnTo>
                    <a:pt x="179" y="210"/>
                  </a:lnTo>
                  <a:lnTo>
                    <a:pt x="180" y="210"/>
                  </a:lnTo>
                  <a:lnTo>
                    <a:pt x="182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7"/>
                  </a:lnTo>
                  <a:lnTo>
                    <a:pt x="184" y="209"/>
                  </a:lnTo>
                  <a:lnTo>
                    <a:pt x="186" y="209"/>
                  </a:lnTo>
                  <a:lnTo>
                    <a:pt x="186" y="207"/>
                  </a:lnTo>
                  <a:lnTo>
                    <a:pt x="186" y="209"/>
                  </a:lnTo>
                  <a:lnTo>
                    <a:pt x="187" y="209"/>
                  </a:lnTo>
                  <a:lnTo>
                    <a:pt x="187" y="207"/>
                  </a:lnTo>
                  <a:lnTo>
                    <a:pt x="187" y="205"/>
                  </a:lnTo>
                  <a:lnTo>
                    <a:pt x="189" y="205"/>
                  </a:lnTo>
                  <a:lnTo>
                    <a:pt x="189" y="204"/>
                  </a:lnTo>
                  <a:lnTo>
                    <a:pt x="191" y="202"/>
                  </a:lnTo>
                  <a:lnTo>
                    <a:pt x="192" y="202"/>
                  </a:lnTo>
                  <a:lnTo>
                    <a:pt x="192" y="201"/>
                  </a:lnTo>
                  <a:lnTo>
                    <a:pt x="191" y="201"/>
                  </a:lnTo>
                  <a:lnTo>
                    <a:pt x="192" y="201"/>
                  </a:lnTo>
                  <a:lnTo>
                    <a:pt x="192" y="199"/>
                  </a:lnTo>
                  <a:lnTo>
                    <a:pt x="194" y="199"/>
                  </a:lnTo>
                  <a:lnTo>
                    <a:pt x="196" y="197"/>
                  </a:lnTo>
                  <a:lnTo>
                    <a:pt x="196" y="199"/>
                  </a:lnTo>
                  <a:lnTo>
                    <a:pt x="197" y="197"/>
                  </a:lnTo>
                  <a:lnTo>
                    <a:pt x="199" y="197"/>
                  </a:lnTo>
                  <a:lnTo>
                    <a:pt x="199" y="196"/>
                  </a:lnTo>
                  <a:lnTo>
                    <a:pt x="201" y="197"/>
                  </a:lnTo>
                  <a:lnTo>
                    <a:pt x="201" y="196"/>
                  </a:lnTo>
                  <a:lnTo>
                    <a:pt x="202" y="196"/>
                  </a:lnTo>
                  <a:lnTo>
                    <a:pt x="204" y="194"/>
                  </a:lnTo>
                  <a:lnTo>
                    <a:pt x="206" y="192"/>
                  </a:lnTo>
                  <a:lnTo>
                    <a:pt x="208" y="192"/>
                  </a:lnTo>
                  <a:lnTo>
                    <a:pt x="208" y="191"/>
                  </a:lnTo>
                  <a:lnTo>
                    <a:pt x="209" y="191"/>
                  </a:lnTo>
                  <a:lnTo>
                    <a:pt x="209" y="189"/>
                  </a:lnTo>
                  <a:lnTo>
                    <a:pt x="211" y="189"/>
                  </a:lnTo>
                  <a:lnTo>
                    <a:pt x="209" y="189"/>
                  </a:lnTo>
                  <a:lnTo>
                    <a:pt x="211" y="187"/>
                  </a:lnTo>
                  <a:lnTo>
                    <a:pt x="213" y="186"/>
                  </a:lnTo>
                  <a:lnTo>
                    <a:pt x="211" y="186"/>
                  </a:lnTo>
                  <a:lnTo>
                    <a:pt x="213" y="186"/>
                  </a:lnTo>
                  <a:lnTo>
                    <a:pt x="213" y="184"/>
                  </a:lnTo>
                  <a:lnTo>
                    <a:pt x="214" y="184"/>
                  </a:lnTo>
                  <a:lnTo>
                    <a:pt x="216" y="184"/>
                  </a:lnTo>
                  <a:lnTo>
                    <a:pt x="214" y="182"/>
                  </a:lnTo>
                  <a:lnTo>
                    <a:pt x="216" y="182"/>
                  </a:lnTo>
                  <a:lnTo>
                    <a:pt x="218" y="182"/>
                  </a:lnTo>
                  <a:lnTo>
                    <a:pt x="218" y="181"/>
                  </a:lnTo>
                  <a:lnTo>
                    <a:pt x="218" y="179"/>
                  </a:lnTo>
                  <a:lnTo>
                    <a:pt x="219" y="178"/>
                  </a:lnTo>
                  <a:lnTo>
                    <a:pt x="219" y="176"/>
                  </a:lnTo>
                  <a:lnTo>
                    <a:pt x="219" y="174"/>
                  </a:lnTo>
                  <a:lnTo>
                    <a:pt x="221" y="174"/>
                  </a:lnTo>
                  <a:lnTo>
                    <a:pt x="221" y="173"/>
                  </a:lnTo>
                  <a:lnTo>
                    <a:pt x="223" y="173"/>
                  </a:lnTo>
                  <a:lnTo>
                    <a:pt x="223" y="171"/>
                  </a:lnTo>
                  <a:lnTo>
                    <a:pt x="221" y="171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68"/>
                  </a:lnTo>
                  <a:lnTo>
                    <a:pt x="219" y="168"/>
                  </a:lnTo>
                  <a:lnTo>
                    <a:pt x="219" y="166"/>
                  </a:lnTo>
                  <a:lnTo>
                    <a:pt x="221" y="166"/>
                  </a:lnTo>
                  <a:lnTo>
                    <a:pt x="223" y="166"/>
                  </a:lnTo>
                  <a:lnTo>
                    <a:pt x="223" y="164"/>
                  </a:lnTo>
                  <a:lnTo>
                    <a:pt x="223" y="163"/>
                  </a:lnTo>
                  <a:lnTo>
                    <a:pt x="224" y="163"/>
                  </a:lnTo>
                  <a:lnTo>
                    <a:pt x="224" y="161"/>
                  </a:lnTo>
                  <a:lnTo>
                    <a:pt x="224" y="159"/>
                  </a:lnTo>
                  <a:lnTo>
                    <a:pt x="226" y="158"/>
                  </a:lnTo>
                  <a:lnTo>
                    <a:pt x="226" y="156"/>
                  </a:lnTo>
                  <a:lnTo>
                    <a:pt x="226" y="155"/>
                  </a:lnTo>
                  <a:lnTo>
                    <a:pt x="228" y="153"/>
                  </a:lnTo>
                  <a:lnTo>
                    <a:pt x="228" y="151"/>
                  </a:lnTo>
                  <a:lnTo>
                    <a:pt x="229" y="150"/>
                  </a:lnTo>
                  <a:lnTo>
                    <a:pt x="229" y="148"/>
                  </a:lnTo>
                  <a:lnTo>
                    <a:pt x="231" y="146"/>
                  </a:lnTo>
                  <a:lnTo>
                    <a:pt x="233" y="143"/>
                  </a:lnTo>
                  <a:lnTo>
                    <a:pt x="235" y="143"/>
                  </a:lnTo>
                  <a:lnTo>
                    <a:pt x="236" y="141"/>
                  </a:lnTo>
                  <a:lnTo>
                    <a:pt x="235" y="141"/>
                  </a:lnTo>
                  <a:lnTo>
                    <a:pt x="235" y="140"/>
                  </a:lnTo>
                  <a:lnTo>
                    <a:pt x="235" y="138"/>
                  </a:lnTo>
                  <a:lnTo>
                    <a:pt x="236" y="138"/>
                  </a:lnTo>
                  <a:lnTo>
                    <a:pt x="236" y="137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38" y="132"/>
                  </a:lnTo>
                  <a:lnTo>
                    <a:pt x="240" y="132"/>
                  </a:lnTo>
                  <a:lnTo>
                    <a:pt x="240" y="130"/>
                  </a:lnTo>
                  <a:lnTo>
                    <a:pt x="240" y="128"/>
                  </a:lnTo>
                  <a:lnTo>
                    <a:pt x="241" y="127"/>
                  </a:lnTo>
                  <a:lnTo>
                    <a:pt x="241" y="125"/>
                  </a:lnTo>
                  <a:lnTo>
                    <a:pt x="240" y="125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0"/>
                  </a:lnTo>
                  <a:lnTo>
                    <a:pt x="241" y="120"/>
                  </a:lnTo>
                  <a:lnTo>
                    <a:pt x="241" y="118"/>
                  </a:lnTo>
                  <a:lnTo>
                    <a:pt x="241" y="117"/>
                  </a:lnTo>
                  <a:lnTo>
                    <a:pt x="243" y="117"/>
                  </a:lnTo>
                  <a:lnTo>
                    <a:pt x="243" y="115"/>
                  </a:lnTo>
                  <a:lnTo>
                    <a:pt x="243" y="114"/>
                  </a:lnTo>
                  <a:lnTo>
                    <a:pt x="245" y="114"/>
                  </a:lnTo>
                  <a:lnTo>
                    <a:pt x="245" y="112"/>
                  </a:lnTo>
                  <a:lnTo>
                    <a:pt x="246" y="112"/>
                  </a:lnTo>
                  <a:lnTo>
                    <a:pt x="246" y="110"/>
                  </a:lnTo>
                  <a:lnTo>
                    <a:pt x="248" y="110"/>
                  </a:lnTo>
                  <a:lnTo>
                    <a:pt x="250" y="110"/>
                  </a:lnTo>
                  <a:lnTo>
                    <a:pt x="250" y="112"/>
                  </a:lnTo>
                  <a:lnTo>
                    <a:pt x="250" y="110"/>
                  </a:lnTo>
                  <a:lnTo>
                    <a:pt x="251" y="110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5"/>
                  </a:lnTo>
                  <a:lnTo>
                    <a:pt x="255" y="105"/>
                  </a:lnTo>
                  <a:lnTo>
                    <a:pt x="255" y="104"/>
                  </a:lnTo>
                  <a:lnTo>
                    <a:pt x="255" y="102"/>
                  </a:lnTo>
                  <a:lnTo>
                    <a:pt x="256" y="102"/>
                  </a:lnTo>
                  <a:lnTo>
                    <a:pt x="256" y="100"/>
                  </a:lnTo>
                  <a:lnTo>
                    <a:pt x="258" y="100"/>
                  </a:lnTo>
                  <a:lnTo>
                    <a:pt x="258" y="99"/>
                  </a:lnTo>
                  <a:lnTo>
                    <a:pt x="260" y="95"/>
                  </a:lnTo>
                  <a:lnTo>
                    <a:pt x="262" y="92"/>
                  </a:lnTo>
                  <a:lnTo>
                    <a:pt x="263" y="91"/>
                  </a:lnTo>
                  <a:lnTo>
                    <a:pt x="263" y="89"/>
                  </a:lnTo>
                  <a:lnTo>
                    <a:pt x="265" y="87"/>
                  </a:lnTo>
                  <a:lnTo>
                    <a:pt x="265" y="86"/>
                  </a:lnTo>
                  <a:lnTo>
                    <a:pt x="267" y="86"/>
                  </a:lnTo>
                  <a:lnTo>
                    <a:pt x="268" y="84"/>
                  </a:lnTo>
                  <a:lnTo>
                    <a:pt x="268" y="82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70" y="79"/>
                  </a:lnTo>
                  <a:lnTo>
                    <a:pt x="272" y="77"/>
                  </a:lnTo>
                  <a:lnTo>
                    <a:pt x="273" y="76"/>
                  </a:lnTo>
                  <a:lnTo>
                    <a:pt x="273" y="74"/>
                  </a:lnTo>
                  <a:lnTo>
                    <a:pt x="273" y="72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5" y="69"/>
                  </a:lnTo>
                  <a:lnTo>
                    <a:pt x="275" y="68"/>
                  </a:lnTo>
                  <a:lnTo>
                    <a:pt x="275" y="66"/>
                  </a:lnTo>
                  <a:lnTo>
                    <a:pt x="277" y="66"/>
                  </a:lnTo>
                  <a:lnTo>
                    <a:pt x="278" y="66"/>
                  </a:lnTo>
                  <a:lnTo>
                    <a:pt x="280" y="66"/>
                  </a:lnTo>
                  <a:lnTo>
                    <a:pt x="280" y="64"/>
                  </a:lnTo>
                  <a:lnTo>
                    <a:pt x="278" y="63"/>
                  </a:lnTo>
                  <a:lnTo>
                    <a:pt x="280" y="61"/>
                  </a:lnTo>
                  <a:lnTo>
                    <a:pt x="282" y="61"/>
                  </a:lnTo>
                  <a:lnTo>
                    <a:pt x="282" y="59"/>
                  </a:lnTo>
                  <a:lnTo>
                    <a:pt x="284" y="59"/>
                  </a:lnTo>
                  <a:lnTo>
                    <a:pt x="285" y="58"/>
                  </a:lnTo>
                  <a:lnTo>
                    <a:pt x="287" y="56"/>
                  </a:lnTo>
                  <a:lnTo>
                    <a:pt x="287" y="54"/>
                  </a:lnTo>
                  <a:lnTo>
                    <a:pt x="289" y="54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2" y="51"/>
                  </a:lnTo>
                  <a:lnTo>
                    <a:pt x="292" y="49"/>
                  </a:lnTo>
                  <a:lnTo>
                    <a:pt x="294" y="48"/>
                  </a:lnTo>
                  <a:lnTo>
                    <a:pt x="294" y="46"/>
                  </a:lnTo>
                  <a:lnTo>
                    <a:pt x="294" y="45"/>
                  </a:lnTo>
                  <a:lnTo>
                    <a:pt x="295" y="43"/>
                  </a:lnTo>
                  <a:lnTo>
                    <a:pt x="295" y="41"/>
                  </a:lnTo>
                  <a:lnTo>
                    <a:pt x="297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2" y="40"/>
                  </a:lnTo>
                  <a:lnTo>
                    <a:pt x="304" y="38"/>
                  </a:lnTo>
                  <a:lnTo>
                    <a:pt x="305" y="38"/>
                  </a:lnTo>
                  <a:lnTo>
                    <a:pt x="305" y="36"/>
                  </a:lnTo>
                  <a:lnTo>
                    <a:pt x="307" y="36"/>
                  </a:lnTo>
                  <a:lnTo>
                    <a:pt x="307" y="35"/>
                  </a:lnTo>
                  <a:lnTo>
                    <a:pt x="305" y="35"/>
                  </a:lnTo>
                  <a:lnTo>
                    <a:pt x="307" y="33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09" y="26"/>
                  </a:lnTo>
                  <a:lnTo>
                    <a:pt x="311" y="26"/>
                  </a:lnTo>
                  <a:lnTo>
                    <a:pt x="311" y="25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0"/>
                  </a:lnTo>
                  <a:lnTo>
                    <a:pt x="312" y="18"/>
                  </a:lnTo>
                  <a:lnTo>
                    <a:pt x="312" y="17"/>
                  </a:lnTo>
                  <a:lnTo>
                    <a:pt x="312" y="15"/>
                  </a:lnTo>
                  <a:lnTo>
                    <a:pt x="312" y="12"/>
                  </a:lnTo>
                  <a:lnTo>
                    <a:pt x="312" y="10"/>
                  </a:lnTo>
                  <a:lnTo>
                    <a:pt x="314" y="7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6" y="2"/>
                  </a:lnTo>
                  <a:lnTo>
                    <a:pt x="317" y="2"/>
                  </a:lnTo>
                  <a:lnTo>
                    <a:pt x="319" y="0"/>
                  </a:lnTo>
                  <a:lnTo>
                    <a:pt x="321" y="2"/>
                  </a:lnTo>
                  <a:lnTo>
                    <a:pt x="324" y="5"/>
                  </a:lnTo>
                  <a:lnTo>
                    <a:pt x="327" y="7"/>
                  </a:lnTo>
                  <a:lnTo>
                    <a:pt x="329" y="8"/>
                  </a:lnTo>
                  <a:lnTo>
                    <a:pt x="331" y="12"/>
                  </a:lnTo>
                  <a:lnTo>
                    <a:pt x="334" y="13"/>
                  </a:lnTo>
                  <a:lnTo>
                    <a:pt x="338" y="17"/>
                  </a:lnTo>
                  <a:lnTo>
                    <a:pt x="339" y="20"/>
                  </a:lnTo>
                  <a:lnTo>
                    <a:pt x="341" y="20"/>
                  </a:lnTo>
                  <a:lnTo>
                    <a:pt x="341" y="22"/>
                  </a:lnTo>
                  <a:lnTo>
                    <a:pt x="343" y="22"/>
                  </a:lnTo>
                  <a:lnTo>
                    <a:pt x="344" y="23"/>
                  </a:lnTo>
                  <a:lnTo>
                    <a:pt x="344" y="25"/>
                  </a:lnTo>
                  <a:lnTo>
                    <a:pt x="346" y="26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48" y="31"/>
                  </a:lnTo>
                  <a:lnTo>
                    <a:pt x="349" y="33"/>
                  </a:lnTo>
                  <a:lnTo>
                    <a:pt x="349" y="35"/>
                  </a:lnTo>
                  <a:lnTo>
                    <a:pt x="349" y="36"/>
                  </a:lnTo>
                  <a:lnTo>
                    <a:pt x="349" y="38"/>
                  </a:lnTo>
                  <a:lnTo>
                    <a:pt x="349" y="40"/>
                  </a:lnTo>
                  <a:lnTo>
                    <a:pt x="351" y="41"/>
                  </a:lnTo>
                  <a:lnTo>
                    <a:pt x="351" y="43"/>
                  </a:lnTo>
                  <a:lnTo>
                    <a:pt x="351" y="45"/>
                  </a:lnTo>
                  <a:lnTo>
                    <a:pt x="351" y="46"/>
                  </a:lnTo>
                  <a:lnTo>
                    <a:pt x="351" y="48"/>
                  </a:lnTo>
                  <a:lnTo>
                    <a:pt x="353" y="48"/>
                  </a:lnTo>
                  <a:lnTo>
                    <a:pt x="356" y="49"/>
                  </a:lnTo>
                  <a:lnTo>
                    <a:pt x="358" y="49"/>
                  </a:lnTo>
                  <a:lnTo>
                    <a:pt x="360" y="49"/>
                  </a:lnTo>
                  <a:lnTo>
                    <a:pt x="360" y="51"/>
                  </a:lnTo>
                  <a:lnTo>
                    <a:pt x="361" y="53"/>
                  </a:lnTo>
                  <a:lnTo>
                    <a:pt x="360" y="53"/>
                  </a:lnTo>
                  <a:lnTo>
                    <a:pt x="360" y="54"/>
                  </a:lnTo>
                  <a:lnTo>
                    <a:pt x="360" y="56"/>
                  </a:lnTo>
                  <a:lnTo>
                    <a:pt x="360" y="58"/>
                  </a:lnTo>
                  <a:lnTo>
                    <a:pt x="360" y="59"/>
                  </a:lnTo>
                  <a:lnTo>
                    <a:pt x="360" y="61"/>
                  </a:lnTo>
                  <a:lnTo>
                    <a:pt x="360" y="63"/>
                  </a:lnTo>
                  <a:lnTo>
                    <a:pt x="360" y="64"/>
                  </a:lnTo>
                  <a:lnTo>
                    <a:pt x="360" y="66"/>
                  </a:lnTo>
                  <a:lnTo>
                    <a:pt x="360" y="68"/>
                  </a:lnTo>
                  <a:lnTo>
                    <a:pt x="360" y="69"/>
                  </a:lnTo>
                  <a:lnTo>
                    <a:pt x="360" y="71"/>
                  </a:lnTo>
                  <a:lnTo>
                    <a:pt x="360" y="72"/>
                  </a:lnTo>
                  <a:lnTo>
                    <a:pt x="360" y="76"/>
                  </a:lnTo>
                  <a:lnTo>
                    <a:pt x="360" y="81"/>
                  </a:lnTo>
                  <a:lnTo>
                    <a:pt x="360" y="82"/>
                  </a:lnTo>
                  <a:lnTo>
                    <a:pt x="360" y="84"/>
                  </a:lnTo>
                  <a:lnTo>
                    <a:pt x="361" y="84"/>
                  </a:lnTo>
                  <a:lnTo>
                    <a:pt x="361" y="87"/>
                  </a:lnTo>
                  <a:lnTo>
                    <a:pt x="361" y="89"/>
                  </a:lnTo>
                  <a:lnTo>
                    <a:pt x="360" y="91"/>
                  </a:lnTo>
                  <a:lnTo>
                    <a:pt x="360" y="92"/>
                  </a:lnTo>
                  <a:lnTo>
                    <a:pt x="360" y="94"/>
                  </a:lnTo>
                  <a:lnTo>
                    <a:pt x="360" y="95"/>
                  </a:lnTo>
                  <a:lnTo>
                    <a:pt x="360" y="97"/>
                  </a:lnTo>
                  <a:lnTo>
                    <a:pt x="360" y="99"/>
                  </a:lnTo>
                  <a:lnTo>
                    <a:pt x="360" y="100"/>
                  </a:lnTo>
                  <a:lnTo>
                    <a:pt x="361" y="102"/>
                  </a:lnTo>
                  <a:lnTo>
                    <a:pt x="361" y="104"/>
                  </a:lnTo>
                  <a:lnTo>
                    <a:pt x="361" y="105"/>
                  </a:lnTo>
                  <a:lnTo>
                    <a:pt x="363" y="107"/>
                  </a:lnTo>
                  <a:lnTo>
                    <a:pt x="363" y="109"/>
                  </a:lnTo>
                  <a:lnTo>
                    <a:pt x="363" y="110"/>
                  </a:lnTo>
                  <a:lnTo>
                    <a:pt x="365" y="110"/>
                  </a:lnTo>
                  <a:lnTo>
                    <a:pt x="365" y="112"/>
                  </a:lnTo>
                  <a:lnTo>
                    <a:pt x="365" y="114"/>
                  </a:lnTo>
                  <a:lnTo>
                    <a:pt x="365" y="115"/>
                  </a:lnTo>
                  <a:lnTo>
                    <a:pt x="365" y="117"/>
                  </a:lnTo>
                  <a:lnTo>
                    <a:pt x="365" y="118"/>
                  </a:lnTo>
                  <a:lnTo>
                    <a:pt x="365" y="120"/>
                  </a:lnTo>
                  <a:lnTo>
                    <a:pt x="365" y="123"/>
                  </a:lnTo>
                  <a:lnTo>
                    <a:pt x="366" y="125"/>
                  </a:lnTo>
                  <a:lnTo>
                    <a:pt x="366" y="127"/>
                  </a:lnTo>
                  <a:lnTo>
                    <a:pt x="366" y="128"/>
                  </a:lnTo>
                  <a:lnTo>
                    <a:pt x="366" y="130"/>
                  </a:lnTo>
                  <a:lnTo>
                    <a:pt x="368" y="132"/>
                  </a:lnTo>
                  <a:lnTo>
                    <a:pt x="368" y="133"/>
                  </a:lnTo>
                  <a:lnTo>
                    <a:pt x="368" y="135"/>
                  </a:lnTo>
                  <a:lnTo>
                    <a:pt x="370" y="137"/>
                  </a:lnTo>
                  <a:lnTo>
                    <a:pt x="368" y="137"/>
                  </a:lnTo>
                  <a:lnTo>
                    <a:pt x="370" y="138"/>
                  </a:lnTo>
                  <a:lnTo>
                    <a:pt x="370" y="140"/>
                  </a:lnTo>
                  <a:lnTo>
                    <a:pt x="371" y="141"/>
                  </a:lnTo>
                  <a:lnTo>
                    <a:pt x="373" y="145"/>
                  </a:lnTo>
                  <a:lnTo>
                    <a:pt x="373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6" y="151"/>
                  </a:lnTo>
                  <a:lnTo>
                    <a:pt x="376" y="153"/>
                  </a:lnTo>
                  <a:lnTo>
                    <a:pt x="376" y="155"/>
                  </a:lnTo>
                  <a:lnTo>
                    <a:pt x="376" y="156"/>
                  </a:lnTo>
                  <a:lnTo>
                    <a:pt x="378" y="156"/>
                  </a:lnTo>
                  <a:lnTo>
                    <a:pt x="378" y="158"/>
                  </a:lnTo>
                  <a:lnTo>
                    <a:pt x="378" y="159"/>
                  </a:lnTo>
                  <a:lnTo>
                    <a:pt x="378" y="161"/>
                  </a:lnTo>
                  <a:lnTo>
                    <a:pt x="378" y="163"/>
                  </a:lnTo>
                  <a:lnTo>
                    <a:pt x="380" y="163"/>
                  </a:lnTo>
                  <a:lnTo>
                    <a:pt x="380" y="164"/>
                  </a:lnTo>
                  <a:lnTo>
                    <a:pt x="381" y="164"/>
                  </a:lnTo>
                  <a:lnTo>
                    <a:pt x="381" y="166"/>
                  </a:lnTo>
                  <a:lnTo>
                    <a:pt x="383" y="166"/>
                  </a:lnTo>
                  <a:lnTo>
                    <a:pt x="383" y="168"/>
                  </a:lnTo>
                  <a:lnTo>
                    <a:pt x="383" y="169"/>
                  </a:lnTo>
                  <a:lnTo>
                    <a:pt x="381" y="171"/>
                  </a:lnTo>
                  <a:lnTo>
                    <a:pt x="383" y="171"/>
                  </a:lnTo>
                  <a:lnTo>
                    <a:pt x="381" y="171"/>
                  </a:lnTo>
                  <a:lnTo>
                    <a:pt x="383" y="171"/>
                  </a:lnTo>
                  <a:lnTo>
                    <a:pt x="383" y="173"/>
                  </a:lnTo>
                  <a:lnTo>
                    <a:pt x="383" y="174"/>
                  </a:lnTo>
                  <a:lnTo>
                    <a:pt x="383" y="176"/>
                  </a:lnTo>
                  <a:lnTo>
                    <a:pt x="383" y="178"/>
                  </a:lnTo>
                  <a:lnTo>
                    <a:pt x="383" y="179"/>
                  </a:lnTo>
                  <a:lnTo>
                    <a:pt x="381" y="179"/>
                  </a:lnTo>
                  <a:lnTo>
                    <a:pt x="381" y="181"/>
                  </a:lnTo>
                  <a:lnTo>
                    <a:pt x="381" y="179"/>
                  </a:lnTo>
                  <a:lnTo>
                    <a:pt x="383" y="179"/>
                  </a:lnTo>
                  <a:lnTo>
                    <a:pt x="383" y="181"/>
                  </a:lnTo>
                  <a:lnTo>
                    <a:pt x="383" y="179"/>
                  </a:lnTo>
                  <a:lnTo>
                    <a:pt x="385" y="179"/>
                  </a:lnTo>
                  <a:lnTo>
                    <a:pt x="387" y="179"/>
                  </a:lnTo>
                  <a:lnTo>
                    <a:pt x="388" y="181"/>
                  </a:lnTo>
                  <a:lnTo>
                    <a:pt x="388" y="182"/>
                  </a:lnTo>
                  <a:lnTo>
                    <a:pt x="390" y="184"/>
                  </a:lnTo>
                  <a:lnTo>
                    <a:pt x="390" y="186"/>
                  </a:lnTo>
                  <a:lnTo>
                    <a:pt x="390" y="187"/>
                  </a:lnTo>
                  <a:lnTo>
                    <a:pt x="390" y="189"/>
                  </a:lnTo>
                  <a:lnTo>
                    <a:pt x="390" y="191"/>
                  </a:lnTo>
                  <a:lnTo>
                    <a:pt x="390" y="192"/>
                  </a:lnTo>
                  <a:lnTo>
                    <a:pt x="392" y="192"/>
                  </a:lnTo>
                  <a:lnTo>
                    <a:pt x="392" y="194"/>
                  </a:lnTo>
                  <a:lnTo>
                    <a:pt x="392" y="196"/>
                  </a:lnTo>
                  <a:lnTo>
                    <a:pt x="392" y="197"/>
                  </a:lnTo>
                  <a:lnTo>
                    <a:pt x="393" y="197"/>
                  </a:lnTo>
                  <a:lnTo>
                    <a:pt x="393" y="199"/>
                  </a:lnTo>
                  <a:lnTo>
                    <a:pt x="393" y="201"/>
                  </a:lnTo>
                  <a:lnTo>
                    <a:pt x="393" y="202"/>
                  </a:lnTo>
                  <a:lnTo>
                    <a:pt x="393" y="204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7" y="207"/>
                  </a:lnTo>
                  <a:lnTo>
                    <a:pt x="397" y="209"/>
                  </a:lnTo>
                  <a:lnTo>
                    <a:pt x="398" y="210"/>
                  </a:lnTo>
                  <a:lnTo>
                    <a:pt x="397" y="212"/>
                  </a:lnTo>
                  <a:lnTo>
                    <a:pt x="395" y="212"/>
                  </a:lnTo>
                  <a:lnTo>
                    <a:pt x="397" y="212"/>
                  </a:lnTo>
                  <a:lnTo>
                    <a:pt x="398" y="212"/>
                  </a:lnTo>
                  <a:lnTo>
                    <a:pt x="402" y="210"/>
                  </a:lnTo>
                  <a:lnTo>
                    <a:pt x="407" y="209"/>
                  </a:lnTo>
                  <a:lnTo>
                    <a:pt x="408" y="209"/>
                  </a:lnTo>
                  <a:lnTo>
                    <a:pt x="412" y="207"/>
                  </a:lnTo>
                  <a:lnTo>
                    <a:pt x="414" y="207"/>
                  </a:lnTo>
                  <a:lnTo>
                    <a:pt x="415" y="207"/>
                  </a:lnTo>
                  <a:lnTo>
                    <a:pt x="417" y="207"/>
                  </a:lnTo>
                  <a:lnTo>
                    <a:pt x="419" y="207"/>
                  </a:lnTo>
                  <a:lnTo>
                    <a:pt x="420" y="207"/>
                  </a:lnTo>
                  <a:lnTo>
                    <a:pt x="420" y="209"/>
                  </a:lnTo>
                  <a:lnTo>
                    <a:pt x="420" y="207"/>
                  </a:lnTo>
                  <a:lnTo>
                    <a:pt x="422" y="209"/>
                  </a:lnTo>
                  <a:lnTo>
                    <a:pt x="422" y="210"/>
                  </a:lnTo>
                  <a:lnTo>
                    <a:pt x="424" y="210"/>
                  </a:lnTo>
                  <a:lnTo>
                    <a:pt x="424" y="212"/>
                  </a:lnTo>
                  <a:lnTo>
                    <a:pt x="425" y="214"/>
                  </a:lnTo>
                  <a:lnTo>
                    <a:pt x="425" y="215"/>
                  </a:lnTo>
                  <a:lnTo>
                    <a:pt x="427" y="215"/>
                  </a:lnTo>
                  <a:lnTo>
                    <a:pt x="427" y="217"/>
                  </a:lnTo>
                  <a:lnTo>
                    <a:pt x="429" y="217"/>
                  </a:lnTo>
                  <a:lnTo>
                    <a:pt x="429" y="219"/>
                  </a:lnTo>
                  <a:lnTo>
                    <a:pt x="429" y="220"/>
                  </a:lnTo>
                  <a:lnTo>
                    <a:pt x="430" y="222"/>
                  </a:lnTo>
                  <a:lnTo>
                    <a:pt x="430" y="224"/>
                  </a:lnTo>
                  <a:lnTo>
                    <a:pt x="432" y="224"/>
                  </a:lnTo>
                  <a:lnTo>
                    <a:pt x="432" y="225"/>
                  </a:lnTo>
                  <a:lnTo>
                    <a:pt x="432" y="227"/>
                  </a:lnTo>
                  <a:lnTo>
                    <a:pt x="432" y="228"/>
                  </a:lnTo>
                  <a:lnTo>
                    <a:pt x="434" y="228"/>
                  </a:lnTo>
                  <a:lnTo>
                    <a:pt x="434" y="230"/>
                  </a:lnTo>
                  <a:lnTo>
                    <a:pt x="439" y="243"/>
                  </a:lnTo>
                  <a:lnTo>
                    <a:pt x="441" y="243"/>
                  </a:lnTo>
                  <a:lnTo>
                    <a:pt x="442" y="243"/>
                  </a:lnTo>
                  <a:lnTo>
                    <a:pt x="444" y="243"/>
                  </a:lnTo>
                  <a:lnTo>
                    <a:pt x="446" y="243"/>
                  </a:lnTo>
                  <a:lnTo>
                    <a:pt x="447" y="243"/>
                  </a:lnTo>
                  <a:lnTo>
                    <a:pt x="449" y="243"/>
                  </a:lnTo>
                  <a:lnTo>
                    <a:pt x="451" y="243"/>
                  </a:lnTo>
                  <a:lnTo>
                    <a:pt x="452" y="245"/>
                  </a:lnTo>
                  <a:lnTo>
                    <a:pt x="454" y="245"/>
                  </a:lnTo>
                  <a:lnTo>
                    <a:pt x="456" y="245"/>
                  </a:lnTo>
                  <a:lnTo>
                    <a:pt x="456" y="247"/>
                  </a:lnTo>
                  <a:lnTo>
                    <a:pt x="457" y="247"/>
                  </a:lnTo>
                  <a:lnTo>
                    <a:pt x="459" y="247"/>
                  </a:lnTo>
                  <a:lnTo>
                    <a:pt x="461" y="248"/>
                  </a:lnTo>
                  <a:lnTo>
                    <a:pt x="463" y="248"/>
                  </a:lnTo>
                  <a:lnTo>
                    <a:pt x="466" y="251"/>
                  </a:lnTo>
                  <a:lnTo>
                    <a:pt x="469" y="253"/>
                  </a:lnTo>
                  <a:lnTo>
                    <a:pt x="471" y="253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6"/>
                  </a:lnTo>
                  <a:lnTo>
                    <a:pt x="471" y="256"/>
                  </a:lnTo>
                  <a:lnTo>
                    <a:pt x="471" y="258"/>
                  </a:lnTo>
                  <a:lnTo>
                    <a:pt x="473" y="260"/>
                  </a:lnTo>
                  <a:lnTo>
                    <a:pt x="473" y="261"/>
                  </a:lnTo>
                  <a:lnTo>
                    <a:pt x="473" y="265"/>
                  </a:lnTo>
                  <a:lnTo>
                    <a:pt x="473" y="268"/>
                  </a:lnTo>
                  <a:lnTo>
                    <a:pt x="473" y="270"/>
                  </a:lnTo>
                  <a:lnTo>
                    <a:pt x="473" y="271"/>
                  </a:lnTo>
                  <a:lnTo>
                    <a:pt x="474" y="271"/>
                  </a:lnTo>
                  <a:lnTo>
                    <a:pt x="474" y="273"/>
                  </a:lnTo>
                  <a:lnTo>
                    <a:pt x="474" y="274"/>
                  </a:lnTo>
                  <a:lnTo>
                    <a:pt x="474" y="276"/>
                  </a:lnTo>
                  <a:lnTo>
                    <a:pt x="474" y="278"/>
                  </a:lnTo>
                  <a:lnTo>
                    <a:pt x="474" y="279"/>
                  </a:lnTo>
                  <a:lnTo>
                    <a:pt x="473" y="279"/>
                  </a:lnTo>
                  <a:lnTo>
                    <a:pt x="473" y="281"/>
                  </a:lnTo>
                  <a:lnTo>
                    <a:pt x="473" y="283"/>
                  </a:lnTo>
                  <a:lnTo>
                    <a:pt x="473" y="284"/>
                  </a:lnTo>
                  <a:lnTo>
                    <a:pt x="473" y="286"/>
                  </a:lnTo>
                  <a:lnTo>
                    <a:pt x="473" y="288"/>
                  </a:lnTo>
                  <a:lnTo>
                    <a:pt x="471" y="289"/>
                  </a:lnTo>
                  <a:lnTo>
                    <a:pt x="471" y="291"/>
                  </a:lnTo>
                  <a:lnTo>
                    <a:pt x="471" y="293"/>
                  </a:lnTo>
                  <a:lnTo>
                    <a:pt x="471" y="296"/>
                  </a:lnTo>
                  <a:lnTo>
                    <a:pt x="473" y="297"/>
                  </a:lnTo>
                  <a:lnTo>
                    <a:pt x="473" y="299"/>
                  </a:lnTo>
                  <a:lnTo>
                    <a:pt x="473" y="301"/>
                  </a:lnTo>
                  <a:lnTo>
                    <a:pt x="471" y="301"/>
                  </a:lnTo>
                  <a:lnTo>
                    <a:pt x="471" y="302"/>
                  </a:lnTo>
                  <a:lnTo>
                    <a:pt x="471" y="304"/>
                  </a:lnTo>
                  <a:lnTo>
                    <a:pt x="469" y="306"/>
                  </a:lnTo>
                  <a:lnTo>
                    <a:pt x="469" y="307"/>
                  </a:lnTo>
                  <a:lnTo>
                    <a:pt x="468" y="307"/>
                  </a:lnTo>
                  <a:lnTo>
                    <a:pt x="468" y="309"/>
                  </a:lnTo>
                  <a:lnTo>
                    <a:pt x="468" y="314"/>
                  </a:lnTo>
                  <a:lnTo>
                    <a:pt x="468" y="316"/>
                  </a:lnTo>
                  <a:lnTo>
                    <a:pt x="468" y="317"/>
                  </a:lnTo>
                  <a:lnTo>
                    <a:pt x="468" y="319"/>
                  </a:lnTo>
                  <a:lnTo>
                    <a:pt x="466" y="320"/>
                  </a:lnTo>
                  <a:lnTo>
                    <a:pt x="466" y="322"/>
                  </a:lnTo>
                  <a:lnTo>
                    <a:pt x="464" y="322"/>
                  </a:lnTo>
                  <a:lnTo>
                    <a:pt x="464" y="324"/>
                  </a:lnTo>
                  <a:lnTo>
                    <a:pt x="463" y="324"/>
                  </a:lnTo>
                  <a:lnTo>
                    <a:pt x="463" y="327"/>
                  </a:lnTo>
                  <a:lnTo>
                    <a:pt x="461" y="329"/>
                  </a:lnTo>
                  <a:lnTo>
                    <a:pt x="459" y="330"/>
                  </a:lnTo>
                  <a:lnTo>
                    <a:pt x="457" y="330"/>
                  </a:lnTo>
                  <a:lnTo>
                    <a:pt x="457" y="332"/>
                  </a:lnTo>
                  <a:lnTo>
                    <a:pt x="457" y="334"/>
                  </a:lnTo>
                  <a:lnTo>
                    <a:pt x="456" y="334"/>
                  </a:lnTo>
                  <a:lnTo>
                    <a:pt x="457" y="334"/>
                  </a:lnTo>
                  <a:lnTo>
                    <a:pt x="457" y="335"/>
                  </a:lnTo>
                  <a:lnTo>
                    <a:pt x="456" y="335"/>
                  </a:lnTo>
                  <a:lnTo>
                    <a:pt x="456" y="337"/>
                  </a:lnTo>
                  <a:lnTo>
                    <a:pt x="454" y="337"/>
                  </a:lnTo>
                  <a:lnTo>
                    <a:pt x="454" y="339"/>
                  </a:lnTo>
                  <a:lnTo>
                    <a:pt x="452" y="339"/>
                  </a:lnTo>
                  <a:lnTo>
                    <a:pt x="454" y="345"/>
                  </a:lnTo>
                  <a:lnTo>
                    <a:pt x="452" y="345"/>
                  </a:lnTo>
                  <a:lnTo>
                    <a:pt x="451" y="345"/>
                  </a:lnTo>
                  <a:lnTo>
                    <a:pt x="449" y="345"/>
                  </a:lnTo>
                  <a:lnTo>
                    <a:pt x="447" y="345"/>
                  </a:lnTo>
                  <a:lnTo>
                    <a:pt x="444" y="345"/>
                  </a:lnTo>
                  <a:lnTo>
                    <a:pt x="437" y="347"/>
                  </a:lnTo>
                  <a:lnTo>
                    <a:pt x="432" y="348"/>
                  </a:lnTo>
                  <a:lnTo>
                    <a:pt x="430" y="348"/>
                  </a:lnTo>
                  <a:lnTo>
                    <a:pt x="429" y="348"/>
                  </a:lnTo>
                  <a:lnTo>
                    <a:pt x="425" y="352"/>
                  </a:lnTo>
                  <a:lnTo>
                    <a:pt x="424" y="353"/>
                  </a:lnTo>
                  <a:lnTo>
                    <a:pt x="422" y="353"/>
                  </a:lnTo>
                  <a:lnTo>
                    <a:pt x="420" y="355"/>
                  </a:lnTo>
                  <a:lnTo>
                    <a:pt x="420" y="357"/>
                  </a:lnTo>
                  <a:lnTo>
                    <a:pt x="419" y="358"/>
                  </a:lnTo>
                  <a:lnTo>
                    <a:pt x="419" y="361"/>
                  </a:lnTo>
                  <a:lnTo>
                    <a:pt x="417" y="363"/>
                  </a:lnTo>
                  <a:lnTo>
                    <a:pt x="417" y="365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4" y="371"/>
                  </a:lnTo>
                  <a:lnTo>
                    <a:pt x="414" y="373"/>
                  </a:lnTo>
                  <a:lnTo>
                    <a:pt x="412" y="376"/>
                  </a:lnTo>
                  <a:lnTo>
                    <a:pt x="412" y="378"/>
                  </a:lnTo>
                  <a:lnTo>
                    <a:pt x="410" y="380"/>
                  </a:lnTo>
                  <a:lnTo>
                    <a:pt x="410" y="381"/>
                  </a:lnTo>
                  <a:lnTo>
                    <a:pt x="407" y="384"/>
                  </a:lnTo>
                  <a:lnTo>
                    <a:pt x="405" y="386"/>
                  </a:lnTo>
                  <a:lnTo>
                    <a:pt x="405" y="388"/>
                  </a:lnTo>
                  <a:lnTo>
                    <a:pt x="403" y="388"/>
                  </a:lnTo>
                  <a:lnTo>
                    <a:pt x="403" y="389"/>
                  </a:lnTo>
                  <a:lnTo>
                    <a:pt x="402" y="389"/>
                  </a:lnTo>
                  <a:lnTo>
                    <a:pt x="400" y="391"/>
                  </a:lnTo>
                  <a:lnTo>
                    <a:pt x="398" y="393"/>
                  </a:lnTo>
                  <a:lnTo>
                    <a:pt x="398" y="394"/>
                  </a:lnTo>
                  <a:lnTo>
                    <a:pt x="395" y="394"/>
                  </a:lnTo>
                  <a:lnTo>
                    <a:pt x="393" y="396"/>
                  </a:lnTo>
                  <a:lnTo>
                    <a:pt x="392" y="398"/>
                  </a:lnTo>
                  <a:lnTo>
                    <a:pt x="390" y="399"/>
                  </a:lnTo>
                  <a:lnTo>
                    <a:pt x="387" y="399"/>
                  </a:lnTo>
                  <a:lnTo>
                    <a:pt x="375" y="403"/>
                  </a:lnTo>
                  <a:lnTo>
                    <a:pt x="373" y="404"/>
                  </a:lnTo>
                  <a:lnTo>
                    <a:pt x="371" y="404"/>
                  </a:lnTo>
                  <a:lnTo>
                    <a:pt x="370" y="406"/>
                  </a:lnTo>
                  <a:lnTo>
                    <a:pt x="370" y="407"/>
                  </a:lnTo>
                  <a:lnTo>
                    <a:pt x="368" y="409"/>
                  </a:lnTo>
                  <a:lnTo>
                    <a:pt x="368" y="411"/>
                  </a:lnTo>
                  <a:lnTo>
                    <a:pt x="366" y="411"/>
                  </a:lnTo>
                  <a:lnTo>
                    <a:pt x="363" y="414"/>
                  </a:lnTo>
                  <a:lnTo>
                    <a:pt x="361" y="416"/>
                  </a:lnTo>
                  <a:lnTo>
                    <a:pt x="361" y="417"/>
                  </a:lnTo>
                  <a:lnTo>
                    <a:pt x="360" y="417"/>
                  </a:lnTo>
                  <a:lnTo>
                    <a:pt x="358" y="419"/>
                  </a:lnTo>
                  <a:lnTo>
                    <a:pt x="358" y="417"/>
                  </a:lnTo>
                  <a:lnTo>
                    <a:pt x="358" y="419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3" y="419"/>
                  </a:lnTo>
                  <a:lnTo>
                    <a:pt x="351" y="419"/>
                  </a:lnTo>
                  <a:lnTo>
                    <a:pt x="349" y="421"/>
                  </a:lnTo>
                  <a:lnTo>
                    <a:pt x="348" y="421"/>
                  </a:lnTo>
                  <a:lnTo>
                    <a:pt x="346" y="422"/>
                  </a:lnTo>
                  <a:lnTo>
                    <a:pt x="344" y="424"/>
                  </a:lnTo>
                  <a:lnTo>
                    <a:pt x="343" y="427"/>
                  </a:lnTo>
                  <a:lnTo>
                    <a:pt x="339" y="430"/>
                  </a:lnTo>
                  <a:lnTo>
                    <a:pt x="339" y="432"/>
                  </a:lnTo>
                  <a:lnTo>
                    <a:pt x="339" y="434"/>
                  </a:lnTo>
                  <a:lnTo>
                    <a:pt x="338" y="434"/>
                  </a:lnTo>
                  <a:lnTo>
                    <a:pt x="336" y="435"/>
                  </a:lnTo>
                  <a:lnTo>
                    <a:pt x="336" y="437"/>
                  </a:lnTo>
                  <a:lnTo>
                    <a:pt x="334" y="437"/>
                  </a:lnTo>
                  <a:lnTo>
                    <a:pt x="334" y="439"/>
                  </a:lnTo>
                  <a:lnTo>
                    <a:pt x="332" y="444"/>
                  </a:lnTo>
                  <a:lnTo>
                    <a:pt x="332" y="445"/>
                  </a:lnTo>
                  <a:lnTo>
                    <a:pt x="329" y="447"/>
                  </a:lnTo>
                  <a:lnTo>
                    <a:pt x="329" y="449"/>
                  </a:lnTo>
                  <a:lnTo>
                    <a:pt x="327" y="449"/>
                  </a:lnTo>
                  <a:lnTo>
                    <a:pt x="327" y="450"/>
                  </a:lnTo>
                  <a:lnTo>
                    <a:pt x="327" y="453"/>
                  </a:lnTo>
                  <a:lnTo>
                    <a:pt x="326" y="453"/>
                  </a:lnTo>
                  <a:lnTo>
                    <a:pt x="324" y="457"/>
                  </a:lnTo>
                  <a:lnTo>
                    <a:pt x="324" y="458"/>
                  </a:lnTo>
                  <a:lnTo>
                    <a:pt x="322" y="460"/>
                  </a:lnTo>
                  <a:lnTo>
                    <a:pt x="321" y="460"/>
                  </a:lnTo>
                  <a:lnTo>
                    <a:pt x="321" y="462"/>
                  </a:lnTo>
                  <a:lnTo>
                    <a:pt x="319" y="462"/>
                  </a:lnTo>
                  <a:lnTo>
                    <a:pt x="317" y="463"/>
                  </a:lnTo>
                  <a:lnTo>
                    <a:pt x="314" y="468"/>
                  </a:lnTo>
                  <a:lnTo>
                    <a:pt x="311" y="470"/>
                  </a:lnTo>
                  <a:lnTo>
                    <a:pt x="309" y="472"/>
                  </a:lnTo>
                  <a:lnTo>
                    <a:pt x="309" y="473"/>
                  </a:lnTo>
                  <a:lnTo>
                    <a:pt x="307" y="475"/>
                  </a:lnTo>
                  <a:lnTo>
                    <a:pt x="305" y="480"/>
                  </a:lnTo>
                  <a:lnTo>
                    <a:pt x="304" y="480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2" y="483"/>
                  </a:lnTo>
                  <a:lnTo>
                    <a:pt x="302" y="485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1"/>
                  </a:lnTo>
                  <a:lnTo>
                    <a:pt x="302" y="493"/>
                  </a:lnTo>
                  <a:lnTo>
                    <a:pt x="302" y="495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06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5" y="513"/>
                  </a:lnTo>
                  <a:lnTo>
                    <a:pt x="294" y="514"/>
                  </a:lnTo>
                  <a:lnTo>
                    <a:pt x="294" y="516"/>
                  </a:lnTo>
                  <a:lnTo>
                    <a:pt x="292" y="516"/>
                  </a:lnTo>
                  <a:lnTo>
                    <a:pt x="290" y="516"/>
                  </a:lnTo>
                  <a:lnTo>
                    <a:pt x="289" y="518"/>
                  </a:lnTo>
                  <a:lnTo>
                    <a:pt x="284" y="518"/>
                  </a:lnTo>
                  <a:lnTo>
                    <a:pt x="282" y="518"/>
                  </a:lnTo>
                  <a:lnTo>
                    <a:pt x="282" y="516"/>
                  </a:lnTo>
                  <a:lnTo>
                    <a:pt x="280" y="516"/>
                  </a:lnTo>
                  <a:lnTo>
                    <a:pt x="280" y="514"/>
                  </a:lnTo>
                  <a:lnTo>
                    <a:pt x="278" y="514"/>
                  </a:lnTo>
                  <a:lnTo>
                    <a:pt x="278" y="516"/>
                  </a:lnTo>
                  <a:lnTo>
                    <a:pt x="278" y="518"/>
                  </a:lnTo>
                  <a:lnTo>
                    <a:pt x="277" y="518"/>
                  </a:lnTo>
                  <a:lnTo>
                    <a:pt x="275" y="518"/>
                  </a:lnTo>
                  <a:lnTo>
                    <a:pt x="275" y="516"/>
                  </a:lnTo>
                  <a:lnTo>
                    <a:pt x="277" y="514"/>
                  </a:lnTo>
                  <a:lnTo>
                    <a:pt x="275" y="514"/>
                  </a:lnTo>
                  <a:lnTo>
                    <a:pt x="275" y="513"/>
                  </a:lnTo>
                  <a:lnTo>
                    <a:pt x="273" y="513"/>
                  </a:lnTo>
                  <a:lnTo>
                    <a:pt x="273" y="514"/>
                  </a:lnTo>
                  <a:lnTo>
                    <a:pt x="273" y="516"/>
                  </a:lnTo>
                  <a:lnTo>
                    <a:pt x="273" y="518"/>
                  </a:lnTo>
                  <a:lnTo>
                    <a:pt x="272" y="518"/>
                  </a:lnTo>
                  <a:lnTo>
                    <a:pt x="270" y="518"/>
                  </a:lnTo>
                  <a:lnTo>
                    <a:pt x="268" y="518"/>
                  </a:lnTo>
                  <a:lnTo>
                    <a:pt x="267" y="519"/>
                  </a:lnTo>
                  <a:lnTo>
                    <a:pt x="267" y="521"/>
                  </a:lnTo>
                  <a:lnTo>
                    <a:pt x="268" y="522"/>
                  </a:lnTo>
                  <a:lnTo>
                    <a:pt x="268" y="524"/>
                  </a:lnTo>
                  <a:lnTo>
                    <a:pt x="267" y="524"/>
                  </a:lnTo>
                  <a:lnTo>
                    <a:pt x="265" y="524"/>
                  </a:lnTo>
                  <a:lnTo>
                    <a:pt x="263" y="522"/>
                  </a:lnTo>
                  <a:lnTo>
                    <a:pt x="262" y="522"/>
                  </a:lnTo>
                  <a:lnTo>
                    <a:pt x="262" y="521"/>
                  </a:lnTo>
                  <a:lnTo>
                    <a:pt x="263" y="519"/>
                  </a:lnTo>
                  <a:lnTo>
                    <a:pt x="262" y="518"/>
                  </a:lnTo>
                  <a:lnTo>
                    <a:pt x="262" y="516"/>
                  </a:lnTo>
                  <a:lnTo>
                    <a:pt x="260" y="516"/>
                  </a:lnTo>
                  <a:lnTo>
                    <a:pt x="258" y="516"/>
                  </a:lnTo>
                  <a:lnTo>
                    <a:pt x="256" y="514"/>
                  </a:lnTo>
                  <a:lnTo>
                    <a:pt x="255" y="514"/>
                  </a:lnTo>
                  <a:lnTo>
                    <a:pt x="253" y="514"/>
                  </a:lnTo>
                  <a:lnTo>
                    <a:pt x="251" y="514"/>
                  </a:lnTo>
                  <a:lnTo>
                    <a:pt x="250" y="514"/>
                  </a:lnTo>
                  <a:lnTo>
                    <a:pt x="248" y="514"/>
                  </a:lnTo>
                  <a:lnTo>
                    <a:pt x="246" y="514"/>
                  </a:lnTo>
                  <a:lnTo>
                    <a:pt x="245" y="513"/>
                  </a:lnTo>
                  <a:lnTo>
                    <a:pt x="243" y="513"/>
                  </a:lnTo>
                  <a:lnTo>
                    <a:pt x="241" y="513"/>
                  </a:lnTo>
                  <a:lnTo>
                    <a:pt x="240" y="509"/>
                  </a:lnTo>
                  <a:lnTo>
                    <a:pt x="238" y="508"/>
                  </a:lnTo>
                  <a:lnTo>
                    <a:pt x="236" y="508"/>
                  </a:lnTo>
                  <a:lnTo>
                    <a:pt x="236" y="506"/>
                  </a:lnTo>
                  <a:lnTo>
                    <a:pt x="235" y="506"/>
                  </a:lnTo>
                  <a:lnTo>
                    <a:pt x="233" y="508"/>
                  </a:lnTo>
                  <a:lnTo>
                    <a:pt x="231" y="506"/>
                  </a:lnTo>
                  <a:lnTo>
                    <a:pt x="233" y="506"/>
                  </a:lnTo>
                  <a:lnTo>
                    <a:pt x="233" y="504"/>
                  </a:lnTo>
                  <a:lnTo>
                    <a:pt x="233" y="503"/>
                  </a:lnTo>
                  <a:lnTo>
                    <a:pt x="233" y="499"/>
                  </a:lnTo>
                  <a:lnTo>
                    <a:pt x="233" y="498"/>
                  </a:lnTo>
                  <a:lnTo>
                    <a:pt x="231" y="498"/>
                  </a:lnTo>
                  <a:lnTo>
                    <a:pt x="231" y="496"/>
                  </a:lnTo>
                  <a:lnTo>
                    <a:pt x="231" y="495"/>
                  </a:lnTo>
                  <a:lnTo>
                    <a:pt x="233" y="495"/>
                  </a:lnTo>
                  <a:lnTo>
                    <a:pt x="235" y="495"/>
                  </a:lnTo>
                  <a:lnTo>
                    <a:pt x="235" y="491"/>
                  </a:lnTo>
                  <a:lnTo>
                    <a:pt x="233" y="490"/>
                  </a:lnTo>
                  <a:lnTo>
                    <a:pt x="233" y="488"/>
                  </a:lnTo>
                  <a:lnTo>
                    <a:pt x="231" y="488"/>
                  </a:lnTo>
                  <a:lnTo>
                    <a:pt x="231" y="486"/>
                  </a:lnTo>
                  <a:lnTo>
                    <a:pt x="229" y="486"/>
                  </a:lnTo>
                  <a:lnTo>
                    <a:pt x="229" y="488"/>
                  </a:lnTo>
                  <a:lnTo>
                    <a:pt x="228" y="488"/>
                  </a:lnTo>
                  <a:lnTo>
                    <a:pt x="226" y="488"/>
                  </a:lnTo>
                  <a:lnTo>
                    <a:pt x="224" y="490"/>
                  </a:lnTo>
                  <a:lnTo>
                    <a:pt x="223" y="490"/>
                  </a:lnTo>
                  <a:lnTo>
                    <a:pt x="221" y="490"/>
                  </a:lnTo>
                  <a:lnTo>
                    <a:pt x="221" y="488"/>
                  </a:lnTo>
                  <a:lnTo>
                    <a:pt x="223" y="488"/>
                  </a:lnTo>
                  <a:lnTo>
                    <a:pt x="223" y="486"/>
                  </a:lnTo>
                  <a:lnTo>
                    <a:pt x="224" y="485"/>
                  </a:lnTo>
                  <a:lnTo>
                    <a:pt x="223" y="485"/>
                  </a:lnTo>
                  <a:lnTo>
                    <a:pt x="223" y="483"/>
                  </a:lnTo>
                  <a:lnTo>
                    <a:pt x="223" y="481"/>
                  </a:lnTo>
                  <a:lnTo>
                    <a:pt x="224" y="481"/>
                  </a:lnTo>
                  <a:lnTo>
                    <a:pt x="224" y="478"/>
                  </a:lnTo>
                  <a:lnTo>
                    <a:pt x="226" y="478"/>
                  </a:lnTo>
                  <a:lnTo>
                    <a:pt x="226" y="476"/>
                  </a:lnTo>
                  <a:lnTo>
                    <a:pt x="226" y="475"/>
                  </a:lnTo>
                  <a:lnTo>
                    <a:pt x="224" y="473"/>
                  </a:lnTo>
                  <a:lnTo>
                    <a:pt x="224" y="472"/>
                  </a:lnTo>
                  <a:lnTo>
                    <a:pt x="224" y="470"/>
                  </a:lnTo>
                  <a:lnTo>
                    <a:pt x="224" y="468"/>
                  </a:lnTo>
                  <a:lnTo>
                    <a:pt x="224" y="467"/>
                  </a:lnTo>
                  <a:lnTo>
                    <a:pt x="223" y="467"/>
                  </a:lnTo>
                  <a:lnTo>
                    <a:pt x="223" y="465"/>
                  </a:lnTo>
                  <a:lnTo>
                    <a:pt x="223" y="463"/>
                  </a:lnTo>
                  <a:lnTo>
                    <a:pt x="221" y="463"/>
                  </a:lnTo>
                  <a:lnTo>
                    <a:pt x="218" y="463"/>
                  </a:lnTo>
                  <a:lnTo>
                    <a:pt x="216" y="463"/>
                  </a:lnTo>
                  <a:lnTo>
                    <a:pt x="214" y="465"/>
                  </a:lnTo>
                  <a:lnTo>
                    <a:pt x="213" y="465"/>
                  </a:lnTo>
                  <a:lnTo>
                    <a:pt x="213" y="463"/>
                  </a:lnTo>
                  <a:lnTo>
                    <a:pt x="209" y="462"/>
                  </a:lnTo>
                  <a:lnTo>
                    <a:pt x="209" y="460"/>
                  </a:lnTo>
                  <a:lnTo>
                    <a:pt x="209" y="458"/>
                  </a:lnTo>
                  <a:lnTo>
                    <a:pt x="208" y="458"/>
                  </a:lnTo>
                  <a:lnTo>
                    <a:pt x="206" y="455"/>
                  </a:lnTo>
                  <a:lnTo>
                    <a:pt x="208" y="455"/>
                  </a:lnTo>
                  <a:lnTo>
                    <a:pt x="208" y="453"/>
                  </a:lnTo>
                  <a:lnTo>
                    <a:pt x="206" y="453"/>
                  </a:lnTo>
                  <a:lnTo>
                    <a:pt x="206" y="452"/>
                  </a:lnTo>
                  <a:lnTo>
                    <a:pt x="208" y="450"/>
                  </a:lnTo>
                  <a:lnTo>
                    <a:pt x="208" y="449"/>
                  </a:lnTo>
                  <a:lnTo>
                    <a:pt x="206" y="447"/>
                  </a:lnTo>
                  <a:lnTo>
                    <a:pt x="206" y="445"/>
                  </a:lnTo>
                  <a:lnTo>
                    <a:pt x="206" y="444"/>
                  </a:lnTo>
                  <a:lnTo>
                    <a:pt x="208" y="444"/>
                  </a:lnTo>
                  <a:lnTo>
                    <a:pt x="208" y="442"/>
                  </a:lnTo>
                  <a:lnTo>
                    <a:pt x="208" y="440"/>
                  </a:lnTo>
                  <a:lnTo>
                    <a:pt x="208" y="439"/>
                  </a:lnTo>
                  <a:lnTo>
                    <a:pt x="208" y="437"/>
                  </a:lnTo>
                  <a:lnTo>
                    <a:pt x="206" y="437"/>
                  </a:lnTo>
                  <a:lnTo>
                    <a:pt x="204" y="437"/>
                  </a:lnTo>
                  <a:lnTo>
                    <a:pt x="202" y="435"/>
                  </a:lnTo>
                  <a:lnTo>
                    <a:pt x="201" y="434"/>
                  </a:lnTo>
                  <a:lnTo>
                    <a:pt x="201" y="432"/>
                  </a:lnTo>
                  <a:lnTo>
                    <a:pt x="196" y="429"/>
                  </a:lnTo>
                  <a:lnTo>
                    <a:pt x="194" y="427"/>
                  </a:lnTo>
                  <a:lnTo>
                    <a:pt x="192" y="427"/>
                  </a:lnTo>
                  <a:lnTo>
                    <a:pt x="192" y="426"/>
                  </a:lnTo>
                  <a:lnTo>
                    <a:pt x="192" y="424"/>
                  </a:lnTo>
                  <a:lnTo>
                    <a:pt x="191" y="424"/>
                  </a:lnTo>
                  <a:lnTo>
                    <a:pt x="189" y="424"/>
                  </a:lnTo>
                  <a:lnTo>
                    <a:pt x="187" y="424"/>
                  </a:lnTo>
                  <a:lnTo>
                    <a:pt x="186" y="424"/>
                  </a:lnTo>
                  <a:lnTo>
                    <a:pt x="184" y="424"/>
                  </a:lnTo>
                  <a:lnTo>
                    <a:pt x="184" y="421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6"/>
                  </a:lnTo>
                  <a:lnTo>
                    <a:pt x="180" y="416"/>
                  </a:lnTo>
                  <a:lnTo>
                    <a:pt x="180" y="414"/>
                  </a:lnTo>
                  <a:lnTo>
                    <a:pt x="180" y="412"/>
                  </a:lnTo>
                  <a:lnTo>
                    <a:pt x="180" y="411"/>
                  </a:lnTo>
                  <a:lnTo>
                    <a:pt x="180" y="409"/>
                  </a:lnTo>
                  <a:lnTo>
                    <a:pt x="180" y="407"/>
                  </a:lnTo>
                  <a:lnTo>
                    <a:pt x="179" y="407"/>
                  </a:lnTo>
                  <a:lnTo>
                    <a:pt x="179" y="406"/>
                  </a:lnTo>
                  <a:lnTo>
                    <a:pt x="177" y="406"/>
                  </a:lnTo>
                  <a:lnTo>
                    <a:pt x="177" y="404"/>
                  </a:lnTo>
                  <a:lnTo>
                    <a:pt x="177" y="403"/>
                  </a:lnTo>
                  <a:lnTo>
                    <a:pt x="177" y="401"/>
                  </a:lnTo>
                  <a:lnTo>
                    <a:pt x="175" y="401"/>
                  </a:lnTo>
                  <a:lnTo>
                    <a:pt x="174" y="399"/>
                  </a:lnTo>
                  <a:lnTo>
                    <a:pt x="174" y="398"/>
                  </a:lnTo>
                  <a:lnTo>
                    <a:pt x="174" y="396"/>
                  </a:lnTo>
                  <a:lnTo>
                    <a:pt x="172" y="396"/>
                  </a:lnTo>
                  <a:lnTo>
                    <a:pt x="172" y="394"/>
                  </a:lnTo>
                  <a:lnTo>
                    <a:pt x="170" y="394"/>
                  </a:lnTo>
                  <a:lnTo>
                    <a:pt x="170" y="393"/>
                  </a:lnTo>
                  <a:lnTo>
                    <a:pt x="169" y="393"/>
                  </a:lnTo>
                  <a:lnTo>
                    <a:pt x="169" y="389"/>
                  </a:lnTo>
                  <a:lnTo>
                    <a:pt x="167" y="389"/>
                  </a:lnTo>
                  <a:lnTo>
                    <a:pt x="167" y="388"/>
                  </a:lnTo>
                  <a:lnTo>
                    <a:pt x="169" y="386"/>
                  </a:lnTo>
                  <a:lnTo>
                    <a:pt x="167" y="384"/>
                  </a:lnTo>
                  <a:lnTo>
                    <a:pt x="167" y="383"/>
                  </a:lnTo>
                  <a:lnTo>
                    <a:pt x="165" y="383"/>
                  </a:lnTo>
                  <a:lnTo>
                    <a:pt x="165" y="381"/>
                  </a:lnTo>
                  <a:lnTo>
                    <a:pt x="165" y="380"/>
                  </a:lnTo>
                  <a:lnTo>
                    <a:pt x="164" y="380"/>
                  </a:lnTo>
                  <a:lnTo>
                    <a:pt x="164" y="378"/>
                  </a:lnTo>
                  <a:lnTo>
                    <a:pt x="162" y="378"/>
                  </a:lnTo>
                  <a:lnTo>
                    <a:pt x="162" y="376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70"/>
                  </a:lnTo>
                  <a:lnTo>
                    <a:pt x="162" y="368"/>
                  </a:lnTo>
                  <a:lnTo>
                    <a:pt x="164" y="366"/>
                  </a:lnTo>
                  <a:lnTo>
                    <a:pt x="164" y="365"/>
                  </a:lnTo>
                  <a:lnTo>
                    <a:pt x="162" y="365"/>
                  </a:lnTo>
                  <a:lnTo>
                    <a:pt x="162" y="363"/>
                  </a:lnTo>
                  <a:lnTo>
                    <a:pt x="162" y="361"/>
                  </a:lnTo>
                  <a:lnTo>
                    <a:pt x="164" y="361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5" y="353"/>
                  </a:lnTo>
                  <a:lnTo>
                    <a:pt x="165" y="352"/>
                  </a:lnTo>
                  <a:lnTo>
                    <a:pt x="167" y="352"/>
                  </a:lnTo>
                  <a:lnTo>
                    <a:pt x="167" y="350"/>
                  </a:lnTo>
                  <a:lnTo>
                    <a:pt x="167" y="348"/>
                  </a:lnTo>
                  <a:lnTo>
                    <a:pt x="167" y="347"/>
                  </a:lnTo>
                  <a:lnTo>
                    <a:pt x="167" y="345"/>
                  </a:lnTo>
                  <a:lnTo>
                    <a:pt x="165" y="345"/>
                  </a:lnTo>
                  <a:lnTo>
                    <a:pt x="165" y="347"/>
                  </a:lnTo>
                  <a:lnTo>
                    <a:pt x="164" y="345"/>
                  </a:lnTo>
                  <a:lnTo>
                    <a:pt x="164" y="343"/>
                  </a:lnTo>
                  <a:lnTo>
                    <a:pt x="162" y="342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9"/>
                  </a:lnTo>
                  <a:lnTo>
                    <a:pt x="159" y="339"/>
                  </a:lnTo>
                  <a:lnTo>
                    <a:pt x="157" y="337"/>
                  </a:lnTo>
                  <a:lnTo>
                    <a:pt x="155" y="337"/>
                  </a:lnTo>
                  <a:lnTo>
                    <a:pt x="153" y="335"/>
                  </a:lnTo>
                  <a:lnTo>
                    <a:pt x="152" y="334"/>
                  </a:lnTo>
                  <a:lnTo>
                    <a:pt x="150" y="332"/>
                  </a:lnTo>
                  <a:lnTo>
                    <a:pt x="148" y="330"/>
                  </a:lnTo>
                  <a:lnTo>
                    <a:pt x="147" y="330"/>
                  </a:lnTo>
                  <a:lnTo>
                    <a:pt x="143" y="329"/>
                  </a:lnTo>
                  <a:lnTo>
                    <a:pt x="143" y="327"/>
                  </a:lnTo>
                  <a:lnTo>
                    <a:pt x="142" y="327"/>
                  </a:lnTo>
                  <a:lnTo>
                    <a:pt x="142" y="325"/>
                  </a:lnTo>
                  <a:lnTo>
                    <a:pt x="140" y="325"/>
                  </a:lnTo>
                  <a:lnTo>
                    <a:pt x="138" y="324"/>
                  </a:lnTo>
                  <a:lnTo>
                    <a:pt x="138" y="322"/>
                  </a:lnTo>
                  <a:lnTo>
                    <a:pt x="138" y="320"/>
                  </a:lnTo>
                  <a:lnTo>
                    <a:pt x="138" y="319"/>
                  </a:lnTo>
                  <a:lnTo>
                    <a:pt x="137" y="319"/>
                  </a:lnTo>
                  <a:lnTo>
                    <a:pt x="137" y="317"/>
                  </a:lnTo>
                  <a:lnTo>
                    <a:pt x="137" y="316"/>
                  </a:lnTo>
                  <a:lnTo>
                    <a:pt x="138" y="316"/>
                  </a:lnTo>
                  <a:lnTo>
                    <a:pt x="138" y="314"/>
                  </a:lnTo>
                  <a:lnTo>
                    <a:pt x="137" y="314"/>
                  </a:lnTo>
                  <a:lnTo>
                    <a:pt x="137" y="312"/>
                  </a:lnTo>
                  <a:lnTo>
                    <a:pt x="135" y="312"/>
                  </a:lnTo>
                  <a:lnTo>
                    <a:pt x="135" y="311"/>
                  </a:lnTo>
                  <a:lnTo>
                    <a:pt x="135" y="307"/>
                  </a:lnTo>
                  <a:lnTo>
                    <a:pt x="135" y="306"/>
                  </a:lnTo>
                  <a:lnTo>
                    <a:pt x="135" y="304"/>
                  </a:lnTo>
                  <a:lnTo>
                    <a:pt x="137" y="304"/>
                  </a:lnTo>
                  <a:lnTo>
                    <a:pt x="138" y="304"/>
                  </a:lnTo>
                  <a:lnTo>
                    <a:pt x="140" y="304"/>
                  </a:lnTo>
                  <a:lnTo>
                    <a:pt x="140" y="302"/>
                  </a:lnTo>
                  <a:lnTo>
                    <a:pt x="140" y="301"/>
                  </a:lnTo>
                  <a:lnTo>
                    <a:pt x="140" y="299"/>
                  </a:lnTo>
                  <a:lnTo>
                    <a:pt x="138" y="299"/>
                  </a:lnTo>
                  <a:lnTo>
                    <a:pt x="138" y="297"/>
                  </a:lnTo>
                  <a:lnTo>
                    <a:pt x="137" y="297"/>
                  </a:lnTo>
                  <a:lnTo>
                    <a:pt x="137" y="296"/>
                  </a:lnTo>
                  <a:lnTo>
                    <a:pt x="135" y="296"/>
                  </a:lnTo>
                  <a:lnTo>
                    <a:pt x="133" y="296"/>
                  </a:lnTo>
                  <a:lnTo>
                    <a:pt x="131" y="297"/>
                  </a:lnTo>
                  <a:lnTo>
                    <a:pt x="130" y="297"/>
                  </a:lnTo>
                  <a:lnTo>
                    <a:pt x="128" y="297"/>
                  </a:lnTo>
                  <a:lnTo>
                    <a:pt x="128" y="299"/>
                  </a:lnTo>
                  <a:lnTo>
                    <a:pt x="126" y="299"/>
                  </a:lnTo>
                  <a:lnTo>
                    <a:pt x="126" y="297"/>
                  </a:lnTo>
                  <a:lnTo>
                    <a:pt x="126" y="296"/>
                  </a:lnTo>
                  <a:lnTo>
                    <a:pt x="128" y="296"/>
                  </a:lnTo>
                  <a:lnTo>
                    <a:pt x="128" y="294"/>
                  </a:lnTo>
                  <a:lnTo>
                    <a:pt x="128" y="293"/>
                  </a:lnTo>
                  <a:lnTo>
                    <a:pt x="126" y="293"/>
                  </a:lnTo>
                  <a:lnTo>
                    <a:pt x="125" y="293"/>
                  </a:lnTo>
                  <a:lnTo>
                    <a:pt x="125" y="291"/>
                  </a:lnTo>
                  <a:lnTo>
                    <a:pt x="125" y="289"/>
                  </a:lnTo>
                  <a:lnTo>
                    <a:pt x="126" y="289"/>
                  </a:lnTo>
                  <a:lnTo>
                    <a:pt x="126" y="288"/>
                  </a:lnTo>
                  <a:lnTo>
                    <a:pt x="126" y="286"/>
                  </a:lnTo>
                  <a:lnTo>
                    <a:pt x="125" y="286"/>
                  </a:lnTo>
                  <a:lnTo>
                    <a:pt x="123" y="286"/>
                  </a:lnTo>
                  <a:lnTo>
                    <a:pt x="121" y="286"/>
                  </a:lnTo>
                  <a:lnTo>
                    <a:pt x="121" y="284"/>
                  </a:lnTo>
                  <a:lnTo>
                    <a:pt x="120" y="286"/>
                  </a:lnTo>
                  <a:lnTo>
                    <a:pt x="118" y="286"/>
                  </a:lnTo>
                  <a:lnTo>
                    <a:pt x="116" y="288"/>
                  </a:lnTo>
                  <a:lnTo>
                    <a:pt x="115" y="286"/>
                  </a:lnTo>
                  <a:lnTo>
                    <a:pt x="116" y="286"/>
                  </a:lnTo>
                  <a:lnTo>
                    <a:pt x="116" y="284"/>
                  </a:lnTo>
                  <a:lnTo>
                    <a:pt x="116" y="283"/>
                  </a:lnTo>
                  <a:lnTo>
                    <a:pt x="116" y="281"/>
                  </a:lnTo>
                  <a:lnTo>
                    <a:pt x="116" y="279"/>
                  </a:lnTo>
                  <a:lnTo>
                    <a:pt x="116" y="281"/>
                  </a:lnTo>
                  <a:lnTo>
                    <a:pt x="115" y="281"/>
                  </a:lnTo>
                  <a:lnTo>
                    <a:pt x="115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0" y="283"/>
                  </a:lnTo>
                  <a:lnTo>
                    <a:pt x="110" y="281"/>
                  </a:lnTo>
                  <a:lnTo>
                    <a:pt x="111" y="281"/>
                  </a:lnTo>
                  <a:lnTo>
                    <a:pt x="111" y="279"/>
                  </a:lnTo>
                  <a:lnTo>
                    <a:pt x="110" y="278"/>
                  </a:lnTo>
                  <a:lnTo>
                    <a:pt x="110" y="279"/>
                  </a:lnTo>
                  <a:lnTo>
                    <a:pt x="110" y="281"/>
                  </a:lnTo>
                  <a:lnTo>
                    <a:pt x="108" y="281"/>
                  </a:lnTo>
                  <a:lnTo>
                    <a:pt x="108" y="283"/>
                  </a:lnTo>
                  <a:lnTo>
                    <a:pt x="108" y="281"/>
                  </a:lnTo>
                  <a:lnTo>
                    <a:pt x="106" y="281"/>
                  </a:lnTo>
                  <a:lnTo>
                    <a:pt x="106" y="279"/>
                  </a:lnTo>
                  <a:lnTo>
                    <a:pt x="104" y="281"/>
                  </a:lnTo>
                  <a:lnTo>
                    <a:pt x="103" y="281"/>
                  </a:lnTo>
                  <a:lnTo>
                    <a:pt x="103" y="279"/>
                  </a:lnTo>
                  <a:lnTo>
                    <a:pt x="101" y="279"/>
                  </a:lnTo>
                  <a:lnTo>
                    <a:pt x="99" y="279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99" y="283"/>
                  </a:lnTo>
                  <a:lnTo>
                    <a:pt x="99" y="281"/>
                  </a:lnTo>
                  <a:lnTo>
                    <a:pt x="98" y="281"/>
                  </a:lnTo>
                  <a:lnTo>
                    <a:pt x="96" y="281"/>
                  </a:lnTo>
                  <a:lnTo>
                    <a:pt x="94" y="279"/>
                  </a:lnTo>
                  <a:lnTo>
                    <a:pt x="94" y="281"/>
                  </a:lnTo>
                  <a:lnTo>
                    <a:pt x="94" y="279"/>
                  </a:lnTo>
                  <a:lnTo>
                    <a:pt x="94" y="278"/>
                  </a:lnTo>
                  <a:lnTo>
                    <a:pt x="93" y="276"/>
                  </a:lnTo>
                  <a:lnTo>
                    <a:pt x="91" y="276"/>
                  </a:lnTo>
                  <a:lnTo>
                    <a:pt x="91" y="278"/>
                  </a:lnTo>
                  <a:lnTo>
                    <a:pt x="89" y="278"/>
                  </a:lnTo>
                  <a:lnTo>
                    <a:pt x="89" y="276"/>
                  </a:lnTo>
                  <a:lnTo>
                    <a:pt x="89" y="274"/>
                  </a:lnTo>
                  <a:lnTo>
                    <a:pt x="88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4"/>
                  </a:lnTo>
                  <a:lnTo>
                    <a:pt x="84" y="274"/>
                  </a:lnTo>
                  <a:lnTo>
                    <a:pt x="84" y="273"/>
                  </a:lnTo>
                  <a:lnTo>
                    <a:pt x="84" y="274"/>
                  </a:lnTo>
                  <a:lnTo>
                    <a:pt x="83" y="274"/>
                  </a:lnTo>
                  <a:lnTo>
                    <a:pt x="83" y="273"/>
                  </a:lnTo>
                  <a:lnTo>
                    <a:pt x="83" y="271"/>
                  </a:lnTo>
                  <a:lnTo>
                    <a:pt x="83" y="270"/>
                  </a:lnTo>
                  <a:lnTo>
                    <a:pt x="81" y="270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77" y="273"/>
                  </a:lnTo>
                  <a:lnTo>
                    <a:pt x="76" y="271"/>
                  </a:lnTo>
                  <a:lnTo>
                    <a:pt x="76" y="273"/>
                  </a:lnTo>
                  <a:lnTo>
                    <a:pt x="74" y="273"/>
                  </a:lnTo>
                  <a:lnTo>
                    <a:pt x="74" y="271"/>
                  </a:lnTo>
                  <a:lnTo>
                    <a:pt x="74" y="270"/>
                  </a:lnTo>
                  <a:lnTo>
                    <a:pt x="74" y="268"/>
                  </a:lnTo>
                  <a:lnTo>
                    <a:pt x="74" y="266"/>
                  </a:lnTo>
                  <a:lnTo>
                    <a:pt x="72" y="266"/>
                  </a:lnTo>
                  <a:lnTo>
                    <a:pt x="72" y="265"/>
                  </a:lnTo>
                  <a:lnTo>
                    <a:pt x="74" y="265"/>
                  </a:lnTo>
                  <a:lnTo>
                    <a:pt x="74" y="263"/>
                  </a:lnTo>
                  <a:lnTo>
                    <a:pt x="72" y="263"/>
                  </a:lnTo>
                  <a:lnTo>
                    <a:pt x="72" y="265"/>
                  </a:lnTo>
                  <a:lnTo>
                    <a:pt x="71" y="263"/>
                  </a:lnTo>
                  <a:lnTo>
                    <a:pt x="71" y="261"/>
                  </a:lnTo>
                  <a:lnTo>
                    <a:pt x="71" y="260"/>
                  </a:lnTo>
                  <a:lnTo>
                    <a:pt x="69" y="260"/>
                  </a:lnTo>
                  <a:lnTo>
                    <a:pt x="69" y="258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6"/>
                  </a:lnTo>
                  <a:lnTo>
                    <a:pt x="66" y="258"/>
                  </a:lnTo>
                  <a:lnTo>
                    <a:pt x="66" y="260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2" y="258"/>
                  </a:lnTo>
                  <a:lnTo>
                    <a:pt x="62" y="256"/>
                  </a:lnTo>
                  <a:lnTo>
                    <a:pt x="61" y="256"/>
                  </a:lnTo>
                  <a:lnTo>
                    <a:pt x="61" y="255"/>
                  </a:lnTo>
                  <a:lnTo>
                    <a:pt x="59" y="255"/>
                  </a:lnTo>
                  <a:lnTo>
                    <a:pt x="57" y="255"/>
                  </a:lnTo>
                  <a:lnTo>
                    <a:pt x="57" y="253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3"/>
                  </a:lnTo>
                  <a:lnTo>
                    <a:pt x="55" y="251"/>
                  </a:lnTo>
                  <a:lnTo>
                    <a:pt x="54" y="251"/>
                  </a:lnTo>
                  <a:lnTo>
                    <a:pt x="54" y="250"/>
                  </a:lnTo>
                  <a:lnTo>
                    <a:pt x="52" y="250"/>
                  </a:lnTo>
                  <a:lnTo>
                    <a:pt x="50" y="250"/>
                  </a:lnTo>
                  <a:lnTo>
                    <a:pt x="50" y="248"/>
                  </a:lnTo>
                  <a:lnTo>
                    <a:pt x="49" y="248"/>
                  </a:lnTo>
                  <a:lnTo>
                    <a:pt x="47" y="248"/>
                  </a:lnTo>
                  <a:lnTo>
                    <a:pt x="45" y="250"/>
                  </a:lnTo>
                  <a:lnTo>
                    <a:pt x="45" y="248"/>
                  </a:lnTo>
                  <a:lnTo>
                    <a:pt x="44" y="248"/>
                  </a:lnTo>
                  <a:lnTo>
                    <a:pt x="42" y="248"/>
                  </a:lnTo>
                  <a:lnTo>
                    <a:pt x="40" y="248"/>
                  </a:lnTo>
                  <a:lnTo>
                    <a:pt x="39" y="248"/>
                  </a:lnTo>
                  <a:lnTo>
                    <a:pt x="37" y="248"/>
                  </a:lnTo>
                  <a:lnTo>
                    <a:pt x="35" y="248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2" y="247"/>
                  </a:lnTo>
                  <a:lnTo>
                    <a:pt x="30" y="247"/>
                  </a:lnTo>
                  <a:lnTo>
                    <a:pt x="28" y="247"/>
                  </a:lnTo>
                  <a:lnTo>
                    <a:pt x="28" y="245"/>
                  </a:lnTo>
                  <a:lnTo>
                    <a:pt x="28" y="247"/>
                  </a:lnTo>
                  <a:lnTo>
                    <a:pt x="27" y="247"/>
                  </a:lnTo>
                  <a:lnTo>
                    <a:pt x="27" y="245"/>
                  </a:lnTo>
                  <a:lnTo>
                    <a:pt x="25" y="245"/>
                  </a:lnTo>
                  <a:lnTo>
                    <a:pt x="25" y="247"/>
                  </a:lnTo>
                  <a:lnTo>
                    <a:pt x="23" y="247"/>
                  </a:lnTo>
                  <a:lnTo>
                    <a:pt x="22" y="247"/>
                  </a:lnTo>
                  <a:lnTo>
                    <a:pt x="20" y="247"/>
                  </a:lnTo>
                  <a:lnTo>
                    <a:pt x="18" y="247"/>
                  </a:lnTo>
                  <a:lnTo>
                    <a:pt x="17" y="247"/>
                  </a:lnTo>
                  <a:lnTo>
                    <a:pt x="15" y="247"/>
                  </a:lnTo>
                  <a:lnTo>
                    <a:pt x="13" y="247"/>
                  </a:lnTo>
                  <a:lnTo>
                    <a:pt x="12" y="247"/>
                  </a:lnTo>
                  <a:lnTo>
                    <a:pt x="12" y="245"/>
                  </a:lnTo>
                  <a:lnTo>
                    <a:pt x="12" y="243"/>
                  </a:lnTo>
                  <a:lnTo>
                    <a:pt x="12" y="242"/>
                  </a:lnTo>
                  <a:lnTo>
                    <a:pt x="13" y="242"/>
                  </a:lnTo>
                  <a:lnTo>
                    <a:pt x="13" y="240"/>
                  </a:lnTo>
                  <a:lnTo>
                    <a:pt x="12" y="240"/>
                  </a:lnTo>
                  <a:lnTo>
                    <a:pt x="12" y="238"/>
                  </a:lnTo>
                  <a:lnTo>
                    <a:pt x="12" y="237"/>
                  </a:lnTo>
                  <a:lnTo>
                    <a:pt x="12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2"/>
                  </a:lnTo>
                  <a:lnTo>
                    <a:pt x="10" y="230"/>
                  </a:lnTo>
                  <a:lnTo>
                    <a:pt x="12" y="230"/>
                  </a:lnTo>
                  <a:lnTo>
                    <a:pt x="12" y="228"/>
                  </a:lnTo>
                  <a:lnTo>
                    <a:pt x="10" y="227"/>
                  </a:lnTo>
                  <a:lnTo>
                    <a:pt x="10" y="225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7" y="224"/>
                  </a:lnTo>
                  <a:lnTo>
                    <a:pt x="7" y="222"/>
                  </a:lnTo>
                  <a:lnTo>
                    <a:pt x="7" y="220"/>
                  </a:lnTo>
                  <a:lnTo>
                    <a:pt x="7" y="219"/>
                  </a:lnTo>
                  <a:lnTo>
                    <a:pt x="7" y="217"/>
                  </a:lnTo>
                  <a:lnTo>
                    <a:pt x="7" y="215"/>
                  </a:lnTo>
                  <a:lnTo>
                    <a:pt x="7" y="214"/>
                  </a:lnTo>
                  <a:lnTo>
                    <a:pt x="7" y="212"/>
                  </a:lnTo>
                  <a:lnTo>
                    <a:pt x="8" y="212"/>
                  </a:lnTo>
                  <a:lnTo>
                    <a:pt x="8" y="210"/>
                  </a:lnTo>
                  <a:lnTo>
                    <a:pt x="8" y="209"/>
                  </a:lnTo>
                  <a:lnTo>
                    <a:pt x="10" y="209"/>
                  </a:lnTo>
                  <a:lnTo>
                    <a:pt x="10" y="207"/>
                  </a:lnTo>
                  <a:lnTo>
                    <a:pt x="10" y="205"/>
                  </a:lnTo>
                  <a:lnTo>
                    <a:pt x="8" y="205"/>
                  </a:lnTo>
                  <a:lnTo>
                    <a:pt x="8" y="204"/>
                  </a:lnTo>
                  <a:lnTo>
                    <a:pt x="7" y="202"/>
                  </a:lnTo>
                  <a:lnTo>
                    <a:pt x="7" y="201"/>
                  </a:lnTo>
                  <a:lnTo>
                    <a:pt x="7" y="199"/>
                  </a:lnTo>
                  <a:lnTo>
                    <a:pt x="7" y="197"/>
                  </a:lnTo>
                  <a:lnTo>
                    <a:pt x="8" y="197"/>
                  </a:lnTo>
                  <a:lnTo>
                    <a:pt x="8" y="196"/>
                  </a:lnTo>
                  <a:lnTo>
                    <a:pt x="7" y="196"/>
                  </a:lnTo>
                  <a:lnTo>
                    <a:pt x="7" y="194"/>
                  </a:lnTo>
                  <a:lnTo>
                    <a:pt x="5" y="194"/>
                  </a:lnTo>
                  <a:lnTo>
                    <a:pt x="3" y="191"/>
                  </a:lnTo>
                  <a:lnTo>
                    <a:pt x="1" y="189"/>
                  </a:lnTo>
                  <a:lnTo>
                    <a:pt x="1" y="187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7" y="186"/>
                  </a:lnTo>
                  <a:lnTo>
                    <a:pt x="12" y="182"/>
                  </a:lnTo>
                  <a:lnTo>
                    <a:pt x="18" y="184"/>
                  </a:lnTo>
                  <a:lnTo>
                    <a:pt x="18" y="187"/>
                  </a:lnTo>
                  <a:lnTo>
                    <a:pt x="17" y="192"/>
                  </a:lnTo>
                  <a:lnTo>
                    <a:pt x="20" y="196"/>
                  </a:lnTo>
                  <a:lnTo>
                    <a:pt x="25" y="194"/>
                  </a:lnTo>
                  <a:lnTo>
                    <a:pt x="42" y="205"/>
                  </a:lnTo>
                  <a:lnTo>
                    <a:pt x="66" y="209"/>
                  </a:lnTo>
                  <a:lnTo>
                    <a:pt x="83" y="204"/>
                  </a:lnTo>
                  <a:lnTo>
                    <a:pt x="84" y="204"/>
                  </a:lnTo>
                  <a:lnTo>
                    <a:pt x="86" y="204"/>
                  </a:lnTo>
                  <a:lnTo>
                    <a:pt x="88" y="202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9" y="202"/>
                  </a:lnTo>
                  <a:lnTo>
                    <a:pt x="89" y="201"/>
                  </a:lnTo>
                  <a:lnTo>
                    <a:pt x="88" y="201"/>
                  </a:lnTo>
                  <a:lnTo>
                    <a:pt x="89" y="199"/>
                  </a:lnTo>
                  <a:lnTo>
                    <a:pt x="91" y="199"/>
                  </a:lnTo>
                  <a:lnTo>
                    <a:pt x="91" y="201"/>
                  </a:lnTo>
                  <a:lnTo>
                    <a:pt x="93" y="201"/>
                  </a:lnTo>
                  <a:lnTo>
                    <a:pt x="93" y="199"/>
                  </a:lnTo>
                  <a:lnTo>
                    <a:pt x="93" y="201"/>
                  </a:lnTo>
                  <a:lnTo>
                    <a:pt x="93" y="199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4" y="197"/>
                  </a:lnTo>
                  <a:lnTo>
                    <a:pt x="94" y="196"/>
                  </a:lnTo>
                  <a:lnTo>
                    <a:pt x="94" y="197"/>
                  </a:lnTo>
                  <a:lnTo>
                    <a:pt x="94" y="196"/>
                  </a:lnTo>
                  <a:lnTo>
                    <a:pt x="96" y="197"/>
                  </a:lnTo>
                  <a:lnTo>
                    <a:pt x="96" y="196"/>
                  </a:lnTo>
                  <a:lnTo>
                    <a:pt x="98" y="197"/>
                  </a:lnTo>
                  <a:lnTo>
                    <a:pt x="99" y="197"/>
                  </a:lnTo>
                  <a:lnTo>
                    <a:pt x="99" y="196"/>
                  </a:lnTo>
                  <a:lnTo>
                    <a:pt x="101" y="196"/>
                  </a:lnTo>
                  <a:lnTo>
                    <a:pt x="99" y="196"/>
                  </a:lnTo>
                  <a:lnTo>
                    <a:pt x="98" y="196"/>
                  </a:lnTo>
                  <a:lnTo>
                    <a:pt x="99" y="194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3" y="192"/>
                  </a:lnTo>
                  <a:lnTo>
                    <a:pt x="103" y="191"/>
                  </a:lnTo>
                  <a:lnTo>
                    <a:pt x="104" y="191"/>
                  </a:lnTo>
                  <a:lnTo>
                    <a:pt x="106" y="191"/>
                  </a:lnTo>
                  <a:lnTo>
                    <a:pt x="108" y="191"/>
                  </a:lnTo>
                  <a:lnTo>
                    <a:pt x="108" y="192"/>
                  </a:lnTo>
                  <a:lnTo>
                    <a:pt x="106" y="192"/>
                  </a:lnTo>
                  <a:lnTo>
                    <a:pt x="108" y="192"/>
                  </a:lnTo>
                  <a:lnTo>
                    <a:pt x="110" y="194"/>
                  </a:lnTo>
                  <a:lnTo>
                    <a:pt x="110" y="192"/>
                  </a:lnTo>
                  <a:lnTo>
                    <a:pt x="110" y="194"/>
                  </a:lnTo>
                  <a:lnTo>
                    <a:pt x="108" y="194"/>
                  </a:lnTo>
                  <a:lnTo>
                    <a:pt x="108" y="196"/>
                  </a:lnTo>
                  <a:lnTo>
                    <a:pt x="106" y="196"/>
                  </a:lnTo>
                  <a:lnTo>
                    <a:pt x="106" y="197"/>
                  </a:lnTo>
                  <a:lnTo>
                    <a:pt x="108" y="197"/>
                  </a:lnTo>
                  <a:lnTo>
                    <a:pt x="110" y="197"/>
                  </a:lnTo>
                  <a:lnTo>
                    <a:pt x="111" y="197"/>
                  </a:lnTo>
                  <a:lnTo>
                    <a:pt x="113" y="197"/>
                  </a:lnTo>
                  <a:lnTo>
                    <a:pt x="113" y="199"/>
                  </a:lnTo>
                  <a:lnTo>
                    <a:pt x="113" y="197"/>
                  </a:lnTo>
                  <a:lnTo>
                    <a:pt x="115" y="197"/>
                  </a:lnTo>
                  <a:lnTo>
                    <a:pt x="116" y="197"/>
                  </a:lnTo>
                  <a:lnTo>
                    <a:pt x="116" y="199"/>
                  </a:lnTo>
                  <a:lnTo>
                    <a:pt x="115" y="199"/>
                  </a:lnTo>
                  <a:lnTo>
                    <a:pt x="116" y="199"/>
                  </a:lnTo>
                  <a:lnTo>
                    <a:pt x="118" y="199"/>
                  </a:lnTo>
                  <a:lnTo>
                    <a:pt x="120" y="201"/>
                  </a:lnTo>
                  <a:lnTo>
                    <a:pt x="120" y="199"/>
                  </a:lnTo>
                  <a:lnTo>
                    <a:pt x="121" y="199"/>
                  </a:lnTo>
                  <a:lnTo>
                    <a:pt x="121" y="201"/>
                  </a:lnTo>
                  <a:lnTo>
                    <a:pt x="123" y="201"/>
                  </a:lnTo>
                  <a:lnTo>
                    <a:pt x="125" y="201"/>
                  </a:lnTo>
                  <a:lnTo>
                    <a:pt x="125" y="202"/>
                  </a:lnTo>
                  <a:lnTo>
                    <a:pt x="126" y="202"/>
                  </a:lnTo>
                  <a:lnTo>
                    <a:pt x="128" y="202"/>
                  </a:lnTo>
                  <a:lnTo>
                    <a:pt x="128" y="201"/>
                  </a:lnTo>
                  <a:lnTo>
                    <a:pt x="130" y="202"/>
                  </a:lnTo>
                  <a:lnTo>
                    <a:pt x="130" y="201"/>
                  </a:lnTo>
                  <a:lnTo>
                    <a:pt x="131" y="202"/>
                  </a:lnTo>
                  <a:lnTo>
                    <a:pt x="131" y="201"/>
                  </a:lnTo>
                  <a:lnTo>
                    <a:pt x="133" y="202"/>
                  </a:lnTo>
                  <a:lnTo>
                    <a:pt x="135" y="202"/>
                  </a:lnTo>
                  <a:lnTo>
                    <a:pt x="135" y="201"/>
                  </a:lnTo>
                  <a:lnTo>
                    <a:pt x="133" y="201"/>
                  </a:lnTo>
                  <a:lnTo>
                    <a:pt x="133" y="199"/>
                  </a:lnTo>
                  <a:lnTo>
                    <a:pt x="135" y="199"/>
                  </a:lnTo>
                  <a:lnTo>
                    <a:pt x="137" y="201"/>
                  </a:lnTo>
                  <a:lnTo>
                    <a:pt x="137" y="199"/>
                  </a:lnTo>
                  <a:lnTo>
                    <a:pt x="138" y="199"/>
                  </a:lnTo>
                  <a:lnTo>
                    <a:pt x="140" y="199"/>
                  </a:lnTo>
                  <a:lnTo>
                    <a:pt x="140" y="197"/>
                  </a:lnTo>
                  <a:lnTo>
                    <a:pt x="142" y="197"/>
                  </a:lnTo>
                  <a:lnTo>
                    <a:pt x="142" y="196"/>
                  </a:lnTo>
                  <a:lnTo>
                    <a:pt x="143" y="196"/>
                  </a:lnTo>
                  <a:lnTo>
                    <a:pt x="143" y="194"/>
                  </a:lnTo>
                  <a:lnTo>
                    <a:pt x="143" y="192"/>
                  </a:lnTo>
                  <a:lnTo>
                    <a:pt x="145" y="194"/>
                  </a:lnTo>
                  <a:lnTo>
                    <a:pt x="145" y="192"/>
                  </a:lnTo>
                  <a:lnTo>
                    <a:pt x="147" y="194"/>
                  </a:lnTo>
                  <a:lnTo>
                    <a:pt x="148" y="194"/>
                  </a:lnTo>
                  <a:lnTo>
                    <a:pt x="148" y="196"/>
                  </a:lnTo>
                  <a:lnTo>
                    <a:pt x="148" y="197"/>
                  </a:lnTo>
                  <a:lnTo>
                    <a:pt x="150" y="197"/>
                  </a:lnTo>
                  <a:lnTo>
                    <a:pt x="152" y="197"/>
                  </a:lnTo>
                  <a:lnTo>
                    <a:pt x="152" y="199"/>
                  </a:lnTo>
                  <a:lnTo>
                    <a:pt x="153" y="199"/>
                  </a:lnTo>
                  <a:lnTo>
                    <a:pt x="153" y="201"/>
                  </a:lnTo>
                  <a:lnTo>
                    <a:pt x="155" y="201"/>
                  </a:lnTo>
                  <a:lnTo>
                    <a:pt x="155" y="202"/>
                  </a:lnTo>
                  <a:lnTo>
                    <a:pt x="153" y="202"/>
                  </a:lnTo>
                  <a:lnTo>
                    <a:pt x="153" y="204"/>
                  </a:lnTo>
                  <a:lnTo>
                    <a:pt x="152" y="205"/>
                  </a:lnTo>
                  <a:lnTo>
                    <a:pt x="152" y="207"/>
                  </a:lnTo>
                  <a:lnTo>
                    <a:pt x="150" y="207"/>
                  </a:lnTo>
                  <a:lnTo>
                    <a:pt x="150" y="209"/>
                  </a:lnTo>
                  <a:lnTo>
                    <a:pt x="152" y="20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2286000" y="2286000"/>
              <a:ext cx="998538" cy="552450"/>
            </a:xfrm>
            <a:custGeom>
              <a:avLst/>
              <a:gdLst>
                <a:gd name="T0" fmla="*/ 2147483647 w 699"/>
                <a:gd name="T1" fmla="*/ 2147483647 h 371"/>
                <a:gd name="T2" fmla="*/ 2147483647 w 699"/>
                <a:gd name="T3" fmla="*/ 2147483647 h 371"/>
                <a:gd name="T4" fmla="*/ 2147483647 w 699"/>
                <a:gd name="T5" fmla="*/ 2147483647 h 371"/>
                <a:gd name="T6" fmla="*/ 2147483647 w 699"/>
                <a:gd name="T7" fmla="*/ 2147483647 h 371"/>
                <a:gd name="T8" fmla="*/ 2147483647 w 699"/>
                <a:gd name="T9" fmla="*/ 2147483647 h 371"/>
                <a:gd name="T10" fmla="*/ 2147483647 w 699"/>
                <a:gd name="T11" fmla="*/ 2147483647 h 371"/>
                <a:gd name="T12" fmla="*/ 2147483647 w 699"/>
                <a:gd name="T13" fmla="*/ 2147483647 h 371"/>
                <a:gd name="T14" fmla="*/ 2147483647 w 699"/>
                <a:gd name="T15" fmla="*/ 2147483647 h 371"/>
                <a:gd name="T16" fmla="*/ 2147483647 w 699"/>
                <a:gd name="T17" fmla="*/ 2147483647 h 371"/>
                <a:gd name="T18" fmla="*/ 2147483647 w 699"/>
                <a:gd name="T19" fmla="*/ 2147483647 h 371"/>
                <a:gd name="T20" fmla="*/ 2147483647 w 699"/>
                <a:gd name="T21" fmla="*/ 2147483647 h 371"/>
                <a:gd name="T22" fmla="*/ 2147483647 w 699"/>
                <a:gd name="T23" fmla="*/ 2147483647 h 371"/>
                <a:gd name="T24" fmla="*/ 2147483647 w 699"/>
                <a:gd name="T25" fmla="*/ 2147483647 h 371"/>
                <a:gd name="T26" fmla="*/ 2147483647 w 699"/>
                <a:gd name="T27" fmla="*/ 2147483647 h 371"/>
                <a:gd name="T28" fmla="*/ 2147483647 w 699"/>
                <a:gd name="T29" fmla="*/ 2147483647 h 371"/>
                <a:gd name="T30" fmla="*/ 2147483647 w 699"/>
                <a:gd name="T31" fmla="*/ 2147483647 h 371"/>
                <a:gd name="T32" fmla="*/ 2147483647 w 699"/>
                <a:gd name="T33" fmla="*/ 2147483647 h 371"/>
                <a:gd name="T34" fmla="*/ 2147483647 w 699"/>
                <a:gd name="T35" fmla="*/ 2147483647 h 371"/>
                <a:gd name="T36" fmla="*/ 2147483647 w 699"/>
                <a:gd name="T37" fmla="*/ 2147483647 h 371"/>
                <a:gd name="T38" fmla="*/ 2147483647 w 699"/>
                <a:gd name="T39" fmla="*/ 2147483647 h 371"/>
                <a:gd name="T40" fmla="*/ 2147483647 w 699"/>
                <a:gd name="T41" fmla="*/ 2147483647 h 371"/>
                <a:gd name="T42" fmla="*/ 2147483647 w 699"/>
                <a:gd name="T43" fmla="*/ 2147483647 h 371"/>
                <a:gd name="T44" fmla="*/ 2147483647 w 699"/>
                <a:gd name="T45" fmla="*/ 2147483647 h 371"/>
                <a:gd name="T46" fmla="*/ 2147483647 w 699"/>
                <a:gd name="T47" fmla="*/ 2147483647 h 371"/>
                <a:gd name="T48" fmla="*/ 2147483647 w 699"/>
                <a:gd name="T49" fmla="*/ 2147483647 h 371"/>
                <a:gd name="T50" fmla="*/ 2147483647 w 699"/>
                <a:gd name="T51" fmla="*/ 2147483647 h 371"/>
                <a:gd name="T52" fmla="*/ 2147483647 w 699"/>
                <a:gd name="T53" fmla="*/ 2147483647 h 371"/>
                <a:gd name="T54" fmla="*/ 2147483647 w 699"/>
                <a:gd name="T55" fmla="*/ 2147483647 h 371"/>
                <a:gd name="T56" fmla="*/ 2147483647 w 699"/>
                <a:gd name="T57" fmla="*/ 2147483647 h 371"/>
                <a:gd name="T58" fmla="*/ 2147483647 w 699"/>
                <a:gd name="T59" fmla="*/ 2147483647 h 371"/>
                <a:gd name="T60" fmla="*/ 2147483647 w 699"/>
                <a:gd name="T61" fmla="*/ 2147483647 h 371"/>
                <a:gd name="T62" fmla="*/ 2147483647 w 699"/>
                <a:gd name="T63" fmla="*/ 2147483647 h 371"/>
                <a:gd name="T64" fmla="*/ 2147483647 w 699"/>
                <a:gd name="T65" fmla="*/ 2147483647 h 371"/>
                <a:gd name="T66" fmla="*/ 2147483647 w 699"/>
                <a:gd name="T67" fmla="*/ 2147483647 h 371"/>
                <a:gd name="T68" fmla="*/ 2147483647 w 699"/>
                <a:gd name="T69" fmla="*/ 2147483647 h 371"/>
                <a:gd name="T70" fmla="*/ 2147483647 w 699"/>
                <a:gd name="T71" fmla="*/ 2147483647 h 371"/>
                <a:gd name="T72" fmla="*/ 2147483647 w 699"/>
                <a:gd name="T73" fmla="*/ 2147483647 h 371"/>
                <a:gd name="T74" fmla="*/ 2147483647 w 699"/>
                <a:gd name="T75" fmla="*/ 2147483647 h 371"/>
                <a:gd name="T76" fmla="*/ 2147483647 w 699"/>
                <a:gd name="T77" fmla="*/ 2147483647 h 371"/>
                <a:gd name="T78" fmla="*/ 2147483647 w 699"/>
                <a:gd name="T79" fmla="*/ 2147483647 h 371"/>
                <a:gd name="T80" fmla="*/ 2147483647 w 699"/>
                <a:gd name="T81" fmla="*/ 2147483647 h 371"/>
                <a:gd name="T82" fmla="*/ 2147483647 w 699"/>
                <a:gd name="T83" fmla="*/ 2147483647 h 371"/>
                <a:gd name="T84" fmla="*/ 2147483647 w 699"/>
                <a:gd name="T85" fmla="*/ 2147483647 h 371"/>
                <a:gd name="T86" fmla="*/ 2147483647 w 699"/>
                <a:gd name="T87" fmla="*/ 2147483647 h 371"/>
                <a:gd name="T88" fmla="*/ 2147483647 w 699"/>
                <a:gd name="T89" fmla="*/ 2147483647 h 371"/>
                <a:gd name="T90" fmla="*/ 2147483647 w 699"/>
                <a:gd name="T91" fmla="*/ 2147483647 h 371"/>
                <a:gd name="T92" fmla="*/ 2147483647 w 699"/>
                <a:gd name="T93" fmla="*/ 2147483647 h 371"/>
                <a:gd name="T94" fmla="*/ 2147483647 w 699"/>
                <a:gd name="T95" fmla="*/ 2147483647 h 371"/>
                <a:gd name="T96" fmla="*/ 2147483647 w 699"/>
                <a:gd name="T97" fmla="*/ 2147483647 h 371"/>
                <a:gd name="T98" fmla="*/ 2147483647 w 699"/>
                <a:gd name="T99" fmla="*/ 2147483647 h 371"/>
                <a:gd name="T100" fmla="*/ 2147483647 w 699"/>
                <a:gd name="T101" fmla="*/ 2147483647 h 371"/>
                <a:gd name="T102" fmla="*/ 2147483647 w 699"/>
                <a:gd name="T103" fmla="*/ 2147483647 h 371"/>
                <a:gd name="T104" fmla="*/ 2147483647 w 699"/>
                <a:gd name="T105" fmla="*/ 2147483647 h 371"/>
                <a:gd name="T106" fmla="*/ 2147483647 w 699"/>
                <a:gd name="T107" fmla="*/ 2147483647 h 371"/>
                <a:gd name="T108" fmla="*/ 2147483647 w 699"/>
                <a:gd name="T109" fmla="*/ 2147483647 h 371"/>
                <a:gd name="T110" fmla="*/ 2147483647 w 699"/>
                <a:gd name="T111" fmla="*/ 2147483647 h 371"/>
                <a:gd name="T112" fmla="*/ 2147483647 w 699"/>
                <a:gd name="T113" fmla="*/ 2147483647 h 371"/>
                <a:gd name="T114" fmla="*/ 2147483647 w 699"/>
                <a:gd name="T115" fmla="*/ 2147483647 h 371"/>
                <a:gd name="T116" fmla="*/ 2147483647 w 699"/>
                <a:gd name="T117" fmla="*/ 2147483647 h 371"/>
                <a:gd name="T118" fmla="*/ 2147483647 w 699"/>
                <a:gd name="T119" fmla="*/ 2147483647 h 371"/>
                <a:gd name="T120" fmla="*/ 2147483647 w 699"/>
                <a:gd name="T121" fmla="*/ 2147483647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9"/>
                <a:gd name="T184" fmla="*/ 0 h 371"/>
                <a:gd name="T185" fmla="*/ 699 w 699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9" h="371">
                  <a:moveTo>
                    <a:pt x="33" y="87"/>
                  </a:moveTo>
                  <a:lnTo>
                    <a:pt x="33" y="85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2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1" y="77"/>
                  </a:lnTo>
                  <a:lnTo>
                    <a:pt x="23" y="76"/>
                  </a:lnTo>
                  <a:lnTo>
                    <a:pt x="21" y="74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0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3" y="3"/>
                  </a:lnTo>
                  <a:lnTo>
                    <a:pt x="106" y="38"/>
                  </a:lnTo>
                  <a:lnTo>
                    <a:pt x="126" y="48"/>
                  </a:lnTo>
                  <a:lnTo>
                    <a:pt x="172" y="58"/>
                  </a:lnTo>
                  <a:lnTo>
                    <a:pt x="189" y="61"/>
                  </a:lnTo>
                  <a:lnTo>
                    <a:pt x="234" y="71"/>
                  </a:lnTo>
                  <a:lnTo>
                    <a:pt x="236" y="72"/>
                  </a:lnTo>
                  <a:lnTo>
                    <a:pt x="260" y="77"/>
                  </a:lnTo>
                  <a:lnTo>
                    <a:pt x="280" y="82"/>
                  </a:lnTo>
                  <a:lnTo>
                    <a:pt x="324" y="90"/>
                  </a:lnTo>
                  <a:lnTo>
                    <a:pt x="331" y="92"/>
                  </a:lnTo>
                  <a:lnTo>
                    <a:pt x="342" y="95"/>
                  </a:lnTo>
                  <a:lnTo>
                    <a:pt x="400" y="125"/>
                  </a:lnTo>
                  <a:lnTo>
                    <a:pt x="420" y="135"/>
                  </a:lnTo>
                  <a:lnTo>
                    <a:pt x="432" y="141"/>
                  </a:lnTo>
                  <a:lnTo>
                    <a:pt x="472" y="163"/>
                  </a:lnTo>
                  <a:lnTo>
                    <a:pt x="498" y="174"/>
                  </a:lnTo>
                  <a:lnTo>
                    <a:pt x="550" y="195"/>
                  </a:lnTo>
                  <a:lnTo>
                    <a:pt x="574" y="205"/>
                  </a:lnTo>
                  <a:lnTo>
                    <a:pt x="631" y="228"/>
                  </a:lnTo>
                  <a:lnTo>
                    <a:pt x="650" y="237"/>
                  </a:lnTo>
                  <a:lnTo>
                    <a:pt x="651" y="237"/>
                  </a:lnTo>
                  <a:lnTo>
                    <a:pt x="680" y="250"/>
                  </a:lnTo>
                  <a:lnTo>
                    <a:pt x="699" y="256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7" y="260"/>
                  </a:lnTo>
                  <a:lnTo>
                    <a:pt x="697" y="261"/>
                  </a:lnTo>
                  <a:lnTo>
                    <a:pt x="697" y="260"/>
                  </a:lnTo>
                  <a:lnTo>
                    <a:pt x="697" y="261"/>
                  </a:lnTo>
                  <a:lnTo>
                    <a:pt x="695" y="261"/>
                  </a:lnTo>
                  <a:lnTo>
                    <a:pt x="695" y="260"/>
                  </a:lnTo>
                  <a:lnTo>
                    <a:pt x="695" y="261"/>
                  </a:lnTo>
                  <a:lnTo>
                    <a:pt x="695" y="260"/>
                  </a:lnTo>
                  <a:lnTo>
                    <a:pt x="694" y="261"/>
                  </a:lnTo>
                  <a:lnTo>
                    <a:pt x="694" y="263"/>
                  </a:lnTo>
                  <a:lnTo>
                    <a:pt x="692" y="263"/>
                  </a:lnTo>
                  <a:lnTo>
                    <a:pt x="694" y="263"/>
                  </a:lnTo>
                  <a:lnTo>
                    <a:pt x="692" y="263"/>
                  </a:lnTo>
                  <a:lnTo>
                    <a:pt x="690" y="263"/>
                  </a:lnTo>
                  <a:lnTo>
                    <a:pt x="692" y="263"/>
                  </a:lnTo>
                  <a:lnTo>
                    <a:pt x="690" y="264"/>
                  </a:lnTo>
                  <a:lnTo>
                    <a:pt x="689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5" y="266"/>
                  </a:lnTo>
                  <a:lnTo>
                    <a:pt x="684" y="268"/>
                  </a:lnTo>
                  <a:lnTo>
                    <a:pt x="682" y="268"/>
                  </a:lnTo>
                  <a:lnTo>
                    <a:pt x="682" y="269"/>
                  </a:lnTo>
                  <a:lnTo>
                    <a:pt x="680" y="269"/>
                  </a:lnTo>
                  <a:lnTo>
                    <a:pt x="680" y="271"/>
                  </a:lnTo>
                  <a:lnTo>
                    <a:pt x="678" y="271"/>
                  </a:lnTo>
                  <a:lnTo>
                    <a:pt x="678" y="273"/>
                  </a:lnTo>
                  <a:lnTo>
                    <a:pt x="677" y="273"/>
                  </a:lnTo>
                  <a:lnTo>
                    <a:pt x="677" y="274"/>
                  </a:lnTo>
                  <a:lnTo>
                    <a:pt x="675" y="274"/>
                  </a:lnTo>
                  <a:lnTo>
                    <a:pt x="673" y="274"/>
                  </a:lnTo>
                  <a:lnTo>
                    <a:pt x="675" y="274"/>
                  </a:lnTo>
                  <a:lnTo>
                    <a:pt x="673" y="274"/>
                  </a:lnTo>
                  <a:lnTo>
                    <a:pt x="675" y="274"/>
                  </a:lnTo>
                  <a:lnTo>
                    <a:pt x="673" y="276"/>
                  </a:lnTo>
                  <a:lnTo>
                    <a:pt x="673" y="274"/>
                  </a:lnTo>
                  <a:lnTo>
                    <a:pt x="673" y="276"/>
                  </a:lnTo>
                  <a:lnTo>
                    <a:pt x="672" y="276"/>
                  </a:lnTo>
                  <a:lnTo>
                    <a:pt x="672" y="278"/>
                  </a:lnTo>
                  <a:lnTo>
                    <a:pt x="670" y="278"/>
                  </a:lnTo>
                  <a:lnTo>
                    <a:pt x="670" y="279"/>
                  </a:lnTo>
                  <a:lnTo>
                    <a:pt x="668" y="279"/>
                  </a:lnTo>
                  <a:lnTo>
                    <a:pt x="668" y="281"/>
                  </a:lnTo>
                  <a:lnTo>
                    <a:pt x="667" y="281"/>
                  </a:lnTo>
                  <a:lnTo>
                    <a:pt x="667" y="283"/>
                  </a:lnTo>
                  <a:lnTo>
                    <a:pt x="667" y="284"/>
                  </a:lnTo>
                  <a:lnTo>
                    <a:pt x="667" y="283"/>
                  </a:lnTo>
                  <a:lnTo>
                    <a:pt x="665" y="283"/>
                  </a:lnTo>
                  <a:lnTo>
                    <a:pt x="665" y="284"/>
                  </a:lnTo>
                  <a:lnTo>
                    <a:pt x="665" y="283"/>
                  </a:lnTo>
                  <a:lnTo>
                    <a:pt x="665" y="284"/>
                  </a:lnTo>
                  <a:lnTo>
                    <a:pt x="663" y="284"/>
                  </a:lnTo>
                  <a:lnTo>
                    <a:pt x="665" y="284"/>
                  </a:lnTo>
                  <a:lnTo>
                    <a:pt x="663" y="284"/>
                  </a:lnTo>
                  <a:lnTo>
                    <a:pt x="663" y="286"/>
                  </a:lnTo>
                  <a:lnTo>
                    <a:pt x="662" y="286"/>
                  </a:lnTo>
                  <a:lnTo>
                    <a:pt x="663" y="286"/>
                  </a:lnTo>
                  <a:lnTo>
                    <a:pt x="663" y="287"/>
                  </a:lnTo>
                  <a:lnTo>
                    <a:pt x="662" y="287"/>
                  </a:lnTo>
                  <a:lnTo>
                    <a:pt x="662" y="289"/>
                  </a:lnTo>
                  <a:lnTo>
                    <a:pt x="660" y="289"/>
                  </a:lnTo>
                  <a:lnTo>
                    <a:pt x="658" y="291"/>
                  </a:lnTo>
                  <a:lnTo>
                    <a:pt x="657" y="291"/>
                  </a:lnTo>
                  <a:lnTo>
                    <a:pt x="658" y="291"/>
                  </a:lnTo>
                  <a:lnTo>
                    <a:pt x="657" y="292"/>
                  </a:lnTo>
                  <a:lnTo>
                    <a:pt x="655" y="292"/>
                  </a:lnTo>
                  <a:lnTo>
                    <a:pt x="653" y="292"/>
                  </a:lnTo>
                  <a:lnTo>
                    <a:pt x="651" y="292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50" y="296"/>
                  </a:lnTo>
                  <a:lnTo>
                    <a:pt x="648" y="296"/>
                  </a:lnTo>
                  <a:lnTo>
                    <a:pt x="646" y="296"/>
                  </a:lnTo>
                  <a:lnTo>
                    <a:pt x="646" y="297"/>
                  </a:lnTo>
                  <a:lnTo>
                    <a:pt x="645" y="297"/>
                  </a:lnTo>
                  <a:lnTo>
                    <a:pt x="643" y="296"/>
                  </a:lnTo>
                  <a:lnTo>
                    <a:pt x="641" y="296"/>
                  </a:lnTo>
                  <a:lnTo>
                    <a:pt x="640" y="296"/>
                  </a:lnTo>
                  <a:lnTo>
                    <a:pt x="638" y="296"/>
                  </a:lnTo>
                  <a:lnTo>
                    <a:pt x="638" y="297"/>
                  </a:lnTo>
                  <a:lnTo>
                    <a:pt x="636" y="297"/>
                  </a:lnTo>
                  <a:lnTo>
                    <a:pt x="636" y="296"/>
                  </a:lnTo>
                  <a:lnTo>
                    <a:pt x="635" y="296"/>
                  </a:lnTo>
                  <a:lnTo>
                    <a:pt x="633" y="296"/>
                  </a:lnTo>
                  <a:lnTo>
                    <a:pt x="631" y="296"/>
                  </a:lnTo>
                  <a:lnTo>
                    <a:pt x="631" y="297"/>
                  </a:lnTo>
                  <a:lnTo>
                    <a:pt x="633" y="297"/>
                  </a:lnTo>
                  <a:lnTo>
                    <a:pt x="633" y="299"/>
                  </a:lnTo>
                  <a:lnTo>
                    <a:pt x="631" y="299"/>
                  </a:lnTo>
                  <a:lnTo>
                    <a:pt x="633" y="299"/>
                  </a:lnTo>
                  <a:lnTo>
                    <a:pt x="633" y="301"/>
                  </a:lnTo>
                  <a:lnTo>
                    <a:pt x="631" y="301"/>
                  </a:lnTo>
                  <a:lnTo>
                    <a:pt x="631" y="302"/>
                  </a:lnTo>
                  <a:lnTo>
                    <a:pt x="631" y="301"/>
                  </a:lnTo>
                  <a:lnTo>
                    <a:pt x="630" y="301"/>
                  </a:lnTo>
                  <a:lnTo>
                    <a:pt x="628" y="302"/>
                  </a:lnTo>
                  <a:lnTo>
                    <a:pt x="630" y="302"/>
                  </a:lnTo>
                  <a:lnTo>
                    <a:pt x="628" y="302"/>
                  </a:lnTo>
                  <a:lnTo>
                    <a:pt x="628" y="301"/>
                  </a:lnTo>
                  <a:lnTo>
                    <a:pt x="626" y="301"/>
                  </a:lnTo>
                  <a:lnTo>
                    <a:pt x="624" y="301"/>
                  </a:lnTo>
                  <a:lnTo>
                    <a:pt x="623" y="301"/>
                  </a:lnTo>
                  <a:lnTo>
                    <a:pt x="623" y="302"/>
                  </a:lnTo>
                  <a:lnTo>
                    <a:pt x="623" y="304"/>
                  </a:lnTo>
                  <a:lnTo>
                    <a:pt x="623" y="306"/>
                  </a:lnTo>
                  <a:lnTo>
                    <a:pt x="621" y="306"/>
                  </a:lnTo>
                  <a:lnTo>
                    <a:pt x="621" y="307"/>
                  </a:lnTo>
                  <a:lnTo>
                    <a:pt x="619" y="309"/>
                  </a:lnTo>
                  <a:lnTo>
                    <a:pt x="618" y="309"/>
                  </a:lnTo>
                  <a:lnTo>
                    <a:pt x="616" y="310"/>
                  </a:lnTo>
                  <a:lnTo>
                    <a:pt x="614" y="310"/>
                  </a:lnTo>
                  <a:lnTo>
                    <a:pt x="614" y="309"/>
                  </a:lnTo>
                  <a:lnTo>
                    <a:pt x="614" y="310"/>
                  </a:lnTo>
                  <a:lnTo>
                    <a:pt x="613" y="310"/>
                  </a:lnTo>
                  <a:lnTo>
                    <a:pt x="613" y="312"/>
                  </a:lnTo>
                  <a:lnTo>
                    <a:pt x="611" y="310"/>
                  </a:lnTo>
                  <a:lnTo>
                    <a:pt x="611" y="312"/>
                  </a:lnTo>
                  <a:lnTo>
                    <a:pt x="611" y="310"/>
                  </a:lnTo>
                  <a:lnTo>
                    <a:pt x="609" y="312"/>
                  </a:lnTo>
                  <a:lnTo>
                    <a:pt x="608" y="312"/>
                  </a:lnTo>
                  <a:lnTo>
                    <a:pt x="606" y="314"/>
                  </a:lnTo>
                  <a:lnTo>
                    <a:pt x="606" y="315"/>
                  </a:lnTo>
                  <a:lnTo>
                    <a:pt x="604" y="315"/>
                  </a:lnTo>
                  <a:lnTo>
                    <a:pt x="604" y="317"/>
                  </a:lnTo>
                  <a:lnTo>
                    <a:pt x="604" y="319"/>
                  </a:lnTo>
                  <a:lnTo>
                    <a:pt x="602" y="319"/>
                  </a:lnTo>
                  <a:lnTo>
                    <a:pt x="602" y="320"/>
                  </a:lnTo>
                  <a:lnTo>
                    <a:pt x="601" y="320"/>
                  </a:lnTo>
                  <a:lnTo>
                    <a:pt x="601" y="322"/>
                  </a:lnTo>
                  <a:lnTo>
                    <a:pt x="599" y="324"/>
                  </a:lnTo>
                  <a:lnTo>
                    <a:pt x="599" y="322"/>
                  </a:lnTo>
                  <a:lnTo>
                    <a:pt x="597" y="322"/>
                  </a:lnTo>
                  <a:lnTo>
                    <a:pt x="596" y="332"/>
                  </a:lnTo>
                  <a:lnTo>
                    <a:pt x="594" y="332"/>
                  </a:lnTo>
                  <a:lnTo>
                    <a:pt x="592" y="332"/>
                  </a:lnTo>
                  <a:lnTo>
                    <a:pt x="592" y="330"/>
                  </a:lnTo>
                  <a:lnTo>
                    <a:pt x="591" y="330"/>
                  </a:lnTo>
                  <a:lnTo>
                    <a:pt x="591" y="328"/>
                  </a:lnTo>
                  <a:lnTo>
                    <a:pt x="589" y="330"/>
                  </a:lnTo>
                  <a:lnTo>
                    <a:pt x="589" y="328"/>
                  </a:lnTo>
                  <a:lnTo>
                    <a:pt x="587" y="328"/>
                  </a:lnTo>
                  <a:lnTo>
                    <a:pt x="586" y="328"/>
                  </a:lnTo>
                  <a:lnTo>
                    <a:pt x="586" y="327"/>
                  </a:lnTo>
                  <a:lnTo>
                    <a:pt x="584" y="327"/>
                  </a:lnTo>
                  <a:lnTo>
                    <a:pt x="582" y="325"/>
                  </a:lnTo>
                  <a:lnTo>
                    <a:pt x="582" y="327"/>
                  </a:lnTo>
                  <a:lnTo>
                    <a:pt x="582" y="325"/>
                  </a:lnTo>
                  <a:lnTo>
                    <a:pt x="581" y="325"/>
                  </a:lnTo>
                  <a:lnTo>
                    <a:pt x="579" y="325"/>
                  </a:lnTo>
                  <a:lnTo>
                    <a:pt x="577" y="325"/>
                  </a:lnTo>
                  <a:lnTo>
                    <a:pt x="575" y="325"/>
                  </a:lnTo>
                  <a:lnTo>
                    <a:pt x="575" y="327"/>
                  </a:lnTo>
                  <a:lnTo>
                    <a:pt x="574" y="327"/>
                  </a:lnTo>
                  <a:lnTo>
                    <a:pt x="572" y="327"/>
                  </a:lnTo>
                  <a:lnTo>
                    <a:pt x="572" y="325"/>
                  </a:lnTo>
                  <a:lnTo>
                    <a:pt x="572" y="327"/>
                  </a:lnTo>
                  <a:lnTo>
                    <a:pt x="572" y="325"/>
                  </a:lnTo>
                  <a:lnTo>
                    <a:pt x="570" y="325"/>
                  </a:lnTo>
                  <a:lnTo>
                    <a:pt x="570" y="327"/>
                  </a:lnTo>
                  <a:lnTo>
                    <a:pt x="569" y="327"/>
                  </a:lnTo>
                  <a:lnTo>
                    <a:pt x="567" y="327"/>
                  </a:lnTo>
                  <a:lnTo>
                    <a:pt x="567" y="325"/>
                  </a:lnTo>
                  <a:lnTo>
                    <a:pt x="567" y="327"/>
                  </a:lnTo>
                  <a:lnTo>
                    <a:pt x="567" y="325"/>
                  </a:lnTo>
                  <a:lnTo>
                    <a:pt x="567" y="327"/>
                  </a:lnTo>
                  <a:lnTo>
                    <a:pt x="567" y="325"/>
                  </a:lnTo>
                  <a:lnTo>
                    <a:pt x="567" y="327"/>
                  </a:lnTo>
                  <a:lnTo>
                    <a:pt x="567" y="325"/>
                  </a:lnTo>
                  <a:lnTo>
                    <a:pt x="565" y="325"/>
                  </a:lnTo>
                  <a:lnTo>
                    <a:pt x="565" y="327"/>
                  </a:lnTo>
                  <a:lnTo>
                    <a:pt x="565" y="325"/>
                  </a:lnTo>
                  <a:lnTo>
                    <a:pt x="565" y="327"/>
                  </a:lnTo>
                  <a:lnTo>
                    <a:pt x="564" y="327"/>
                  </a:lnTo>
                  <a:lnTo>
                    <a:pt x="565" y="327"/>
                  </a:lnTo>
                  <a:lnTo>
                    <a:pt x="564" y="327"/>
                  </a:lnTo>
                  <a:lnTo>
                    <a:pt x="564" y="328"/>
                  </a:lnTo>
                  <a:lnTo>
                    <a:pt x="562" y="328"/>
                  </a:lnTo>
                  <a:lnTo>
                    <a:pt x="560" y="328"/>
                  </a:lnTo>
                  <a:lnTo>
                    <a:pt x="560" y="330"/>
                  </a:lnTo>
                  <a:lnTo>
                    <a:pt x="559" y="330"/>
                  </a:lnTo>
                  <a:lnTo>
                    <a:pt x="559" y="332"/>
                  </a:lnTo>
                  <a:lnTo>
                    <a:pt x="557" y="332"/>
                  </a:lnTo>
                  <a:lnTo>
                    <a:pt x="559" y="332"/>
                  </a:lnTo>
                  <a:lnTo>
                    <a:pt x="557" y="332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7"/>
                  </a:lnTo>
                  <a:lnTo>
                    <a:pt x="557" y="338"/>
                  </a:lnTo>
                  <a:lnTo>
                    <a:pt x="557" y="337"/>
                  </a:lnTo>
                  <a:lnTo>
                    <a:pt x="557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4" y="340"/>
                  </a:lnTo>
                  <a:lnTo>
                    <a:pt x="554" y="342"/>
                  </a:lnTo>
                  <a:lnTo>
                    <a:pt x="552" y="342"/>
                  </a:lnTo>
                  <a:lnTo>
                    <a:pt x="552" y="343"/>
                  </a:lnTo>
                  <a:lnTo>
                    <a:pt x="550" y="343"/>
                  </a:lnTo>
                  <a:lnTo>
                    <a:pt x="550" y="345"/>
                  </a:lnTo>
                  <a:lnTo>
                    <a:pt x="548" y="345"/>
                  </a:lnTo>
                  <a:lnTo>
                    <a:pt x="548" y="347"/>
                  </a:lnTo>
                  <a:lnTo>
                    <a:pt x="548" y="348"/>
                  </a:lnTo>
                  <a:lnTo>
                    <a:pt x="548" y="350"/>
                  </a:lnTo>
                  <a:lnTo>
                    <a:pt x="547" y="350"/>
                  </a:lnTo>
                  <a:lnTo>
                    <a:pt x="545" y="351"/>
                  </a:lnTo>
                  <a:lnTo>
                    <a:pt x="545" y="353"/>
                  </a:lnTo>
                  <a:lnTo>
                    <a:pt x="545" y="355"/>
                  </a:lnTo>
                  <a:lnTo>
                    <a:pt x="543" y="355"/>
                  </a:lnTo>
                  <a:lnTo>
                    <a:pt x="543" y="356"/>
                  </a:lnTo>
                  <a:lnTo>
                    <a:pt x="542" y="356"/>
                  </a:lnTo>
                  <a:lnTo>
                    <a:pt x="542" y="358"/>
                  </a:lnTo>
                  <a:lnTo>
                    <a:pt x="540" y="358"/>
                  </a:lnTo>
                  <a:lnTo>
                    <a:pt x="540" y="356"/>
                  </a:lnTo>
                  <a:lnTo>
                    <a:pt x="540" y="358"/>
                  </a:lnTo>
                  <a:lnTo>
                    <a:pt x="538" y="358"/>
                  </a:lnTo>
                  <a:lnTo>
                    <a:pt x="537" y="358"/>
                  </a:lnTo>
                  <a:lnTo>
                    <a:pt x="537" y="360"/>
                  </a:lnTo>
                  <a:lnTo>
                    <a:pt x="535" y="360"/>
                  </a:lnTo>
                  <a:lnTo>
                    <a:pt x="535" y="358"/>
                  </a:lnTo>
                  <a:lnTo>
                    <a:pt x="533" y="358"/>
                  </a:lnTo>
                  <a:lnTo>
                    <a:pt x="532" y="360"/>
                  </a:lnTo>
                  <a:lnTo>
                    <a:pt x="530" y="360"/>
                  </a:lnTo>
                  <a:lnTo>
                    <a:pt x="530" y="361"/>
                  </a:lnTo>
                  <a:lnTo>
                    <a:pt x="530" y="363"/>
                  </a:lnTo>
                  <a:lnTo>
                    <a:pt x="528" y="363"/>
                  </a:lnTo>
                  <a:lnTo>
                    <a:pt x="528" y="361"/>
                  </a:lnTo>
                  <a:lnTo>
                    <a:pt x="526" y="361"/>
                  </a:lnTo>
                  <a:lnTo>
                    <a:pt x="525" y="361"/>
                  </a:lnTo>
                  <a:lnTo>
                    <a:pt x="525" y="363"/>
                  </a:lnTo>
                  <a:lnTo>
                    <a:pt x="523" y="363"/>
                  </a:lnTo>
                  <a:lnTo>
                    <a:pt x="521" y="363"/>
                  </a:lnTo>
                  <a:lnTo>
                    <a:pt x="520" y="365"/>
                  </a:lnTo>
                  <a:lnTo>
                    <a:pt x="518" y="366"/>
                  </a:lnTo>
                  <a:lnTo>
                    <a:pt x="516" y="366"/>
                  </a:lnTo>
                  <a:lnTo>
                    <a:pt x="516" y="368"/>
                  </a:lnTo>
                  <a:lnTo>
                    <a:pt x="499" y="371"/>
                  </a:lnTo>
                  <a:lnTo>
                    <a:pt x="499" y="370"/>
                  </a:lnTo>
                  <a:lnTo>
                    <a:pt x="499" y="368"/>
                  </a:lnTo>
                  <a:lnTo>
                    <a:pt x="498" y="368"/>
                  </a:lnTo>
                  <a:lnTo>
                    <a:pt x="498" y="366"/>
                  </a:lnTo>
                  <a:lnTo>
                    <a:pt x="498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4" y="365"/>
                  </a:lnTo>
                  <a:lnTo>
                    <a:pt x="496" y="363"/>
                  </a:lnTo>
                  <a:lnTo>
                    <a:pt x="494" y="363"/>
                  </a:lnTo>
                  <a:lnTo>
                    <a:pt x="496" y="361"/>
                  </a:lnTo>
                  <a:lnTo>
                    <a:pt x="496" y="360"/>
                  </a:lnTo>
                  <a:lnTo>
                    <a:pt x="494" y="360"/>
                  </a:lnTo>
                  <a:lnTo>
                    <a:pt x="496" y="360"/>
                  </a:lnTo>
                  <a:lnTo>
                    <a:pt x="496" y="358"/>
                  </a:lnTo>
                  <a:lnTo>
                    <a:pt x="494" y="360"/>
                  </a:lnTo>
                  <a:lnTo>
                    <a:pt x="494" y="358"/>
                  </a:lnTo>
                  <a:lnTo>
                    <a:pt x="493" y="358"/>
                  </a:lnTo>
                  <a:lnTo>
                    <a:pt x="494" y="358"/>
                  </a:lnTo>
                  <a:lnTo>
                    <a:pt x="493" y="358"/>
                  </a:lnTo>
                  <a:lnTo>
                    <a:pt x="493" y="360"/>
                  </a:lnTo>
                  <a:lnTo>
                    <a:pt x="493" y="358"/>
                  </a:lnTo>
                  <a:lnTo>
                    <a:pt x="491" y="358"/>
                  </a:lnTo>
                  <a:lnTo>
                    <a:pt x="493" y="358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88" y="358"/>
                  </a:lnTo>
                  <a:lnTo>
                    <a:pt x="486" y="358"/>
                  </a:lnTo>
                  <a:lnTo>
                    <a:pt x="486" y="360"/>
                  </a:lnTo>
                  <a:lnTo>
                    <a:pt x="484" y="360"/>
                  </a:lnTo>
                  <a:lnTo>
                    <a:pt x="483" y="360"/>
                  </a:lnTo>
                  <a:lnTo>
                    <a:pt x="484" y="360"/>
                  </a:lnTo>
                  <a:lnTo>
                    <a:pt x="483" y="360"/>
                  </a:lnTo>
                  <a:lnTo>
                    <a:pt x="481" y="360"/>
                  </a:lnTo>
                  <a:lnTo>
                    <a:pt x="479" y="360"/>
                  </a:lnTo>
                  <a:lnTo>
                    <a:pt x="479" y="358"/>
                  </a:lnTo>
                  <a:lnTo>
                    <a:pt x="477" y="360"/>
                  </a:lnTo>
                  <a:lnTo>
                    <a:pt x="477" y="358"/>
                  </a:lnTo>
                  <a:lnTo>
                    <a:pt x="476" y="358"/>
                  </a:lnTo>
                  <a:lnTo>
                    <a:pt x="476" y="356"/>
                  </a:lnTo>
                  <a:lnTo>
                    <a:pt x="476" y="358"/>
                  </a:lnTo>
                  <a:lnTo>
                    <a:pt x="474" y="358"/>
                  </a:lnTo>
                  <a:lnTo>
                    <a:pt x="474" y="360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2" y="360"/>
                  </a:lnTo>
                  <a:lnTo>
                    <a:pt x="471" y="358"/>
                  </a:lnTo>
                  <a:lnTo>
                    <a:pt x="471" y="356"/>
                  </a:lnTo>
                  <a:lnTo>
                    <a:pt x="469" y="356"/>
                  </a:lnTo>
                  <a:lnTo>
                    <a:pt x="467" y="356"/>
                  </a:lnTo>
                  <a:lnTo>
                    <a:pt x="466" y="356"/>
                  </a:lnTo>
                  <a:lnTo>
                    <a:pt x="466" y="355"/>
                  </a:lnTo>
                  <a:lnTo>
                    <a:pt x="466" y="356"/>
                  </a:lnTo>
                  <a:lnTo>
                    <a:pt x="464" y="356"/>
                  </a:lnTo>
                  <a:lnTo>
                    <a:pt x="464" y="355"/>
                  </a:lnTo>
                  <a:lnTo>
                    <a:pt x="464" y="356"/>
                  </a:lnTo>
                  <a:lnTo>
                    <a:pt x="462" y="356"/>
                  </a:lnTo>
                  <a:lnTo>
                    <a:pt x="461" y="356"/>
                  </a:lnTo>
                  <a:lnTo>
                    <a:pt x="461" y="355"/>
                  </a:lnTo>
                  <a:lnTo>
                    <a:pt x="459" y="356"/>
                  </a:lnTo>
                  <a:lnTo>
                    <a:pt x="459" y="355"/>
                  </a:lnTo>
                  <a:lnTo>
                    <a:pt x="459" y="356"/>
                  </a:lnTo>
                  <a:lnTo>
                    <a:pt x="459" y="355"/>
                  </a:lnTo>
                  <a:lnTo>
                    <a:pt x="457" y="355"/>
                  </a:lnTo>
                  <a:lnTo>
                    <a:pt x="459" y="355"/>
                  </a:lnTo>
                  <a:lnTo>
                    <a:pt x="457" y="355"/>
                  </a:lnTo>
                  <a:lnTo>
                    <a:pt x="456" y="355"/>
                  </a:lnTo>
                  <a:lnTo>
                    <a:pt x="456" y="353"/>
                  </a:lnTo>
                  <a:lnTo>
                    <a:pt x="454" y="353"/>
                  </a:lnTo>
                  <a:lnTo>
                    <a:pt x="452" y="355"/>
                  </a:lnTo>
                  <a:lnTo>
                    <a:pt x="452" y="353"/>
                  </a:lnTo>
                  <a:lnTo>
                    <a:pt x="450" y="353"/>
                  </a:lnTo>
                  <a:lnTo>
                    <a:pt x="449" y="353"/>
                  </a:lnTo>
                  <a:lnTo>
                    <a:pt x="447" y="353"/>
                  </a:lnTo>
                  <a:lnTo>
                    <a:pt x="447" y="355"/>
                  </a:lnTo>
                  <a:lnTo>
                    <a:pt x="445" y="353"/>
                  </a:lnTo>
                  <a:lnTo>
                    <a:pt x="444" y="353"/>
                  </a:lnTo>
                  <a:lnTo>
                    <a:pt x="442" y="353"/>
                  </a:lnTo>
                  <a:lnTo>
                    <a:pt x="440" y="353"/>
                  </a:lnTo>
                  <a:lnTo>
                    <a:pt x="439" y="353"/>
                  </a:lnTo>
                  <a:lnTo>
                    <a:pt x="437" y="353"/>
                  </a:lnTo>
                  <a:lnTo>
                    <a:pt x="437" y="355"/>
                  </a:lnTo>
                  <a:lnTo>
                    <a:pt x="437" y="353"/>
                  </a:lnTo>
                  <a:lnTo>
                    <a:pt x="435" y="353"/>
                  </a:lnTo>
                  <a:lnTo>
                    <a:pt x="435" y="351"/>
                  </a:lnTo>
                  <a:lnTo>
                    <a:pt x="435" y="353"/>
                  </a:lnTo>
                  <a:lnTo>
                    <a:pt x="435" y="351"/>
                  </a:lnTo>
                  <a:lnTo>
                    <a:pt x="434" y="351"/>
                  </a:lnTo>
                  <a:lnTo>
                    <a:pt x="434" y="353"/>
                  </a:lnTo>
                  <a:lnTo>
                    <a:pt x="434" y="351"/>
                  </a:lnTo>
                  <a:lnTo>
                    <a:pt x="432" y="351"/>
                  </a:lnTo>
                  <a:lnTo>
                    <a:pt x="432" y="353"/>
                  </a:lnTo>
                  <a:lnTo>
                    <a:pt x="432" y="351"/>
                  </a:lnTo>
                  <a:lnTo>
                    <a:pt x="430" y="353"/>
                  </a:lnTo>
                  <a:lnTo>
                    <a:pt x="429" y="353"/>
                  </a:lnTo>
                  <a:lnTo>
                    <a:pt x="427" y="353"/>
                  </a:lnTo>
                  <a:lnTo>
                    <a:pt x="427" y="355"/>
                  </a:lnTo>
                  <a:lnTo>
                    <a:pt x="427" y="353"/>
                  </a:lnTo>
                  <a:lnTo>
                    <a:pt x="425" y="353"/>
                  </a:lnTo>
                  <a:lnTo>
                    <a:pt x="423" y="353"/>
                  </a:lnTo>
                  <a:lnTo>
                    <a:pt x="422" y="351"/>
                  </a:lnTo>
                  <a:lnTo>
                    <a:pt x="422" y="353"/>
                  </a:lnTo>
                  <a:lnTo>
                    <a:pt x="420" y="353"/>
                  </a:lnTo>
                  <a:lnTo>
                    <a:pt x="418" y="353"/>
                  </a:lnTo>
                  <a:lnTo>
                    <a:pt x="417" y="353"/>
                  </a:lnTo>
                  <a:lnTo>
                    <a:pt x="415" y="353"/>
                  </a:lnTo>
                  <a:lnTo>
                    <a:pt x="415" y="355"/>
                  </a:lnTo>
                  <a:lnTo>
                    <a:pt x="413" y="353"/>
                  </a:lnTo>
                  <a:lnTo>
                    <a:pt x="413" y="355"/>
                  </a:lnTo>
                  <a:lnTo>
                    <a:pt x="412" y="355"/>
                  </a:lnTo>
                  <a:lnTo>
                    <a:pt x="410" y="353"/>
                  </a:lnTo>
                  <a:lnTo>
                    <a:pt x="408" y="355"/>
                  </a:lnTo>
                  <a:lnTo>
                    <a:pt x="407" y="355"/>
                  </a:lnTo>
                  <a:lnTo>
                    <a:pt x="407" y="356"/>
                  </a:lnTo>
                  <a:lnTo>
                    <a:pt x="407" y="355"/>
                  </a:lnTo>
                  <a:lnTo>
                    <a:pt x="405" y="356"/>
                  </a:lnTo>
                  <a:lnTo>
                    <a:pt x="405" y="355"/>
                  </a:lnTo>
                  <a:lnTo>
                    <a:pt x="403" y="355"/>
                  </a:lnTo>
                  <a:lnTo>
                    <a:pt x="403" y="356"/>
                  </a:lnTo>
                  <a:lnTo>
                    <a:pt x="401" y="356"/>
                  </a:lnTo>
                  <a:lnTo>
                    <a:pt x="401" y="355"/>
                  </a:lnTo>
                  <a:lnTo>
                    <a:pt x="403" y="355"/>
                  </a:lnTo>
                  <a:lnTo>
                    <a:pt x="401" y="355"/>
                  </a:lnTo>
                  <a:lnTo>
                    <a:pt x="401" y="353"/>
                  </a:lnTo>
                  <a:lnTo>
                    <a:pt x="400" y="353"/>
                  </a:lnTo>
                  <a:lnTo>
                    <a:pt x="400" y="351"/>
                  </a:lnTo>
                  <a:lnTo>
                    <a:pt x="398" y="351"/>
                  </a:lnTo>
                  <a:lnTo>
                    <a:pt x="396" y="351"/>
                  </a:lnTo>
                  <a:lnTo>
                    <a:pt x="395" y="351"/>
                  </a:lnTo>
                  <a:lnTo>
                    <a:pt x="393" y="351"/>
                  </a:lnTo>
                  <a:lnTo>
                    <a:pt x="391" y="351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6" y="351"/>
                  </a:lnTo>
                  <a:lnTo>
                    <a:pt x="385" y="351"/>
                  </a:lnTo>
                  <a:lnTo>
                    <a:pt x="383" y="351"/>
                  </a:lnTo>
                  <a:lnTo>
                    <a:pt x="381" y="351"/>
                  </a:lnTo>
                  <a:lnTo>
                    <a:pt x="383" y="351"/>
                  </a:lnTo>
                  <a:lnTo>
                    <a:pt x="381" y="351"/>
                  </a:lnTo>
                  <a:lnTo>
                    <a:pt x="381" y="353"/>
                  </a:lnTo>
                  <a:lnTo>
                    <a:pt x="381" y="351"/>
                  </a:lnTo>
                  <a:lnTo>
                    <a:pt x="381" y="353"/>
                  </a:lnTo>
                  <a:lnTo>
                    <a:pt x="380" y="353"/>
                  </a:lnTo>
                  <a:lnTo>
                    <a:pt x="380" y="355"/>
                  </a:lnTo>
                  <a:lnTo>
                    <a:pt x="378" y="353"/>
                  </a:lnTo>
                  <a:lnTo>
                    <a:pt x="378" y="355"/>
                  </a:lnTo>
                  <a:lnTo>
                    <a:pt x="376" y="355"/>
                  </a:lnTo>
                  <a:lnTo>
                    <a:pt x="374" y="356"/>
                  </a:lnTo>
                  <a:lnTo>
                    <a:pt x="374" y="355"/>
                  </a:lnTo>
                  <a:lnTo>
                    <a:pt x="374" y="356"/>
                  </a:lnTo>
                  <a:lnTo>
                    <a:pt x="373" y="356"/>
                  </a:lnTo>
                  <a:lnTo>
                    <a:pt x="371" y="356"/>
                  </a:lnTo>
                  <a:lnTo>
                    <a:pt x="371" y="358"/>
                  </a:lnTo>
                  <a:lnTo>
                    <a:pt x="371" y="356"/>
                  </a:lnTo>
                  <a:lnTo>
                    <a:pt x="369" y="358"/>
                  </a:lnTo>
                  <a:lnTo>
                    <a:pt x="369" y="356"/>
                  </a:lnTo>
                  <a:lnTo>
                    <a:pt x="369" y="358"/>
                  </a:lnTo>
                  <a:lnTo>
                    <a:pt x="369" y="356"/>
                  </a:lnTo>
                  <a:lnTo>
                    <a:pt x="369" y="358"/>
                  </a:lnTo>
                  <a:lnTo>
                    <a:pt x="368" y="358"/>
                  </a:lnTo>
                  <a:lnTo>
                    <a:pt x="368" y="360"/>
                  </a:lnTo>
                  <a:lnTo>
                    <a:pt x="368" y="358"/>
                  </a:lnTo>
                  <a:lnTo>
                    <a:pt x="366" y="358"/>
                  </a:lnTo>
                  <a:lnTo>
                    <a:pt x="366" y="360"/>
                  </a:lnTo>
                  <a:lnTo>
                    <a:pt x="368" y="360"/>
                  </a:lnTo>
                  <a:lnTo>
                    <a:pt x="366" y="360"/>
                  </a:lnTo>
                  <a:lnTo>
                    <a:pt x="364" y="360"/>
                  </a:lnTo>
                  <a:lnTo>
                    <a:pt x="364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59" y="363"/>
                  </a:lnTo>
                  <a:lnTo>
                    <a:pt x="358" y="363"/>
                  </a:lnTo>
                  <a:lnTo>
                    <a:pt x="356" y="363"/>
                  </a:lnTo>
                  <a:lnTo>
                    <a:pt x="354" y="363"/>
                  </a:lnTo>
                  <a:lnTo>
                    <a:pt x="353" y="363"/>
                  </a:lnTo>
                  <a:lnTo>
                    <a:pt x="351" y="363"/>
                  </a:lnTo>
                  <a:lnTo>
                    <a:pt x="351" y="365"/>
                  </a:lnTo>
                  <a:lnTo>
                    <a:pt x="349" y="365"/>
                  </a:lnTo>
                  <a:lnTo>
                    <a:pt x="347" y="365"/>
                  </a:lnTo>
                  <a:lnTo>
                    <a:pt x="346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2" y="363"/>
                  </a:lnTo>
                  <a:lnTo>
                    <a:pt x="341" y="363"/>
                  </a:lnTo>
                  <a:lnTo>
                    <a:pt x="339" y="363"/>
                  </a:lnTo>
                  <a:lnTo>
                    <a:pt x="339" y="361"/>
                  </a:lnTo>
                  <a:lnTo>
                    <a:pt x="337" y="361"/>
                  </a:lnTo>
                  <a:lnTo>
                    <a:pt x="336" y="361"/>
                  </a:lnTo>
                  <a:lnTo>
                    <a:pt x="336" y="360"/>
                  </a:lnTo>
                  <a:lnTo>
                    <a:pt x="336" y="358"/>
                  </a:lnTo>
                  <a:lnTo>
                    <a:pt x="334" y="358"/>
                  </a:lnTo>
                  <a:lnTo>
                    <a:pt x="334" y="356"/>
                  </a:lnTo>
                  <a:lnTo>
                    <a:pt x="332" y="356"/>
                  </a:lnTo>
                  <a:lnTo>
                    <a:pt x="332" y="355"/>
                  </a:lnTo>
                  <a:lnTo>
                    <a:pt x="331" y="355"/>
                  </a:lnTo>
                  <a:lnTo>
                    <a:pt x="331" y="353"/>
                  </a:lnTo>
                  <a:lnTo>
                    <a:pt x="329" y="353"/>
                  </a:lnTo>
                  <a:lnTo>
                    <a:pt x="327" y="351"/>
                  </a:lnTo>
                  <a:lnTo>
                    <a:pt x="319" y="358"/>
                  </a:lnTo>
                  <a:lnTo>
                    <a:pt x="319" y="332"/>
                  </a:lnTo>
                  <a:lnTo>
                    <a:pt x="319" y="299"/>
                  </a:lnTo>
                  <a:lnTo>
                    <a:pt x="319" y="274"/>
                  </a:lnTo>
                  <a:lnTo>
                    <a:pt x="319" y="250"/>
                  </a:lnTo>
                  <a:lnTo>
                    <a:pt x="319" y="248"/>
                  </a:lnTo>
                  <a:lnTo>
                    <a:pt x="320" y="248"/>
                  </a:lnTo>
                  <a:lnTo>
                    <a:pt x="322" y="248"/>
                  </a:lnTo>
                  <a:lnTo>
                    <a:pt x="322" y="246"/>
                  </a:lnTo>
                  <a:lnTo>
                    <a:pt x="324" y="246"/>
                  </a:lnTo>
                  <a:lnTo>
                    <a:pt x="325" y="246"/>
                  </a:lnTo>
                  <a:lnTo>
                    <a:pt x="325" y="245"/>
                  </a:lnTo>
                  <a:lnTo>
                    <a:pt x="327" y="245"/>
                  </a:lnTo>
                  <a:lnTo>
                    <a:pt x="327" y="243"/>
                  </a:lnTo>
                  <a:lnTo>
                    <a:pt x="327" y="241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5" y="237"/>
                  </a:lnTo>
                  <a:lnTo>
                    <a:pt x="325" y="235"/>
                  </a:lnTo>
                  <a:lnTo>
                    <a:pt x="324" y="235"/>
                  </a:lnTo>
                  <a:lnTo>
                    <a:pt x="324" y="233"/>
                  </a:lnTo>
                  <a:lnTo>
                    <a:pt x="322" y="233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30"/>
                  </a:lnTo>
                  <a:lnTo>
                    <a:pt x="322" y="228"/>
                  </a:lnTo>
                  <a:lnTo>
                    <a:pt x="322" y="227"/>
                  </a:lnTo>
                  <a:lnTo>
                    <a:pt x="320" y="225"/>
                  </a:lnTo>
                  <a:lnTo>
                    <a:pt x="322" y="225"/>
                  </a:lnTo>
                  <a:lnTo>
                    <a:pt x="322" y="227"/>
                  </a:lnTo>
                  <a:lnTo>
                    <a:pt x="322" y="225"/>
                  </a:lnTo>
                  <a:lnTo>
                    <a:pt x="324" y="227"/>
                  </a:lnTo>
                  <a:lnTo>
                    <a:pt x="325" y="227"/>
                  </a:lnTo>
                  <a:lnTo>
                    <a:pt x="325" y="225"/>
                  </a:lnTo>
                  <a:lnTo>
                    <a:pt x="324" y="225"/>
                  </a:lnTo>
                  <a:lnTo>
                    <a:pt x="324" y="223"/>
                  </a:lnTo>
                  <a:lnTo>
                    <a:pt x="325" y="223"/>
                  </a:lnTo>
                  <a:lnTo>
                    <a:pt x="327" y="223"/>
                  </a:lnTo>
                  <a:lnTo>
                    <a:pt x="325" y="223"/>
                  </a:lnTo>
                  <a:lnTo>
                    <a:pt x="325" y="222"/>
                  </a:lnTo>
                  <a:lnTo>
                    <a:pt x="327" y="222"/>
                  </a:lnTo>
                  <a:lnTo>
                    <a:pt x="327" y="220"/>
                  </a:lnTo>
                  <a:lnTo>
                    <a:pt x="329" y="220"/>
                  </a:lnTo>
                  <a:lnTo>
                    <a:pt x="331" y="220"/>
                  </a:lnTo>
                  <a:lnTo>
                    <a:pt x="329" y="218"/>
                  </a:lnTo>
                  <a:lnTo>
                    <a:pt x="329" y="217"/>
                  </a:lnTo>
                  <a:lnTo>
                    <a:pt x="327" y="217"/>
                  </a:lnTo>
                  <a:lnTo>
                    <a:pt x="329" y="217"/>
                  </a:lnTo>
                  <a:lnTo>
                    <a:pt x="329" y="215"/>
                  </a:lnTo>
                  <a:lnTo>
                    <a:pt x="331" y="215"/>
                  </a:lnTo>
                  <a:lnTo>
                    <a:pt x="331" y="214"/>
                  </a:lnTo>
                  <a:lnTo>
                    <a:pt x="329" y="214"/>
                  </a:lnTo>
                  <a:lnTo>
                    <a:pt x="327" y="214"/>
                  </a:lnTo>
                  <a:lnTo>
                    <a:pt x="329" y="214"/>
                  </a:lnTo>
                  <a:lnTo>
                    <a:pt x="327" y="215"/>
                  </a:lnTo>
                  <a:lnTo>
                    <a:pt x="327" y="214"/>
                  </a:lnTo>
                  <a:lnTo>
                    <a:pt x="325" y="214"/>
                  </a:lnTo>
                  <a:lnTo>
                    <a:pt x="324" y="214"/>
                  </a:lnTo>
                  <a:lnTo>
                    <a:pt x="322" y="215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9" y="217"/>
                  </a:lnTo>
                  <a:lnTo>
                    <a:pt x="319" y="218"/>
                  </a:lnTo>
                  <a:lnTo>
                    <a:pt x="319" y="217"/>
                  </a:lnTo>
                  <a:lnTo>
                    <a:pt x="319" y="218"/>
                  </a:lnTo>
                  <a:lnTo>
                    <a:pt x="317" y="218"/>
                  </a:lnTo>
                  <a:lnTo>
                    <a:pt x="317" y="220"/>
                  </a:lnTo>
                  <a:lnTo>
                    <a:pt x="315" y="220"/>
                  </a:lnTo>
                  <a:lnTo>
                    <a:pt x="315" y="222"/>
                  </a:lnTo>
                  <a:lnTo>
                    <a:pt x="314" y="222"/>
                  </a:lnTo>
                  <a:lnTo>
                    <a:pt x="314" y="223"/>
                  </a:lnTo>
                  <a:lnTo>
                    <a:pt x="312" y="223"/>
                  </a:lnTo>
                  <a:lnTo>
                    <a:pt x="310" y="223"/>
                  </a:lnTo>
                  <a:lnTo>
                    <a:pt x="310" y="225"/>
                  </a:lnTo>
                  <a:lnTo>
                    <a:pt x="309" y="225"/>
                  </a:lnTo>
                  <a:lnTo>
                    <a:pt x="309" y="227"/>
                  </a:lnTo>
                  <a:lnTo>
                    <a:pt x="309" y="225"/>
                  </a:lnTo>
                  <a:lnTo>
                    <a:pt x="307" y="225"/>
                  </a:lnTo>
                  <a:lnTo>
                    <a:pt x="307" y="227"/>
                  </a:lnTo>
                  <a:lnTo>
                    <a:pt x="305" y="227"/>
                  </a:lnTo>
                  <a:lnTo>
                    <a:pt x="305" y="228"/>
                  </a:lnTo>
                  <a:lnTo>
                    <a:pt x="305" y="230"/>
                  </a:lnTo>
                  <a:lnTo>
                    <a:pt x="304" y="230"/>
                  </a:lnTo>
                  <a:lnTo>
                    <a:pt x="304" y="232"/>
                  </a:lnTo>
                  <a:lnTo>
                    <a:pt x="302" y="232"/>
                  </a:lnTo>
                  <a:lnTo>
                    <a:pt x="302" y="233"/>
                  </a:lnTo>
                  <a:lnTo>
                    <a:pt x="302" y="232"/>
                  </a:lnTo>
                  <a:lnTo>
                    <a:pt x="302" y="233"/>
                  </a:lnTo>
                  <a:lnTo>
                    <a:pt x="300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3"/>
                  </a:lnTo>
                  <a:lnTo>
                    <a:pt x="297" y="235"/>
                  </a:lnTo>
                  <a:lnTo>
                    <a:pt x="297" y="233"/>
                  </a:lnTo>
                  <a:lnTo>
                    <a:pt x="297" y="235"/>
                  </a:lnTo>
                  <a:lnTo>
                    <a:pt x="295" y="235"/>
                  </a:lnTo>
                  <a:lnTo>
                    <a:pt x="295" y="237"/>
                  </a:lnTo>
                  <a:lnTo>
                    <a:pt x="293" y="237"/>
                  </a:lnTo>
                  <a:lnTo>
                    <a:pt x="293" y="238"/>
                  </a:lnTo>
                  <a:lnTo>
                    <a:pt x="292" y="238"/>
                  </a:lnTo>
                  <a:lnTo>
                    <a:pt x="292" y="240"/>
                  </a:lnTo>
                  <a:lnTo>
                    <a:pt x="292" y="241"/>
                  </a:lnTo>
                  <a:lnTo>
                    <a:pt x="290" y="241"/>
                  </a:lnTo>
                  <a:lnTo>
                    <a:pt x="288" y="241"/>
                  </a:lnTo>
                  <a:lnTo>
                    <a:pt x="287" y="241"/>
                  </a:lnTo>
                  <a:lnTo>
                    <a:pt x="287" y="243"/>
                  </a:lnTo>
                  <a:lnTo>
                    <a:pt x="285" y="243"/>
                  </a:lnTo>
                  <a:lnTo>
                    <a:pt x="283" y="246"/>
                  </a:lnTo>
                  <a:lnTo>
                    <a:pt x="283" y="248"/>
                  </a:lnTo>
                  <a:lnTo>
                    <a:pt x="283" y="250"/>
                  </a:lnTo>
                  <a:lnTo>
                    <a:pt x="282" y="250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80" y="248"/>
                  </a:lnTo>
                  <a:lnTo>
                    <a:pt x="280" y="250"/>
                  </a:lnTo>
                  <a:lnTo>
                    <a:pt x="278" y="250"/>
                  </a:lnTo>
                  <a:lnTo>
                    <a:pt x="277" y="250"/>
                  </a:lnTo>
                  <a:lnTo>
                    <a:pt x="275" y="250"/>
                  </a:lnTo>
                  <a:lnTo>
                    <a:pt x="273" y="250"/>
                  </a:lnTo>
                  <a:lnTo>
                    <a:pt x="271" y="251"/>
                  </a:lnTo>
                  <a:lnTo>
                    <a:pt x="270" y="251"/>
                  </a:lnTo>
                  <a:lnTo>
                    <a:pt x="270" y="253"/>
                  </a:lnTo>
                  <a:lnTo>
                    <a:pt x="268" y="255"/>
                  </a:lnTo>
                  <a:lnTo>
                    <a:pt x="266" y="255"/>
                  </a:lnTo>
                  <a:lnTo>
                    <a:pt x="266" y="256"/>
                  </a:lnTo>
                  <a:lnTo>
                    <a:pt x="266" y="258"/>
                  </a:lnTo>
                  <a:lnTo>
                    <a:pt x="265" y="260"/>
                  </a:lnTo>
                  <a:lnTo>
                    <a:pt x="265" y="261"/>
                  </a:lnTo>
                  <a:lnTo>
                    <a:pt x="263" y="261"/>
                  </a:lnTo>
                  <a:lnTo>
                    <a:pt x="263" y="263"/>
                  </a:lnTo>
                  <a:lnTo>
                    <a:pt x="261" y="263"/>
                  </a:lnTo>
                  <a:lnTo>
                    <a:pt x="260" y="263"/>
                  </a:lnTo>
                  <a:lnTo>
                    <a:pt x="258" y="263"/>
                  </a:lnTo>
                  <a:lnTo>
                    <a:pt x="258" y="264"/>
                  </a:lnTo>
                  <a:lnTo>
                    <a:pt x="256" y="264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3" y="264"/>
                  </a:lnTo>
                  <a:lnTo>
                    <a:pt x="251" y="263"/>
                  </a:lnTo>
                  <a:lnTo>
                    <a:pt x="249" y="264"/>
                  </a:lnTo>
                  <a:lnTo>
                    <a:pt x="248" y="264"/>
                  </a:lnTo>
                  <a:lnTo>
                    <a:pt x="248" y="266"/>
                  </a:lnTo>
                  <a:lnTo>
                    <a:pt x="206" y="266"/>
                  </a:lnTo>
                  <a:lnTo>
                    <a:pt x="189" y="266"/>
                  </a:lnTo>
                  <a:lnTo>
                    <a:pt x="170" y="266"/>
                  </a:lnTo>
                  <a:lnTo>
                    <a:pt x="170" y="264"/>
                  </a:lnTo>
                  <a:lnTo>
                    <a:pt x="172" y="264"/>
                  </a:lnTo>
                  <a:lnTo>
                    <a:pt x="173" y="263"/>
                  </a:lnTo>
                  <a:lnTo>
                    <a:pt x="173" y="261"/>
                  </a:lnTo>
                  <a:lnTo>
                    <a:pt x="172" y="261"/>
                  </a:lnTo>
                  <a:lnTo>
                    <a:pt x="172" y="260"/>
                  </a:lnTo>
                  <a:lnTo>
                    <a:pt x="172" y="258"/>
                  </a:lnTo>
                  <a:lnTo>
                    <a:pt x="173" y="258"/>
                  </a:lnTo>
                  <a:lnTo>
                    <a:pt x="173" y="256"/>
                  </a:lnTo>
                  <a:lnTo>
                    <a:pt x="175" y="255"/>
                  </a:lnTo>
                  <a:lnTo>
                    <a:pt x="173" y="253"/>
                  </a:lnTo>
                  <a:lnTo>
                    <a:pt x="173" y="251"/>
                  </a:lnTo>
                  <a:lnTo>
                    <a:pt x="172" y="251"/>
                  </a:lnTo>
                  <a:lnTo>
                    <a:pt x="172" y="250"/>
                  </a:lnTo>
                  <a:lnTo>
                    <a:pt x="173" y="250"/>
                  </a:lnTo>
                  <a:lnTo>
                    <a:pt x="173" y="248"/>
                  </a:lnTo>
                  <a:lnTo>
                    <a:pt x="173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68" y="245"/>
                  </a:lnTo>
                  <a:lnTo>
                    <a:pt x="167" y="245"/>
                  </a:lnTo>
                  <a:lnTo>
                    <a:pt x="165" y="245"/>
                  </a:lnTo>
                  <a:lnTo>
                    <a:pt x="163" y="243"/>
                  </a:lnTo>
                  <a:lnTo>
                    <a:pt x="162" y="243"/>
                  </a:lnTo>
                  <a:lnTo>
                    <a:pt x="162" y="241"/>
                  </a:lnTo>
                  <a:lnTo>
                    <a:pt x="163" y="241"/>
                  </a:lnTo>
                  <a:lnTo>
                    <a:pt x="163" y="240"/>
                  </a:lnTo>
                  <a:lnTo>
                    <a:pt x="165" y="238"/>
                  </a:lnTo>
                  <a:lnTo>
                    <a:pt x="165" y="237"/>
                  </a:lnTo>
                  <a:lnTo>
                    <a:pt x="163" y="237"/>
                  </a:lnTo>
                  <a:lnTo>
                    <a:pt x="165" y="235"/>
                  </a:lnTo>
                  <a:lnTo>
                    <a:pt x="163" y="233"/>
                  </a:lnTo>
                  <a:lnTo>
                    <a:pt x="163" y="232"/>
                  </a:lnTo>
                  <a:lnTo>
                    <a:pt x="163" y="230"/>
                  </a:lnTo>
                  <a:lnTo>
                    <a:pt x="162" y="230"/>
                  </a:lnTo>
                  <a:lnTo>
                    <a:pt x="160" y="230"/>
                  </a:lnTo>
                  <a:lnTo>
                    <a:pt x="160" y="228"/>
                  </a:lnTo>
                  <a:lnTo>
                    <a:pt x="162" y="228"/>
                  </a:lnTo>
                  <a:lnTo>
                    <a:pt x="162" y="227"/>
                  </a:lnTo>
                  <a:lnTo>
                    <a:pt x="162" y="225"/>
                  </a:lnTo>
                  <a:lnTo>
                    <a:pt x="162" y="223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7" y="223"/>
                  </a:lnTo>
                  <a:lnTo>
                    <a:pt x="157" y="222"/>
                  </a:lnTo>
                  <a:lnTo>
                    <a:pt x="155" y="222"/>
                  </a:lnTo>
                  <a:lnTo>
                    <a:pt x="157" y="222"/>
                  </a:lnTo>
                  <a:lnTo>
                    <a:pt x="155" y="222"/>
                  </a:lnTo>
                  <a:lnTo>
                    <a:pt x="155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3" y="220"/>
                  </a:lnTo>
                  <a:lnTo>
                    <a:pt x="152" y="220"/>
                  </a:lnTo>
                  <a:lnTo>
                    <a:pt x="152" y="218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6" y="218"/>
                  </a:lnTo>
                  <a:lnTo>
                    <a:pt x="145" y="218"/>
                  </a:lnTo>
                  <a:lnTo>
                    <a:pt x="143" y="218"/>
                  </a:lnTo>
                  <a:lnTo>
                    <a:pt x="141" y="218"/>
                  </a:lnTo>
                  <a:lnTo>
                    <a:pt x="140" y="218"/>
                  </a:lnTo>
                  <a:lnTo>
                    <a:pt x="138" y="218"/>
                  </a:lnTo>
                  <a:lnTo>
                    <a:pt x="138" y="217"/>
                  </a:lnTo>
                  <a:lnTo>
                    <a:pt x="136" y="217"/>
                  </a:lnTo>
                  <a:lnTo>
                    <a:pt x="135" y="217"/>
                  </a:lnTo>
                  <a:lnTo>
                    <a:pt x="133" y="217"/>
                  </a:lnTo>
                  <a:lnTo>
                    <a:pt x="133" y="215"/>
                  </a:lnTo>
                  <a:lnTo>
                    <a:pt x="133" y="217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0" y="215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3" y="214"/>
                  </a:lnTo>
                  <a:lnTo>
                    <a:pt x="121" y="214"/>
                  </a:lnTo>
                  <a:lnTo>
                    <a:pt x="119" y="212"/>
                  </a:lnTo>
                  <a:lnTo>
                    <a:pt x="74" y="212"/>
                  </a:lnTo>
                  <a:lnTo>
                    <a:pt x="74" y="210"/>
                  </a:lnTo>
                  <a:lnTo>
                    <a:pt x="76" y="210"/>
                  </a:lnTo>
                  <a:lnTo>
                    <a:pt x="76" y="207"/>
                  </a:lnTo>
                  <a:lnTo>
                    <a:pt x="77" y="207"/>
                  </a:lnTo>
                  <a:lnTo>
                    <a:pt x="79" y="207"/>
                  </a:lnTo>
                  <a:lnTo>
                    <a:pt x="79" y="205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2" y="202"/>
                  </a:lnTo>
                  <a:lnTo>
                    <a:pt x="84" y="202"/>
                  </a:lnTo>
                  <a:lnTo>
                    <a:pt x="84" y="200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4" y="199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9" y="195"/>
                  </a:lnTo>
                  <a:lnTo>
                    <a:pt x="91" y="195"/>
                  </a:lnTo>
                  <a:lnTo>
                    <a:pt x="91" y="194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4" y="192"/>
                  </a:lnTo>
                  <a:lnTo>
                    <a:pt x="92" y="191"/>
                  </a:lnTo>
                  <a:lnTo>
                    <a:pt x="92" y="189"/>
                  </a:lnTo>
                  <a:lnTo>
                    <a:pt x="94" y="189"/>
                  </a:lnTo>
                  <a:lnTo>
                    <a:pt x="96" y="189"/>
                  </a:lnTo>
                  <a:lnTo>
                    <a:pt x="96" y="187"/>
                  </a:lnTo>
                  <a:lnTo>
                    <a:pt x="97" y="186"/>
                  </a:lnTo>
                  <a:lnTo>
                    <a:pt x="97" y="184"/>
                  </a:lnTo>
                  <a:lnTo>
                    <a:pt x="99" y="184"/>
                  </a:lnTo>
                  <a:lnTo>
                    <a:pt x="99" y="182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99" y="179"/>
                  </a:lnTo>
                  <a:lnTo>
                    <a:pt x="99" y="177"/>
                  </a:lnTo>
                  <a:lnTo>
                    <a:pt x="97" y="177"/>
                  </a:lnTo>
                  <a:lnTo>
                    <a:pt x="97" y="176"/>
                  </a:lnTo>
                  <a:lnTo>
                    <a:pt x="97" y="174"/>
                  </a:lnTo>
                  <a:lnTo>
                    <a:pt x="99" y="174"/>
                  </a:lnTo>
                  <a:lnTo>
                    <a:pt x="99" y="172"/>
                  </a:lnTo>
                  <a:lnTo>
                    <a:pt x="97" y="172"/>
                  </a:lnTo>
                  <a:lnTo>
                    <a:pt x="96" y="172"/>
                  </a:lnTo>
                  <a:lnTo>
                    <a:pt x="96" y="171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8"/>
                  </a:lnTo>
                  <a:lnTo>
                    <a:pt x="94" y="166"/>
                  </a:lnTo>
                  <a:lnTo>
                    <a:pt x="92" y="166"/>
                  </a:lnTo>
                  <a:lnTo>
                    <a:pt x="91" y="166"/>
                  </a:lnTo>
                  <a:lnTo>
                    <a:pt x="89" y="166"/>
                  </a:lnTo>
                  <a:lnTo>
                    <a:pt x="87" y="166"/>
                  </a:lnTo>
                  <a:lnTo>
                    <a:pt x="87" y="164"/>
                  </a:lnTo>
                  <a:lnTo>
                    <a:pt x="87" y="163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6" y="159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4"/>
                  </a:lnTo>
                  <a:lnTo>
                    <a:pt x="82" y="153"/>
                  </a:lnTo>
                  <a:lnTo>
                    <a:pt x="81" y="153"/>
                  </a:lnTo>
                  <a:lnTo>
                    <a:pt x="81" y="151"/>
                  </a:lnTo>
                  <a:lnTo>
                    <a:pt x="81" y="149"/>
                  </a:lnTo>
                  <a:lnTo>
                    <a:pt x="79" y="148"/>
                  </a:lnTo>
                  <a:lnTo>
                    <a:pt x="79" y="146"/>
                  </a:lnTo>
                  <a:lnTo>
                    <a:pt x="77" y="146"/>
                  </a:lnTo>
                  <a:lnTo>
                    <a:pt x="77" y="145"/>
                  </a:lnTo>
                  <a:lnTo>
                    <a:pt x="76" y="145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0" y="145"/>
                  </a:lnTo>
                  <a:lnTo>
                    <a:pt x="69" y="145"/>
                  </a:lnTo>
                  <a:lnTo>
                    <a:pt x="67" y="143"/>
                  </a:lnTo>
                  <a:lnTo>
                    <a:pt x="65" y="143"/>
                  </a:lnTo>
                  <a:lnTo>
                    <a:pt x="65" y="141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36"/>
                  </a:lnTo>
                  <a:lnTo>
                    <a:pt x="60" y="135"/>
                  </a:lnTo>
                  <a:lnTo>
                    <a:pt x="62" y="133"/>
                  </a:lnTo>
                  <a:lnTo>
                    <a:pt x="62" y="131"/>
                  </a:lnTo>
                  <a:lnTo>
                    <a:pt x="62" y="130"/>
                  </a:lnTo>
                  <a:lnTo>
                    <a:pt x="62" y="128"/>
                  </a:lnTo>
                  <a:lnTo>
                    <a:pt x="62" y="126"/>
                  </a:lnTo>
                  <a:lnTo>
                    <a:pt x="62" y="125"/>
                  </a:lnTo>
                  <a:lnTo>
                    <a:pt x="60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5" y="123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0"/>
                  </a:lnTo>
                  <a:lnTo>
                    <a:pt x="52" y="120"/>
                  </a:lnTo>
                  <a:lnTo>
                    <a:pt x="50" y="120"/>
                  </a:lnTo>
                  <a:lnTo>
                    <a:pt x="50" y="118"/>
                  </a:lnTo>
                  <a:lnTo>
                    <a:pt x="49" y="118"/>
                  </a:lnTo>
                  <a:lnTo>
                    <a:pt x="47" y="118"/>
                  </a:lnTo>
                  <a:lnTo>
                    <a:pt x="47" y="117"/>
                  </a:lnTo>
                  <a:lnTo>
                    <a:pt x="45" y="117"/>
                  </a:lnTo>
                  <a:lnTo>
                    <a:pt x="43" y="115"/>
                  </a:lnTo>
                  <a:lnTo>
                    <a:pt x="43" y="113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3" y="110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2" y="107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38" y="103"/>
                  </a:lnTo>
                  <a:lnTo>
                    <a:pt x="38" y="102"/>
                  </a:lnTo>
                  <a:lnTo>
                    <a:pt x="38" y="100"/>
                  </a:lnTo>
                  <a:lnTo>
                    <a:pt x="37" y="100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7" y="95"/>
                  </a:lnTo>
                  <a:lnTo>
                    <a:pt x="37" y="94"/>
                  </a:lnTo>
                  <a:lnTo>
                    <a:pt x="38" y="94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5" y="89"/>
                  </a:lnTo>
                  <a:lnTo>
                    <a:pt x="33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2308225" y="1022350"/>
              <a:ext cx="2400300" cy="1660525"/>
            </a:xfrm>
            <a:custGeom>
              <a:avLst/>
              <a:gdLst>
                <a:gd name="T0" fmla="*/ 2147483647 w 1679"/>
                <a:gd name="T1" fmla="*/ 2147483647 h 1114"/>
                <a:gd name="T2" fmla="*/ 2147483647 w 1679"/>
                <a:gd name="T3" fmla="*/ 2147483647 h 1114"/>
                <a:gd name="T4" fmla="*/ 2147483647 w 1679"/>
                <a:gd name="T5" fmla="*/ 2147483647 h 1114"/>
                <a:gd name="T6" fmla="*/ 2147483647 w 1679"/>
                <a:gd name="T7" fmla="*/ 2147483647 h 1114"/>
                <a:gd name="T8" fmla="*/ 2147483647 w 1679"/>
                <a:gd name="T9" fmla="*/ 2147483647 h 1114"/>
                <a:gd name="T10" fmla="*/ 2147483647 w 1679"/>
                <a:gd name="T11" fmla="*/ 2147483647 h 1114"/>
                <a:gd name="T12" fmla="*/ 2147483647 w 1679"/>
                <a:gd name="T13" fmla="*/ 2147483647 h 1114"/>
                <a:gd name="T14" fmla="*/ 2147483647 w 1679"/>
                <a:gd name="T15" fmla="*/ 2147483647 h 1114"/>
                <a:gd name="T16" fmla="*/ 2147483647 w 1679"/>
                <a:gd name="T17" fmla="*/ 2147483647 h 1114"/>
                <a:gd name="T18" fmla="*/ 2147483647 w 1679"/>
                <a:gd name="T19" fmla="*/ 2147483647 h 1114"/>
                <a:gd name="T20" fmla="*/ 2147483647 w 1679"/>
                <a:gd name="T21" fmla="*/ 2147483647 h 1114"/>
                <a:gd name="T22" fmla="*/ 2147483647 w 1679"/>
                <a:gd name="T23" fmla="*/ 2147483647 h 1114"/>
                <a:gd name="T24" fmla="*/ 2147483647 w 1679"/>
                <a:gd name="T25" fmla="*/ 2147483647 h 1114"/>
                <a:gd name="T26" fmla="*/ 2147483647 w 1679"/>
                <a:gd name="T27" fmla="*/ 2147483647 h 1114"/>
                <a:gd name="T28" fmla="*/ 2147483647 w 1679"/>
                <a:gd name="T29" fmla="*/ 2147483647 h 1114"/>
                <a:gd name="T30" fmla="*/ 2147483647 w 1679"/>
                <a:gd name="T31" fmla="*/ 2147483647 h 1114"/>
                <a:gd name="T32" fmla="*/ 2147483647 w 1679"/>
                <a:gd name="T33" fmla="*/ 2147483647 h 1114"/>
                <a:gd name="T34" fmla="*/ 2147483647 w 1679"/>
                <a:gd name="T35" fmla="*/ 2147483647 h 1114"/>
                <a:gd name="T36" fmla="*/ 2147483647 w 1679"/>
                <a:gd name="T37" fmla="*/ 2147483647 h 1114"/>
                <a:gd name="T38" fmla="*/ 2147483647 w 1679"/>
                <a:gd name="T39" fmla="*/ 2147483647 h 1114"/>
                <a:gd name="T40" fmla="*/ 2147483647 w 1679"/>
                <a:gd name="T41" fmla="*/ 2147483647 h 1114"/>
                <a:gd name="T42" fmla="*/ 2147483647 w 1679"/>
                <a:gd name="T43" fmla="*/ 2147483647 h 1114"/>
                <a:gd name="T44" fmla="*/ 2147483647 w 1679"/>
                <a:gd name="T45" fmla="*/ 2147483647 h 1114"/>
                <a:gd name="T46" fmla="*/ 2147483647 w 1679"/>
                <a:gd name="T47" fmla="*/ 2147483647 h 1114"/>
                <a:gd name="T48" fmla="*/ 2147483647 w 1679"/>
                <a:gd name="T49" fmla="*/ 2147483647 h 1114"/>
                <a:gd name="T50" fmla="*/ 2147483647 w 1679"/>
                <a:gd name="T51" fmla="*/ 2147483647 h 1114"/>
                <a:gd name="T52" fmla="*/ 2147483647 w 1679"/>
                <a:gd name="T53" fmla="*/ 2147483647 h 1114"/>
                <a:gd name="T54" fmla="*/ 2147483647 w 1679"/>
                <a:gd name="T55" fmla="*/ 2147483647 h 1114"/>
                <a:gd name="T56" fmla="*/ 2147483647 w 1679"/>
                <a:gd name="T57" fmla="*/ 2147483647 h 1114"/>
                <a:gd name="T58" fmla="*/ 2147483647 w 1679"/>
                <a:gd name="T59" fmla="*/ 2147483647 h 1114"/>
                <a:gd name="T60" fmla="*/ 2147483647 w 1679"/>
                <a:gd name="T61" fmla="*/ 2147483647 h 1114"/>
                <a:gd name="T62" fmla="*/ 2147483647 w 1679"/>
                <a:gd name="T63" fmla="*/ 2147483647 h 1114"/>
                <a:gd name="T64" fmla="*/ 2147483647 w 1679"/>
                <a:gd name="T65" fmla="*/ 2147483647 h 1114"/>
                <a:gd name="T66" fmla="*/ 2147483647 w 1679"/>
                <a:gd name="T67" fmla="*/ 2147483647 h 1114"/>
                <a:gd name="T68" fmla="*/ 2147483647 w 1679"/>
                <a:gd name="T69" fmla="*/ 2147483647 h 1114"/>
                <a:gd name="T70" fmla="*/ 2147483647 w 1679"/>
                <a:gd name="T71" fmla="*/ 2147483647 h 1114"/>
                <a:gd name="T72" fmla="*/ 2147483647 w 1679"/>
                <a:gd name="T73" fmla="*/ 2147483647 h 1114"/>
                <a:gd name="T74" fmla="*/ 2147483647 w 1679"/>
                <a:gd name="T75" fmla="*/ 2147483647 h 1114"/>
                <a:gd name="T76" fmla="*/ 2147483647 w 1679"/>
                <a:gd name="T77" fmla="*/ 2147483647 h 1114"/>
                <a:gd name="T78" fmla="*/ 2147483647 w 1679"/>
                <a:gd name="T79" fmla="*/ 2147483647 h 1114"/>
                <a:gd name="T80" fmla="*/ 2147483647 w 1679"/>
                <a:gd name="T81" fmla="*/ 2147483647 h 1114"/>
                <a:gd name="T82" fmla="*/ 2147483647 w 1679"/>
                <a:gd name="T83" fmla="*/ 2147483647 h 1114"/>
                <a:gd name="T84" fmla="*/ 2147483647 w 1679"/>
                <a:gd name="T85" fmla="*/ 2147483647 h 1114"/>
                <a:gd name="T86" fmla="*/ 2147483647 w 1679"/>
                <a:gd name="T87" fmla="*/ 2147483647 h 1114"/>
                <a:gd name="T88" fmla="*/ 2147483647 w 1679"/>
                <a:gd name="T89" fmla="*/ 2147483647 h 1114"/>
                <a:gd name="T90" fmla="*/ 2147483647 w 1679"/>
                <a:gd name="T91" fmla="*/ 2147483647 h 1114"/>
                <a:gd name="T92" fmla="*/ 2147483647 w 1679"/>
                <a:gd name="T93" fmla="*/ 2147483647 h 1114"/>
                <a:gd name="T94" fmla="*/ 2147483647 w 1679"/>
                <a:gd name="T95" fmla="*/ 2147483647 h 1114"/>
                <a:gd name="T96" fmla="*/ 2147483647 w 1679"/>
                <a:gd name="T97" fmla="*/ 2147483647 h 1114"/>
                <a:gd name="T98" fmla="*/ 2147483647 w 1679"/>
                <a:gd name="T99" fmla="*/ 2147483647 h 1114"/>
                <a:gd name="T100" fmla="*/ 2147483647 w 1679"/>
                <a:gd name="T101" fmla="*/ 2147483647 h 1114"/>
                <a:gd name="T102" fmla="*/ 2147483647 w 1679"/>
                <a:gd name="T103" fmla="*/ 2147483647 h 1114"/>
                <a:gd name="T104" fmla="*/ 2147483647 w 1679"/>
                <a:gd name="T105" fmla="*/ 2147483647 h 1114"/>
                <a:gd name="T106" fmla="*/ 2147483647 w 1679"/>
                <a:gd name="T107" fmla="*/ 2147483647 h 1114"/>
                <a:gd name="T108" fmla="*/ 2147483647 w 1679"/>
                <a:gd name="T109" fmla="*/ 2147483647 h 1114"/>
                <a:gd name="T110" fmla="*/ 2147483647 w 1679"/>
                <a:gd name="T111" fmla="*/ 2147483647 h 1114"/>
                <a:gd name="T112" fmla="*/ 2147483647 w 1679"/>
                <a:gd name="T113" fmla="*/ 2147483647 h 1114"/>
                <a:gd name="T114" fmla="*/ 2147483647 w 1679"/>
                <a:gd name="T115" fmla="*/ 2147483647 h 1114"/>
                <a:gd name="T116" fmla="*/ 2147483647 w 1679"/>
                <a:gd name="T117" fmla="*/ 2147483647 h 1114"/>
                <a:gd name="T118" fmla="*/ 2147483647 w 1679"/>
                <a:gd name="T119" fmla="*/ 2147483647 h 1114"/>
                <a:gd name="T120" fmla="*/ 2147483647 w 1679"/>
                <a:gd name="T121" fmla="*/ 2147483647 h 1114"/>
                <a:gd name="T122" fmla="*/ 2147483647 w 1679"/>
                <a:gd name="T123" fmla="*/ 2147483647 h 1114"/>
                <a:gd name="T124" fmla="*/ 2147483647 w 1679"/>
                <a:gd name="T125" fmla="*/ 2147483647 h 1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79"/>
                <a:gd name="T190" fmla="*/ 0 h 1114"/>
                <a:gd name="T191" fmla="*/ 1679 w 1679"/>
                <a:gd name="T192" fmla="*/ 1114 h 1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79" h="1114">
                  <a:moveTo>
                    <a:pt x="90" y="902"/>
                  </a:moveTo>
                  <a:lnTo>
                    <a:pt x="7" y="867"/>
                  </a:lnTo>
                  <a:lnTo>
                    <a:pt x="0" y="864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4" y="861"/>
                  </a:lnTo>
                  <a:lnTo>
                    <a:pt x="7" y="857"/>
                  </a:lnTo>
                  <a:lnTo>
                    <a:pt x="9" y="856"/>
                  </a:lnTo>
                  <a:lnTo>
                    <a:pt x="9" y="854"/>
                  </a:lnTo>
                  <a:lnTo>
                    <a:pt x="7" y="853"/>
                  </a:lnTo>
                  <a:lnTo>
                    <a:pt x="7" y="851"/>
                  </a:lnTo>
                  <a:lnTo>
                    <a:pt x="5" y="848"/>
                  </a:lnTo>
                  <a:lnTo>
                    <a:pt x="7" y="846"/>
                  </a:lnTo>
                  <a:lnTo>
                    <a:pt x="7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1" y="841"/>
                  </a:lnTo>
                  <a:lnTo>
                    <a:pt x="11" y="839"/>
                  </a:lnTo>
                  <a:lnTo>
                    <a:pt x="12" y="838"/>
                  </a:lnTo>
                  <a:lnTo>
                    <a:pt x="12" y="836"/>
                  </a:lnTo>
                  <a:lnTo>
                    <a:pt x="14" y="836"/>
                  </a:lnTo>
                  <a:lnTo>
                    <a:pt x="14" y="834"/>
                  </a:lnTo>
                  <a:lnTo>
                    <a:pt x="16" y="833"/>
                  </a:lnTo>
                  <a:lnTo>
                    <a:pt x="16" y="831"/>
                  </a:lnTo>
                  <a:lnTo>
                    <a:pt x="17" y="831"/>
                  </a:lnTo>
                  <a:lnTo>
                    <a:pt x="19" y="830"/>
                  </a:lnTo>
                  <a:lnTo>
                    <a:pt x="21" y="830"/>
                  </a:lnTo>
                  <a:lnTo>
                    <a:pt x="21" y="828"/>
                  </a:lnTo>
                  <a:lnTo>
                    <a:pt x="22" y="828"/>
                  </a:lnTo>
                  <a:lnTo>
                    <a:pt x="24" y="828"/>
                  </a:lnTo>
                  <a:lnTo>
                    <a:pt x="26" y="826"/>
                  </a:lnTo>
                  <a:lnTo>
                    <a:pt x="26" y="825"/>
                  </a:lnTo>
                  <a:lnTo>
                    <a:pt x="27" y="825"/>
                  </a:lnTo>
                  <a:lnTo>
                    <a:pt x="29" y="823"/>
                  </a:lnTo>
                  <a:lnTo>
                    <a:pt x="31" y="823"/>
                  </a:lnTo>
                  <a:lnTo>
                    <a:pt x="33" y="823"/>
                  </a:lnTo>
                  <a:lnTo>
                    <a:pt x="34" y="823"/>
                  </a:lnTo>
                  <a:lnTo>
                    <a:pt x="36" y="821"/>
                  </a:lnTo>
                  <a:lnTo>
                    <a:pt x="38" y="821"/>
                  </a:lnTo>
                  <a:lnTo>
                    <a:pt x="38" y="820"/>
                  </a:lnTo>
                  <a:lnTo>
                    <a:pt x="39" y="820"/>
                  </a:lnTo>
                  <a:lnTo>
                    <a:pt x="41" y="820"/>
                  </a:lnTo>
                  <a:lnTo>
                    <a:pt x="41" y="818"/>
                  </a:lnTo>
                  <a:lnTo>
                    <a:pt x="43" y="818"/>
                  </a:lnTo>
                  <a:lnTo>
                    <a:pt x="43" y="816"/>
                  </a:lnTo>
                  <a:lnTo>
                    <a:pt x="44" y="816"/>
                  </a:lnTo>
                  <a:lnTo>
                    <a:pt x="46" y="816"/>
                  </a:lnTo>
                  <a:lnTo>
                    <a:pt x="48" y="816"/>
                  </a:lnTo>
                  <a:lnTo>
                    <a:pt x="49" y="816"/>
                  </a:lnTo>
                  <a:lnTo>
                    <a:pt x="49" y="815"/>
                  </a:lnTo>
                  <a:lnTo>
                    <a:pt x="51" y="815"/>
                  </a:lnTo>
                  <a:lnTo>
                    <a:pt x="53" y="815"/>
                  </a:lnTo>
                  <a:lnTo>
                    <a:pt x="54" y="815"/>
                  </a:lnTo>
                  <a:lnTo>
                    <a:pt x="56" y="813"/>
                  </a:lnTo>
                  <a:lnTo>
                    <a:pt x="56" y="815"/>
                  </a:lnTo>
                  <a:lnTo>
                    <a:pt x="58" y="815"/>
                  </a:lnTo>
                  <a:lnTo>
                    <a:pt x="58" y="813"/>
                  </a:lnTo>
                  <a:lnTo>
                    <a:pt x="58" y="811"/>
                  </a:lnTo>
                  <a:lnTo>
                    <a:pt x="60" y="811"/>
                  </a:lnTo>
                  <a:lnTo>
                    <a:pt x="60" y="810"/>
                  </a:lnTo>
                  <a:lnTo>
                    <a:pt x="61" y="808"/>
                  </a:lnTo>
                  <a:lnTo>
                    <a:pt x="61" y="810"/>
                  </a:lnTo>
                  <a:lnTo>
                    <a:pt x="63" y="810"/>
                  </a:lnTo>
                  <a:lnTo>
                    <a:pt x="63" y="808"/>
                  </a:lnTo>
                  <a:lnTo>
                    <a:pt x="65" y="808"/>
                  </a:lnTo>
                  <a:lnTo>
                    <a:pt x="65" y="807"/>
                  </a:lnTo>
                  <a:lnTo>
                    <a:pt x="65" y="805"/>
                  </a:lnTo>
                  <a:lnTo>
                    <a:pt x="66" y="803"/>
                  </a:lnTo>
                  <a:lnTo>
                    <a:pt x="66" y="802"/>
                  </a:lnTo>
                  <a:lnTo>
                    <a:pt x="66" y="800"/>
                  </a:lnTo>
                  <a:lnTo>
                    <a:pt x="66" y="798"/>
                  </a:lnTo>
                  <a:lnTo>
                    <a:pt x="65" y="797"/>
                  </a:lnTo>
                  <a:lnTo>
                    <a:pt x="65" y="795"/>
                  </a:lnTo>
                  <a:lnTo>
                    <a:pt x="63" y="793"/>
                  </a:lnTo>
                  <a:lnTo>
                    <a:pt x="63" y="792"/>
                  </a:lnTo>
                  <a:lnTo>
                    <a:pt x="63" y="790"/>
                  </a:lnTo>
                  <a:lnTo>
                    <a:pt x="63" y="792"/>
                  </a:lnTo>
                  <a:lnTo>
                    <a:pt x="61" y="790"/>
                  </a:lnTo>
                  <a:lnTo>
                    <a:pt x="61" y="788"/>
                  </a:lnTo>
                  <a:lnTo>
                    <a:pt x="61" y="787"/>
                  </a:lnTo>
                  <a:lnTo>
                    <a:pt x="61" y="785"/>
                  </a:lnTo>
                  <a:lnTo>
                    <a:pt x="60" y="785"/>
                  </a:lnTo>
                  <a:lnTo>
                    <a:pt x="58" y="784"/>
                  </a:lnTo>
                  <a:lnTo>
                    <a:pt x="58" y="782"/>
                  </a:lnTo>
                  <a:lnTo>
                    <a:pt x="56" y="782"/>
                  </a:lnTo>
                  <a:lnTo>
                    <a:pt x="56" y="780"/>
                  </a:lnTo>
                  <a:lnTo>
                    <a:pt x="56" y="779"/>
                  </a:lnTo>
                  <a:lnTo>
                    <a:pt x="56" y="777"/>
                  </a:lnTo>
                  <a:lnTo>
                    <a:pt x="54" y="777"/>
                  </a:lnTo>
                  <a:lnTo>
                    <a:pt x="54" y="775"/>
                  </a:lnTo>
                  <a:lnTo>
                    <a:pt x="53" y="775"/>
                  </a:lnTo>
                  <a:lnTo>
                    <a:pt x="54" y="774"/>
                  </a:lnTo>
                  <a:lnTo>
                    <a:pt x="53" y="774"/>
                  </a:lnTo>
                  <a:lnTo>
                    <a:pt x="53" y="772"/>
                  </a:lnTo>
                  <a:lnTo>
                    <a:pt x="53" y="770"/>
                  </a:lnTo>
                  <a:lnTo>
                    <a:pt x="54" y="770"/>
                  </a:lnTo>
                  <a:lnTo>
                    <a:pt x="54" y="769"/>
                  </a:lnTo>
                  <a:lnTo>
                    <a:pt x="54" y="765"/>
                  </a:lnTo>
                  <a:lnTo>
                    <a:pt x="54" y="764"/>
                  </a:lnTo>
                  <a:lnTo>
                    <a:pt x="56" y="764"/>
                  </a:lnTo>
                  <a:lnTo>
                    <a:pt x="56" y="762"/>
                  </a:lnTo>
                  <a:lnTo>
                    <a:pt x="58" y="762"/>
                  </a:lnTo>
                  <a:lnTo>
                    <a:pt x="60" y="761"/>
                  </a:lnTo>
                  <a:lnTo>
                    <a:pt x="60" y="759"/>
                  </a:lnTo>
                  <a:lnTo>
                    <a:pt x="60" y="757"/>
                  </a:lnTo>
                  <a:lnTo>
                    <a:pt x="60" y="756"/>
                  </a:lnTo>
                  <a:lnTo>
                    <a:pt x="60" y="754"/>
                  </a:lnTo>
                  <a:lnTo>
                    <a:pt x="61" y="754"/>
                  </a:lnTo>
                  <a:lnTo>
                    <a:pt x="61" y="752"/>
                  </a:lnTo>
                  <a:lnTo>
                    <a:pt x="61" y="751"/>
                  </a:lnTo>
                  <a:lnTo>
                    <a:pt x="63" y="751"/>
                  </a:lnTo>
                  <a:lnTo>
                    <a:pt x="61" y="749"/>
                  </a:lnTo>
                  <a:lnTo>
                    <a:pt x="63" y="749"/>
                  </a:lnTo>
                  <a:lnTo>
                    <a:pt x="65" y="747"/>
                  </a:lnTo>
                  <a:lnTo>
                    <a:pt x="66" y="747"/>
                  </a:lnTo>
                  <a:lnTo>
                    <a:pt x="66" y="746"/>
                  </a:lnTo>
                  <a:lnTo>
                    <a:pt x="68" y="744"/>
                  </a:lnTo>
                  <a:lnTo>
                    <a:pt x="70" y="744"/>
                  </a:lnTo>
                  <a:lnTo>
                    <a:pt x="71" y="743"/>
                  </a:lnTo>
                  <a:lnTo>
                    <a:pt x="71" y="741"/>
                  </a:lnTo>
                  <a:lnTo>
                    <a:pt x="73" y="739"/>
                  </a:lnTo>
                  <a:lnTo>
                    <a:pt x="73" y="738"/>
                  </a:lnTo>
                  <a:lnTo>
                    <a:pt x="75" y="738"/>
                  </a:lnTo>
                  <a:lnTo>
                    <a:pt x="75" y="736"/>
                  </a:lnTo>
                  <a:lnTo>
                    <a:pt x="76" y="736"/>
                  </a:lnTo>
                  <a:lnTo>
                    <a:pt x="78" y="734"/>
                  </a:lnTo>
                  <a:lnTo>
                    <a:pt x="76" y="734"/>
                  </a:lnTo>
                  <a:lnTo>
                    <a:pt x="78" y="734"/>
                  </a:lnTo>
                  <a:lnTo>
                    <a:pt x="78" y="733"/>
                  </a:lnTo>
                  <a:lnTo>
                    <a:pt x="78" y="731"/>
                  </a:lnTo>
                  <a:lnTo>
                    <a:pt x="78" y="729"/>
                  </a:lnTo>
                  <a:lnTo>
                    <a:pt x="80" y="729"/>
                  </a:lnTo>
                  <a:lnTo>
                    <a:pt x="81" y="729"/>
                  </a:lnTo>
                  <a:lnTo>
                    <a:pt x="80" y="728"/>
                  </a:lnTo>
                  <a:lnTo>
                    <a:pt x="80" y="726"/>
                  </a:lnTo>
                  <a:lnTo>
                    <a:pt x="80" y="724"/>
                  </a:lnTo>
                  <a:lnTo>
                    <a:pt x="81" y="723"/>
                  </a:lnTo>
                  <a:lnTo>
                    <a:pt x="81" y="721"/>
                  </a:lnTo>
                  <a:lnTo>
                    <a:pt x="81" y="720"/>
                  </a:lnTo>
                  <a:lnTo>
                    <a:pt x="81" y="718"/>
                  </a:lnTo>
                  <a:lnTo>
                    <a:pt x="81" y="716"/>
                  </a:lnTo>
                  <a:lnTo>
                    <a:pt x="81" y="715"/>
                  </a:lnTo>
                  <a:lnTo>
                    <a:pt x="81" y="713"/>
                  </a:lnTo>
                  <a:lnTo>
                    <a:pt x="81" y="711"/>
                  </a:lnTo>
                  <a:lnTo>
                    <a:pt x="81" y="710"/>
                  </a:lnTo>
                  <a:lnTo>
                    <a:pt x="83" y="710"/>
                  </a:lnTo>
                  <a:lnTo>
                    <a:pt x="83" y="708"/>
                  </a:lnTo>
                  <a:lnTo>
                    <a:pt x="83" y="706"/>
                  </a:lnTo>
                  <a:lnTo>
                    <a:pt x="85" y="706"/>
                  </a:lnTo>
                  <a:lnTo>
                    <a:pt x="85" y="705"/>
                  </a:lnTo>
                  <a:lnTo>
                    <a:pt x="85" y="703"/>
                  </a:lnTo>
                  <a:lnTo>
                    <a:pt x="87" y="703"/>
                  </a:lnTo>
                  <a:lnTo>
                    <a:pt x="87" y="701"/>
                  </a:lnTo>
                  <a:lnTo>
                    <a:pt x="87" y="700"/>
                  </a:lnTo>
                  <a:lnTo>
                    <a:pt x="88" y="700"/>
                  </a:lnTo>
                  <a:lnTo>
                    <a:pt x="88" y="698"/>
                  </a:lnTo>
                  <a:lnTo>
                    <a:pt x="90" y="697"/>
                  </a:lnTo>
                  <a:lnTo>
                    <a:pt x="88" y="697"/>
                  </a:lnTo>
                  <a:lnTo>
                    <a:pt x="90" y="695"/>
                  </a:lnTo>
                  <a:lnTo>
                    <a:pt x="90" y="693"/>
                  </a:lnTo>
                  <a:lnTo>
                    <a:pt x="90" y="692"/>
                  </a:lnTo>
                  <a:lnTo>
                    <a:pt x="90" y="690"/>
                  </a:lnTo>
                  <a:lnTo>
                    <a:pt x="90" y="688"/>
                  </a:lnTo>
                  <a:lnTo>
                    <a:pt x="90" y="687"/>
                  </a:lnTo>
                  <a:lnTo>
                    <a:pt x="88" y="687"/>
                  </a:lnTo>
                  <a:lnTo>
                    <a:pt x="88" y="685"/>
                  </a:lnTo>
                  <a:lnTo>
                    <a:pt x="88" y="683"/>
                  </a:lnTo>
                  <a:lnTo>
                    <a:pt x="90" y="683"/>
                  </a:lnTo>
                  <a:lnTo>
                    <a:pt x="92" y="682"/>
                  </a:lnTo>
                  <a:lnTo>
                    <a:pt x="92" y="683"/>
                  </a:lnTo>
                  <a:lnTo>
                    <a:pt x="93" y="683"/>
                  </a:lnTo>
                  <a:lnTo>
                    <a:pt x="93" y="682"/>
                  </a:lnTo>
                  <a:lnTo>
                    <a:pt x="95" y="682"/>
                  </a:lnTo>
                  <a:lnTo>
                    <a:pt x="95" y="678"/>
                  </a:lnTo>
                  <a:lnTo>
                    <a:pt x="97" y="680"/>
                  </a:lnTo>
                  <a:lnTo>
                    <a:pt x="98" y="680"/>
                  </a:lnTo>
                  <a:lnTo>
                    <a:pt x="98" y="678"/>
                  </a:lnTo>
                  <a:lnTo>
                    <a:pt x="100" y="678"/>
                  </a:lnTo>
                  <a:lnTo>
                    <a:pt x="100" y="677"/>
                  </a:lnTo>
                  <a:lnTo>
                    <a:pt x="102" y="677"/>
                  </a:lnTo>
                  <a:lnTo>
                    <a:pt x="103" y="677"/>
                  </a:lnTo>
                  <a:lnTo>
                    <a:pt x="102" y="675"/>
                  </a:lnTo>
                  <a:lnTo>
                    <a:pt x="103" y="675"/>
                  </a:lnTo>
                  <a:lnTo>
                    <a:pt x="105" y="675"/>
                  </a:lnTo>
                  <a:lnTo>
                    <a:pt x="105" y="674"/>
                  </a:lnTo>
                  <a:lnTo>
                    <a:pt x="105" y="675"/>
                  </a:lnTo>
                  <a:lnTo>
                    <a:pt x="107" y="675"/>
                  </a:lnTo>
                  <a:lnTo>
                    <a:pt x="109" y="674"/>
                  </a:lnTo>
                  <a:lnTo>
                    <a:pt x="110" y="675"/>
                  </a:lnTo>
                  <a:lnTo>
                    <a:pt x="110" y="674"/>
                  </a:lnTo>
                  <a:lnTo>
                    <a:pt x="112" y="674"/>
                  </a:lnTo>
                  <a:lnTo>
                    <a:pt x="112" y="675"/>
                  </a:lnTo>
                  <a:lnTo>
                    <a:pt x="112" y="674"/>
                  </a:lnTo>
                  <a:lnTo>
                    <a:pt x="114" y="672"/>
                  </a:lnTo>
                  <a:lnTo>
                    <a:pt x="114" y="670"/>
                  </a:lnTo>
                  <a:lnTo>
                    <a:pt x="115" y="670"/>
                  </a:lnTo>
                  <a:lnTo>
                    <a:pt x="115" y="669"/>
                  </a:lnTo>
                  <a:lnTo>
                    <a:pt x="117" y="667"/>
                  </a:lnTo>
                  <a:lnTo>
                    <a:pt x="119" y="667"/>
                  </a:lnTo>
                  <a:lnTo>
                    <a:pt x="120" y="665"/>
                  </a:lnTo>
                  <a:lnTo>
                    <a:pt x="122" y="665"/>
                  </a:lnTo>
                  <a:lnTo>
                    <a:pt x="122" y="664"/>
                  </a:lnTo>
                  <a:lnTo>
                    <a:pt x="124" y="664"/>
                  </a:lnTo>
                  <a:lnTo>
                    <a:pt x="125" y="665"/>
                  </a:lnTo>
                  <a:lnTo>
                    <a:pt x="125" y="664"/>
                  </a:lnTo>
                  <a:lnTo>
                    <a:pt x="127" y="665"/>
                  </a:lnTo>
                  <a:lnTo>
                    <a:pt x="127" y="664"/>
                  </a:lnTo>
                  <a:lnTo>
                    <a:pt x="127" y="662"/>
                  </a:lnTo>
                  <a:lnTo>
                    <a:pt x="129" y="662"/>
                  </a:lnTo>
                  <a:lnTo>
                    <a:pt x="129" y="660"/>
                  </a:lnTo>
                  <a:lnTo>
                    <a:pt x="127" y="660"/>
                  </a:lnTo>
                  <a:lnTo>
                    <a:pt x="129" y="659"/>
                  </a:lnTo>
                  <a:lnTo>
                    <a:pt x="129" y="660"/>
                  </a:lnTo>
                  <a:lnTo>
                    <a:pt x="130" y="660"/>
                  </a:lnTo>
                  <a:lnTo>
                    <a:pt x="132" y="660"/>
                  </a:lnTo>
                  <a:lnTo>
                    <a:pt x="132" y="659"/>
                  </a:lnTo>
                  <a:lnTo>
                    <a:pt x="132" y="657"/>
                  </a:lnTo>
                  <a:lnTo>
                    <a:pt x="132" y="659"/>
                  </a:lnTo>
                  <a:lnTo>
                    <a:pt x="134" y="659"/>
                  </a:lnTo>
                  <a:lnTo>
                    <a:pt x="134" y="657"/>
                  </a:lnTo>
                  <a:lnTo>
                    <a:pt x="136" y="657"/>
                  </a:lnTo>
                  <a:lnTo>
                    <a:pt x="136" y="655"/>
                  </a:lnTo>
                  <a:lnTo>
                    <a:pt x="136" y="654"/>
                  </a:lnTo>
                  <a:lnTo>
                    <a:pt x="137" y="654"/>
                  </a:lnTo>
                  <a:lnTo>
                    <a:pt x="137" y="651"/>
                  </a:lnTo>
                  <a:lnTo>
                    <a:pt x="139" y="651"/>
                  </a:lnTo>
                  <a:lnTo>
                    <a:pt x="141" y="651"/>
                  </a:lnTo>
                  <a:lnTo>
                    <a:pt x="141" y="649"/>
                  </a:lnTo>
                  <a:lnTo>
                    <a:pt x="142" y="649"/>
                  </a:lnTo>
                  <a:lnTo>
                    <a:pt x="144" y="649"/>
                  </a:lnTo>
                  <a:lnTo>
                    <a:pt x="146" y="649"/>
                  </a:lnTo>
                  <a:lnTo>
                    <a:pt x="146" y="651"/>
                  </a:lnTo>
                  <a:lnTo>
                    <a:pt x="147" y="649"/>
                  </a:lnTo>
                  <a:lnTo>
                    <a:pt x="147" y="647"/>
                  </a:lnTo>
                  <a:lnTo>
                    <a:pt x="149" y="649"/>
                  </a:lnTo>
                  <a:lnTo>
                    <a:pt x="151" y="649"/>
                  </a:lnTo>
                  <a:lnTo>
                    <a:pt x="151" y="647"/>
                  </a:lnTo>
                  <a:lnTo>
                    <a:pt x="152" y="647"/>
                  </a:lnTo>
                  <a:lnTo>
                    <a:pt x="152" y="646"/>
                  </a:lnTo>
                  <a:lnTo>
                    <a:pt x="152" y="647"/>
                  </a:lnTo>
                  <a:lnTo>
                    <a:pt x="154" y="647"/>
                  </a:lnTo>
                  <a:lnTo>
                    <a:pt x="154" y="646"/>
                  </a:lnTo>
                  <a:lnTo>
                    <a:pt x="156" y="644"/>
                  </a:lnTo>
                  <a:lnTo>
                    <a:pt x="157" y="644"/>
                  </a:lnTo>
                  <a:lnTo>
                    <a:pt x="159" y="642"/>
                  </a:lnTo>
                  <a:lnTo>
                    <a:pt x="161" y="644"/>
                  </a:lnTo>
                  <a:lnTo>
                    <a:pt x="163" y="642"/>
                  </a:lnTo>
                  <a:lnTo>
                    <a:pt x="163" y="641"/>
                  </a:lnTo>
                  <a:lnTo>
                    <a:pt x="164" y="641"/>
                  </a:lnTo>
                  <a:lnTo>
                    <a:pt x="164" y="639"/>
                  </a:lnTo>
                  <a:lnTo>
                    <a:pt x="166" y="637"/>
                  </a:lnTo>
                  <a:lnTo>
                    <a:pt x="168" y="637"/>
                  </a:lnTo>
                  <a:lnTo>
                    <a:pt x="168" y="636"/>
                  </a:lnTo>
                  <a:lnTo>
                    <a:pt x="169" y="636"/>
                  </a:lnTo>
                  <a:lnTo>
                    <a:pt x="168" y="634"/>
                  </a:lnTo>
                  <a:lnTo>
                    <a:pt x="171" y="636"/>
                  </a:lnTo>
                  <a:lnTo>
                    <a:pt x="173" y="634"/>
                  </a:lnTo>
                  <a:lnTo>
                    <a:pt x="174" y="634"/>
                  </a:lnTo>
                  <a:lnTo>
                    <a:pt x="174" y="632"/>
                  </a:lnTo>
                  <a:lnTo>
                    <a:pt x="176" y="632"/>
                  </a:lnTo>
                  <a:lnTo>
                    <a:pt x="178" y="632"/>
                  </a:lnTo>
                  <a:lnTo>
                    <a:pt x="176" y="632"/>
                  </a:lnTo>
                  <a:lnTo>
                    <a:pt x="178" y="631"/>
                  </a:lnTo>
                  <a:lnTo>
                    <a:pt x="178" y="629"/>
                  </a:lnTo>
                  <a:lnTo>
                    <a:pt x="179" y="629"/>
                  </a:lnTo>
                  <a:lnTo>
                    <a:pt x="178" y="629"/>
                  </a:lnTo>
                  <a:lnTo>
                    <a:pt x="179" y="629"/>
                  </a:lnTo>
                  <a:lnTo>
                    <a:pt x="179" y="628"/>
                  </a:lnTo>
                  <a:lnTo>
                    <a:pt x="179" y="626"/>
                  </a:lnTo>
                  <a:lnTo>
                    <a:pt x="181" y="626"/>
                  </a:lnTo>
                  <a:lnTo>
                    <a:pt x="181" y="628"/>
                  </a:lnTo>
                  <a:lnTo>
                    <a:pt x="181" y="626"/>
                  </a:lnTo>
                  <a:lnTo>
                    <a:pt x="183" y="626"/>
                  </a:lnTo>
                  <a:lnTo>
                    <a:pt x="183" y="624"/>
                  </a:lnTo>
                  <a:lnTo>
                    <a:pt x="185" y="624"/>
                  </a:lnTo>
                  <a:lnTo>
                    <a:pt x="185" y="626"/>
                  </a:lnTo>
                  <a:lnTo>
                    <a:pt x="185" y="624"/>
                  </a:lnTo>
                  <a:lnTo>
                    <a:pt x="186" y="624"/>
                  </a:lnTo>
                  <a:lnTo>
                    <a:pt x="188" y="623"/>
                  </a:lnTo>
                  <a:lnTo>
                    <a:pt x="190" y="623"/>
                  </a:lnTo>
                  <a:lnTo>
                    <a:pt x="191" y="623"/>
                  </a:lnTo>
                  <a:lnTo>
                    <a:pt x="193" y="621"/>
                  </a:lnTo>
                  <a:lnTo>
                    <a:pt x="193" y="623"/>
                  </a:lnTo>
                  <a:lnTo>
                    <a:pt x="195" y="623"/>
                  </a:lnTo>
                  <a:lnTo>
                    <a:pt x="196" y="623"/>
                  </a:lnTo>
                  <a:lnTo>
                    <a:pt x="196" y="621"/>
                  </a:lnTo>
                  <a:lnTo>
                    <a:pt x="195" y="621"/>
                  </a:lnTo>
                  <a:lnTo>
                    <a:pt x="196" y="621"/>
                  </a:lnTo>
                  <a:lnTo>
                    <a:pt x="196" y="623"/>
                  </a:lnTo>
                  <a:lnTo>
                    <a:pt x="198" y="623"/>
                  </a:lnTo>
                  <a:lnTo>
                    <a:pt x="198" y="624"/>
                  </a:lnTo>
                  <a:lnTo>
                    <a:pt x="200" y="624"/>
                  </a:lnTo>
                  <a:lnTo>
                    <a:pt x="201" y="624"/>
                  </a:lnTo>
                  <a:lnTo>
                    <a:pt x="201" y="623"/>
                  </a:lnTo>
                  <a:lnTo>
                    <a:pt x="203" y="623"/>
                  </a:lnTo>
                  <a:lnTo>
                    <a:pt x="203" y="624"/>
                  </a:lnTo>
                  <a:lnTo>
                    <a:pt x="205" y="623"/>
                  </a:lnTo>
                  <a:lnTo>
                    <a:pt x="205" y="624"/>
                  </a:lnTo>
                  <a:lnTo>
                    <a:pt x="206" y="623"/>
                  </a:lnTo>
                  <a:lnTo>
                    <a:pt x="208" y="623"/>
                  </a:lnTo>
                  <a:lnTo>
                    <a:pt x="206" y="621"/>
                  </a:lnTo>
                  <a:lnTo>
                    <a:pt x="208" y="621"/>
                  </a:lnTo>
                  <a:lnTo>
                    <a:pt x="208" y="624"/>
                  </a:lnTo>
                  <a:lnTo>
                    <a:pt x="206" y="624"/>
                  </a:lnTo>
                  <a:lnTo>
                    <a:pt x="208" y="626"/>
                  </a:lnTo>
                  <a:lnTo>
                    <a:pt x="210" y="626"/>
                  </a:lnTo>
                  <a:lnTo>
                    <a:pt x="212" y="624"/>
                  </a:lnTo>
                  <a:lnTo>
                    <a:pt x="213" y="624"/>
                  </a:lnTo>
                  <a:lnTo>
                    <a:pt x="213" y="623"/>
                  </a:lnTo>
                  <a:lnTo>
                    <a:pt x="215" y="621"/>
                  </a:lnTo>
                  <a:lnTo>
                    <a:pt x="217" y="619"/>
                  </a:lnTo>
                  <a:lnTo>
                    <a:pt x="218" y="619"/>
                  </a:lnTo>
                  <a:lnTo>
                    <a:pt x="218" y="621"/>
                  </a:lnTo>
                  <a:lnTo>
                    <a:pt x="220" y="621"/>
                  </a:lnTo>
                  <a:lnTo>
                    <a:pt x="218" y="619"/>
                  </a:lnTo>
                  <a:lnTo>
                    <a:pt x="218" y="618"/>
                  </a:lnTo>
                  <a:lnTo>
                    <a:pt x="220" y="618"/>
                  </a:lnTo>
                  <a:lnTo>
                    <a:pt x="220" y="619"/>
                  </a:lnTo>
                  <a:lnTo>
                    <a:pt x="222" y="619"/>
                  </a:lnTo>
                  <a:lnTo>
                    <a:pt x="222" y="618"/>
                  </a:lnTo>
                  <a:lnTo>
                    <a:pt x="223" y="618"/>
                  </a:lnTo>
                  <a:lnTo>
                    <a:pt x="225" y="618"/>
                  </a:lnTo>
                  <a:lnTo>
                    <a:pt x="225" y="619"/>
                  </a:lnTo>
                  <a:lnTo>
                    <a:pt x="227" y="619"/>
                  </a:lnTo>
                  <a:lnTo>
                    <a:pt x="228" y="618"/>
                  </a:lnTo>
                  <a:lnTo>
                    <a:pt x="230" y="616"/>
                  </a:lnTo>
                  <a:lnTo>
                    <a:pt x="232" y="616"/>
                  </a:lnTo>
                  <a:lnTo>
                    <a:pt x="232" y="618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5" y="618"/>
                  </a:lnTo>
                  <a:lnTo>
                    <a:pt x="237" y="618"/>
                  </a:lnTo>
                  <a:lnTo>
                    <a:pt x="237" y="619"/>
                  </a:lnTo>
                  <a:lnTo>
                    <a:pt x="239" y="618"/>
                  </a:lnTo>
                  <a:lnTo>
                    <a:pt x="237" y="616"/>
                  </a:lnTo>
                  <a:lnTo>
                    <a:pt x="239" y="618"/>
                  </a:lnTo>
                  <a:lnTo>
                    <a:pt x="240" y="618"/>
                  </a:lnTo>
                  <a:lnTo>
                    <a:pt x="242" y="616"/>
                  </a:lnTo>
                  <a:lnTo>
                    <a:pt x="242" y="614"/>
                  </a:lnTo>
                  <a:lnTo>
                    <a:pt x="242" y="613"/>
                  </a:lnTo>
                  <a:lnTo>
                    <a:pt x="240" y="613"/>
                  </a:lnTo>
                  <a:lnTo>
                    <a:pt x="242" y="613"/>
                  </a:lnTo>
                  <a:lnTo>
                    <a:pt x="244" y="613"/>
                  </a:lnTo>
                  <a:lnTo>
                    <a:pt x="245" y="613"/>
                  </a:lnTo>
                  <a:lnTo>
                    <a:pt x="245" y="614"/>
                  </a:lnTo>
                  <a:lnTo>
                    <a:pt x="245" y="613"/>
                  </a:lnTo>
                  <a:lnTo>
                    <a:pt x="247" y="611"/>
                  </a:lnTo>
                  <a:lnTo>
                    <a:pt x="247" y="613"/>
                  </a:lnTo>
                  <a:lnTo>
                    <a:pt x="247" y="614"/>
                  </a:lnTo>
                  <a:lnTo>
                    <a:pt x="247" y="616"/>
                  </a:lnTo>
                  <a:lnTo>
                    <a:pt x="249" y="616"/>
                  </a:lnTo>
                  <a:lnTo>
                    <a:pt x="249" y="614"/>
                  </a:lnTo>
                  <a:lnTo>
                    <a:pt x="249" y="613"/>
                  </a:lnTo>
                  <a:lnTo>
                    <a:pt x="250" y="613"/>
                  </a:lnTo>
                  <a:lnTo>
                    <a:pt x="252" y="613"/>
                  </a:lnTo>
                  <a:lnTo>
                    <a:pt x="252" y="614"/>
                  </a:lnTo>
                  <a:lnTo>
                    <a:pt x="252" y="613"/>
                  </a:lnTo>
                  <a:lnTo>
                    <a:pt x="254" y="613"/>
                  </a:lnTo>
                  <a:lnTo>
                    <a:pt x="255" y="614"/>
                  </a:lnTo>
                  <a:lnTo>
                    <a:pt x="257" y="614"/>
                  </a:lnTo>
                  <a:lnTo>
                    <a:pt x="257" y="613"/>
                  </a:lnTo>
                  <a:lnTo>
                    <a:pt x="257" y="611"/>
                  </a:lnTo>
                  <a:lnTo>
                    <a:pt x="259" y="611"/>
                  </a:lnTo>
                  <a:lnTo>
                    <a:pt x="259" y="613"/>
                  </a:lnTo>
                  <a:lnTo>
                    <a:pt x="262" y="613"/>
                  </a:lnTo>
                  <a:lnTo>
                    <a:pt x="262" y="611"/>
                  </a:lnTo>
                  <a:lnTo>
                    <a:pt x="262" y="613"/>
                  </a:lnTo>
                  <a:lnTo>
                    <a:pt x="262" y="614"/>
                  </a:lnTo>
                  <a:lnTo>
                    <a:pt x="264" y="613"/>
                  </a:lnTo>
                  <a:lnTo>
                    <a:pt x="266" y="613"/>
                  </a:lnTo>
                  <a:lnTo>
                    <a:pt x="267" y="613"/>
                  </a:lnTo>
                  <a:lnTo>
                    <a:pt x="267" y="611"/>
                  </a:lnTo>
                  <a:lnTo>
                    <a:pt x="267" y="609"/>
                  </a:lnTo>
                  <a:lnTo>
                    <a:pt x="267" y="608"/>
                  </a:lnTo>
                  <a:lnTo>
                    <a:pt x="269" y="609"/>
                  </a:lnTo>
                  <a:lnTo>
                    <a:pt x="269" y="611"/>
                  </a:lnTo>
                  <a:lnTo>
                    <a:pt x="271" y="611"/>
                  </a:lnTo>
                  <a:lnTo>
                    <a:pt x="272" y="611"/>
                  </a:lnTo>
                  <a:lnTo>
                    <a:pt x="272" y="613"/>
                  </a:lnTo>
                  <a:lnTo>
                    <a:pt x="272" y="611"/>
                  </a:lnTo>
                  <a:lnTo>
                    <a:pt x="274" y="609"/>
                  </a:lnTo>
                  <a:lnTo>
                    <a:pt x="276" y="609"/>
                  </a:lnTo>
                  <a:lnTo>
                    <a:pt x="276" y="608"/>
                  </a:lnTo>
                  <a:lnTo>
                    <a:pt x="276" y="606"/>
                  </a:lnTo>
                  <a:lnTo>
                    <a:pt x="277" y="606"/>
                  </a:lnTo>
                  <a:lnTo>
                    <a:pt x="279" y="606"/>
                  </a:lnTo>
                  <a:lnTo>
                    <a:pt x="277" y="605"/>
                  </a:lnTo>
                  <a:lnTo>
                    <a:pt x="279" y="605"/>
                  </a:lnTo>
                  <a:lnTo>
                    <a:pt x="281" y="603"/>
                  </a:lnTo>
                  <a:lnTo>
                    <a:pt x="281" y="601"/>
                  </a:lnTo>
                  <a:lnTo>
                    <a:pt x="279" y="601"/>
                  </a:lnTo>
                  <a:lnTo>
                    <a:pt x="279" y="600"/>
                  </a:lnTo>
                  <a:lnTo>
                    <a:pt x="281" y="600"/>
                  </a:lnTo>
                  <a:lnTo>
                    <a:pt x="282" y="600"/>
                  </a:lnTo>
                  <a:lnTo>
                    <a:pt x="284" y="598"/>
                  </a:lnTo>
                  <a:lnTo>
                    <a:pt x="282" y="596"/>
                  </a:lnTo>
                  <a:lnTo>
                    <a:pt x="284" y="596"/>
                  </a:lnTo>
                  <a:lnTo>
                    <a:pt x="284" y="595"/>
                  </a:lnTo>
                  <a:lnTo>
                    <a:pt x="286" y="593"/>
                  </a:lnTo>
                  <a:lnTo>
                    <a:pt x="288" y="595"/>
                  </a:lnTo>
                  <a:lnTo>
                    <a:pt x="288" y="591"/>
                  </a:lnTo>
                  <a:lnTo>
                    <a:pt x="289" y="591"/>
                  </a:lnTo>
                  <a:lnTo>
                    <a:pt x="291" y="591"/>
                  </a:lnTo>
                  <a:lnTo>
                    <a:pt x="293" y="593"/>
                  </a:lnTo>
                  <a:lnTo>
                    <a:pt x="294" y="595"/>
                  </a:lnTo>
                  <a:lnTo>
                    <a:pt x="296" y="595"/>
                  </a:lnTo>
                  <a:lnTo>
                    <a:pt x="298" y="595"/>
                  </a:lnTo>
                  <a:lnTo>
                    <a:pt x="298" y="591"/>
                  </a:lnTo>
                  <a:lnTo>
                    <a:pt x="298" y="590"/>
                  </a:lnTo>
                  <a:lnTo>
                    <a:pt x="299" y="590"/>
                  </a:lnTo>
                  <a:lnTo>
                    <a:pt x="299" y="591"/>
                  </a:lnTo>
                  <a:lnTo>
                    <a:pt x="299" y="590"/>
                  </a:lnTo>
                  <a:lnTo>
                    <a:pt x="299" y="588"/>
                  </a:lnTo>
                  <a:lnTo>
                    <a:pt x="301" y="588"/>
                  </a:lnTo>
                  <a:lnTo>
                    <a:pt x="303" y="590"/>
                  </a:lnTo>
                  <a:lnTo>
                    <a:pt x="301" y="591"/>
                  </a:lnTo>
                  <a:lnTo>
                    <a:pt x="301" y="593"/>
                  </a:lnTo>
                  <a:lnTo>
                    <a:pt x="301" y="595"/>
                  </a:lnTo>
                  <a:lnTo>
                    <a:pt x="303" y="595"/>
                  </a:lnTo>
                  <a:lnTo>
                    <a:pt x="304" y="595"/>
                  </a:lnTo>
                  <a:lnTo>
                    <a:pt x="306" y="593"/>
                  </a:lnTo>
                  <a:lnTo>
                    <a:pt x="308" y="593"/>
                  </a:lnTo>
                  <a:lnTo>
                    <a:pt x="308" y="591"/>
                  </a:lnTo>
                  <a:lnTo>
                    <a:pt x="309" y="591"/>
                  </a:lnTo>
                  <a:lnTo>
                    <a:pt x="309" y="590"/>
                  </a:lnTo>
                  <a:lnTo>
                    <a:pt x="311" y="590"/>
                  </a:lnTo>
                  <a:lnTo>
                    <a:pt x="313" y="590"/>
                  </a:lnTo>
                  <a:lnTo>
                    <a:pt x="313" y="591"/>
                  </a:lnTo>
                  <a:lnTo>
                    <a:pt x="313" y="593"/>
                  </a:lnTo>
                  <a:lnTo>
                    <a:pt x="313" y="595"/>
                  </a:lnTo>
                  <a:lnTo>
                    <a:pt x="315" y="595"/>
                  </a:lnTo>
                  <a:lnTo>
                    <a:pt x="315" y="591"/>
                  </a:lnTo>
                  <a:lnTo>
                    <a:pt x="316" y="591"/>
                  </a:lnTo>
                  <a:lnTo>
                    <a:pt x="316" y="593"/>
                  </a:lnTo>
                  <a:lnTo>
                    <a:pt x="318" y="593"/>
                  </a:lnTo>
                  <a:lnTo>
                    <a:pt x="318" y="591"/>
                  </a:lnTo>
                  <a:lnTo>
                    <a:pt x="320" y="591"/>
                  </a:lnTo>
                  <a:lnTo>
                    <a:pt x="320" y="590"/>
                  </a:lnTo>
                  <a:lnTo>
                    <a:pt x="321" y="590"/>
                  </a:lnTo>
                  <a:lnTo>
                    <a:pt x="325" y="590"/>
                  </a:lnTo>
                  <a:lnTo>
                    <a:pt x="326" y="590"/>
                  </a:lnTo>
                  <a:lnTo>
                    <a:pt x="326" y="591"/>
                  </a:lnTo>
                  <a:lnTo>
                    <a:pt x="328" y="593"/>
                  </a:lnTo>
                  <a:lnTo>
                    <a:pt x="330" y="595"/>
                  </a:lnTo>
                  <a:lnTo>
                    <a:pt x="330" y="593"/>
                  </a:lnTo>
                  <a:lnTo>
                    <a:pt x="330" y="591"/>
                  </a:lnTo>
                  <a:lnTo>
                    <a:pt x="331" y="590"/>
                  </a:lnTo>
                  <a:lnTo>
                    <a:pt x="331" y="591"/>
                  </a:lnTo>
                  <a:lnTo>
                    <a:pt x="333" y="591"/>
                  </a:lnTo>
                  <a:lnTo>
                    <a:pt x="335" y="593"/>
                  </a:lnTo>
                  <a:lnTo>
                    <a:pt x="333" y="595"/>
                  </a:lnTo>
                  <a:lnTo>
                    <a:pt x="335" y="598"/>
                  </a:lnTo>
                  <a:lnTo>
                    <a:pt x="335" y="600"/>
                  </a:lnTo>
                  <a:lnTo>
                    <a:pt x="333" y="600"/>
                  </a:lnTo>
                  <a:lnTo>
                    <a:pt x="331" y="600"/>
                  </a:lnTo>
                  <a:lnTo>
                    <a:pt x="331" y="601"/>
                  </a:lnTo>
                  <a:lnTo>
                    <a:pt x="333" y="601"/>
                  </a:lnTo>
                  <a:lnTo>
                    <a:pt x="333" y="603"/>
                  </a:lnTo>
                  <a:lnTo>
                    <a:pt x="335" y="603"/>
                  </a:lnTo>
                  <a:lnTo>
                    <a:pt x="333" y="603"/>
                  </a:lnTo>
                  <a:lnTo>
                    <a:pt x="335" y="605"/>
                  </a:lnTo>
                  <a:lnTo>
                    <a:pt x="338" y="603"/>
                  </a:lnTo>
                  <a:lnTo>
                    <a:pt x="338" y="605"/>
                  </a:lnTo>
                  <a:lnTo>
                    <a:pt x="337" y="605"/>
                  </a:lnTo>
                  <a:lnTo>
                    <a:pt x="337" y="606"/>
                  </a:lnTo>
                  <a:lnTo>
                    <a:pt x="338" y="606"/>
                  </a:lnTo>
                  <a:lnTo>
                    <a:pt x="340" y="606"/>
                  </a:lnTo>
                  <a:lnTo>
                    <a:pt x="342" y="606"/>
                  </a:lnTo>
                  <a:lnTo>
                    <a:pt x="342" y="608"/>
                  </a:lnTo>
                  <a:lnTo>
                    <a:pt x="342" y="609"/>
                  </a:lnTo>
                  <a:lnTo>
                    <a:pt x="343" y="611"/>
                  </a:lnTo>
                  <a:lnTo>
                    <a:pt x="345" y="609"/>
                  </a:lnTo>
                  <a:lnTo>
                    <a:pt x="345" y="608"/>
                  </a:lnTo>
                  <a:lnTo>
                    <a:pt x="347" y="608"/>
                  </a:lnTo>
                  <a:lnTo>
                    <a:pt x="347" y="606"/>
                  </a:lnTo>
                  <a:lnTo>
                    <a:pt x="345" y="606"/>
                  </a:lnTo>
                  <a:lnTo>
                    <a:pt x="347" y="605"/>
                  </a:lnTo>
                  <a:lnTo>
                    <a:pt x="347" y="603"/>
                  </a:lnTo>
                  <a:lnTo>
                    <a:pt x="348" y="603"/>
                  </a:lnTo>
                  <a:lnTo>
                    <a:pt x="350" y="605"/>
                  </a:lnTo>
                  <a:lnTo>
                    <a:pt x="350" y="603"/>
                  </a:lnTo>
                  <a:lnTo>
                    <a:pt x="352" y="603"/>
                  </a:lnTo>
                  <a:lnTo>
                    <a:pt x="352" y="601"/>
                  </a:lnTo>
                  <a:lnTo>
                    <a:pt x="352" y="603"/>
                  </a:lnTo>
                  <a:lnTo>
                    <a:pt x="352" y="605"/>
                  </a:lnTo>
                  <a:lnTo>
                    <a:pt x="353" y="603"/>
                  </a:lnTo>
                  <a:lnTo>
                    <a:pt x="355" y="605"/>
                  </a:lnTo>
                  <a:lnTo>
                    <a:pt x="353" y="605"/>
                  </a:lnTo>
                  <a:lnTo>
                    <a:pt x="353" y="606"/>
                  </a:lnTo>
                  <a:lnTo>
                    <a:pt x="355" y="608"/>
                  </a:lnTo>
                  <a:lnTo>
                    <a:pt x="357" y="608"/>
                  </a:lnTo>
                  <a:lnTo>
                    <a:pt x="357" y="609"/>
                  </a:lnTo>
                  <a:lnTo>
                    <a:pt x="358" y="609"/>
                  </a:lnTo>
                  <a:lnTo>
                    <a:pt x="360" y="609"/>
                  </a:lnTo>
                  <a:lnTo>
                    <a:pt x="360" y="608"/>
                  </a:lnTo>
                  <a:lnTo>
                    <a:pt x="362" y="608"/>
                  </a:lnTo>
                  <a:lnTo>
                    <a:pt x="364" y="606"/>
                  </a:lnTo>
                  <a:lnTo>
                    <a:pt x="365" y="605"/>
                  </a:lnTo>
                  <a:lnTo>
                    <a:pt x="365" y="603"/>
                  </a:lnTo>
                  <a:lnTo>
                    <a:pt x="365" y="601"/>
                  </a:lnTo>
                  <a:lnTo>
                    <a:pt x="367" y="598"/>
                  </a:lnTo>
                  <a:lnTo>
                    <a:pt x="367" y="596"/>
                  </a:lnTo>
                  <a:lnTo>
                    <a:pt x="369" y="596"/>
                  </a:lnTo>
                  <a:lnTo>
                    <a:pt x="372" y="577"/>
                  </a:lnTo>
                  <a:lnTo>
                    <a:pt x="377" y="549"/>
                  </a:lnTo>
                  <a:lnTo>
                    <a:pt x="389" y="485"/>
                  </a:lnTo>
                  <a:lnTo>
                    <a:pt x="399" y="434"/>
                  </a:lnTo>
                  <a:lnTo>
                    <a:pt x="406" y="393"/>
                  </a:lnTo>
                  <a:lnTo>
                    <a:pt x="414" y="350"/>
                  </a:lnTo>
                  <a:lnTo>
                    <a:pt x="414" y="348"/>
                  </a:lnTo>
                  <a:lnTo>
                    <a:pt x="413" y="347"/>
                  </a:lnTo>
                  <a:lnTo>
                    <a:pt x="413" y="345"/>
                  </a:lnTo>
                  <a:lnTo>
                    <a:pt x="414" y="345"/>
                  </a:lnTo>
                  <a:lnTo>
                    <a:pt x="414" y="343"/>
                  </a:lnTo>
                  <a:lnTo>
                    <a:pt x="416" y="342"/>
                  </a:lnTo>
                  <a:lnTo>
                    <a:pt x="416" y="339"/>
                  </a:lnTo>
                  <a:lnTo>
                    <a:pt x="416" y="337"/>
                  </a:lnTo>
                  <a:lnTo>
                    <a:pt x="416" y="335"/>
                  </a:lnTo>
                  <a:lnTo>
                    <a:pt x="418" y="335"/>
                  </a:lnTo>
                  <a:lnTo>
                    <a:pt x="419" y="334"/>
                  </a:lnTo>
                  <a:lnTo>
                    <a:pt x="418" y="330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4"/>
                  </a:lnTo>
                  <a:lnTo>
                    <a:pt x="416" y="322"/>
                  </a:lnTo>
                  <a:lnTo>
                    <a:pt x="416" y="320"/>
                  </a:lnTo>
                  <a:lnTo>
                    <a:pt x="418" y="319"/>
                  </a:lnTo>
                  <a:lnTo>
                    <a:pt x="418" y="317"/>
                  </a:lnTo>
                  <a:lnTo>
                    <a:pt x="418" y="316"/>
                  </a:lnTo>
                  <a:lnTo>
                    <a:pt x="418" y="314"/>
                  </a:lnTo>
                  <a:lnTo>
                    <a:pt x="419" y="314"/>
                  </a:lnTo>
                  <a:lnTo>
                    <a:pt x="419" y="312"/>
                  </a:lnTo>
                  <a:lnTo>
                    <a:pt x="419" y="311"/>
                  </a:lnTo>
                  <a:lnTo>
                    <a:pt x="416" y="307"/>
                  </a:lnTo>
                  <a:lnTo>
                    <a:pt x="416" y="306"/>
                  </a:lnTo>
                  <a:lnTo>
                    <a:pt x="416" y="304"/>
                  </a:lnTo>
                  <a:lnTo>
                    <a:pt x="414" y="304"/>
                  </a:lnTo>
                  <a:lnTo>
                    <a:pt x="414" y="302"/>
                  </a:lnTo>
                  <a:lnTo>
                    <a:pt x="416" y="302"/>
                  </a:lnTo>
                  <a:lnTo>
                    <a:pt x="416" y="301"/>
                  </a:lnTo>
                  <a:lnTo>
                    <a:pt x="414" y="299"/>
                  </a:lnTo>
                  <a:lnTo>
                    <a:pt x="414" y="301"/>
                  </a:lnTo>
                  <a:lnTo>
                    <a:pt x="413" y="299"/>
                  </a:lnTo>
                  <a:lnTo>
                    <a:pt x="413" y="297"/>
                  </a:lnTo>
                  <a:lnTo>
                    <a:pt x="413" y="296"/>
                  </a:lnTo>
                  <a:lnTo>
                    <a:pt x="411" y="296"/>
                  </a:lnTo>
                  <a:lnTo>
                    <a:pt x="409" y="296"/>
                  </a:lnTo>
                  <a:lnTo>
                    <a:pt x="409" y="294"/>
                  </a:lnTo>
                  <a:lnTo>
                    <a:pt x="407" y="294"/>
                  </a:lnTo>
                  <a:lnTo>
                    <a:pt x="406" y="293"/>
                  </a:lnTo>
                  <a:lnTo>
                    <a:pt x="407" y="289"/>
                  </a:lnTo>
                  <a:lnTo>
                    <a:pt x="406" y="289"/>
                  </a:lnTo>
                  <a:lnTo>
                    <a:pt x="406" y="288"/>
                  </a:lnTo>
                  <a:lnTo>
                    <a:pt x="404" y="288"/>
                  </a:lnTo>
                  <a:lnTo>
                    <a:pt x="404" y="286"/>
                  </a:lnTo>
                  <a:lnTo>
                    <a:pt x="402" y="286"/>
                  </a:lnTo>
                  <a:lnTo>
                    <a:pt x="402" y="284"/>
                  </a:lnTo>
                  <a:lnTo>
                    <a:pt x="404" y="284"/>
                  </a:lnTo>
                  <a:lnTo>
                    <a:pt x="402" y="283"/>
                  </a:lnTo>
                  <a:lnTo>
                    <a:pt x="401" y="283"/>
                  </a:lnTo>
                  <a:lnTo>
                    <a:pt x="401" y="281"/>
                  </a:lnTo>
                  <a:lnTo>
                    <a:pt x="399" y="279"/>
                  </a:lnTo>
                  <a:lnTo>
                    <a:pt x="399" y="278"/>
                  </a:lnTo>
                  <a:lnTo>
                    <a:pt x="397" y="278"/>
                  </a:lnTo>
                  <a:lnTo>
                    <a:pt x="397" y="276"/>
                  </a:lnTo>
                  <a:lnTo>
                    <a:pt x="399" y="274"/>
                  </a:lnTo>
                  <a:lnTo>
                    <a:pt x="399" y="273"/>
                  </a:lnTo>
                  <a:lnTo>
                    <a:pt x="401" y="271"/>
                  </a:lnTo>
                  <a:lnTo>
                    <a:pt x="401" y="270"/>
                  </a:lnTo>
                  <a:lnTo>
                    <a:pt x="402" y="268"/>
                  </a:lnTo>
                  <a:lnTo>
                    <a:pt x="402" y="266"/>
                  </a:lnTo>
                  <a:lnTo>
                    <a:pt x="402" y="265"/>
                  </a:lnTo>
                  <a:lnTo>
                    <a:pt x="401" y="265"/>
                  </a:lnTo>
                  <a:lnTo>
                    <a:pt x="399" y="263"/>
                  </a:lnTo>
                  <a:lnTo>
                    <a:pt x="401" y="261"/>
                  </a:lnTo>
                  <a:lnTo>
                    <a:pt x="401" y="260"/>
                  </a:lnTo>
                  <a:lnTo>
                    <a:pt x="399" y="260"/>
                  </a:lnTo>
                  <a:lnTo>
                    <a:pt x="399" y="258"/>
                  </a:lnTo>
                  <a:lnTo>
                    <a:pt x="399" y="256"/>
                  </a:lnTo>
                  <a:lnTo>
                    <a:pt x="399" y="255"/>
                  </a:lnTo>
                  <a:lnTo>
                    <a:pt x="397" y="255"/>
                  </a:lnTo>
                  <a:lnTo>
                    <a:pt x="396" y="255"/>
                  </a:lnTo>
                  <a:lnTo>
                    <a:pt x="396" y="253"/>
                  </a:lnTo>
                  <a:lnTo>
                    <a:pt x="394" y="253"/>
                  </a:lnTo>
                  <a:lnTo>
                    <a:pt x="394" y="251"/>
                  </a:lnTo>
                  <a:lnTo>
                    <a:pt x="392" y="251"/>
                  </a:lnTo>
                  <a:lnTo>
                    <a:pt x="391" y="250"/>
                  </a:lnTo>
                  <a:lnTo>
                    <a:pt x="389" y="250"/>
                  </a:lnTo>
                  <a:lnTo>
                    <a:pt x="387" y="250"/>
                  </a:lnTo>
                  <a:lnTo>
                    <a:pt x="387" y="248"/>
                  </a:lnTo>
                  <a:lnTo>
                    <a:pt x="385" y="248"/>
                  </a:lnTo>
                  <a:lnTo>
                    <a:pt x="385" y="247"/>
                  </a:lnTo>
                  <a:lnTo>
                    <a:pt x="384" y="247"/>
                  </a:lnTo>
                  <a:lnTo>
                    <a:pt x="384" y="245"/>
                  </a:lnTo>
                  <a:lnTo>
                    <a:pt x="382" y="245"/>
                  </a:lnTo>
                  <a:lnTo>
                    <a:pt x="380" y="245"/>
                  </a:lnTo>
                  <a:lnTo>
                    <a:pt x="380" y="243"/>
                  </a:lnTo>
                  <a:lnTo>
                    <a:pt x="379" y="243"/>
                  </a:lnTo>
                  <a:lnTo>
                    <a:pt x="377" y="242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4" y="240"/>
                  </a:lnTo>
                  <a:lnTo>
                    <a:pt x="372" y="240"/>
                  </a:lnTo>
                  <a:lnTo>
                    <a:pt x="370" y="240"/>
                  </a:lnTo>
                  <a:lnTo>
                    <a:pt x="370" y="238"/>
                  </a:lnTo>
                  <a:lnTo>
                    <a:pt x="369" y="238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7" y="235"/>
                  </a:lnTo>
                  <a:lnTo>
                    <a:pt x="365" y="235"/>
                  </a:lnTo>
                  <a:lnTo>
                    <a:pt x="364" y="233"/>
                  </a:lnTo>
                  <a:lnTo>
                    <a:pt x="364" y="232"/>
                  </a:lnTo>
                  <a:lnTo>
                    <a:pt x="362" y="232"/>
                  </a:lnTo>
                  <a:lnTo>
                    <a:pt x="362" y="230"/>
                  </a:lnTo>
                  <a:lnTo>
                    <a:pt x="362" y="228"/>
                  </a:lnTo>
                  <a:lnTo>
                    <a:pt x="360" y="228"/>
                  </a:lnTo>
                  <a:lnTo>
                    <a:pt x="358" y="227"/>
                  </a:lnTo>
                  <a:lnTo>
                    <a:pt x="357" y="227"/>
                  </a:lnTo>
                  <a:lnTo>
                    <a:pt x="357" y="225"/>
                  </a:lnTo>
                  <a:lnTo>
                    <a:pt x="357" y="222"/>
                  </a:lnTo>
                  <a:lnTo>
                    <a:pt x="358" y="219"/>
                  </a:lnTo>
                  <a:lnTo>
                    <a:pt x="357" y="217"/>
                  </a:lnTo>
                  <a:lnTo>
                    <a:pt x="357" y="210"/>
                  </a:lnTo>
                  <a:lnTo>
                    <a:pt x="357" y="202"/>
                  </a:lnTo>
                  <a:lnTo>
                    <a:pt x="358" y="156"/>
                  </a:lnTo>
                  <a:lnTo>
                    <a:pt x="360" y="158"/>
                  </a:lnTo>
                  <a:lnTo>
                    <a:pt x="362" y="158"/>
                  </a:lnTo>
                  <a:lnTo>
                    <a:pt x="362" y="156"/>
                  </a:lnTo>
                  <a:lnTo>
                    <a:pt x="364" y="155"/>
                  </a:lnTo>
                  <a:lnTo>
                    <a:pt x="365" y="155"/>
                  </a:lnTo>
                  <a:lnTo>
                    <a:pt x="365" y="156"/>
                  </a:lnTo>
                  <a:lnTo>
                    <a:pt x="367" y="156"/>
                  </a:lnTo>
                  <a:lnTo>
                    <a:pt x="369" y="156"/>
                  </a:lnTo>
                  <a:lnTo>
                    <a:pt x="370" y="155"/>
                  </a:lnTo>
                  <a:lnTo>
                    <a:pt x="372" y="155"/>
                  </a:lnTo>
                  <a:lnTo>
                    <a:pt x="374" y="155"/>
                  </a:lnTo>
                  <a:lnTo>
                    <a:pt x="375" y="155"/>
                  </a:lnTo>
                  <a:lnTo>
                    <a:pt x="377" y="155"/>
                  </a:lnTo>
                  <a:lnTo>
                    <a:pt x="377" y="153"/>
                  </a:lnTo>
                  <a:lnTo>
                    <a:pt x="379" y="155"/>
                  </a:lnTo>
                  <a:lnTo>
                    <a:pt x="380" y="155"/>
                  </a:lnTo>
                  <a:lnTo>
                    <a:pt x="382" y="155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5" y="151"/>
                  </a:lnTo>
                  <a:lnTo>
                    <a:pt x="387" y="151"/>
                  </a:lnTo>
                  <a:lnTo>
                    <a:pt x="389" y="150"/>
                  </a:lnTo>
                  <a:lnTo>
                    <a:pt x="389" y="148"/>
                  </a:lnTo>
                  <a:lnTo>
                    <a:pt x="391" y="148"/>
                  </a:lnTo>
                  <a:lnTo>
                    <a:pt x="391" y="146"/>
                  </a:lnTo>
                  <a:lnTo>
                    <a:pt x="392" y="146"/>
                  </a:lnTo>
                  <a:lnTo>
                    <a:pt x="394" y="146"/>
                  </a:lnTo>
                  <a:lnTo>
                    <a:pt x="396" y="146"/>
                  </a:lnTo>
                  <a:lnTo>
                    <a:pt x="396" y="150"/>
                  </a:lnTo>
                  <a:lnTo>
                    <a:pt x="397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48"/>
                  </a:lnTo>
                  <a:lnTo>
                    <a:pt x="402" y="146"/>
                  </a:lnTo>
                  <a:lnTo>
                    <a:pt x="402" y="145"/>
                  </a:lnTo>
                  <a:lnTo>
                    <a:pt x="406" y="145"/>
                  </a:lnTo>
                  <a:lnTo>
                    <a:pt x="406" y="143"/>
                  </a:lnTo>
                  <a:lnTo>
                    <a:pt x="407" y="141"/>
                  </a:lnTo>
                  <a:lnTo>
                    <a:pt x="407" y="143"/>
                  </a:lnTo>
                  <a:lnTo>
                    <a:pt x="409" y="141"/>
                  </a:lnTo>
                  <a:lnTo>
                    <a:pt x="411" y="140"/>
                  </a:lnTo>
                  <a:lnTo>
                    <a:pt x="413" y="140"/>
                  </a:lnTo>
                  <a:lnTo>
                    <a:pt x="413" y="141"/>
                  </a:lnTo>
                  <a:lnTo>
                    <a:pt x="414" y="141"/>
                  </a:lnTo>
                  <a:lnTo>
                    <a:pt x="416" y="143"/>
                  </a:lnTo>
                  <a:lnTo>
                    <a:pt x="416" y="145"/>
                  </a:lnTo>
                  <a:lnTo>
                    <a:pt x="418" y="145"/>
                  </a:lnTo>
                  <a:lnTo>
                    <a:pt x="418" y="146"/>
                  </a:lnTo>
                  <a:lnTo>
                    <a:pt x="419" y="148"/>
                  </a:lnTo>
                  <a:lnTo>
                    <a:pt x="421" y="150"/>
                  </a:lnTo>
                  <a:lnTo>
                    <a:pt x="423" y="151"/>
                  </a:lnTo>
                  <a:lnTo>
                    <a:pt x="424" y="150"/>
                  </a:lnTo>
                  <a:lnTo>
                    <a:pt x="426" y="150"/>
                  </a:lnTo>
                  <a:lnTo>
                    <a:pt x="428" y="150"/>
                  </a:lnTo>
                  <a:lnTo>
                    <a:pt x="428" y="148"/>
                  </a:lnTo>
                  <a:lnTo>
                    <a:pt x="429" y="148"/>
                  </a:lnTo>
                  <a:lnTo>
                    <a:pt x="429" y="150"/>
                  </a:lnTo>
                  <a:lnTo>
                    <a:pt x="429" y="151"/>
                  </a:lnTo>
                  <a:lnTo>
                    <a:pt x="428" y="153"/>
                  </a:lnTo>
                  <a:lnTo>
                    <a:pt x="429" y="153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34" y="153"/>
                  </a:lnTo>
                  <a:lnTo>
                    <a:pt x="436" y="151"/>
                  </a:lnTo>
                  <a:lnTo>
                    <a:pt x="438" y="153"/>
                  </a:lnTo>
                  <a:lnTo>
                    <a:pt x="438" y="151"/>
                  </a:lnTo>
                  <a:lnTo>
                    <a:pt x="438" y="150"/>
                  </a:lnTo>
                  <a:lnTo>
                    <a:pt x="438" y="148"/>
                  </a:lnTo>
                  <a:lnTo>
                    <a:pt x="440" y="148"/>
                  </a:lnTo>
                  <a:lnTo>
                    <a:pt x="441" y="148"/>
                  </a:lnTo>
                  <a:lnTo>
                    <a:pt x="443" y="148"/>
                  </a:lnTo>
                  <a:lnTo>
                    <a:pt x="445" y="148"/>
                  </a:lnTo>
                  <a:lnTo>
                    <a:pt x="445" y="150"/>
                  </a:lnTo>
                  <a:lnTo>
                    <a:pt x="446" y="150"/>
                  </a:lnTo>
                  <a:lnTo>
                    <a:pt x="446" y="148"/>
                  </a:lnTo>
                  <a:lnTo>
                    <a:pt x="445" y="146"/>
                  </a:lnTo>
                  <a:lnTo>
                    <a:pt x="443" y="143"/>
                  </a:lnTo>
                  <a:lnTo>
                    <a:pt x="441" y="143"/>
                  </a:lnTo>
                  <a:lnTo>
                    <a:pt x="441" y="141"/>
                  </a:lnTo>
                  <a:lnTo>
                    <a:pt x="440" y="141"/>
                  </a:lnTo>
                  <a:lnTo>
                    <a:pt x="440" y="140"/>
                  </a:lnTo>
                  <a:lnTo>
                    <a:pt x="440" y="138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3" y="137"/>
                  </a:lnTo>
                  <a:lnTo>
                    <a:pt x="443" y="135"/>
                  </a:lnTo>
                  <a:lnTo>
                    <a:pt x="443" y="133"/>
                  </a:lnTo>
                  <a:lnTo>
                    <a:pt x="441" y="133"/>
                  </a:lnTo>
                  <a:lnTo>
                    <a:pt x="441" y="132"/>
                  </a:lnTo>
                  <a:lnTo>
                    <a:pt x="441" y="130"/>
                  </a:lnTo>
                  <a:lnTo>
                    <a:pt x="443" y="130"/>
                  </a:lnTo>
                  <a:lnTo>
                    <a:pt x="443" y="128"/>
                  </a:lnTo>
                  <a:lnTo>
                    <a:pt x="443" y="127"/>
                  </a:lnTo>
                  <a:lnTo>
                    <a:pt x="441" y="127"/>
                  </a:lnTo>
                  <a:lnTo>
                    <a:pt x="441" y="125"/>
                  </a:lnTo>
                  <a:lnTo>
                    <a:pt x="440" y="125"/>
                  </a:lnTo>
                  <a:lnTo>
                    <a:pt x="440" y="123"/>
                  </a:lnTo>
                  <a:lnTo>
                    <a:pt x="438" y="123"/>
                  </a:lnTo>
                  <a:lnTo>
                    <a:pt x="438" y="122"/>
                  </a:lnTo>
                  <a:lnTo>
                    <a:pt x="440" y="122"/>
                  </a:lnTo>
                  <a:lnTo>
                    <a:pt x="441" y="120"/>
                  </a:lnTo>
                  <a:lnTo>
                    <a:pt x="440" y="120"/>
                  </a:lnTo>
                  <a:lnTo>
                    <a:pt x="440" y="118"/>
                  </a:lnTo>
                  <a:lnTo>
                    <a:pt x="438" y="118"/>
                  </a:lnTo>
                  <a:lnTo>
                    <a:pt x="436" y="118"/>
                  </a:lnTo>
                  <a:lnTo>
                    <a:pt x="436" y="117"/>
                  </a:lnTo>
                  <a:lnTo>
                    <a:pt x="438" y="115"/>
                  </a:lnTo>
                  <a:lnTo>
                    <a:pt x="436" y="114"/>
                  </a:lnTo>
                  <a:lnTo>
                    <a:pt x="434" y="114"/>
                  </a:lnTo>
                  <a:lnTo>
                    <a:pt x="434" y="112"/>
                  </a:lnTo>
                  <a:lnTo>
                    <a:pt x="433" y="112"/>
                  </a:lnTo>
                  <a:lnTo>
                    <a:pt x="433" y="110"/>
                  </a:lnTo>
                  <a:lnTo>
                    <a:pt x="431" y="110"/>
                  </a:lnTo>
                  <a:lnTo>
                    <a:pt x="429" y="110"/>
                  </a:lnTo>
                  <a:lnTo>
                    <a:pt x="428" y="109"/>
                  </a:lnTo>
                  <a:lnTo>
                    <a:pt x="426" y="107"/>
                  </a:lnTo>
                  <a:lnTo>
                    <a:pt x="424" y="107"/>
                  </a:lnTo>
                  <a:lnTo>
                    <a:pt x="423" y="107"/>
                  </a:lnTo>
                  <a:lnTo>
                    <a:pt x="421" y="107"/>
                  </a:lnTo>
                  <a:lnTo>
                    <a:pt x="419" y="109"/>
                  </a:lnTo>
                  <a:lnTo>
                    <a:pt x="418" y="110"/>
                  </a:lnTo>
                  <a:lnTo>
                    <a:pt x="416" y="110"/>
                  </a:lnTo>
                  <a:lnTo>
                    <a:pt x="414" y="109"/>
                  </a:lnTo>
                  <a:lnTo>
                    <a:pt x="416" y="109"/>
                  </a:lnTo>
                  <a:lnTo>
                    <a:pt x="414" y="109"/>
                  </a:lnTo>
                  <a:lnTo>
                    <a:pt x="413" y="109"/>
                  </a:lnTo>
                  <a:lnTo>
                    <a:pt x="411" y="109"/>
                  </a:lnTo>
                  <a:lnTo>
                    <a:pt x="409" y="107"/>
                  </a:lnTo>
                  <a:lnTo>
                    <a:pt x="407" y="109"/>
                  </a:lnTo>
                  <a:lnTo>
                    <a:pt x="406" y="109"/>
                  </a:lnTo>
                  <a:lnTo>
                    <a:pt x="404" y="109"/>
                  </a:lnTo>
                  <a:lnTo>
                    <a:pt x="402" y="109"/>
                  </a:lnTo>
                  <a:lnTo>
                    <a:pt x="401" y="107"/>
                  </a:lnTo>
                  <a:lnTo>
                    <a:pt x="399" y="105"/>
                  </a:lnTo>
                  <a:lnTo>
                    <a:pt x="397" y="107"/>
                  </a:lnTo>
                  <a:lnTo>
                    <a:pt x="396" y="107"/>
                  </a:lnTo>
                  <a:lnTo>
                    <a:pt x="394" y="107"/>
                  </a:lnTo>
                  <a:lnTo>
                    <a:pt x="392" y="107"/>
                  </a:lnTo>
                  <a:lnTo>
                    <a:pt x="392" y="109"/>
                  </a:lnTo>
                  <a:lnTo>
                    <a:pt x="391" y="109"/>
                  </a:lnTo>
                  <a:lnTo>
                    <a:pt x="389" y="109"/>
                  </a:lnTo>
                  <a:lnTo>
                    <a:pt x="389" y="107"/>
                  </a:lnTo>
                  <a:lnTo>
                    <a:pt x="389" y="105"/>
                  </a:lnTo>
                  <a:lnTo>
                    <a:pt x="389" y="104"/>
                  </a:lnTo>
                  <a:lnTo>
                    <a:pt x="389" y="105"/>
                  </a:lnTo>
                  <a:lnTo>
                    <a:pt x="387" y="105"/>
                  </a:lnTo>
                  <a:lnTo>
                    <a:pt x="385" y="105"/>
                  </a:lnTo>
                  <a:lnTo>
                    <a:pt x="384" y="105"/>
                  </a:lnTo>
                  <a:lnTo>
                    <a:pt x="382" y="107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79" y="110"/>
                  </a:lnTo>
                  <a:lnTo>
                    <a:pt x="377" y="109"/>
                  </a:lnTo>
                  <a:lnTo>
                    <a:pt x="377" y="69"/>
                  </a:lnTo>
                  <a:lnTo>
                    <a:pt x="377" y="49"/>
                  </a:lnTo>
                  <a:lnTo>
                    <a:pt x="379" y="49"/>
                  </a:lnTo>
                  <a:lnTo>
                    <a:pt x="377" y="51"/>
                  </a:lnTo>
                  <a:lnTo>
                    <a:pt x="379" y="51"/>
                  </a:lnTo>
                  <a:lnTo>
                    <a:pt x="380" y="51"/>
                  </a:lnTo>
                  <a:lnTo>
                    <a:pt x="382" y="51"/>
                  </a:lnTo>
                  <a:lnTo>
                    <a:pt x="382" y="49"/>
                  </a:lnTo>
                  <a:lnTo>
                    <a:pt x="384" y="49"/>
                  </a:lnTo>
                  <a:lnTo>
                    <a:pt x="385" y="48"/>
                  </a:lnTo>
                  <a:lnTo>
                    <a:pt x="387" y="46"/>
                  </a:lnTo>
                  <a:lnTo>
                    <a:pt x="389" y="48"/>
                  </a:lnTo>
                  <a:lnTo>
                    <a:pt x="389" y="46"/>
                  </a:lnTo>
                  <a:lnTo>
                    <a:pt x="391" y="48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4" y="48"/>
                  </a:lnTo>
                  <a:lnTo>
                    <a:pt x="396" y="48"/>
                  </a:lnTo>
                  <a:lnTo>
                    <a:pt x="397" y="48"/>
                  </a:lnTo>
                  <a:lnTo>
                    <a:pt x="397" y="46"/>
                  </a:lnTo>
                  <a:lnTo>
                    <a:pt x="399" y="45"/>
                  </a:lnTo>
                  <a:lnTo>
                    <a:pt x="401" y="45"/>
                  </a:lnTo>
                  <a:lnTo>
                    <a:pt x="402" y="45"/>
                  </a:lnTo>
                  <a:lnTo>
                    <a:pt x="404" y="43"/>
                  </a:lnTo>
                  <a:lnTo>
                    <a:pt x="407" y="45"/>
                  </a:lnTo>
                  <a:lnTo>
                    <a:pt x="409" y="45"/>
                  </a:lnTo>
                  <a:lnTo>
                    <a:pt x="411" y="45"/>
                  </a:lnTo>
                  <a:lnTo>
                    <a:pt x="411" y="46"/>
                  </a:lnTo>
                  <a:lnTo>
                    <a:pt x="411" y="45"/>
                  </a:lnTo>
                  <a:lnTo>
                    <a:pt x="413" y="46"/>
                  </a:lnTo>
                  <a:lnTo>
                    <a:pt x="414" y="45"/>
                  </a:lnTo>
                  <a:lnTo>
                    <a:pt x="414" y="46"/>
                  </a:lnTo>
                  <a:lnTo>
                    <a:pt x="416" y="46"/>
                  </a:lnTo>
                  <a:lnTo>
                    <a:pt x="418" y="46"/>
                  </a:lnTo>
                  <a:lnTo>
                    <a:pt x="419" y="48"/>
                  </a:lnTo>
                  <a:lnTo>
                    <a:pt x="419" y="49"/>
                  </a:lnTo>
                  <a:lnTo>
                    <a:pt x="419" y="48"/>
                  </a:lnTo>
                  <a:lnTo>
                    <a:pt x="440" y="48"/>
                  </a:lnTo>
                  <a:lnTo>
                    <a:pt x="456" y="48"/>
                  </a:lnTo>
                  <a:lnTo>
                    <a:pt x="536" y="48"/>
                  </a:lnTo>
                  <a:lnTo>
                    <a:pt x="536" y="46"/>
                  </a:lnTo>
                  <a:lnTo>
                    <a:pt x="534" y="46"/>
                  </a:lnTo>
                  <a:lnTo>
                    <a:pt x="536" y="45"/>
                  </a:lnTo>
                  <a:lnTo>
                    <a:pt x="534" y="45"/>
                  </a:lnTo>
                  <a:lnTo>
                    <a:pt x="534" y="43"/>
                  </a:lnTo>
                  <a:lnTo>
                    <a:pt x="532" y="43"/>
                  </a:lnTo>
                  <a:lnTo>
                    <a:pt x="531" y="45"/>
                  </a:lnTo>
                  <a:lnTo>
                    <a:pt x="529" y="45"/>
                  </a:lnTo>
                  <a:lnTo>
                    <a:pt x="527" y="43"/>
                  </a:lnTo>
                  <a:lnTo>
                    <a:pt x="529" y="41"/>
                  </a:lnTo>
                  <a:lnTo>
                    <a:pt x="529" y="40"/>
                  </a:lnTo>
                  <a:lnTo>
                    <a:pt x="526" y="40"/>
                  </a:lnTo>
                  <a:lnTo>
                    <a:pt x="526" y="38"/>
                  </a:lnTo>
                  <a:lnTo>
                    <a:pt x="526" y="36"/>
                  </a:lnTo>
                  <a:lnTo>
                    <a:pt x="527" y="35"/>
                  </a:lnTo>
                  <a:lnTo>
                    <a:pt x="529" y="30"/>
                  </a:lnTo>
                  <a:lnTo>
                    <a:pt x="531" y="28"/>
                  </a:lnTo>
                  <a:lnTo>
                    <a:pt x="532" y="26"/>
                  </a:lnTo>
                  <a:lnTo>
                    <a:pt x="534" y="26"/>
                  </a:lnTo>
                  <a:lnTo>
                    <a:pt x="534" y="25"/>
                  </a:lnTo>
                  <a:lnTo>
                    <a:pt x="536" y="25"/>
                  </a:lnTo>
                  <a:lnTo>
                    <a:pt x="538" y="25"/>
                  </a:lnTo>
                  <a:lnTo>
                    <a:pt x="539" y="25"/>
                  </a:lnTo>
                  <a:lnTo>
                    <a:pt x="539" y="26"/>
                  </a:lnTo>
                  <a:lnTo>
                    <a:pt x="541" y="28"/>
                  </a:lnTo>
                  <a:lnTo>
                    <a:pt x="541" y="30"/>
                  </a:lnTo>
                  <a:lnTo>
                    <a:pt x="543" y="31"/>
                  </a:lnTo>
                  <a:lnTo>
                    <a:pt x="543" y="33"/>
                  </a:lnTo>
                  <a:lnTo>
                    <a:pt x="544" y="33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5"/>
                  </a:lnTo>
                  <a:lnTo>
                    <a:pt x="551" y="36"/>
                  </a:lnTo>
                  <a:lnTo>
                    <a:pt x="554" y="40"/>
                  </a:lnTo>
                  <a:lnTo>
                    <a:pt x="558" y="40"/>
                  </a:lnTo>
                  <a:lnTo>
                    <a:pt x="558" y="38"/>
                  </a:lnTo>
                  <a:lnTo>
                    <a:pt x="559" y="38"/>
                  </a:lnTo>
                  <a:lnTo>
                    <a:pt x="559" y="36"/>
                  </a:lnTo>
                  <a:lnTo>
                    <a:pt x="559" y="35"/>
                  </a:lnTo>
                  <a:lnTo>
                    <a:pt x="559" y="33"/>
                  </a:lnTo>
                  <a:lnTo>
                    <a:pt x="561" y="33"/>
                  </a:lnTo>
                  <a:lnTo>
                    <a:pt x="563" y="33"/>
                  </a:lnTo>
                  <a:lnTo>
                    <a:pt x="565" y="31"/>
                  </a:lnTo>
                  <a:lnTo>
                    <a:pt x="566" y="30"/>
                  </a:lnTo>
                  <a:lnTo>
                    <a:pt x="566" y="28"/>
                  </a:lnTo>
                  <a:lnTo>
                    <a:pt x="568" y="28"/>
                  </a:lnTo>
                  <a:lnTo>
                    <a:pt x="568" y="26"/>
                  </a:lnTo>
                  <a:lnTo>
                    <a:pt x="570" y="25"/>
                  </a:lnTo>
                  <a:lnTo>
                    <a:pt x="571" y="23"/>
                  </a:lnTo>
                  <a:lnTo>
                    <a:pt x="573" y="20"/>
                  </a:lnTo>
                  <a:lnTo>
                    <a:pt x="575" y="20"/>
                  </a:lnTo>
                  <a:lnTo>
                    <a:pt x="578" y="20"/>
                  </a:lnTo>
                  <a:lnTo>
                    <a:pt x="580" y="22"/>
                  </a:lnTo>
                  <a:lnTo>
                    <a:pt x="583" y="22"/>
                  </a:lnTo>
                  <a:lnTo>
                    <a:pt x="585" y="22"/>
                  </a:lnTo>
                  <a:lnTo>
                    <a:pt x="588" y="22"/>
                  </a:lnTo>
                  <a:lnTo>
                    <a:pt x="588" y="20"/>
                  </a:lnTo>
                  <a:lnTo>
                    <a:pt x="590" y="18"/>
                  </a:lnTo>
                  <a:lnTo>
                    <a:pt x="590" y="15"/>
                  </a:lnTo>
                  <a:lnTo>
                    <a:pt x="592" y="15"/>
                  </a:lnTo>
                  <a:lnTo>
                    <a:pt x="593" y="13"/>
                  </a:lnTo>
                  <a:lnTo>
                    <a:pt x="593" y="12"/>
                  </a:lnTo>
                  <a:lnTo>
                    <a:pt x="593" y="10"/>
                  </a:lnTo>
                  <a:lnTo>
                    <a:pt x="595" y="8"/>
                  </a:lnTo>
                  <a:lnTo>
                    <a:pt x="597" y="8"/>
                  </a:lnTo>
                  <a:lnTo>
                    <a:pt x="598" y="7"/>
                  </a:lnTo>
                  <a:lnTo>
                    <a:pt x="600" y="7"/>
                  </a:lnTo>
                  <a:lnTo>
                    <a:pt x="602" y="5"/>
                  </a:lnTo>
                  <a:lnTo>
                    <a:pt x="603" y="5"/>
                  </a:lnTo>
                  <a:lnTo>
                    <a:pt x="605" y="3"/>
                  </a:lnTo>
                  <a:lnTo>
                    <a:pt x="605" y="2"/>
                  </a:lnTo>
                  <a:lnTo>
                    <a:pt x="607" y="0"/>
                  </a:lnTo>
                  <a:lnTo>
                    <a:pt x="610" y="2"/>
                  </a:lnTo>
                  <a:lnTo>
                    <a:pt x="612" y="2"/>
                  </a:lnTo>
                  <a:lnTo>
                    <a:pt x="614" y="5"/>
                  </a:lnTo>
                  <a:lnTo>
                    <a:pt x="614" y="7"/>
                  </a:lnTo>
                  <a:lnTo>
                    <a:pt x="614" y="10"/>
                  </a:lnTo>
                  <a:lnTo>
                    <a:pt x="614" y="13"/>
                  </a:lnTo>
                  <a:lnTo>
                    <a:pt x="614" y="15"/>
                  </a:lnTo>
                  <a:lnTo>
                    <a:pt x="615" y="17"/>
                  </a:lnTo>
                  <a:lnTo>
                    <a:pt x="615" y="18"/>
                  </a:lnTo>
                  <a:lnTo>
                    <a:pt x="615" y="22"/>
                  </a:lnTo>
                  <a:lnTo>
                    <a:pt x="617" y="23"/>
                  </a:lnTo>
                  <a:lnTo>
                    <a:pt x="617" y="26"/>
                  </a:lnTo>
                  <a:lnTo>
                    <a:pt x="619" y="30"/>
                  </a:lnTo>
                  <a:lnTo>
                    <a:pt x="619" y="33"/>
                  </a:lnTo>
                  <a:lnTo>
                    <a:pt x="620" y="35"/>
                  </a:lnTo>
                  <a:lnTo>
                    <a:pt x="622" y="36"/>
                  </a:lnTo>
                  <a:lnTo>
                    <a:pt x="624" y="36"/>
                  </a:lnTo>
                  <a:lnTo>
                    <a:pt x="625" y="36"/>
                  </a:lnTo>
                  <a:lnTo>
                    <a:pt x="627" y="36"/>
                  </a:lnTo>
                  <a:lnTo>
                    <a:pt x="630" y="36"/>
                  </a:lnTo>
                  <a:lnTo>
                    <a:pt x="632" y="38"/>
                  </a:lnTo>
                  <a:lnTo>
                    <a:pt x="634" y="40"/>
                  </a:lnTo>
                  <a:lnTo>
                    <a:pt x="634" y="43"/>
                  </a:lnTo>
                  <a:lnTo>
                    <a:pt x="635" y="45"/>
                  </a:lnTo>
                  <a:lnTo>
                    <a:pt x="637" y="48"/>
                  </a:lnTo>
                  <a:lnTo>
                    <a:pt x="637" y="51"/>
                  </a:lnTo>
                  <a:lnTo>
                    <a:pt x="637" y="53"/>
                  </a:lnTo>
                  <a:lnTo>
                    <a:pt x="639" y="54"/>
                  </a:lnTo>
                  <a:lnTo>
                    <a:pt x="639" y="58"/>
                  </a:lnTo>
                  <a:lnTo>
                    <a:pt x="639" y="59"/>
                  </a:lnTo>
                  <a:lnTo>
                    <a:pt x="639" y="61"/>
                  </a:lnTo>
                  <a:lnTo>
                    <a:pt x="639" y="66"/>
                  </a:lnTo>
                  <a:lnTo>
                    <a:pt x="639" y="69"/>
                  </a:lnTo>
                  <a:lnTo>
                    <a:pt x="639" y="72"/>
                  </a:lnTo>
                  <a:lnTo>
                    <a:pt x="639" y="76"/>
                  </a:lnTo>
                  <a:lnTo>
                    <a:pt x="639" y="79"/>
                  </a:lnTo>
                  <a:lnTo>
                    <a:pt x="639" y="82"/>
                  </a:lnTo>
                  <a:lnTo>
                    <a:pt x="637" y="86"/>
                  </a:lnTo>
                  <a:lnTo>
                    <a:pt x="637" y="89"/>
                  </a:lnTo>
                  <a:lnTo>
                    <a:pt x="639" y="92"/>
                  </a:lnTo>
                  <a:lnTo>
                    <a:pt x="637" y="94"/>
                  </a:lnTo>
                  <a:lnTo>
                    <a:pt x="639" y="97"/>
                  </a:lnTo>
                  <a:lnTo>
                    <a:pt x="639" y="99"/>
                  </a:lnTo>
                  <a:lnTo>
                    <a:pt x="637" y="100"/>
                  </a:lnTo>
                  <a:lnTo>
                    <a:pt x="659" y="94"/>
                  </a:lnTo>
                  <a:lnTo>
                    <a:pt x="684" y="115"/>
                  </a:lnTo>
                  <a:lnTo>
                    <a:pt x="711" y="138"/>
                  </a:lnTo>
                  <a:lnTo>
                    <a:pt x="722" y="137"/>
                  </a:lnTo>
                  <a:lnTo>
                    <a:pt x="723" y="137"/>
                  </a:lnTo>
                  <a:lnTo>
                    <a:pt x="725" y="138"/>
                  </a:lnTo>
                  <a:lnTo>
                    <a:pt x="725" y="140"/>
                  </a:lnTo>
                  <a:lnTo>
                    <a:pt x="727" y="140"/>
                  </a:lnTo>
                  <a:lnTo>
                    <a:pt x="728" y="140"/>
                  </a:lnTo>
                  <a:lnTo>
                    <a:pt x="730" y="138"/>
                  </a:lnTo>
                  <a:lnTo>
                    <a:pt x="732" y="138"/>
                  </a:lnTo>
                  <a:lnTo>
                    <a:pt x="733" y="138"/>
                  </a:lnTo>
                  <a:lnTo>
                    <a:pt x="733" y="137"/>
                  </a:lnTo>
                  <a:lnTo>
                    <a:pt x="733" y="135"/>
                  </a:lnTo>
                  <a:lnTo>
                    <a:pt x="735" y="133"/>
                  </a:lnTo>
                  <a:lnTo>
                    <a:pt x="737" y="133"/>
                  </a:lnTo>
                  <a:lnTo>
                    <a:pt x="740" y="135"/>
                  </a:lnTo>
                  <a:lnTo>
                    <a:pt x="740" y="133"/>
                  </a:lnTo>
                  <a:lnTo>
                    <a:pt x="742" y="133"/>
                  </a:lnTo>
                  <a:lnTo>
                    <a:pt x="744" y="133"/>
                  </a:lnTo>
                  <a:lnTo>
                    <a:pt x="745" y="133"/>
                  </a:lnTo>
                  <a:lnTo>
                    <a:pt x="744" y="133"/>
                  </a:lnTo>
                  <a:lnTo>
                    <a:pt x="745" y="132"/>
                  </a:lnTo>
                  <a:lnTo>
                    <a:pt x="747" y="130"/>
                  </a:lnTo>
                  <a:lnTo>
                    <a:pt x="747" y="128"/>
                  </a:lnTo>
                  <a:lnTo>
                    <a:pt x="747" y="127"/>
                  </a:lnTo>
                  <a:lnTo>
                    <a:pt x="749" y="125"/>
                  </a:lnTo>
                  <a:lnTo>
                    <a:pt x="749" y="127"/>
                  </a:lnTo>
                  <a:lnTo>
                    <a:pt x="750" y="127"/>
                  </a:lnTo>
                  <a:lnTo>
                    <a:pt x="750" y="125"/>
                  </a:lnTo>
                  <a:lnTo>
                    <a:pt x="752" y="125"/>
                  </a:lnTo>
                  <a:lnTo>
                    <a:pt x="752" y="123"/>
                  </a:lnTo>
                  <a:lnTo>
                    <a:pt x="754" y="123"/>
                  </a:lnTo>
                  <a:lnTo>
                    <a:pt x="752" y="122"/>
                  </a:lnTo>
                  <a:lnTo>
                    <a:pt x="754" y="122"/>
                  </a:lnTo>
                  <a:lnTo>
                    <a:pt x="755" y="122"/>
                  </a:lnTo>
                  <a:lnTo>
                    <a:pt x="757" y="122"/>
                  </a:lnTo>
                  <a:lnTo>
                    <a:pt x="757" y="120"/>
                  </a:lnTo>
                  <a:lnTo>
                    <a:pt x="759" y="120"/>
                  </a:lnTo>
                  <a:lnTo>
                    <a:pt x="760" y="120"/>
                  </a:lnTo>
                  <a:lnTo>
                    <a:pt x="762" y="118"/>
                  </a:lnTo>
                  <a:lnTo>
                    <a:pt x="762" y="120"/>
                  </a:lnTo>
                  <a:lnTo>
                    <a:pt x="764" y="118"/>
                  </a:lnTo>
                  <a:lnTo>
                    <a:pt x="764" y="117"/>
                  </a:lnTo>
                  <a:lnTo>
                    <a:pt x="766" y="117"/>
                  </a:lnTo>
                  <a:lnTo>
                    <a:pt x="766" y="115"/>
                  </a:lnTo>
                  <a:lnTo>
                    <a:pt x="767" y="115"/>
                  </a:lnTo>
                  <a:lnTo>
                    <a:pt x="769" y="117"/>
                  </a:lnTo>
                  <a:lnTo>
                    <a:pt x="769" y="115"/>
                  </a:lnTo>
                  <a:lnTo>
                    <a:pt x="771" y="115"/>
                  </a:lnTo>
                  <a:lnTo>
                    <a:pt x="771" y="117"/>
                  </a:lnTo>
                  <a:lnTo>
                    <a:pt x="772" y="117"/>
                  </a:lnTo>
                  <a:lnTo>
                    <a:pt x="772" y="115"/>
                  </a:lnTo>
                  <a:lnTo>
                    <a:pt x="774" y="115"/>
                  </a:lnTo>
                  <a:lnTo>
                    <a:pt x="776" y="115"/>
                  </a:lnTo>
                  <a:lnTo>
                    <a:pt x="777" y="117"/>
                  </a:lnTo>
                  <a:lnTo>
                    <a:pt x="776" y="115"/>
                  </a:lnTo>
                  <a:lnTo>
                    <a:pt x="777" y="115"/>
                  </a:lnTo>
                  <a:lnTo>
                    <a:pt x="779" y="115"/>
                  </a:lnTo>
                  <a:lnTo>
                    <a:pt x="781" y="115"/>
                  </a:lnTo>
                  <a:lnTo>
                    <a:pt x="782" y="117"/>
                  </a:lnTo>
                  <a:lnTo>
                    <a:pt x="782" y="118"/>
                  </a:lnTo>
                  <a:lnTo>
                    <a:pt x="784" y="118"/>
                  </a:lnTo>
                  <a:lnTo>
                    <a:pt x="784" y="120"/>
                  </a:lnTo>
                  <a:lnTo>
                    <a:pt x="786" y="120"/>
                  </a:lnTo>
                  <a:lnTo>
                    <a:pt x="786" y="122"/>
                  </a:lnTo>
                  <a:lnTo>
                    <a:pt x="787" y="123"/>
                  </a:lnTo>
                  <a:lnTo>
                    <a:pt x="787" y="125"/>
                  </a:lnTo>
                  <a:lnTo>
                    <a:pt x="787" y="127"/>
                  </a:lnTo>
                  <a:lnTo>
                    <a:pt x="789" y="127"/>
                  </a:lnTo>
                  <a:lnTo>
                    <a:pt x="787" y="128"/>
                  </a:lnTo>
                  <a:lnTo>
                    <a:pt x="787" y="130"/>
                  </a:lnTo>
                  <a:lnTo>
                    <a:pt x="789" y="130"/>
                  </a:lnTo>
                  <a:lnTo>
                    <a:pt x="787" y="130"/>
                  </a:lnTo>
                  <a:lnTo>
                    <a:pt x="787" y="132"/>
                  </a:lnTo>
                  <a:lnTo>
                    <a:pt x="786" y="130"/>
                  </a:lnTo>
                  <a:lnTo>
                    <a:pt x="786" y="132"/>
                  </a:lnTo>
                  <a:lnTo>
                    <a:pt x="786" y="133"/>
                  </a:lnTo>
                  <a:lnTo>
                    <a:pt x="784" y="133"/>
                  </a:lnTo>
                  <a:lnTo>
                    <a:pt x="784" y="135"/>
                  </a:lnTo>
                  <a:lnTo>
                    <a:pt x="784" y="137"/>
                  </a:lnTo>
                  <a:lnTo>
                    <a:pt x="782" y="137"/>
                  </a:lnTo>
                  <a:lnTo>
                    <a:pt x="781" y="138"/>
                  </a:lnTo>
                  <a:lnTo>
                    <a:pt x="781" y="140"/>
                  </a:lnTo>
                  <a:lnTo>
                    <a:pt x="779" y="141"/>
                  </a:lnTo>
                  <a:lnTo>
                    <a:pt x="781" y="141"/>
                  </a:lnTo>
                  <a:lnTo>
                    <a:pt x="781" y="143"/>
                  </a:lnTo>
                  <a:lnTo>
                    <a:pt x="782" y="145"/>
                  </a:lnTo>
                  <a:lnTo>
                    <a:pt x="782" y="146"/>
                  </a:lnTo>
                  <a:lnTo>
                    <a:pt x="784" y="148"/>
                  </a:lnTo>
                  <a:lnTo>
                    <a:pt x="786" y="148"/>
                  </a:lnTo>
                  <a:lnTo>
                    <a:pt x="786" y="146"/>
                  </a:lnTo>
                  <a:lnTo>
                    <a:pt x="787" y="146"/>
                  </a:lnTo>
                  <a:lnTo>
                    <a:pt x="789" y="146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93" y="145"/>
                  </a:lnTo>
                  <a:lnTo>
                    <a:pt x="794" y="145"/>
                  </a:lnTo>
                  <a:lnTo>
                    <a:pt x="794" y="143"/>
                  </a:lnTo>
                  <a:lnTo>
                    <a:pt x="796" y="143"/>
                  </a:lnTo>
                  <a:lnTo>
                    <a:pt x="796" y="140"/>
                  </a:lnTo>
                  <a:lnTo>
                    <a:pt x="798" y="140"/>
                  </a:lnTo>
                  <a:lnTo>
                    <a:pt x="796" y="140"/>
                  </a:lnTo>
                  <a:lnTo>
                    <a:pt x="796" y="138"/>
                  </a:lnTo>
                  <a:lnTo>
                    <a:pt x="798" y="138"/>
                  </a:lnTo>
                  <a:lnTo>
                    <a:pt x="798" y="137"/>
                  </a:lnTo>
                  <a:lnTo>
                    <a:pt x="798" y="135"/>
                  </a:lnTo>
                  <a:lnTo>
                    <a:pt x="798" y="133"/>
                  </a:lnTo>
                  <a:lnTo>
                    <a:pt x="796" y="133"/>
                  </a:lnTo>
                  <a:lnTo>
                    <a:pt x="798" y="133"/>
                  </a:lnTo>
                  <a:lnTo>
                    <a:pt x="798" y="132"/>
                  </a:lnTo>
                  <a:lnTo>
                    <a:pt x="799" y="130"/>
                  </a:lnTo>
                  <a:lnTo>
                    <a:pt x="801" y="128"/>
                  </a:lnTo>
                  <a:lnTo>
                    <a:pt x="803" y="128"/>
                  </a:lnTo>
                  <a:lnTo>
                    <a:pt x="803" y="127"/>
                  </a:lnTo>
                  <a:lnTo>
                    <a:pt x="803" y="125"/>
                  </a:lnTo>
                  <a:lnTo>
                    <a:pt x="804" y="125"/>
                  </a:lnTo>
                  <a:lnTo>
                    <a:pt x="804" y="123"/>
                  </a:lnTo>
                  <a:lnTo>
                    <a:pt x="804" y="122"/>
                  </a:lnTo>
                  <a:lnTo>
                    <a:pt x="806" y="122"/>
                  </a:lnTo>
                  <a:lnTo>
                    <a:pt x="808" y="122"/>
                  </a:lnTo>
                  <a:lnTo>
                    <a:pt x="809" y="122"/>
                  </a:lnTo>
                  <a:lnTo>
                    <a:pt x="811" y="122"/>
                  </a:lnTo>
                  <a:lnTo>
                    <a:pt x="811" y="123"/>
                  </a:lnTo>
                  <a:lnTo>
                    <a:pt x="813" y="123"/>
                  </a:lnTo>
                  <a:lnTo>
                    <a:pt x="814" y="123"/>
                  </a:lnTo>
                  <a:lnTo>
                    <a:pt x="814" y="122"/>
                  </a:lnTo>
                  <a:lnTo>
                    <a:pt x="816" y="122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8" y="123"/>
                  </a:lnTo>
                  <a:lnTo>
                    <a:pt x="820" y="122"/>
                  </a:lnTo>
                  <a:lnTo>
                    <a:pt x="820" y="120"/>
                  </a:lnTo>
                  <a:lnTo>
                    <a:pt x="820" y="118"/>
                  </a:lnTo>
                  <a:lnTo>
                    <a:pt x="821" y="118"/>
                  </a:lnTo>
                  <a:lnTo>
                    <a:pt x="821" y="117"/>
                  </a:lnTo>
                  <a:lnTo>
                    <a:pt x="821" y="115"/>
                  </a:lnTo>
                  <a:lnTo>
                    <a:pt x="820" y="115"/>
                  </a:lnTo>
                  <a:lnTo>
                    <a:pt x="820" y="114"/>
                  </a:lnTo>
                  <a:lnTo>
                    <a:pt x="821" y="114"/>
                  </a:lnTo>
                  <a:lnTo>
                    <a:pt x="821" y="112"/>
                  </a:lnTo>
                  <a:lnTo>
                    <a:pt x="821" y="110"/>
                  </a:lnTo>
                  <a:lnTo>
                    <a:pt x="821" y="109"/>
                  </a:lnTo>
                  <a:lnTo>
                    <a:pt x="821" y="107"/>
                  </a:lnTo>
                  <a:lnTo>
                    <a:pt x="821" y="105"/>
                  </a:lnTo>
                  <a:lnTo>
                    <a:pt x="821" y="104"/>
                  </a:lnTo>
                  <a:lnTo>
                    <a:pt x="823" y="104"/>
                  </a:lnTo>
                  <a:lnTo>
                    <a:pt x="825" y="104"/>
                  </a:lnTo>
                  <a:lnTo>
                    <a:pt x="825" y="102"/>
                  </a:lnTo>
                  <a:lnTo>
                    <a:pt x="826" y="102"/>
                  </a:lnTo>
                  <a:lnTo>
                    <a:pt x="828" y="102"/>
                  </a:lnTo>
                  <a:lnTo>
                    <a:pt x="830" y="102"/>
                  </a:lnTo>
                  <a:lnTo>
                    <a:pt x="830" y="104"/>
                  </a:lnTo>
                  <a:lnTo>
                    <a:pt x="830" y="105"/>
                  </a:lnTo>
                  <a:lnTo>
                    <a:pt x="831" y="105"/>
                  </a:lnTo>
                  <a:lnTo>
                    <a:pt x="833" y="105"/>
                  </a:lnTo>
                  <a:lnTo>
                    <a:pt x="835" y="104"/>
                  </a:lnTo>
                  <a:lnTo>
                    <a:pt x="836" y="102"/>
                  </a:lnTo>
                  <a:lnTo>
                    <a:pt x="838" y="100"/>
                  </a:lnTo>
                  <a:lnTo>
                    <a:pt x="840" y="99"/>
                  </a:lnTo>
                  <a:lnTo>
                    <a:pt x="840" y="97"/>
                  </a:lnTo>
                  <a:lnTo>
                    <a:pt x="838" y="95"/>
                  </a:lnTo>
                  <a:lnTo>
                    <a:pt x="840" y="95"/>
                  </a:lnTo>
                  <a:lnTo>
                    <a:pt x="840" y="94"/>
                  </a:lnTo>
                  <a:lnTo>
                    <a:pt x="842" y="95"/>
                  </a:lnTo>
                  <a:lnTo>
                    <a:pt x="842" y="97"/>
                  </a:lnTo>
                  <a:lnTo>
                    <a:pt x="843" y="95"/>
                  </a:lnTo>
                  <a:lnTo>
                    <a:pt x="845" y="94"/>
                  </a:lnTo>
                  <a:lnTo>
                    <a:pt x="845" y="92"/>
                  </a:lnTo>
                  <a:lnTo>
                    <a:pt x="847" y="92"/>
                  </a:lnTo>
                  <a:lnTo>
                    <a:pt x="847" y="94"/>
                  </a:lnTo>
                  <a:lnTo>
                    <a:pt x="847" y="95"/>
                  </a:lnTo>
                  <a:lnTo>
                    <a:pt x="848" y="94"/>
                  </a:lnTo>
                  <a:lnTo>
                    <a:pt x="850" y="92"/>
                  </a:lnTo>
                  <a:lnTo>
                    <a:pt x="848" y="91"/>
                  </a:lnTo>
                  <a:lnTo>
                    <a:pt x="850" y="91"/>
                  </a:lnTo>
                  <a:lnTo>
                    <a:pt x="852" y="89"/>
                  </a:lnTo>
                  <a:lnTo>
                    <a:pt x="853" y="89"/>
                  </a:lnTo>
                  <a:lnTo>
                    <a:pt x="853" y="87"/>
                  </a:lnTo>
                  <a:lnTo>
                    <a:pt x="855" y="87"/>
                  </a:lnTo>
                  <a:lnTo>
                    <a:pt x="855" y="89"/>
                  </a:lnTo>
                  <a:lnTo>
                    <a:pt x="855" y="91"/>
                  </a:lnTo>
                  <a:lnTo>
                    <a:pt x="857" y="92"/>
                  </a:lnTo>
                  <a:lnTo>
                    <a:pt x="858" y="94"/>
                  </a:lnTo>
                  <a:lnTo>
                    <a:pt x="858" y="95"/>
                  </a:lnTo>
                  <a:lnTo>
                    <a:pt x="860" y="95"/>
                  </a:lnTo>
                  <a:lnTo>
                    <a:pt x="860" y="94"/>
                  </a:lnTo>
                  <a:lnTo>
                    <a:pt x="862" y="94"/>
                  </a:lnTo>
                  <a:lnTo>
                    <a:pt x="863" y="92"/>
                  </a:lnTo>
                  <a:lnTo>
                    <a:pt x="863" y="91"/>
                  </a:lnTo>
                  <a:lnTo>
                    <a:pt x="863" y="89"/>
                  </a:lnTo>
                  <a:lnTo>
                    <a:pt x="865" y="89"/>
                  </a:lnTo>
                  <a:lnTo>
                    <a:pt x="867" y="89"/>
                  </a:lnTo>
                  <a:lnTo>
                    <a:pt x="869" y="89"/>
                  </a:lnTo>
                  <a:lnTo>
                    <a:pt x="870" y="87"/>
                  </a:lnTo>
                  <a:lnTo>
                    <a:pt x="870" y="86"/>
                  </a:lnTo>
                  <a:lnTo>
                    <a:pt x="872" y="86"/>
                  </a:lnTo>
                  <a:lnTo>
                    <a:pt x="874" y="84"/>
                  </a:lnTo>
                  <a:lnTo>
                    <a:pt x="875" y="84"/>
                  </a:lnTo>
                  <a:lnTo>
                    <a:pt x="875" y="82"/>
                  </a:lnTo>
                  <a:lnTo>
                    <a:pt x="875" y="81"/>
                  </a:lnTo>
                  <a:lnTo>
                    <a:pt x="877" y="81"/>
                  </a:lnTo>
                  <a:lnTo>
                    <a:pt x="877" y="79"/>
                  </a:lnTo>
                  <a:lnTo>
                    <a:pt x="877" y="77"/>
                  </a:lnTo>
                  <a:lnTo>
                    <a:pt x="879" y="77"/>
                  </a:lnTo>
                  <a:lnTo>
                    <a:pt x="880" y="77"/>
                  </a:lnTo>
                  <a:lnTo>
                    <a:pt x="880" y="76"/>
                  </a:lnTo>
                  <a:lnTo>
                    <a:pt x="880" y="74"/>
                  </a:lnTo>
                  <a:lnTo>
                    <a:pt x="880" y="76"/>
                  </a:lnTo>
                  <a:lnTo>
                    <a:pt x="882" y="76"/>
                  </a:lnTo>
                  <a:lnTo>
                    <a:pt x="884" y="76"/>
                  </a:lnTo>
                  <a:lnTo>
                    <a:pt x="884" y="74"/>
                  </a:lnTo>
                  <a:lnTo>
                    <a:pt x="885" y="72"/>
                  </a:lnTo>
                  <a:lnTo>
                    <a:pt x="887" y="71"/>
                  </a:lnTo>
                  <a:lnTo>
                    <a:pt x="889" y="72"/>
                  </a:lnTo>
                  <a:lnTo>
                    <a:pt x="890" y="72"/>
                  </a:lnTo>
                  <a:lnTo>
                    <a:pt x="890" y="71"/>
                  </a:lnTo>
                  <a:lnTo>
                    <a:pt x="892" y="69"/>
                  </a:lnTo>
                  <a:lnTo>
                    <a:pt x="892" y="68"/>
                  </a:lnTo>
                  <a:lnTo>
                    <a:pt x="894" y="68"/>
                  </a:lnTo>
                  <a:lnTo>
                    <a:pt x="896" y="68"/>
                  </a:lnTo>
                  <a:lnTo>
                    <a:pt x="897" y="68"/>
                  </a:lnTo>
                  <a:lnTo>
                    <a:pt x="897" y="69"/>
                  </a:lnTo>
                  <a:lnTo>
                    <a:pt x="897" y="71"/>
                  </a:lnTo>
                  <a:lnTo>
                    <a:pt x="896" y="72"/>
                  </a:lnTo>
                  <a:lnTo>
                    <a:pt x="896" y="74"/>
                  </a:lnTo>
                  <a:lnTo>
                    <a:pt x="894" y="74"/>
                  </a:lnTo>
                  <a:lnTo>
                    <a:pt x="894" y="76"/>
                  </a:lnTo>
                  <a:lnTo>
                    <a:pt x="892" y="77"/>
                  </a:lnTo>
                  <a:lnTo>
                    <a:pt x="894" y="77"/>
                  </a:lnTo>
                  <a:lnTo>
                    <a:pt x="892" y="79"/>
                  </a:lnTo>
                  <a:lnTo>
                    <a:pt x="894" y="81"/>
                  </a:lnTo>
                  <a:lnTo>
                    <a:pt x="896" y="81"/>
                  </a:lnTo>
                  <a:lnTo>
                    <a:pt x="897" y="79"/>
                  </a:lnTo>
                  <a:lnTo>
                    <a:pt x="897" y="81"/>
                  </a:lnTo>
                  <a:lnTo>
                    <a:pt x="897" y="82"/>
                  </a:lnTo>
                  <a:lnTo>
                    <a:pt x="899" y="82"/>
                  </a:lnTo>
                  <a:lnTo>
                    <a:pt x="899" y="81"/>
                  </a:lnTo>
                  <a:lnTo>
                    <a:pt x="899" y="79"/>
                  </a:lnTo>
                  <a:lnTo>
                    <a:pt x="901" y="77"/>
                  </a:lnTo>
                  <a:lnTo>
                    <a:pt x="899" y="77"/>
                  </a:lnTo>
                  <a:lnTo>
                    <a:pt x="899" y="76"/>
                  </a:lnTo>
                  <a:lnTo>
                    <a:pt x="901" y="76"/>
                  </a:lnTo>
                  <a:lnTo>
                    <a:pt x="901" y="74"/>
                  </a:lnTo>
                  <a:lnTo>
                    <a:pt x="902" y="74"/>
                  </a:lnTo>
                  <a:lnTo>
                    <a:pt x="902" y="72"/>
                  </a:lnTo>
                  <a:lnTo>
                    <a:pt x="904" y="72"/>
                  </a:lnTo>
                  <a:lnTo>
                    <a:pt x="904" y="71"/>
                  </a:lnTo>
                  <a:lnTo>
                    <a:pt x="906" y="71"/>
                  </a:lnTo>
                  <a:lnTo>
                    <a:pt x="906" y="69"/>
                  </a:lnTo>
                  <a:lnTo>
                    <a:pt x="907" y="69"/>
                  </a:lnTo>
                  <a:lnTo>
                    <a:pt x="909" y="69"/>
                  </a:lnTo>
                  <a:lnTo>
                    <a:pt x="911" y="69"/>
                  </a:lnTo>
                  <a:lnTo>
                    <a:pt x="911" y="68"/>
                  </a:lnTo>
                  <a:lnTo>
                    <a:pt x="912" y="68"/>
                  </a:lnTo>
                  <a:lnTo>
                    <a:pt x="912" y="66"/>
                  </a:lnTo>
                  <a:lnTo>
                    <a:pt x="912" y="64"/>
                  </a:lnTo>
                  <a:lnTo>
                    <a:pt x="914" y="64"/>
                  </a:lnTo>
                  <a:lnTo>
                    <a:pt x="914" y="63"/>
                  </a:lnTo>
                  <a:lnTo>
                    <a:pt x="916" y="63"/>
                  </a:lnTo>
                  <a:lnTo>
                    <a:pt x="918" y="63"/>
                  </a:lnTo>
                  <a:lnTo>
                    <a:pt x="919" y="63"/>
                  </a:lnTo>
                  <a:lnTo>
                    <a:pt x="921" y="61"/>
                  </a:lnTo>
                  <a:lnTo>
                    <a:pt x="921" y="59"/>
                  </a:lnTo>
                  <a:lnTo>
                    <a:pt x="923" y="56"/>
                  </a:lnTo>
                  <a:lnTo>
                    <a:pt x="924" y="56"/>
                  </a:lnTo>
                  <a:lnTo>
                    <a:pt x="924" y="53"/>
                  </a:lnTo>
                  <a:lnTo>
                    <a:pt x="924" y="51"/>
                  </a:lnTo>
                  <a:lnTo>
                    <a:pt x="924" y="49"/>
                  </a:lnTo>
                  <a:lnTo>
                    <a:pt x="924" y="48"/>
                  </a:lnTo>
                  <a:lnTo>
                    <a:pt x="924" y="46"/>
                  </a:lnTo>
                  <a:lnTo>
                    <a:pt x="923" y="46"/>
                  </a:lnTo>
                  <a:lnTo>
                    <a:pt x="924" y="45"/>
                  </a:lnTo>
                  <a:lnTo>
                    <a:pt x="924" y="43"/>
                  </a:lnTo>
                  <a:lnTo>
                    <a:pt x="924" y="41"/>
                  </a:lnTo>
                  <a:lnTo>
                    <a:pt x="926" y="41"/>
                  </a:lnTo>
                  <a:lnTo>
                    <a:pt x="924" y="40"/>
                  </a:lnTo>
                  <a:lnTo>
                    <a:pt x="926" y="40"/>
                  </a:lnTo>
                  <a:lnTo>
                    <a:pt x="926" y="38"/>
                  </a:lnTo>
                  <a:lnTo>
                    <a:pt x="924" y="38"/>
                  </a:lnTo>
                  <a:lnTo>
                    <a:pt x="924" y="36"/>
                  </a:lnTo>
                  <a:lnTo>
                    <a:pt x="924" y="35"/>
                  </a:lnTo>
                  <a:lnTo>
                    <a:pt x="924" y="33"/>
                  </a:lnTo>
                  <a:lnTo>
                    <a:pt x="924" y="31"/>
                  </a:lnTo>
                  <a:lnTo>
                    <a:pt x="924" y="30"/>
                  </a:lnTo>
                  <a:lnTo>
                    <a:pt x="926" y="30"/>
                  </a:lnTo>
                  <a:lnTo>
                    <a:pt x="926" y="28"/>
                  </a:lnTo>
                  <a:lnTo>
                    <a:pt x="928" y="28"/>
                  </a:lnTo>
                  <a:lnTo>
                    <a:pt x="929" y="28"/>
                  </a:lnTo>
                  <a:lnTo>
                    <a:pt x="929" y="26"/>
                  </a:lnTo>
                  <a:lnTo>
                    <a:pt x="931" y="26"/>
                  </a:lnTo>
                  <a:lnTo>
                    <a:pt x="931" y="25"/>
                  </a:lnTo>
                  <a:lnTo>
                    <a:pt x="933" y="25"/>
                  </a:lnTo>
                  <a:lnTo>
                    <a:pt x="934" y="25"/>
                  </a:lnTo>
                  <a:lnTo>
                    <a:pt x="936" y="25"/>
                  </a:lnTo>
                  <a:lnTo>
                    <a:pt x="938" y="25"/>
                  </a:lnTo>
                  <a:lnTo>
                    <a:pt x="939" y="25"/>
                  </a:lnTo>
                  <a:lnTo>
                    <a:pt x="941" y="25"/>
                  </a:lnTo>
                  <a:lnTo>
                    <a:pt x="943" y="25"/>
                  </a:lnTo>
                  <a:lnTo>
                    <a:pt x="945" y="25"/>
                  </a:lnTo>
                  <a:lnTo>
                    <a:pt x="945" y="26"/>
                  </a:lnTo>
                  <a:lnTo>
                    <a:pt x="946" y="26"/>
                  </a:lnTo>
                  <a:lnTo>
                    <a:pt x="948" y="25"/>
                  </a:lnTo>
                  <a:lnTo>
                    <a:pt x="950" y="25"/>
                  </a:lnTo>
                  <a:lnTo>
                    <a:pt x="951" y="25"/>
                  </a:lnTo>
                  <a:lnTo>
                    <a:pt x="953" y="23"/>
                  </a:lnTo>
                  <a:lnTo>
                    <a:pt x="955" y="23"/>
                  </a:lnTo>
                  <a:lnTo>
                    <a:pt x="955" y="22"/>
                  </a:lnTo>
                  <a:lnTo>
                    <a:pt x="956" y="22"/>
                  </a:lnTo>
                  <a:lnTo>
                    <a:pt x="958" y="20"/>
                  </a:lnTo>
                  <a:lnTo>
                    <a:pt x="960" y="20"/>
                  </a:lnTo>
                  <a:lnTo>
                    <a:pt x="960" y="22"/>
                  </a:lnTo>
                  <a:lnTo>
                    <a:pt x="961" y="22"/>
                  </a:lnTo>
                  <a:lnTo>
                    <a:pt x="963" y="22"/>
                  </a:lnTo>
                  <a:lnTo>
                    <a:pt x="963" y="20"/>
                  </a:lnTo>
                  <a:lnTo>
                    <a:pt x="963" y="18"/>
                  </a:lnTo>
                  <a:lnTo>
                    <a:pt x="963" y="17"/>
                  </a:lnTo>
                  <a:lnTo>
                    <a:pt x="965" y="18"/>
                  </a:lnTo>
                  <a:lnTo>
                    <a:pt x="965" y="17"/>
                  </a:lnTo>
                  <a:lnTo>
                    <a:pt x="966" y="15"/>
                  </a:lnTo>
                  <a:lnTo>
                    <a:pt x="966" y="13"/>
                  </a:lnTo>
                  <a:lnTo>
                    <a:pt x="968" y="13"/>
                  </a:lnTo>
                  <a:lnTo>
                    <a:pt x="970" y="12"/>
                  </a:lnTo>
                  <a:lnTo>
                    <a:pt x="970" y="13"/>
                  </a:lnTo>
                  <a:lnTo>
                    <a:pt x="972" y="12"/>
                  </a:lnTo>
                  <a:lnTo>
                    <a:pt x="973" y="12"/>
                  </a:lnTo>
                  <a:lnTo>
                    <a:pt x="975" y="12"/>
                  </a:lnTo>
                  <a:lnTo>
                    <a:pt x="977" y="12"/>
                  </a:lnTo>
                  <a:lnTo>
                    <a:pt x="977" y="13"/>
                  </a:lnTo>
                  <a:lnTo>
                    <a:pt x="978" y="13"/>
                  </a:lnTo>
                  <a:lnTo>
                    <a:pt x="980" y="12"/>
                  </a:lnTo>
                  <a:lnTo>
                    <a:pt x="980" y="10"/>
                  </a:lnTo>
                  <a:lnTo>
                    <a:pt x="982" y="10"/>
                  </a:lnTo>
                  <a:lnTo>
                    <a:pt x="982" y="12"/>
                  </a:lnTo>
                  <a:lnTo>
                    <a:pt x="983" y="12"/>
                  </a:lnTo>
                  <a:lnTo>
                    <a:pt x="985" y="12"/>
                  </a:lnTo>
                  <a:lnTo>
                    <a:pt x="987" y="10"/>
                  </a:lnTo>
                  <a:lnTo>
                    <a:pt x="988" y="10"/>
                  </a:lnTo>
                  <a:lnTo>
                    <a:pt x="988" y="8"/>
                  </a:lnTo>
                  <a:lnTo>
                    <a:pt x="988" y="7"/>
                  </a:lnTo>
                  <a:lnTo>
                    <a:pt x="988" y="5"/>
                  </a:lnTo>
                  <a:lnTo>
                    <a:pt x="990" y="3"/>
                  </a:lnTo>
                  <a:lnTo>
                    <a:pt x="990" y="2"/>
                  </a:lnTo>
                  <a:lnTo>
                    <a:pt x="990" y="3"/>
                  </a:lnTo>
                  <a:lnTo>
                    <a:pt x="992" y="5"/>
                  </a:lnTo>
                  <a:lnTo>
                    <a:pt x="994" y="5"/>
                  </a:lnTo>
                  <a:lnTo>
                    <a:pt x="994" y="7"/>
                  </a:lnTo>
                  <a:lnTo>
                    <a:pt x="995" y="7"/>
                  </a:lnTo>
                  <a:lnTo>
                    <a:pt x="997" y="8"/>
                  </a:lnTo>
                  <a:lnTo>
                    <a:pt x="999" y="8"/>
                  </a:lnTo>
                  <a:lnTo>
                    <a:pt x="1000" y="10"/>
                  </a:lnTo>
                  <a:lnTo>
                    <a:pt x="1002" y="10"/>
                  </a:lnTo>
                  <a:lnTo>
                    <a:pt x="1005" y="8"/>
                  </a:lnTo>
                  <a:lnTo>
                    <a:pt x="1007" y="8"/>
                  </a:lnTo>
                  <a:lnTo>
                    <a:pt x="1009" y="7"/>
                  </a:lnTo>
                  <a:lnTo>
                    <a:pt x="1010" y="7"/>
                  </a:lnTo>
                  <a:lnTo>
                    <a:pt x="1012" y="8"/>
                  </a:lnTo>
                  <a:lnTo>
                    <a:pt x="1014" y="8"/>
                  </a:lnTo>
                  <a:lnTo>
                    <a:pt x="1015" y="8"/>
                  </a:lnTo>
                  <a:lnTo>
                    <a:pt x="1015" y="10"/>
                  </a:lnTo>
                  <a:lnTo>
                    <a:pt x="1014" y="12"/>
                  </a:lnTo>
                  <a:lnTo>
                    <a:pt x="1015" y="12"/>
                  </a:lnTo>
                  <a:lnTo>
                    <a:pt x="1015" y="13"/>
                  </a:lnTo>
                  <a:lnTo>
                    <a:pt x="1015" y="15"/>
                  </a:lnTo>
                  <a:lnTo>
                    <a:pt x="1017" y="17"/>
                  </a:lnTo>
                  <a:lnTo>
                    <a:pt x="1017" y="18"/>
                  </a:lnTo>
                  <a:lnTo>
                    <a:pt x="1019" y="18"/>
                  </a:lnTo>
                  <a:lnTo>
                    <a:pt x="1021" y="20"/>
                  </a:lnTo>
                  <a:lnTo>
                    <a:pt x="1022" y="22"/>
                  </a:lnTo>
                  <a:lnTo>
                    <a:pt x="1024" y="22"/>
                  </a:lnTo>
                  <a:lnTo>
                    <a:pt x="1026" y="23"/>
                  </a:lnTo>
                  <a:lnTo>
                    <a:pt x="1027" y="23"/>
                  </a:lnTo>
                  <a:lnTo>
                    <a:pt x="1027" y="22"/>
                  </a:lnTo>
                  <a:lnTo>
                    <a:pt x="1029" y="23"/>
                  </a:lnTo>
                  <a:lnTo>
                    <a:pt x="1029" y="22"/>
                  </a:lnTo>
                  <a:lnTo>
                    <a:pt x="1031" y="22"/>
                  </a:lnTo>
                  <a:lnTo>
                    <a:pt x="1032" y="22"/>
                  </a:lnTo>
                  <a:lnTo>
                    <a:pt x="1034" y="22"/>
                  </a:lnTo>
                  <a:lnTo>
                    <a:pt x="1036" y="22"/>
                  </a:lnTo>
                  <a:lnTo>
                    <a:pt x="1039" y="22"/>
                  </a:lnTo>
                  <a:lnTo>
                    <a:pt x="1041" y="23"/>
                  </a:lnTo>
                  <a:lnTo>
                    <a:pt x="1042" y="23"/>
                  </a:lnTo>
                  <a:lnTo>
                    <a:pt x="1044" y="23"/>
                  </a:lnTo>
                  <a:lnTo>
                    <a:pt x="1044" y="25"/>
                  </a:lnTo>
                  <a:lnTo>
                    <a:pt x="1046" y="25"/>
                  </a:lnTo>
                  <a:lnTo>
                    <a:pt x="1048" y="25"/>
                  </a:lnTo>
                  <a:lnTo>
                    <a:pt x="1051" y="26"/>
                  </a:lnTo>
                  <a:lnTo>
                    <a:pt x="1053" y="28"/>
                  </a:lnTo>
                  <a:lnTo>
                    <a:pt x="1054" y="28"/>
                  </a:lnTo>
                  <a:lnTo>
                    <a:pt x="1054" y="30"/>
                  </a:lnTo>
                  <a:lnTo>
                    <a:pt x="1056" y="31"/>
                  </a:lnTo>
                  <a:lnTo>
                    <a:pt x="1056" y="33"/>
                  </a:lnTo>
                  <a:lnTo>
                    <a:pt x="1054" y="35"/>
                  </a:lnTo>
                  <a:lnTo>
                    <a:pt x="1054" y="36"/>
                  </a:lnTo>
                  <a:lnTo>
                    <a:pt x="1054" y="38"/>
                  </a:lnTo>
                  <a:lnTo>
                    <a:pt x="1053" y="40"/>
                  </a:lnTo>
                  <a:lnTo>
                    <a:pt x="1053" y="41"/>
                  </a:lnTo>
                  <a:lnTo>
                    <a:pt x="1053" y="43"/>
                  </a:lnTo>
                  <a:lnTo>
                    <a:pt x="1053" y="45"/>
                  </a:lnTo>
                  <a:lnTo>
                    <a:pt x="1053" y="46"/>
                  </a:lnTo>
                  <a:lnTo>
                    <a:pt x="1053" y="48"/>
                  </a:lnTo>
                  <a:lnTo>
                    <a:pt x="1053" y="49"/>
                  </a:lnTo>
                  <a:lnTo>
                    <a:pt x="1053" y="51"/>
                  </a:lnTo>
                  <a:lnTo>
                    <a:pt x="1051" y="53"/>
                  </a:lnTo>
                  <a:lnTo>
                    <a:pt x="1049" y="54"/>
                  </a:lnTo>
                  <a:lnTo>
                    <a:pt x="1048" y="56"/>
                  </a:lnTo>
                  <a:lnTo>
                    <a:pt x="1046" y="58"/>
                  </a:lnTo>
                  <a:lnTo>
                    <a:pt x="1046" y="59"/>
                  </a:lnTo>
                  <a:lnTo>
                    <a:pt x="1044" y="61"/>
                  </a:lnTo>
                  <a:lnTo>
                    <a:pt x="1046" y="61"/>
                  </a:lnTo>
                  <a:lnTo>
                    <a:pt x="1046" y="63"/>
                  </a:lnTo>
                  <a:lnTo>
                    <a:pt x="1051" y="66"/>
                  </a:lnTo>
                  <a:lnTo>
                    <a:pt x="1051" y="68"/>
                  </a:lnTo>
                  <a:lnTo>
                    <a:pt x="1051" y="69"/>
                  </a:lnTo>
                  <a:lnTo>
                    <a:pt x="1053" y="71"/>
                  </a:lnTo>
                  <a:lnTo>
                    <a:pt x="1054" y="72"/>
                  </a:lnTo>
                  <a:lnTo>
                    <a:pt x="1056" y="74"/>
                  </a:lnTo>
                  <a:lnTo>
                    <a:pt x="1058" y="74"/>
                  </a:lnTo>
                  <a:lnTo>
                    <a:pt x="1059" y="74"/>
                  </a:lnTo>
                  <a:lnTo>
                    <a:pt x="1059" y="76"/>
                  </a:lnTo>
                  <a:lnTo>
                    <a:pt x="1061" y="77"/>
                  </a:lnTo>
                  <a:lnTo>
                    <a:pt x="1061" y="79"/>
                  </a:lnTo>
                  <a:lnTo>
                    <a:pt x="1061" y="81"/>
                  </a:lnTo>
                  <a:lnTo>
                    <a:pt x="1061" y="82"/>
                  </a:lnTo>
                  <a:lnTo>
                    <a:pt x="1063" y="84"/>
                  </a:lnTo>
                  <a:lnTo>
                    <a:pt x="1063" y="86"/>
                  </a:lnTo>
                  <a:lnTo>
                    <a:pt x="1063" y="87"/>
                  </a:lnTo>
                  <a:lnTo>
                    <a:pt x="1063" y="89"/>
                  </a:lnTo>
                  <a:lnTo>
                    <a:pt x="1064" y="89"/>
                  </a:lnTo>
                  <a:lnTo>
                    <a:pt x="1064" y="91"/>
                  </a:lnTo>
                  <a:lnTo>
                    <a:pt x="1066" y="95"/>
                  </a:lnTo>
                  <a:lnTo>
                    <a:pt x="1068" y="99"/>
                  </a:lnTo>
                  <a:lnTo>
                    <a:pt x="1068" y="100"/>
                  </a:lnTo>
                  <a:lnTo>
                    <a:pt x="1068" y="102"/>
                  </a:lnTo>
                  <a:lnTo>
                    <a:pt x="1068" y="105"/>
                  </a:lnTo>
                  <a:lnTo>
                    <a:pt x="1070" y="107"/>
                  </a:lnTo>
                  <a:lnTo>
                    <a:pt x="1071" y="109"/>
                  </a:lnTo>
                  <a:lnTo>
                    <a:pt x="1075" y="109"/>
                  </a:lnTo>
                  <a:lnTo>
                    <a:pt x="1075" y="107"/>
                  </a:lnTo>
                  <a:lnTo>
                    <a:pt x="1076" y="109"/>
                  </a:lnTo>
                  <a:lnTo>
                    <a:pt x="1076" y="110"/>
                  </a:lnTo>
                  <a:lnTo>
                    <a:pt x="1075" y="110"/>
                  </a:lnTo>
                  <a:lnTo>
                    <a:pt x="1075" y="112"/>
                  </a:lnTo>
                  <a:lnTo>
                    <a:pt x="1075" y="114"/>
                  </a:lnTo>
                  <a:lnTo>
                    <a:pt x="1076" y="115"/>
                  </a:lnTo>
                  <a:lnTo>
                    <a:pt x="1076" y="117"/>
                  </a:lnTo>
                  <a:lnTo>
                    <a:pt x="1078" y="117"/>
                  </a:lnTo>
                  <a:lnTo>
                    <a:pt x="1078" y="118"/>
                  </a:lnTo>
                  <a:lnTo>
                    <a:pt x="1078" y="120"/>
                  </a:lnTo>
                  <a:lnTo>
                    <a:pt x="1078" y="122"/>
                  </a:lnTo>
                  <a:lnTo>
                    <a:pt x="1076" y="123"/>
                  </a:lnTo>
                  <a:lnTo>
                    <a:pt x="1075" y="125"/>
                  </a:lnTo>
                  <a:lnTo>
                    <a:pt x="1075" y="127"/>
                  </a:lnTo>
                  <a:lnTo>
                    <a:pt x="1075" y="128"/>
                  </a:lnTo>
                  <a:lnTo>
                    <a:pt x="1075" y="130"/>
                  </a:lnTo>
                  <a:lnTo>
                    <a:pt x="1076" y="132"/>
                  </a:lnTo>
                  <a:lnTo>
                    <a:pt x="1076" y="135"/>
                  </a:lnTo>
                  <a:lnTo>
                    <a:pt x="1076" y="137"/>
                  </a:lnTo>
                  <a:lnTo>
                    <a:pt x="1075" y="138"/>
                  </a:lnTo>
                  <a:lnTo>
                    <a:pt x="1073" y="140"/>
                  </a:lnTo>
                  <a:lnTo>
                    <a:pt x="1071" y="140"/>
                  </a:lnTo>
                  <a:lnTo>
                    <a:pt x="1071" y="141"/>
                  </a:lnTo>
                  <a:lnTo>
                    <a:pt x="1070" y="143"/>
                  </a:lnTo>
                  <a:lnTo>
                    <a:pt x="1070" y="145"/>
                  </a:lnTo>
                  <a:lnTo>
                    <a:pt x="1070" y="146"/>
                  </a:lnTo>
                  <a:lnTo>
                    <a:pt x="1070" y="148"/>
                  </a:lnTo>
                  <a:lnTo>
                    <a:pt x="1070" y="150"/>
                  </a:lnTo>
                  <a:lnTo>
                    <a:pt x="1071" y="151"/>
                  </a:lnTo>
                  <a:lnTo>
                    <a:pt x="1071" y="153"/>
                  </a:lnTo>
                  <a:lnTo>
                    <a:pt x="1071" y="155"/>
                  </a:lnTo>
                  <a:lnTo>
                    <a:pt x="1071" y="156"/>
                  </a:lnTo>
                  <a:lnTo>
                    <a:pt x="1070" y="158"/>
                  </a:lnTo>
                  <a:lnTo>
                    <a:pt x="1070" y="159"/>
                  </a:lnTo>
                  <a:lnTo>
                    <a:pt x="1070" y="161"/>
                  </a:lnTo>
                  <a:lnTo>
                    <a:pt x="1071" y="163"/>
                  </a:lnTo>
                  <a:lnTo>
                    <a:pt x="1071" y="166"/>
                  </a:lnTo>
                  <a:lnTo>
                    <a:pt x="1071" y="168"/>
                  </a:lnTo>
                  <a:lnTo>
                    <a:pt x="1073" y="168"/>
                  </a:lnTo>
                  <a:lnTo>
                    <a:pt x="1073" y="166"/>
                  </a:lnTo>
                  <a:lnTo>
                    <a:pt x="1075" y="166"/>
                  </a:lnTo>
                  <a:lnTo>
                    <a:pt x="1076" y="169"/>
                  </a:lnTo>
                  <a:lnTo>
                    <a:pt x="1076" y="171"/>
                  </a:lnTo>
                  <a:lnTo>
                    <a:pt x="1078" y="173"/>
                  </a:lnTo>
                  <a:lnTo>
                    <a:pt x="1078" y="174"/>
                  </a:lnTo>
                  <a:lnTo>
                    <a:pt x="1076" y="174"/>
                  </a:lnTo>
                  <a:lnTo>
                    <a:pt x="1076" y="176"/>
                  </a:lnTo>
                  <a:lnTo>
                    <a:pt x="1076" y="178"/>
                  </a:lnTo>
                  <a:lnTo>
                    <a:pt x="1076" y="179"/>
                  </a:lnTo>
                  <a:lnTo>
                    <a:pt x="1076" y="182"/>
                  </a:lnTo>
                  <a:lnTo>
                    <a:pt x="1076" y="184"/>
                  </a:lnTo>
                  <a:lnTo>
                    <a:pt x="1078" y="186"/>
                  </a:lnTo>
                  <a:lnTo>
                    <a:pt x="1078" y="187"/>
                  </a:lnTo>
                  <a:lnTo>
                    <a:pt x="1078" y="189"/>
                  </a:lnTo>
                  <a:lnTo>
                    <a:pt x="1078" y="191"/>
                  </a:lnTo>
                  <a:lnTo>
                    <a:pt x="1080" y="191"/>
                  </a:lnTo>
                  <a:lnTo>
                    <a:pt x="1080" y="192"/>
                  </a:lnTo>
                  <a:lnTo>
                    <a:pt x="1080" y="194"/>
                  </a:lnTo>
                  <a:lnTo>
                    <a:pt x="1080" y="196"/>
                  </a:lnTo>
                  <a:lnTo>
                    <a:pt x="1080" y="197"/>
                  </a:lnTo>
                  <a:lnTo>
                    <a:pt x="1080" y="199"/>
                  </a:lnTo>
                  <a:lnTo>
                    <a:pt x="1081" y="201"/>
                  </a:lnTo>
                  <a:lnTo>
                    <a:pt x="1083" y="202"/>
                  </a:lnTo>
                  <a:lnTo>
                    <a:pt x="1085" y="202"/>
                  </a:lnTo>
                  <a:lnTo>
                    <a:pt x="1086" y="204"/>
                  </a:lnTo>
                  <a:lnTo>
                    <a:pt x="1086" y="205"/>
                  </a:lnTo>
                  <a:lnTo>
                    <a:pt x="1088" y="205"/>
                  </a:lnTo>
                  <a:lnTo>
                    <a:pt x="1088" y="207"/>
                  </a:lnTo>
                  <a:lnTo>
                    <a:pt x="1088" y="209"/>
                  </a:lnTo>
                  <a:lnTo>
                    <a:pt x="1090" y="209"/>
                  </a:lnTo>
                  <a:lnTo>
                    <a:pt x="1090" y="210"/>
                  </a:lnTo>
                  <a:lnTo>
                    <a:pt x="1090" y="212"/>
                  </a:lnTo>
                  <a:lnTo>
                    <a:pt x="1090" y="214"/>
                  </a:lnTo>
                  <a:lnTo>
                    <a:pt x="1088" y="214"/>
                  </a:lnTo>
                  <a:lnTo>
                    <a:pt x="1090" y="214"/>
                  </a:lnTo>
                  <a:lnTo>
                    <a:pt x="1090" y="215"/>
                  </a:lnTo>
                  <a:lnTo>
                    <a:pt x="1090" y="217"/>
                  </a:lnTo>
                  <a:lnTo>
                    <a:pt x="1091" y="219"/>
                  </a:lnTo>
                  <a:lnTo>
                    <a:pt x="1093" y="220"/>
                  </a:lnTo>
                  <a:lnTo>
                    <a:pt x="1093" y="222"/>
                  </a:lnTo>
                  <a:lnTo>
                    <a:pt x="1095" y="222"/>
                  </a:lnTo>
                  <a:lnTo>
                    <a:pt x="1095" y="224"/>
                  </a:lnTo>
                  <a:lnTo>
                    <a:pt x="1097" y="224"/>
                  </a:lnTo>
                  <a:lnTo>
                    <a:pt x="1098" y="225"/>
                  </a:lnTo>
                  <a:lnTo>
                    <a:pt x="1097" y="225"/>
                  </a:lnTo>
                  <a:lnTo>
                    <a:pt x="1097" y="227"/>
                  </a:lnTo>
                  <a:lnTo>
                    <a:pt x="1097" y="228"/>
                  </a:lnTo>
                  <a:lnTo>
                    <a:pt x="1097" y="230"/>
                  </a:lnTo>
                  <a:lnTo>
                    <a:pt x="1097" y="232"/>
                  </a:lnTo>
                  <a:lnTo>
                    <a:pt x="1098" y="232"/>
                  </a:lnTo>
                  <a:lnTo>
                    <a:pt x="1097" y="233"/>
                  </a:lnTo>
                  <a:lnTo>
                    <a:pt x="1097" y="235"/>
                  </a:lnTo>
                  <a:lnTo>
                    <a:pt x="1098" y="237"/>
                  </a:lnTo>
                  <a:lnTo>
                    <a:pt x="1100" y="237"/>
                  </a:lnTo>
                  <a:lnTo>
                    <a:pt x="1102" y="238"/>
                  </a:lnTo>
                  <a:lnTo>
                    <a:pt x="1103" y="238"/>
                  </a:lnTo>
                  <a:lnTo>
                    <a:pt x="1102" y="240"/>
                  </a:lnTo>
                  <a:lnTo>
                    <a:pt x="1102" y="242"/>
                  </a:lnTo>
                  <a:lnTo>
                    <a:pt x="1100" y="243"/>
                  </a:lnTo>
                  <a:lnTo>
                    <a:pt x="1102" y="243"/>
                  </a:lnTo>
                  <a:lnTo>
                    <a:pt x="1102" y="245"/>
                  </a:lnTo>
                  <a:lnTo>
                    <a:pt x="1100" y="245"/>
                  </a:lnTo>
                  <a:lnTo>
                    <a:pt x="1100" y="247"/>
                  </a:lnTo>
                  <a:lnTo>
                    <a:pt x="1098" y="247"/>
                  </a:lnTo>
                  <a:lnTo>
                    <a:pt x="1098" y="248"/>
                  </a:lnTo>
                  <a:lnTo>
                    <a:pt x="1097" y="248"/>
                  </a:lnTo>
                  <a:lnTo>
                    <a:pt x="1097" y="250"/>
                  </a:lnTo>
                  <a:lnTo>
                    <a:pt x="1095" y="250"/>
                  </a:lnTo>
                  <a:lnTo>
                    <a:pt x="1093" y="251"/>
                  </a:lnTo>
                  <a:lnTo>
                    <a:pt x="1095" y="251"/>
                  </a:lnTo>
                  <a:lnTo>
                    <a:pt x="1093" y="251"/>
                  </a:lnTo>
                  <a:lnTo>
                    <a:pt x="1093" y="253"/>
                  </a:lnTo>
                  <a:lnTo>
                    <a:pt x="1093" y="255"/>
                  </a:lnTo>
                  <a:lnTo>
                    <a:pt x="1091" y="255"/>
                  </a:lnTo>
                  <a:lnTo>
                    <a:pt x="1091" y="258"/>
                  </a:lnTo>
                  <a:lnTo>
                    <a:pt x="1090" y="260"/>
                  </a:lnTo>
                  <a:lnTo>
                    <a:pt x="1091" y="260"/>
                  </a:lnTo>
                  <a:lnTo>
                    <a:pt x="1091" y="261"/>
                  </a:lnTo>
                  <a:lnTo>
                    <a:pt x="1091" y="263"/>
                  </a:lnTo>
                  <a:lnTo>
                    <a:pt x="1093" y="263"/>
                  </a:lnTo>
                  <a:lnTo>
                    <a:pt x="1093" y="265"/>
                  </a:lnTo>
                  <a:lnTo>
                    <a:pt x="1091" y="265"/>
                  </a:lnTo>
                  <a:lnTo>
                    <a:pt x="1093" y="265"/>
                  </a:lnTo>
                  <a:lnTo>
                    <a:pt x="1093" y="266"/>
                  </a:lnTo>
                  <a:lnTo>
                    <a:pt x="1093" y="268"/>
                  </a:lnTo>
                  <a:lnTo>
                    <a:pt x="1091" y="268"/>
                  </a:lnTo>
                  <a:lnTo>
                    <a:pt x="1091" y="270"/>
                  </a:lnTo>
                  <a:lnTo>
                    <a:pt x="1090" y="270"/>
                  </a:lnTo>
                  <a:lnTo>
                    <a:pt x="1090" y="268"/>
                  </a:lnTo>
                  <a:lnTo>
                    <a:pt x="1088" y="270"/>
                  </a:lnTo>
                  <a:lnTo>
                    <a:pt x="1086" y="271"/>
                  </a:lnTo>
                  <a:lnTo>
                    <a:pt x="1086" y="270"/>
                  </a:lnTo>
                  <a:lnTo>
                    <a:pt x="1085" y="271"/>
                  </a:lnTo>
                  <a:lnTo>
                    <a:pt x="1085" y="273"/>
                  </a:lnTo>
                  <a:lnTo>
                    <a:pt x="1086" y="273"/>
                  </a:lnTo>
                  <a:lnTo>
                    <a:pt x="1085" y="273"/>
                  </a:lnTo>
                  <a:lnTo>
                    <a:pt x="1083" y="273"/>
                  </a:lnTo>
                  <a:lnTo>
                    <a:pt x="1083" y="274"/>
                  </a:lnTo>
                  <a:lnTo>
                    <a:pt x="1081" y="274"/>
                  </a:lnTo>
                  <a:lnTo>
                    <a:pt x="1081" y="273"/>
                  </a:lnTo>
                  <a:lnTo>
                    <a:pt x="1080" y="273"/>
                  </a:lnTo>
                  <a:lnTo>
                    <a:pt x="1080" y="271"/>
                  </a:lnTo>
                  <a:lnTo>
                    <a:pt x="1076" y="271"/>
                  </a:lnTo>
                  <a:lnTo>
                    <a:pt x="1075" y="271"/>
                  </a:lnTo>
                  <a:lnTo>
                    <a:pt x="1073" y="271"/>
                  </a:lnTo>
                  <a:lnTo>
                    <a:pt x="1073" y="273"/>
                  </a:lnTo>
                  <a:lnTo>
                    <a:pt x="1073" y="274"/>
                  </a:lnTo>
                  <a:lnTo>
                    <a:pt x="1073" y="276"/>
                  </a:lnTo>
                  <a:lnTo>
                    <a:pt x="1073" y="278"/>
                  </a:lnTo>
                  <a:lnTo>
                    <a:pt x="1071" y="278"/>
                  </a:lnTo>
                  <a:lnTo>
                    <a:pt x="1073" y="279"/>
                  </a:lnTo>
                  <a:lnTo>
                    <a:pt x="1073" y="281"/>
                  </a:lnTo>
                  <a:lnTo>
                    <a:pt x="1075" y="281"/>
                  </a:lnTo>
                  <a:lnTo>
                    <a:pt x="1076" y="281"/>
                  </a:lnTo>
                  <a:lnTo>
                    <a:pt x="1076" y="283"/>
                  </a:lnTo>
                  <a:lnTo>
                    <a:pt x="1078" y="283"/>
                  </a:lnTo>
                  <a:lnTo>
                    <a:pt x="1080" y="283"/>
                  </a:lnTo>
                  <a:lnTo>
                    <a:pt x="1081" y="283"/>
                  </a:lnTo>
                  <a:lnTo>
                    <a:pt x="1083" y="284"/>
                  </a:lnTo>
                  <a:lnTo>
                    <a:pt x="1085" y="284"/>
                  </a:lnTo>
                  <a:lnTo>
                    <a:pt x="1085" y="286"/>
                  </a:lnTo>
                  <a:lnTo>
                    <a:pt x="1085" y="288"/>
                  </a:lnTo>
                  <a:lnTo>
                    <a:pt x="1086" y="288"/>
                  </a:lnTo>
                  <a:lnTo>
                    <a:pt x="1086" y="289"/>
                  </a:lnTo>
                  <a:lnTo>
                    <a:pt x="1088" y="291"/>
                  </a:lnTo>
                  <a:lnTo>
                    <a:pt x="1088" y="293"/>
                  </a:lnTo>
                  <a:lnTo>
                    <a:pt x="1090" y="293"/>
                  </a:lnTo>
                  <a:lnTo>
                    <a:pt x="1091" y="294"/>
                  </a:lnTo>
                  <a:lnTo>
                    <a:pt x="1093" y="296"/>
                  </a:lnTo>
                  <a:lnTo>
                    <a:pt x="1095" y="296"/>
                  </a:lnTo>
                  <a:lnTo>
                    <a:pt x="1095" y="297"/>
                  </a:lnTo>
                  <a:lnTo>
                    <a:pt x="1097" y="297"/>
                  </a:lnTo>
                  <a:lnTo>
                    <a:pt x="1098" y="297"/>
                  </a:lnTo>
                  <a:lnTo>
                    <a:pt x="1100" y="299"/>
                  </a:lnTo>
                  <a:lnTo>
                    <a:pt x="1102" y="299"/>
                  </a:lnTo>
                  <a:lnTo>
                    <a:pt x="1102" y="301"/>
                  </a:lnTo>
                  <a:lnTo>
                    <a:pt x="1103" y="301"/>
                  </a:lnTo>
                  <a:lnTo>
                    <a:pt x="1105" y="301"/>
                  </a:lnTo>
                  <a:lnTo>
                    <a:pt x="1105" y="302"/>
                  </a:lnTo>
                  <a:lnTo>
                    <a:pt x="1107" y="302"/>
                  </a:lnTo>
                  <a:lnTo>
                    <a:pt x="1107" y="304"/>
                  </a:lnTo>
                  <a:lnTo>
                    <a:pt x="1108" y="304"/>
                  </a:lnTo>
                  <a:lnTo>
                    <a:pt x="1110" y="306"/>
                  </a:lnTo>
                  <a:lnTo>
                    <a:pt x="1108" y="307"/>
                  </a:lnTo>
                  <a:lnTo>
                    <a:pt x="1110" y="307"/>
                  </a:lnTo>
                  <a:lnTo>
                    <a:pt x="1110" y="309"/>
                  </a:lnTo>
                  <a:lnTo>
                    <a:pt x="1112" y="309"/>
                  </a:lnTo>
                  <a:lnTo>
                    <a:pt x="1113" y="309"/>
                  </a:lnTo>
                  <a:lnTo>
                    <a:pt x="1115" y="309"/>
                  </a:lnTo>
                  <a:lnTo>
                    <a:pt x="1115" y="311"/>
                  </a:lnTo>
                  <a:lnTo>
                    <a:pt x="1117" y="311"/>
                  </a:lnTo>
                  <a:lnTo>
                    <a:pt x="1118" y="314"/>
                  </a:lnTo>
                  <a:lnTo>
                    <a:pt x="1122" y="319"/>
                  </a:lnTo>
                  <a:lnTo>
                    <a:pt x="1122" y="320"/>
                  </a:lnTo>
                  <a:lnTo>
                    <a:pt x="1124" y="322"/>
                  </a:lnTo>
                  <a:lnTo>
                    <a:pt x="1125" y="325"/>
                  </a:lnTo>
                  <a:lnTo>
                    <a:pt x="1125" y="327"/>
                  </a:lnTo>
                  <a:lnTo>
                    <a:pt x="1125" y="329"/>
                  </a:lnTo>
                  <a:lnTo>
                    <a:pt x="1127" y="330"/>
                  </a:lnTo>
                  <a:lnTo>
                    <a:pt x="1129" y="332"/>
                  </a:lnTo>
                  <a:lnTo>
                    <a:pt x="1129" y="334"/>
                  </a:lnTo>
                  <a:lnTo>
                    <a:pt x="1129" y="335"/>
                  </a:lnTo>
                  <a:lnTo>
                    <a:pt x="1130" y="335"/>
                  </a:lnTo>
                  <a:lnTo>
                    <a:pt x="1130" y="337"/>
                  </a:lnTo>
                  <a:lnTo>
                    <a:pt x="1132" y="337"/>
                  </a:lnTo>
                  <a:lnTo>
                    <a:pt x="1135" y="337"/>
                  </a:lnTo>
                  <a:lnTo>
                    <a:pt x="1137" y="337"/>
                  </a:lnTo>
                  <a:lnTo>
                    <a:pt x="1139" y="335"/>
                  </a:lnTo>
                  <a:lnTo>
                    <a:pt x="1140" y="335"/>
                  </a:lnTo>
                  <a:lnTo>
                    <a:pt x="1142" y="335"/>
                  </a:lnTo>
                  <a:lnTo>
                    <a:pt x="1146" y="337"/>
                  </a:lnTo>
                  <a:lnTo>
                    <a:pt x="1147" y="339"/>
                  </a:lnTo>
                  <a:lnTo>
                    <a:pt x="1149" y="339"/>
                  </a:lnTo>
                  <a:lnTo>
                    <a:pt x="1151" y="339"/>
                  </a:lnTo>
                  <a:lnTo>
                    <a:pt x="1152" y="340"/>
                  </a:lnTo>
                  <a:lnTo>
                    <a:pt x="1154" y="340"/>
                  </a:lnTo>
                  <a:lnTo>
                    <a:pt x="1156" y="340"/>
                  </a:lnTo>
                  <a:lnTo>
                    <a:pt x="1157" y="342"/>
                  </a:lnTo>
                  <a:lnTo>
                    <a:pt x="1159" y="343"/>
                  </a:lnTo>
                  <a:lnTo>
                    <a:pt x="1161" y="345"/>
                  </a:lnTo>
                  <a:lnTo>
                    <a:pt x="1162" y="345"/>
                  </a:lnTo>
                  <a:lnTo>
                    <a:pt x="1162" y="347"/>
                  </a:lnTo>
                  <a:lnTo>
                    <a:pt x="1164" y="348"/>
                  </a:lnTo>
                  <a:lnTo>
                    <a:pt x="1166" y="352"/>
                  </a:lnTo>
                  <a:lnTo>
                    <a:pt x="1167" y="352"/>
                  </a:lnTo>
                  <a:lnTo>
                    <a:pt x="1169" y="353"/>
                  </a:lnTo>
                  <a:lnTo>
                    <a:pt x="1171" y="353"/>
                  </a:lnTo>
                  <a:lnTo>
                    <a:pt x="1171" y="352"/>
                  </a:lnTo>
                  <a:lnTo>
                    <a:pt x="1171" y="350"/>
                  </a:lnTo>
                  <a:lnTo>
                    <a:pt x="1171" y="348"/>
                  </a:lnTo>
                  <a:lnTo>
                    <a:pt x="1169" y="348"/>
                  </a:lnTo>
                  <a:lnTo>
                    <a:pt x="1169" y="347"/>
                  </a:lnTo>
                  <a:lnTo>
                    <a:pt x="1167" y="347"/>
                  </a:lnTo>
                  <a:lnTo>
                    <a:pt x="1166" y="347"/>
                  </a:lnTo>
                  <a:lnTo>
                    <a:pt x="1166" y="345"/>
                  </a:lnTo>
                  <a:lnTo>
                    <a:pt x="1164" y="343"/>
                  </a:lnTo>
                  <a:lnTo>
                    <a:pt x="1164" y="342"/>
                  </a:lnTo>
                  <a:lnTo>
                    <a:pt x="1164" y="340"/>
                  </a:lnTo>
                  <a:lnTo>
                    <a:pt x="1162" y="340"/>
                  </a:lnTo>
                  <a:lnTo>
                    <a:pt x="1161" y="340"/>
                  </a:lnTo>
                  <a:lnTo>
                    <a:pt x="1161" y="339"/>
                  </a:lnTo>
                  <a:lnTo>
                    <a:pt x="1159" y="337"/>
                  </a:lnTo>
                  <a:lnTo>
                    <a:pt x="1157" y="339"/>
                  </a:lnTo>
                  <a:lnTo>
                    <a:pt x="1157" y="337"/>
                  </a:lnTo>
                  <a:lnTo>
                    <a:pt x="1156" y="337"/>
                  </a:lnTo>
                  <a:lnTo>
                    <a:pt x="1157" y="335"/>
                  </a:lnTo>
                  <a:lnTo>
                    <a:pt x="1159" y="334"/>
                  </a:lnTo>
                  <a:lnTo>
                    <a:pt x="1161" y="334"/>
                  </a:lnTo>
                  <a:lnTo>
                    <a:pt x="1159" y="332"/>
                  </a:lnTo>
                  <a:lnTo>
                    <a:pt x="1159" y="330"/>
                  </a:lnTo>
                  <a:lnTo>
                    <a:pt x="1157" y="329"/>
                  </a:lnTo>
                  <a:lnTo>
                    <a:pt x="1156" y="329"/>
                  </a:lnTo>
                  <a:lnTo>
                    <a:pt x="1156" y="327"/>
                  </a:lnTo>
                  <a:lnTo>
                    <a:pt x="1157" y="325"/>
                  </a:lnTo>
                  <a:lnTo>
                    <a:pt x="1157" y="324"/>
                  </a:lnTo>
                  <a:lnTo>
                    <a:pt x="1157" y="322"/>
                  </a:lnTo>
                  <a:lnTo>
                    <a:pt x="1159" y="320"/>
                  </a:lnTo>
                  <a:lnTo>
                    <a:pt x="1159" y="319"/>
                  </a:lnTo>
                  <a:lnTo>
                    <a:pt x="1161" y="317"/>
                  </a:lnTo>
                  <a:lnTo>
                    <a:pt x="1161" y="316"/>
                  </a:lnTo>
                  <a:lnTo>
                    <a:pt x="1161" y="314"/>
                  </a:lnTo>
                  <a:lnTo>
                    <a:pt x="1161" y="312"/>
                  </a:lnTo>
                  <a:lnTo>
                    <a:pt x="1161" y="311"/>
                  </a:lnTo>
                  <a:lnTo>
                    <a:pt x="1161" y="309"/>
                  </a:lnTo>
                  <a:lnTo>
                    <a:pt x="1161" y="307"/>
                  </a:lnTo>
                  <a:lnTo>
                    <a:pt x="1162" y="307"/>
                  </a:lnTo>
                  <a:lnTo>
                    <a:pt x="1164" y="307"/>
                  </a:lnTo>
                  <a:lnTo>
                    <a:pt x="1164" y="306"/>
                  </a:lnTo>
                  <a:lnTo>
                    <a:pt x="1164" y="304"/>
                  </a:lnTo>
                  <a:lnTo>
                    <a:pt x="1162" y="302"/>
                  </a:lnTo>
                  <a:lnTo>
                    <a:pt x="1162" y="301"/>
                  </a:lnTo>
                  <a:lnTo>
                    <a:pt x="1162" y="299"/>
                  </a:lnTo>
                  <a:lnTo>
                    <a:pt x="1161" y="299"/>
                  </a:lnTo>
                  <a:lnTo>
                    <a:pt x="1159" y="299"/>
                  </a:lnTo>
                  <a:lnTo>
                    <a:pt x="1159" y="297"/>
                  </a:lnTo>
                  <a:lnTo>
                    <a:pt x="1161" y="296"/>
                  </a:lnTo>
                  <a:lnTo>
                    <a:pt x="1159" y="296"/>
                  </a:lnTo>
                  <a:lnTo>
                    <a:pt x="1159" y="294"/>
                  </a:lnTo>
                  <a:lnTo>
                    <a:pt x="1161" y="294"/>
                  </a:lnTo>
                  <a:lnTo>
                    <a:pt x="1161" y="293"/>
                  </a:lnTo>
                  <a:lnTo>
                    <a:pt x="1161" y="291"/>
                  </a:lnTo>
                  <a:lnTo>
                    <a:pt x="1162" y="291"/>
                  </a:lnTo>
                  <a:lnTo>
                    <a:pt x="1162" y="289"/>
                  </a:lnTo>
                  <a:lnTo>
                    <a:pt x="1162" y="288"/>
                  </a:lnTo>
                  <a:lnTo>
                    <a:pt x="1164" y="286"/>
                  </a:lnTo>
                  <a:lnTo>
                    <a:pt x="1162" y="286"/>
                  </a:lnTo>
                  <a:lnTo>
                    <a:pt x="1162" y="284"/>
                  </a:lnTo>
                  <a:lnTo>
                    <a:pt x="1162" y="283"/>
                  </a:lnTo>
                  <a:lnTo>
                    <a:pt x="1164" y="279"/>
                  </a:lnTo>
                  <a:lnTo>
                    <a:pt x="1164" y="278"/>
                  </a:lnTo>
                  <a:lnTo>
                    <a:pt x="1166" y="276"/>
                  </a:lnTo>
                  <a:lnTo>
                    <a:pt x="1167" y="276"/>
                  </a:lnTo>
                  <a:lnTo>
                    <a:pt x="1169" y="274"/>
                  </a:lnTo>
                  <a:lnTo>
                    <a:pt x="1171" y="273"/>
                  </a:lnTo>
                  <a:lnTo>
                    <a:pt x="1171" y="271"/>
                  </a:lnTo>
                  <a:lnTo>
                    <a:pt x="1171" y="270"/>
                  </a:lnTo>
                  <a:lnTo>
                    <a:pt x="1173" y="268"/>
                  </a:lnTo>
                  <a:lnTo>
                    <a:pt x="1174" y="268"/>
                  </a:lnTo>
                  <a:lnTo>
                    <a:pt x="1174" y="266"/>
                  </a:lnTo>
                  <a:lnTo>
                    <a:pt x="1176" y="266"/>
                  </a:lnTo>
                  <a:lnTo>
                    <a:pt x="1178" y="265"/>
                  </a:lnTo>
                  <a:lnTo>
                    <a:pt x="1181" y="265"/>
                  </a:lnTo>
                  <a:lnTo>
                    <a:pt x="1181" y="263"/>
                  </a:lnTo>
                  <a:lnTo>
                    <a:pt x="1183" y="263"/>
                  </a:lnTo>
                  <a:lnTo>
                    <a:pt x="1184" y="263"/>
                  </a:lnTo>
                  <a:lnTo>
                    <a:pt x="1186" y="263"/>
                  </a:lnTo>
                  <a:lnTo>
                    <a:pt x="1186" y="261"/>
                  </a:lnTo>
                  <a:lnTo>
                    <a:pt x="1188" y="261"/>
                  </a:lnTo>
                  <a:lnTo>
                    <a:pt x="1189" y="261"/>
                  </a:lnTo>
                  <a:lnTo>
                    <a:pt x="1191" y="261"/>
                  </a:lnTo>
                  <a:lnTo>
                    <a:pt x="1193" y="260"/>
                  </a:lnTo>
                  <a:lnTo>
                    <a:pt x="1194" y="260"/>
                  </a:lnTo>
                  <a:lnTo>
                    <a:pt x="1194" y="258"/>
                  </a:lnTo>
                  <a:lnTo>
                    <a:pt x="1194" y="256"/>
                  </a:lnTo>
                  <a:lnTo>
                    <a:pt x="1194" y="255"/>
                  </a:lnTo>
                  <a:lnTo>
                    <a:pt x="1196" y="255"/>
                  </a:lnTo>
                  <a:lnTo>
                    <a:pt x="1198" y="255"/>
                  </a:lnTo>
                  <a:lnTo>
                    <a:pt x="1200" y="255"/>
                  </a:lnTo>
                  <a:lnTo>
                    <a:pt x="1201" y="255"/>
                  </a:lnTo>
                  <a:lnTo>
                    <a:pt x="1203" y="253"/>
                  </a:lnTo>
                  <a:lnTo>
                    <a:pt x="1205" y="255"/>
                  </a:lnTo>
                  <a:lnTo>
                    <a:pt x="1206" y="255"/>
                  </a:lnTo>
                  <a:lnTo>
                    <a:pt x="1208" y="255"/>
                  </a:lnTo>
                  <a:lnTo>
                    <a:pt x="1210" y="255"/>
                  </a:lnTo>
                  <a:lnTo>
                    <a:pt x="1210" y="256"/>
                  </a:lnTo>
                  <a:lnTo>
                    <a:pt x="1210" y="258"/>
                  </a:lnTo>
                  <a:lnTo>
                    <a:pt x="1211" y="258"/>
                  </a:lnTo>
                  <a:lnTo>
                    <a:pt x="1213" y="258"/>
                  </a:lnTo>
                  <a:lnTo>
                    <a:pt x="1215" y="260"/>
                  </a:lnTo>
                  <a:lnTo>
                    <a:pt x="1218" y="260"/>
                  </a:lnTo>
                  <a:lnTo>
                    <a:pt x="1220" y="260"/>
                  </a:lnTo>
                  <a:lnTo>
                    <a:pt x="1222" y="260"/>
                  </a:lnTo>
                  <a:lnTo>
                    <a:pt x="1223" y="260"/>
                  </a:lnTo>
                  <a:lnTo>
                    <a:pt x="1223" y="261"/>
                  </a:lnTo>
                  <a:lnTo>
                    <a:pt x="1223" y="263"/>
                  </a:lnTo>
                  <a:lnTo>
                    <a:pt x="1223" y="265"/>
                  </a:lnTo>
                  <a:lnTo>
                    <a:pt x="1223" y="266"/>
                  </a:lnTo>
                  <a:lnTo>
                    <a:pt x="1225" y="266"/>
                  </a:lnTo>
                  <a:lnTo>
                    <a:pt x="1225" y="268"/>
                  </a:lnTo>
                  <a:lnTo>
                    <a:pt x="1227" y="268"/>
                  </a:lnTo>
                  <a:lnTo>
                    <a:pt x="1228" y="268"/>
                  </a:lnTo>
                  <a:lnTo>
                    <a:pt x="1230" y="268"/>
                  </a:lnTo>
                  <a:lnTo>
                    <a:pt x="1230" y="270"/>
                  </a:lnTo>
                  <a:lnTo>
                    <a:pt x="1230" y="271"/>
                  </a:lnTo>
                  <a:lnTo>
                    <a:pt x="1232" y="271"/>
                  </a:lnTo>
                  <a:lnTo>
                    <a:pt x="1233" y="271"/>
                  </a:lnTo>
                  <a:lnTo>
                    <a:pt x="1235" y="273"/>
                  </a:lnTo>
                  <a:lnTo>
                    <a:pt x="1235" y="274"/>
                  </a:lnTo>
                  <a:lnTo>
                    <a:pt x="1233" y="276"/>
                  </a:lnTo>
                  <a:lnTo>
                    <a:pt x="1235" y="276"/>
                  </a:lnTo>
                  <a:lnTo>
                    <a:pt x="1237" y="278"/>
                  </a:lnTo>
                  <a:lnTo>
                    <a:pt x="1238" y="278"/>
                  </a:lnTo>
                  <a:lnTo>
                    <a:pt x="1237" y="279"/>
                  </a:lnTo>
                  <a:lnTo>
                    <a:pt x="1237" y="281"/>
                  </a:lnTo>
                  <a:lnTo>
                    <a:pt x="1238" y="281"/>
                  </a:lnTo>
                  <a:lnTo>
                    <a:pt x="1238" y="283"/>
                  </a:lnTo>
                  <a:lnTo>
                    <a:pt x="1238" y="284"/>
                  </a:lnTo>
                  <a:lnTo>
                    <a:pt x="1238" y="286"/>
                  </a:lnTo>
                  <a:lnTo>
                    <a:pt x="1238" y="288"/>
                  </a:lnTo>
                  <a:lnTo>
                    <a:pt x="1240" y="288"/>
                  </a:lnTo>
                  <a:lnTo>
                    <a:pt x="1242" y="288"/>
                  </a:lnTo>
                  <a:lnTo>
                    <a:pt x="1243" y="288"/>
                  </a:lnTo>
                  <a:lnTo>
                    <a:pt x="1245" y="289"/>
                  </a:lnTo>
                  <a:lnTo>
                    <a:pt x="1247" y="289"/>
                  </a:lnTo>
                  <a:lnTo>
                    <a:pt x="1247" y="291"/>
                  </a:lnTo>
                  <a:lnTo>
                    <a:pt x="1247" y="289"/>
                  </a:lnTo>
                  <a:lnTo>
                    <a:pt x="1249" y="289"/>
                  </a:lnTo>
                  <a:lnTo>
                    <a:pt x="1250" y="289"/>
                  </a:lnTo>
                  <a:lnTo>
                    <a:pt x="1250" y="288"/>
                  </a:lnTo>
                  <a:lnTo>
                    <a:pt x="1252" y="288"/>
                  </a:lnTo>
                  <a:lnTo>
                    <a:pt x="1254" y="289"/>
                  </a:lnTo>
                  <a:lnTo>
                    <a:pt x="1254" y="288"/>
                  </a:lnTo>
                  <a:lnTo>
                    <a:pt x="1254" y="286"/>
                  </a:lnTo>
                  <a:lnTo>
                    <a:pt x="1255" y="288"/>
                  </a:lnTo>
                  <a:lnTo>
                    <a:pt x="1257" y="288"/>
                  </a:lnTo>
                  <a:lnTo>
                    <a:pt x="1259" y="288"/>
                  </a:lnTo>
                  <a:lnTo>
                    <a:pt x="1259" y="289"/>
                  </a:lnTo>
                  <a:lnTo>
                    <a:pt x="1260" y="289"/>
                  </a:lnTo>
                  <a:lnTo>
                    <a:pt x="1260" y="288"/>
                  </a:lnTo>
                  <a:lnTo>
                    <a:pt x="1262" y="288"/>
                  </a:lnTo>
                  <a:lnTo>
                    <a:pt x="1262" y="286"/>
                  </a:lnTo>
                  <a:lnTo>
                    <a:pt x="1260" y="284"/>
                  </a:lnTo>
                  <a:lnTo>
                    <a:pt x="1262" y="284"/>
                  </a:lnTo>
                  <a:lnTo>
                    <a:pt x="1264" y="283"/>
                  </a:lnTo>
                  <a:lnTo>
                    <a:pt x="1264" y="281"/>
                  </a:lnTo>
                  <a:lnTo>
                    <a:pt x="1262" y="281"/>
                  </a:lnTo>
                  <a:lnTo>
                    <a:pt x="1264" y="279"/>
                  </a:lnTo>
                  <a:lnTo>
                    <a:pt x="1265" y="279"/>
                  </a:lnTo>
                  <a:lnTo>
                    <a:pt x="1267" y="279"/>
                  </a:lnTo>
                  <a:lnTo>
                    <a:pt x="1269" y="279"/>
                  </a:lnTo>
                  <a:lnTo>
                    <a:pt x="1271" y="279"/>
                  </a:lnTo>
                  <a:lnTo>
                    <a:pt x="1271" y="278"/>
                  </a:lnTo>
                  <a:lnTo>
                    <a:pt x="1272" y="278"/>
                  </a:lnTo>
                  <a:lnTo>
                    <a:pt x="1274" y="278"/>
                  </a:lnTo>
                  <a:lnTo>
                    <a:pt x="1274" y="276"/>
                  </a:lnTo>
                  <a:lnTo>
                    <a:pt x="1277" y="276"/>
                  </a:lnTo>
                  <a:lnTo>
                    <a:pt x="1281" y="274"/>
                  </a:lnTo>
                  <a:lnTo>
                    <a:pt x="1281" y="273"/>
                  </a:lnTo>
                  <a:lnTo>
                    <a:pt x="1281" y="271"/>
                  </a:lnTo>
                  <a:lnTo>
                    <a:pt x="1281" y="270"/>
                  </a:lnTo>
                  <a:lnTo>
                    <a:pt x="1281" y="268"/>
                  </a:lnTo>
                  <a:lnTo>
                    <a:pt x="1279" y="266"/>
                  </a:lnTo>
                  <a:lnTo>
                    <a:pt x="1277" y="266"/>
                  </a:lnTo>
                  <a:lnTo>
                    <a:pt x="1277" y="265"/>
                  </a:lnTo>
                  <a:lnTo>
                    <a:pt x="1276" y="265"/>
                  </a:lnTo>
                  <a:lnTo>
                    <a:pt x="1276" y="263"/>
                  </a:lnTo>
                  <a:lnTo>
                    <a:pt x="1274" y="263"/>
                  </a:lnTo>
                  <a:lnTo>
                    <a:pt x="1274" y="261"/>
                  </a:lnTo>
                  <a:lnTo>
                    <a:pt x="1274" y="260"/>
                  </a:lnTo>
                  <a:lnTo>
                    <a:pt x="1272" y="260"/>
                  </a:lnTo>
                  <a:lnTo>
                    <a:pt x="1272" y="258"/>
                  </a:lnTo>
                  <a:lnTo>
                    <a:pt x="1272" y="256"/>
                  </a:lnTo>
                  <a:lnTo>
                    <a:pt x="1272" y="255"/>
                  </a:lnTo>
                  <a:lnTo>
                    <a:pt x="1272" y="253"/>
                  </a:lnTo>
                  <a:lnTo>
                    <a:pt x="1274" y="253"/>
                  </a:lnTo>
                  <a:lnTo>
                    <a:pt x="1274" y="251"/>
                  </a:lnTo>
                  <a:lnTo>
                    <a:pt x="1276" y="250"/>
                  </a:lnTo>
                  <a:lnTo>
                    <a:pt x="1277" y="250"/>
                  </a:lnTo>
                  <a:lnTo>
                    <a:pt x="1277" y="248"/>
                  </a:lnTo>
                  <a:lnTo>
                    <a:pt x="1277" y="247"/>
                  </a:lnTo>
                  <a:lnTo>
                    <a:pt x="1277" y="245"/>
                  </a:lnTo>
                  <a:lnTo>
                    <a:pt x="1279" y="243"/>
                  </a:lnTo>
                  <a:lnTo>
                    <a:pt x="1279" y="242"/>
                  </a:lnTo>
                  <a:lnTo>
                    <a:pt x="1281" y="242"/>
                  </a:lnTo>
                  <a:lnTo>
                    <a:pt x="1281" y="240"/>
                  </a:lnTo>
                  <a:lnTo>
                    <a:pt x="1279" y="238"/>
                  </a:lnTo>
                  <a:lnTo>
                    <a:pt x="1281" y="238"/>
                  </a:lnTo>
                  <a:lnTo>
                    <a:pt x="1281" y="237"/>
                  </a:lnTo>
                  <a:lnTo>
                    <a:pt x="1282" y="235"/>
                  </a:lnTo>
                  <a:lnTo>
                    <a:pt x="1282" y="233"/>
                  </a:lnTo>
                  <a:lnTo>
                    <a:pt x="1281" y="233"/>
                  </a:lnTo>
                  <a:lnTo>
                    <a:pt x="1281" y="232"/>
                  </a:lnTo>
                  <a:lnTo>
                    <a:pt x="1282" y="232"/>
                  </a:lnTo>
                  <a:lnTo>
                    <a:pt x="1282" y="228"/>
                  </a:lnTo>
                  <a:lnTo>
                    <a:pt x="1282" y="227"/>
                  </a:lnTo>
                  <a:lnTo>
                    <a:pt x="1284" y="227"/>
                  </a:lnTo>
                  <a:lnTo>
                    <a:pt x="1284" y="225"/>
                  </a:lnTo>
                  <a:lnTo>
                    <a:pt x="1286" y="225"/>
                  </a:lnTo>
                  <a:lnTo>
                    <a:pt x="1284" y="225"/>
                  </a:lnTo>
                  <a:lnTo>
                    <a:pt x="1286" y="224"/>
                  </a:lnTo>
                  <a:lnTo>
                    <a:pt x="1287" y="222"/>
                  </a:lnTo>
                  <a:lnTo>
                    <a:pt x="1289" y="222"/>
                  </a:lnTo>
                  <a:lnTo>
                    <a:pt x="1289" y="220"/>
                  </a:lnTo>
                  <a:lnTo>
                    <a:pt x="1289" y="219"/>
                  </a:lnTo>
                  <a:lnTo>
                    <a:pt x="1287" y="219"/>
                  </a:lnTo>
                  <a:lnTo>
                    <a:pt x="1289" y="217"/>
                  </a:lnTo>
                  <a:lnTo>
                    <a:pt x="1289" y="215"/>
                  </a:lnTo>
                  <a:lnTo>
                    <a:pt x="1291" y="214"/>
                  </a:lnTo>
                  <a:lnTo>
                    <a:pt x="1291" y="212"/>
                  </a:lnTo>
                  <a:lnTo>
                    <a:pt x="1291" y="210"/>
                  </a:lnTo>
                  <a:lnTo>
                    <a:pt x="1292" y="210"/>
                  </a:lnTo>
                  <a:lnTo>
                    <a:pt x="1292" y="209"/>
                  </a:lnTo>
                  <a:lnTo>
                    <a:pt x="1294" y="209"/>
                  </a:lnTo>
                  <a:lnTo>
                    <a:pt x="1294" y="207"/>
                  </a:lnTo>
                  <a:lnTo>
                    <a:pt x="1296" y="205"/>
                  </a:lnTo>
                  <a:lnTo>
                    <a:pt x="1298" y="205"/>
                  </a:lnTo>
                  <a:lnTo>
                    <a:pt x="1296" y="204"/>
                  </a:lnTo>
                  <a:lnTo>
                    <a:pt x="1298" y="202"/>
                  </a:lnTo>
                  <a:lnTo>
                    <a:pt x="1298" y="201"/>
                  </a:lnTo>
                  <a:lnTo>
                    <a:pt x="1298" y="199"/>
                  </a:lnTo>
                  <a:lnTo>
                    <a:pt x="1299" y="197"/>
                  </a:lnTo>
                  <a:lnTo>
                    <a:pt x="1299" y="196"/>
                  </a:lnTo>
                  <a:lnTo>
                    <a:pt x="1301" y="196"/>
                  </a:lnTo>
                  <a:lnTo>
                    <a:pt x="1303" y="194"/>
                  </a:lnTo>
                  <a:lnTo>
                    <a:pt x="1304" y="192"/>
                  </a:lnTo>
                  <a:lnTo>
                    <a:pt x="1304" y="191"/>
                  </a:lnTo>
                  <a:lnTo>
                    <a:pt x="1306" y="187"/>
                  </a:lnTo>
                  <a:lnTo>
                    <a:pt x="1306" y="186"/>
                  </a:lnTo>
                  <a:lnTo>
                    <a:pt x="1306" y="184"/>
                  </a:lnTo>
                  <a:lnTo>
                    <a:pt x="1387" y="184"/>
                  </a:lnTo>
                  <a:lnTo>
                    <a:pt x="1414" y="184"/>
                  </a:lnTo>
                  <a:lnTo>
                    <a:pt x="1414" y="209"/>
                  </a:lnTo>
                  <a:lnTo>
                    <a:pt x="1414" y="210"/>
                  </a:lnTo>
                  <a:lnTo>
                    <a:pt x="1416" y="210"/>
                  </a:lnTo>
                  <a:lnTo>
                    <a:pt x="1416" y="212"/>
                  </a:lnTo>
                  <a:lnTo>
                    <a:pt x="1416" y="214"/>
                  </a:lnTo>
                  <a:lnTo>
                    <a:pt x="1417" y="214"/>
                  </a:lnTo>
                  <a:lnTo>
                    <a:pt x="1417" y="215"/>
                  </a:lnTo>
                  <a:lnTo>
                    <a:pt x="1417" y="217"/>
                  </a:lnTo>
                  <a:lnTo>
                    <a:pt x="1417" y="220"/>
                  </a:lnTo>
                  <a:lnTo>
                    <a:pt x="1417" y="222"/>
                  </a:lnTo>
                  <a:lnTo>
                    <a:pt x="1417" y="224"/>
                  </a:lnTo>
                  <a:lnTo>
                    <a:pt x="1417" y="225"/>
                  </a:lnTo>
                  <a:lnTo>
                    <a:pt x="1416" y="225"/>
                  </a:lnTo>
                  <a:lnTo>
                    <a:pt x="1416" y="227"/>
                  </a:lnTo>
                  <a:lnTo>
                    <a:pt x="1416" y="228"/>
                  </a:lnTo>
                  <a:lnTo>
                    <a:pt x="1417" y="232"/>
                  </a:lnTo>
                  <a:lnTo>
                    <a:pt x="1417" y="233"/>
                  </a:lnTo>
                  <a:lnTo>
                    <a:pt x="1417" y="235"/>
                  </a:lnTo>
                  <a:lnTo>
                    <a:pt x="1417" y="237"/>
                  </a:lnTo>
                  <a:lnTo>
                    <a:pt x="1416" y="237"/>
                  </a:lnTo>
                  <a:lnTo>
                    <a:pt x="1417" y="237"/>
                  </a:lnTo>
                  <a:lnTo>
                    <a:pt x="1417" y="238"/>
                  </a:lnTo>
                  <a:lnTo>
                    <a:pt x="1417" y="240"/>
                  </a:lnTo>
                  <a:lnTo>
                    <a:pt x="1419" y="242"/>
                  </a:lnTo>
                  <a:lnTo>
                    <a:pt x="1421" y="243"/>
                  </a:lnTo>
                  <a:lnTo>
                    <a:pt x="1423" y="243"/>
                  </a:lnTo>
                  <a:lnTo>
                    <a:pt x="1424" y="243"/>
                  </a:lnTo>
                  <a:lnTo>
                    <a:pt x="1426" y="243"/>
                  </a:lnTo>
                  <a:lnTo>
                    <a:pt x="1426" y="245"/>
                  </a:lnTo>
                  <a:lnTo>
                    <a:pt x="1428" y="245"/>
                  </a:lnTo>
                  <a:lnTo>
                    <a:pt x="1429" y="247"/>
                  </a:lnTo>
                  <a:lnTo>
                    <a:pt x="1429" y="248"/>
                  </a:lnTo>
                  <a:lnTo>
                    <a:pt x="1431" y="248"/>
                  </a:lnTo>
                  <a:lnTo>
                    <a:pt x="1431" y="250"/>
                  </a:lnTo>
                  <a:lnTo>
                    <a:pt x="1431" y="251"/>
                  </a:lnTo>
                  <a:lnTo>
                    <a:pt x="1429" y="251"/>
                  </a:lnTo>
                  <a:lnTo>
                    <a:pt x="1431" y="253"/>
                  </a:lnTo>
                  <a:lnTo>
                    <a:pt x="1431" y="255"/>
                  </a:lnTo>
                  <a:lnTo>
                    <a:pt x="1433" y="256"/>
                  </a:lnTo>
                  <a:lnTo>
                    <a:pt x="1433" y="258"/>
                  </a:lnTo>
                  <a:lnTo>
                    <a:pt x="1431" y="260"/>
                  </a:lnTo>
                  <a:lnTo>
                    <a:pt x="1431" y="261"/>
                  </a:lnTo>
                  <a:lnTo>
                    <a:pt x="1431" y="263"/>
                  </a:lnTo>
                  <a:lnTo>
                    <a:pt x="1431" y="265"/>
                  </a:lnTo>
                  <a:lnTo>
                    <a:pt x="1429" y="265"/>
                  </a:lnTo>
                  <a:lnTo>
                    <a:pt x="1431" y="266"/>
                  </a:lnTo>
                  <a:lnTo>
                    <a:pt x="1431" y="268"/>
                  </a:lnTo>
                  <a:lnTo>
                    <a:pt x="1433" y="268"/>
                  </a:lnTo>
                  <a:lnTo>
                    <a:pt x="1433" y="270"/>
                  </a:lnTo>
                  <a:lnTo>
                    <a:pt x="1433" y="271"/>
                  </a:lnTo>
                  <a:lnTo>
                    <a:pt x="1434" y="271"/>
                  </a:lnTo>
                  <a:lnTo>
                    <a:pt x="1436" y="273"/>
                  </a:lnTo>
                  <a:lnTo>
                    <a:pt x="1436" y="274"/>
                  </a:lnTo>
                  <a:lnTo>
                    <a:pt x="1438" y="274"/>
                  </a:lnTo>
                  <a:lnTo>
                    <a:pt x="1439" y="274"/>
                  </a:lnTo>
                  <a:lnTo>
                    <a:pt x="1441" y="276"/>
                  </a:lnTo>
                  <a:lnTo>
                    <a:pt x="1441" y="278"/>
                  </a:lnTo>
                  <a:lnTo>
                    <a:pt x="1443" y="278"/>
                  </a:lnTo>
                  <a:lnTo>
                    <a:pt x="1443" y="279"/>
                  </a:lnTo>
                  <a:lnTo>
                    <a:pt x="1444" y="279"/>
                  </a:lnTo>
                  <a:lnTo>
                    <a:pt x="1444" y="281"/>
                  </a:lnTo>
                  <a:lnTo>
                    <a:pt x="1446" y="281"/>
                  </a:lnTo>
                  <a:lnTo>
                    <a:pt x="1446" y="283"/>
                  </a:lnTo>
                  <a:lnTo>
                    <a:pt x="1448" y="283"/>
                  </a:lnTo>
                  <a:lnTo>
                    <a:pt x="1450" y="284"/>
                  </a:lnTo>
                  <a:lnTo>
                    <a:pt x="1451" y="284"/>
                  </a:lnTo>
                  <a:lnTo>
                    <a:pt x="1451" y="286"/>
                  </a:lnTo>
                  <a:lnTo>
                    <a:pt x="1451" y="284"/>
                  </a:lnTo>
                  <a:lnTo>
                    <a:pt x="1453" y="284"/>
                  </a:lnTo>
                  <a:lnTo>
                    <a:pt x="1453" y="286"/>
                  </a:lnTo>
                  <a:lnTo>
                    <a:pt x="1453" y="288"/>
                  </a:lnTo>
                  <a:lnTo>
                    <a:pt x="1455" y="288"/>
                  </a:lnTo>
                  <a:lnTo>
                    <a:pt x="1455" y="289"/>
                  </a:lnTo>
                  <a:lnTo>
                    <a:pt x="1455" y="288"/>
                  </a:lnTo>
                  <a:lnTo>
                    <a:pt x="1456" y="288"/>
                  </a:lnTo>
                  <a:lnTo>
                    <a:pt x="1458" y="289"/>
                  </a:lnTo>
                  <a:lnTo>
                    <a:pt x="1458" y="291"/>
                  </a:lnTo>
                  <a:lnTo>
                    <a:pt x="1456" y="291"/>
                  </a:lnTo>
                  <a:lnTo>
                    <a:pt x="1456" y="293"/>
                  </a:lnTo>
                  <a:lnTo>
                    <a:pt x="1456" y="294"/>
                  </a:lnTo>
                  <a:lnTo>
                    <a:pt x="1458" y="294"/>
                  </a:lnTo>
                  <a:lnTo>
                    <a:pt x="1460" y="296"/>
                  </a:lnTo>
                  <a:lnTo>
                    <a:pt x="1460" y="297"/>
                  </a:lnTo>
                  <a:lnTo>
                    <a:pt x="1461" y="299"/>
                  </a:lnTo>
                  <a:lnTo>
                    <a:pt x="1460" y="299"/>
                  </a:lnTo>
                  <a:lnTo>
                    <a:pt x="1460" y="301"/>
                  </a:lnTo>
                  <a:lnTo>
                    <a:pt x="1460" y="302"/>
                  </a:lnTo>
                  <a:lnTo>
                    <a:pt x="1460" y="304"/>
                  </a:lnTo>
                  <a:lnTo>
                    <a:pt x="1461" y="304"/>
                  </a:lnTo>
                  <a:lnTo>
                    <a:pt x="1463" y="304"/>
                  </a:lnTo>
                  <a:lnTo>
                    <a:pt x="1463" y="306"/>
                  </a:lnTo>
                  <a:lnTo>
                    <a:pt x="1465" y="306"/>
                  </a:lnTo>
                  <a:lnTo>
                    <a:pt x="1465" y="307"/>
                  </a:lnTo>
                  <a:lnTo>
                    <a:pt x="1465" y="309"/>
                  </a:lnTo>
                  <a:lnTo>
                    <a:pt x="1466" y="309"/>
                  </a:lnTo>
                  <a:lnTo>
                    <a:pt x="1465" y="311"/>
                  </a:lnTo>
                  <a:lnTo>
                    <a:pt x="1466" y="311"/>
                  </a:lnTo>
                  <a:lnTo>
                    <a:pt x="1468" y="312"/>
                  </a:lnTo>
                  <a:lnTo>
                    <a:pt x="1470" y="312"/>
                  </a:lnTo>
                  <a:lnTo>
                    <a:pt x="1470" y="314"/>
                  </a:lnTo>
                  <a:lnTo>
                    <a:pt x="1471" y="314"/>
                  </a:lnTo>
                  <a:lnTo>
                    <a:pt x="1473" y="312"/>
                  </a:lnTo>
                  <a:lnTo>
                    <a:pt x="1475" y="312"/>
                  </a:lnTo>
                  <a:lnTo>
                    <a:pt x="1477" y="314"/>
                  </a:lnTo>
                  <a:lnTo>
                    <a:pt x="1477" y="316"/>
                  </a:lnTo>
                  <a:lnTo>
                    <a:pt x="1480" y="316"/>
                  </a:lnTo>
                  <a:lnTo>
                    <a:pt x="1480" y="317"/>
                  </a:lnTo>
                  <a:lnTo>
                    <a:pt x="1482" y="319"/>
                  </a:lnTo>
                  <a:lnTo>
                    <a:pt x="1485" y="322"/>
                  </a:lnTo>
                  <a:lnTo>
                    <a:pt x="1485" y="320"/>
                  </a:lnTo>
                  <a:lnTo>
                    <a:pt x="1487" y="317"/>
                  </a:lnTo>
                  <a:lnTo>
                    <a:pt x="1488" y="317"/>
                  </a:lnTo>
                  <a:lnTo>
                    <a:pt x="1488" y="316"/>
                  </a:lnTo>
                  <a:lnTo>
                    <a:pt x="1490" y="316"/>
                  </a:lnTo>
                  <a:lnTo>
                    <a:pt x="1492" y="314"/>
                  </a:lnTo>
                  <a:lnTo>
                    <a:pt x="1492" y="312"/>
                  </a:lnTo>
                  <a:lnTo>
                    <a:pt x="1495" y="309"/>
                  </a:lnTo>
                  <a:lnTo>
                    <a:pt x="1497" y="309"/>
                  </a:lnTo>
                  <a:lnTo>
                    <a:pt x="1499" y="311"/>
                  </a:lnTo>
                  <a:lnTo>
                    <a:pt x="1499" y="312"/>
                  </a:lnTo>
                  <a:lnTo>
                    <a:pt x="1499" y="314"/>
                  </a:lnTo>
                  <a:lnTo>
                    <a:pt x="1500" y="314"/>
                  </a:lnTo>
                  <a:lnTo>
                    <a:pt x="1502" y="314"/>
                  </a:lnTo>
                  <a:lnTo>
                    <a:pt x="1502" y="316"/>
                  </a:lnTo>
                  <a:lnTo>
                    <a:pt x="1502" y="319"/>
                  </a:lnTo>
                  <a:lnTo>
                    <a:pt x="1504" y="319"/>
                  </a:lnTo>
                  <a:lnTo>
                    <a:pt x="1504" y="320"/>
                  </a:lnTo>
                  <a:lnTo>
                    <a:pt x="1502" y="322"/>
                  </a:lnTo>
                  <a:lnTo>
                    <a:pt x="1502" y="324"/>
                  </a:lnTo>
                  <a:lnTo>
                    <a:pt x="1500" y="327"/>
                  </a:lnTo>
                  <a:lnTo>
                    <a:pt x="1500" y="329"/>
                  </a:lnTo>
                  <a:lnTo>
                    <a:pt x="1500" y="330"/>
                  </a:lnTo>
                  <a:lnTo>
                    <a:pt x="1500" y="332"/>
                  </a:lnTo>
                  <a:lnTo>
                    <a:pt x="1502" y="334"/>
                  </a:lnTo>
                  <a:lnTo>
                    <a:pt x="1502" y="335"/>
                  </a:lnTo>
                  <a:lnTo>
                    <a:pt x="1504" y="335"/>
                  </a:lnTo>
                  <a:lnTo>
                    <a:pt x="1504" y="337"/>
                  </a:lnTo>
                  <a:lnTo>
                    <a:pt x="1505" y="337"/>
                  </a:lnTo>
                  <a:lnTo>
                    <a:pt x="1507" y="337"/>
                  </a:lnTo>
                  <a:lnTo>
                    <a:pt x="1509" y="339"/>
                  </a:lnTo>
                  <a:lnTo>
                    <a:pt x="1507" y="339"/>
                  </a:lnTo>
                  <a:lnTo>
                    <a:pt x="1509" y="340"/>
                  </a:lnTo>
                  <a:lnTo>
                    <a:pt x="1510" y="340"/>
                  </a:lnTo>
                  <a:lnTo>
                    <a:pt x="1510" y="339"/>
                  </a:lnTo>
                  <a:lnTo>
                    <a:pt x="1512" y="340"/>
                  </a:lnTo>
                  <a:lnTo>
                    <a:pt x="1514" y="340"/>
                  </a:lnTo>
                  <a:lnTo>
                    <a:pt x="1515" y="340"/>
                  </a:lnTo>
                  <a:lnTo>
                    <a:pt x="1517" y="340"/>
                  </a:lnTo>
                  <a:lnTo>
                    <a:pt x="1517" y="342"/>
                  </a:lnTo>
                  <a:lnTo>
                    <a:pt x="1517" y="343"/>
                  </a:lnTo>
                  <a:lnTo>
                    <a:pt x="1519" y="343"/>
                  </a:lnTo>
                  <a:lnTo>
                    <a:pt x="1519" y="345"/>
                  </a:lnTo>
                  <a:lnTo>
                    <a:pt x="1520" y="345"/>
                  </a:lnTo>
                  <a:lnTo>
                    <a:pt x="1520" y="347"/>
                  </a:lnTo>
                  <a:lnTo>
                    <a:pt x="1522" y="347"/>
                  </a:lnTo>
                  <a:lnTo>
                    <a:pt x="1524" y="347"/>
                  </a:lnTo>
                  <a:lnTo>
                    <a:pt x="1526" y="347"/>
                  </a:lnTo>
                  <a:lnTo>
                    <a:pt x="1527" y="347"/>
                  </a:lnTo>
                  <a:lnTo>
                    <a:pt x="1527" y="348"/>
                  </a:lnTo>
                  <a:lnTo>
                    <a:pt x="1527" y="350"/>
                  </a:lnTo>
                  <a:lnTo>
                    <a:pt x="1527" y="352"/>
                  </a:lnTo>
                  <a:lnTo>
                    <a:pt x="1527" y="353"/>
                  </a:lnTo>
                  <a:lnTo>
                    <a:pt x="1529" y="353"/>
                  </a:lnTo>
                  <a:lnTo>
                    <a:pt x="1531" y="355"/>
                  </a:lnTo>
                  <a:lnTo>
                    <a:pt x="1532" y="355"/>
                  </a:lnTo>
                  <a:lnTo>
                    <a:pt x="1532" y="353"/>
                  </a:lnTo>
                  <a:lnTo>
                    <a:pt x="1532" y="355"/>
                  </a:lnTo>
                  <a:lnTo>
                    <a:pt x="1534" y="355"/>
                  </a:lnTo>
                  <a:lnTo>
                    <a:pt x="1534" y="353"/>
                  </a:lnTo>
                  <a:lnTo>
                    <a:pt x="1536" y="355"/>
                  </a:lnTo>
                  <a:lnTo>
                    <a:pt x="1536" y="353"/>
                  </a:lnTo>
                  <a:lnTo>
                    <a:pt x="1537" y="353"/>
                  </a:lnTo>
                  <a:lnTo>
                    <a:pt x="1539" y="353"/>
                  </a:lnTo>
                  <a:lnTo>
                    <a:pt x="1537" y="355"/>
                  </a:lnTo>
                  <a:lnTo>
                    <a:pt x="1539" y="355"/>
                  </a:lnTo>
                  <a:lnTo>
                    <a:pt x="1541" y="357"/>
                  </a:lnTo>
                  <a:lnTo>
                    <a:pt x="1542" y="357"/>
                  </a:lnTo>
                  <a:lnTo>
                    <a:pt x="1544" y="358"/>
                  </a:lnTo>
                  <a:lnTo>
                    <a:pt x="1544" y="360"/>
                  </a:lnTo>
                  <a:lnTo>
                    <a:pt x="1546" y="360"/>
                  </a:lnTo>
                  <a:lnTo>
                    <a:pt x="1547" y="360"/>
                  </a:lnTo>
                  <a:lnTo>
                    <a:pt x="1547" y="361"/>
                  </a:lnTo>
                  <a:lnTo>
                    <a:pt x="1549" y="360"/>
                  </a:lnTo>
                  <a:lnTo>
                    <a:pt x="1549" y="361"/>
                  </a:lnTo>
                  <a:lnTo>
                    <a:pt x="1549" y="363"/>
                  </a:lnTo>
                  <a:lnTo>
                    <a:pt x="1551" y="363"/>
                  </a:lnTo>
                  <a:lnTo>
                    <a:pt x="1551" y="361"/>
                  </a:lnTo>
                  <a:lnTo>
                    <a:pt x="1553" y="361"/>
                  </a:lnTo>
                  <a:lnTo>
                    <a:pt x="1553" y="363"/>
                  </a:lnTo>
                  <a:lnTo>
                    <a:pt x="1554" y="365"/>
                  </a:lnTo>
                  <a:lnTo>
                    <a:pt x="1554" y="363"/>
                  </a:lnTo>
                  <a:lnTo>
                    <a:pt x="1556" y="361"/>
                  </a:lnTo>
                  <a:lnTo>
                    <a:pt x="1556" y="363"/>
                  </a:lnTo>
                  <a:lnTo>
                    <a:pt x="1556" y="365"/>
                  </a:lnTo>
                  <a:lnTo>
                    <a:pt x="1558" y="365"/>
                  </a:lnTo>
                  <a:lnTo>
                    <a:pt x="1556" y="366"/>
                  </a:lnTo>
                  <a:lnTo>
                    <a:pt x="1558" y="366"/>
                  </a:lnTo>
                  <a:lnTo>
                    <a:pt x="1559" y="366"/>
                  </a:lnTo>
                  <a:lnTo>
                    <a:pt x="1561" y="368"/>
                  </a:lnTo>
                  <a:lnTo>
                    <a:pt x="1561" y="366"/>
                  </a:lnTo>
                  <a:lnTo>
                    <a:pt x="1563" y="366"/>
                  </a:lnTo>
                  <a:lnTo>
                    <a:pt x="1564" y="366"/>
                  </a:lnTo>
                  <a:lnTo>
                    <a:pt x="1566" y="368"/>
                  </a:lnTo>
                  <a:lnTo>
                    <a:pt x="1566" y="366"/>
                  </a:lnTo>
                  <a:lnTo>
                    <a:pt x="1568" y="365"/>
                  </a:lnTo>
                  <a:lnTo>
                    <a:pt x="1568" y="366"/>
                  </a:lnTo>
                  <a:lnTo>
                    <a:pt x="1569" y="366"/>
                  </a:lnTo>
                  <a:lnTo>
                    <a:pt x="1569" y="365"/>
                  </a:lnTo>
                  <a:lnTo>
                    <a:pt x="1571" y="365"/>
                  </a:lnTo>
                  <a:lnTo>
                    <a:pt x="1571" y="366"/>
                  </a:lnTo>
                  <a:lnTo>
                    <a:pt x="1573" y="366"/>
                  </a:lnTo>
                  <a:lnTo>
                    <a:pt x="1575" y="366"/>
                  </a:lnTo>
                  <a:lnTo>
                    <a:pt x="1576" y="366"/>
                  </a:lnTo>
                  <a:lnTo>
                    <a:pt x="1576" y="368"/>
                  </a:lnTo>
                  <a:lnTo>
                    <a:pt x="1576" y="366"/>
                  </a:lnTo>
                  <a:lnTo>
                    <a:pt x="1578" y="368"/>
                  </a:lnTo>
                  <a:lnTo>
                    <a:pt x="1578" y="366"/>
                  </a:lnTo>
                  <a:lnTo>
                    <a:pt x="1580" y="366"/>
                  </a:lnTo>
                  <a:lnTo>
                    <a:pt x="1580" y="368"/>
                  </a:lnTo>
                  <a:lnTo>
                    <a:pt x="1578" y="370"/>
                  </a:lnTo>
                  <a:lnTo>
                    <a:pt x="1580" y="370"/>
                  </a:lnTo>
                  <a:lnTo>
                    <a:pt x="1580" y="371"/>
                  </a:lnTo>
                  <a:lnTo>
                    <a:pt x="1580" y="370"/>
                  </a:lnTo>
                  <a:lnTo>
                    <a:pt x="1583" y="371"/>
                  </a:lnTo>
                  <a:lnTo>
                    <a:pt x="1583" y="373"/>
                  </a:lnTo>
                  <a:lnTo>
                    <a:pt x="1585" y="371"/>
                  </a:lnTo>
                  <a:lnTo>
                    <a:pt x="1586" y="373"/>
                  </a:lnTo>
                  <a:lnTo>
                    <a:pt x="1586" y="375"/>
                  </a:lnTo>
                  <a:lnTo>
                    <a:pt x="1588" y="375"/>
                  </a:lnTo>
                  <a:lnTo>
                    <a:pt x="1588" y="376"/>
                  </a:lnTo>
                  <a:lnTo>
                    <a:pt x="1588" y="380"/>
                  </a:lnTo>
                  <a:lnTo>
                    <a:pt x="1590" y="380"/>
                  </a:lnTo>
                  <a:lnTo>
                    <a:pt x="1590" y="381"/>
                  </a:lnTo>
                  <a:lnTo>
                    <a:pt x="1590" y="383"/>
                  </a:lnTo>
                  <a:lnTo>
                    <a:pt x="1591" y="383"/>
                  </a:lnTo>
                  <a:lnTo>
                    <a:pt x="1591" y="384"/>
                  </a:lnTo>
                  <a:lnTo>
                    <a:pt x="1593" y="384"/>
                  </a:lnTo>
                  <a:lnTo>
                    <a:pt x="1595" y="384"/>
                  </a:lnTo>
                  <a:lnTo>
                    <a:pt x="1596" y="384"/>
                  </a:lnTo>
                  <a:lnTo>
                    <a:pt x="1596" y="386"/>
                  </a:lnTo>
                  <a:lnTo>
                    <a:pt x="1598" y="386"/>
                  </a:lnTo>
                  <a:lnTo>
                    <a:pt x="1598" y="388"/>
                  </a:lnTo>
                  <a:lnTo>
                    <a:pt x="1598" y="389"/>
                  </a:lnTo>
                  <a:lnTo>
                    <a:pt x="1600" y="389"/>
                  </a:lnTo>
                  <a:lnTo>
                    <a:pt x="1602" y="389"/>
                  </a:lnTo>
                  <a:lnTo>
                    <a:pt x="1603" y="389"/>
                  </a:lnTo>
                  <a:lnTo>
                    <a:pt x="1605" y="389"/>
                  </a:lnTo>
                  <a:lnTo>
                    <a:pt x="1605" y="391"/>
                  </a:lnTo>
                  <a:lnTo>
                    <a:pt x="1607" y="391"/>
                  </a:lnTo>
                  <a:lnTo>
                    <a:pt x="1607" y="393"/>
                  </a:lnTo>
                  <a:lnTo>
                    <a:pt x="1608" y="394"/>
                  </a:lnTo>
                  <a:lnTo>
                    <a:pt x="1610" y="394"/>
                  </a:lnTo>
                  <a:lnTo>
                    <a:pt x="1612" y="394"/>
                  </a:lnTo>
                  <a:lnTo>
                    <a:pt x="1613" y="394"/>
                  </a:lnTo>
                  <a:lnTo>
                    <a:pt x="1615" y="393"/>
                  </a:lnTo>
                  <a:lnTo>
                    <a:pt x="1617" y="393"/>
                  </a:lnTo>
                  <a:lnTo>
                    <a:pt x="1618" y="393"/>
                  </a:lnTo>
                  <a:lnTo>
                    <a:pt x="1618" y="394"/>
                  </a:lnTo>
                  <a:lnTo>
                    <a:pt x="1620" y="396"/>
                  </a:lnTo>
                  <a:lnTo>
                    <a:pt x="1620" y="398"/>
                  </a:lnTo>
                  <a:lnTo>
                    <a:pt x="1620" y="399"/>
                  </a:lnTo>
                  <a:lnTo>
                    <a:pt x="1620" y="401"/>
                  </a:lnTo>
                  <a:lnTo>
                    <a:pt x="1618" y="403"/>
                  </a:lnTo>
                  <a:lnTo>
                    <a:pt x="1617" y="406"/>
                  </a:lnTo>
                  <a:lnTo>
                    <a:pt x="1617" y="407"/>
                  </a:lnTo>
                  <a:lnTo>
                    <a:pt x="1617" y="409"/>
                  </a:lnTo>
                  <a:lnTo>
                    <a:pt x="1618" y="409"/>
                  </a:lnTo>
                  <a:lnTo>
                    <a:pt x="1620" y="409"/>
                  </a:lnTo>
                  <a:lnTo>
                    <a:pt x="1622" y="409"/>
                  </a:lnTo>
                  <a:lnTo>
                    <a:pt x="1623" y="411"/>
                  </a:lnTo>
                  <a:lnTo>
                    <a:pt x="1623" y="412"/>
                  </a:lnTo>
                  <a:lnTo>
                    <a:pt x="1625" y="412"/>
                  </a:lnTo>
                  <a:lnTo>
                    <a:pt x="1627" y="412"/>
                  </a:lnTo>
                  <a:lnTo>
                    <a:pt x="1629" y="411"/>
                  </a:lnTo>
                  <a:lnTo>
                    <a:pt x="1630" y="411"/>
                  </a:lnTo>
                  <a:lnTo>
                    <a:pt x="1632" y="412"/>
                  </a:lnTo>
                  <a:lnTo>
                    <a:pt x="1632" y="411"/>
                  </a:lnTo>
                  <a:lnTo>
                    <a:pt x="1632" y="409"/>
                  </a:lnTo>
                  <a:lnTo>
                    <a:pt x="1634" y="409"/>
                  </a:lnTo>
                  <a:lnTo>
                    <a:pt x="1635" y="409"/>
                  </a:lnTo>
                  <a:lnTo>
                    <a:pt x="1637" y="407"/>
                  </a:lnTo>
                  <a:lnTo>
                    <a:pt x="1639" y="406"/>
                  </a:lnTo>
                  <a:lnTo>
                    <a:pt x="1640" y="406"/>
                  </a:lnTo>
                  <a:lnTo>
                    <a:pt x="1642" y="407"/>
                  </a:lnTo>
                  <a:lnTo>
                    <a:pt x="1644" y="407"/>
                  </a:lnTo>
                  <a:lnTo>
                    <a:pt x="1645" y="407"/>
                  </a:lnTo>
                  <a:lnTo>
                    <a:pt x="1645" y="406"/>
                  </a:lnTo>
                  <a:lnTo>
                    <a:pt x="1647" y="406"/>
                  </a:lnTo>
                  <a:lnTo>
                    <a:pt x="1647" y="407"/>
                  </a:lnTo>
                  <a:lnTo>
                    <a:pt x="1649" y="407"/>
                  </a:lnTo>
                  <a:lnTo>
                    <a:pt x="1651" y="409"/>
                  </a:lnTo>
                  <a:lnTo>
                    <a:pt x="1652" y="407"/>
                  </a:lnTo>
                  <a:lnTo>
                    <a:pt x="1652" y="406"/>
                  </a:lnTo>
                  <a:lnTo>
                    <a:pt x="1654" y="406"/>
                  </a:lnTo>
                  <a:lnTo>
                    <a:pt x="1656" y="406"/>
                  </a:lnTo>
                  <a:lnTo>
                    <a:pt x="1657" y="406"/>
                  </a:lnTo>
                  <a:lnTo>
                    <a:pt x="1659" y="406"/>
                  </a:lnTo>
                  <a:lnTo>
                    <a:pt x="1659" y="404"/>
                  </a:lnTo>
                  <a:lnTo>
                    <a:pt x="1661" y="404"/>
                  </a:lnTo>
                  <a:lnTo>
                    <a:pt x="1661" y="403"/>
                  </a:lnTo>
                  <a:lnTo>
                    <a:pt x="1661" y="401"/>
                  </a:lnTo>
                  <a:lnTo>
                    <a:pt x="1662" y="401"/>
                  </a:lnTo>
                  <a:lnTo>
                    <a:pt x="1666" y="401"/>
                  </a:lnTo>
                  <a:lnTo>
                    <a:pt x="1666" y="399"/>
                  </a:lnTo>
                  <a:lnTo>
                    <a:pt x="1667" y="398"/>
                  </a:lnTo>
                  <a:lnTo>
                    <a:pt x="1669" y="398"/>
                  </a:lnTo>
                  <a:lnTo>
                    <a:pt x="1671" y="398"/>
                  </a:lnTo>
                  <a:lnTo>
                    <a:pt x="1671" y="396"/>
                  </a:lnTo>
                  <a:lnTo>
                    <a:pt x="1672" y="396"/>
                  </a:lnTo>
                  <a:lnTo>
                    <a:pt x="1674" y="396"/>
                  </a:lnTo>
                  <a:lnTo>
                    <a:pt x="1676" y="396"/>
                  </a:lnTo>
                  <a:lnTo>
                    <a:pt x="1679" y="394"/>
                  </a:lnTo>
                  <a:lnTo>
                    <a:pt x="1679" y="396"/>
                  </a:lnTo>
                  <a:lnTo>
                    <a:pt x="1679" y="398"/>
                  </a:lnTo>
                  <a:lnTo>
                    <a:pt x="1678" y="399"/>
                  </a:lnTo>
                  <a:lnTo>
                    <a:pt x="1676" y="401"/>
                  </a:lnTo>
                  <a:lnTo>
                    <a:pt x="1672" y="406"/>
                  </a:lnTo>
                  <a:lnTo>
                    <a:pt x="1672" y="407"/>
                  </a:lnTo>
                  <a:lnTo>
                    <a:pt x="1669" y="409"/>
                  </a:lnTo>
                  <a:lnTo>
                    <a:pt x="1669" y="411"/>
                  </a:lnTo>
                  <a:lnTo>
                    <a:pt x="1667" y="411"/>
                  </a:lnTo>
                  <a:lnTo>
                    <a:pt x="1664" y="412"/>
                  </a:lnTo>
                  <a:lnTo>
                    <a:pt x="1661" y="414"/>
                  </a:lnTo>
                  <a:lnTo>
                    <a:pt x="1657" y="416"/>
                  </a:lnTo>
                  <a:lnTo>
                    <a:pt x="1656" y="416"/>
                  </a:lnTo>
                  <a:lnTo>
                    <a:pt x="1654" y="417"/>
                  </a:lnTo>
                  <a:lnTo>
                    <a:pt x="1652" y="417"/>
                  </a:lnTo>
                  <a:lnTo>
                    <a:pt x="1651" y="422"/>
                  </a:lnTo>
                  <a:lnTo>
                    <a:pt x="1651" y="424"/>
                  </a:lnTo>
                  <a:lnTo>
                    <a:pt x="1649" y="426"/>
                  </a:lnTo>
                  <a:lnTo>
                    <a:pt x="1649" y="427"/>
                  </a:lnTo>
                  <a:lnTo>
                    <a:pt x="1645" y="432"/>
                  </a:lnTo>
                  <a:lnTo>
                    <a:pt x="1647" y="434"/>
                  </a:lnTo>
                  <a:lnTo>
                    <a:pt x="1649" y="434"/>
                  </a:lnTo>
                  <a:lnTo>
                    <a:pt x="1651" y="434"/>
                  </a:lnTo>
                  <a:lnTo>
                    <a:pt x="1649" y="439"/>
                  </a:lnTo>
                  <a:lnTo>
                    <a:pt x="1642" y="453"/>
                  </a:lnTo>
                  <a:lnTo>
                    <a:pt x="1632" y="475"/>
                  </a:lnTo>
                  <a:lnTo>
                    <a:pt x="1627" y="485"/>
                  </a:lnTo>
                  <a:lnTo>
                    <a:pt x="1617" y="508"/>
                  </a:lnTo>
                  <a:lnTo>
                    <a:pt x="1612" y="516"/>
                  </a:lnTo>
                  <a:lnTo>
                    <a:pt x="1605" y="531"/>
                  </a:lnTo>
                  <a:lnTo>
                    <a:pt x="1603" y="537"/>
                  </a:lnTo>
                  <a:lnTo>
                    <a:pt x="1598" y="545"/>
                  </a:lnTo>
                  <a:lnTo>
                    <a:pt x="1595" y="555"/>
                  </a:lnTo>
                  <a:lnTo>
                    <a:pt x="1539" y="669"/>
                  </a:lnTo>
                  <a:lnTo>
                    <a:pt x="1512" y="724"/>
                  </a:lnTo>
                  <a:lnTo>
                    <a:pt x="1495" y="761"/>
                  </a:lnTo>
                  <a:lnTo>
                    <a:pt x="1475" y="805"/>
                  </a:lnTo>
                  <a:lnTo>
                    <a:pt x="1473" y="805"/>
                  </a:lnTo>
                  <a:lnTo>
                    <a:pt x="1471" y="807"/>
                  </a:lnTo>
                  <a:lnTo>
                    <a:pt x="1470" y="807"/>
                  </a:lnTo>
                  <a:lnTo>
                    <a:pt x="1468" y="807"/>
                  </a:lnTo>
                  <a:lnTo>
                    <a:pt x="1468" y="808"/>
                  </a:lnTo>
                  <a:lnTo>
                    <a:pt x="1468" y="810"/>
                  </a:lnTo>
                  <a:lnTo>
                    <a:pt x="1468" y="811"/>
                  </a:lnTo>
                  <a:lnTo>
                    <a:pt x="1466" y="813"/>
                  </a:lnTo>
                  <a:lnTo>
                    <a:pt x="1465" y="815"/>
                  </a:lnTo>
                  <a:lnTo>
                    <a:pt x="1463" y="815"/>
                  </a:lnTo>
                  <a:lnTo>
                    <a:pt x="1463" y="816"/>
                  </a:lnTo>
                  <a:lnTo>
                    <a:pt x="1460" y="816"/>
                  </a:lnTo>
                  <a:lnTo>
                    <a:pt x="1460" y="818"/>
                  </a:lnTo>
                  <a:lnTo>
                    <a:pt x="1458" y="821"/>
                  </a:lnTo>
                  <a:lnTo>
                    <a:pt x="1456" y="823"/>
                  </a:lnTo>
                  <a:lnTo>
                    <a:pt x="1455" y="823"/>
                  </a:lnTo>
                  <a:lnTo>
                    <a:pt x="1455" y="825"/>
                  </a:lnTo>
                  <a:lnTo>
                    <a:pt x="1455" y="826"/>
                  </a:lnTo>
                  <a:lnTo>
                    <a:pt x="1455" y="830"/>
                  </a:lnTo>
                  <a:lnTo>
                    <a:pt x="1455" y="831"/>
                  </a:lnTo>
                  <a:lnTo>
                    <a:pt x="1455" y="833"/>
                  </a:lnTo>
                  <a:lnTo>
                    <a:pt x="1455" y="836"/>
                  </a:lnTo>
                  <a:lnTo>
                    <a:pt x="1456" y="838"/>
                  </a:lnTo>
                  <a:lnTo>
                    <a:pt x="1458" y="843"/>
                  </a:lnTo>
                  <a:lnTo>
                    <a:pt x="1458" y="844"/>
                  </a:lnTo>
                  <a:lnTo>
                    <a:pt x="1460" y="846"/>
                  </a:lnTo>
                  <a:lnTo>
                    <a:pt x="1461" y="848"/>
                  </a:lnTo>
                  <a:lnTo>
                    <a:pt x="1463" y="849"/>
                  </a:lnTo>
                  <a:lnTo>
                    <a:pt x="1463" y="851"/>
                  </a:lnTo>
                  <a:lnTo>
                    <a:pt x="1466" y="851"/>
                  </a:lnTo>
                  <a:lnTo>
                    <a:pt x="1468" y="853"/>
                  </a:lnTo>
                  <a:lnTo>
                    <a:pt x="1468" y="854"/>
                  </a:lnTo>
                  <a:lnTo>
                    <a:pt x="1470" y="856"/>
                  </a:lnTo>
                  <a:lnTo>
                    <a:pt x="1471" y="857"/>
                  </a:lnTo>
                  <a:lnTo>
                    <a:pt x="1471" y="859"/>
                  </a:lnTo>
                  <a:lnTo>
                    <a:pt x="1473" y="861"/>
                  </a:lnTo>
                  <a:lnTo>
                    <a:pt x="1475" y="861"/>
                  </a:lnTo>
                  <a:lnTo>
                    <a:pt x="1477" y="862"/>
                  </a:lnTo>
                  <a:lnTo>
                    <a:pt x="1478" y="864"/>
                  </a:lnTo>
                  <a:lnTo>
                    <a:pt x="1478" y="866"/>
                  </a:lnTo>
                  <a:lnTo>
                    <a:pt x="1480" y="866"/>
                  </a:lnTo>
                  <a:lnTo>
                    <a:pt x="1480" y="867"/>
                  </a:lnTo>
                  <a:lnTo>
                    <a:pt x="1483" y="871"/>
                  </a:lnTo>
                  <a:lnTo>
                    <a:pt x="1483" y="876"/>
                  </a:lnTo>
                  <a:lnTo>
                    <a:pt x="1483" y="877"/>
                  </a:lnTo>
                  <a:lnTo>
                    <a:pt x="1483" y="879"/>
                  </a:lnTo>
                  <a:lnTo>
                    <a:pt x="1483" y="882"/>
                  </a:lnTo>
                  <a:lnTo>
                    <a:pt x="1485" y="884"/>
                  </a:lnTo>
                  <a:lnTo>
                    <a:pt x="1485" y="885"/>
                  </a:lnTo>
                  <a:lnTo>
                    <a:pt x="1487" y="887"/>
                  </a:lnTo>
                  <a:lnTo>
                    <a:pt x="1485" y="887"/>
                  </a:lnTo>
                  <a:lnTo>
                    <a:pt x="1485" y="889"/>
                  </a:lnTo>
                  <a:lnTo>
                    <a:pt x="1483" y="890"/>
                  </a:lnTo>
                  <a:lnTo>
                    <a:pt x="1480" y="894"/>
                  </a:lnTo>
                  <a:lnTo>
                    <a:pt x="1480" y="895"/>
                  </a:lnTo>
                  <a:lnTo>
                    <a:pt x="1480" y="897"/>
                  </a:lnTo>
                  <a:lnTo>
                    <a:pt x="1480" y="899"/>
                  </a:lnTo>
                  <a:lnTo>
                    <a:pt x="1478" y="902"/>
                  </a:lnTo>
                  <a:lnTo>
                    <a:pt x="1478" y="903"/>
                  </a:lnTo>
                  <a:lnTo>
                    <a:pt x="1478" y="905"/>
                  </a:lnTo>
                  <a:lnTo>
                    <a:pt x="1480" y="908"/>
                  </a:lnTo>
                  <a:lnTo>
                    <a:pt x="1480" y="910"/>
                  </a:lnTo>
                  <a:lnTo>
                    <a:pt x="1480" y="912"/>
                  </a:lnTo>
                  <a:lnTo>
                    <a:pt x="1477" y="913"/>
                  </a:lnTo>
                  <a:lnTo>
                    <a:pt x="1477" y="917"/>
                  </a:lnTo>
                  <a:lnTo>
                    <a:pt x="1473" y="918"/>
                  </a:lnTo>
                  <a:lnTo>
                    <a:pt x="1473" y="920"/>
                  </a:lnTo>
                  <a:lnTo>
                    <a:pt x="1473" y="922"/>
                  </a:lnTo>
                  <a:lnTo>
                    <a:pt x="1473" y="923"/>
                  </a:lnTo>
                  <a:lnTo>
                    <a:pt x="1471" y="923"/>
                  </a:lnTo>
                  <a:lnTo>
                    <a:pt x="1471" y="925"/>
                  </a:lnTo>
                  <a:lnTo>
                    <a:pt x="1470" y="926"/>
                  </a:lnTo>
                  <a:lnTo>
                    <a:pt x="1468" y="928"/>
                  </a:lnTo>
                  <a:lnTo>
                    <a:pt x="1465" y="928"/>
                  </a:lnTo>
                  <a:lnTo>
                    <a:pt x="1465" y="930"/>
                  </a:lnTo>
                  <a:lnTo>
                    <a:pt x="1463" y="930"/>
                  </a:lnTo>
                  <a:lnTo>
                    <a:pt x="1463" y="931"/>
                  </a:lnTo>
                  <a:lnTo>
                    <a:pt x="1465" y="933"/>
                  </a:lnTo>
                  <a:lnTo>
                    <a:pt x="1465" y="935"/>
                  </a:lnTo>
                  <a:lnTo>
                    <a:pt x="1465" y="936"/>
                  </a:lnTo>
                  <a:lnTo>
                    <a:pt x="1465" y="938"/>
                  </a:lnTo>
                  <a:lnTo>
                    <a:pt x="1466" y="941"/>
                  </a:lnTo>
                  <a:lnTo>
                    <a:pt x="1468" y="943"/>
                  </a:lnTo>
                  <a:lnTo>
                    <a:pt x="1468" y="945"/>
                  </a:lnTo>
                  <a:lnTo>
                    <a:pt x="1468" y="946"/>
                  </a:lnTo>
                  <a:lnTo>
                    <a:pt x="1470" y="948"/>
                  </a:lnTo>
                  <a:lnTo>
                    <a:pt x="1471" y="953"/>
                  </a:lnTo>
                  <a:lnTo>
                    <a:pt x="1473" y="954"/>
                  </a:lnTo>
                  <a:lnTo>
                    <a:pt x="1471" y="956"/>
                  </a:lnTo>
                  <a:lnTo>
                    <a:pt x="1473" y="958"/>
                  </a:lnTo>
                  <a:lnTo>
                    <a:pt x="1471" y="958"/>
                  </a:lnTo>
                  <a:lnTo>
                    <a:pt x="1471" y="959"/>
                  </a:lnTo>
                  <a:lnTo>
                    <a:pt x="1470" y="959"/>
                  </a:lnTo>
                  <a:lnTo>
                    <a:pt x="1470" y="961"/>
                  </a:lnTo>
                  <a:lnTo>
                    <a:pt x="1470" y="963"/>
                  </a:lnTo>
                  <a:lnTo>
                    <a:pt x="1470" y="964"/>
                  </a:lnTo>
                  <a:lnTo>
                    <a:pt x="1470" y="966"/>
                  </a:lnTo>
                  <a:lnTo>
                    <a:pt x="1470" y="967"/>
                  </a:lnTo>
                  <a:lnTo>
                    <a:pt x="1470" y="969"/>
                  </a:lnTo>
                  <a:lnTo>
                    <a:pt x="1470" y="971"/>
                  </a:lnTo>
                  <a:lnTo>
                    <a:pt x="1468" y="971"/>
                  </a:lnTo>
                  <a:lnTo>
                    <a:pt x="1468" y="972"/>
                  </a:lnTo>
                  <a:lnTo>
                    <a:pt x="1470" y="974"/>
                  </a:lnTo>
                  <a:lnTo>
                    <a:pt x="1470" y="976"/>
                  </a:lnTo>
                  <a:lnTo>
                    <a:pt x="1468" y="976"/>
                  </a:lnTo>
                  <a:lnTo>
                    <a:pt x="1468" y="977"/>
                  </a:lnTo>
                  <a:lnTo>
                    <a:pt x="1466" y="977"/>
                  </a:lnTo>
                  <a:lnTo>
                    <a:pt x="1466" y="979"/>
                  </a:lnTo>
                  <a:lnTo>
                    <a:pt x="1466" y="981"/>
                  </a:lnTo>
                  <a:lnTo>
                    <a:pt x="1466" y="982"/>
                  </a:lnTo>
                  <a:lnTo>
                    <a:pt x="1465" y="984"/>
                  </a:lnTo>
                  <a:lnTo>
                    <a:pt x="1465" y="986"/>
                  </a:lnTo>
                  <a:lnTo>
                    <a:pt x="1463" y="986"/>
                  </a:lnTo>
                  <a:lnTo>
                    <a:pt x="1461" y="987"/>
                  </a:lnTo>
                  <a:lnTo>
                    <a:pt x="1461" y="989"/>
                  </a:lnTo>
                  <a:lnTo>
                    <a:pt x="1460" y="990"/>
                  </a:lnTo>
                  <a:lnTo>
                    <a:pt x="1460" y="992"/>
                  </a:lnTo>
                  <a:lnTo>
                    <a:pt x="1460" y="994"/>
                  </a:lnTo>
                  <a:lnTo>
                    <a:pt x="1461" y="994"/>
                  </a:lnTo>
                  <a:lnTo>
                    <a:pt x="1461" y="995"/>
                  </a:lnTo>
                  <a:lnTo>
                    <a:pt x="1461" y="997"/>
                  </a:lnTo>
                  <a:lnTo>
                    <a:pt x="1461" y="999"/>
                  </a:lnTo>
                  <a:lnTo>
                    <a:pt x="1463" y="1000"/>
                  </a:lnTo>
                  <a:lnTo>
                    <a:pt x="1463" y="1002"/>
                  </a:lnTo>
                  <a:lnTo>
                    <a:pt x="1461" y="1002"/>
                  </a:lnTo>
                  <a:lnTo>
                    <a:pt x="1461" y="1004"/>
                  </a:lnTo>
                  <a:lnTo>
                    <a:pt x="1460" y="1005"/>
                  </a:lnTo>
                  <a:lnTo>
                    <a:pt x="1460" y="1009"/>
                  </a:lnTo>
                  <a:lnTo>
                    <a:pt x="1458" y="1009"/>
                  </a:lnTo>
                  <a:lnTo>
                    <a:pt x="1458" y="1010"/>
                  </a:lnTo>
                  <a:lnTo>
                    <a:pt x="1458" y="1012"/>
                  </a:lnTo>
                  <a:lnTo>
                    <a:pt x="1460" y="1012"/>
                  </a:lnTo>
                  <a:lnTo>
                    <a:pt x="1461" y="1012"/>
                  </a:lnTo>
                  <a:lnTo>
                    <a:pt x="1463" y="1010"/>
                  </a:lnTo>
                  <a:lnTo>
                    <a:pt x="1465" y="1010"/>
                  </a:lnTo>
                  <a:lnTo>
                    <a:pt x="1466" y="1010"/>
                  </a:lnTo>
                  <a:lnTo>
                    <a:pt x="1468" y="1010"/>
                  </a:lnTo>
                  <a:lnTo>
                    <a:pt x="1468" y="1012"/>
                  </a:lnTo>
                  <a:lnTo>
                    <a:pt x="1466" y="1013"/>
                  </a:lnTo>
                  <a:lnTo>
                    <a:pt x="1465" y="1013"/>
                  </a:lnTo>
                  <a:lnTo>
                    <a:pt x="1465" y="1015"/>
                  </a:lnTo>
                  <a:lnTo>
                    <a:pt x="1463" y="1017"/>
                  </a:lnTo>
                  <a:lnTo>
                    <a:pt x="1461" y="1017"/>
                  </a:lnTo>
                  <a:lnTo>
                    <a:pt x="1460" y="1018"/>
                  </a:lnTo>
                  <a:lnTo>
                    <a:pt x="1458" y="1020"/>
                  </a:lnTo>
                  <a:lnTo>
                    <a:pt x="1453" y="1020"/>
                  </a:lnTo>
                  <a:lnTo>
                    <a:pt x="1392" y="1020"/>
                  </a:lnTo>
                  <a:lnTo>
                    <a:pt x="1357" y="1020"/>
                  </a:lnTo>
                  <a:lnTo>
                    <a:pt x="1309" y="1020"/>
                  </a:lnTo>
                  <a:lnTo>
                    <a:pt x="1271" y="1018"/>
                  </a:lnTo>
                  <a:lnTo>
                    <a:pt x="1167" y="1020"/>
                  </a:lnTo>
                  <a:lnTo>
                    <a:pt x="1159" y="1020"/>
                  </a:lnTo>
                  <a:lnTo>
                    <a:pt x="1159" y="1018"/>
                  </a:lnTo>
                  <a:lnTo>
                    <a:pt x="1157" y="1018"/>
                  </a:lnTo>
                  <a:lnTo>
                    <a:pt x="1157" y="1017"/>
                  </a:lnTo>
                  <a:lnTo>
                    <a:pt x="1156" y="1015"/>
                  </a:lnTo>
                  <a:lnTo>
                    <a:pt x="1156" y="1013"/>
                  </a:lnTo>
                  <a:lnTo>
                    <a:pt x="1156" y="1012"/>
                  </a:lnTo>
                  <a:lnTo>
                    <a:pt x="1154" y="1012"/>
                  </a:lnTo>
                  <a:lnTo>
                    <a:pt x="1152" y="1010"/>
                  </a:lnTo>
                  <a:lnTo>
                    <a:pt x="1151" y="1010"/>
                  </a:lnTo>
                  <a:lnTo>
                    <a:pt x="1149" y="1012"/>
                  </a:lnTo>
                  <a:lnTo>
                    <a:pt x="1149" y="1010"/>
                  </a:lnTo>
                  <a:lnTo>
                    <a:pt x="1147" y="1010"/>
                  </a:lnTo>
                  <a:lnTo>
                    <a:pt x="1147" y="1009"/>
                  </a:lnTo>
                  <a:lnTo>
                    <a:pt x="1146" y="1010"/>
                  </a:lnTo>
                  <a:lnTo>
                    <a:pt x="1144" y="1010"/>
                  </a:lnTo>
                  <a:lnTo>
                    <a:pt x="1146" y="1012"/>
                  </a:lnTo>
                  <a:lnTo>
                    <a:pt x="1144" y="1012"/>
                  </a:lnTo>
                  <a:lnTo>
                    <a:pt x="1144" y="1013"/>
                  </a:lnTo>
                  <a:lnTo>
                    <a:pt x="1142" y="1013"/>
                  </a:lnTo>
                  <a:lnTo>
                    <a:pt x="1142" y="1015"/>
                  </a:lnTo>
                  <a:lnTo>
                    <a:pt x="1140" y="1015"/>
                  </a:lnTo>
                  <a:lnTo>
                    <a:pt x="1139" y="1015"/>
                  </a:lnTo>
                  <a:lnTo>
                    <a:pt x="1137" y="1013"/>
                  </a:lnTo>
                  <a:lnTo>
                    <a:pt x="1135" y="1013"/>
                  </a:lnTo>
                  <a:lnTo>
                    <a:pt x="1135" y="1015"/>
                  </a:lnTo>
                  <a:lnTo>
                    <a:pt x="1135" y="1017"/>
                  </a:lnTo>
                  <a:lnTo>
                    <a:pt x="1135" y="1018"/>
                  </a:lnTo>
                  <a:lnTo>
                    <a:pt x="1134" y="1018"/>
                  </a:lnTo>
                  <a:lnTo>
                    <a:pt x="1134" y="1020"/>
                  </a:lnTo>
                  <a:lnTo>
                    <a:pt x="1134" y="1022"/>
                  </a:lnTo>
                  <a:lnTo>
                    <a:pt x="1134" y="1025"/>
                  </a:lnTo>
                  <a:lnTo>
                    <a:pt x="1132" y="1025"/>
                  </a:lnTo>
                  <a:lnTo>
                    <a:pt x="1130" y="1025"/>
                  </a:lnTo>
                  <a:lnTo>
                    <a:pt x="1129" y="1027"/>
                  </a:lnTo>
                  <a:lnTo>
                    <a:pt x="1127" y="1027"/>
                  </a:lnTo>
                  <a:lnTo>
                    <a:pt x="1125" y="1027"/>
                  </a:lnTo>
                  <a:lnTo>
                    <a:pt x="1124" y="1027"/>
                  </a:lnTo>
                  <a:lnTo>
                    <a:pt x="1122" y="1027"/>
                  </a:lnTo>
                  <a:lnTo>
                    <a:pt x="1122" y="1025"/>
                  </a:lnTo>
                  <a:lnTo>
                    <a:pt x="1120" y="1023"/>
                  </a:lnTo>
                  <a:lnTo>
                    <a:pt x="1120" y="1022"/>
                  </a:lnTo>
                  <a:lnTo>
                    <a:pt x="1118" y="1022"/>
                  </a:lnTo>
                  <a:lnTo>
                    <a:pt x="1118" y="1020"/>
                  </a:lnTo>
                  <a:lnTo>
                    <a:pt x="1117" y="1020"/>
                  </a:lnTo>
                  <a:lnTo>
                    <a:pt x="1117" y="1018"/>
                  </a:lnTo>
                  <a:lnTo>
                    <a:pt x="1115" y="1018"/>
                  </a:lnTo>
                  <a:lnTo>
                    <a:pt x="1113" y="1020"/>
                  </a:lnTo>
                  <a:lnTo>
                    <a:pt x="1112" y="1020"/>
                  </a:lnTo>
                  <a:lnTo>
                    <a:pt x="1110" y="1020"/>
                  </a:lnTo>
                  <a:lnTo>
                    <a:pt x="1108" y="1020"/>
                  </a:lnTo>
                  <a:lnTo>
                    <a:pt x="1108" y="1018"/>
                  </a:lnTo>
                  <a:lnTo>
                    <a:pt x="1105" y="1013"/>
                  </a:lnTo>
                  <a:lnTo>
                    <a:pt x="1107" y="1012"/>
                  </a:lnTo>
                  <a:lnTo>
                    <a:pt x="1105" y="1012"/>
                  </a:lnTo>
                  <a:lnTo>
                    <a:pt x="1105" y="1010"/>
                  </a:lnTo>
                  <a:lnTo>
                    <a:pt x="1103" y="1010"/>
                  </a:lnTo>
                  <a:lnTo>
                    <a:pt x="1105" y="1009"/>
                  </a:lnTo>
                  <a:lnTo>
                    <a:pt x="1103" y="1007"/>
                  </a:lnTo>
                  <a:lnTo>
                    <a:pt x="1102" y="1005"/>
                  </a:lnTo>
                  <a:lnTo>
                    <a:pt x="1102" y="1004"/>
                  </a:lnTo>
                  <a:lnTo>
                    <a:pt x="1103" y="1004"/>
                  </a:lnTo>
                  <a:lnTo>
                    <a:pt x="1103" y="1000"/>
                  </a:lnTo>
                  <a:lnTo>
                    <a:pt x="1102" y="1000"/>
                  </a:lnTo>
                  <a:lnTo>
                    <a:pt x="1100" y="1000"/>
                  </a:lnTo>
                  <a:lnTo>
                    <a:pt x="1098" y="1000"/>
                  </a:lnTo>
                  <a:lnTo>
                    <a:pt x="1097" y="999"/>
                  </a:lnTo>
                  <a:lnTo>
                    <a:pt x="1095" y="999"/>
                  </a:lnTo>
                  <a:lnTo>
                    <a:pt x="1093" y="1000"/>
                  </a:lnTo>
                  <a:lnTo>
                    <a:pt x="1093" y="1002"/>
                  </a:lnTo>
                  <a:lnTo>
                    <a:pt x="1093" y="1004"/>
                  </a:lnTo>
                  <a:lnTo>
                    <a:pt x="1093" y="1005"/>
                  </a:lnTo>
                  <a:lnTo>
                    <a:pt x="1091" y="1004"/>
                  </a:lnTo>
                  <a:lnTo>
                    <a:pt x="1090" y="1002"/>
                  </a:lnTo>
                  <a:lnTo>
                    <a:pt x="1088" y="1002"/>
                  </a:lnTo>
                  <a:lnTo>
                    <a:pt x="1088" y="1000"/>
                  </a:lnTo>
                  <a:lnTo>
                    <a:pt x="1088" y="999"/>
                  </a:lnTo>
                  <a:lnTo>
                    <a:pt x="1090" y="999"/>
                  </a:lnTo>
                  <a:lnTo>
                    <a:pt x="1090" y="997"/>
                  </a:lnTo>
                  <a:lnTo>
                    <a:pt x="1088" y="995"/>
                  </a:lnTo>
                  <a:lnTo>
                    <a:pt x="1088" y="994"/>
                  </a:lnTo>
                  <a:lnTo>
                    <a:pt x="1088" y="992"/>
                  </a:lnTo>
                  <a:lnTo>
                    <a:pt x="1086" y="992"/>
                  </a:lnTo>
                  <a:lnTo>
                    <a:pt x="1086" y="990"/>
                  </a:lnTo>
                  <a:lnTo>
                    <a:pt x="1085" y="987"/>
                  </a:lnTo>
                  <a:lnTo>
                    <a:pt x="1085" y="986"/>
                  </a:lnTo>
                  <a:lnTo>
                    <a:pt x="1086" y="984"/>
                  </a:lnTo>
                  <a:lnTo>
                    <a:pt x="1086" y="982"/>
                  </a:lnTo>
                  <a:lnTo>
                    <a:pt x="1085" y="981"/>
                  </a:lnTo>
                  <a:lnTo>
                    <a:pt x="1083" y="981"/>
                  </a:lnTo>
                  <a:lnTo>
                    <a:pt x="1081" y="981"/>
                  </a:lnTo>
                  <a:lnTo>
                    <a:pt x="1080" y="981"/>
                  </a:lnTo>
                  <a:lnTo>
                    <a:pt x="1078" y="979"/>
                  </a:lnTo>
                  <a:lnTo>
                    <a:pt x="1078" y="977"/>
                  </a:lnTo>
                  <a:lnTo>
                    <a:pt x="1076" y="977"/>
                  </a:lnTo>
                  <a:lnTo>
                    <a:pt x="1075" y="977"/>
                  </a:lnTo>
                  <a:lnTo>
                    <a:pt x="1075" y="979"/>
                  </a:lnTo>
                  <a:lnTo>
                    <a:pt x="1073" y="979"/>
                  </a:lnTo>
                  <a:lnTo>
                    <a:pt x="1073" y="981"/>
                  </a:lnTo>
                  <a:lnTo>
                    <a:pt x="1071" y="981"/>
                  </a:lnTo>
                  <a:lnTo>
                    <a:pt x="1070" y="981"/>
                  </a:lnTo>
                  <a:lnTo>
                    <a:pt x="1070" y="979"/>
                  </a:lnTo>
                  <a:lnTo>
                    <a:pt x="1068" y="979"/>
                  </a:lnTo>
                  <a:lnTo>
                    <a:pt x="1068" y="977"/>
                  </a:lnTo>
                  <a:lnTo>
                    <a:pt x="1068" y="976"/>
                  </a:lnTo>
                  <a:lnTo>
                    <a:pt x="1068" y="974"/>
                  </a:lnTo>
                  <a:lnTo>
                    <a:pt x="1068" y="972"/>
                  </a:lnTo>
                  <a:lnTo>
                    <a:pt x="1066" y="972"/>
                  </a:lnTo>
                  <a:lnTo>
                    <a:pt x="1066" y="971"/>
                  </a:lnTo>
                  <a:lnTo>
                    <a:pt x="1064" y="971"/>
                  </a:lnTo>
                  <a:lnTo>
                    <a:pt x="1063" y="971"/>
                  </a:lnTo>
                  <a:lnTo>
                    <a:pt x="1063" y="969"/>
                  </a:lnTo>
                  <a:lnTo>
                    <a:pt x="1061" y="969"/>
                  </a:lnTo>
                  <a:lnTo>
                    <a:pt x="1059" y="967"/>
                  </a:lnTo>
                  <a:lnTo>
                    <a:pt x="1058" y="967"/>
                  </a:lnTo>
                  <a:lnTo>
                    <a:pt x="1059" y="966"/>
                  </a:lnTo>
                  <a:lnTo>
                    <a:pt x="1058" y="964"/>
                  </a:lnTo>
                  <a:lnTo>
                    <a:pt x="1056" y="964"/>
                  </a:lnTo>
                  <a:lnTo>
                    <a:pt x="1056" y="963"/>
                  </a:lnTo>
                  <a:lnTo>
                    <a:pt x="1056" y="961"/>
                  </a:lnTo>
                  <a:lnTo>
                    <a:pt x="1056" y="959"/>
                  </a:lnTo>
                  <a:lnTo>
                    <a:pt x="1056" y="958"/>
                  </a:lnTo>
                  <a:lnTo>
                    <a:pt x="1056" y="956"/>
                  </a:lnTo>
                  <a:lnTo>
                    <a:pt x="1054" y="954"/>
                  </a:lnTo>
                  <a:lnTo>
                    <a:pt x="1053" y="953"/>
                  </a:lnTo>
                  <a:lnTo>
                    <a:pt x="1051" y="953"/>
                  </a:lnTo>
                  <a:lnTo>
                    <a:pt x="1051" y="951"/>
                  </a:lnTo>
                  <a:lnTo>
                    <a:pt x="1051" y="949"/>
                  </a:lnTo>
                  <a:lnTo>
                    <a:pt x="1049" y="949"/>
                  </a:lnTo>
                  <a:lnTo>
                    <a:pt x="1048" y="949"/>
                  </a:lnTo>
                  <a:lnTo>
                    <a:pt x="1048" y="948"/>
                  </a:lnTo>
                  <a:lnTo>
                    <a:pt x="1046" y="948"/>
                  </a:lnTo>
                  <a:lnTo>
                    <a:pt x="1044" y="948"/>
                  </a:lnTo>
                  <a:lnTo>
                    <a:pt x="1042" y="948"/>
                  </a:lnTo>
                  <a:lnTo>
                    <a:pt x="1042" y="946"/>
                  </a:lnTo>
                  <a:lnTo>
                    <a:pt x="1041" y="945"/>
                  </a:lnTo>
                  <a:lnTo>
                    <a:pt x="1039" y="945"/>
                  </a:lnTo>
                  <a:lnTo>
                    <a:pt x="1037" y="943"/>
                  </a:lnTo>
                  <a:lnTo>
                    <a:pt x="1015" y="943"/>
                  </a:lnTo>
                  <a:lnTo>
                    <a:pt x="978" y="943"/>
                  </a:lnTo>
                  <a:lnTo>
                    <a:pt x="966" y="943"/>
                  </a:lnTo>
                  <a:lnTo>
                    <a:pt x="966" y="945"/>
                  </a:lnTo>
                  <a:lnTo>
                    <a:pt x="966" y="946"/>
                  </a:lnTo>
                  <a:lnTo>
                    <a:pt x="966" y="948"/>
                  </a:lnTo>
                  <a:lnTo>
                    <a:pt x="966" y="949"/>
                  </a:lnTo>
                  <a:lnTo>
                    <a:pt x="965" y="949"/>
                  </a:lnTo>
                  <a:lnTo>
                    <a:pt x="965" y="951"/>
                  </a:lnTo>
                  <a:lnTo>
                    <a:pt x="963" y="951"/>
                  </a:lnTo>
                  <a:lnTo>
                    <a:pt x="961" y="953"/>
                  </a:lnTo>
                  <a:lnTo>
                    <a:pt x="961" y="954"/>
                  </a:lnTo>
                  <a:lnTo>
                    <a:pt x="963" y="954"/>
                  </a:lnTo>
                  <a:lnTo>
                    <a:pt x="961" y="958"/>
                  </a:lnTo>
                  <a:lnTo>
                    <a:pt x="960" y="959"/>
                  </a:lnTo>
                  <a:lnTo>
                    <a:pt x="960" y="961"/>
                  </a:lnTo>
                  <a:lnTo>
                    <a:pt x="956" y="963"/>
                  </a:lnTo>
                  <a:lnTo>
                    <a:pt x="955" y="963"/>
                  </a:lnTo>
                  <a:lnTo>
                    <a:pt x="955" y="964"/>
                  </a:lnTo>
                  <a:lnTo>
                    <a:pt x="955" y="966"/>
                  </a:lnTo>
                  <a:lnTo>
                    <a:pt x="956" y="967"/>
                  </a:lnTo>
                  <a:lnTo>
                    <a:pt x="956" y="969"/>
                  </a:lnTo>
                  <a:lnTo>
                    <a:pt x="955" y="971"/>
                  </a:lnTo>
                  <a:lnTo>
                    <a:pt x="953" y="972"/>
                  </a:lnTo>
                  <a:lnTo>
                    <a:pt x="953" y="974"/>
                  </a:lnTo>
                  <a:lnTo>
                    <a:pt x="953" y="976"/>
                  </a:lnTo>
                  <a:lnTo>
                    <a:pt x="951" y="976"/>
                  </a:lnTo>
                  <a:lnTo>
                    <a:pt x="950" y="976"/>
                  </a:lnTo>
                  <a:lnTo>
                    <a:pt x="948" y="974"/>
                  </a:lnTo>
                  <a:lnTo>
                    <a:pt x="945" y="972"/>
                  </a:lnTo>
                  <a:lnTo>
                    <a:pt x="943" y="972"/>
                  </a:lnTo>
                  <a:lnTo>
                    <a:pt x="941" y="972"/>
                  </a:lnTo>
                  <a:lnTo>
                    <a:pt x="941" y="974"/>
                  </a:lnTo>
                  <a:lnTo>
                    <a:pt x="939" y="974"/>
                  </a:lnTo>
                  <a:lnTo>
                    <a:pt x="939" y="976"/>
                  </a:lnTo>
                  <a:lnTo>
                    <a:pt x="938" y="976"/>
                  </a:lnTo>
                  <a:lnTo>
                    <a:pt x="936" y="976"/>
                  </a:lnTo>
                  <a:lnTo>
                    <a:pt x="936" y="977"/>
                  </a:lnTo>
                  <a:lnTo>
                    <a:pt x="936" y="979"/>
                  </a:lnTo>
                  <a:lnTo>
                    <a:pt x="936" y="981"/>
                  </a:lnTo>
                  <a:lnTo>
                    <a:pt x="934" y="982"/>
                  </a:lnTo>
                  <a:lnTo>
                    <a:pt x="933" y="984"/>
                  </a:lnTo>
                  <a:lnTo>
                    <a:pt x="934" y="984"/>
                  </a:lnTo>
                  <a:lnTo>
                    <a:pt x="934" y="986"/>
                  </a:lnTo>
                  <a:lnTo>
                    <a:pt x="936" y="986"/>
                  </a:lnTo>
                  <a:lnTo>
                    <a:pt x="936" y="987"/>
                  </a:lnTo>
                  <a:lnTo>
                    <a:pt x="934" y="989"/>
                  </a:lnTo>
                  <a:lnTo>
                    <a:pt x="933" y="990"/>
                  </a:lnTo>
                  <a:lnTo>
                    <a:pt x="933" y="992"/>
                  </a:lnTo>
                  <a:lnTo>
                    <a:pt x="934" y="992"/>
                  </a:lnTo>
                  <a:lnTo>
                    <a:pt x="936" y="994"/>
                  </a:lnTo>
                  <a:lnTo>
                    <a:pt x="936" y="995"/>
                  </a:lnTo>
                  <a:lnTo>
                    <a:pt x="936" y="997"/>
                  </a:lnTo>
                  <a:lnTo>
                    <a:pt x="938" y="997"/>
                  </a:lnTo>
                  <a:lnTo>
                    <a:pt x="938" y="999"/>
                  </a:lnTo>
                  <a:lnTo>
                    <a:pt x="938" y="1000"/>
                  </a:lnTo>
                  <a:lnTo>
                    <a:pt x="936" y="1000"/>
                  </a:lnTo>
                  <a:lnTo>
                    <a:pt x="936" y="1002"/>
                  </a:lnTo>
                  <a:lnTo>
                    <a:pt x="934" y="1002"/>
                  </a:lnTo>
                  <a:lnTo>
                    <a:pt x="934" y="1000"/>
                  </a:lnTo>
                  <a:lnTo>
                    <a:pt x="933" y="999"/>
                  </a:lnTo>
                  <a:lnTo>
                    <a:pt x="933" y="1000"/>
                  </a:lnTo>
                  <a:lnTo>
                    <a:pt x="931" y="1002"/>
                  </a:lnTo>
                  <a:lnTo>
                    <a:pt x="931" y="1004"/>
                  </a:lnTo>
                  <a:lnTo>
                    <a:pt x="929" y="1004"/>
                  </a:lnTo>
                  <a:lnTo>
                    <a:pt x="931" y="1005"/>
                  </a:lnTo>
                  <a:lnTo>
                    <a:pt x="929" y="1005"/>
                  </a:lnTo>
                  <a:lnTo>
                    <a:pt x="929" y="1007"/>
                  </a:lnTo>
                  <a:lnTo>
                    <a:pt x="929" y="1009"/>
                  </a:lnTo>
                  <a:lnTo>
                    <a:pt x="928" y="1009"/>
                  </a:lnTo>
                  <a:lnTo>
                    <a:pt x="928" y="1010"/>
                  </a:lnTo>
                  <a:lnTo>
                    <a:pt x="928" y="1012"/>
                  </a:lnTo>
                  <a:lnTo>
                    <a:pt x="926" y="1012"/>
                  </a:lnTo>
                  <a:lnTo>
                    <a:pt x="924" y="1012"/>
                  </a:lnTo>
                  <a:lnTo>
                    <a:pt x="923" y="1012"/>
                  </a:lnTo>
                  <a:lnTo>
                    <a:pt x="921" y="1013"/>
                  </a:lnTo>
                  <a:lnTo>
                    <a:pt x="921" y="1012"/>
                  </a:lnTo>
                  <a:lnTo>
                    <a:pt x="919" y="1012"/>
                  </a:lnTo>
                  <a:lnTo>
                    <a:pt x="918" y="1012"/>
                  </a:lnTo>
                  <a:lnTo>
                    <a:pt x="918" y="1013"/>
                  </a:lnTo>
                  <a:lnTo>
                    <a:pt x="918" y="1015"/>
                  </a:lnTo>
                  <a:lnTo>
                    <a:pt x="918" y="1017"/>
                  </a:lnTo>
                  <a:lnTo>
                    <a:pt x="918" y="1018"/>
                  </a:lnTo>
                  <a:lnTo>
                    <a:pt x="919" y="1020"/>
                  </a:lnTo>
                  <a:lnTo>
                    <a:pt x="918" y="1020"/>
                  </a:lnTo>
                  <a:lnTo>
                    <a:pt x="918" y="1022"/>
                  </a:lnTo>
                  <a:lnTo>
                    <a:pt x="916" y="1023"/>
                  </a:lnTo>
                  <a:lnTo>
                    <a:pt x="916" y="1025"/>
                  </a:lnTo>
                  <a:lnTo>
                    <a:pt x="916" y="1027"/>
                  </a:lnTo>
                  <a:lnTo>
                    <a:pt x="916" y="1028"/>
                  </a:lnTo>
                  <a:lnTo>
                    <a:pt x="918" y="1032"/>
                  </a:lnTo>
                  <a:lnTo>
                    <a:pt x="918" y="1033"/>
                  </a:lnTo>
                  <a:lnTo>
                    <a:pt x="916" y="1035"/>
                  </a:lnTo>
                  <a:lnTo>
                    <a:pt x="914" y="1033"/>
                  </a:lnTo>
                  <a:lnTo>
                    <a:pt x="914" y="1035"/>
                  </a:lnTo>
                  <a:lnTo>
                    <a:pt x="911" y="1036"/>
                  </a:lnTo>
                  <a:lnTo>
                    <a:pt x="909" y="1036"/>
                  </a:lnTo>
                  <a:lnTo>
                    <a:pt x="907" y="1036"/>
                  </a:lnTo>
                  <a:lnTo>
                    <a:pt x="906" y="1036"/>
                  </a:lnTo>
                  <a:lnTo>
                    <a:pt x="904" y="1036"/>
                  </a:lnTo>
                  <a:lnTo>
                    <a:pt x="902" y="1038"/>
                  </a:lnTo>
                  <a:lnTo>
                    <a:pt x="901" y="1038"/>
                  </a:lnTo>
                  <a:lnTo>
                    <a:pt x="901" y="1036"/>
                  </a:lnTo>
                  <a:lnTo>
                    <a:pt x="899" y="1036"/>
                  </a:lnTo>
                  <a:lnTo>
                    <a:pt x="901" y="1033"/>
                  </a:lnTo>
                  <a:lnTo>
                    <a:pt x="901" y="1032"/>
                  </a:lnTo>
                  <a:lnTo>
                    <a:pt x="899" y="1032"/>
                  </a:lnTo>
                  <a:lnTo>
                    <a:pt x="896" y="1033"/>
                  </a:lnTo>
                  <a:lnTo>
                    <a:pt x="894" y="1033"/>
                  </a:lnTo>
                  <a:lnTo>
                    <a:pt x="892" y="1035"/>
                  </a:lnTo>
                  <a:lnTo>
                    <a:pt x="889" y="1035"/>
                  </a:lnTo>
                  <a:lnTo>
                    <a:pt x="889" y="1036"/>
                  </a:lnTo>
                  <a:lnTo>
                    <a:pt x="887" y="1036"/>
                  </a:lnTo>
                  <a:lnTo>
                    <a:pt x="885" y="1035"/>
                  </a:lnTo>
                  <a:lnTo>
                    <a:pt x="884" y="1036"/>
                  </a:lnTo>
                  <a:lnTo>
                    <a:pt x="882" y="1036"/>
                  </a:lnTo>
                  <a:lnTo>
                    <a:pt x="880" y="1035"/>
                  </a:lnTo>
                  <a:lnTo>
                    <a:pt x="879" y="1036"/>
                  </a:lnTo>
                  <a:lnTo>
                    <a:pt x="877" y="1036"/>
                  </a:lnTo>
                  <a:lnTo>
                    <a:pt x="875" y="1036"/>
                  </a:lnTo>
                  <a:lnTo>
                    <a:pt x="875" y="1038"/>
                  </a:lnTo>
                  <a:lnTo>
                    <a:pt x="874" y="1038"/>
                  </a:lnTo>
                  <a:lnTo>
                    <a:pt x="874" y="1040"/>
                  </a:lnTo>
                  <a:lnTo>
                    <a:pt x="872" y="1040"/>
                  </a:lnTo>
                  <a:lnTo>
                    <a:pt x="870" y="1038"/>
                  </a:lnTo>
                  <a:lnTo>
                    <a:pt x="869" y="1038"/>
                  </a:lnTo>
                  <a:lnTo>
                    <a:pt x="867" y="1040"/>
                  </a:lnTo>
                  <a:lnTo>
                    <a:pt x="867" y="1038"/>
                  </a:lnTo>
                  <a:lnTo>
                    <a:pt x="865" y="1036"/>
                  </a:lnTo>
                  <a:lnTo>
                    <a:pt x="863" y="1036"/>
                  </a:lnTo>
                  <a:lnTo>
                    <a:pt x="862" y="1038"/>
                  </a:lnTo>
                  <a:lnTo>
                    <a:pt x="862" y="1040"/>
                  </a:lnTo>
                  <a:lnTo>
                    <a:pt x="860" y="1040"/>
                  </a:lnTo>
                  <a:lnTo>
                    <a:pt x="858" y="1040"/>
                  </a:lnTo>
                  <a:lnTo>
                    <a:pt x="857" y="1038"/>
                  </a:lnTo>
                  <a:lnTo>
                    <a:pt x="857" y="1036"/>
                  </a:lnTo>
                  <a:lnTo>
                    <a:pt x="855" y="1036"/>
                  </a:lnTo>
                  <a:lnTo>
                    <a:pt x="853" y="1036"/>
                  </a:lnTo>
                  <a:lnTo>
                    <a:pt x="852" y="1036"/>
                  </a:lnTo>
                  <a:lnTo>
                    <a:pt x="850" y="1038"/>
                  </a:lnTo>
                  <a:lnTo>
                    <a:pt x="848" y="1038"/>
                  </a:lnTo>
                  <a:lnTo>
                    <a:pt x="848" y="1040"/>
                  </a:lnTo>
                  <a:lnTo>
                    <a:pt x="847" y="1040"/>
                  </a:lnTo>
                  <a:lnTo>
                    <a:pt x="847" y="1041"/>
                  </a:lnTo>
                  <a:lnTo>
                    <a:pt x="845" y="1041"/>
                  </a:lnTo>
                  <a:lnTo>
                    <a:pt x="843" y="1041"/>
                  </a:lnTo>
                  <a:lnTo>
                    <a:pt x="843" y="1043"/>
                  </a:lnTo>
                  <a:lnTo>
                    <a:pt x="843" y="1045"/>
                  </a:lnTo>
                  <a:lnTo>
                    <a:pt x="843" y="1046"/>
                  </a:lnTo>
                  <a:lnTo>
                    <a:pt x="843" y="1048"/>
                  </a:lnTo>
                  <a:lnTo>
                    <a:pt x="842" y="1050"/>
                  </a:lnTo>
                  <a:lnTo>
                    <a:pt x="842" y="1051"/>
                  </a:lnTo>
                  <a:lnTo>
                    <a:pt x="842" y="1053"/>
                  </a:lnTo>
                  <a:lnTo>
                    <a:pt x="843" y="1053"/>
                  </a:lnTo>
                  <a:lnTo>
                    <a:pt x="843" y="1055"/>
                  </a:lnTo>
                  <a:lnTo>
                    <a:pt x="842" y="1055"/>
                  </a:lnTo>
                  <a:lnTo>
                    <a:pt x="843" y="1056"/>
                  </a:lnTo>
                  <a:lnTo>
                    <a:pt x="843" y="1058"/>
                  </a:lnTo>
                  <a:lnTo>
                    <a:pt x="843" y="1059"/>
                  </a:lnTo>
                  <a:lnTo>
                    <a:pt x="842" y="1059"/>
                  </a:lnTo>
                  <a:lnTo>
                    <a:pt x="842" y="1061"/>
                  </a:lnTo>
                  <a:lnTo>
                    <a:pt x="842" y="1063"/>
                  </a:lnTo>
                  <a:lnTo>
                    <a:pt x="840" y="1063"/>
                  </a:lnTo>
                  <a:lnTo>
                    <a:pt x="840" y="1064"/>
                  </a:lnTo>
                  <a:lnTo>
                    <a:pt x="838" y="1064"/>
                  </a:lnTo>
                  <a:lnTo>
                    <a:pt x="836" y="1064"/>
                  </a:lnTo>
                  <a:lnTo>
                    <a:pt x="836" y="1066"/>
                  </a:lnTo>
                  <a:lnTo>
                    <a:pt x="836" y="1068"/>
                  </a:lnTo>
                  <a:lnTo>
                    <a:pt x="835" y="1068"/>
                  </a:lnTo>
                  <a:lnTo>
                    <a:pt x="835" y="1069"/>
                  </a:lnTo>
                  <a:lnTo>
                    <a:pt x="833" y="1069"/>
                  </a:lnTo>
                  <a:lnTo>
                    <a:pt x="833" y="1071"/>
                  </a:lnTo>
                  <a:lnTo>
                    <a:pt x="831" y="1071"/>
                  </a:lnTo>
                  <a:lnTo>
                    <a:pt x="833" y="1073"/>
                  </a:lnTo>
                  <a:lnTo>
                    <a:pt x="831" y="1073"/>
                  </a:lnTo>
                  <a:lnTo>
                    <a:pt x="831" y="1074"/>
                  </a:lnTo>
                  <a:lnTo>
                    <a:pt x="830" y="1074"/>
                  </a:lnTo>
                  <a:lnTo>
                    <a:pt x="828" y="1074"/>
                  </a:lnTo>
                  <a:lnTo>
                    <a:pt x="828" y="1076"/>
                  </a:lnTo>
                  <a:lnTo>
                    <a:pt x="826" y="1076"/>
                  </a:lnTo>
                  <a:lnTo>
                    <a:pt x="828" y="1078"/>
                  </a:lnTo>
                  <a:lnTo>
                    <a:pt x="826" y="1078"/>
                  </a:lnTo>
                  <a:lnTo>
                    <a:pt x="825" y="1078"/>
                  </a:lnTo>
                  <a:lnTo>
                    <a:pt x="825" y="1079"/>
                  </a:lnTo>
                  <a:lnTo>
                    <a:pt x="823" y="1079"/>
                  </a:lnTo>
                  <a:lnTo>
                    <a:pt x="821" y="1079"/>
                  </a:lnTo>
                  <a:lnTo>
                    <a:pt x="821" y="1078"/>
                  </a:lnTo>
                  <a:lnTo>
                    <a:pt x="820" y="1078"/>
                  </a:lnTo>
                  <a:lnTo>
                    <a:pt x="818" y="1078"/>
                  </a:lnTo>
                  <a:lnTo>
                    <a:pt x="818" y="1076"/>
                  </a:lnTo>
                  <a:lnTo>
                    <a:pt x="820" y="1074"/>
                  </a:lnTo>
                  <a:lnTo>
                    <a:pt x="820" y="1073"/>
                  </a:lnTo>
                  <a:lnTo>
                    <a:pt x="818" y="1073"/>
                  </a:lnTo>
                  <a:lnTo>
                    <a:pt x="818" y="1071"/>
                  </a:lnTo>
                  <a:lnTo>
                    <a:pt x="818" y="1069"/>
                  </a:lnTo>
                  <a:lnTo>
                    <a:pt x="816" y="1068"/>
                  </a:lnTo>
                  <a:lnTo>
                    <a:pt x="816" y="1066"/>
                  </a:lnTo>
                  <a:lnTo>
                    <a:pt x="816" y="1064"/>
                  </a:lnTo>
                  <a:lnTo>
                    <a:pt x="816" y="1063"/>
                  </a:lnTo>
                  <a:lnTo>
                    <a:pt x="814" y="1063"/>
                  </a:lnTo>
                  <a:lnTo>
                    <a:pt x="813" y="1061"/>
                  </a:lnTo>
                  <a:lnTo>
                    <a:pt x="811" y="1061"/>
                  </a:lnTo>
                  <a:lnTo>
                    <a:pt x="809" y="1063"/>
                  </a:lnTo>
                  <a:lnTo>
                    <a:pt x="808" y="1063"/>
                  </a:lnTo>
                  <a:lnTo>
                    <a:pt x="808" y="1064"/>
                  </a:lnTo>
                  <a:lnTo>
                    <a:pt x="806" y="1064"/>
                  </a:lnTo>
                  <a:lnTo>
                    <a:pt x="806" y="1066"/>
                  </a:lnTo>
                  <a:lnTo>
                    <a:pt x="804" y="1066"/>
                  </a:lnTo>
                  <a:lnTo>
                    <a:pt x="803" y="1066"/>
                  </a:lnTo>
                  <a:lnTo>
                    <a:pt x="803" y="1068"/>
                  </a:lnTo>
                  <a:lnTo>
                    <a:pt x="799" y="1068"/>
                  </a:lnTo>
                  <a:lnTo>
                    <a:pt x="799" y="1069"/>
                  </a:lnTo>
                  <a:lnTo>
                    <a:pt x="798" y="1069"/>
                  </a:lnTo>
                  <a:lnTo>
                    <a:pt x="798" y="1068"/>
                  </a:lnTo>
                  <a:lnTo>
                    <a:pt x="796" y="1068"/>
                  </a:lnTo>
                  <a:lnTo>
                    <a:pt x="794" y="1066"/>
                  </a:lnTo>
                  <a:lnTo>
                    <a:pt x="794" y="1068"/>
                  </a:lnTo>
                  <a:lnTo>
                    <a:pt x="793" y="1068"/>
                  </a:lnTo>
                  <a:lnTo>
                    <a:pt x="794" y="1068"/>
                  </a:lnTo>
                  <a:lnTo>
                    <a:pt x="794" y="1069"/>
                  </a:lnTo>
                  <a:lnTo>
                    <a:pt x="794" y="1073"/>
                  </a:lnTo>
                  <a:lnTo>
                    <a:pt x="793" y="1074"/>
                  </a:lnTo>
                  <a:lnTo>
                    <a:pt x="793" y="1076"/>
                  </a:lnTo>
                  <a:lnTo>
                    <a:pt x="794" y="1076"/>
                  </a:lnTo>
                  <a:lnTo>
                    <a:pt x="794" y="1078"/>
                  </a:lnTo>
                  <a:lnTo>
                    <a:pt x="794" y="1079"/>
                  </a:lnTo>
                  <a:lnTo>
                    <a:pt x="794" y="1081"/>
                  </a:lnTo>
                  <a:lnTo>
                    <a:pt x="793" y="1081"/>
                  </a:lnTo>
                  <a:lnTo>
                    <a:pt x="791" y="1081"/>
                  </a:lnTo>
                  <a:lnTo>
                    <a:pt x="789" y="1081"/>
                  </a:lnTo>
                  <a:lnTo>
                    <a:pt x="787" y="1081"/>
                  </a:lnTo>
                  <a:lnTo>
                    <a:pt x="787" y="1079"/>
                  </a:lnTo>
                  <a:lnTo>
                    <a:pt x="786" y="1079"/>
                  </a:lnTo>
                  <a:lnTo>
                    <a:pt x="786" y="1078"/>
                  </a:lnTo>
                  <a:lnTo>
                    <a:pt x="784" y="1078"/>
                  </a:lnTo>
                  <a:lnTo>
                    <a:pt x="782" y="1078"/>
                  </a:lnTo>
                  <a:lnTo>
                    <a:pt x="782" y="1076"/>
                  </a:lnTo>
                  <a:lnTo>
                    <a:pt x="781" y="1076"/>
                  </a:lnTo>
                  <a:lnTo>
                    <a:pt x="779" y="1076"/>
                  </a:lnTo>
                  <a:lnTo>
                    <a:pt x="777" y="1078"/>
                  </a:lnTo>
                  <a:lnTo>
                    <a:pt x="776" y="1078"/>
                  </a:lnTo>
                  <a:lnTo>
                    <a:pt x="774" y="1079"/>
                  </a:lnTo>
                  <a:lnTo>
                    <a:pt x="772" y="1079"/>
                  </a:lnTo>
                  <a:lnTo>
                    <a:pt x="771" y="1081"/>
                  </a:lnTo>
                  <a:lnTo>
                    <a:pt x="771" y="1084"/>
                  </a:lnTo>
                  <a:lnTo>
                    <a:pt x="769" y="1086"/>
                  </a:lnTo>
                  <a:lnTo>
                    <a:pt x="769" y="1087"/>
                  </a:lnTo>
                  <a:lnTo>
                    <a:pt x="767" y="1089"/>
                  </a:lnTo>
                  <a:lnTo>
                    <a:pt x="766" y="1089"/>
                  </a:lnTo>
                  <a:lnTo>
                    <a:pt x="764" y="1089"/>
                  </a:lnTo>
                  <a:lnTo>
                    <a:pt x="764" y="1091"/>
                  </a:lnTo>
                  <a:lnTo>
                    <a:pt x="762" y="1091"/>
                  </a:lnTo>
                  <a:lnTo>
                    <a:pt x="762" y="1092"/>
                  </a:lnTo>
                  <a:lnTo>
                    <a:pt x="760" y="1092"/>
                  </a:lnTo>
                  <a:lnTo>
                    <a:pt x="759" y="1091"/>
                  </a:lnTo>
                  <a:lnTo>
                    <a:pt x="759" y="1089"/>
                  </a:lnTo>
                  <a:lnTo>
                    <a:pt x="757" y="1087"/>
                  </a:lnTo>
                  <a:lnTo>
                    <a:pt x="755" y="1087"/>
                  </a:lnTo>
                  <a:lnTo>
                    <a:pt x="755" y="1086"/>
                  </a:lnTo>
                  <a:lnTo>
                    <a:pt x="755" y="1084"/>
                  </a:lnTo>
                  <a:lnTo>
                    <a:pt x="754" y="1086"/>
                  </a:lnTo>
                  <a:lnTo>
                    <a:pt x="754" y="1084"/>
                  </a:lnTo>
                  <a:lnTo>
                    <a:pt x="754" y="1082"/>
                  </a:lnTo>
                  <a:lnTo>
                    <a:pt x="752" y="1082"/>
                  </a:lnTo>
                  <a:lnTo>
                    <a:pt x="750" y="1082"/>
                  </a:lnTo>
                  <a:lnTo>
                    <a:pt x="749" y="1082"/>
                  </a:lnTo>
                  <a:lnTo>
                    <a:pt x="749" y="1081"/>
                  </a:lnTo>
                  <a:lnTo>
                    <a:pt x="749" y="1079"/>
                  </a:lnTo>
                  <a:lnTo>
                    <a:pt x="747" y="1079"/>
                  </a:lnTo>
                  <a:lnTo>
                    <a:pt x="745" y="1078"/>
                  </a:lnTo>
                  <a:lnTo>
                    <a:pt x="744" y="1076"/>
                  </a:lnTo>
                  <a:lnTo>
                    <a:pt x="742" y="1076"/>
                  </a:lnTo>
                  <a:lnTo>
                    <a:pt x="740" y="1076"/>
                  </a:lnTo>
                  <a:lnTo>
                    <a:pt x="738" y="1074"/>
                  </a:lnTo>
                  <a:lnTo>
                    <a:pt x="737" y="1074"/>
                  </a:lnTo>
                  <a:lnTo>
                    <a:pt x="737" y="1076"/>
                  </a:lnTo>
                  <a:lnTo>
                    <a:pt x="735" y="1076"/>
                  </a:lnTo>
                  <a:lnTo>
                    <a:pt x="732" y="1076"/>
                  </a:lnTo>
                  <a:lnTo>
                    <a:pt x="730" y="1076"/>
                  </a:lnTo>
                  <a:lnTo>
                    <a:pt x="727" y="1076"/>
                  </a:lnTo>
                  <a:lnTo>
                    <a:pt x="727" y="1078"/>
                  </a:lnTo>
                  <a:lnTo>
                    <a:pt x="725" y="1078"/>
                  </a:lnTo>
                  <a:lnTo>
                    <a:pt x="723" y="1078"/>
                  </a:lnTo>
                  <a:lnTo>
                    <a:pt x="722" y="1078"/>
                  </a:lnTo>
                  <a:lnTo>
                    <a:pt x="720" y="1078"/>
                  </a:lnTo>
                  <a:lnTo>
                    <a:pt x="718" y="1078"/>
                  </a:lnTo>
                  <a:lnTo>
                    <a:pt x="717" y="1076"/>
                  </a:lnTo>
                  <a:lnTo>
                    <a:pt x="715" y="1076"/>
                  </a:lnTo>
                  <a:lnTo>
                    <a:pt x="713" y="1076"/>
                  </a:lnTo>
                  <a:lnTo>
                    <a:pt x="713" y="1078"/>
                  </a:lnTo>
                  <a:lnTo>
                    <a:pt x="715" y="1078"/>
                  </a:lnTo>
                  <a:lnTo>
                    <a:pt x="713" y="1078"/>
                  </a:lnTo>
                  <a:lnTo>
                    <a:pt x="711" y="1078"/>
                  </a:lnTo>
                  <a:lnTo>
                    <a:pt x="711" y="1076"/>
                  </a:lnTo>
                  <a:lnTo>
                    <a:pt x="710" y="1078"/>
                  </a:lnTo>
                  <a:lnTo>
                    <a:pt x="708" y="1078"/>
                  </a:lnTo>
                  <a:lnTo>
                    <a:pt x="708" y="1076"/>
                  </a:lnTo>
                  <a:lnTo>
                    <a:pt x="706" y="1076"/>
                  </a:lnTo>
                  <a:lnTo>
                    <a:pt x="706" y="1078"/>
                  </a:lnTo>
                  <a:lnTo>
                    <a:pt x="705" y="1078"/>
                  </a:lnTo>
                  <a:lnTo>
                    <a:pt x="705" y="1076"/>
                  </a:lnTo>
                  <a:lnTo>
                    <a:pt x="703" y="1076"/>
                  </a:lnTo>
                  <a:lnTo>
                    <a:pt x="701" y="1076"/>
                  </a:lnTo>
                  <a:lnTo>
                    <a:pt x="701" y="1078"/>
                  </a:lnTo>
                  <a:lnTo>
                    <a:pt x="703" y="1078"/>
                  </a:lnTo>
                  <a:lnTo>
                    <a:pt x="705" y="1079"/>
                  </a:lnTo>
                  <a:lnTo>
                    <a:pt x="705" y="1081"/>
                  </a:lnTo>
                  <a:lnTo>
                    <a:pt x="703" y="1082"/>
                  </a:lnTo>
                  <a:lnTo>
                    <a:pt x="703" y="1084"/>
                  </a:lnTo>
                  <a:lnTo>
                    <a:pt x="701" y="1086"/>
                  </a:lnTo>
                  <a:lnTo>
                    <a:pt x="700" y="1087"/>
                  </a:lnTo>
                  <a:lnTo>
                    <a:pt x="700" y="1089"/>
                  </a:lnTo>
                  <a:lnTo>
                    <a:pt x="698" y="1091"/>
                  </a:lnTo>
                  <a:lnTo>
                    <a:pt x="696" y="1092"/>
                  </a:lnTo>
                  <a:lnTo>
                    <a:pt x="695" y="1092"/>
                  </a:lnTo>
                  <a:lnTo>
                    <a:pt x="695" y="1094"/>
                  </a:lnTo>
                  <a:lnTo>
                    <a:pt x="695" y="1096"/>
                  </a:lnTo>
                  <a:lnTo>
                    <a:pt x="693" y="1096"/>
                  </a:lnTo>
                  <a:lnTo>
                    <a:pt x="691" y="1097"/>
                  </a:lnTo>
                  <a:lnTo>
                    <a:pt x="690" y="1097"/>
                  </a:lnTo>
                  <a:lnTo>
                    <a:pt x="690" y="1099"/>
                  </a:lnTo>
                  <a:lnTo>
                    <a:pt x="688" y="1099"/>
                  </a:lnTo>
                  <a:lnTo>
                    <a:pt x="686" y="1099"/>
                  </a:lnTo>
                  <a:lnTo>
                    <a:pt x="686" y="1101"/>
                  </a:lnTo>
                  <a:lnTo>
                    <a:pt x="684" y="1101"/>
                  </a:lnTo>
                  <a:lnTo>
                    <a:pt x="684" y="1099"/>
                  </a:lnTo>
                  <a:lnTo>
                    <a:pt x="683" y="1099"/>
                  </a:lnTo>
                  <a:lnTo>
                    <a:pt x="683" y="1101"/>
                  </a:lnTo>
                  <a:lnTo>
                    <a:pt x="681" y="1101"/>
                  </a:lnTo>
                  <a:lnTo>
                    <a:pt x="679" y="1102"/>
                  </a:lnTo>
                  <a:lnTo>
                    <a:pt x="678" y="1102"/>
                  </a:lnTo>
                  <a:lnTo>
                    <a:pt x="678" y="1104"/>
                  </a:lnTo>
                  <a:lnTo>
                    <a:pt x="676" y="1104"/>
                  </a:lnTo>
                  <a:lnTo>
                    <a:pt x="676" y="1105"/>
                  </a:lnTo>
                  <a:lnTo>
                    <a:pt x="674" y="1107"/>
                  </a:lnTo>
                  <a:lnTo>
                    <a:pt x="673" y="1107"/>
                  </a:lnTo>
                  <a:lnTo>
                    <a:pt x="671" y="1107"/>
                  </a:lnTo>
                  <a:lnTo>
                    <a:pt x="669" y="1109"/>
                  </a:lnTo>
                  <a:lnTo>
                    <a:pt x="668" y="1107"/>
                  </a:lnTo>
                  <a:lnTo>
                    <a:pt x="668" y="1109"/>
                  </a:lnTo>
                  <a:lnTo>
                    <a:pt x="668" y="1110"/>
                  </a:lnTo>
                  <a:lnTo>
                    <a:pt x="666" y="1112"/>
                  </a:lnTo>
                  <a:lnTo>
                    <a:pt x="664" y="1114"/>
                  </a:lnTo>
                  <a:lnTo>
                    <a:pt x="635" y="1101"/>
                  </a:lnTo>
                  <a:lnTo>
                    <a:pt x="634" y="1101"/>
                  </a:lnTo>
                  <a:lnTo>
                    <a:pt x="615" y="1092"/>
                  </a:lnTo>
                  <a:lnTo>
                    <a:pt x="558" y="1069"/>
                  </a:lnTo>
                  <a:lnTo>
                    <a:pt x="534" y="1059"/>
                  </a:lnTo>
                  <a:lnTo>
                    <a:pt x="482" y="1038"/>
                  </a:lnTo>
                  <a:lnTo>
                    <a:pt x="456" y="1027"/>
                  </a:lnTo>
                  <a:lnTo>
                    <a:pt x="416" y="1005"/>
                  </a:lnTo>
                  <a:lnTo>
                    <a:pt x="404" y="999"/>
                  </a:lnTo>
                  <a:lnTo>
                    <a:pt x="384" y="989"/>
                  </a:lnTo>
                  <a:lnTo>
                    <a:pt x="326" y="959"/>
                  </a:lnTo>
                  <a:lnTo>
                    <a:pt x="315" y="956"/>
                  </a:lnTo>
                  <a:lnTo>
                    <a:pt x="308" y="954"/>
                  </a:lnTo>
                  <a:lnTo>
                    <a:pt x="264" y="946"/>
                  </a:lnTo>
                  <a:lnTo>
                    <a:pt x="244" y="941"/>
                  </a:lnTo>
                  <a:lnTo>
                    <a:pt x="220" y="936"/>
                  </a:lnTo>
                  <a:lnTo>
                    <a:pt x="218" y="935"/>
                  </a:lnTo>
                  <a:lnTo>
                    <a:pt x="173" y="925"/>
                  </a:lnTo>
                  <a:lnTo>
                    <a:pt x="156" y="922"/>
                  </a:lnTo>
                  <a:lnTo>
                    <a:pt x="110" y="912"/>
                  </a:lnTo>
                  <a:lnTo>
                    <a:pt x="90" y="90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4329113" y="976313"/>
              <a:ext cx="1741487" cy="1708150"/>
            </a:xfrm>
            <a:custGeom>
              <a:avLst/>
              <a:gdLst>
                <a:gd name="T0" fmla="*/ 2147483647 w 1218"/>
                <a:gd name="T1" fmla="*/ 2147483647 h 1146"/>
                <a:gd name="T2" fmla="*/ 2147483647 w 1218"/>
                <a:gd name="T3" fmla="*/ 2147483647 h 1146"/>
                <a:gd name="T4" fmla="*/ 2147483647 w 1218"/>
                <a:gd name="T5" fmla="*/ 2147483647 h 1146"/>
                <a:gd name="T6" fmla="*/ 2147483647 w 1218"/>
                <a:gd name="T7" fmla="*/ 2147483647 h 1146"/>
                <a:gd name="T8" fmla="*/ 2147483647 w 1218"/>
                <a:gd name="T9" fmla="*/ 2147483647 h 1146"/>
                <a:gd name="T10" fmla="*/ 2147483647 w 1218"/>
                <a:gd name="T11" fmla="*/ 2147483647 h 1146"/>
                <a:gd name="T12" fmla="*/ 2147483647 w 1218"/>
                <a:gd name="T13" fmla="*/ 2147483647 h 1146"/>
                <a:gd name="T14" fmla="*/ 2147483647 w 1218"/>
                <a:gd name="T15" fmla="*/ 2147483647 h 1146"/>
                <a:gd name="T16" fmla="*/ 2147483647 w 1218"/>
                <a:gd name="T17" fmla="*/ 2147483647 h 1146"/>
                <a:gd name="T18" fmla="*/ 2147483647 w 1218"/>
                <a:gd name="T19" fmla="*/ 2147483647 h 1146"/>
                <a:gd name="T20" fmla="*/ 2147483647 w 1218"/>
                <a:gd name="T21" fmla="*/ 2147483647 h 1146"/>
                <a:gd name="T22" fmla="*/ 2147483647 w 1218"/>
                <a:gd name="T23" fmla="*/ 2147483647 h 1146"/>
                <a:gd name="T24" fmla="*/ 2147483647 w 1218"/>
                <a:gd name="T25" fmla="*/ 2147483647 h 1146"/>
                <a:gd name="T26" fmla="*/ 2147483647 w 1218"/>
                <a:gd name="T27" fmla="*/ 2147483647 h 1146"/>
                <a:gd name="T28" fmla="*/ 2147483647 w 1218"/>
                <a:gd name="T29" fmla="*/ 2147483647 h 1146"/>
                <a:gd name="T30" fmla="*/ 2147483647 w 1218"/>
                <a:gd name="T31" fmla="*/ 2147483647 h 1146"/>
                <a:gd name="T32" fmla="*/ 2147483647 w 1218"/>
                <a:gd name="T33" fmla="*/ 2147483647 h 1146"/>
                <a:gd name="T34" fmla="*/ 2147483647 w 1218"/>
                <a:gd name="T35" fmla="*/ 2147483647 h 1146"/>
                <a:gd name="T36" fmla="*/ 2147483647 w 1218"/>
                <a:gd name="T37" fmla="*/ 2147483647 h 1146"/>
                <a:gd name="T38" fmla="*/ 2147483647 w 1218"/>
                <a:gd name="T39" fmla="*/ 2147483647 h 1146"/>
                <a:gd name="T40" fmla="*/ 2147483647 w 1218"/>
                <a:gd name="T41" fmla="*/ 2147483647 h 1146"/>
                <a:gd name="T42" fmla="*/ 2147483647 w 1218"/>
                <a:gd name="T43" fmla="*/ 2147483647 h 1146"/>
                <a:gd name="T44" fmla="*/ 2147483647 w 1218"/>
                <a:gd name="T45" fmla="*/ 2147483647 h 1146"/>
                <a:gd name="T46" fmla="*/ 2147483647 w 1218"/>
                <a:gd name="T47" fmla="*/ 2147483647 h 1146"/>
                <a:gd name="T48" fmla="*/ 2147483647 w 1218"/>
                <a:gd name="T49" fmla="*/ 2147483647 h 1146"/>
                <a:gd name="T50" fmla="*/ 2147483647 w 1218"/>
                <a:gd name="T51" fmla="*/ 2147483647 h 1146"/>
                <a:gd name="T52" fmla="*/ 2147483647 w 1218"/>
                <a:gd name="T53" fmla="*/ 2147483647 h 1146"/>
                <a:gd name="T54" fmla="*/ 2147483647 w 1218"/>
                <a:gd name="T55" fmla="*/ 2147483647 h 1146"/>
                <a:gd name="T56" fmla="*/ 2147483647 w 1218"/>
                <a:gd name="T57" fmla="*/ 2147483647 h 1146"/>
                <a:gd name="T58" fmla="*/ 2147483647 w 1218"/>
                <a:gd name="T59" fmla="*/ 2147483647 h 1146"/>
                <a:gd name="T60" fmla="*/ 2147483647 w 1218"/>
                <a:gd name="T61" fmla="*/ 2147483647 h 1146"/>
                <a:gd name="T62" fmla="*/ 2147483647 w 1218"/>
                <a:gd name="T63" fmla="*/ 2147483647 h 1146"/>
                <a:gd name="T64" fmla="*/ 2147483647 w 1218"/>
                <a:gd name="T65" fmla="*/ 2147483647 h 1146"/>
                <a:gd name="T66" fmla="*/ 2147483647 w 1218"/>
                <a:gd name="T67" fmla="*/ 2147483647 h 1146"/>
                <a:gd name="T68" fmla="*/ 2147483647 w 1218"/>
                <a:gd name="T69" fmla="*/ 2147483647 h 1146"/>
                <a:gd name="T70" fmla="*/ 2147483647 w 1218"/>
                <a:gd name="T71" fmla="*/ 2147483647 h 1146"/>
                <a:gd name="T72" fmla="*/ 2147483647 w 1218"/>
                <a:gd name="T73" fmla="*/ 2147483647 h 1146"/>
                <a:gd name="T74" fmla="*/ 2147483647 w 1218"/>
                <a:gd name="T75" fmla="*/ 2147483647 h 1146"/>
                <a:gd name="T76" fmla="*/ 2147483647 w 1218"/>
                <a:gd name="T77" fmla="*/ 2147483647 h 1146"/>
                <a:gd name="T78" fmla="*/ 2147483647 w 1218"/>
                <a:gd name="T79" fmla="*/ 2147483647 h 1146"/>
                <a:gd name="T80" fmla="*/ 2147483647 w 1218"/>
                <a:gd name="T81" fmla="*/ 2147483647 h 1146"/>
                <a:gd name="T82" fmla="*/ 2147483647 w 1218"/>
                <a:gd name="T83" fmla="*/ 2147483647 h 1146"/>
                <a:gd name="T84" fmla="*/ 2147483647 w 1218"/>
                <a:gd name="T85" fmla="*/ 2147483647 h 1146"/>
                <a:gd name="T86" fmla="*/ 2147483647 w 1218"/>
                <a:gd name="T87" fmla="*/ 2147483647 h 1146"/>
                <a:gd name="T88" fmla="*/ 2147483647 w 1218"/>
                <a:gd name="T89" fmla="*/ 2147483647 h 1146"/>
                <a:gd name="T90" fmla="*/ 2147483647 w 1218"/>
                <a:gd name="T91" fmla="*/ 2147483647 h 1146"/>
                <a:gd name="T92" fmla="*/ 2147483647 w 1218"/>
                <a:gd name="T93" fmla="*/ 2147483647 h 1146"/>
                <a:gd name="T94" fmla="*/ 2147483647 w 1218"/>
                <a:gd name="T95" fmla="*/ 2147483647 h 1146"/>
                <a:gd name="T96" fmla="*/ 2147483647 w 1218"/>
                <a:gd name="T97" fmla="*/ 2147483647 h 1146"/>
                <a:gd name="T98" fmla="*/ 2147483647 w 1218"/>
                <a:gd name="T99" fmla="*/ 2147483647 h 1146"/>
                <a:gd name="T100" fmla="*/ 2147483647 w 1218"/>
                <a:gd name="T101" fmla="*/ 2147483647 h 1146"/>
                <a:gd name="T102" fmla="*/ 2147483647 w 1218"/>
                <a:gd name="T103" fmla="*/ 2147483647 h 1146"/>
                <a:gd name="T104" fmla="*/ 2147483647 w 1218"/>
                <a:gd name="T105" fmla="*/ 2147483647 h 1146"/>
                <a:gd name="T106" fmla="*/ 2147483647 w 1218"/>
                <a:gd name="T107" fmla="*/ 2147483647 h 1146"/>
                <a:gd name="T108" fmla="*/ 2147483647 w 1218"/>
                <a:gd name="T109" fmla="*/ 2147483647 h 1146"/>
                <a:gd name="T110" fmla="*/ 2147483647 w 1218"/>
                <a:gd name="T111" fmla="*/ 2147483647 h 1146"/>
                <a:gd name="T112" fmla="*/ 2147483647 w 1218"/>
                <a:gd name="T113" fmla="*/ 2147483647 h 1146"/>
                <a:gd name="T114" fmla="*/ 2147483647 w 1218"/>
                <a:gd name="T115" fmla="*/ 2147483647 h 1146"/>
                <a:gd name="T116" fmla="*/ 2147483647 w 1218"/>
                <a:gd name="T117" fmla="*/ 2147483647 h 1146"/>
                <a:gd name="T118" fmla="*/ 2147483647 w 1218"/>
                <a:gd name="T119" fmla="*/ 2147483647 h 1146"/>
                <a:gd name="T120" fmla="*/ 2147483647 w 1218"/>
                <a:gd name="T121" fmla="*/ 2147483647 h 1146"/>
                <a:gd name="T122" fmla="*/ 2147483647 w 1218"/>
                <a:gd name="T123" fmla="*/ 2147483647 h 1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18"/>
                <a:gd name="T187" fmla="*/ 0 h 1146"/>
                <a:gd name="T188" fmla="*/ 1218 w 1218"/>
                <a:gd name="T189" fmla="*/ 1146 h 1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18" h="1146">
                  <a:moveTo>
                    <a:pt x="0" y="240"/>
                  </a:moveTo>
                  <a:lnTo>
                    <a:pt x="0" y="215"/>
                  </a:lnTo>
                  <a:lnTo>
                    <a:pt x="0" y="126"/>
                  </a:lnTo>
                  <a:lnTo>
                    <a:pt x="2" y="125"/>
                  </a:lnTo>
                  <a:lnTo>
                    <a:pt x="2" y="126"/>
                  </a:lnTo>
                  <a:lnTo>
                    <a:pt x="3" y="126"/>
                  </a:lnTo>
                  <a:lnTo>
                    <a:pt x="3" y="128"/>
                  </a:lnTo>
                  <a:lnTo>
                    <a:pt x="5" y="130"/>
                  </a:lnTo>
                  <a:lnTo>
                    <a:pt x="7" y="130"/>
                  </a:lnTo>
                  <a:lnTo>
                    <a:pt x="7" y="131"/>
                  </a:lnTo>
                  <a:lnTo>
                    <a:pt x="9" y="131"/>
                  </a:lnTo>
                  <a:lnTo>
                    <a:pt x="9" y="130"/>
                  </a:lnTo>
                  <a:lnTo>
                    <a:pt x="10" y="131"/>
                  </a:lnTo>
                  <a:lnTo>
                    <a:pt x="10" y="130"/>
                  </a:lnTo>
                  <a:lnTo>
                    <a:pt x="12" y="130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7" y="128"/>
                  </a:lnTo>
                  <a:lnTo>
                    <a:pt x="17" y="126"/>
                  </a:lnTo>
                  <a:lnTo>
                    <a:pt x="17" y="125"/>
                  </a:lnTo>
                  <a:lnTo>
                    <a:pt x="19" y="125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7" y="122"/>
                  </a:lnTo>
                  <a:lnTo>
                    <a:pt x="19" y="122"/>
                  </a:lnTo>
                  <a:lnTo>
                    <a:pt x="19" y="120"/>
                  </a:lnTo>
                  <a:lnTo>
                    <a:pt x="20" y="120"/>
                  </a:lnTo>
                  <a:lnTo>
                    <a:pt x="22" y="120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5" y="120"/>
                  </a:lnTo>
                  <a:lnTo>
                    <a:pt x="27" y="120"/>
                  </a:lnTo>
                  <a:lnTo>
                    <a:pt x="27" y="122"/>
                  </a:lnTo>
                  <a:lnTo>
                    <a:pt x="29" y="122"/>
                  </a:lnTo>
                  <a:lnTo>
                    <a:pt x="30" y="122"/>
                  </a:lnTo>
                  <a:lnTo>
                    <a:pt x="30" y="123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32" y="120"/>
                  </a:lnTo>
                  <a:lnTo>
                    <a:pt x="34" y="120"/>
                  </a:lnTo>
                  <a:lnTo>
                    <a:pt x="34" y="122"/>
                  </a:lnTo>
                  <a:lnTo>
                    <a:pt x="36" y="122"/>
                  </a:lnTo>
                  <a:lnTo>
                    <a:pt x="36" y="123"/>
                  </a:lnTo>
                  <a:lnTo>
                    <a:pt x="37" y="123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2"/>
                  </a:lnTo>
                  <a:lnTo>
                    <a:pt x="39" y="120"/>
                  </a:lnTo>
                  <a:lnTo>
                    <a:pt x="41" y="120"/>
                  </a:lnTo>
                  <a:lnTo>
                    <a:pt x="41" y="118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1" y="112"/>
                  </a:lnTo>
                  <a:lnTo>
                    <a:pt x="41" y="113"/>
                  </a:lnTo>
                  <a:lnTo>
                    <a:pt x="41" y="112"/>
                  </a:lnTo>
                  <a:lnTo>
                    <a:pt x="39" y="112"/>
                  </a:lnTo>
                  <a:lnTo>
                    <a:pt x="41" y="112"/>
                  </a:lnTo>
                  <a:lnTo>
                    <a:pt x="41" y="110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7" y="108"/>
                  </a:lnTo>
                  <a:lnTo>
                    <a:pt x="39" y="107"/>
                  </a:lnTo>
                  <a:lnTo>
                    <a:pt x="37" y="107"/>
                  </a:lnTo>
                  <a:lnTo>
                    <a:pt x="37" y="105"/>
                  </a:lnTo>
                  <a:lnTo>
                    <a:pt x="37" y="103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41" y="103"/>
                  </a:lnTo>
                  <a:lnTo>
                    <a:pt x="42" y="103"/>
                  </a:lnTo>
                  <a:lnTo>
                    <a:pt x="42" y="105"/>
                  </a:lnTo>
                  <a:lnTo>
                    <a:pt x="44" y="105"/>
                  </a:lnTo>
                  <a:lnTo>
                    <a:pt x="44" y="103"/>
                  </a:lnTo>
                  <a:lnTo>
                    <a:pt x="46" y="103"/>
                  </a:lnTo>
                  <a:lnTo>
                    <a:pt x="47" y="103"/>
                  </a:lnTo>
                  <a:lnTo>
                    <a:pt x="49" y="103"/>
                  </a:lnTo>
                  <a:lnTo>
                    <a:pt x="51" y="102"/>
                  </a:lnTo>
                  <a:lnTo>
                    <a:pt x="49" y="102"/>
                  </a:lnTo>
                  <a:lnTo>
                    <a:pt x="49" y="100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49" y="97"/>
                  </a:lnTo>
                  <a:lnTo>
                    <a:pt x="51" y="97"/>
                  </a:lnTo>
                  <a:lnTo>
                    <a:pt x="51" y="95"/>
                  </a:lnTo>
                  <a:lnTo>
                    <a:pt x="52" y="95"/>
                  </a:lnTo>
                  <a:lnTo>
                    <a:pt x="52" y="94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7" y="95"/>
                  </a:lnTo>
                  <a:lnTo>
                    <a:pt x="57" y="94"/>
                  </a:lnTo>
                  <a:lnTo>
                    <a:pt x="59" y="94"/>
                  </a:lnTo>
                  <a:lnTo>
                    <a:pt x="59" y="95"/>
                  </a:lnTo>
                  <a:lnTo>
                    <a:pt x="61" y="94"/>
                  </a:lnTo>
                  <a:lnTo>
                    <a:pt x="61" y="95"/>
                  </a:lnTo>
                  <a:lnTo>
                    <a:pt x="63" y="95"/>
                  </a:lnTo>
                  <a:lnTo>
                    <a:pt x="63" y="97"/>
                  </a:lnTo>
                  <a:lnTo>
                    <a:pt x="64" y="97"/>
                  </a:lnTo>
                  <a:lnTo>
                    <a:pt x="64" y="95"/>
                  </a:lnTo>
                  <a:lnTo>
                    <a:pt x="66" y="95"/>
                  </a:lnTo>
                  <a:lnTo>
                    <a:pt x="68" y="95"/>
                  </a:lnTo>
                  <a:lnTo>
                    <a:pt x="68" y="94"/>
                  </a:lnTo>
                  <a:lnTo>
                    <a:pt x="68" y="95"/>
                  </a:lnTo>
                  <a:lnTo>
                    <a:pt x="69" y="95"/>
                  </a:lnTo>
                  <a:lnTo>
                    <a:pt x="71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71" y="100"/>
                  </a:lnTo>
                  <a:lnTo>
                    <a:pt x="73" y="100"/>
                  </a:lnTo>
                  <a:lnTo>
                    <a:pt x="74" y="100"/>
                  </a:lnTo>
                  <a:lnTo>
                    <a:pt x="76" y="100"/>
                  </a:lnTo>
                  <a:lnTo>
                    <a:pt x="78" y="99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81" y="99"/>
                  </a:lnTo>
                  <a:lnTo>
                    <a:pt x="83" y="100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6" y="99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8" y="95"/>
                  </a:lnTo>
                  <a:lnTo>
                    <a:pt x="88" y="94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8" y="90"/>
                  </a:lnTo>
                  <a:lnTo>
                    <a:pt x="88" y="89"/>
                  </a:lnTo>
                  <a:lnTo>
                    <a:pt x="86" y="89"/>
                  </a:lnTo>
                  <a:lnTo>
                    <a:pt x="86" y="87"/>
                  </a:lnTo>
                  <a:lnTo>
                    <a:pt x="86" y="85"/>
                  </a:lnTo>
                  <a:lnTo>
                    <a:pt x="88" y="85"/>
                  </a:lnTo>
                  <a:lnTo>
                    <a:pt x="88" y="87"/>
                  </a:lnTo>
                  <a:lnTo>
                    <a:pt x="90" y="87"/>
                  </a:lnTo>
                  <a:lnTo>
                    <a:pt x="90" y="85"/>
                  </a:lnTo>
                  <a:lnTo>
                    <a:pt x="90" y="87"/>
                  </a:lnTo>
                  <a:lnTo>
                    <a:pt x="91" y="87"/>
                  </a:lnTo>
                  <a:lnTo>
                    <a:pt x="93" y="87"/>
                  </a:lnTo>
                  <a:lnTo>
                    <a:pt x="95" y="87"/>
                  </a:lnTo>
                  <a:lnTo>
                    <a:pt x="95" y="85"/>
                  </a:lnTo>
                  <a:lnTo>
                    <a:pt x="96" y="85"/>
                  </a:lnTo>
                  <a:lnTo>
                    <a:pt x="98" y="85"/>
                  </a:lnTo>
                  <a:lnTo>
                    <a:pt x="96" y="84"/>
                  </a:lnTo>
                  <a:lnTo>
                    <a:pt x="98" y="84"/>
                  </a:lnTo>
                  <a:lnTo>
                    <a:pt x="98" y="85"/>
                  </a:lnTo>
                  <a:lnTo>
                    <a:pt x="100" y="85"/>
                  </a:lnTo>
                  <a:lnTo>
                    <a:pt x="100" y="84"/>
                  </a:lnTo>
                  <a:lnTo>
                    <a:pt x="101" y="84"/>
                  </a:lnTo>
                  <a:lnTo>
                    <a:pt x="103" y="84"/>
                  </a:lnTo>
                  <a:lnTo>
                    <a:pt x="105" y="84"/>
                  </a:lnTo>
                  <a:lnTo>
                    <a:pt x="105" y="82"/>
                  </a:lnTo>
                  <a:lnTo>
                    <a:pt x="105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12" y="80"/>
                  </a:lnTo>
                  <a:lnTo>
                    <a:pt x="113" y="80"/>
                  </a:lnTo>
                  <a:lnTo>
                    <a:pt x="112" y="80"/>
                  </a:lnTo>
                  <a:lnTo>
                    <a:pt x="113" y="80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5" y="82"/>
                  </a:lnTo>
                  <a:lnTo>
                    <a:pt x="117" y="82"/>
                  </a:lnTo>
                  <a:lnTo>
                    <a:pt x="117" y="80"/>
                  </a:lnTo>
                  <a:lnTo>
                    <a:pt x="117" y="82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20" y="84"/>
                  </a:lnTo>
                  <a:lnTo>
                    <a:pt x="120" y="82"/>
                  </a:lnTo>
                  <a:lnTo>
                    <a:pt x="122" y="82"/>
                  </a:lnTo>
                  <a:lnTo>
                    <a:pt x="123" y="82"/>
                  </a:lnTo>
                  <a:lnTo>
                    <a:pt x="125" y="82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0" y="80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80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3" y="77"/>
                  </a:lnTo>
                  <a:lnTo>
                    <a:pt x="133" y="76"/>
                  </a:lnTo>
                  <a:lnTo>
                    <a:pt x="133" y="74"/>
                  </a:lnTo>
                  <a:lnTo>
                    <a:pt x="135" y="72"/>
                  </a:lnTo>
                  <a:lnTo>
                    <a:pt x="135" y="74"/>
                  </a:lnTo>
                  <a:lnTo>
                    <a:pt x="137" y="72"/>
                  </a:lnTo>
                  <a:lnTo>
                    <a:pt x="139" y="72"/>
                  </a:lnTo>
                  <a:lnTo>
                    <a:pt x="139" y="71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39" y="66"/>
                  </a:lnTo>
                  <a:lnTo>
                    <a:pt x="140" y="64"/>
                  </a:lnTo>
                  <a:lnTo>
                    <a:pt x="139" y="64"/>
                  </a:lnTo>
                  <a:lnTo>
                    <a:pt x="140" y="62"/>
                  </a:lnTo>
                  <a:lnTo>
                    <a:pt x="142" y="62"/>
                  </a:lnTo>
                  <a:lnTo>
                    <a:pt x="144" y="62"/>
                  </a:lnTo>
                  <a:lnTo>
                    <a:pt x="144" y="61"/>
                  </a:lnTo>
                  <a:lnTo>
                    <a:pt x="145" y="62"/>
                  </a:lnTo>
                  <a:lnTo>
                    <a:pt x="145" y="61"/>
                  </a:lnTo>
                  <a:lnTo>
                    <a:pt x="147" y="61"/>
                  </a:lnTo>
                  <a:lnTo>
                    <a:pt x="147" y="59"/>
                  </a:lnTo>
                  <a:lnTo>
                    <a:pt x="145" y="59"/>
                  </a:lnTo>
                  <a:lnTo>
                    <a:pt x="147" y="59"/>
                  </a:lnTo>
                  <a:lnTo>
                    <a:pt x="147" y="57"/>
                  </a:lnTo>
                  <a:lnTo>
                    <a:pt x="147" y="56"/>
                  </a:lnTo>
                  <a:lnTo>
                    <a:pt x="149" y="57"/>
                  </a:lnTo>
                  <a:lnTo>
                    <a:pt x="149" y="56"/>
                  </a:lnTo>
                  <a:lnTo>
                    <a:pt x="150" y="56"/>
                  </a:lnTo>
                  <a:lnTo>
                    <a:pt x="150" y="57"/>
                  </a:lnTo>
                  <a:lnTo>
                    <a:pt x="150" y="56"/>
                  </a:lnTo>
                  <a:lnTo>
                    <a:pt x="152" y="54"/>
                  </a:lnTo>
                  <a:lnTo>
                    <a:pt x="154" y="56"/>
                  </a:lnTo>
                  <a:lnTo>
                    <a:pt x="155" y="56"/>
                  </a:lnTo>
                  <a:lnTo>
                    <a:pt x="154" y="57"/>
                  </a:lnTo>
                  <a:lnTo>
                    <a:pt x="155" y="57"/>
                  </a:lnTo>
                  <a:lnTo>
                    <a:pt x="155" y="59"/>
                  </a:lnTo>
                  <a:lnTo>
                    <a:pt x="157" y="59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59"/>
                  </a:lnTo>
                  <a:lnTo>
                    <a:pt x="161" y="57"/>
                  </a:lnTo>
                  <a:lnTo>
                    <a:pt x="162" y="56"/>
                  </a:lnTo>
                  <a:lnTo>
                    <a:pt x="164" y="56"/>
                  </a:lnTo>
                  <a:lnTo>
                    <a:pt x="166" y="56"/>
                  </a:lnTo>
                  <a:lnTo>
                    <a:pt x="167" y="56"/>
                  </a:lnTo>
                  <a:lnTo>
                    <a:pt x="167" y="54"/>
                  </a:lnTo>
                  <a:lnTo>
                    <a:pt x="169" y="54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4" y="54"/>
                  </a:lnTo>
                  <a:lnTo>
                    <a:pt x="174" y="56"/>
                  </a:lnTo>
                  <a:lnTo>
                    <a:pt x="174" y="57"/>
                  </a:lnTo>
                  <a:lnTo>
                    <a:pt x="174" y="59"/>
                  </a:lnTo>
                  <a:lnTo>
                    <a:pt x="176" y="59"/>
                  </a:lnTo>
                  <a:lnTo>
                    <a:pt x="177" y="59"/>
                  </a:lnTo>
                  <a:lnTo>
                    <a:pt x="177" y="61"/>
                  </a:lnTo>
                  <a:lnTo>
                    <a:pt x="179" y="62"/>
                  </a:lnTo>
                  <a:lnTo>
                    <a:pt x="181" y="62"/>
                  </a:lnTo>
                  <a:lnTo>
                    <a:pt x="182" y="64"/>
                  </a:lnTo>
                  <a:lnTo>
                    <a:pt x="182" y="62"/>
                  </a:lnTo>
                  <a:lnTo>
                    <a:pt x="182" y="64"/>
                  </a:lnTo>
                  <a:lnTo>
                    <a:pt x="182" y="62"/>
                  </a:lnTo>
                  <a:lnTo>
                    <a:pt x="184" y="62"/>
                  </a:lnTo>
                  <a:lnTo>
                    <a:pt x="184" y="61"/>
                  </a:lnTo>
                  <a:lnTo>
                    <a:pt x="184" y="62"/>
                  </a:lnTo>
                  <a:lnTo>
                    <a:pt x="186" y="62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1" y="64"/>
                  </a:lnTo>
                  <a:lnTo>
                    <a:pt x="193" y="64"/>
                  </a:lnTo>
                  <a:lnTo>
                    <a:pt x="194" y="64"/>
                  </a:lnTo>
                  <a:lnTo>
                    <a:pt x="196" y="66"/>
                  </a:lnTo>
                  <a:lnTo>
                    <a:pt x="196" y="64"/>
                  </a:lnTo>
                  <a:lnTo>
                    <a:pt x="196" y="66"/>
                  </a:lnTo>
                  <a:lnTo>
                    <a:pt x="198" y="66"/>
                  </a:lnTo>
                  <a:lnTo>
                    <a:pt x="199" y="66"/>
                  </a:lnTo>
                  <a:lnTo>
                    <a:pt x="199" y="67"/>
                  </a:lnTo>
                  <a:lnTo>
                    <a:pt x="201" y="69"/>
                  </a:lnTo>
                  <a:lnTo>
                    <a:pt x="201" y="67"/>
                  </a:lnTo>
                  <a:lnTo>
                    <a:pt x="203" y="66"/>
                  </a:lnTo>
                  <a:lnTo>
                    <a:pt x="203" y="6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6" y="61"/>
                  </a:lnTo>
                  <a:lnTo>
                    <a:pt x="208" y="61"/>
                  </a:lnTo>
                  <a:lnTo>
                    <a:pt x="208" y="62"/>
                  </a:lnTo>
                  <a:lnTo>
                    <a:pt x="209" y="62"/>
                  </a:lnTo>
                  <a:lnTo>
                    <a:pt x="211" y="62"/>
                  </a:lnTo>
                  <a:lnTo>
                    <a:pt x="213" y="62"/>
                  </a:lnTo>
                  <a:lnTo>
                    <a:pt x="215" y="61"/>
                  </a:lnTo>
                  <a:lnTo>
                    <a:pt x="216" y="59"/>
                  </a:lnTo>
                  <a:lnTo>
                    <a:pt x="218" y="61"/>
                  </a:lnTo>
                  <a:lnTo>
                    <a:pt x="220" y="61"/>
                  </a:lnTo>
                  <a:lnTo>
                    <a:pt x="218" y="61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1" y="62"/>
                  </a:lnTo>
                  <a:lnTo>
                    <a:pt x="223" y="62"/>
                  </a:lnTo>
                  <a:lnTo>
                    <a:pt x="225" y="62"/>
                  </a:lnTo>
                  <a:lnTo>
                    <a:pt x="225" y="61"/>
                  </a:lnTo>
                  <a:lnTo>
                    <a:pt x="226" y="61"/>
                  </a:lnTo>
                  <a:lnTo>
                    <a:pt x="228" y="61"/>
                  </a:lnTo>
                  <a:lnTo>
                    <a:pt x="230" y="59"/>
                  </a:lnTo>
                  <a:lnTo>
                    <a:pt x="231" y="59"/>
                  </a:lnTo>
                  <a:lnTo>
                    <a:pt x="233" y="59"/>
                  </a:lnTo>
                  <a:lnTo>
                    <a:pt x="235" y="59"/>
                  </a:lnTo>
                  <a:lnTo>
                    <a:pt x="235" y="61"/>
                  </a:lnTo>
                  <a:lnTo>
                    <a:pt x="237" y="61"/>
                  </a:lnTo>
                  <a:lnTo>
                    <a:pt x="238" y="61"/>
                  </a:lnTo>
                  <a:lnTo>
                    <a:pt x="238" y="62"/>
                  </a:lnTo>
                  <a:lnTo>
                    <a:pt x="238" y="61"/>
                  </a:lnTo>
                  <a:lnTo>
                    <a:pt x="240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5" y="61"/>
                  </a:lnTo>
                  <a:lnTo>
                    <a:pt x="245" y="62"/>
                  </a:lnTo>
                  <a:lnTo>
                    <a:pt x="247" y="62"/>
                  </a:lnTo>
                  <a:lnTo>
                    <a:pt x="248" y="62"/>
                  </a:lnTo>
                  <a:lnTo>
                    <a:pt x="248" y="64"/>
                  </a:lnTo>
                  <a:lnTo>
                    <a:pt x="250" y="64"/>
                  </a:lnTo>
                  <a:lnTo>
                    <a:pt x="250" y="66"/>
                  </a:lnTo>
                  <a:lnTo>
                    <a:pt x="252" y="66"/>
                  </a:lnTo>
                  <a:lnTo>
                    <a:pt x="253" y="64"/>
                  </a:lnTo>
                  <a:lnTo>
                    <a:pt x="255" y="64"/>
                  </a:lnTo>
                  <a:lnTo>
                    <a:pt x="257" y="64"/>
                  </a:lnTo>
                  <a:lnTo>
                    <a:pt x="258" y="64"/>
                  </a:lnTo>
                  <a:lnTo>
                    <a:pt x="258" y="66"/>
                  </a:lnTo>
                  <a:lnTo>
                    <a:pt x="260" y="66"/>
                  </a:lnTo>
                  <a:lnTo>
                    <a:pt x="260" y="64"/>
                  </a:lnTo>
                  <a:lnTo>
                    <a:pt x="260" y="66"/>
                  </a:lnTo>
                  <a:lnTo>
                    <a:pt x="262" y="66"/>
                  </a:lnTo>
                  <a:lnTo>
                    <a:pt x="264" y="67"/>
                  </a:lnTo>
                  <a:lnTo>
                    <a:pt x="264" y="69"/>
                  </a:lnTo>
                  <a:lnTo>
                    <a:pt x="265" y="67"/>
                  </a:lnTo>
                  <a:lnTo>
                    <a:pt x="265" y="69"/>
                  </a:lnTo>
                  <a:lnTo>
                    <a:pt x="267" y="67"/>
                  </a:lnTo>
                  <a:lnTo>
                    <a:pt x="267" y="69"/>
                  </a:lnTo>
                  <a:lnTo>
                    <a:pt x="269" y="69"/>
                  </a:lnTo>
                  <a:lnTo>
                    <a:pt x="270" y="69"/>
                  </a:lnTo>
                  <a:lnTo>
                    <a:pt x="272" y="69"/>
                  </a:lnTo>
                  <a:lnTo>
                    <a:pt x="274" y="69"/>
                  </a:lnTo>
                  <a:lnTo>
                    <a:pt x="275" y="69"/>
                  </a:lnTo>
                  <a:lnTo>
                    <a:pt x="275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0" y="67"/>
                  </a:lnTo>
                  <a:lnTo>
                    <a:pt x="282" y="67"/>
                  </a:lnTo>
                  <a:lnTo>
                    <a:pt x="282" y="66"/>
                  </a:lnTo>
                  <a:lnTo>
                    <a:pt x="284" y="66"/>
                  </a:lnTo>
                  <a:lnTo>
                    <a:pt x="284" y="64"/>
                  </a:lnTo>
                  <a:lnTo>
                    <a:pt x="285" y="64"/>
                  </a:lnTo>
                  <a:lnTo>
                    <a:pt x="284" y="62"/>
                  </a:lnTo>
                  <a:lnTo>
                    <a:pt x="282" y="62"/>
                  </a:lnTo>
                  <a:lnTo>
                    <a:pt x="282" y="61"/>
                  </a:lnTo>
                  <a:lnTo>
                    <a:pt x="282" y="59"/>
                  </a:lnTo>
                  <a:lnTo>
                    <a:pt x="282" y="57"/>
                  </a:lnTo>
                  <a:lnTo>
                    <a:pt x="282" y="56"/>
                  </a:lnTo>
                  <a:lnTo>
                    <a:pt x="282" y="54"/>
                  </a:lnTo>
                  <a:lnTo>
                    <a:pt x="282" y="56"/>
                  </a:lnTo>
                  <a:lnTo>
                    <a:pt x="284" y="56"/>
                  </a:lnTo>
                  <a:lnTo>
                    <a:pt x="284" y="54"/>
                  </a:lnTo>
                  <a:lnTo>
                    <a:pt x="284" y="53"/>
                  </a:lnTo>
                  <a:lnTo>
                    <a:pt x="284" y="51"/>
                  </a:lnTo>
                  <a:lnTo>
                    <a:pt x="282" y="49"/>
                  </a:lnTo>
                  <a:lnTo>
                    <a:pt x="282" y="48"/>
                  </a:lnTo>
                  <a:lnTo>
                    <a:pt x="280" y="48"/>
                  </a:lnTo>
                  <a:lnTo>
                    <a:pt x="280" y="46"/>
                  </a:lnTo>
                  <a:lnTo>
                    <a:pt x="279" y="46"/>
                  </a:lnTo>
                  <a:lnTo>
                    <a:pt x="277" y="44"/>
                  </a:lnTo>
                  <a:lnTo>
                    <a:pt x="279" y="44"/>
                  </a:lnTo>
                  <a:lnTo>
                    <a:pt x="277" y="44"/>
                  </a:lnTo>
                  <a:lnTo>
                    <a:pt x="277" y="43"/>
                  </a:lnTo>
                  <a:lnTo>
                    <a:pt x="275" y="43"/>
                  </a:lnTo>
                  <a:lnTo>
                    <a:pt x="275" y="41"/>
                  </a:lnTo>
                  <a:lnTo>
                    <a:pt x="277" y="41"/>
                  </a:lnTo>
                  <a:lnTo>
                    <a:pt x="275" y="41"/>
                  </a:lnTo>
                  <a:lnTo>
                    <a:pt x="275" y="39"/>
                  </a:lnTo>
                  <a:lnTo>
                    <a:pt x="274" y="39"/>
                  </a:lnTo>
                  <a:lnTo>
                    <a:pt x="272" y="39"/>
                  </a:lnTo>
                  <a:lnTo>
                    <a:pt x="272" y="38"/>
                  </a:lnTo>
                  <a:lnTo>
                    <a:pt x="270" y="38"/>
                  </a:lnTo>
                  <a:lnTo>
                    <a:pt x="270" y="36"/>
                  </a:lnTo>
                  <a:lnTo>
                    <a:pt x="272" y="36"/>
                  </a:lnTo>
                  <a:lnTo>
                    <a:pt x="272" y="34"/>
                  </a:lnTo>
                  <a:lnTo>
                    <a:pt x="272" y="33"/>
                  </a:lnTo>
                  <a:lnTo>
                    <a:pt x="270" y="33"/>
                  </a:lnTo>
                  <a:lnTo>
                    <a:pt x="269" y="33"/>
                  </a:lnTo>
                  <a:lnTo>
                    <a:pt x="267" y="33"/>
                  </a:lnTo>
                  <a:lnTo>
                    <a:pt x="267" y="31"/>
                  </a:lnTo>
                  <a:lnTo>
                    <a:pt x="267" y="33"/>
                  </a:lnTo>
                  <a:lnTo>
                    <a:pt x="265" y="31"/>
                  </a:lnTo>
                  <a:lnTo>
                    <a:pt x="264" y="31"/>
                  </a:lnTo>
                  <a:lnTo>
                    <a:pt x="264" y="30"/>
                  </a:lnTo>
                  <a:lnTo>
                    <a:pt x="262" y="30"/>
                  </a:lnTo>
                  <a:lnTo>
                    <a:pt x="264" y="30"/>
                  </a:lnTo>
                  <a:lnTo>
                    <a:pt x="264" y="28"/>
                  </a:lnTo>
                  <a:lnTo>
                    <a:pt x="265" y="26"/>
                  </a:lnTo>
                  <a:lnTo>
                    <a:pt x="265" y="25"/>
                  </a:lnTo>
                  <a:lnTo>
                    <a:pt x="267" y="25"/>
                  </a:lnTo>
                  <a:lnTo>
                    <a:pt x="267" y="23"/>
                  </a:lnTo>
                  <a:lnTo>
                    <a:pt x="267" y="21"/>
                  </a:lnTo>
                  <a:lnTo>
                    <a:pt x="267" y="20"/>
                  </a:lnTo>
                  <a:lnTo>
                    <a:pt x="267" y="21"/>
                  </a:lnTo>
                  <a:lnTo>
                    <a:pt x="269" y="21"/>
                  </a:lnTo>
                  <a:lnTo>
                    <a:pt x="269" y="20"/>
                  </a:lnTo>
                  <a:lnTo>
                    <a:pt x="269" y="21"/>
                  </a:lnTo>
                  <a:lnTo>
                    <a:pt x="270" y="21"/>
                  </a:lnTo>
                  <a:lnTo>
                    <a:pt x="270" y="23"/>
                  </a:lnTo>
                  <a:lnTo>
                    <a:pt x="270" y="25"/>
                  </a:lnTo>
                  <a:lnTo>
                    <a:pt x="272" y="23"/>
                  </a:lnTo>
                  <a:lnTo>
                    <a:pt x="272" y="25"/>
                  </a:lnTo>
                  <a:lnTo>
                    <a:pt x="272" y="23"/>
                  </a:lnTo>
                  <a:lnTo>
                    <a:pt x="274" y="23"/>
                  </a:lnTo>
                  <a:lnTo>
                    <a:pt x="272" y="23"/>
                  </a:lnTo>
                  <a:lnTo>
                    <a:pt x="272" y="21"/>
                  </a:lnTo>
                  <a:lnTo>
                    <a:pt x="272" y="20"/>
                  </a:lnTo>
                  <a:lnTo>
                    <a:pt x="274" y="20"/>
                  </a:lnTo>
                  <a:lnTo>
                    <a:pt x="274" y="18"/>
                  </a:lnTo>
                  <a:lnTo>
                    <a:pt x="275" y="18"/>
                  </a:lnTo>
                  <a:lnTo>
                    <a:pt x="275" y="16"/>
                  </a:lnTo>
                  <a:lnTo>
                    <a:pt x="277" y="16"/>
                  </a:lnTo>
                  <a:lnTo>
                    <a:pt x="275" y="16"/>
                  </a:lnTo>
                  <a:lnTo>
                    <a:pt x="277" y="15"/>
                  </a:lnTo>
                  <a:lnTo>
                    <a:pt x="275" y="15"/>
                  </a:lnTo>
                  <a:lnTo>
                    <a:pt x="275" y="13"/>
                  </a:lnTo>
                  <a:lnTo>
                    <a:pt x="274" y="13"/>
                  </a:lnTo>
                  <a:lnTo>
                    <a:pt x="275" y="11"/>
                  </a:lnTo>
                  <a:lnTo>
                    <a:pt x="277" y="11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5" y="8"/>
                  </a:lnTo>
                  <a:lnTo>
                    <a:pt x="275" y="7"/>
                  </a:lnTo>
                  <a:lnTo>
                    <a:pt x="277" y="7"/>
                  </a:lnTo>
                  <a:lnTo>
                    <a:pt x="279" y="7"/>
                  </a:lnTo>
                  <a:lnTo>
                    <a:pt x="279" y="5"/>
                  </a:lnTo>
                  <a:lnTo>
                    <a:pt x="280" y="5"/>
                  </a:lnTo>
                  <a:lnTo>
                    <a:pt x="282" y="5"/>
                  </a:lnTo>
                  <a:lnTo>
                    <a:pt x="282" y="7"/>
                  </a:lnTo>
                  <a:lnTo>
                    <a:pt x="284" y="7"/>
                  </a:lnTo>
                  <a:lnTo>
                    <a:pt x="285" y="7"/>
                  </a:lnTo>
                  <a:lnTo>
                    <a:pt x="285" y="8"/>
                  </a:lnTo>
                  <a:lnTo>
                    <a:pt x="287" y="10"/>
                  </a:lnTo>
                  <a:lnTo>
                    <a:pt x="289" y="10"/>
                  </a:lnTo>
                  <a:lnTo>
                    <a:pt x="289" y="11"/>
                  </a:lnTo>
                  <a:lnTo>
                    <a:pt x="291" y="11"/>
                  </a:lnTo>
                  <a:lnTo>
                    <a:pt x="292" y="11"/>
                  </a:lnTo>
                  <a:lnTo>
                    <a:pt x="294" y="13"/>
                  </a:lnTo>
                  <a:lnTo>
                    <a:pt x="294" y="11"/>
                  </a:lnTo>
                  <a:lnTo>
                    <a:pt x="294" y="13"/>
                  </a:lnTo>
                  <a:lnTo>
                    <a:pt x="296" y="11"/>
                  </a:lnTo>
                  <a:lnTo>
                    <a:pt x="296" y="13"/>
                  </a:lnTo>
                  <a:lnTo>
                    <a:pt x="296" y="11"/>
                  </a:lnTo>
                  <a:lnTo>
                    <a:pt x="297" y="13"/>
                  </a:lnTo>
                  <a:lnTo>
                    <a:pt x="297" y="15"/>
                  </a:lnTo>
                  <a:lnTo>
                    <a:pt x="299" y="15"/>
                  </a:lnTo>
                  <a:lnTo>
                    <a:pt x="299" y="16"/>
                  </a:lnTo>
                  <a:lnTo>
                    <a:pt x="301" y="16"/>
                  </a:lnTo>
                  <a:lnTo>
                    <a:pt x="302" y="18"/>
                  </a:lnTo>
                  <a:lnTo>
                    <a:pt x="304" y="16"/>
                  </a:lnTo>
                  <a:lnTo>
                    <a:pt x="306" y="16"/>
                  </a:lnTo>
                  <a:lnTo>
                    <a:pt x="307" y="16"/>
                  </a:lnTo>
                  <a:lnTo>
                    <a:pt x="309" y="16"/>
                  </a:lnTo>
                  <a:lnTo>
                    <a:pt x="311" y="16"/>
                  </a:lnTo>
                  <a:lnTo>
                    <a:pt x="313" y="15"/>
                  </a:lnTo>
                  <a:lnTo>
                    <a:pt x="314" y="15"/>
                  </a:lnTo>
                  <a:lnTo>
                    <a:pt x="316" y="15"/>
                  </a:lnTo>
                  <a:lnTo>
                    <a:pt x="318" y="15"/>
                  </a:lnTo>
                  <a:lnTo>
                    <a:pt x="319" y="15"/>
                  </a:lnTo>
                  <a:lnTo>
                    <a:pt x="321" y="15"/>
                  </a:lnTo>
                  <a:lnTo>
                    <a:pt x="323" y="15"/>
                  </a:lnTo>
                  <a:lnTo>
                    <a:pt x="323" y="13"/>
                  </a:lnTo>
                  <a:lnTo>
                    <a:pt x="324" y="15"/>
                  </a:lnTo>
                  <a:lnTo>
                    <a:pt x="329" y="15"/>
                  </a:lnTo>
                  <a:lnTo>
                    <a:pt x="333" y="16"/>
                  </a:lnTo>
                  <a:lnTo>
                    <a:pt x="338" y="13"/>
                  </a:lnTo>
                  <a:lnTo>
                    <a:pt x="336" y="11"/>
                  </a:lnTo>
                  <a:lnTo>
                    <a:pt x="340" y="7"/>
                  </a:lnTo>
                  <a:lnTo>
                    <a:pt x="345" y="7"/>
                  </a:lnTo>
                  <a:lnTo>
                    <a:pt x="348" y="8"/>
                  </a:lnTo>
                  <a:lnTo>
                    <a:pt x="350" y="7"/>
                  </a:lnTo>
                  <a:lnTo>
                    <a:pt x="353" y="3"/>
                  </a:lnTo>
                  <a:lnTo>
                    <a:pt x="358" y="2"/>
                  </a:lnTo>
                  <a:lnTo>
                    <a:pt x="360" y="7"/>
                  </a:lnTo>
                  <a:lnTo>
                    <a:pt x="365" y="3"/>
                  </a:lnTo>
                  <a:lnTo>
                    <a:pt x="370" y="0"/>
                  </a:lnTo>
                  <a:lnTo>
                    <a:pt x="375" y="0"/>
                  </a:lnTo>
                  <a:lnTo>
                    <a:pt x="377" y="7"/>
                  </a:lnTo>
                  <a:lnTo>
                    <a:pt x="378" y="10"/>
                  </a:lnTo>
                  <a:lnTo>
                    <a:pt x="382" y="15"/>
                  </a:lnTo>
                  <a:lnTo>
                    <a:pt x="382" y="16"/>
                  </a:lnTo>
                  <a:lnTo>
                    <a:pt x="383" y="16"/>
                  </a:lnTo>
                  <a:lnTo>
                    <a:pt x="383" y="18"/>
                  </a:lnTo>
                  <a:lnTo>
                    <a:pt x="385" y="20"/>
                  </a:lnTo>
                  <a:lnTo>
                    <a:pt x="387" y="23"/>
                  </a:lnTo>
                  <a:lnTo>
                    <a:pt x="389" y="23"/>
                  </a:lnTo>
                  <a:lnTo>
                    <a:pt x="389" y="25"/>
                  </a:lnTo>
                  <a:lnTo>
                    <a:pt x="390" y="25"/>
                  </a:lnTo>
                  <a:lnTo>
                    <a:pt x="390" y="26"/>
                  </a:lnTo>
                  <a:lnTo>
                    <a:pt x="389" y="26"/>
                  </a:lnTo>
                  <a:lnTo>
                    <a:pt x="389" y="28"/>
                  </a:lnTo>
                  <a:lnTo>
                    <a:pt x="389" y="30"/>
                  </a:lnTo>
                  <a:lnTo>
                    <a:pt x="389" y="31"/>
                  </a:lnTo>
                  <a:lnTo>
                    <a:pt x="390" y="33"/>
                  </a:lnTo>
                  <a:lnTo>
                    <a:pt x="390" y="34"/>
                  </a:lnTo>
                  <a:lnTo>
                    <a:pt x="392" y="34"/>
                  </a:lnTo>
                  <a:lnTo>
                    <a:pt x="392" y="36"/>
                  </a:lnTo>
                  <a:lnTo>
                    <a:pt x="392" y="38"/>
                  </a:lnTo>
                  <a:lnTo>
                    <a:pt x="390" y="38"/>
                  </a:lnTo>
                  <a:lnTo>
                    <a:pt x="390" y="39"/>
                  </a:lnTo>
                  <a:lnTo>
                    <a:pt x="390" y="41"/>
                  </a:lnTo>
                  <a:lnTo>
                    <a:pt x="389" y="41"/>
                  </a:lnTo>
                  <a:lnTo>
                    <a:pt x="389" y="43"/>
                  </a:lnTo>
                  <a:lnTo>
                    <a:pt x="389" y="44"/>
                  </a:lnTo>
                  <a:lnTo>
                    <a:pt x="389" y="46"/>
                  </a:lnTo>
                  <a:lnTo>
                    <a:pt x="389" y="48"/>
                  </a:lnTo>
                  <a:lnTo>
                    <a:pt x="389" y="49"/>
                  </a:lnTo>
                  <a:lnTo>
                    <a:pt x="389" y="51"/>
                  </a:lnTo>
                  <a:lnTo>
                    <a:pt x="389" y="53"/>
                  </a:lnTo>
                  <a:lnTo>
                    <a:pt x="390" y="53"/>
                  </a:lnTo>
                  <a:lnTo>
                    <a:pt x="390" y="54"/>
                  </a:lnTo>
                  <a:lnTo>
                    <a:pt x="392" y="54"/>
                  </a:lnTo>
                  <a:lnTo>
                    <a:pt x="392" y="56"/>
                  </a:lnTo>
                  <a:lnTo>
                    <a:pt x="394" y="57"/>
                  </a:lnTo>
                  <a:lnTo>
                    <a:pt x="394" y="59"/>
                  </a:lnTo>
                  <a:lnTo>
                    <a:pt x="392" y="59"/>
                  </a:lnTo>
                  <a:lnTo>
                    <a:pt x="392" y="61"/>
                  </a:lnTo>
                  <a:lnTo>
                    <a:pt x="392" y="62"/>
                  </a:lnTo>
                  <a:lnTo>
                    <a:pt x="392" y="64"/>
                  </a:lnTo>
                  <a:lnTo>
                    <a:pt x="394" y="64"/>
                  </a:lnTo>
                  <a:lnTo>
                    <a:pt x="394" y="66"/>
                  </a:lnTo>
                  <a:lnTo>
                    <a:pt x="394" y="67"/>
                  </a:lnTo>
                  <a:lnTo>
                    <a:pt x="394" y="69"/>
                  </a:lnTo>
                  <a:lnTo>
                    <a:pt x="395" y="69"/>
                  </a:lnTo>
                  <a:lnTo>
                    <a:pt x="395" y="71"/>
                  </a:lnTo>
                  <a:lnTo>
                    <a:pt x="394" y="71"/>
                  </a:lnTo>
                  <a:lnTo>
                    <a:pt x="394" y="72"/>
                  </a:lnTo>
                  <a:lnTo>
                    <a:pt x="394" y="74"/>
                  </a:lnTo>
                  <a:lnTo>
                    <a:pt x="394" y="76"/>
                  </a:lnTo>
                  <a:lnTo>
                    <a:pt x="395" y="76"/>
                  </a:lnTo>
                  <a:lnTo>
                    <a:pt x="397" y="76"/>
                  </a:lnTo>
                  <a:lnTo>
                    <a:pt x="399" y="76"/>
                  </a:lnTo>
                  <a:lnTo>
                    <a:pt x="400" y="76"/>
                  </a:lnTo>
                  <a:lnTo>
                    <a:pt x="402" y="76"/>
                  </a:lnTo>
                  <a:lnTo>
                    <a:pt x="404" y="76"/>
                  </a:lnTo>
                  <a:lnTo>
                    <a:pt x="405" y="76"/>
                  </a:lnTo>
                  <a:lnTo>
                    <a:pt x="407" y="76"/>
                  </a:lnTo>
                  <a:lnTo>
                    <a:pt x="407" y="74"/>
                  </a:lnTo>
                  <a:lnTo>
                    <a:pt x="409" y="74"/>
                  </a:lnTo>
                  <a:lnTo>
                    <a:pt x="409" y="76"/>
                  </a:lnTo>
                  <a:lnTo>
                    <a:pt x="410" y="76"/>
                  </a:lnTo>
                  <a:lnTo>
                    <a:pt x="410" y="74"/>
                  </a:lnTo>
                  <a:lnTo>
                    <a:pt x="410" y="76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16" y="76"/>
                  </a:lnTo>
                  <a:lnTo>
                    <a:pt x="416" y="77"/>
                  </a:lnTo>
                  <a:lnTo>
                    <a:pt x="417" y="77"/>
                  </a:lnTo>
                  <a:lnTo>
                    <a:pt x="419" y="77"/>
                  </a:lnTo>
                  <a:lnTo>
                    <a:pt x="421" y="77"/>
                  </a:lnTo>
                  <a:lnTo>
                    <a:pt x="422" y="77"/>
                  </a:lnTo>
                  <a:lnTo>
                    <a:pt x="424" y="77"/>
                  </a:lnTo>
                  <a:lnTo>
                    <a:pt x="426" y="77"/>
                  </a:lnTo>
                  <a:lnTo>
                    <a:pt x="427" y="77"/>
                  </a:lnTo>
                  <a:lnTo>
                    <a:pt x="427" y="79"/>
                  </a:lnTo>
                  <a:lnTo>
                    <a:pt x="429" y="77"/>
                  </a:lnTo>
                  <a:lnTo>
                    <a:pt x="431" y="77"/>
                  </a:lnTo>
                  <a:lnTo>
                    <a:pt x="432" y="77"/>
                  </a:lnTo>
                  <a:lnTo>
                    <a:pt x="432" y="79"/>
                  </a:lnTo>
                  <a:lnTo>
                    <a:pt x="434" y="79"/>
                  </a:lnTo>
                  <a:lnTo>
                    <a:pt x="436" y="79"/>
                  </a:lnTo>
                  <a:lnTo>
                    <a:pt x="436" y="80"/>
                  </a:lnTo>
                  <a:lnTo>
                    <a:pt x="437" y="80"/>
                  </a:lnTo>
                  <a:lnTo>
                    <a:pt x="437" y="82"/>
                  </a:lnTo>
                  <a:lnTo>
                    <a:pt x="439" y="82"/>
                  </a:lnTo>
                  <a:lnTo>
                    <a:pt x="439" y="80"/>
                  </a:lnTo>
                  <a:lnTo>
                    <a:pt x="439" y="82"/>
                  </a:lnTo>
                  <a:lnTo>
                    <a:pt x="439" y="84"/>
                  </a:lnTo>
                  <a:lnTo>
                    <a:pt x="441" y="84"/>
                  </a:lnTo>
                  <a:lnTo>
                    <a:pt x="443" y="84"/>
                  </a:lnTo>
                  <a:lnTo>
                    <a:pt x="443" y="85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6" y="87"/>
                  </a:lnTo>
                  <a:lnTo>
                    <a:pt x="446" y="89"/>
                  </a:lnTo>
                  <a:lnTo>
                    <a:pt x="448" y="89"/>
                  </a:lnTo>
                  <a:lnTo>
                    <a:pt x="448" y="87"/>
                  </a:lnTo>
                  <a:lnTo>
                    <a:pt x="448" y="85"/>
                  </a:lnTo>
                  <a:lnTo>
                    <a:pt x="448" y="87"/>
                  </a:lnTo>
                  <a:lnTo>
                    <a:pt x="449" y="87"/>
                  </a:lnTo>
                  <a:lnTo>
                    <a:pt x="451" y="87"/>
                  </a:lnTo>
                  <a:lnTo>
                    <a:pt x="451" y="89"/>
                  </a:lnTo>
                  <a:lnTo>
                    <a:pt x="453" y="89"/>
                  </a:lnTo>
                  <a:lnTo>
                    <a:pt x="453" y="90"/>
                  </a:lnTo>
                  <a:lnTo>
                    <a:pt x="453" y="92"/>
                  </a:lnTo>
                  <a:lnTo>
                    <a:pt x="454" y="94"/>
                  </a:lnTo>
                  <a:lnTo>
                    <a:pt x="454" y="92"/>
                  </a:lnTo>
                  <a:lnTo>
                    <a:pt x="456" y="92"/>
                  </a:lnTo>
                  <a:lnTo>
                    <a:pt x="456" y="94"/>
                  </a:lnTo>
                  <a:lnTo>
                    <a:pt x="454" y="94"/>
                  </a:lnTo>
                  <a:lnTo>
                    <a:pt x="454" y="95"/>
                  </a:lnTo>
                  <a:lnTo>
                    <a:pt x="456" y="95"/>
                  </a:lnTo>
                  <a:lnTo>
                    <a:pt x="456" y="97"/>
                  </a:lnTo>
                  <a:lnTo>
                    <a:pt x="456" y="99"/>
                  </a:lnTo>
                  <a:lnTo>
                    <a:pt x="456" y="100"/>
                  </a:lnTo>
                  <a:lnTo>
                    <a:pt x="456" y="102"/>
                  </a:lnTo>
                  <a:lnTo>
                    <a:pt x="458" y="102"/>
                  </a:lnTo>
                  <a:lnTo>
                    <a:pt x="458" y="100"/>
                  </a:lnTo>
                  <a:lnTo>
                    <a:pt x="459" y="102"/>
                  </a:lnTo>
                  <a:lnTo>
                    <a:pt x="461" y="100"/>
                  </a:lnTo>
                  <a:lnTo>
                    <a:pt x="463" y="100"/>
                  </a:lnTo>
                  <a:lnTo>
                    <a:pt x="463" y="99"/>
                  </a:lnTo>
                  <a:lnTo>
                    <a:pt x="465" y="99"/>
                  </a:lnTo>
                  <a:lnTo>
                    <a:pt x="465" y="100"/>
                  </a:lnTo>
                  <a:lnTo>
                    <a:pt x="465" y="102"/>
                  </a:lnTo>
                  <a:lnTo>
                    <a:pt x="465" y="103"/>
                  </a:lnTo>
                  <a:lnTo>
                    <a:pt x="466" y="103"/>
                  </a:lnTo>
                  <a:lnTo>
                    <a:pt x="466" y="102"/>
                  </a:lnTo>
                  <a:lnTo>
                    <a:pt x="466" y="103"/>
                  </a:lnTo>
                  <a:lnTo>
                    <a:pt x="468" y="103"/>
                  </a:lnTo>
                  <a:lnTo>
                    <a:pt x="468" y="102"/>
                  </a:lnTo>
                  <a:lnTo>
                    <a:pt x="470" y="102"/>
                  </a:lnTo>
                  <a:lnTo>
                    <a:pt x="470" y="103"/>
                  </a:lnTo>
                  <a:lnTo>
                    <a:pt x="471" y="103"/>
                  </a:lnTo>
                  <a:lnTo>
                    <a:pt x="471" y="105"/>
                  </a:lnTo>
                  <a:lnTo>
                    <a:pt x="471" y="107"/>
                  </a:lnTo>
                  <a:lnTo>
                    <a:pt x="473" y="107"/>
                  </a:lnTo>
                  <a:lnTo>
                    <a:pt x="473" y="105"/>
                  </a:lnTo>
                  <a:lnTo>
                    <a:pt x="475" y="105"/>
                  </a:lnTo>
                  <a:lnTo>
                    <a:pt x="476" y="107"/>
                  </a:lnTo>
                  <a:lnTo>
                    <a:pt x="476" y="108"/>
                  </a:lnTo>
                  <a:lnTo>
                    <a:pt x="476" y="110"/>
                  </a:lnTo>
                  <a:lnTo>
                    <a:pt x="476" y="108"/>
                  </a:lnTo>
                  <a:lnTo>
                    <a:pt x="478" y="110"/>
                  </a:lnTo>
                  <a:lnTo>
                    <a:pt x="480" y="110"/>
                  </a:lnTo>
                  <a:lnTo>
                    <a:pt x="481" y="110"/>
                  </a:lnTo>
                  <a:lnTo>
                    <a:pt x="481" y="112"/>
                  </a:lnTo>
                  <a:lnTo>
                    <a:pt x="483" y="110"/>
                  </a:lnTo>
                  <a:lnTo>
                    <a:pt x="483" y="108"/>
                  </a:lnTo>
                  <a:lnTo>
                    <a:pt x="481" y="108"/>
                  </a:lnTo>
                  <a:lnTo>
                    <a:pt x="483" y="108"/>
                  </a:lnTo>
                  <a:lnTo>
                    <a:pt x="485" y="108"/>
                  </a:lnTo>
                  <a:lnTo>
                    <a:pt x="485" y="110"/>
                  </a:lnTo>
                  <a:lnTo>
                    <a:pt x="486" y="110"/>
                  </a:lnTo>
                  <a:lnTo>
                    <a:pt x="488" y="108"/>
                  </a:lnTo>
                  <a:lnTo>
                    <a:pt x="488" y="110"/>
                  </a:lnTo>
                  <a:lnTo>
                    <a:pt x="490" y="110"/>
                  </a:lnTo>
                  <a:lnTo>
                    <a:pt x="490" y="112"/>
                  </a:lnTo>
                  <a:lnTo>
                    <a:pt x="490" y="110"/>
                  </a:lnTo>
                  <a:lnTo>
                    <a:pt x="492" y="110"/>
                  </a:lnTo>
                  <a:lnTo>
                    <a:pt x="492" y="108"/>
                  </a:lnTo>
                  <a:lnTo>
                    <a:pt x="492" y="107"/>
                  </a:lnTo>
                  <a:lnTo>
                    <a:pt x="493" y="108"/>
                  </a:lnTo>
                  <a:lnTo>
                    <a:pt x="493" y="110"/>
                  </a:lnTo>
                  <a:lnTo>
                    <a:pt x="492" y="110"/>
                  </a:lnTo>
                  <a:lnTo>
                    <a:pt x="492" y="112"/>
                  </a:lnTo>
                  <a:lnTo>
                    <a:pt x="493" y="112"/>
                  </a:lnTo>
                  <a:lnTo>
                    <a:pt x="495" y="112"/>
                  </a:lnTo>
                  <a:lnTo>
                    <a:pt x="497" y="112"/>
                  </a:lnTo>
                  <a:lnTo>
                    <a:pt x="497" y="110"/>
                  </a:lnTo>
                  <a:lnTo>
                    <a:pt x="498" y="110"/>
                  </a:lnTo>
                  <a:lnTo>
                    <a:pt x="498" y="108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5"/>
                  </a:lnTo>
                  <a:lnTo>
                    <a:pt x="497" y="115"/>
                  </a:lnTo>
                  <a:lnTo>
                    <a:pt x="498" y="117"/>
                  </a:lnTo>
                  <a:lnTo>
                    <a:pt x="500" y="115"/>
                  </a:lnTo>
                  <a:lnTo>
                    <a:pt x="502" y="115"/>
                  </a:lnTo>
                  <a:lnTo>
                    <a:pt x="503" y="113"/>
                  </a:lnTo>
                  <a:lnTo>
                    <a:pt x="503" y="115"/>
                  </a:lnTo>
                  <a:lnTo>
                    <a:pt x="505" y="115"/>
                  </a:lnTo>
                  <a:lnTo>
                    <a:pt x="507" y="115"/>
                  </a:lnTo>
                  <a:lnTo>
                    <a:pt x="508" y="115"/>
                  </a:lnTo>
                  <a:lnTo>
                    <a:pt x="508" y="117"/>
                  </a:lnTo>
                  <a:lnTo>
                    <a:pt x="508" y="118"/>
                  </a:lnTo>
                  <a:lnTo>
                    <a:pt x="507" y="118"/>
                  </a:lnTo>
                  <a:lnTo>
                    <a:pt x="507" y="120"/>
                  </a:lnTo>
                  <a:lnTo>
                    <a:pt x="507" y="122"/>
                  </a:lnTo>
                  <a:lnTo>
                    <a:pt x="508" y="122"/>
                  </a:lnTo>
                  <a:lnTo>
                    <a:pt x="510" y="122"/>
                  </a:lnTo>
                  <a:lnTo>
                    <a:pt x="510" y="123"/>
                  </a:lnTo>
                  <a:lnTo>
                    <a:pt x="510" y="125"/>
                  </a:lnTo>
                  <a:lnTo>
                    <a:pt x="508" y="125"/>
                  </a:lnTo>
                  <a:lnTo>
                    <a:pt x="508" y="126"/>
                  </a:lnTo>
                  <a:lnTo>
                    <a:pt x="508" y="128"/>
                  </a:lnTo>
                  <a:lnTo>
                    <a:pt x="510" y="128"/>
                  </a:lnTo>
                  <a:lnTo>
                    <a:pt x="510" y="126"/>
                  </a:lnTo>
                  <a:lnTo>
                    <a:pt x="512" y="126"/>
                  </a:lnTo>
                  <a:lnTo>
                    <a:pt x="513" y="126"/>
                  </a:lnTo>
                  <a:lnTo>
                    <a:pt x="515" y="125"/>
                  </a:lnTo>
                  <a:lnTo>
                    <a:pt x="517" y="125"/>
                  </a:lnTo>
                  <a:lnTo>
                    <a:pt x="519" y="125"/>
                  </a:lnTo>
                  <a:lnTo>
                    <a:pt x="519" y="126"/>
                  </a:lnTo>
                  <a:lnTo>
                    <a:pt x="520" y="126"/>
                  </a:lnTo>
                  <a:lnTo>
                    <a:pt x="520" y="128"/>
                  </a:lnTo>
                  <a:lnTo>
                    <a:pt x="522" y="128"/>
                  </a:lnTo>
                  <a:lnTo>
                    <a:pt x="522" y="130"/>
                  </a:lnTo>
                  <a:lnTo>
                    <a:pt x="522" y="131"/>
                  </a:lnTo>
                  <a:lnTo>
                    <a:pt x="522" y="133"/>
                  </a:lnTo>
                  <a:lnTo>
                    <a:pt x="520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7" y="135"/>
                  </a:lnTo>
                  <a:lnTo>
                    <a:pt x="517" y="136"/>
                  </a:lnTo>
                  <a:lnTo>
                    <a:pt x="517" y="140"/>
                  </a:lnTo>
                  <a:lnTo>
                    <a:pt x="517" y="141"/>
                  </a:lnTo>
                  <a:lnTo>
                    <a:pt x="519" y="141"/>
                  </a:lnTo>
                  <a:lnTo>
                    <a:pt x="519" y="143"/>
                  </a:lnTo>
                  <a:lnTo>
                    <a:pt x="520" y="143"/>
                  </a:lnTo>
                  <a:lnTo>
                    <a:pt x="520" y="145"/>
                  </a:lnTo>
                  <a:lnTo>
                    <a:pt x="519" y="145"/>
                  </a:lnTo>
                  <a:lnTo>
                    <a:pt x="519" y="146"/>
                  </a:lnTo>
                  <a:lnTo>
                    <a:pt x="519" y="148"/>
                  </a:lnTo>
                  <a:lnTo>
                    <a:pt x="520" y="148"/>
                  </a:lnTo>
                  <a:lnTo>
                    <a:pt x="520" y="149"/>
                  </a:lnTo>
                  <a:lnTo>
                    <a:pt x="520" y="151"/>
                  </a:lnTo>
                  <a:lnTo>
                    <a:pt x="520" y="153"/>
                  </a:lnTo>
                  <a:lnTo>
                    <a:pt x="522" y="154"/>
                  </a:lnTo>
                  <a:lnTo>
                    <a:pt x="524" y="154"/>
                  </a:lnTo>
                  <a:lnTo>
                    <a:pt x="524" y="156"/>
                  </a:lnTo>
                  <a:lnTo>
                    <a:pt x="525" y="156"/>
                  </a:lnTo>
                  <a:lnTo>
                    <a:pt x="525" y="158"/>
                  </a:lnTo>
                  <a:lnTo>
                    <a:pt x="529" y="159"/>
                  </a:lnTo>
                  <a:lnTo>
                    <a:pt x="530" y="159"/>
                  </a:lnTo>
                  <a:lnTo>
                    <a:pt x="532" y="161"/>
                  </a:lnTo>
                  <a:lnTo>
                    <a:pt x="534" y="163"/>
                  </a:lnTo>
                  <a:lnTo>
                    <a:pt x="535" y="164"/>
                  </a:lnTo>
                  <a:lnTo>
                    <a:pt x="537" y="166"/>
                  </a:lnTo>
                  <a:lnTo>
                    <a:pt x="539" y="166"/>
                  </a:lnTo>
                  <a:lnTo>
                    <a:pt x="541" y="168"/>
                  </a:lnTo>
                  <a:lnTo>
                    <a:pt x="542" y="168"/>
                  </a:lnTo>
                  <a:lnTo>
                    <a:pt x="542" y="169"/>
                  </a:lnTo>
                  <a:lnTo>
                    <a:pt x="542" y="171"/>
                  </a:lnTo>
                  <a:lnTo>
                    <a:pt x="544" y="171"/>
                  </a:lnTo>
                  <a:lnTo>
                    <a:pt x="546" y="172"/>
                  </a:lnTo>
                  <a:lnTo>
                    <a:pt x="546" y="174"/>
                  </a:lnTo>
                  <a:lnTo>
                    <a:pt x="547" y="176"/>
                  </a:lnTo>
                  <a:lnTo>
                    <a:pt x="547" y="174"/>
                  </a:lnTo>
                  <a:lnTo>
                    <a:pt x="549" y="174"/>
                  </a:lnTo>
                  <a:lnTo>
                    <a:pt x="549" y="176"/>
                  </a:lnTo>
                  <a:lnTo>
                    <a:pt x="549" y="177"/>
                  </a:lnTo>
                  <a:lnTo>
                    <a:pt x="549" y="179"/>
                  </a:lnTo>
                  <a:lnTo>
                    <a:pt x="549" y="181"/>
                  </a:lnTo>
                  <a:lnTo>
                    <a:pt x="547" y="181"/>
                  </a:lnTo>
                  <a:lnTo>
                    <a:pt x="547" y="182"/>
                  </a:lnTo>
                  <a:lnTo>
                    <a:pt x="546" y="184"/>
                  </a:lnTo>
                  <a:lnTo>
                    <a:pt x="546" y="186"/>
                  </a:lnTo>
                  <a:lnTo>
                    <a:pt x="546" y="187"/>
                  </a:lnTo>
                  <a:lnTo>
                    <a:pt x="546" y="189"/>
                  </a:lnTo>
                  <a:lnTo>
                    <a:pt x="546" y="190"/>
                  </a:lnTo>
                  <a:lnTo>
                    <a:pt x="544" y="190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6" y="194"/>
                  </a:lnTo>
                  <a:lnTo>
                    <a:pt x="546" y="195"/>
                  </a:lnTo>
                  <a:lnTo>
                    <a:pt x="544" y="197"/>
                  </a:lnTo>
                  <a:lnTo>
                    <a:pt x="544" y="199"/>
                  </a:lnTo>
                  <a:lnTo>
                    <a:pt x="544" y="200"/>
                  </a:lnTo>
                  <a:lnTo>
                    <a:pt x="544" y="202"/>
                  </a:lnTo>
                  <a:lnTo>
                    <a:pt x="544" y="204"/>
                  </a:lnTo>
                  <a:lnTo>
                    <a:pt x="544" y="205"/>
                  </a:lnTo>
                  <a:lnTo>
                    <a:pt x="544" y="207"/>
                  </a:lnTo>
                  <a:lnTo>
                    <a:pt x="546" y="207"/>
                  </a:lnTo>
                  <a:lnTo>
                    <a:pt x="546" y="209"/>
                  </a:lnTo>
                  <a:lnTo>
                    <a:pt x="547" y="209"/>
                  </a:lnTo>
                  <a:lnTo>
                    <a:pt x="547" y="210"/>
                  </a:lnTo>
                  <a:lnTo>
                    <a:pt x="547" y="212"/>
                  </a:lnTo>
                  <a:lnTo>
                    <a:pt x="549" y="212"/>
                  </a:lnTo>
                  <a:lnTo>
                    <a:pt x="549" y="213"/>
                  </a:lnTo>
                  <a:lnTo>
                    <a:pt x="551" y="215"/>
                  </a:lnTo>
                  <a:lnTo>
                    <a:pt x="549" y="217"/>
                  </a:lnTo>
                  <a:lnTo>
                    <a:pt x="549" y="218"/>
                  </a:lnTo>
                  <a:lnTo>
                    <a:pt x="551" y="218"/>
                  </a:lnTo>
                  <a:lnTo>
                    <a:pt x="551" y="222"/>
                  </a:lnTo>
                  <a:lnTo>
                    <a:pt x="552" y="222"/>
                  </a:lnTo>
                  <a:lnTo>
                    <a:pt x="552" y="223"/>
                  </a:lnTo>
                  <a:lnTo>
                    <a:pt x="554" y="223"/>
                  </a:lnTo>
                  <a:lnTo>
                    <a:pt x="554" y="225"/>
                  </a:lnTo>
                  <a:lnTo>
                    <a:pt x="556" y="225"/>
                  </a:lnTo>
                  <a:lnTo>
                    <a:pt x="556" y="227"/>
                  </a:lnTo>
                  <a:lnTo>
                    <a:pt x="556" y="228"/>
                  </a:lnTo>
                  <a:lnTo>
                    <a:pt x="557" y="230"/>
                  </a:lnTo>
                  <a:lnTo>
                    <a:pt x="559" y="230"/>
                  </a:lnTo>
                  <a:lnTo>
                    <a:pt x="559" y="232"/>
                  </a:lnTo>
                  <a:lnTo>
                    <a:pt x="559" y="233"/>
                  </a:lnTo>
                  <a:lnTo>
                    <a:pt x="559" y="235"/>
                  </a:lnTo>
                  <a:lnTo>
                    <a:pt x="561" y="235"/>
                  </a:lnTo>
                  <a:lnTo>
                    <a:pt x="561" y="236"/>
                  </a:lnTo>
                  <a:lnTo>
                    <a:pt x="562" y="236"/>
                  </a:lnTo>
                  <a:lnTo>
                    <a:pt x="562" y="238"/>
                  </a:lnTo>
                  <a:lnTo>
                    <a:pt x="562" y="240"/>
                  </a:lnTo>
                  <a:lnTo>
                    <a:pt x="562" y="241"/>
                  </a:lnTo>
                  <a:lnTo>
                    <a:pt x="562" y="243"/>
                  </a:lnTo>
                  <a:lnTo>
                    <a:pt x="562" y="245"/>
                  </a:lnTo>
                  <a:lnTo>
                    <a:pt x="564" y="245"/>
                  </a:lnTo>
                  <a:lnTo>
                    <a:pt x="564" y="246"/>
                  </a:lnTo>
                  <a:lnTo>
                    <a:pt x="564" y="248"/>
                  </a:lnTo>
                  <a:lnTo>
                    <a:pt x="566" y="250"/>
                  </a:lnTo>
                  <a:lnTo>
                    <a:pt x="566" y="253"/>
                  </a:lnTo>
                  <a:lnTo>
                    <a:pt x="568" y="253"/>
                  </a:lnTo>
                  <a:lnTo>
                    <a:pt x="569" y="253"/>
                  </a:lnTo>
                  <a:lnTo>
                    <a:pt x="571" y="253"/>
                  </a:lnTo>
                  <a:lnTo>
                    <a:pt x="573" y="253"/>
                  </a:lnTo>
                  <a:lnTo>
                    <a:pt x="574" y="253"/>
                  </a:lnTo>
                  <a:lnTo>
                    <a:pt x="574" y="255"/>
                  </a:lnTo>
                  <a:lnTo>
                    <a:pt x="574" y="256"/>
                  </a:lnTo>
                  <a:lnTo>
                    <a:pt x="576" y="256"/>
                  </a:lnTo>
                  <a:lnTo>
                    <a:pt x="578" y="258"/>
                  </a:lnTo>
                  <a:lnTo>
                    <a:pt x="583" y="261"/>
                  </a:lnTo>
                  <a:lnTo>
                    <a:pt x="583" y="263"/>
                  </a:lnTo>
                  <a:lnTo>
                    <a:pt x="584" y="264"/>
                  </a:lnTo>
                  <a:lnTo>
                    <a:pt x="586" y="266"/>
                  </a:lnTo>
                  <a:lnTo>
                    <a:pt x="588" y="266"/>
                  </a:lnTo>
                  <a:lnTo>
                    <a:pt x="590" y="266"/>
                  </a:lnTo>
                  <a:lnTo>
                    <a:pt x="590" y="268"/>
                  </a:lnTo>
                  <a:lnTo>
                    <a:pt x="590" y="269"/>
                  </a:lnTo>
                  <a:lnTo>
                    <a:pt x="590" y="271"/>
                  </a:lnTo>
                  <a:lnTo>
                    <a:pt x="590" y="273"/>
                  </a:lnTo>
                  <a:lnTo>
                    <a:pt x="588" y="273"/>
                  </a:lnTo>
                  <a:lnTo>
                    <a:pt x="588" y="274"/>
                  </a:lnTo>
                  <a:lnTo>
                    <a:pt x="588" y="276"/>
                  </a:lnTo>
                  <a:lnTo>
                    <a:pt x="590" y="278"/>
                  </a:lnTo>
                  <a:lnTo>
                    <a:pt x="590" y="279"/>
                  </a:lnTo>
                  <a:lnTo>
                    <a:pt x="588" y="281"/>
                  </a:lnTo>
                  <a:lnTo>
                    <a:pt x="588" y="282"/>
                  </a:lnTo>
                  <a:lnTo>
                    <a:pt x="590" y="282"/>
                  </a:lnTo>
                  <a:lnTo>
                    <a:pt x="590" y="284"/>
                  </a:lnTo>
                  <a:lnTo>
                    <a:pt x="588" y="284"/>
                  </a:lnTo>
                  <a:lnTo>
                    <a:pt x="590" y="287"/>
                  </a:lnTo>
                  <a:lnTo>
                    <a:pt x="591" y="287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5" y="292"/>
                  </a:lnTo>
                  <a:lnTo>
                    <a:pt x="595" y="294"/>
                  </a:lnTo>
                  <a:lnTo>
                    <a:pt x="596" y="294"/>
                  </a:lnTo>
                  <a:lnTo>
                    <a:pt x="598" y="292"/>
                  </a:lnTo>
                  <a:lnTo>
                    <a:pt x="600" y="292"/>
                  </a:lnTo>
                  <a:lnTo>
                    <a:pt x="603" y="292"/>
                  </a:lnTo>
                  <a:lnTo>
                    <a:pt x="605" y="292"/>
                  </a:lnTo>
                  <a:lnTo>
                    <a:pt x="605" y="294"/>
                  </a:lnTo>
                  <a:lnTo>
                    <a:pt x="605" y="296"/>
                  </a:lnTo>
                  <a:lnTo>
                    <a:pt x="606" y="296"/>
                  </a:lnTo>
                  <a:lnTo>
                    <a:pt x="606" y="297"/>
                  </a:lnTo>
                  <a:lnTo>
                    <a:pt x="606" y="299"/>
                  </a:lnTo>
                  <a:lnTo>
                    <a:pt x="606" y="301"/>
                  </a:lnTo>
                  <a:lnTo>
                    <a:pt x="606" y="302"/>
                  </a:lnTo>
                  <a:lnTo>
                    <a:pt x="608" y="304"/>
                  </a:lnTo>
                  <a:lnTo>
                    <a:pt x="608" y="305"/>
                  </a:lnTo>
                  <a:lnTo>
                    <a:pt x="608" y="307"/>
                  </a:lnTo>
                  <a:lnTo>
                    <a:pt x="606" y="307"/>
                  </a:lnTo>
                  <a:lnTo>
                    <a:pt x="606" y="310"/>
                  </a:lnTo>
                  <a:lnTo>
                    <a:pt x="605" y="310"/>
                  </a:lnTo>
                  <a:lnTo>
                    <a:pt x="605" y="312"/>
                  </a:lnTo>
                  <a:lnTo>
                    <a:pt x="605" y="314"/>
                  </a:lnTo>
                  <a:lnTo>
                    <a:pt x="606" y="314"/>
                  </a:lnTo>
                  <a:lnTo>
                    <a:pt x="605" y="315"/>
                  </a:lnTo>
                  <a:lnTo>
                    <a:pt x="605" y="317"/>
                  </a:lnTo>
                  <a:lnTo>
                    <a:pt x="603" y="317"/>
                  </a:lnTo>
                  <a:lnTo>
                    <a:pt x="603" y="319"/>
                  </a:lnTo>
                  <a:lnTo>
                    <a:pt x="605" y="319"/>
                  </a:lnTo>
                  <a:lnTo>
                    <a:pt x="606" y="319"/>
                  </a:lnTo>
                  <a:lnTo>
                    <a:pt x="608" y="317"/>
                  </a:lnTo>
                  <a:lnTo>
                    <a:pt x="610" y="317"/>
                  </a:lnTo>
                  <a:lnTo>
                    <a:pt x="611" y="317"/>
                  </a:lnTo>
                  <a:lnTo>
                    <a:pt x="611" y="315"/>
                  </a:lnTo>
                  <a:lnTo>
                    <a:pt x="613" y="315"/>
                  </a:lnTo>
                  <a:lnTo>
                    <a:pt x="613" y="317"/>
                  </a:lnTo>
                  <a:lnTo>
                    <a:pt x="615" y="317"/>
                  </a:lnTo>
                  <a:lnTo>
                    <a:pt x="615" y="319"/>
                  </a:lnTo>
                  <a:lnTo>
                    <a:pt x="617" y="320"/>
                  </a:lnTo>
                  <a:lnTo>
                    <a:pt x="617" y="324"/>
                  </a:lnTo>
                  <a:lnTo>
                    <a:pt x="615" y="324"/>
                  </a:lnTo>
                  <a:lnTo>
                    <a:pt x="613" y="324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8"/>
                  </a:lnTo>
                  <a:lnTo>
                    <a:pt x="615" y="332"/>
                  </a:lnTo>
                  <a:lnTo>
                    <a:pt x="615" y="333"/>
                  </a:lnTo>
                  <a:lnTo>
                    <a:pt x="615" y="335"/>
                  </a:lnTo>
                  <a:lnTo>
                    <a:pt x="613" y="335"/>
                  </a:lnTo>
                  <a:lnTo>
                    <a:pt x="615" y="337"/>
                  </a:lnTo>
                  <a:lnTo>
                    <a:pt x="617" y="335"/>
                  </a:lnTo>
                  <a:lnTo>
                    <a:pt x="618" y="335"/>
                  </a:lnTo>
                  <a:lnTo>
                    <a:pt x="618" y="337"/>
                  </a:lnTo>
                  <a:lnTo>
                    <a:pt x="620" y="337"/>
                  </a:lnTo>
                  <a:lnTo>
                    <a:pt x="622" y="338"/>
                  </a:lnTo>
                  <a:lnTo>
                    <a:pt x="623" y="342"/>
                  </a:lnTo>
                  <a:lnTo>
                    <a:pt x="625" y="342"/>
                  </a:lnTo>
                  <a:lnTo>
                    <a:pt x="627" y="342"/>
                  </a:lnTo>
                  <a:lnTo>
                    <a:pt x="628" y="343"/>
                  </a:lnTo>
                  <a:lnTo>
                    <a:pt x="630" y="343"/>
                  </a:lnTo>
                  <a:lnTo>
                    <a:pt x="632" y="343"/>
                  </a:lnTo>
                  <a:lnTo>
                    <a:pt x="633" y="343"/>
                  </a:lnTo>
                  <a:lnTo>
                    <a:pt x="635" y="343"/>
                  </a:lnTo>
                  <a:lnTo>
                    <a:pt x="637" y="343"/>
                  </a:lnTo>
                  <a:lnTo>
                    <a:pt x="638" y="343"/>
                  </a:lnTo>
                  <a:lnTo>
                    <a:pt x="640" y="345"/>
                  </a:lnTo>
                  <a:lnTo>
                    <a:pt x="642" y="345"/>
                  </a:lnTo>
                  <a:lnTo>
                    <a:pt x="644" y="345"/>
                  </a:lnTo>
                  <a:lnTo>
                    <a:pt x="644" y="347"/>
                  </a:lnTo>
                  <a:lnTo>
                    <a:pt x="645" y="348"/>
                  </a:lnTo>
                  <a:lnTo>
                    <a:pt x="644" y="350"/>
                  </a:lnTo>
                  <a:lnTo>
                    <a:pt x="644" y="351"/>
                  </a:lnTo>
                  <a:lnTo>
                    <a:pt x="645" y="351"/>
                  </a:lnTo>
                  <a:lnTo>
                    <a:pt x="647" y="353"/>
                  </a:lnTo>
                  <a:lnTo>
                    <a:pt x="649" y="353"/>
                  </a:lnTo>
                  <a:lnTo>
                    <a:pt x="650" y="353"/>
                  </a:lnTo>
                  <a:lnTo>
                    <a:pt x="650" y="351"/>
                  </a:lnTo>
                  <a:lnTo>
                    <a:pt x="649" y="350"/>
                  </a:lnTo>
                  <a:lnTo>
                    <a:pt x="649" y="348"/>
                  </a:lnTo>
                  <a:lnTo>
                    <a:pt x="650" y="347"/>
                  </a:lnTo>
                  <a:lnTo>
                    <a:pt x="652" y="347"/>
                  </a:lnTo>
                  <a:lnTo>
                    <a:pt x="654" y="347"/>
                  </a:lnTo>
                  <a:lnTo>
                    <a:pt x="655" y="347"/>
                  </a:lnTo>
                  <a:lnTo>
                    <a:pt x="655" y="345"/>
                  </a:lnTo>
                  <a:lnTo>
                    <a:pt x="655" y="343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57" y="345"/>
                  </a:lnTo>
                  <a:lnTo>
                    <a:pt x="657" y="347"/>
                  </a:lnTo>
                  <a:lnTo>
                    <a:pt x="659" y="347"/>
                  </a:lnTo>
                  <a:lnTo>
                    <a:pt x="660" y="347"/>
                  </a:lnTo>
                  <a:lnTo>
                    <a:pt x="660" y="345"/>
                  </a:lnTo>
                  <a:lnTo>
                    <a:pt x="660" y="343"/>
                  </a:lnTo>
                  <a:lnTo>
                    <a:pt x="662" y="343"/>
                  </a:lnTo>
                  <a:lnTo>
                    <a:pt x="662" y="345"/>
                  </a:lnTo>
                  <a:lnTo>
                    <a:pt x="664" y="345"/>
                  </a:lnTo>
                  <a:lnTo>
                    <a:pt x="664" y="347"/>
                  </a:lnTo>
                  <a:lnTo>
                    <a:pt x="666" y="347"/>
                  </a:lnTo>
                  <a:lnTo>
                    <a:pt x="671" y="347"/>
                  </a:lnTo>
                  <a:lnTo>
                    <a:pt x="672" y="345"/>
                  </a:lnTo>
                  <a:lnTo>
                    <a:pt x="674" y="345"/>
                  </a:lnTo>
                  <a:lnTo>
                    <a:pt x="676" y="345"/>
                  </a:lnTo>
                  <a:lnTo>
                    <a:pt x="676" y="343"/>
                  </a:lnTo>
                  <a:lnTo>
                    <a:pt x="677" y="342"/>
                  </a:lnTo>
                  <a:lnTo>
                    <a:pt x="681" y="338"/>
                  </a:lnTo>
                  <a:lnTo>
                    <a:pt x="682" y="337"/>
                  </a:lnTo>
                  <a:lnTo>
                    <a:pt x="684" y="335"/>
                  </a:lnTo>
                  <a:lnTo>
                    <a:pt x="684" y="332"/>
                  </a:lnTo>
                  <a:lnTo>
                    <a:pt x="684" y="328"/>
                  </a:lnTo>
                  <a:lnTo>
                    <a:pt x="684" y="324"/>
                  </a:lnTo>
                  <a:lnTo>
                    <a:pt x="684" y="322"/>
                  </a:lnTo>
                  <a:lnTo>
                    <a:pt x="684" y="320"/>
                  </a:lnTo>
                  <a:lnTo>
                    <a:pt x="684" y="319"/>
                  </a:lnTo>
                  <a:lnTo>
                    <a:pt x="684" y="317"/>
                  </a:lnTo>
                  <a:lnTo>
                    <a:pt x="684" y="315"/>
                  </a:lnTo>
                  <a:lnTo>
                    <a:pt x="684" y="314"/>
                  </a:lnTo>
                  <a:lnTo>
                    <a:pt x="684" y="312"/>
                  </a:lnTo>
                  <a:lnTo>
                    <a:pt x="686" y="312"/>
                  </a:lnTo>
                  <a:lnTo>
                    <a:pt x="686" y="310"/>
                  </a:lnTo>
                  <a:lnTo>
                    <a:pt x="686" y="309"/>
                  </a:lnTo>
                  <a:lnTo>
                    <a:pt x="687" y="309"/>
                  </a:lnTo>
                  <a:lnTo>
                    <a:pt x="689" y="304"/>
                  </a:lnTo>
                  <a:lnTo>
                    <a:pt x="691" y="302"/>
                  </a:lnTo>
                  <a:lnTo>
                    <a:pt x="691" y="301"/>
                  </a:lnTo>
                  <a:lnTo>
                    <a:pt x="693" y="299"/>
                  </a:lnTo>
                  <a:lnTo>
                    <a:pt x="696" y="297"/>
                  </a:lnTo>
                  <a:lnTo>
                    <a:pt x="699" y="292"/>
                  </a:lnTo>
                  <a:lnTo>
                    <a:pt x="701" y="291"/>
                  </a:lnTo>
                  <a:lnTo>
                    <a:pt x="703" y="291"/>
                  </a:lnTo>
                  <a:lnTo>
                    <a:pt x="703" y="289"/>
                  </a:lnTo>
                  <a:lnTo>
                    <a:pt x="704" y="289"/>
                  </a:lnTo>
                  <a:lnTo>
                    <a:pt x="706" y="287"/>
                  </a:lnTo>
                  <a:lnTo>
                    <a:pt x="706" y="286"/>
                  </a:lnTo>
                  <a:lnTo>
                    <a:pt x="708" y="282"/>
                  </a:lnTo>
                  <a:lnTo>
                    <a:pt x="709" y="282"/>
                  </a:lnTo>
                  <a:lnTo>
                    <a:pt x="709" y="279"/>
                  </a:lnTo>
                  <a:lnTo>
                    <a:pt x="709" y="278"/>
                  </a:lnTo>
                  <a:lnTo>
                    <a:pt x="711" y="278"/>
                  </a:lnTo>
                  <a:lnTo>
                    <a:pt x="711" y="276"/>
                  </a:lnTo>
                  <a:lnTo>
                    <a:pt x="714" y="274"/>
                  </a:lnTo>
                  <a:lnTo>
                    <a:pt x="714" y="273"/>
                  </a:lnTo>
                  <a:lnTo>
                    <a:pt x="716" y="268"/>
                  </a:lnTo>
                  <a:lnTo>
                    <a:pt x="716" y="266"/>
                  </a:lnTo>
                  <a:lnTo>
                    <a:pt x="718" y="266"/>
                  </a:lnTo>
                  <a:lnTo>
                    <a:pt x="718" y="264"/>
                  </a:lnTo>
                  <a:lnTo>
                    <a:pt x="720" y="263"/>
                  </a:lnTo>
                  <a:lnTo>
                    <a:pt x="721" y="263"/>
                  </a:lnTo>
                  <a:lnTo>
                    <a:pt x="721" y="261"/>
                  </a:lnTo>
                  <a:lnTo>
                    <a:pt x="721" y="259"/>
                  </a:lnTo>
                  <a:lnTo>
                    <a:pt x="725" y="256"/>
                  </a:lnTo>
                  <a:lnTo>
                    <a:pt x="726" y="253"/>
                  </a:lnTo>
                  <a:lnTo>
                    <a:pt x="728" y="251"/>
                  </a:lnTo>
                  <a:lnTo>
                    <a:pt x="730" y="250"/>
                  </a:lnTo>
                  <a:lnTo>
                    <a:pt x="731" y="250"/>
                  </a:lnTo>
                  <a:lnTo>
                    <a:pt x="733" y="248"/>
                  </a:lnTo>
                  <a:lnTo>
                    <a:pt x="735" y="248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40" y="248"/>
                  </a:lnTo>
                  <a:lnTo>
                    <a:pt x="740" y="246"/>
                  </a:lnTo>
                  <a:lnTo>
                    <a:pt x="740" y="248"/>
                  </a:lnTo>
                  <a:lnTo>
                    <a:pt x="742" y="246"/>
                  </a:lnTo>
                  <a:lnTo>
                    <a:pt x="743" y="246"/>
                  </a:lnTo>
                  <a:lnTo>
                    <a:pt x="743" y="245"/>
                  </a:lnTo>
                  <a:lnTo>
                    <a:pt x="745" y="243"/>
                  </a:lnTo>
                  <a:lnTo>
                    <a:pt x="748" y="240"/>
                  </a:lnTo>
                  <a:lnTo>
                    <a:pt x="750" y="240"/>
                  </a:lnTo>
                  <a:lnTo>
                    <a:pt x="750" y="238"/>
                  </a:lnTo>
                  <a:lnTo>
                    <a:pt x="752" y="236"/>
                  </a:lnTo>
                  <a:lnTo>
                    <a:pt x="752" y="235"/>
                  </a:lnTo>
                  <a:lnTo>
                    <a:pt x="753" y="233"/>
                  </a:lnTo>
                  <a:lnTo>
                    <a:pt x="755" y="233"/>
                  </a:lnTo>
                  <a:lnTo>
                    <a:pt x="757" y="232"/>
                  </a:lnTo>
                  <a:lnTo>
                    <a:pt x="769" y="228"/>
                  </a:lnTo>
                  <a:lnTo>
                    <a:pt x="772" y="228"/>
                  </a:lnTo>
                  <a:lnTo>
                    <a:pt x="774" y="227"/>
                  </a:lnTo>
                  <a:lnTo>
                    <a:pt x="775" y="225"/>
                  </a:lnTo>
                  <a:lnTo>
                    <a:pt x="777" y="223"/>
                  </a:lnTo>
                  <a:lnTo>
                    <a:pt x="780" y="223"/>
                  </a:lnTo>
                  <a:lnTo>
                    <a:pt x="780" y="222"/>
                  </a:lnTo>
                  <a:lnTo>
                    <a:pt x="782" y="220"/>
                  </a:lnTo>
                  <a:lnTo>
                    <a:pt x="784" y="218"/>
                  </a:lnTo>
                  <a:lnTo>
                    <a:pt x="785" y="218"/>
                  </a:lnTo>
                  <a:lnTo>
                    <a:pt x="785" y="217"/>
                  </a:lnTo>
                  <a:lnTo>
                    <a:pt x="787" y="217"/>
                  </a:lnTo>
                  <a:lnTo>
                    <a:pt x="787" y="215"/>
                  </a:lnTo>
                  <a:lnTo>
                    <a:pt x="789" y="213"/>
                  </a:lnTo>
                  <a:lnTo>
                    <a:pt x="792" y="210"/>
                  </a:lnTo>
                  <a:lnTo>
                    <a:pt x="792" y="209"/>
                  </a:lnTo>
                  <a:lnTo>
                    <a:pt x="794" y="207"/>
                  </a:lnTo>
                  <a:lnTo>
                    <a:pt x="794" y="205"/>
                  </a:lnTo>
                  <a:lnTo>
                    <a:pt x="796" y="202"/>
                  </a:lnTo>
                  <a:lnTo>
                    <a:pt x="796" y="200"/>
                  </a:lnTo>
                  <a:lnTo>
                    <a:pt x="797" y="199"/>
                  </a:lnTo>
                  <a:lnTo>
                    <a:pt x="797" y="197"/>
                  </a:lnTo>
                  <a:lnTo>
                    <a:pt x="799" y="194"/>
                  </a:lnTo>
                  <a:lnTo>
                    <a:pt x="799" y="192"/>
                  </a:lnTo>
                  <a:lnTo>
                    <a:pt x="801" y="190"/>
                  </a:lnTo>
                  <a:lnTo>
                    <a:pt x="801" y="187"/>
                  </a:lnTo>
                  <a:lnTo>
                    <a:pt x="802" y="186"/>
                  </a:lnTo>
                  <a:lnTo>
                    <a:pt x="802" y="184"/>
                  </a:lnTo>
                  <a:lnTo>
                    <a:pt x="804" y="182"/>
                  </a:lnTo>
                  <a:lnTo>
                    <a:pt x="806" y="182"/>
                  </a:lnTo>
                  <a:lnTo>
                    <a:pt x="807" y="181"/>
                  </a:lnTo>
                  <a:lnTo>
                    <a:pt x="811" y="177"/>
                  </a:lnTo>
                  <a:lnTo>
                    <a:pt x="812" y="177"/>
                  </a:lnTo>
                  <a:lnTo>
                    <a:pt x="814" y="177"/>
                  </a:lnTo>
                  <a:lnTo>
                    <a:pt x="819" y="176"/>
                  </a:lnTo>
                  <a:lnTo>
                    <a:pt x="826" y="174"/>
                  </a:lnTo>
                  <a:lnTo>
                    <a:pt x="829" y="174"/>
                  </a:lnTo>
                  <a:lnTo>
                    <a:pt x="831" y="174"/>
                  </a:lnTo>
                  <a:lnTo>
                    <a:pt x="833" y="174"/>
                  </a:lnTo>
                  <a:lnTo>
                    <a:pt x="834" y="174"/>
                  </a:lnTo>
                  <a:lnTo>
                    <a:pt x="836" y="174"/>
                  </a:lnTo>
                  <a:lnTo>
                    <a:pt x="836" y="179"/>
                  </a:lnTo>
                  <a:lnTo>
                    <a:pt x="838" y="181"/>
                  </a:lnTo>
                  <a:lnTo>
                    <a:pt x="838" y="182"/>
                  </a:lnTo>
                  <a:lnTo>
                    <a:pt x="839" y="182"/>
                  </a:lnTo>
                  <a:lnTo>
                    <a:pt x="839" y="186"/>
                  </a:lnTo>
                  <a:lnTo>
                    <a:pt x="841" y="186"/>
                  </a:lnTo>
                  <a:lnTo>
                    <a:pt x="841" y="189"/>
                  </a:lnTo>
                  <a:lnTo>
                    <a:pt x="841" y="190"/>
                  </a:lnTo>
                  <a:lnTo>
                    <a:pt x="841" y="192"/>
                  </a:lnTo>
                  <a:lnTo>
                    <a:pt x="839" y="194"/>
                  </a:lnTo>
                  <a:lnTo>
                    <a:pt x="839" y="205"/>
                  </a:lnTo>
                  <a:lnTo>
                    <a:pt x="839" y="207"/>
                  </a:lnTo>
                  <a:lnTo>
                    <a:pt x="838" y="209"/>
                  </a:lnTo>
                  <a:lnTo>
                    <a:pt x="839" y="209"/>
                  </a:lnTo>
                  <a:lnTo>
                    <a:pt x="841" y="209"/>
                  </a:lnTo>
                  <a:lnTo>
                    <a:pt x="843" y="209"/>
                  </a:lnTo>
                  <a:lnTo>
                    <a:pt x="845" y="209"/>
                  </a:lnTo>
                  <a:lnTo>
                    <a:pt x="846" y="209"/>
                  </a:lnTo>
                  <a:lnTo>
                    <a:pt x="846" y="210"/>
                  </a:lnTo>
                  <a:lnTo>
                    <a:pt x="848" y="210"/>
                  </a:lnTo>
                  <a:lnTo>
                    <a:pt x="848" y="209"/>
                  </a:lnTo>
                  <a:lnTo>
                    <a:pt x="850" y="209"/>
                  </a:lnTo>
                  <a:lnTo>
                    <a:pt x="850" y="210"/>
                  </a:lnTo>
                  <a:lnTo>
                    <a:pt x="851" y="209"/>
                  </a:lnTo>
                  <a:lnTo>
                    <a:pt x="851" y="210"/>
                  </a:lnTo>
                  <a:lnTo>
                    <a:pt x="853" y="210"/>
                  </a:lnTo>
                  <a:lnTo>
                    <a:pt x="855" y="210"/>
                  </a:lnTo>
                  <a:lnTo>
                    <a:pt x="856" y="209"/>
                  </a:lnTo>
                  <a:lnTo>
                    <a:pt x="858" y="209"/>
                  </a:lnTo>
                  <a:lnTo>
                    <a:pt x="860" y="209"/>
                  </a:lnTo>
                  <a:lnTo>
                    <a:pt x="860" y="207"/>
                  </a:lnTo>
                  <a:lnTo>
                    <a:pt x="860" y="209"/>
                  </a:lnTo>
                  <a:lnTo>
                    <a:pt x="861" y="209"/>
                  </a:lnTo>
                  <a:lnTo>
                    <a:pt x="863" y="209"/>
                  </a:lnTo>
                  <a:lnTo>
                    <a:pt x="865" y="209"/>
                  </a:lnTo>
                  <a:lnTo>
                    <a:pt x="866" y="207"/>
                  </a:lnTo>
                  <a:lnTo>
                    <a:pt x="868" y="209"/>
                  </a:lnTo>
                  <a:lnTo>
                    <a:pt x="870" y="209"/>
                  </a:lnTo>
                  <a:lnTo>
                    <a:pt x="868" y="209"/>
                  </a:lnTo>
                  <a:lnTo>
                    <a:pt x="868" y="207"/>
                  </a:lnTo>
                  <a:lnTo>
                    <a:pt x="870" y="207"/>
                  </a:lnTo>
                  <a:lnTo>
                    <a:pt x="872" y="207"/>
                  </a:lnTo>
                  <a:lnTo>
                    <a:pt x="872" y="205"/>
                  </a:lnTo>
                  <a:lnTo>
                    <a:pt x="873" y="205"/>
                  </a:lnTo>
                  <a:lnTo>
                    <a:pt x="875" y="205"/>
                  </a:lnTo>
                  <a:lnTo>
                    <a:pt x="877" y="207"/>
                  </a:lnTo>
                  <a:lnTo>
                    <a:pt x="878" y="207"/>
                  </a:lnTo>
                  <a:lnTo>
                    <a:pt x="878" y="209"/>
                  </a:lnTo>
                  <a:lnTo>
                    <a:pt x="880" y="209"/>
                  </a:lnTo>
                  <a:lnTo>
                    <a:pt x="880" y="210"/>
                  </a:lnTo>
                  <a:lnTo>
                    <a:pt x="882" y="210"/>
                  </a:lnTo>
                  <a:lnTo>
                    <a:pt x="882" y="212"/>
                  </a:lnTo>
                  <a:lnTo>
                    <a:pt x="882" y="213"/>
                  </a:lnTo>
                  <a:lnTo>
                    <a:pt x="882" y="215"/>
                  </a:lnTo>
                  <a:lnTo>
                    <a:pt x="883" y="215"/>
                  </a:lnTo>
                  <a:lnTo>
                    <a:pt x="883" y="217"/>
                  </a:lnTo>
                  <a:lnTo>
                    <a:pt x="885" y="220"/>
                  </a:lnTo>
                  <a:lnTo>
                    <a:pt x="887" y="222"/>
                  </a:lnTo>
                  <a:lnTo>
                    <a:pt x="888" y="223"/>
                  </a:lnTo>
                  <a:lnTo>
                    <a:pt x="890" y="227"/>
                  </a:lnTo>
                  <a:lnTo>
                    <a:pt x="892" y="228"/>
                  </a:lnTo>
                  <a:lnTo>
                    <a:pt x="894" y="230"/>
                  </a:lnTo>
                  <a:lnTo>
                    <a:pt x="894" y="232"/>
                  </a:lnTo>
                  <a:lnTo>
                    <a:pt x="895" y="232"/>
                  </a:lnTo>
                  <a:lnTo>
                    <a:pt x="895" y="233"/>
                  </a:lnTo>
                  <a:lnTo>
                    <a:pt x="897" y="233"/>
                  </a:lnTo>
                  <a:lnTo>
                    <a:pt x="899" y="233"/>
                  </a:lnTo>
                  <a:lnTo>
                    <a:pt x="900" y="235"/>
                  </a:lnTo>
                  <a:lnTo>
                    <a:pt x="902" y="235"/>
                  </a:lnTo>
                  <a:lnTo>
                    <a:pt x="902" y="236"/>
                  </a:lnTo>
                  <a:lnTo>
                    <a:pt x="902" y="238"/>
                  </a:lnTo>
                  <a:lnTo>
                    <a:pt x="904" y="238"/>
                  </a:lnTo>
                  <a:lnTo>
                    <a:pt x="904" y="240"/>
                  </a:lnTo>
                  <a:lnTo>
                    <a:pt x="937" y="255"/>
                  </a:lnTo>
                  <a:lnTo>
                    <a:pt x="939" y="255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2" y="258"/>
                  </a:lnTo>
                  <a:lnTo>
                    <a:pt x="944" y="258"/>
                  </a:lnTo>
                  <a:lnTo>
                    <a:pt x="946" y="259"/>
                  </a:lnTo>
                  <a:lnTo>
                    <a:pt x="948" y="259"/>
                  </a:lnTo>
                  <a:lnTo>
                    <a:pt x="948" y="261"/>
                  </a:lnTo>
                  <a:lnTo>
                    <a:pt x="948" y="259"/>
                  </a:lnTo>
                  <a:lnTo>
                    <a:pt x="949" y="259"/>
                  </a:lnTo>
                  <a:lnTo>
                    <a:pt x="951" y="259"/>
                  </a:lnTo>
                  <a:lnTo>
                    <a:pt x="953" y="259"/>
                  </a:lnTo>
                  <a:lnTo>
                    <a:pt x="954" y="259"/>
                  </a:lnTo>
                  <a:lnTo>
                    <a:pt x="956" y="259"/>
                  </a:lnTo>
                  <a:lnTo>
                    <a:pt x="958" y="259"/>
                  </a:lnTo>
                  <a:lnTo>
                    <a:pt x="959" y="259"/>
                  </a:lnTo>
                  <a:lnTo>
                    <a:pt x="961" y="261"/>
                  </a:lnTo>
                  <a:lnTo>
                    <a:pt x="963" y="263"/>
                  </a:lnTo>
                  <a:lnTo>
                    <a:pt x="964" y="263"/>
                  </a:lnTo>
                  <a:lnTo>
                    <a:pt x="966" y="263"/>
                  </a:lnTo>
                  <a:lnTo>
                    <a:pt x="968" y="263"/>
                  </a:lnTo>
                  <a:lnTo>
                    <a:pt x="970" y="263"/>
                  </a:lnTo>
                  <a:lnTo>
                    <a:pt x="971" y="261"/>
                  </a:lnTo>
                  <a:lnTo>
                    <a:pt x="973" y="261"/>
                  </a:lnTo>
                  <a:lnTo>
                    <a:pt x="975" y="261"/>
                  </a:lnTo>
                  <a:lnTo>
                    <a:pt x="976" y="261"/>
                  </a:lnTo>
                  <a:lnTo>
                    <a:pt x="976" y="259"/>
                  </a:lnTo>
                  <a:lnTo>
                    <a:pt x="978" y="261"/>
                  </a:lnTo>
                  <a:lnTo>
                    <a:pt x="980" y="261"/>
                  </a:lnTo>
                  <a:lnTo>
                    <a:pt x="981" y="261"/>
                  </a:lnTo>
                  <a:lnTo>
                    <a:pt x="983" y="261"/>
                  </a:lnTo>
                  <a:lnTo>
                    <a:pt x="985" y="261"/>
                  </a:lnTo>
                  <a:lnTo>
                    <a:pt x="986" y="261"/>
                  </a:lnTo>
                  <a:lnTo>
                    <a:pt x="988" y="261"/>
                  </a:lnTo>
                  <a:lnTo>
                    <a:pt x="990" y="261"/>
                  </a:lnTo>
                  <a:lnTo>
                    <a:pt x="991" y="261"/>
                  </a:lnTo>
                  <a:lnTo>
                    <a:pt x="993" y="263"/>
                  </a:lnTo>
                  <a:lnTo>
                    <a:pt x="995" y="263"/>
                  </a:lnTo>
                  <a:lnTo>
                    <a:pt x="997" y="264"/>
                  </a:lnTo>
                  <a:lnTo>
                    <a:pt x="997" y="266"/>
                  </a:lnTo>
                  <a:lnTo>
                    <a:pt x="998" y="266"/>
                  </a:lnTo>
                  <a:lnTo>
                    <a:pt x="997" y="269"/>
                  </a:lnTo>
                  <a:lnTo>
                    <a:pt x="997" y="271"/>
                  </a:lnTo>
                  <a:lnTo>
                    <a:pt x="997" y="273"/>
                  </a:lnTo>
                  <a:lnTo>
                    <a:pt x="997" y="274"/>
                  </a:lnTo>
                  <a:lnTo>
                    <a:pt x="995" y="274"/>
                  </a:lnTo>
                  <a:lnTo>
                    <a:pt x="993" y="276"/>
                  </a:lnTo>
                  <a:lnTo>
                    <a:pt x="991" y="278"/>
                  </a:lnTo>
                  <a:lnTo>
                    <a:pt x="991" y="279"/>
                  </a:lnTo>
                  <a:lnTo>
                    <a:pt x="991" y="281"/>
                  </a:lnTo>
                  <a:lnTo>
                    <a:pt x="990" y="282"/>
                  </a:lnTo>
                  <a:lnTo>
                    <a:pt x="990" y="286"/>
                  </a:lnTo>
                  <a:lnTo>
                    <a:pt x="1012" y="292"/>
                  </a:lnTo>
                  <a:lnTo>
                    <a:pt x="1034" y="301"/>
                  </a:lnTo>
                  <a:lnTo>
                    <a:pt x="1034" y="302"/>
                  </a:lnTo>
                  <a:lnTo>
                    <a:pt x="1034" y="304"/>
                  </a:lnTo>
                  <a:lnTo>
                    <a:pt x="1035" y="304"/>
                  </a:lnTo>
                  <a:lnTo>
                    <a:pt x="1035" y="302"/>
                  </a:lnTo>
                  <a:lnTo>
                    <a:pt x="1037" y="301"/>
                  </a:lnTo>
                  <a:lnTo>
                    <a:pt x="1037" y="299"/>
                  </a:lnTo>
                  <a:lnTo>
                    <a:pt x="1037" y="297"/>
                  </a:lnTo>
                  <a:lnTo>
                    <a:pt x="1039" y="297"/>
                  </a:lnTo>
                  <a:lnTo>
                    <a:pt x="1040" y="297"/>
                  </a:lnTo>
                  <a:lnTo>
                    <a:pt x="1040" y="296"/>
                  </a:lnTo>
                  <a:lnTo>
                    <a:pt x="1040" y="297"/>
                  </a:lnTo>
                  <a:lnTo>
                    <a:pt x="1042" y="297"/>
                  </a:lnTo>
                  <a:lnTo>
                    <a:pt x="1042" y="296"/>
                  </a:lnTo>
                  <a:lnTo>
                    <a:pt x="1042" y="294"/>
                  </a:lnTo>
                  <a:lnTo>
                    <a:pt x="1044" y="294"/>
                  </a:lnTo>
                  <a:lnTo>
                    <a:pt x="1042" y="294"/>
                  </a:lnTo>
                  <a:lnTo>
                    <a:pt x="1042" y="292"/>
                  </a:lnTo>
                  <a:lnTo>
                    <a:pt x="1044" y="292"/>
                  </a:lnTo>
                  <a:lnTo>
                    <a:pt x="1044" y="291"/>
                  </a:lnTo>
                  <a:lnTo>
                    <a:pt x="1042" y="292"/>
                  </a:lnTo>
                  <a:lnTo>
                    <a:pt x="1042" y="291"/>
                  </a:lnTo>
                  <a:lnTo>
                    <a:pt x="1044" y="291"/>
                  </a:lnTo>
                  <a:lnTo>
                    <a:pt x="1044" y="289"/>
                  </a:lnTo>
                  <a:lnTo>
                    <a:pt x="1046" y="291"/>
                  </a:lnTo>
                  <a:lnTo>
                    <a:pt x="1047" y="291"/>
                  </a:lnTo>
                  <a:lnTo>
                    <a:pt x="1047" y="292"/>
                  </a:lnTo>
                  <a:lnTo>
                    <a:pt x="1049" y="292"/>
                  </a:lnTo>
                  <a:lnTo>
                    <a:pt x="1049" y="294"/>
                  </a:lnTo>
                  <a:lnTo>
                    <a:pt x="1049" y="296"/>
                  </a:lnTo>
                  <a:lnTo>
                    <a:pt x="1049" y="297"/>
                  </a:lnTo>
                  <a:lnTo>
                    <a:pt x="1047" y="297"/>
                  </a:lnTo>
                  <a:lnTo>
                    <a:pt x="1047" y="299"/>
                  </a:lnTo>
                  <a:lnTo>
                    <a:pt x="1047" y="301"/>
                  </a:lnTo>
                  <a:lnTo>
                    <a:pt x="1046" y="302"/>
                  </a:lnTo>
                  <a:lnTo>
                    <a:pt x="1047" y="302"/>
                  </a:lnTo>
                  <a:lnTo>
                    <a:pt x="1047" y="301"/>
                  </a:lnTo>
                  <a:lnTo>
                    <a:pt x="1049" y="301"/>
                  </a:lnTo>
                  <a:lnTo>
                    <a:pt x="1049" y="302"/>
                  </a:lnTo>
                  <a:lnTo>
                    <a:pt x="1051" y="301"/>
                  </a:lnTo>
                  <a:lnTo>
                    <a:pt x="1051" y="299"/>
                  </a:lnTo>
                  <a:lnTo>
                    <a:pt x="1051" y="297"/>
                  </a:lnTo>
                  <a:lnTo>
                    <a:pt x="1051" y="299"/>
                  </a:lnTo>
                  <a:lnTo>
                    <a:pt x="1051" y="297"/>
                  </a:lnTo>
                  <a:lnTo>
                    <a:pt x="1051" y="296"/>
                  </a:lnTo>
                  <a:lnTo>
                    <a:pt x="1051" y="294"/>
                  </a:lnTo>
                  <a:lnTo>
                    <a:pt x="1052" y="294"/>
                  </a:lnTo>
                  <a:lnTo>
                    <a:pt x="1051" y="294"/>
                  </a:lnTo>
                  <a:lnTo>
                    <a:pt x="1052" y="292"/>
                  </a:lnTo>
                  <a:lnTo>
                    <a:pt x="1052" y="291"/>
                  </a:lnTo>
                  <a:lnTo>
                    <a:pt x="1051" y="291"/>
                  </a:lnTo>
                  <a:lnTo>
                    <a:pt x="1052" y="291"/>
                  </a:lnTo>
                  <a:lnTo>
                    <a:pt x="1052" y="289"/>
                  </a:lnTo>
                  <a:lnTo>
                    <a:pt x="1054" y="291"/>
                  </a:lnTo>
                  <a:lnTo>
                    <a:pt x="1054" y="292"/>
                  </a:lnTo>
                  <a:lnTo>
                    <a:pt x="1052" y="292"/>
                  </a:lnTo>
                  <a:lnTo>
                    <a:pt x="1052" y="294"/>
                  </a:lnTo>
                  <a:lnTo>
                    <a:pt x="1054" y="292"/>
                  </a:lnTo>
                  <a:lnTo>
                    <a:pt x="1056" y="292"/>
                  </a:lnTo>
                  <a:lnTo>
                    <a:pt x="1056" y="294"/>
                  </a:lnTo>
                  <a:lnTo>
                    <a:pt x="1056" y="296"/>
                  </a:lnTo>
                  <a:lnTo>
                    <a:pt x="1056" y="297"/>
                  </a:lnTo>
                  <a:lnTo>
                    <a:pt x="1057" y="297"/>
                  </a:lnTo>
                  <a:lnTo>
                    <a:pt x="1057" y="296"/>
                  </a:lnTo>
                  <a:lnTo>
                    <a:pt x="1057" y="294"/>
                  </a:lnTo>
                  <a:lnTo>
                    <a:pt x="1057" y="292"/>
                  </a:lnTo>
                  <a:lnTo>
                    <a:pt x="1056" y="291"/>
                  </a:lnTo>
                  <a:lnTo>
                    <a:pt x="1057" y="291"/>
                  </a:lnTo>
                  <a:lnTo>
                    <a:pt x="1059" y="291"/>
                  </a:lnTo>
                  <a:lnTo>
                    <a:pt x="1059" y="289"/>
                  </a:lnTo>
                  <a:lnTo>
                    <a:pt x="1061" y="289"/>
                  </a:lnTo>
                  <a:lnTo>
                    <a:pt x="1062" y="289"/>
                  </a:lnTo>
                  <a:lnTo>
                    <a:pt x="1062" y="291"/>
                  </a:lnTo>
                  <a:lnTo>
                    <a:pt x="1062" y="292"/>
                  </a:lnTo>
                  <a:lnTo>
                    <a:pt x="1062" y="294"/>
                  </a:lnTo>
                  <a:lnTo>
                    <a:pt x="1064" y="294"/>
                  </a:lnTo>
                  <a:lnTo>
                    <a:pt x="1066" y="292"/>
                  </a:lnTo>
                  <a:lnTo>
                    <a:pt x="1067" y="292"/>
                  </a:lnTo>
                  <a:lnTo>
                    <a:pt x="1067" y="294"/>
                  </a:lnTo>
                  <a:lnTo>
                    <a:pt x="1069" y="294"/>
                  </a:lnTo>
                  <a:lnTo>
                    <a:pt x="1069" y="296"/>
                  </a:lnTo>
                  <a:lnTo>
                    <a:pt x="1069" y="297"/>
                  </a:lnTo>
                  <a:lnTo>
                    <a:pt x="1069" y="299"/>
                  </a:lnTo>
                  <a:lnTo>
                    <a:pt x="1067" y="299"/>
                  </a:lnTo>
                  <a:lnTo>
                    <a:pt x="1069" y="301"/>
                  </a:lnTo>
                  <a:lnTo>
                    <a:pt x="1067" y="302"/>
                  </a:lnTo>
                  <a:lnTo>
                    <a:pt x="1069" y="302"/>
                  </a:lnTo>
                  <a:lnTo>
                    <a:pt x="1069" y="304"/>
                  </a:lnTo>
                  <a:lnTo>
                    <a:pt x="1071" y="304"/>
                  </a:lnTo>
                  <a:lnTo>
                    <a:pt x="1071" y="302"/>
                  </a:lnTo>
                  <a:lnTo>
                    <a:pt x="1073" y="301"/>
                  </a:lnTo>
                  <a:lnTo>
                    <a:pt x="1073" y="299"/>
                  </a:lnTo>
                  <a:lnTo>
                    <a:pt x="1074" y="299"/>
                  </a:lnTo>
                  <a:lnTo>
                    <a:pt x="1074" y="297"/>
                  </a:lnTo>
                  <a:lnTo>
                    <a:pt x="1074" y="296"/>
                  </a:lnTo>
                  <a:lnTo>
                    <a:pt x="1073" y="294"/>
                  </a:lnTo>
                  <a:lnTo>
                    <a:pt x="1074" y="294"/>
                  </a:lnTo>
                  <a:lnTo>
                    <a:pt x="1074" y="292"/>
                  </a:lnTo>
                  <a:lnTo>
                    <a:pt x="1076" y="294"/>
                  </a:lnTo>
                  <a:lnTo>
                    <a:pt x="1078" y="294"/>
                  </a:lnTo>
                  <a:lnTo>
                    <a:pt x="1078" y="296"/>
                  </a:lnTo>
                  <a:lnTo>
                    <a:pt x="1078" y="297"/>
                  </a:lnTo>
                  <a:lnTo>
                    <a:pt x="1078" y="299"/>
                  </a:lnTo>
                  <a:lnTo>
                    <a:pt x="1079" y="299"/>
                  </a:lnTo>
                  <a:lnTo>
                    <a:pt x="1079" y="301"/>
                  </a:lnTo>
                  <a:lnTo>
                    <a:pt x="1079" y="302"/>
                  </a:lnTo>
                  <a:lnTo>
                    <a:pt x="1081" y="302"/>
                  </a:lnTo>
                  <a:lnTo>
                    <a:pt x="1081" y="304"/>
                  </a:lnTo>
                  <a:lnTo>
                    <a:pt x="1081" y="305"/>
                  </a:lnTo>
                  <a:lnTo>
                    <a:pt x="1083" y="305"/>
                  </a:lnTo>
                  <a:lnTo>
                    <a:pt x="1083" y="307"/>
                  </a:lnTo>
                  <a:lnTo>
                    <a:pt x="1083" y="309"/>
                  </a:lnTo>
                  <a:lnTo>
                    <a:pt x="1083" y="310"/>
                  </a:lnTo>
                  <a:lnTo>
                    <a:pt x="1083" y="309"/>
                  </a:lnTo>
                  <a:lnTo>
                    <a:pt x="1084" y="310"/>
                  </a:lnTo>
                  <a:lnTo>
                    <a:pt x="1084" y="309"/>
                  </a:lnTo>
                  <a:lnTo>
                    <a:pt x="1084" y="307"/>
                  </a:lnTo>
                  <a:lnTo>
                    <a:pt x="1084" y="304"/>
                  </a:lnTo>
                  <a:lnTo>
                    <a:pt x="1084" y="302"/>
                  </a:lnTo>
                  <a:lnTo>
                    <a:pt x="1084" y="301"/>
                  </a:lnTo>
                  <a:lnTo>
                    <a:pt x="1083" y="301"/>
                  </a:lnTo>
                  <a:lnTo>
                    <a:pt x="1084" y="299"/>
                  </a:lnTo>
                  <a:lnTo>
                    <a:pt x="1084" y="297"/>
                  </a:lnTo>
                  <a:lnTo>
                    <a:pt x="1083" y="297"/>
                  </a:lnTo>
                  <a:lnTo>
                    <a:pt x="1083" y="296"/>
                  </a:lnTo>
                  <a:lnTo>
                    <a:pt x="1084" y="296"/>
                  </a:lnTo>
                  <a:lnTo>
                    <a:pt x="1084" y="294"/>
                  </a:lnTo>
                  <a:lnTo>
                    <a:pt x="1086" y="294"/>
                  </a:lnTo>
                  <a:lnTo>
                    <a:pt x="1088" y="294"/>
                  </a:lnTo>
                  <a:lnTo>
                    <a:pt x="1089" y="294"/>
                  </a:lnTo>
                  <a:lnTo>
                    <a:pt x="1089" y="296"/>
                  </a:lnTo>
                  <a:lnTo>
                    <a:pt x="1089" y="297"/>
                  </a:lnTo>
                  <a:lnTo>
                    <a:pt x="1088" y="299"/>
                  </a:lnTo>
                  <a:lnTo>
                    <a:pt x="1089" y="299"/>
                  </a:lnTo>
                  <a:lnTo>
                    <a:pt x="1091" y="299"/>
                  </a:lnTo>
                  <a:lnTo>
                    <a:pt x="1091" y="297"/>
                  </a:lnTo>
                  <a:lnTo>
                    <a:pt x="1093" y="297"/>
                  </a:lnTo>
                  <a:lnTo>
                    <a:pt x="1094" y="297"/>
                  </a:lnTo>
                  <a:lnTo>
                    <a:pt x="1093" y="296"/>
                  </a:lnTo>
                  <a:lnTo>
                    <a:pt x="1094" y="296"/>
                  </a:lnTo>
                  <a:lnTo>
                    <a:pt x="1096" y="296"/>
                  </a:lnTo>
                  <a:lnTo>
                    <a:pt x="1096" y="294"/>
                  </a:lnTo>
                  <a:lnTo>
                    <a:pt x="1098" y="294"/>
                  </a:lnTo>
                  <a:lnTo>
                    <a:pt x="1100" y="294"/>
                  </a:lnTo>
                  <a:lnTo>
                    <a:pt x="1101" y="294"/>
                  </a:lnTo>
                  <a:lnTo>
                    <a:pt x="1101" y="296"/>
                  </a:lnTo>
                  <a:lnTo>
                    <a:pt x="1101" y="297"/>
                  </a:lnTo>
                  <a:lnTo>
                    <a:pt x="1101" y="299"/>
                  </a:lnTo>
                  <a:lnTo>
                    <a:pt x="1103" y="299"/>
                  </a:lnTo>
                  <a:lnTo>
                    <a:pt x="1105" y="299"/>
                  </a:lnTo>
                  <a:lnTo>
                    <a:pt x="1103" y="297"/>
                  </a:lnTo>
                  <a:lnTo>
                    <a:pt x="1105" y="297"/>
                  </a:lnTo>
                  <a:lnTo>
                    <a:pt x="1106" y="297"/>
                  </a:lnTo>
                  <a:lnTo>
                    <a:pt x="1108" y="297"/>
                  </a:lnTo>
                  <a:lnTo>
                    <a:pt x="1108" y="299"/>
                  </a:lnTo>
                  <a:lnTo>
                    <a:pt x="1110" y="299"/>
                  </a:lnTo>
                  <a:lnTo>
                    <a:pt x="1110" y="301"/>
                  </a:lnTo>
                  <a:lnTo>
                    <a:pt x="1110" y="302"/>
                  </a:lnTo>
                  <a:lnTo>
                    <a:pt x="1108" y="302"/>
                  </a:lnTo>
                  <a:lnTo>
                    <a:pt x="1106" y="302"/>
                  </a:lnTo>
                  <a:lnTo>
                    <a:pt x="1105" y="304"/>
                  </a:lnTo>
                  <a:lnTo>
                    <a:pt x="1106" y="304"/>
                  </a:lnTo>
                  <a:lnTo>
                    <a:pt x="1108" y="304"/>
                  </a:lnTo>
                  <a:lnTo>
                    <a:pt x="1108" y="302"/>
                  </a:lnTo>
                  <a:lnTo>
                    <a:pt x="1110" y="302"/>
                  </a:lnTo>
                  <a:lnTo>
                    <a:pt x="1110" y="304"/>
                  </a:lnTo>
                  <a:lnTo>
                    <a:pt x="1110" y="302"/>
                  </a:lnTo>
                  <a:lnTo>
                    <a:pt x="1111" y="301"/>
                  </a:lnTo>
                  <a:lnTo>
                    <a:pt x="1113" y="301"/>
                  </a:lnTo>
                  <a:lnTo>
                    <a:pt x="1113" y="302"/>
                  </a:lnTo>
                  <a:lnTo>
                    <a:pt x="1113" y="304"/>
                  </a:lnTo>
                  <a:lnTo>
                    <a:pt x="1113" y="305"/>
                  </a:lnTo>
                  <a:lnTo>
                    <a:pt x="1113" y="307"/>
                  </a:lnTo>
                  <a:lnTo>
                    <a:pt x="1111" y="307"/>
                  </a:lnTo>
                  <a:lnTo>
                    <a:pt x="1111" y="309"/>
                  </a:lnTo>
                  <a:lnTo>
                    <a:pt x="1113" y="309"/>
                  </a:lnTo>
                  <a:lnTo>
                    <a:pt x="1113" y="310"/>
                  </a:lnTo>
                  <a:lnTo>
                    <a:pt x="1113" y="309"/>
                  </a:lnTo>
                  <a:lnTo>
                    <a:pt x="1113" y="310"/>
                  </a:lnTo>
                  <a:lnTo>
                    <a:pt x="1113" y="309"/>
                  </a:lnTo>
                  <a:lnTo>
                    <a:pt x="1113" y="307"/>
                  </a:lnTo>
                  <a:lnTo>
                    <a:pt x="1113" y="305"/>
                  </a:lnTo>
                  <a:lnTo>
                    <a:pt x="1115" y="305"/>
                  </a:lnTo>
                  <a:lnTo>
                    <a:pt x="1115" y="307"/>
                  </a:lnTo>
                  <a:lnTo>
                    <a:pt x="1115" y="305"/>
                  </a:lnTo>
                  <a:lnTo>
                    <a:pt x="1115" y="304"/>
                  </a:lnTo>
                  <a:lnTo>
                    <a:pt x="1116" y="304"/>
                  </a:lnTo>
                  <a:lnTo>
                    <a:pt x="1115" y="304"/>
                  </a:lnTo>
                  <a:lnTo>
                    <a:pt x="1115" y="302"/>
                  </a:lnTo>
                  <a:lnTo>
                    <a:pt x="1116" y="302"/>
                  </a:lnTo>
                  <a:lnTo>
                    <a:pt x="1118" y="302"/>
                  </a:lnTo>
                  <a:lnTo>
                    <a:pt x="1118" y="301"/>
                  </a:lnTo>
                  <a:lnTo>
                    <a:pt x="1120" y="301"/>
                  </a:lnTo>
                  <a:lnTo>
                    <a:pt x="1120" y="302"/>
                  </a:lnTo>
                  <a:lnTo>
                    <a:pt x="1122" y="302"/>
                  </a:lnTo>
                  <a:lnTo>
                    <a:pt x="1122" y="304"/>
                  </a:lnTo>
                  <a:lnTo>
                    <a:pt x="1120" y="304"/>
                  </a:lnTo>
                  <a:lnTo>
                    <a:pt x="1120" y="305"/>
                  </a:lnTo>
                  <a:lnTo>
                    <a:pt x="1122" y="305"/>
                  </a:lnTo>
                  <a:lnTo>
                    <a:pt x="1122" y="307"/>
                  </a:lnTo>
                  <a:lnTo>
                    <a:pt x="1120" y="309"/>
                  </a:lnTo>
                  <a:lnTo>
                    <a:pt x="1122" y="307"/>
                  </a:lnTo>
                  <a:lnTo>
                    <a:pt x="1122" y="309"/>
                  </a:lnTo>
                  <a:lnTo>
                    <a:pt x="1122" y="310"/>
                  </a:lnTo>
                  <a:lnTo>
                    <a:pt x="1123" y="310"/>
                  </a:lnTo>
                  <a:lnTo>
                    <a:pt x="1122" y="310"/>
                  </a:lnTo>
                  <a:lnTo>
                    <a:pt x="1123" y="310"/>
                  </a:lnTo>
                  <a:lnTo>
                    <a:pt x="1123" y="309"/>
                  </a:lnTo>
                  <a:lnTo>
                    <a:pt x="1123" y="307"/>
                  </a:lnTo>
                  <a:lnTo>
                    <a:pt x="1123" y="304"/>
                  </a:lnTo>
                  <a:lnTo>
                    <a:pt x="1123" y="305"/>
                  </a:lnTo>
                  <a:lnTo>
                    <a:pt x="1123" y="307"/>
                  </a:lnTo>
                  <a:lnTo>
                    <a:pt x="1123" y="309"/>
                  </a:lnTo>
                  <a:lnTo>
                    <a:pt x="1123" y="310"/>
                  </a:lnTo>
                  <a:lnTo>
                    <a:pt x="1123" y="312"/>
                  </a:lnTo>
                  <a:lnTo>
                    <a:pt x="1123" y="314"/>
                  </a:lnTo>
                  <a:lnTo>
                    <a:pt x="1123" y="312"/>
                  </a:lnTo>
                  <a:lnTo>
                    <a:pt x="1125" y="312"/>
                  </a:lnTo>
                  <a:lnTo>
                    <a:pt x="1125" y="314"/>
                  </a:lnTo>
                  <a:lnTo>
                    <a:pt x="1127" y="314"/>
                  </a:lnTo>
                  <a:lnTo>
                    <a:pt x="1125" y="312"/>
                  </a:lnTo>
                  <a:lnTo>
                    <a:pt x="1123" y="310"/>
                  </a:lnTo>
                  <a:lnTo>
                    <a:pt x="1125" y="310"/>
                  </a:lnTo>
                  <a:lnTo>
                    <a:pt x="1125" y="309"/>
                  </a:lnTo>
                  <a:lnTo>
                    <a:pt x="1125" y="307"/>
                  </a:lnTo>
                  <a:lnTo>
                    <a:pt x="1125" y="305"/>
                  </a:lnTo>
                  <a:lnTo>
                    <a:pt x="1125" y="307"/>
                  </a:lnTo>
                  <a:lnTo>
                    <a:pt x="1127" y="307"/>
                  </a:lnTo>
                  <a:lnTo>
                    <a:pt x="1127" y="305"/>
                  </a:lnTo>
                  <a:lnTo>
                    <a:pt x="1128" y="305"/>
                  </a:lnTo>
                  <a:lnTo>
                    <a:pt x="1130" y="305"/>
                  </a:lnTo>
                  <a:lnTo>
                    <a:pt x="1130" y="304"/>
                  </a:lnTo>
                  <a:lnTo>
                    <a:pt x="1132" y="304"/>
                  </a:lnTo>
                  <a:lnTo>
                    <a:pt x="1133" y="305"/>
                  </a:lnTo>
                  <a:lnTo>
                    <a:pt x="1133" y="307"/>
                  </a:lnTo>
                  <a:lnTo>
                    <a:pt x="1132" y="309"/>
                  </a:lnTo>
                  <a:lnTo>
                    <a:pt x="1132" y="310"/>
                  </a:lnTo>
                  <a:lnTo>
                    <a:pt x="1130" y="310"/>
                  </a:lnTo>
                  <a:lnTo>
                    <a:pt x="1132" y="312"/>
                  </a:lnTo>
                  <a:lnTo>
                    <a:pt x="1132" y="310"/>
                  </a:lnTo>
                  <a:lnTo>
                    <a:pt x="1132" y="312"/>
                  </a:lnTo>
                  <a:lnTo>
                    <a:pt x="1133" y="312"/>
                  </a:lnTo>
                  <a:lnTo>
                    <a:pt x="1132" y="312"/>
                  </a:lnTo>
                  <a:lnTo>
                    <a:pt x="1133" y="312"/>
                  </a:lnTo>
                  <a:lnTo>
                    <a:pt x="1133" y="314"/>
                  </a:lnTo>
                  <a:lnTo>
                    <a:pt x="1133" y="315"/>
                  </a:lnTo>
                  <a:lnTo>
                    <a:pt x="1135" y="317"/>
                  </a:lnTo>
                  <a:lnTo>
                    <a:pt x="1135" y="319"/>
                  </a:lnTo>
                  <a:lnTo>
                    <a:pt x="1133" y="319"/>
                  </a:lnTo>
                  <a:lnTo>
                    <a:pt x="1135" y="319"/>
                  </a:lnTo>
                  <a:lnTo>
                    <a:pt x="1135" y="320"/>
                  </a:lnTo>
                  <a:lnTo>
                    <a:pt x="1137" y="320"/>
                  </a:lnTo>
                  <a:lnTo>
                    <a:pt x="1137" y="319"/>
                  </a:lnTo>
                  <a:lnTo>
                    <a:pt x="1138" y="319"/>
                  </a:lnTo>
                  <a:lnTo>
                    <a:pt x="1137" y="319"/>
                  </a:lnTo>
                  <a:lnTo>
                    <a:pt x="1137" y="317"/>
                  </a:lnTo>
                  <a:lnTo>
                    <a:pt x="1137" y="315"/>
                  </a:lnTo>
                  <a:lnTo>
                    <a:pt x="1137" y="314"/>
                  </a:lnTo>
                  <a:lnTo>
                    <a:pt x="1138" y="314"/>
                  </a:lnTo>
                  <a:lnTo>
                    <a:pt x="1140" y="314"/>
                  </a:lnTo>
                  <a:lnTo>
                    <a:pt x="1140" y="312"/>
                  </a:lnTo>
                  <a:lnTo>
                    <a:pt x="1140" y="310"/>
                  </a:lnTo>
                  <a:lnTo>
                    <a:pt x="1140" y="309"/>
                  </a:lnTo>
                  <a:lnTo>
                    <a:pt x="1142" y="309"/>
                  </a:lnTo>
                  <a:lnTo>
                    <a:pt x="1142" y="310"/>
                  </a:lnTo>
                  <a:lnTo>
                    <a:pt x="1142" y="309"/>
                  </a:lnTo>
                  <a:lnTo>
                    <a:pt x="1143" y="309"/>
                  </a:lnTo>
                  <a:lnTo>
                    <a:pt x="1143" y="307"/>
                  </a:lnTo>
                  <a:lnTo>
                    <a:pt x="1142" y="307"/>
                  </a:lnTo>
                  <a:lnTo>
                    <a:pt x="1143" y="307"/>
                  </a:lnTo>
                  <a:lnTo>
                    <a:pt x="1145" y="309"/>
                  </a:lnTo>
                  <a:lnTo>
                    <a:pt x="1143" y="309"/>
                  </a:lnTo>
                  <a:lnTo>
                    <a:pt x="1143" y="310"/>
                  </a:lnTo>
                  <a:lnTo>
                    <a:pt x="1145" y="310"/>
                  </a:lnTo>
                  <a:lnTo>
                    <a:pt x="1145" y="312"/>
                  </a:lnTo>
                  <a:lnTo>
                    <a:pt x="1143" y="312"/>
                  </a:lnTo>
                  <a:lnTo>
                    <a:pt x="1142" y="312"/>
                  </a:lnTo>
                  <a:lnTo>
                    <a:pt x="1143" y="312"/>
                  </a:lnTo>
                  <a:lnTo>
                    <a:pt x="1145" y="314"/>
                  </a:lnTo>
                  <a:lnTo>
                    <a:pt x="1143" y="314"/>
                  </a:lnTo>
                  <a:lnTo>
                    <a:pt x="1143" y="315"/>
                  </a:lnTo>
                  <a:lnTo>
                    <a:pt x="1142" y="315"/>
                  </a:lnTo>
                  <a:lnTo>
                    <a:pt x="1143" y="315"/>
                  </a:lnTo>
                  <a:lnTo>
                    <a:pt x="1145" y="315"/>
                  </a:lnTo>
                  <a:lnTo>
                    <a:pt x="1143" y="315"/>
                  </a:lnTo>
                  <a:lnTo>
                    <a:pt x="1143" y="317"/>
                  </a:lnTo>
                  <a:lnTo>
                    <a:pt x="1142" y="317"/>
                  </a:lnTo>
                  <a:lnTo>
                    <a:pt x="1143" y="319"/>
                  </a:lnTo>
                  <a:lnTo>
                    <a:pt x="1143" y="317"/>
                  </a:lnTo>
                  <a:lnTo>
                    <a:pt x="1145" y="317"/>
                  </a:lnTo>
                  <a:lnTo>
                    <a:pt x="1145" y="315"/>
                  </a:lnTo>
                  <a:lnTo>
                    <a:pt x="1147" y="315"/>
                  </a:lnTo>
                  <a:lnTo>
                    <a:pt x="1147" y="317"/>
                  </a:lnTo>
                  <a:lnTo>
                    <a:pt x="1147" y="319"/>
                  </a:lnTo>
                  <a:lnTo>
                    <a:pt x="1145" y="320"/>
                  </a:lnTo>
                  <a:lnTo>
                    <a:pt x="1145" y="322"/>
                  </a:lnTo>
                  <a:lnTo>
                    <a:pt x="1145" y="320"/>
                  </a:lnTo>
                  <a:lnTo>
                    <a:pt x="1147" y="320"/>
                  </a:lnTo>
                  <a:lnTo>
                    <a:pt x="1147" y="319"/>
                  </a:lnTo>
                  <a:lnTo>
                    <a:pt x="1149" y="319"/>
                  </a:lnTo>
                  <a:lnTo>
                    <a:pt x="1149" y="320"/>
                  </a:lnTo>
                  <a:lnTo>
                    <a:pt x="1149" y="322"/>
                  </a:lnTo>
                  <a:lnTo>
                    <a:pt x="1149" y="320"/>
                  </a:lnTo>
                  <a:lnTo>
                    <a:pt x="1149" y="319"/>
                  </a:lnTo>
                  <a:lnTo>
                    <a:pt x="1149" y="317"/>
                  </a:lnTo>
                  <a:lnTo>
                    <a:pt x="1149" y="315"/>
                  </a:lnTo>
                  <a:lnTo>
                    <a:pt x="1150" y="315"/>
                  </a:lnTo>
                  <a:lnTo>
                    <a:pt x="1150" y="317"/>
                  </a:lnTo>
                  <a:lnTo>
                    <a:pt x="1152" y="317"/>
                  </a:lnTo>
                  <a:lnTo>
                    <a:pt x="1150" y="317"/>
                  </a:lnTo>
                  <a:lnTo>
                    <a:pt x="1150" y="315"/>
                  </a:lnTo>
                  <a:lnTo>
                    <a:pt x="1150" y="314"/>
                  </a:lnTo>
                  <a:lnTo>
                    <a:pt x="1152" y="315"/>
                  </a:lnTo>
                  <a:lnTo>
                    <a:pt x="1154" y="317"/>
                  </a:lnTo>
                  <a:lnTo>
                    <a:pt x="1154" y="319"/>
                  </a:lnTo>
                  <a:lnTo>
                    <a:pt x="1154" y="320"/>
                  </a:lnTo>
                  <a:lnTo>
                    <a:pt x="1154" y="322"/>
                  </a:lnTo>
                  <a:lnTo>
                    <a:pt x="1154" y="324"/>
                  </a:lnTo>
                  <a:lnTo>
                    <a:pt x="1152" y="324"/>
                  </a:lnTo>
                  <a:lnTo>
                    <a:pt x="1154" y="324"/>
                  </a:lnTo>
                  <a:lnTo>
                    <a:pt x="1155" y="322"/>
                  </a:lnTo>
                  <a:lnTo>
                    <a:pt x="1155" y="320"/>
                  </a:lnTo>
                  <a:lnTo>
                    <a:pt x="1154" y="319"/>
                  </a:lnTo>
                  <a:lnTo>
                    <a:pt x="1155" y="315"/>
                  </a:lnTo>
                  <a:lnTo>
                    <a:pt x="1157" y="315"/>
                  </a:lnTo>
                  <a:lnTo>
                    <a:pt x="1159" y="317"/>
                  </a:lnTo>
                  <a:lnTo>
                    <a:pt x="1159" y="319"/>
                  </a:lnTo>
                  <a:lnTo>
                    <a:pt x="1160" y="319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0" y="317"/>
                  </a:lnTo>
                  <a:lnTo>
                    <a:pt x="1159" y="317"/>
                  </a:lnTo>
                  <a:lnTo>
                    <a:pt x="1159" y="314"/>
                  </a:lnTo>
                  <a:lnTo>
                    <a:pt x="1160" y="314"/>
                  </a:lnTo>
                  <a:lnTo>
                    <a:pt x="1160" y="312"/>
                  </a:lnTo>
                  <a:lnTo>
                    <a:pt x="1162" y="310"/>
                  </a:lnTo>
                  <a:lnTo>
                    <a:pt x="1162" y="312"/>
                  </a:lnTo>
                  <a:lnTo>
                    <a:pt x="1164" y="312"/>
                  </a:lnTo>
                  <a:lnTo>
                    <a:pt x="1162" y="312"/>
                  </a:lnTo>
                  <a:lnTo>
                    <a:pt x="1162" y="314"/>
                  </a:lnTo>
                  <a:lnTo>
                    <a:pt x="1164" y="314"/>
                  </a:lnTo>
                  <a:lnTo>
                    <a:pt x="1165" y="315"/>
                  </a:lnTo>
                  <a:lnTo>
                    <a:pt x="1165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20"/>
                  </a:lnTo>
                  <a:lnTo>
                    <a:pt x="1164" y="319"/>
                  </a:lnTo>
                  <a:lnTo>
                    <a:pt x="1162" y="319"/>
                  </a:lnTo>
                  <a:lnTo>
                    <a:pt x="1162" y="320"/>
                  </a:lnTo>
                  <a:lnTo>
                    <a:pt x="1164" y="320"/>
                  </a:lnTo>
                  <a:lnTo>
                    <a:pt x="1164" y="322"/>
                  </a:lnTo>
                  <a:lnTo>
                    <a:pt x="1162" y="322"/>
                  </a:lnTo>
                  <a:lnTo>
                    <a:pt x="1164" y="324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7"/>
                  </a:lnTo>
                  <a:lnTo>
                    <a:pt x="1160" y="325"/>
                  </a:lnTo>
                  <a:lnTo>
                    <a:pt x="1160" y="327"/>
                  </a:lnTo>
                  <a:lnTo>
                    <a:pt x="1159" y="327"/>
                  </a:lnTo>
                  <a:lnTo>
                    <a:pt x="1159" y="328"/>
                  </a:lnTo>
                  <a:lnTo>
                    <a:pt x="1160" y="328"/>
                  </a:lnTo>
                  <a:lnTo>
                    <a:pt x="1162" y="328"/>
                  </a:lnTo>
                  <a:lnTo>
                    <a:pt x="1162" y="327"/>
                  </a:lnTo>
                  <a:lnTo>
                    <a:pt x="1162" y="328"/>
                  </a:lnTo>
                  <a:lnTo>
                    <a:pt x="1164" y="328"/>
                  </a:lnTo>
                  <a:lnTo>
                    <a:pt x="1164" y="327"/>
                  </a:lnTo>
                  <a:lnTo>
                    <a:pt x="1165" y="327"/>
                  </a:lnTo>
                  <a:lnTo>
                    <a:pt x="1167" y="327"/>
                  </a:lnTo>
                  <a:lnTo>
                    <a:pt x="1167" y="328"/>
                  </a:lnTo>
                  <a:lnTo>
                    <a:pt x="1169" y="328"/>
                  </a:lnTo>
                  <a:lnTo>
                    <a:pt x="1169" y="327"/>
                  </a:lnTo>
                  <a:lnTo>
                    <a:pt x="1170" y="327"/>
                  </a:lnTo>
                  <a:lnTo>
                    <a:pt x="1170" y="325"/>
                  </a:lnTo>
                  <a:lnTo>
                    <a:pt x="1170" y="324"/>
                  </a:lnTo>
                  <a:lnTo>
                    <a:pt x="1170" y="322"/>
                  </a:lnTo>
                  <a:lnTo>
                    <a:pt x="1172" y="324"/>
                  </a:lnTo>
                  <a:lnTo>
                    <a:pt x="1172" y="325"/>
                  </a:lnTo>
                  <a:lnTo>
                    <a:pt x="1172" y="327"/>
                  </a:lnTo>
                  <a:lnTo>
                    <a:pt x="1172" y="328"/>
                  </a:lnTo>
                  <a:lnTo>
                    <a:pt x="1174" y="327"/>
                  </a:lnTo>
                  <a:lnTo>
                    <a:pt x="1172" y="327"/>
                  </a:lnTo>
                  <a:lnTo>
                    <a:pt x="1174" y="327"/>
                  </a:lnTo>
                  <a:lnTo>
                    <a:pt x="1174" y="325"/>
                  </a:lnTo>
                  <a:lnTo>
                    <a:pt x="1174" y="324"/>
                  </a:lnTo>
                  <a:lnTo>
                    <a:pt x="1174" y="322"/>
                  </a:lnTo>
                  <a:lnTo>
                    <a:pt x="1176" y="322"/>
                  </a:lnTo>
                  <a:lnTo>
                    <a:pt x="1176" y="320"/>
                  </a:lnTo>
                  <a:lnTo>
                    <a:pt x="1177" y="320"/>
                  </a:lnTo>
                  <a:lnTo>
                    <a:pt x="1179" y="320"/>
                  </a:lnTo>
                  <a:lnTo>
                    <a:pt x="1179" y="322"/>
                  </a:lnTo>
                  <a:lnTo>
                    <a:pt x="1179" y="320"/>
                  </a:lnTo>
                  <a:lnTo>
                    <a:pt x="1181" y="320"/>
                  </a:lnTo>
                  <a:lnTo>
                    <a:pt x="1181" y="319"/>
                  </a:lnTo>
                  <a:lnTo>
                    <a:pt x="1182" y="319"/>
                  </a:lnTo>
                  <a:lnTo>
                    <a:pt x="1181" y="319"/>
                  </a:lnTo>
                  <a:lnTo>
                    <a:pt x="1182" y="319"/>
                  </a:lnTo>
                  <a:lnTo>
                    <a:pt x="1184" y="319"/>
                  </a:lnTo>
                  <a:lnTo>
                    <a:pt x="1184" y="320"/>
                  </a:lnTo>
                  <a:lnTo>
                    <a:pt x="1184" y="322"/>
                  </a:lnTo>
                  <a:lnTo>
                    <a:pt x="1182" y="322"/>
                  </a:lnTo>
                  <a:lnTo>
                    <a:pt x="1181" y="322"/>
                  </a:lnTo>
                  <a:lnTo>
                    <a:pt x="1179" y="324"/>
                  </a:lnTo>
                  <a:lnTo>
                    <a:pt x="1177" y="324"/>
                  </a:lnTo>
                  <a:lnTo>
                    <a:pt x="1177" y="325"/>
                  </a:lnTo>
                  <a:lnTo>
                    <a:pt x="1179" y="325"/>
                  </a:lnTo>
                  <a:lnTo>
                    <a:pt x="1179" y="327"/>
                  </a:lnTo>
                  <a:lnTo>
                    <a:pt x="1177" y="327"/>
                  </a:lnTo>
                  <a:lnTo>
                    <a:pt x="1179" y="327"/>
                  </a:lnTo>
                  <a:lnTo>
                    <a:pt x="1177" y="327"/>
                  </a:lnTo>
                  <a:lnTo>
                    <a:pt x="1177" y="328"/>
                  </a:lnTo>
                  <a:lnTo>
                    <a:pt x="1177" y="327"/>
                  </a:lnTo>
                  <a:lnTo>
                    <a:pt x="1177" y="328"/>
                  </a:lnTo>
                  <a:lnTo>
                    <a:pt x="1176" y="328"/>
                  </a:lnTo>
                  <a:lnTo>
                    <a:pt x="1177" y="328"/>
                  </a:lnTo>
                  <a:lnTo>
                    <a:pt x="1179" y="328"/>
                  </a:lnTo>
                  <a:lnTo>
                    <a:pt x="1179" y="330"/>
                  </a:lnTo>
                  <a:lnTo>
                    <a:pt x="1179" y="332"/>
                  </a:lnTo>
                  <a:lnTo>
                    <a:pt x="1177" y="332"/>
                  </a:lnTo>
                  <a:lnTo>
                    <a:pt x="1179" y="332"/>
                  </a:lnTo>
                  <a:lnTo>
                    <a:pt x="1177" y="333"/>
                  </a:lnTo>
                  <a:lnTo>
                    <a:pt x="1179" y="333"/>
                  </a:lnTo>
                  <a:lnTo>
                    <a:pt x="1179" y="335"/>
                  </a:lnTo>
                  <a:lnTo>
                    <a:pt x="1177" y="335"/>
                  </a:lnTo>
                  <a:lnTo>
                    <a:pt x="1179" y="335"/>
                  </a:lnTo>
                  <a:lnTo>
                    <a:pt x="1179" y="337"/>
                  </a:lnTo>
                  <a:lnTo>
                    <a:pt x="1179" y="335"/>
                  </a:lnTo>
                  <a:lnTo>
                    <a:pt x="1179" y="333"/>
                  </a:lnTo>
                  <a:lnTo>
                    <a:pt x="1181" y="333"/>
                  </a:lnTo>
                  <a:lnTo>
                    <a:pt x="1179" y="333"/>
                  </a:lnTo>
                  <a:lnTo>
                    <a:pt x="1181" y="333"/>
                  </a:lnTo>
                  <a:lnTo>
                    <a:pt x="1182" y="333"/>
                  </a:lnTo>
                  <a:lnTo>
                    <a:pt x="1182" y="332"/>
                  </a:lnTo>
                  <a:lnTo>
                    <a:pt x="1184" y="333"/>
                  </a:lnTo>
                  <a:lnTo>
                    <a:pt x="1184" y="335"/>
                  </a:lnTo>
                  <a:lnTo>
                    <a:pt x="1182" y="337"/>
                  </a:lnTo>
                  <a:lnTo>
                    <a:pt x="1184" y="337"/>
                  </a:lnTo>
                  <a:lnTo>
                    <a:pt x="1182" y="337"/>
                  </a:lnTo>
                  <a:lnTo>
                    <a:pt x="1184" y="337"/>
                  </a:lnTo>
                  <a:lnTo>
                    <a:pt x="1184" y="335"/>
                  </a:lnTo>
                  <a:lnTo>
                    <a:pt x="1186" y="335"/>
                  </a:lnTo>
                  <a:lnTo>
                    <a:pt x="1184" y="335"/>
                  </a:lnTo>
                  <a:lnTo>
                    <a:pt x="1186" y="333"/>
                  </a:lnTo>
                  <a:lnTo>
                    <a:pt x="1184" y="333"/>
                  </a:lnTo>
                  <a:lnTo>
                    <a:pt x="1184" y="332"/>
                  </a:lnTo>
                  <a:lnTo>
                    <a:pt x="1184" y="330"/>
                  </a:lnTo>
                  <a:lnTo>
                    <a:pt x="1186" y="330"/>
                  </a:lnTo>
                  <a:lnTo>
                    <a:pt x="1186" y="333"/>
                  </a:lnTo>
                  <a:lnTo>
                    <a:pt x="1187" y="333"/>
                  </a:lnTo>
                  <a:lnTo>
                    <a:pt x="1187" y="335"/>
                  </a:lnTo>
                  <a:lnTo>
                    <a:pt x="1187" y="337"/>
                  </a:lnTo>
                  <a:lnTo>
                    <a:pt x="1187" y="335"/>
                  </a:lnTo>
                  <a:lnTo>
                    <a:pt x="1187" y="333"/>
                  </a:lnTo>
                  <a:lnTo>
                    <a:pt x="1189" y="333"/>
                  </a:lnTo>
                  <a:lnTo>
                    <a:pt x="1189" y="332"/>
                  </a:lnTo>
                  <a:lnTo>
                    <a:pt x="1189" y="330"/>
                  </a:lnTo>
                  <a:lnTo>
                    <a:pt x="1191" y="330"/>
                  </a:lnTo>
                  <a:lnTo>
                    <a:pt x="1191" y="332"/>
                  </a:lnTo>
                  <a:lnTo>
                    <a:pt x="1191" y="333"/>
                  </a:lnTo>
                  <a:lnTo>
                    <a:pt x="1192" y="335"/>
                  </a:lnTo>
                  <a:lnTo>
                    <a:pt x="1191" y="335"/>
                  </a:lnTo>
                  <a:lnTo>
                    <a:pt x="1191" y="337"/>
                  </a:lnTo>
                  <a:lnTo>
                    <a:pt x="1191" y="338"/>
                  </a:lnTo>
                  <a:lnTo>
                    <a:pt x="1192" y="338"/>
                  </a:lnTo>
                  <a:lnTo>
                    <a:pt x="1194" y="338"/>
                  </a:lnTo>
                  <a:lnTo>
                    <a:pt x="1192" y="337"/>
                  </a:lnTo>
                  <a:lnTo>
                    <a:pt x="1192" y="338"/>
                  </a:lnTo>
                  <a:lnTo>
                    <a:pt x="1192" y="337"/>
                  </a:lnTo>
                  <a:lnTo>
                    <a:pt x="1192" y="335"/>
                  </a:lnTo>
                  <a:lnTo>
                    <a:pt x="1192" y="333"/>
                  </a:lnTo>
                  <a:lnTo>
                    <a:pt x="1194" y="332"/>
                  </a:lnTo>
                  <a:lnTo>
                    <a:pt x="1194" y="333"/>
                  </a:lnTo>
                  <a:lnTo>
                    <a:pt x="1196" y="333"/>
                  </a:lnTo>
                  <a:lnTo>
                    <a:pt x="1196" y="335"/>
                  </a:lnTo>
                  <a:lnTo>
                    <a:pt x="1194" y="337"/>
                  </a:lnTo>
                  <a:lnTo>
                    <a:pt x="1196" y="337"/>
                  </a:lnTo>
                  <a:lnTo>
                    <a:pt x="1196" y="335"/>
                  </a:lnTo>
                  <a:lnTo>
                    <a:pt x="1196" y="333"/>
                  </a:lnTo>
                  <a:lnTo>
                    <a:pt x="1194" y="332"/>
                  </a:lnTo>
                  <a:lnTo>
                    <a:pt x="1196" y="330"/>
                  </a:lnTo>
                  <a:lnTo>
                    <a:pt x="1196" y="332"/>
                  </a:lnTo>
                  <a:lnTo>
                    <a:pt x="1196" y="330"/>
                  </a:lnTo>
                  <a:lnTo>
                    <a:pt x="1198" y="330"/>
                  </a:lnTo>
                  <a:lnTo>
                    <a:pt x="1196" y="330"/>
                  </a:lnTo>
                  <a:lnTo>
                    <a:pt x="1196" y="328"/>
                  </a:lnTo>
                  <a:lnTo>
                    <a:pt x="1198" y="328"/>
                  </a:lnTo>
                  <a:lnTo>
                    <a:pt x="1198" y="327"/>
                  </a:lnTo>
                  <a:lnTo>
                    <a:pt x="1198" y="325"/>
                  </a:lnTo>
                  <a:lnTo>
                    <a:pt x="1199" y="327"/>
                  </a:lnTo>
                  <a:lnTo>
                    <a:pt x="1199" y="325"/>
                  </a:lnTo>
                  <a:lnTo>
                    <a:pt x="1199" y="327"/>
                  </a:lnTo>
                  <a:lnTo>
                    <a:pt x="1199" y="325"/>
                  </a:lnTo>
                  <a:lnTo>
                    <a:pt x="1201" y="325"/>
                  </a:lnTo>
                  <a:lnTo>
                    <a:pt x="1199" y="325"/>
                  </a:lnTo>
                  <a:lnTo>
                    <a:pt x="1198" y="325"/>
                  </a:lnTo>
                  <a:lnTo>
                    <a:pt x="1199" y="324"/>
                  </a:lnTo>
                  <a:lnTo>
                    <a:pt x="1201" y="324"/>
                  </a:lnTo>
                  <a:lnTo>
                    <a:pt x="1201" y="322"/>
                  </a:lnTo>
                  <a:lnTo>
                    <a:pt x="1203" y="322"/>
                  </a:lnTo>
                  <a:lnTo>
                    <a:pt x="1203" y="320"/>
                  </a:lnTo>
                  <a:lnTo>
                    <a:pt x="1204" y="320"/>
                  </a:lnTo>
                  <a:lnTo>
                    <a:pt x="1206" y="322"/>
                  </a:lnTo>
                  <a:lnTo>
                    <a:pt x="1206" y="324"/>
                  </a:lnTo>
                  <a:lnTo>
                    <a:pt x="1206" y="325"/>
                  </a:lnTo>
                  <a:lnTo>
                    <a:pt x="1204" y="325"/>
                  </a:lnTo>
                  <a:lnTo>
                    <a:pt x="1203" y="327"/>
                  </a:lnTo>
                  <a:lnTo>
                    <a:pt x="1204" y="327"/>
                  </a:lnTo>
                  <a:lnTo>
                    <a:pt x="1204" y="328"/>
                  </a:lnTo>
                  <a:lnTo>
                    <a:pt x="1203" y="328"/>
                  </a:lnTo>
                  <a:lnTo>
                    <a:pt x="1201" y="328"/>
                  </a:lnTo>
                  <a:lnTo>
                    <a:pt x="1203" y="328"/>
                  </a:lnTo>
                  <a:lnTo>
                    <a:pt x="1203" y="330"/>
                  </a:lnTo>
                  <a:lnTo>
                    <a:pt x="1201" y="330"/>
                  </a:lnTo>
                  <a:lnTo>
                    <a:pt x="1199" y="330"/>
                  </a:lnTo>
                  <a:lnTo>
                    <a:pt x="1199" y="332"/>
                  </a:lnTo>
                  <a:lnTo>
                    <a:pt x="1201" y="330"/>
                  </a:lnTo>
                  <a:lnTo>
                    <a:pt x="1203" y="330"/>
                  </a:lnTo>
                  <a:lnTo>
                    <a:pt x="1203" y="332"/>
                  </a:lnTo>
                  <a:lnTo>
                    <a:pt x="1203" y="333"/>
                  </a:lnTo>
                  <a:lnTo>
                    <a:pt x="1204" y="333"/>
                  </a:lnTo>
                  <a:lnTo>
                    <a:pt x="1204" y="335"/>
                  </a:lnTo>
                  <a:lnTo>
                    <a:pt x="1204" y="337"/>
                  </a:lnTo>
                  <a:lnTo>
                    <a:pt x="1203" y="337"/>
                  </a:lnTo>
                  <a:lnTo>
                    <a:pt x="1203" y="338"/>
                  </a:lnTo>
                  <a:lnTo>
                    <a:pt x="1201" y="338"/>
                  </a:lnTo>
                  <a:lnTo>
                    <a:pt x="1199" y="342"/>
                  </a:lnTo>
                  <a:lnTo>
                    <a:pt x="1199" y="343"/>
                  </a:lnTo>
                  <a:lnTo>
                    <a:pt x="1198" y="345"/>
                  </a:lnTo>
                  <a:lnTo>
                    <a:pt x="1198" y="347"/>
                  </a:lnTo>
                  <a:lnTo>
                    <a:pt x="1199" y="345"/>
                  </a:lnTo>
                  <a:lnTo>
                    <a:pt x="1199" y="343"/>
                  </a:lnTo>
                  <a:lnTo>
                    <a:pt x="1201" y="343"/>
                  </a:lnTo>
                  <a:lnTo>
                    <a:pt x="1201" y="342"/>
                  </a:lnTo>
                  <a:lnTo>
                    <a:pt x="1201" y="340"/>
                  </a:lnTo>
                  <a:lnTo>
                    <a:pt x="1203" y="340"/>
                  </a:lnTo>
                  <a:lnTo>
                    <a:pt x="1204" y="338"/>
                  </a:lnTo>
                  <a:lnTo>
                    <a:pt x="1204" y="337"/>
                  </a:lnTo>
                  <a:lnTo>
                    <a:pt x="1206" y="337"/>
                  </a:lnTo>
                  <a:lnTo>
                    <a:pt x="1206" y="335"/>
                  </a:lnTo>
                  <a:lnTo>
                    <a:pt x="1206" y="333"/>
                  </a:lnTo>
                  <a:lnTo>
                    <a:pt x="1206" y="332"/>
                  </a:lnTo>
                  <a:lnTo>
                    <a:pt x="1208" y="330"/>
                  </a:lnTo>
                  <a:lnTo>
                    <a:pt x="1209" y="332"/>
                  </a:lnTo>
                  <a:lnTo>
                    <a:pt x="1208" y="332"/>
                  </a:lnTo>
                  <a:lnTo>
                    <a:pt x="1208" y="333"/>
                  </a:lnTo>
                  <a:lnTo>
                    <a:pt x="1209" y="333"/>
                  </a:lnTo>
                  <a:lnTo>
                    <a:pt x="1208" y="335"/>
                  </a:lnTo>
                  <a:lnTo>
                    <a:pt x="1209" y="335"/>
                  </a:lnTo>
                  <a:lnTo>
                    <a:pt x="1208" y="337"/>
                  </a:lnTo>
                  <a:lnTo>
                    <a:pt x="1208" y="338"/>
                  </a:lnTo>
                  <a:lnTo>
                    <a:pt x="1206" y="340"/>
                  </a:lnTo>
                  <a:lnTo>
                    <a:pt x="1206" y="342"/>
                  </a:lnTo>
                  <a:lnTo>
                    <a:pt x="1204" y="343"/>
                  </a:lnTo>
                  <a:lnTo>
                    <a:pt x="1206" y="343"/>
                  </a:lnTo>
                  <a:lnTo>
                    <a:pt x="1208" y="345"/>
                  </a:lnTo>
                  <a:lnTo>
                    <a:pt x="1206" y="343"/>
                  </a:lnTo>
                  <a:lnTo>
                    <a:pt x="1206" y="342"/>
                  </a:lnTo>
                  <a:lnTo>
                    <a:pt x="1208" y="342"/>
                  </a:lnTo>
                  <a:lnTo>
                    <a:pt x="1208" y="340"/>
                  </a:lnTo>
                  <a:lnTo>
                    <a:pt x="1208" y="338"/>
                  </a:lnTo>
                  <a:lnTo>
                    <a:pt x="1209" y="340"/>
                  </a:lnTo>
                  <a:lnTo>
                    <a:pt x="1209" y="343"/>
                  </a:lnTo>
                  <a:lnTo>
                    <a:pt x="1209" y="342"/>
                  </a:lnTo>
                  <a:lnTo>
                    <a:pt x="1211" y="343"/>
                  </a:lnTo>
                  <a:lnTo>
                    <a:pt x="1209" y="342"/>
                  </a:lnTo>
                  <a:lnTo>
                    <a:pt x="1209" y="340"/>
                  </a:lnTo>
                  <a:lnTo>
                    <a:pt x="1209" y="338"/>
                  </a:lnTo>
                  <a:lnTo>
                    <a:pt x="1209" y="337"/>
                  </a:lnTo>
                  <a:lnTo>
                    <a:pt x="1211" y="337"/>
                  </a:lnTo>
                  <a:lnTo>
                    <a:pt x="1214" y="335"/>
                  </a:lnTo>
                  <a:lnTo>
                    <a:pt x="1214" y="333"/>
                  </a:lnTo>
                  <a:lnTo>
                    <a:pt x="1216" y="333"/>
                  </a:lnTo>
                  <a:lnTo>
                    <a:pt x="1216" y="335"/>
                  </a:lnTo>
                  <a:lnTo>
                    <a:pt x="1214" y="335"/>
                  </a:lnTo>
                  <a:lnTo>
                    <a:pt x="1214" y="337"/>
                  </a:lnTo>
                  <a:lnTo>
                    <a:pt x="1214" y="338"/>
                  </a:lnTo>
                  <a:lnTo>
                    <a:pt x="1214" y="340"/>
                  </a:lnTo>
                  <a:lnTo>
                    <a:pt x="1216" y="340"/>
                  </a:lnTo>
                  <a:lnTo>
                    <a:pt x="1216" y="342"/>
                  </a:lnTo>
                  <a:lnTo>
                    <a:pt x="1214" y="345"/>
                  </a:lnTo>
                  <a:lnTo>
                    <a:pt x="1214" y="347"/>
                  </a:lnTo>
                  <a:lnTo>
                    <a:pt x="1214" y="348"/>
                  </a:lnTo>
                  <a:lnTo>
                    <a:pt x="1213" y="348"/>
                  </a:lnTo>
                  <a:lnTo>
                    <a:pt x="1213" y="350"/>
                  </a:lnTo>
                  <a:lnTo>
                    <a:pt x="1211" y="350"/>
                  </a:lnTo>
                  <a:lnTo>
                    <a:pt x="1209" y="351"/>
                  </a:lnTo>
                  <a:lnTo>
                    <a:pt x="1209" y="353"/>
                  </a:lnTo>
                  <a:lnTo>
                    <a:pt x="1211" y="353"/>
                  </a:lnTo>
                  <a:lnTo>
                    <a:pt x="1209" y="355"/>
                  </a:lnTo>
                  <a:lnTo>
                    <a:pt x="1209" y="356"/>
                  </a:lnTo>
                  <a:lnTo>
                    <a:pt x="1209" y="358"/>
                  </a:lnTo>
                  <a:lnTo>
                    <a:pt x="1211" y="358"/>
                  </a:lnTo>
                  <a:lnTo>
                    <a:pt x="1211" y="360"/>
                  </a:lnTo>
                  <a:lnTo>
                    <a:pt x="1211" y="361"/>
                  </a:lnTo>
                  <a:lnTo>
                    <a:pt x="1213" y="361"/>
                  </a:lnTo>
                  <a:lnTo>
                    <a:pt x="1214" y="361"/>
                  </a:lnTo>
                  <a:lnTo>
                    <a:pt x="1213" y="363"/>
                  </a:lnTo>
                  <a:lnTo>
                    <a:pt x="1213" y="365"/>
                  </a:lnTo>
                  <a:lnTo>
                    <a:pt x="1211" y="365"/>
                  </a:lnTo>
                  <a:lnTo>
                    <a:pt x="1211" y="366"/>
                  </a:lnTo>
                  <a:lnTo>
                    <a:pt x="1211" y="368"/>
                  </a:lnTo>
                  <a:lnTo>
                    <a:pt x="1209" y="370"/>
                  </a:lnTo>
                  <a:lnTo>
                    <a:pt x="1211" y="371"/>
                  </a:lnTo>
                  <a:lnTo>
                    <a:pt x="1209" y="371"/>
                  </a:lnTo>
                  <a:lnTo>
                    <a:pt x="1209" y="373"/>
                  </a:lnTo>
                  <a:lnTo>
                    <a:pt x="1208" y="374"/>
                  </a:lnTo>
                  <a:lnTo>
                    <a:pt x="1208" y="376"/>
                  </a:lnTo>
                  <a:lnTo>
                    <a:pt x="1209" y="376"/>
                  </a:lnTo>
                  <a:lnTo>
                    <a:pt x="1209" y="378"/>
                  </a:lnTo>
                  <a:lnTo>
                    <a:pt x="1211" y="379"/>
                  </a:lnTo>
                  <a:lnTo>
                    <a:pt x="1211" y="381"/>
                  </a:lnTo>
                  <a:lnTo>
                    <a:pt x="1211" y="383"/>
                  </a:lnTo>
                  <a:lnTo>
                    <a:pt x="1211" y="384"/>
                  </a:lnTo>
                  <a:lnTo>
                    <a:pt x="1209" y="384"/>
                  </a:lnTo>
                  <a:lnTo>
                    <a:pt x="1209" y="386"/>
                  </a:lnTo>
                  <a:lnTo>
                    <a:pt x="1209" y="388"/>
                  </a:lnTo>
                  <a:lnTo>
                    <a:pt x="1208" y="388"/>
                  </a:lnTo>
                  <a:lnTo>
                    <a:pt x="1208" y="389"/>
                  </a:lnTo>
                  <a:lnTo>
                    <a:pt x="1209" y="391"/>
                  </a:lnTo>
                  <a:lnTo>
                    <a:pt x="1209" y="392"/>
                  </a:lnTo>
                  <a:lnTo>
                    <a:pt x="1208" y="394"/>
                  </a:lnTo>
                  <a:lnTo>
                    <a:pt x="1208" y="396"/>
                  </a:lnTo>
                  <a:lnTo>
                    <a:pt x="1206" y="396"/>
                  </a:lnTo>
                  <a:lnTo>
                    <a:pt x="1204" y="396"/>
                  </a:lnTo>
                  <a:lnTo>
                    <a:pt x="1204" y="397"/>
                  </a:lnTo>
                  <a:lnTo>
                    <a:pt x="1203" y="397"/>
                  </a:lnTo>
                  <a:lnTo>
                    <a:pt x="1201" y="397"/>
                  </a:lnTo>
                  <a:lnTo>
                    <a:pt x="1199" y="397"/>
                  </a:lnTo>
                  <a:lnTo>
                    <a:pt x="1196" y="397"/>
                  </a:lnTo>
                  <a:lnTo>
                    <a:pt x="1194" y="397"/>
                  </a:lnTo>
                  <a:lnTo>
                    <a:pt x="1194" y="399"/>
                  </a:lnTo>
                  <a:lnTo>
                    <a:pt x="1192" y="401"/>
                  </a:lnTo>
                  <a:lnTo>
                    <a:pt x="1192" y="402"/>
                  </a:lnTo>
                  <a:lnTo>
                    <a:pt x="1194" y="404"/>
                  </a:lnTo>
                  <a:lnTo>
                    <a:pt x="1194" y="406"/>
                  </a:lnTo>
                  <a:lnTo>
                    <a:pt x="1196" y="404"/>
                  </a:lnTo>
                  <a:lnTo>
                    <a:pt x="1198" y="404"/>
                  </a:lnTo>
                  <a:lnTo>
                    <a:pt x="1199" y="404"/>
                  </a:lnTo>
                  <a:lnTo>
                    <a:pt x="1201" y="404"/>
                  </a:lnTo>
                  <a:lnTo>
                    <a:pt x="1203" y="406"/>
                  </a:lnTo>
                  <a:lnTo>
                    <a:pt x="1204" y="407"/>
                  </a:lnTo>
                  <a:lnTo>
                    <a:pt x="1204" y="409"/>
                  </a:lnTo>
                  <a:lnTo>
                    <a:pt x="1203" y="409"/>
                  </a:lnTo>
                  <a:lnTo>
                    <a:pt x="1201" y="412"/>
                  </a:lnTo>
                  <a:lnTo>
                    <a:pt x="1203" y="412"/>
                  </a:lnTo>
                  <a:lnTo>
                    <a:pt x="1203" y="414"/>
                  </a:lnTo>
                  <a:lnTo>
                    <a:pt x="1203" y="415"/>
                  </a:lnTo>
                  <a:lnTo>
                    <a:pt x="1203" y="419"/>
                  </a:lnTo>
                  <a:lnTo>
                    <a:pt x="1201" y="419"/>
                  </a:lnTo>
                  <a:lnTo>
                    <a:pt x="1201" y="420"/>
                  </a:lnTo>
                  <a:lnTo>
                    <a:pt x="1199" y="424"/>
                  </a:lnTo>
                  <a:lnTo>
                    <a:pt x="1199" y="425"/>
                  </a:lnTo>
                  <a:lnTo>
                    <a:pt x="1199" y="427"/>
                  </a:lnTo>
                  <a:lnTo>
                    <a:pt x="1199" y="429"/>
                  </a:lnTo>
                  <a:lnTo>
                    <a:pt x="1198" y="429"/>
                  </a:lnTo>
                  <a:lnTo>
                    <a:pt x="1198" y="430"/>
                  </a:lnTo>
                  <a:lnTo>
                    <a:pt x="1198" y="432"/>
                  </a:lnTo>
                  <a:lnTo>
                    <a:pt x="1198" y="434"/>
                  </a:lnTo>
                  <a:lnTo>
                    <a:pt x="1198" y="435"/>
                  </a:lnTo>
                  <a:lnTo>
                    <a:pt x="1196" y="435"/>
                  </a:lnTo>
                  <a:lnTo>
                    <a:pt x="1196" y="437"/>
                  </a:lnTo>
                  <a:lnTo>
                    <a:pt x="1198" y="437"/>
                  </a:lnTo>
                  <a:lnTo>
                    <a:pt x="1196" y="438"/>
                  </a:lnTo>
                  <a:lnTo>
                    <a:pt x="1194" y="438"/>
                  </a:lnTo>
                  <a:lnTo>
                    <a:pt x="1194" y="440"/>
                  </a:lnTo>
                  <a:lnTo>
                    <a:pt x="1192" y="440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5"/>
                  </a:lnTo>
                  <a:lnTo>
                    <a:pt x="1187" y="447"/>
                  </a:lnTo>
                  <a:lnTo>
                    <a:pt x="1186" y="447"/>
                  </a:lnTo>
                  <a:lnTo>
                    <a:pt x="1186" y="445"/>
                  </a:lnTo>
                  <a:lnTo>
                    <a:pt x="1184" y="445"/>
                  </a:lnTo>
                  <a:lnTo>
                    <a:pt x="1182" y="445"/>
                  </a:lnTo>
                  <a:lnTo>
                    <a:pt x="1182" y="447"/>
                  </a:lnTo>
                  <a:lnTo>
                    <a:pt x="1184" y="447"/>
                  </a:lnTo>
                  <a:lnTo>
                    <a:pt x="1184" y="448"/>
                  </a:lnTo>
                  <a:lnTo>
                    <a:pt x="1184" y="450"/>
                  </a:lnTo>
                  <a:lnTo>
                    <a:pt x="1182" y="450"/>
                  </a:lnTo>
                  <a:lnTo>
                    <a:pt x="1182" y="452"/>
                  </a:lnTo>
                  <a:lnTo>
                    <a:pt x="1182" y="453"/>
                  </a:lnTo>
                  <a:lnTo>
                    <a:pt x="1182" y="455"/>
                  </a:lnTo>
                  <a:lnTo>
                    <a:pt x="1181" y="455"/>
                  </a:lnTo>
                  <a:lnTo>
                    <a:pt x="1179" y="457"/>
                  </a:lnTo>
                  <a:lnTo>
                    <a:pt x="1179" y="458"/>
                  </a:lnTo>
                  <a:lnTo>
                    <a:pt x="1181" y="458"/>
                  </a:lnTo>
                  <a:lnTo>
                    <a:pt x="1182" y="458"/>
                  </a:lnTo>
                  <a:lnTo>
                    <a:pt x="1182" y="457"/>
                  </a:lnTo>
                  <a:lnTo>
                    <a:pt x="1184" y="457"/>
                  </a:lnTo>
                  <a:lnTo>
                    <a:pt x="1184" y="458"/>
                  </a:lnTo>
                  <a:lnTo>
                    <a:pt x="1182" y="460"/>
                  </a:lnTo>
                  <a:lnTo>
                    <a:pt x="1182" y="461"/>
                  </a:lnTo>
                  <a:lnTo>
                    <a:pt x="1182" y="463"/>
                  </a:lnTo>
                  <a:lnTo>
                    <a:pt x="1182" y="465"/>
                  </a:lnTo>
                  <a:lnTo>
                    <a:pt x="1182" y="466"/>
                  </a:lnTo>
                  <a:lnTo>
                    <a:pt x="1182" y="468"/>
                  </a:lnTo>
                  <a:lnTo>
                    <a:pt x="1182" y="470"/>
                  </a:lnTo>
                  <a:lnTo>
                    <a:pt x="1182" y="471"/>
                  </a:lnTo>
                  <a:lnTo>
                    <a:pt x="1184" y="471"/>
                  </a:lnTo>
                  <a:lnTo>
                    <a:pt x="1184" y="473"/>
                  </a:lnTo>
                  <a:lnTo>
                    <a:pt x="1182" y="473"/>
                  </a:lnTo>
                  <a:lnTo>
                    <a:pt x="1181" y="473"/>
                  </a:lnTo>
                  <a:lnTo>
                    <a:pt x="1179" y="473"/>
                  </a:lnTo>
                  <a:lnTo>
                    <a:pt x="1177" y="473"/>
                  </a:lnTo>
                  <a:lnTo>
                    <a:pt x="1176" y="473"/>
                  </a:lnTo>
                  <a:lnTo>
                    <a:pt x="1176" y="475"/>
                  </a:lnTo>
                  <a:lnTo>
                    <a:pt x="1177" y="475"/>
                  </a:lnTo>
                  <a:lnTo>
                    <a:pt x="1177" y="476"/>
                  </a:lnTo>
                  <a:lnTo>
                    <a:pt x="1176" y="476"/>
                  </a:lnTo>
                  <a:lnTo>
                    <a:pt x="1176" y="478"/>
                  </a:lnTo>
                  <a:lnTo>
                    <a:pt x="1176" y="480"/>
                  </a:lnTo>
                  <a:lnTo>
                    <a:pt x="1174" y="481"/>
                  </a:lnTo>
                  <a:lnTo>
                    <a:pt x="1172" y="481"/>
                  </a:lnTo>
                  <a:lnTo>
                    <a:pt x="1170" y="481"/>
                  </a:lnTo>
                  <a:lnTo>
                    <a:pt x="1169" y="481"/>
                  </a:lnTo>
                  <a:lnTo>
                    <a:pt x="1169" y="483"/>
                  </a:lnTo>
                  <a:lnTo>
                    <a:pt x="1167" y="483"/>
                  </a:lnTo>
                  <a:lnTo>
                    <a:pt x="1167" y="484"/>
                  </a:lnTo>
                  <a:lnTo>
                    <a:pt x="1167" y="483"/>
                  </a:lnTo>
                  <a:lnTo>
                    <a:pt x="1165" y="483"/>
                  </a:lnTo>
                  <a:lnTo>
                    <a:pt x="1164" y="483"/>
                  </a:lnTo>
                  <a:lnTo>
                    <a:pt x="1165" y="483"/>
                  </a:lnTo>
                  <a:lnTo>
                    <a:pt x="1165" y="484"/>
                  </a:lnTo>
                  <a:lnTo>
                    <a:pt x="1164" y="484"/>
                  </a:lnTo>
                  <a:lnTo>
                    <a:pt x="1164" y="486"/>
                  </a:lnTo>
                  <a:lnTo>
                    <a:pt x="1162" y="486"/>
                  </a:lnTo>
                  <a:lnTo>
                    <a:pt x="1162" y="488"/>
                  </a:lnTo>
                  <a:lnTo>
                    <a:pt x="1160" y="488"/>
                  </a:lnTo>
                  <a:lnTo>
                    <a:pt x="1160" y="489"/>
                  </a:lnTo>
                  <a:lnTo>
                    <a:pt x="1160" y="491"/>
                  </a:lnTo>
                  <a:lnTo>
                    <a:pt x="1162" y="491"/>
                  </a:lnTo>
                  <a:lnTo>
                    <a:pt x="1160" y="491"/>
                  </a:lnTo>
                  <a:lnTo>
                    <a:pt x="1162" y="493"/>
                  </a:lnTo>
                  <a:lnTo>
                    <a:pt x="1164" y="493"/>
                  </a:lnTo>
                  <a:lnTo>
                    <a:pt x="1164" y="494"/>
                  </a:lnTo>
                  <a:lnTo>
                    <a:pt x="1164" y="496"/>
                  </a:lnTo>
                  <a:lnTo>
                    <a:pt x="1164" y="498"/>
                  </a:lnTo>
                  <a:lnTo>
                    <a:pt x="1165" y="498"/>
                  </a:lnTo>
                  <a:lnTo>
                    <a:pt x="1165" y="496"/>
                  </a:lnTo>
                  <a:lnTo>
                    <a:pt x="1167" y="496"/>
                  </a:lnTo>
                  <a:lnTo>
                    <a:pt x="1167" y="498"/>
                  </a:lnTo>
                  <a:lnTo>
                    <a:pt x="1167" y="499"/>
                  </a:lnTo>
                  <a:lnTo>
                    <a:pt x="1167" y="501"/>
                  </a:lnTo>
                  <a:lnTo>
                    <a:pt x="1167" y="499"/>
                  </a:lnTo>
                  <a:lnTo>
                    <a:pt x="1169" y="499"/>
                  </a:lnTo>
                  <a:lnTo>
                    <a:pt x="1169" y="501"/>
                  </a:lnTo>
                  <a:lnTo>
                    <a:pt x="1167" y="501"/>
                  </a:lnTo>
                  <a:lnTo>
                    <a:pt x="1165" y="501"/>
                  </a:lnTo>
                  <a:lnTo>
                    <a:pt x="1165" y="499"/>
                  </a:lnTo>
                  <a:lnTo>
                    <a:pt x="1165" y="501"/>
                  </a:lnTo>
                  <a:lnTo>
                    <a:pt x="1165" y="503"/>
                  </a:lnTo>
                  <a:lnTo>
                    <a:pt x="1164" y="503"/>
                  </a:lnTo>
                  <a:lnTo>
                    <a:pt x="1162" y="503"/>
                  </a:lnTo>
                  <a:lnTo>
                    <a:pt x="1164" y="503"/>
                  </a:lnTo>
                  <a:lnTo>
                    <a:pt x="1162" y="503"/>
                  </a:lnTo>
                  <a:lnTo>
                    <a:pt x="1162" y="504"/>
                  </a:lnTo>
                  <a:lnTo>
                    <a:pt x="1164" y="503"/>
                  </a:lnTo>
                  <a:lnTo>
                    <a:pt x="1164" y="504"/>
                  </a:lnTo>
                  <a:lnTo>
                    <a:pt x="1162" y="504"/>
                  </a:lnTo>
                  <a:lnTo>
                    <a:pt x="1160" y="504"/>
                  </a:lnTo>
                  <a:lnTo>
                    <a:pt x="1159" y="504"/>
                  </a:lnTo>
                  <a:lnTo>
                    <a:pt x="1159" y="506"/>
                  </a:lnTo>
                  <a:lnTo>
                    <a:pt x="1160" y="506"/>
                  </a:lnTo>
                  <a:lnTo>
                    <a:pt x="1160" y="507"/>
                  </a:lnTo>
                  <a:lnTo>
                    <a:pt x="1162" y="509"/>
                  </a:lnTo>
                  <a:lnTo>
                    <a:pt x="1160" y="509"/>
                  </a:lnTo>
                  <a:lnTo>
                    <a:pt x="1160" y="511"/>
                  </a:lnTo>
                  <a:lnTo>
                    <a:pt x="1162" y="511"/>
                  </a:lnTo>
                  <a:lnTo>
                    <a:pt x="1162" y="512"/>
                  </a:lnTo>
                  <a:lnTo>
                    <a:pt x="1160" y="512"/>
                  </a:lnTo>
                  <a:lnTo>
                    <a:pt x="1160" y="514"/>
                  </a:lnTo>
                  <a:lnTo>
                    <a:pt x="1162" y="514"/>
                  </a:lnTo>
                  <a:lnTo>
                    <a:pt x="1162" y="516"/>
                  </a:lnTo>
                  <a:lnTo>
                    <a:pt x="1160" y="516"/>
                  </a:lnTo>
                  <a:lnTo>
                    <a:pt x="1160" y="517"/>
                  </a:lnTo>
                  <a:lnTo>
                    <a:pt x="1160" y="519"/>
                  </a:lnTo>
                  <a:lnTo>
                    <a:pt x="1159" y="519"/>
                  </a:lnTo>
                  <a:lnTo>
                    <a:pt x="1159" y="521"/>
                  </a:lnTo>
                  <a:lnTo>
                    <a:pt x="1159" y="522"/>
                  </a:lnTo>
                  <a:lnTo>
                    <a:pt x="1159" y="524"/>
                  </a:lnTo>
                  <a:lnTo>
                    <a:pt x="1157" y="524"/>
                  </a:lnTo>
                  <a:lnTo>
                    <a:pt x="1157" y="526"/>
                  </a:lnTo>
                  <a:lnTo>
                    <a:pt x="1157" y="527"/>
                  </a:lnTo>
                  <a:lnTo>
                    <a:pt x="1155" y="527"/>
                  </a:lnTo>
                  <a:lnTo>
                    <a:pt x="1155" y="526"/>
                  </a:lnTo>
                  <a:lnTo>
                    <a:pt x="1154" y="527"/>
                  </a:lnTo>
                  <a:lnTo>
                    <a:pt x="1152" y="527"/>
                  </a:lnTo>
                  <a:lnTo>
                    <a:pt x="1154" y="527"/>
                  </a:lnTo>
                  <a:lnTo>
                    <a:pt x="1154" y="529"/>
                  </a:lnTo>
                  <a:lnTo>
                    <a:pt x="1155" y="529"/>
                  </a:lnTo>
                  <a:lnTo>
                    <a:pt x="1155" y="530"/>
                  </a:lnTo>
                  <a:lnTo>
                    <a:pt x="1154" y="530"/>
                  </a:lnTo>
                  <a:lnTo>
                    <a:pt x="1152" y="530"/>
                  </a:lnTo>
                  <a:lnTo>
                    <a:pt x="1152" y="532"/>
                  </a:lnTo>
                  <a:lnTo>
                    <a:pt x="1150" y="532"/>
                  </a:lnTo>
                  <a:lnTo>
                    <a:pt x="1152" y="532"/>
                  </a:lnTo>
                  <a:lnTo>
                    <a:pt x="1152" y="534"/>
                  </a:lnTo>
                  <a:lnTo>
                    <a:pt x="1150" y="534"/>
                  </a:lnTo>
                  <a:lnTo>
                    <a:pt x="1152" y="535"/>
                  </a:lnTo>
                  <a:lnTo>
                    <a:pt x="1150" y="535"/>
                  </a:lnTo>
                  <a:lnTo>
                    <a:pt x="1150" y="537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49" y="537"/>
                  </a:lnTo>
                  <a:lnTo>
                    <a:pt x="1147" y="537"/>
                  </a:lnTo>
                  <a:lnTo>
                    <a:pt x="1147" y="539"/>
                  </a:lnTo>
                  <a:lnTo>
                    <a:pt x="1147" y="540"/>
                  </a:lnTo>
                  <a:lnTo>
                    <a:pt x="1145" y="540"/>
                  </a:lnTo>
                  <a:lnTo>
                    <a:pt x="1147" y="540"/>
                  </a:lnTo>
                  <a:lnTo>
                    <a:pt x="1147" y="542"/>
                  </a:lnTo>
                  <a:lnTo>
                    <a:pt x="1145" y="542"/>
                  </a:lnTo>
                  <a:lnTo>
                    <a:pt x="1145" y="544"/>
                  </a:lnTo>
                  <a:lnTo>
                    <a:pt x="1147" y="544"/>
                  </a:lnTo>
                  <a:lnTo>
                    <a:pt x="1145" y="544"/>
                  </a:lnTo>
                  <a:lnTo>
                    <a:pt x="1143" y="544"/>
                  </a:lnTo>
                  <a:lnTo>
                    <a:pt x="1143" y="545"/>
                  </a:lnTo>
                  <a:lnTo>
                    <a:pt x="1142" y="545"/>
                  </a:lnTo>
                  <a:lnTo>
                    <a:pt x="1142" y="547"/>
                  </a:lnTo>
                  <a:lnTo>
                    <a:pt x="1143" y="547"/>
                  </a:lnTo>
                  <a:lnTo>
                    <a:pt x="1142" y="547"/>
                  </a:lnTo>
                  <a:lnTo>
                    <a:pt x="1142" y="545"/>
                  </a:lnTo>
                  <a:lnTo>
                    <a:pt x="1140" y="545"/>
                  </a:lnTo>
                  <a:lnTo>
                    <a:pt x="1140" y="547"/>
                  </a:lnTo>
                  <a:lnTo>
                    <a:pt x="1142" y="547"/>
                  </a:lnTo>
                  <a:lnTo>
                    <a:pt x="1140" y="547"/>
                  </a:lnTo>
                  <a:lnTo>
                    <a:pt x="1138" y="547"/>
                  </a:lnTo>
                  <a:lnTo>
                    <a:pt x="1138" y="549"/>
                  </a:lnTo>
                  <a:lnTo>
                    <a:pt x="1137" y="550"/>
                  </a:lnTo>
                  <a:lnTo>
                    <a:pt x="1137" y="549"/>
                  </a:lnTo>
                  <a:lnTo>
                    <a:pt x="1137" y="550"/>
                  </a:lnTo>
                  <a:lnTo>
                    <a:pt x="1135" y="550"/>
                  </a:lnTo>
                  <a:lnTo>
                    <a:pt x="1133" y="550"/>
                  </a:lnTo>
                  <a:lnTo>
                    <a:pt x="1135" y="550"/>
                  </a:lnTo>
                  <a:lnTo>
                    <a:pt x="1135" y="552"/>
                  </a:lnTo>
                  <a:lnTo>
                    <a:pt x="1133" y="552"/>
                  </a:lnTo>
                  <a:lnTo>
                    <a:pt x="1133" y="553"/>
                  </a:lnTo>
                  <a:lnTo>
                    <a:pt x="1135" y="553"/>
                  </a:lnTo>
                  <a:lnTo>
                    <a:pt x="1133" y="555"/>
                  </a:lnTo>
                  <a:lnTo>
                    <a:pt x="1133" y="553"/>
                  </a:lnTo>
                  <a:lnTo>
                    <a:pt x="1133" y="555"/>
                  </a:lnTo>
                  <a:lnTo>
                    <a:pt x="1133" y="557"/>
                  </a:lnTo>
                  <a:lnTo>
                    <a:pt x="1135" y="557"/>
                  </a:lnTo>
                  <a:lnTo>
                    <a:pt x="1133" y="557"/>
                  </a:lnTo>
                  <a:lnTo>
                    <a:pt x="1133" y="558"/>
                  </a:lnTo>
                  <a:lnTo>
                    <a:pt x="1133" y="560"/>
                  </a:lnTo>
                  <a:lnTo>
                    <a:pt x="1132" y="560"/>
                  </a:lnTo>
                  <a:lnTo>
                    <a:pt x="1132" y="562"/>
                  </a:lnTo>
                  <a:lnTo>
                    <a:pt x="1130" y="562"/>
                  </a:lnTo>
                  <a:lnTo>
                    <a:pt x="1132" y="562"/>
                  </a:lnTo>
                  <a:lnTo>
                    <a:pt x="1132" y="563"/>
                  </a:lnTo>
                  <a:lnTo>
                    <a:pt x="1130" y="563"/>
                  </a:lnTo>
                  <a:lnTo>
                    <a:pt x="1132" y="563"/>
                  </a:lnTo>
                  <a:lnTo>
                    <a:pt x="1130" y="565"/>
                  </a:lnTo>
                  <a:lnTo>
                    <a:pt x="1128" y="565"/>
                  </a:lnTo>
                  <a:lnTo>
                    <a:pt x="1128" y="567"/>
                  </a:lnTo>
                  <a:lnTo>
                    <a:pt x="1127" y="567"/>
                  </a:lnTo>
                  <a:lnTo>
                    <a:pt x="1127" y="568"/>
                  </a:lnTo>
                  <a:lnTo>
                    <a:pt x="1127" y="567"/>
                  </a:lnTo>
                  <a:lnTo>
                    <a:pt x="1125" y="568"/>
                  </a:lnTo>
                  <a:lnTo>
                    <a:pt x="1127" y="568"/>
                  </a:lnTo>
                  <a:lnTo>
                    <a:pt x="1127" y="570"/>
                  </a:lnTo>
                  <a:lnTo>
                    <a:pt x="1125" y="570"/>
                  </a:lnTo>
                  <a:lnTo>
                    <a:pt x="1127" y="570"/>
                  </a:lnTo>
                  <a:lnTo>
                    <a:pt x="1127" y="572"/>
                  </a:lnTo>
                  <a:lnTo>
                    <a:pt x="1125" y="572"/>
                  </a:lnTo>
                  <a:lnTo>
                    <a:pt x="1125" y="573"/>
                  </a:lnTo>
                  <a:lnTo>
                    <a:pt x="1123" y="573"/>
                  </a:lnTo>
                  <a:lnTo>
                    <a:pt x="1125" y="575"/>
                  </a:lnTo>
                  <a:lnTo>
                    <a:pt x="1125" y="573"/>
                  </a:lnTo>
                  <a:lnTo>
                    <a:pt x="1125" y="575"/>
                  </a:lnTo>
                  <a:lnTo>
                    <a:pt x="1123" y="575"/>
                  </a:lnTo>
                  <a:lnTo>
                    <a:pt x="1123" y="576"/>
                  </a:lnTo>
                  <a:lnTo>
                    <a:pt x="1125" y="576"/>
                  </a:lnTo>
                  <a:lnTo>
                    <a:pt x="1123" y="576"/>
                  </a:lnTo>
                  <a:lnTo>
                    <a:pt x="1125" y="578"/>
                  </a:lnTo>
                  <a:lnTo>
                    <a:pt x="1125" y="576"/>
                  </a:lnTo>
                  <a:lnTo>
                    <a:pt x="1125" y="578"/>
                  </a:lnTo>
                  <a:lnTo>
                    <a:pt x="1123" y="578"/>
                  </a:lnTo>
                  <a:lnTo>
                    <a:pt x="1123" y="580"/>
                  </a:lnTo>
                  <a:lnTo>
                    <a:pt x="1125" y="580"/>
                  </a:lnTo>
                  <a:lnTo>
                    <a:pt x="1125" y="581"/>
                  </a:lnTo>
                  <a:lnTo>
                    <a:pt x="1123" y="581"/>
                  </a:lnTo>
                  <a:lnTo>
                    <a:pt x="1123" y="583"/>
                  </a:lnTo>
                  <a:lnTo>
                    <a:pt x="1123" y="585"/>
                  </a:lnTo>
                  <a:lnTo>
                    <a:pt x="1123" y="586"/>
                  </a:lnTo>
                  <a:lnTo>
                    <a:pt x="1123" y="588"/>
                  </a:lnTo>
                  <a:lnTo>
                    <a:pt x="1123" y="590"/>
                  </a:lnTo>
                  <a:lnTo>
                    <a:pt x="1122" y="590"/>
                  </a:lnTo>
                  <a:lnTo>
                    <a:pt x="1122" y="591"/>
                  </a:lnTo>
                  <a:lnTo>
                    <a:pt x="1120" y="591"/>
                  </a:lnTo>
                  <a:lnTo>
                    <a:pt x="1122" y="593"/>
                  </a:lnTo>
                  <a:lnTo>
                    <a:pt x="1120" y="594"/>
                  </a:lnTo>
                  <a:lnTo>
                    <a:pt x="1118" y="596"/>
                  </a:lnTo>
                  <a:lnTo>
                    <a:pt x="1116" y="596"/>
                  </a:lnTo>
                  <a:lnTo>
                    <a:pt x="1116" y="598"/>
                  </a:lnTo>
                  <a:lnTo>
                    <a:pt x="1115" y="599"/>
                  </a:lnTo>
                  <a:lnTo>
                    <a:pt x="1115" y="598"/>
                  </a:lnTo>
                  <a:lnTo>
                    <a:pt x="1113" y="599"/>
                  </a:lnTo>
                  <a:lnTo>
                    <a:pt x="1113" y="601"/>
                  </a:lnTo>
                  <a:lnTo>
                    <a:pt x="1113" y="603"/>
                  </a:lnTo>
                  <a:lnTo>
                    <a:pt x="1111" y="603"/>
                  </a:lnTo>
                  <a:lnTo>
                    <a:pt x="1111" y="604"/>
                  </a:lnTo>
                  <a:lnTo>
                    <a:pt x="1110" y="606"/>
                  </a:lnTo>
                  <a:lnTo>
                    <a:pt x="1110" y="604"/>
                  </a:lnTo>
                  <a:lnTo>
                    <a:pt x="1110" y="606"/>
                  </a:lnTo>
                  <a:lnTo>
                    <a:pt x="1108" y="606"/>
                  </a:lnTo>
                  <a:lnTo>
                    <a:pt x="1108" y="608"/>
                  </a:lnTo>
                  <a:lnTo>
                    <a:pt x="1106" y="608"/>
                  </a:lnTo>
                  <a:lnTo>
                    <a:pt x="1106" y="609"/>
                  </a:lnTo>
                  <a:lnTo>
                    <a:pt x="1105" y="609"/>
                  </a:lnTo>
                  <a:lnTo>
                    <a:pt x="1103" y="611"/>
                  </a:lnTo>
                  <a:lnTo>
                    <a:pt x="1101" y="611"/>
                  </a:lnTo>
                  <a:lnTo>
                    <a:pt x="1101" y="613"/>
                  </a:lnTo>
                  <a:lnTo>
                    <a:pt x="1101" y="611"/>
                  </a:lnTo>
                  <a:lnTo>
                    <a:pt x="1101" y="613"/>
                  </a:lnTo>
                  <a:lnTo>
                    <a:pt x="1100" y="613"/>
                  </a:lnTo>
                  <a:lnTo>
                    <a:pt x="1098" y="613"/>
                  </a:lnTo>
                  <a:lnTo>
                    <a:pt x="1098" y="614"/>
                  </a:lnTo>
                  <a:lnTo>
                    <a:pt x="1096" y="616"/>
                  </a:lnTo>
                  <a:lnTo>
                    <a:pt x="1098" y="616"/>
                  </a:lnTo>
                  <a:lnTo>
                    <a:pt x="1096" y="617"/>
                  </a:lnTo>
                  <a:lnTo>
                    <a:pt x="1096" y="619"/>
                  </a:lnTo>
                  <a:lnTo>
                    <a:pt x="1096" y="621"/>
                  </a:lnTo>
                  <a:lnTo>
                    <a:pt x="1096" y="622"/>
                  </a:lnTo>
                  <a:lnTo>
                    <a:pt x="1096" y="624"/>
                  </a:lnTo>
                  <a:lnTo>
                    <a:pt x="1094" y="624"/>
                  </a:lnTo>
                  <a:lnTo>
                    <a:pt x="1094" y="626"/>
                  </a:lnTo>
                  <a:lnTo>
                    <a:pt x="1094" y="627"/>
                  </a:lnTo>
                  <a:lnTo>
                    <a:pt x="1093" y="627"/>
                  </a:lnTo>
                  <a:lnTo>
                    <a:pt x="1093" y="629"/>
                  </a:lnTo>
                  <a:lnTo>
                    <a:pt x="1093" y="631"/>
                  </a:lnTo>
                  <a:lnTo>
                    <a:pt x="1091" y="631"/>
                  </a:lnTo>
                  <a:lnTo>
                    <a:pt x="1091" y="632"/>
                  </a:lnTo>
                  <a:lnTo>
                    <a:pt x="1089" y="632"/>
                  </a:lnTo>
                  <a:lnTo>
                    <a:pt x="1089" y="634"/>
                  </a:lnTo>
                  <a:lnTo>
                    <a:pt x="1088" y="634"/>
                  </a:lnTo>
                  <a:lnTo>
                    <a:pt x="1086" y="634"/>
                  </a:lnTo>
                  <a:lnTo>
                    <a:pt x="1086" y="636"/>
                  </a:lnTo>
                  <a:lnTo>
                    <a:pt x="1084" y="636"/>
                  </a:lnTo>
                  <a:lnTo>
                    <a:pt x="1084" y="637"/>
                  </a:lnTo>
                  <a:lnTo>
                    <a:pt x="1083" y="637"/>
                  </a:lnTo>
                  <a:lnTo>
                    <a:pt x="1083" y="639"/>
                  </a:lnTo>
                  <a:lnTo>
                    <a:pt x="1084" y="639"/>
                  </a:lnTo>
                  <a:lnTo>
                    <a:pt x="1083" y="640"/>
                  </a:lnTo>
                  <a:lnTo>
                    <a:pt x="1084" y="640"/>
                  </a:lnTo>
                  <a:lnTo>
                    <a:pt x="1083" y="640"/>
                  </a:lnTo>
                  <a:lnTo>
                    <a:pt x="1083" y="642"/>
                  </a:lnTo>
                  <a:lnTo>
                    <a:pt x="1081" y="644"/>
                  </a:lnTo>
                  <a:lnTo>
                    <a:pt x="1081" y="645"/>
                  </a:lnTo>
                  <a:lnTo>
                    <a:pt x="1079" y="647"/>
                  </a:lnTo>
                  <a:lnTo>
                    <a:pt x="1078" y="649"/>
                  </a:lnTo>
                  <a:lnTo>
                    <a:pt x="1076" y="650"/>
                  </a:lnTo>
                  <a:lnTo>
                    <a:pt x="1076" y="652"/>
                  </a:lnTo>
                  <a:lnTo>
                    <a:pt x="1074" y="652"/>
                  </a:lnTo>
                  <a:lnTo>
                    <a:pt x="1074" y="654"/>
                  </a:lnTo>
                  <a:lnTo>
                    <a:pt x="1074" y="655"/>
                  </a:lnTo>
                  <a:lnTo>
                    <a:pt x="1073" y="657"/>
                  </a:lnTo>
                  <a:lnTo>
                    <a:pt x="1071" y="659"/>
                  </a:lnTo>
                  <a:lnTo>
                    <a:pt x="1071" y="660"/>
                  </a:lnTo>
                  <a:lnTo>
                    <a:pt x="1069" y="660"/>
                  </a:lnTo>
                  <a:lnTo>
                    <a:pt x="1067" y="662"/>
                  </a:lnTo>
                  <a:lnTo>
                    <a:pt x="1066" y="662"/>
                  </a:lnTo>
                  <a:lnTo>
                    <a:pt x="1066" y="663"/>
                  </a:lnTo>
                  <a:lnTo>
                    <a:pt x="1064" y="663"/>
                  </a:lnTo>
                  <a:lnTo>
                    <a:pt x="1062" y="663"/>
                  </a:lnTo>
                  <a:lnTo>
                    <a:pt x="1061" y="663"/>
                  </a:lnTo>
                  <a:lnTo>
                    <a:pt x="1059" y="663"/>
                  </a:lnTo>
                  <a:lnTo>
                    <a:pt x="1057" y="663"/>
                  </a:lnTo>
                  <a:lnTo>
                    <a:pt x="1057" y="662"/>
                  </a:lnTo>
                  <a:lnTo>
                    <a:pt x="1056" y="662"/>
                  </a:lnTo>
                  <a:lnTo>
                    <a:pt x="1054" y="662"/>
                  </a:lnTo>
                  <a:lnTo>
                    <a:pt x="1052" y="663"/>
                  </a:lnTo>
                  <a:lnTo>
                    <a:pt x="1051" y="665"/>
                  </a:lnTo>
                  <a:lnTo>
                    <a:pt x="1034" y="678"/>
                  </a:lnTo>
                  <a:lnTo>
                    <a:pt x="1032" y="680"/>
                  </a:lnTo>
                  <a:lnTo>
                    <a:pt x="1015" y="691"/>
                  </a:lnTo>
                  <a:lnTo>
                    <a:pt x="1003" y="701"/>
                  </a:lnTo>
                  <a:lnTo>
                    <a:pt x="998" y="705"/>
                  </a:lnTo>
                  <a:lnTo>
                    <a:pt x="997" y="706"/>
                  </a:lnTo>
                  <a:lnTo>
                    <a:pt x="995" y="708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3" y="709"/>
                  </a:lnTo>
                  <a:lnTo>
                    <a:pt x="991" y="709"/>
                  </a:lnTo>
                  <a:lnTo>
                    <a:pt x="991" y="711"/>
                  </a:lnTo>
                  <a:lnTo>
                    <a:pt x="990" y="711"/>
                  </a:lnTo>
                  <a:lnTo>
                    <a:pt x="986" y="713"/>
                  </a:lnTo>
                  <a:lnTo>
                    <a:pt x="963" y="732"/>
                  </a:lnTo>
                  <a:lnTo>
                    <a:pt x="963" y="734"/>
                  </a:lnTo>
                  <a:lnTo>
                    <a:pt x="964" y="734"/>
                  </a:lnTo>
                  <a:lnTo>
                    <a:pt x="966" y="734"/>
                  </a:lnTo>
                  <a:lnTo>
                    <a:pt x="968" y="734"/>
                  </a:lnTo>
                  <a:lnTo>
                    <a:pt x="968" y="736"/>
                  </a:lnTo>
                  <a:lnTo>
                    <a:pt x="970" y="736"/>
                  </a:lnTo>
                  <a:lnTo>
                    <a:pt x="973" y="736"/>
                  </a:lnTo>
                  <a:lnTo>
                    <a:pt x="975" y="737"/>
                  </a:lnTo>
                  <a:lnTo>
                    <a:pt x="976" y="739"/>
                  </a:lnTo>
                  <a:lnTo>
                    <a:pt x="978" y="739"/>
                  </a:lnTo>
                  <a:lnTo>
                    <a:pt x="980" y="739"/>
                  </a:lnTo>
                  <a:lnTo>
                    <a:pt x="986" y="737"/>
                  </a:lnTo>
                  <a:lnTo>
                    <a:pt x="990" y="737"/>
                  </a:lnTo>
                  <a:lnTo>
                    <a:pt x="991" y="736"/>
                  </a:lnTo>
                  <a:lnTo>
                    <a:pt x="991" y="737"/>
                  </a:lnTo>
                  <a:lnTo>
                    <a:pt x="993" y="737"/>
                  </a:lnTo>
                  <a:lnTo>
                    <a:pt x="997" y="737"/>
                  </a:lnTo>
                  <a:lnTo>
                    <a:pt x="997" y="739"/>
                  </a:lnTo>
                  <a:lnTo>
                    <a:pt x="998" y="739"/>
                  </a:lnTo>
                  <a:lnTo>
                    <a:pt x="1000" y="739"/>
                  </a:lnTo>
                  <a:lnTo>
                    <a:pt x="1002" y="741"/>
                  </a:lnTo>
                  <a:lnTo>
                    <a:pt x="1002" y="742"/>
                  </a:lnTo>
                  <a:lnTo>
                    <a:pt x="1002" y="744"/>
                  </a:lnTo>
                  <a:lnTo>
                    <a:pt x="1003" y="744"/>
                  </a:lnTo>
                  <a:lnTo>
                    <a:pt x="1003" y="746"/>
                  </a:lnTo>
                  <a:lnTo>
                    <a:pt x="1005" y="749"/>
                  </a:lnTo>
                  <a:lnTo>
                    <a:pt x="1007" y="751"/>
                  </a:lnTo>
                  <a:lnTo>
                    <a:pt x="1008" y="751"/>
                  </a:lnTo>
                  <a:lnTo>
                    <a:pt x="1012" y="751"/>
                  </a:lnTo>
                  <a:lnTo>
                    <a:pt x="1013" y="752"/>
                  </a:lnTo>
                  <a:lnTo>
                    <a:pt x="1015" y="752"/>
                  </a:lnTo>
                  <a:lnTo>
                    <a:pt x="1017" y="754"/>
                  </a:lnTo>
                  <a:lnTo>
                    <a:pt x="1018" y="755"/>
                  </a:lnTo>
                  <a:lnTo>
                    <a:pt x="1020" y="757"/>
                  </a:lnTo>
                  <a:lnTo>
                    <a:pt x="1020" y="759"/>
                  </a:lnTo>
                  <a:lnTo>
                    <a:pt x="1020" y="760"/>
                  </a:lnTo>
                  <a:lnTo>
                    <a:pt x="1018" y="762"/>
                  </a:lnTo>
                  <a:lnTo>
                    <a:pt x="1018" y="764"/>
                  </a:lnTo>
                  <a:lnTo>
                    <a:pt x="1018" y="765"/>
                  </a:lnTo>
                  <a:lnTo>
                    <a:pt x="1017" y="765"/>
                  </a:lnTo>
                  <a:lnTo>
                    <a:pt x="1015" y="767"/>
                  </a:lnTo>
                  <a:lnTo>
                    <a:pt x="1013" y="767"/>
                  </a:lnTo>
                  <a:lnTo>
                    <a:pt x="1012" y="767"/>
                  </a:lnTo>
                  <a:lnTo>
                    <a:pt x="1010" y="767"/>
                  </a:lnTo>
                  <a:lnTo>
                    <a:pt x="1008" y="767"/>
                  </a:lnTo>
                  <a:lnTo>
                    <a:pt x="1007" y="767"/>
                  </a:lnTo>
                  <a:lnTo>
                    <a:pt x="1007" y="769"/>
                  </a:lnTo>
                  <a:lnTo>
                    <a:pt x="1005" y="770"/>
                  </a:lnTo>
                  <a:lnTo>
                    <a:pt x="1005" y="772"/>
                  </a:lnTo>
                  <a:lnTo>
                    <a:pt x="1005" y="774"/>
                  </a:lnTo>
                  <a:lnTo>
                    <a:pt x="1005" y="775"/>
                  </a:lnTo>
                  <a:lnTo>
                    <a:pt x="1007" y="777"/>
                  </a:lnTo>
                  <a:lnTo>
                    <a:pt x="1007" y="778"/>
                  </a:lnTo>
                  <a:lnTo>
                    <a:pt x="1007" y="780"/>
                  </a:lnTo>
                  <a:lnTo>
                    <a:pt x="1008" y="780"/>
                  </a:lnTo>
                  <a:lnTo>
                    <a:pt x="1010" y="782"/>
                  </a:lnTo>
                  <a:lnTo>
                    <a:pt x="1012" y="783"/>
                  </a:lnTo>
                  <a:lnTo>
                    <a:pt x="1012" y="785"/>
                  </a:lnTo>
                  <a:lnTo>
                    <a:pt x="1012" y="787"/>
                  </a:lnTo>
                  <a:lnTo>
                    <a:pt x="1012" y="788"/>
                  </a:lnTo>
                  <a:lnTo>
                    <a:pt x="1010" y="788"/>
                  </a:lnTo>
                  <a:lnTo>
                    <a:pt x="1008" y="788"/>
                  </a:lnTo>
                  <a:lnTo>
                    <a:pt x="1007" y="790"/>
                  </a:lnTo>
                  <a:lnTo>
                    <a:pt x="1005" y="790"/>
                  </a:lnTo>
                  <a:lnTo>
                    <a:pt x="1003" y="792"/>
                  </a:lnTo>
                  <a:lnTo>
                    <a:pt x="1002" y="793"/>
                  </a:lnTo>
                  <a:lnTo>
                    <a:pt x="1002" y="795"/>
                  </a:lnTo>
                  <a:lnTo>
                    <a:pt x="1002" y="796"/>
                  </a:lnTo>
                  <a:lnTo>
                    <a:pt x="1003" y="796"/>
                  </a:lnTo>
                  <a:lnTo>
                    <a:pt x="1005" y="796"/>
                  </a:lnTo>
                  <a:lnTo>
                    <a:pt x="1007" y="798"/>
                  </a:lnTo>
                  <a:lnTo>
                    <a:pt x="1007" y="800"/>
                  </a:lnTo>
                  <a:lnTo>
                    <a:pt x="1007" y="801"/>
                  </a:lnTo>
                  <a:lnTo>
                    <a:pt x="1005" y="803"/>
                  </a:lnTo>
                  <a:lnTo>
                    <a:pt x="1003" y="805"/>
                  </a:lnTo>
                  <a:lnTo>
                    <a:pt x="1002" y="805"/>
                  </a:lnTo>
                  <a:lnTo>
                    <a:pt x="1000" y="806"/>
                  </a:lnTo>
                  <a:lnTo>
                    <a:pt x="998" y="806"/>
                  </a:lnTo>
                  <a:lnTo>
                    <a:pt x="997" y="806"/>
                  </a:lnTo>
                  <a:lnTo>
                    <a:pt x="995" y="806"/>
                  </a:lnTo>
                  <a:lnTo>
                    <a:pt x="995" y="808"/>
                  </a:lnTo>
                  <a:lnTo>
                    <a:pt x="993" y="808"/>
                  </a:lnTo>
                  <a:lnTo>
                    <a:pt x="993" y="810"/>
                  </a:lnTo>
                  <a:lnTo>
                    <a:pt x="993" y="811"/>
                  </a:lnTo>
                  <a:lnTo>
                    <a:pt x="993" y="815"/>
                  </a:lnTo>
                  <a:lnTo>
                    <a:pt x="995" y="816"/>
                  </a:lnTo>
                  <a:lnTo>
                    <a:pt x="995" y="818"/>
                  </a:lnTo>
                  <a:lnTo>
                    <a:pt x="995" y="819"/>
                  </a:lnTo>
                  <a:lnTo>
                    <a:pt x="995" y="821"/>
                  </a:lnTo>
                  <a:lnTo>
                    <a:pt x="997" y="821"/>
                  </a:lnTo>
                  <a:lnTo>
                    <a:pt x="998" y="823"/>
                  </a:lnTo>
                  <a:lnTo>
                    <a:pt x="998" y="824"/>
                  </a:lnTo>
                  <a:lnTo>
                    <a:pt x="998" y="826"/>
                  </a:lnTo>
                  <a:lnTo>
                    <a:pt x="998" y="828"/>
                  </a:lnTo>
                  <a:lnTo>
                    <a:pt x="997" y="828"/>
                  </a:lnTo>
                  <a:lnTo>
                    <a:pt x="997" y="826"/>
                  </a:lnTo>
                  <a:lnTo>
                    <a:pt x="993" y="824"/>
                  </a:lnTo>
                  <a:lnTo>
                    <a:pt x="991" y="824"/>
                  </a:lnTo>
                  <a:lnTo>
                    <a:pt x="990" y="824"/>
                  </a:lnTo>
                  <a:lnTo>
                    <a:pt x="986" y="824"/>
                  </a:lnTo>
                  <a:lnTo>
                    <a:pt x="985" y="824"/>
                  </a:lnTo>
                  <a:lnTo>
                    <a:pt x="985" y="826"/>
                  </a:lnTo>
                  <a:lnTo>
                    <a:pt x="983" y="828"/>
                  </a:lnTo>
                  <a:lnTo>
                    <a:pt x="983" y="829"/>
                  </a:lnTo>
                  <a:lnTo>
                    <a:pt x="981" y="829"/>
                  </a:lnTo>
                  <a:lnTo>
                    <a:pt x="980" y="831"/>
                  </a:lnTo>
                  <a:lnTo>
                    <a:pt x="978" y="833"/>
                  </a:lnTo>
                  <a:lnTo>
                    <a:pt x="976" y="833"/>
                  </a:lnTo>
                  <a:lnTo>
                    <a:pt x="976" y="834"/>
                  </a:lnTo>
                  <a:lnTo>
                    <a:pt x="975" y="834"/>
                  </a:lnTo>
                  <a:lnTo>
                    <a:pt x="975" y="836"/>
                  </a:lnTo>
                  <a:lnTo>
                    <a:pt x="975" y="838"/>
                  </a:lnTo>
                  <a:lnTo>
                    <a:pt x="973" y="838"/>
                  </a:lnTo>
                  <a:lnTo>
                    <a:pt x="973" y="839"/>
                  </a:lnTo>
                  <a:lnTo>
                    <a:pt x="973" y="841"/>
                  </a:lnTo>
                  <a:lnTo>
                    <a:pt x="971" y="842"/>
                  </a:lnTo>
                  <a:lnTo>
                    <a:pt x="971" y="844"/>
                  </a:lnTo>
                  <a:lnTo>
                    <a:pt x="971" y="846"/>
                  </a:lnTo>
                  <a:lnTo>
                    <a:pt x="971" y="847"/>
                  </a:lnTo>
                  <a:lnTo>
                    <a:pt x="971" y="849"/>
                  </a:lnTo>
                  <a:lnTo>
                    <a:pt x="971" y="851"/>
                  </a:lnTo>
                  <a:lnTo>
                    <a:pt x="971" y="852"/>
                  </a:lnTo>
                  <a:lnTo>
                    <a:pt x="971" y="854"/>
                  </a:lnTo>
                  <a:lnTo>
                    <a:pt x="970" y="854"/>
                  </a:lnTo>
                  <a:lnTo>
                    <a:pt x="970" y="856"/>
                  </a:lnTo>
                  <a:lnTo>
                    <a:pt x="968" y="856"/>
                  </a:lnTo>
                  <a:lnTo>
                    <a:pt x="964" y="856"/>
                  </a:lnTo>
                  <a:lnTo>
                    <a:pt x="963" y="857"/>
                  </a:lnTo>
                  <a:lnTo>
                    <a:pt x="963" y="859"/>
                  </a:lnTo>
                  <a:lnTo>
                    <a:pt x="961" y="859"/>
                  </a:lnTo>
                  <a:lnTo>
                    <a:pt x="961" y="861"/>
                  </a:lnTo>
                  <a:lnTo>
                    <a:pt x="959" y="861"/>
                  </a:lnTo>
                  <a:lnTo>
                    <a:pt x="956" y="862"/>
                  </a:lnTo>
                  <a:lnTo>
                    <a:pt x="954" y="862"/>
                  </a:lnTo>
                  <a:lnTo>
                    <a:pt x="954" y="861"/>
                  </a:lnTo>
                  <a:lnTo>
                    <a:pt x="953" y="861"/>
                  </a:lnTo>
                  <a:lnTo>
                    <a:pt x="949" y="862"/>
                  </a:lnTo>
                  <a:lnTo>
                    <a:pt x="948" y="862"/>
                  </a:lnTo>
                  <a:lnTo>
                    <a:pt x="946" y="862"/>
                  </a:lnTo>
                  <a:lnTo>
                    <a:pt x="944" y="862"/>
                  </a:lnTo>
                  <a:lnTo>
                    <a:pt x="944" y="864"/>
                  </a:lnTo>
                  <a:lnTo>
                    <a:pt x="942" y="864"/>
                  </a:lnTo>
                  <a:lnTo>
                    <a:pt x="941" y="864"/>
                  </a:lnTo>
                  <a:lnTo>
                    <a:pt x="939" y="864"/>
                  </a:lnTo>
                  <a:lnTo>
                    <a:pt x="937" y="864"/>
                  </a:lnTo>
                  <a:lnTo>
                    <a:pt x="937" y="865"/>
                  </a:lnTo>
                  <a:lnTo>
                    <a:pt x="936" y="865"/>
                  </a:lnTo>
                  <a:lnTo>
                    <a:pt x="934" y="867"/>
                  </a:lnTo>
                  <a:lnTo>
                    <a:pt x="932" y="869"/>
                  </a:lnTo>
                  <a:lnTo>
                    <a:pt x="931" y="870"/>
                  </a:lnTo>
                  <a:lnTo>
                    <a:pt x="929" y="872"/>
                  </a:lnTo>
                  <a:lnTo>
                    <a:pt x="927" y="872"/>
                  </a:lnTo>
                  <a:lnTo>
                    <a:pt x="926" y="874"/>
                  </a:lnTo>
                  <a:lnTo>
                    <a:pt x="924" y="874"/>
                  </a:lnTo>
                  <a:lnTo>
                    <a:pt x="922" y="875"/>
                  </a:lnTo>
                  <a:lnTo>
                    <a:pt x="921" y="877"/>
                  </a:lnTo>
                  <a:lnTo>
                    <a:pt x="919" y="877"/>
                  </a:lnTo>
                  <a:lnTo>
                    <a:pt x="919" y="879"/>
                  </a:lnTo>
                  <a:lnTo>
                    <a:pt x="919" y="880"/>
                  </a:lnTo>
                  <a:lnTo>
                    <a:pt x="919" y="882"/>
                  </a:lnTo>
                  <a:lnTo>
                    <a:pt x="919" y="884"/>
                  </a:lnTo>
                  <a:lnTo>
                    <a:pt x="921" y="885"/>
                  </a:lnTo>
                  <a:lnTo>
                    <a:pt x="921" y="887"/>
                  </a:lnTo>
                  <a:lnTo>
                    <a:pt x="921" y="888"/>
                  </a:lnTo>
                  <a:lnTo>
                    <a:pt x="921" y="890"/>
                  </a:lnTo>
                  <a:lnTo>
                    <a:pt x="921" y="892"/>
                  </a:lnTo>
                  <a:lnTo>
                    <a:pt x="921" y="893"/>
                  </a:lnTo>
                  <a:lnTo>
                    <a:pt x="921" y="897"/>
                  </a:lnTo>
                  <a:lnTo>
                    <a:pt x="921" y="902"/>
                  </a:lnTo>
                  <a:lnTo>
                    <a:pt x="922" y="905"/>
                  </a:lnTo>
                  <a:lnTo>
                    <a:pt x="922" y="907"/>
                  </a:lnTo>
                  <a:lnTo>
                    <a:pt x="921" y="907"/>
                  </a:lnTo>
                  <a:lnTo>
                    <a:pt x="919" y="910"/>
                  </a:lnTo>
                  <a:lnTo>
                    <a:pt x="919" y="911"/>
                  </a:lnTo>
                  <a:lnTo>
                    <a:pt x="917" y="915"/>
                  </a:lnTo>
                  <a:lnTo>
                    <a:pt x="915" y="915"/>
                  </a:lnTo>
                  <a:lnTo>
                    <a:pt x="915" y="916"/>
                  </a:lnTo>
                  <a:lnTo>
                    <a:pt x="914" y="918"/>
                  </a:lnTo>
                  <a:lnTo>
                    <a:pt x="914" y="920"/>
                  </a:lnTo>
                  <a:lnTo>
                    <a:pt x="912" y="920"/>
                  </a:lnTo>
                  <a:lnTo>
                    <a:pt x="910" y="921"/>
                  </a:lnTo>
                  <a:lnTo>
                    <a:pt x="910" y="923"/>
                  </a:lnTo>
                  <a:lnTo>
                    <a:pt x="909" y="923"/>
                  </a:lnTo>
                  <a:lnTo>
                    <a:pt x="909" y="925"/>
                  </a:lnTo>
                  <a:lnTo>
                    <a:pt x="907" y="925"/>
                  </a:lnTo>
                  <a:lnTo>
                    <a:pt x="904" y="930"/>
                  </a:lnTo>
                  <a:lnTo>
                    <a:pt x="904" y="931"/>
                  </a:lnTo>
                  <a:lnTo>
                    <a:pt x="902" y="934"/>
                  </a:lnTo>
                  <a:lnTo>
                    <a:pt x="902" y="936"/>
                  </a:lnTo>
                  <a:lnTo>
                    <a:pt x="904" y="936"/>
                  </a:lnTo>
                  <a:lnTo>
                    <a:pt x="904" y="939"/>
                  </a:lnTo>
                  <a:lnTo>
                    <a:pt x="905" y="941"/>
                  </a:lnTo>
                  <a:lnTo>
                    <a:pt x="905" y="943"/>
                  </a:lnTo>
                  <a:lnTo>
                    <a:pt x="907" y="944"/>
                  </a:lnTo>
                  <a:lnTo>
                    <a:pt x="907" y="946"/>
                  </a:lnTo>
                  <a:lnTo>
                    <a:pt x="909" y="948"/>
                  </a:lnTo>
                  <a:lnTo>
                    <a:pt x="910" y="949"/>
                  </a:lnTo>
                  <a:lnTo>
                    <a:pt x="912" y="949"/>
                  </a:lnTo>
                  <a:lnTo>
                    <a:pt x="914" y="951"/>
                  </a:lnTo>
                  <a:lnTo>
                    <a:pt x="915" y="953"/>
                  </a:lnTo>
                  <a:lnTo>
                    <a:pt x="917" y="953"/>
                  </a:lnTo>
                  <a:lnTo>
                    <a:pt x="917" y="954"/>
                  </a:lnTo>
                  <a:lnTo>
                    <a:pt x="919" y="954"/>
                  </a:lnTo>
                  <a:lnTo>
                    <a:pt x="921" y="956"/>
                  </a:lnTo>
                  <a:lnTo>
                    <a:pt x="922" y="957"/>
                  </a:lnTo>
                  <a:lnTo>
                    <a:pt x="924" y="957"/>
                  </a:lnTo>
                  <a:lnTo>
                    <a:pt x="926" y="959"/>
                  </a:lnTo>
                  <a:lnTo>
                    <a:pt x="924" y="961"/>
                  </a:lnTo>
                  <a:lnTo>
                    <a:pt x="924" y="962"/>
                  </a:lnTo>
                  <a:lnTo>
                    <a:pt x="924" y="964"/>
                  </a:lnTo>
                  <a:lnTo>
                    <a:pt x="924" y="966"/>
                  </a:lnTo>
                  <a:lnTo>
                    <a:pt x="924" y="967"/>
                  </a:lnTo>
                  <a:lnTo>
                    <a:pt x="924" y="969"/>
                  </a:lnTo>
                  <a:lnTo>
                    <a:pt x="924" y="972"/>
                  </a:lnTo>
                  <a:lnTo>
                    <a:pt x="922" y="972"/>
                  </a:lnTo>
                  <a:lnTo>
                    <a:pt x="922" y="974"/>
                  </a:lnTo>
                  <a:lnTo>
                    <a:pt x="922" y="976"/>
                  </a:lnTo>
                  <a:lnTo>
                    <a:pt x="922" y="977"/>
                  </a:lnTo>
                  <a:lnTo>
                    <a:pt x="922" y="979"/>
                  </a:lnTo>
                  <a:lnTo>
                    <a:pt x="922" y="980"/>
                  </a:lnTo>
                  <a:lnTo>
                    <a:pt x="922" y="982"/>
                  </a:lnTo>
                  <a:lnTo>
                    <a:pt x="922" y="984"/>
                  </a:lnTo>
                  <a:lnTo>
                    <a:pt x="921" y="984"/>
                  </a:lnTo>
                  <a:lnTo>
                    <a:pt x="921" y="985"/>
                  </a:lnTo>
                  <a:lnTo>
                    <a:pt x="921" y="987"/>
                  </a:lnTo>
                  <a:lnTo>
                    <a:pt x="919" y="989"/>
                  </a:lnTo>
                  <a:lnTo>
                    <a:pt x="921" y="990"/>
                  </a:lnTo>
                  <a:lnTo>
                    <a:pt x="919" y="994"/>
                  </a:lnTo>
                  <a:lnTo>
                    <a:pt x="919" y="995"/>
                  </a:lnTo>
                  <a:lnTo>
                    <a:pt x="917" y="995"/>
                  </a:lnTo>
                  <a:lnTo>
                    <a:pt x="917" y="997"/>
                  </a:lnTo>
                  <a:lnTo>
                    <a:pt x="917" y="998"/>
                  </a:lnTo>
                  <a:lnTo>
                    <a:pt x="915" y="1000"/>
                  </a:lnTo>
                  <a:lnTo>
                    <a:pt x="915" y="1002"/>
                  </a:lnTo>
                  <a:lnTo>
                    <a:pt x="915" y="1003"/>
                  </a:lnTo>
                  <a:lnTo>
                    <a:pt x="914" y="1005"/>
                  </a:lnTo>
                  <a:lnTo>
                    <a:pt x="914" y="1007"/>
                  </a:lnTo>
                  <a:lnTo>
                    <a:pt x="912" y="1010"/>
                  </a:lnTo>
                  <a:lnTo>
                    <a:pt x="912" y="1012"/>
                  </a:lnTo>
                  <a:lnTo>
                    <a:pt x="910" y="1013"/>
                  </a:lnTo>
                  <a:lnTo>
                    <a:pt x="909" y="1013"/>
                  </a:lnTo>
                  <a:lnTo>
                    <a:pt x="907" y="1015"/>
                  </a:lnTo>
                  <a:lnTo>
                    <a:pt x="905" y="1015"/>
                  </a:lnTo>
                  <a:lnTo>
                    <a:pt x="904" y="1018"/>
                  </a:lnTo>
                  <a:lnTo>
                    <a:pt x="902" y="1021"/>
                  </a:lnTo>
                  <a:lnTo>
                    <a:pt x="902" y="1023"/>
                  </a:lnTo>
                  <a:lnTo>
                    <a:pt x="902" y="1025"/>
                  </a:lnTo>
                  <a:lnTo>
                    <a:pt x="902" y="1026"/>
                  </a:lnTo>
                  <a:lnTo>
                    <a:pt x="902" y="1028"/>
                  </a:lnTo>
                  <a:lnTo>
                    <a:pt x="900" y="1028"/>
                  </a:lnTo>
                  <a:lnTo>
                    <a:pt x="900" y="1030"/>
                  </a:lnTo>
                  <a:lnTo>
                    <a:pt x="899" y="1031"/>
                  </a:lnTo>
                  <a:lnTo>
                    <a:pt x="895" y="1033"/>
                  </a:lnTo>
                  <a:lnTo>
                    <a:pt x="895" y="1035"/>
                  </a:lnTo>
                  <a:lnTo>
                    <a:pt x="895" y="1036"/>
                  </a:lnTo>
                  <a:lnTo>
                    <a:pt x="894" y="1036"/>
                  </a:lnTo>
                  <a:lnTo>
                    <a:pt x="894" y="1038"/>
                  </a:lnTo>
                  <a:lnTo>
                    <a:pt x="894" y="1040"/>
                  </a:lnTo>
                  <a:lnTo>
                    <a:pt x="892" y="1041"/>
                  </a:lnTo>
                  <a:lnTo>
                    <a:pt x="890" y="1043"/>
                  </a:lnTo>
                  <a:lnTo>
                    <a:pt x="888" y="1046"/>
                  </a:lnTo>
                  <a:lnTo>
                    <a:pt x="887" y="1046"/>
                  </a:lnTo>
                  <a:lnTo>
                    <a:pt x="887" y="1048"/>
                  </a:lnTo>
                  <a:lnTo>
                    <a:pt x="885" y="1049"/>
                  </a:lnTo>
                  <a:lnTo>
                    <a:pt x="885" y="1051"/>
                  </a:lnTo>
                  <a:lnTo>
                    <a:pt x="883" y="1053"/>
                  </a:lnTo>
                  <a:lnTo>
                    <a:pt x="883" y="1054"/>
                  </a:lnTo>
                  <a:lnTo>
                    <a:pt x="882" y="1054"/>
                  </a:lnTo>
                  <a:lnTo>
                    <a:pt x="880" y="1054"/>
                  </a:lnTo>
                  <a:lnTo>
                    <a:pt x="878" y="1054"/>
                  </a:lnTo>
                  <a:lnTo>
                    <a:pt x="875" y="1056"/>
                  </a:lnTo>
                  <a:lnTo>
                    <a:pt x="873" y="1058"/>
                  </a:lnTo>
                  <a:lnTo>
                    <a:pt x="872" y="1058"/>
                  </a:lnTo>
                  <a:lnTo>
                    <a:pt x="870" y="1059"/>
                  </a:lnTo>
                  <a:lnTo>
                    <a:pt x="868" y="1061"/>
                  </a:lnTo>
                  <a:lnTo>
                    <a:pt x="866" y="1063"/>
                  </a:lnTo>
                  <a:lnTo>
                    <a:pt x="866" y="1064"/>
                  </a:lnTo>
                  <a:lnTo>
                    <a:pt x="865" y="1066"/>
                  </a:lnTo>
                  <a:lnTo>
                    <a:pt x="863" y="1067"/>
                  </a:lnTo>
                  <a:lnTo>
                    <a:pt x="861" y="1069"/>
                  </a:lnTo>
                  <a:lnTo>
                    <a:pt x="860" y="1071"/>
                  </a:lnTo>
                  <a:lnTo>
                    <a:pt x="858" y="1072"/>
                  </a:lnTo>
                  <a:lnTo>
                    <a:pt x="858" y="1074"/>
                  </a:lnTo>
                  <a:lnTo>
                    <a:pt x="858" y="1076"/>
                  </a:lnTo>
                  <a:lnTo>
                    <a:pt x="858" y="1077"/>
                  </a:lnTo>
                  <a:lnTo>
                    <a:pt x="856" y="1077"/>
                  </a:lnTo>
                  <a:lnTo>
                    <a:pt x="856" y="1079"/>
                  </a:lnTo>
                  <a:lnTo>
                    <a:pt x="855" y="1081"/>
                  </a:lnTo>
                  <a:lnTo>
                    <a:pt x="855" y="1082"/>
                  </a:lnTo>
                  <a:lnTo>
                    <a:pt x="853" y="1082"/>
                  </a:lnTo>
                  <a:lnTo>
                    <a:pt x="853" y="1084"/>
                  </a:lnTo>
                  <a:lnTo>
                    <a:pt x="853" y="1086"/>
                  </a:lnTo>
                  <a:lnTo>
                    <a:pt x="851" y="1086"/>
                  </a:lnTo>
                  <a:lnTo>
                    <a:pt x="850" y="1087"/>
                  </a:lnTo>
                  <a:lnTo>
                    <a:pt x="848" y="1089"/>
                  </a:lnTo>
                  <a:lnTo>
                    <a:pt x="848" y="1090"/>
                  </a:lnTo>
                  <a:lnTo>
                    <a:pt x="846" y="1090"/>
                  </a:lnTo>
                  <a:lnTo>
                    <a:pt x="845" y="1090"/>
                  </a:lnTo>
                  <a:lnTo>
                    <a:pt x="845" y="1092"/>
                  </a:lnTo>
                  <a:lnTo>
                    <a:pt x="845" y="1094"/>
                  </a:lnTo>
                  <a:lnTo>
                    <a:pt x="843" y="1094"/>
                  </a:lnTo>
                  <a:lnTo>
                    <a:pt x="843" y="1095"/>
                  </a:lnTo>
                  <a:lnTo>
                    <a:pt x="841" y="1095"/>
                  </a:lnTo>
                  <a:lnTo>
                    <a:pt x="839" y="1097"/>
                  </a:lnTo>
                  <a:lnTo>
                    <a:pt x="839" y="1100"/>
                  </a:lnTo>
                  <a:lnTo>
                    <a:pt x="839" y="1102"/>
                  </a:lnTo>
                  <a:lnTo>
                    <a:pt x="839" y="1104"/>
                  </a:lnTo>
                  <a:lnTo>
                    <a:pt x="838" y="1105"/>
                  </a:lnTo>
                  <a:lnTo>
                    <a:pt x="838" y="1107"/>
                  </a:lnTo>
                  <a:lnTo>
                    <a:pt x="836" y="1107"/>
                  </a:lnTo>
                  <a:lnTo>
                    <a:pt x="836" y="1109"/>
                  </a:lnTo>
                  <a:lnTo>
                    <a:pt x="836" y="1110"/>
                  </a:lnTo>
                  <a:lnTo>
                    <a:pt x="834" y="1110"/>
                  </a:lnTo>
                  <a:lnTo>
                    <a:pt x="834" y="1113"/>
                  </a:lnTo>
                  <a:lnTo>
                    <a:pt x="834" y="1115"/>
                  </a:lnTo>
                  <a:lnTo>
                    <a:pt x="836" y="1117"/>
                  </a:lnTo>
                  <a:lnTo>
                    <a:pt x="836" y="1118"/>
                  </a:lnTo>
                  <a:lnTo>
                    <a:pt x="836" y="1120"/>
                  </a:lnTo>
                  <a:lnTo>
                    <a:pt x="834" y="1120"/>
                  </a:lnTo>
                  <a:lnTo>
                    <a:pt x="834" y="1122"/>
                  </a:lnTo>
                  <a:lnTo>
                    <a:pt x="834" y="1123"/>
                  </a:lnTo>
                  <a:lnTo>
                    <a:pt x="833" y="1125"/>
                  </a:lnTo>
                  <a:lnTo>
                    <a:pt x="833" y="1127"/>
                  </a:lnTo>
                  <a:lnTo>
                    <a:pt x="831" y="1127"/>
                  </a:lnTo>
                  <a:lnTo>
                    <a:pt x="831" y="1128"/>
                  </a:lnTo>
                  <a:lnTo>
                    <a:pt x="831" y="1130"/>
                  </a:lnTo>
                  <a:lnTo>
                    <a:pt x="829" y="1132"/>
                  </a:lnTo>
                  <a:lnTo>
                    <a:pt x="829" y="1133"/>
                  </a:lnTo>
                  <a:lnTo>
                    <a:pt x="829" y="1135"/>
                  </a:lnTo>
                  <a:lnTo>
                    <a:pt x="828" y="1136"/>
                  </a:lnTo>
                  <a:lnTo>
                    <a:pt x="826" y="1138"/>
                  </a:lnTo>
                  <a:lnTo>
                    <a:pt x="826" y="1140"/>
                  </a:lnTo>
                  <a:lnTo>
                    <a:pt x="824" y="1141"/>
                  </a:lnTo>
                  <a:lnTo>
                    <a:pt x="824" y="1143"/>
                  </a:lnTo>
                  <a:lnTo>
                    <a:pt x="824" y="1145"/>
                  </a:lnTo>
                  <a:lnTo>
                    <a:pt x="824" y="1146"/>
                  </a:lnTo>
                  <a:lnTo>
                    <a:pt x="823" y="1146"/>
                  </a:lnTo>
                  <a:lnTo>
                    <a:pt x="797" y="1145"/>
                  </a:lnTo>
                  <a:lnTo>
                    <a:pt x="763" y="1143"/>
                  </a:lnTo>
                  <a:lnTo>
                    <a:pt x="721" y="1140"/>
                  </a:lnTo>
                  <a:lnTo>
                    <a:pt x="655" y="1136"/>
                  </a:lnTo>
                  <a:lnTo>
                    <a:pt x="630" y="1135"/>
                  </a:lnTo>
                  <a:lnTo>
                    <a:pt x="596" y="1132"/>
                  </a:lnTo>
                  <a:lnTo>
                    <a:pt x="547" y="1128"/>
                  </a:lnTo>
                  <a:lnTo>
                    <a:pt x="503" y="1125"/>
                  </a:lnTo>
                  <a:lnTo>
                    <a:pt x="454" y="1122"/>
                  </a:lnTo>
                  <a:lnTo>
                    <a:pt x="407" y="1118"/>
                  </a:lnTo>
                  <a:lnTo>
                    <a:pt x="368" y="1115"/>
                  </a:lnTo>
                  <a:lnTo>
                    <a:pt x="260" y="1107"/>
                  </a:lnTo>
                  <a:lnTo>
                    <a:pt x="211" y="1102"/>
                  </a:lnTo>
                  <a:lnTo>
                    <a:pt x="211" y="1104"/>
                  </a:lnTo>
                  <a:lnTo>
                    <a:pt x="209" y="1104"/>
                  </a:lnTo>
                  <a:lnTo>
                    <a:pt x="208" y="1104"/>
                  </a:lnTo>
                  <a:lnTo>
                    <a:pt x="206" y="1105"/>
                  </a:lnTo>
                  <a:lnTo>
                    <a:pt x="204" y="1105"/>
                  </a:lnTo>
                  <a:lnTo>
                    <a:pt x="204" y="1107"/>
                  </a:lnTo>
                  <a:lnTo>
                    <a:pt x="203" y="1107"/>
                  </a:lnTo>
                  <a:lnTo>
                    <a:pt x="203" y="1105"/>
                  </a:lnTo>
                  <a:lnTo>
                    <a:pt x="203" y="1104"/>
                  </a:lnTo>
                  <a:lnTo>
                    <a:pt x="201" y="1104"/>
                  </a:lnTo>
                  <a:lnTo>
                    <a:pt x="201" y="1102"/>
                  </a:lnTo>
                  <a:lnTo>
                    <a:pt x="201" y="1100"/>
                  </a:lnTo>
                  <a:lnTo>
                    <a:pt x="201" y="1099"/>
                  </a:lnTo>
                  <a:lnTo>
                    <a:pt x="201" y="1095"/>
                  </a:lnTo>
                  <a:lnTo>
                    <a:pt x="199" y="1095"/>
                  </a:lnTo>
                  <a:lnTo>
                    <a:pt x="199" y="1094"/>
                  </a:lnTo>
                  <a:lnTo>
                    <a:pt x="198" y="1092"/>
                  </a:lnTo>
                  <a:lnTo>
                    <a:pt x="196" y="1090"/>
                  </a:lnTo>
                  <a:lnTo>
                    <a:pt x="194" y="1090"/>
                  </a:lnTo>
                  <a:lnTo>
                    <a:pt x="193" y="1090"/>
                  </a:lnTo>
                  <a:lnTo>
                    <a:pt x="191" y="1090"/>
                  </a:lnTo>
                  <a:lnTo>
                    <a:pt x="189" y="1090"/>
                  </a:lnTo>
                  <a:lnTo>
                    <a:pt x="188" y="1090"/>
                  </a:lnTo>
                  <a:lnTo>
                    <a:pt x="186" y="1090"/>
                  </a:lnTo>
                  <a:lnTo>
                    <a:pt x="186" y="1089"/>
                  </a:lnTo>
                  <a:lnTo>
                    <a:pt x="184" y="1089"/>
                  </a:lnTo>
                  <a:lnTo>
                    <a:pt x="182" y="1090"/>
                  </a:lnTo>
                  <a:lnTo>
                    <a:pt x="181" y="1090"/>
                  </a:lnTo>
                  <a:lnTo>
                    <a:pt x="179" y="1089"/>
                  </a:lnTo>
                  <a:lnTo>
                    <a:pt x="177" y="1089"/>
                  </a:lnTo>
                  <a:lnTo>
                    <a:pt x="177" y="1087"/>
                  </a:lnTo>
                  <a:lnTo>
                    <a:pt x="176" y="1087"/>
                  </a:lnTo>
                  <a:lnTo>
                    <a:pt x="176" y="1086"/>
                  </a:lnTo>
                  <a:lnTo>
                    <a:pt x="174" y="1086"/>
                  </a:lnTo>
                  <a:lnTo>
                    <a:pt x="176" y="1084"/>
                  </a:lnTo>
                  <a:lnTo>
                    <a:pt x="176" y="1082"/>
                  </a:lnTo>
                  <a:lnTo>
                    <a:pt x="174" y="1082"/>
                  </a:lnTo>
                  <a:lnTo>
                    <a:pt x="176" y="1081"/>
                  </a:lnTo>
                  <a:lnTo>
                    <a:pt x="176" y="1079"/>
                  </a:lnTo>
                  <a:lnTo>
                    <a:pt x="177" y="1079"/>
                  </a:lnTo>
                  <a:lnTo>
                    <a:pt x="177" y="1077"/>
                  </a:lnTo>
                  <a:lnTo>
                    <a:pt x="176" y="1077"/>
                  </a:lnTo>
                  <a:lnTo>
                    <a:pt x="174" y="1076"/>
                  </a:lnTo>
                  <a:lnTo>
                    <a:pt x="174" y="1074"/>
                  </a:lnTo>
                  <a:lnTo>
                    <a:pt x="172" y="1072"/>
                  </a:lnTo>
                  <a:lnTo>
                    <a:pt x="172" y="1071"/>
                  </a:lnTo>
                  <a:lnTo>
                    <a:pt x="171" y="1071"/>
                  </a:lnTo>
                  <a:lnTo>
                    <a:pt x="171" y="1069"/>
                  </a:lnTo>
                  <a:lnTo>
                    <a:pt x="167" y="1069"/>
                  </a:lnTo>
                  <a:lnTo>
                    <a:pt x="167" y="1067"/>
                  </a:lnTo>
                  <a:lnTo>
                    <a:pt x="166" y="1066"/>
                  </a:lnTo>
                  <a:lnTo>
                    <a:pt x="164" y="1063"/>
                  </a:lnTo>
                  <a:lnTo>
                    <a:pt x="162" y="1063"/>
                  </a:lnTo>
                  <a:lnTo>
                    <a:pt x="161" y="1061"/>
                  </a:lnTo>
                  <a:lnTo>
                    <a:pt x="159" y="1061"/>
                  </a:lnTo>
                  <a:lnTo>
                    <a:pt x="157" y="1061"/>
                  </a:lnTo>
                  <a:lnTo>
                    <a:pt x="155" y="1061"/>
                  </a:lnTo>
                  <a:lnTo>
                    <a:pt x="154" y="1061"/>
                  </a:lnTo>
                  <a:lnTo>
                    <a:pt x="152" y="1061"/>
                  </a:lnTo>
                  <a:lnTo>
                    <a:pt x="150" y="1059"/>
                  </a:lnTo>
                  <a:lnTo>
                    <a:pt x="150" y="1058"/>
                  </a:lnTo>
                  <a:lnTo>
                    <a:pt x="147" y="1058"/>
                  </a:lnTo>
                  <a:lnTo>
                    <a:pt x="145" y="1058"/>
                  </a:lnTo>
                  <a:lnTo>
                    <a:pt x="144" y="1058"/>
                  </a:lnTo>
                  <a:lnTo>
                    <a:pt x="142" y="1056"/>
                  </a:lnTo>
                  <a:lnTo>
                    <a:pt x="140" y="1056"/>
                  </a:lnTo>
                  <a:lnTo>
                    <a:pt x="140" y="1054"/>
                  </a:lnTo>
                  <a:lnTo>
                    <a:pt x="142" y="1053"/>
                  </a:lnTo>
                  <a:lnTo>
                    <a:pt x="142" y="1051"/>
                  </a:lnTo>
                  <a:lnTo>
                    <a:pt x="140" y="1049"/>
                  </a:lnTo>
                  <a:lnTo>
                    <a:pt x="139" y="1049"/>
                  </a:lnTo>
                  <a:lnTo>
                    <a:pt x="137" y="1049"/>
                  </a:lnTo>
                  <a:lnTo>
                    <a:pt x="135" y="1049"/>
                  </a:lnTo>
                  <a:lnTo>
                    <a:pt x="135" y="1048"/>
                  </a:lnTo>
                  <a:lnTo>
                    <a:pt x="132" y="1046"/>
                  </a:lnTo>
                  <a:lnTo>
                    <a:pt x="130" y="1046"/>
                  </a:lnTo>
                  <a:lnTo>
                    <a:pt x="128" y="1046"/>
                  </a:lnTo>
                  <a:lnTo>
                    <a:pt x="127" y="1046"/>
                  </a:lnTo>
                  <a:lnTo>
                    <a:pt x="125" y="1046"/>
                  </a:lnTo>
                  <a:lnTo>
                    <a:pt x="123" y="1046"/>
                  </a:lnTo>
                  <a:lnTo>
                    <a:pt x="123" y="1044"/>
                  </a:lnTo>
                  <a:lnTo>
                    <a:pt x="123" y="1043"/>
                  </a:lnTo>
                  <a:lnTo>
                    <a:pt x="123" y="1041"/>
                  </a:lnTo>
                  <a:lnTo>
                    <a:pt x="123" y="1040"/>
                  </a:lnTo>
                  <a:lnTo>
                    <a:pt x="123" y="1038"/>
                  </a:lnTo>
                  <a:lnTo>
                    <a:pt x="122" y="1036"/>
                  </a:lnTo>
                  <a:lnTo>
                    <a:pt x="122" y="1035"/>
                  </a:lnTo>
                  <a:lnTo>
                    <a:pt x="122" y="1033"/>
                  </a:lnTo>
                  <a:lnTo>
                    <a:pt x="122" y="1031"/>
                  </a:lnTo>
                  <a:lnTo>
                    <a:pt x="120" y="1031"/>
                  </a:lnTo>
                  <a:lnTo>
                    <a:pt x="120" y="1030"/>
                  </a:lnTo>
                  <a:lnTo>
                    <a:pt x="118" y="1030"/>
                  </a:lnTo>
                  <a:lnTo>
                    <a:pt x="118" y="1028"/>
                  </a:lnTo>
                  <a:lnTo>
                    <a:pt x="120" y="1026"/>
                  </a:lnTo>
                  <a:lnTo>
                    <a:pt x="120" y="1025"/>
                  </a:lnTo>
                  <a:lnTo>
                    <a:pt x="118" y="1023"/>
                  </a:lnTo>
                  <a:lnTo>
                    <a:pt x="118" y="1021"/>
                  </a:lnTo>
                  <a:lnTo>
                    <a:pt x="118" y="1020"/>
                  </a:lnTo>
                  <a:lnTo>
                    <a:pt x="118" y="1018"/>
                  </a:lnTo>
                  <a:lnTo>
                    <a:pt x="117" y="1018"/>
                  </a:lnTo>
                  <a:lnTo>
                    <a:pt x="117" y="1017"/>
                  </a:lnTo>
                  <a:lnTo>
                    <a:pt x="115" y="1017"/>
                  </a:lnTo>
                  <a:lnTo>
                    <a:pt x="115" y="1015"/>
                  </a:lnTo>
                  <a:lnTo>
                    <a:pt x="117" y="1013"/>
                  </a:lnTo>
                  <a:lnTo>
                    <a:pt x="117" y="1012"/>
                  </a:lnTo>
                  <a:lnTo>
                    <a:pt x="117" y="1010"/>
                  </a:lnTo>
                  <a:lnTo>
                    <a:pt x="117" y="1008"/>
                  </a:lnTo>
                  <a:lnTo>
                    <a:pt x="117" y="1007"/>
                  </a:lnTo>
                  <a:lnTo>
                    <a:pt x="117" y="1005"/>
                  </a:lnTo>
                  <a:lnTo>
                    <a:pt x="117" y="1003"/>
                  </a:lnTo>
                  <a:lnTo>
                    <a:pt x="118" y="1003"/>
                  </a:lnTo>
                  <a:lnTo>
                    <a:pt x="118" y="1002"/>
                  </a:lnTo>
                  <a:lnTo>
                    <a:pt x="120" y="998"/>
                  </a:lnTo>
                  <a:lnTo>
                    <a:pt x="120" y="997"/>
                  </a:lnTo>
                  <a:lnTo>
                    <a:pt x="120" y="995"/>
                  </a:lnTo>
                  <a:lnTo>
                    <a:pt x="118" y="995"/>
                  </a:lnTo>
                  <a:lnTo>
                    <a:pt x="118" y="994"/>
                  </a:lnTo>
                  <a:lnTo>
                    <a:pt x="117" y="994"/>
                  </a:lnTo>
                  <a:lnTo>
                    <a:pt x="117" y="992"/>
                  </a:lnTo>
                  <a:lnTo>
                    <a:pt x="115" y="992"/>
                  </a:lnTo>
                  <a:lnTo>
                    <a:pt x="113" y="992"/>
                  </a:lnTo>
                  <a:lnTo>
                    <a:pt x="112" y="990"/>
                  </a:lnTo>
                  <a:lnTo>
                    <a:pt x="112" y="989"/>
                  </a:lnTo>
                  <a:lnTo>
                    <a:pt x="112" y="987"/>
                  </a:lnTo>
                  <a:lnTo>
                    <a:pt x="112" y="985"/>
                  </a:lnTo>
                  <a:lnTo>
                    <a:pt x="110" y="984"/>
                  </a:lnTo>
                  <a:lnTo>
                    <a:pt x="106" y="982"/>
                  </a:lnTo>
                  <a:lnTo>
                    <a:pt x="105" y="979"/>
                  </a:lnTo>
                  <a:lnTo>
                    <a:pt x="105" y="977"/>
                  </a:lnTo>
                  <a:lnTo>
                    <a:pt x="103" y="976"/>
                  </a:lnTo>
                  <a:lnTo>
                    <a:pt x="101" y="974"/>
                  </a:lnTo>
                  <a:lnTo>
                    <a:pt x="101" y="972"/>
                  </a:lnTo>
                  <a:lnTo>
                    <a:pt x="101" y="971"/>
                  </a:lnTo>
                  <a:lnTo>
                    <a:pt x="101" y="969"/>
                  </a:lnTo>
                  <a:lnTo>
                    <a:pt x="101" y="967"/>
                  </a:lnTo>
                  <a:lnTo>
                    <a:pt x="101" y="966"/>
                  </a:lnTo>
                  <a:lnTo>
                    <a:pt x="101" y="964"/>
                  </a:lnTo>
                  <a:lnTo>
                    <a:pt x="100" y="961"/>
                  </a:lnTo>
                  <a:lnTo>
                    <a:pt x="98" y="959"/>
                  </a:lnTo>
                  <a:lnTo>
                    <a:pt x="98" y="957"/>
                  </a:lnTo>
                  <a:lnTo>
                    <a:pt x="96" y="956"/>
                  </a:lnTo>
                  <a:lnTo>
                    <a:pt x="96" y="953"/>
                  </a:lnTo>
                  <a:lnTo>
                    <a:pt x="96" y="951"/>
                  </a:lnTo>
                  <a:lnTo>
                    <a:pt x="96" y="949"/>
                  </a:lnTo>
                  <a:lnTo>
                    <a:pt x="95" y="946"/>
                  </a:lnTo>
                  <a:lnTo>
                    <a:pt x="93" y="944"/>
                  </a:lnTo>
                  <a:lnTo>
                    <a:pt x="91" y="944"/>
                  </a:lnTo>
                  <a:lnTo>
                    <a:pt x="91" y="941"/>
                  </a:lnTo>
                  <a:lnTo>
                    <a:pt x="91" y="939"/>
                  </a:lnTo>
                  <a:lnTo>
                    <a:pt x="90" y="938"/>
                  </a:lnTo>
                  <a:lnTo>
                    <a:pt x="90" y="936"/>
                  </a:lnTo>
                  <a:lnTo>
                    <a:pt x="88" y="934"/>
                  </a:lnTo>
                  <a:lnTo>
                    <a:pt x="88" y="933"/>
                  </a:lnTo>
                  <a:lnTo>
                    <a:pt x="86" y="931"/>
                  </a:lnTo>
                  <a:lnTo>
                    <a:pt x="86" y="930"/>
                  </a:lnTo>
                  <a:lnTo>
                    <a:pt x="85" y="928"/>
                  </a:lnTo>
                  <a:lnTo>
                    <a:pt x="83" y="926"/>
                  </a:lnTo>
                  <a:lnTo>
                    <a:pt x="81" y="926"/>
                  </a:lnTo>
                  <a:lnTo>
                    <a:pt x="81" y="923"/>
                  </a:lnTo>
                  <a:lnTo>
                    <a:pt x="79" y="921"/>
                  </a:lnTo>
                  <a:lnTo>
                    <a:pt x="79" y="920"/>
                  </a:lnTo>
                  <a:lnTo>
                    <a:pt x="78" y="920"/>
                  </a:lnTo>
                  <a:lnTo>
                    <a:pt x="74" y="916"/>
                  </a:lnTo>
                  <a:lnTo>
                    <a:pt x="73" y="916"/>
                  </a:lnTo>
                  <a:lnTo>
                    <a:pt x="73" y="918"/>
                  </a:lnTo>
                  <a:lnTo>
                    <a:pt x="71" y="916"/>
                  </a:lnTo>
                  <a:lnTo>
                    <a:pt x="71" y="915"/>
                  </a:lnTo>
                  <a:lnTo>
                    <a:pt x="69" y="913"/>
                  </a:lnTo>
                  <a:lnTo>
                    <a:pt x="69" y="910"/>
                  </a:lnTo>
                  <a:lnTo>
                    <a:pt x="69" y="908"/>
                  </a:lnTo>
                  <a:lnTo>
                    <a:pt x="69" y="907"/>
                  </a:lnTo>
                  <a:lnTo>
                    <a:pt x="69" y="902"/>
                  </a:lnTo>
                  <a:lnTo>
                    <a:pt x="66" y="898"/>
                  </a:lnTo>
                  <a:lnTo>
                    <a:pt x="66" y="897"/>
                  </a:lnTo>
                  <a:lnTo>
                    <a:pt x="64" y="897"/>
                  </a:lnTo>
                  <a:lnTo>
                    <a:pt x="64" y="895"/>
                  </a:lnTo>
                  <a:lnTo>
                    <a:pt x="63" y="893"/>
                  </a:lnTo>
                  <a:lnTo>
                    <a:pt x="61" y="892"/>
                  </a:lnTo>
                  <a:lnTo>
                    <a:pt x="59" y="892"/>
                  </a:lnTo>
                  <a:lnTo>
                    <a:pt x="57" y="890"/>
                  </a:lnTo>
                  <a:lnTo>
                    <a:pt x="57" y="888"/>
                  </a:lnTo>
                  <a:lnTo>
                    <a:pt x="56" y="887"/>
                  </a:lnTo>
                  <a:lnTo>
                    <a:pt x="54" y="885"/>
                  </a:lnTo>
                  <a:lnTo>
                    <a:pt x="54" y="884"/>
                  </a:lnTo>
                  <a:lnTo>
                    <a:pt x="52" y="882"/>
                  </a:lnTo>
                  <a:lnTo>
                    <a:pt x="49" y="882"/>
                  </a:lnTo>
                  <a:lnTo>
                    <a:pt x="49" y="880"/>
                  </a:lnTo>
                  <a:lnTo>
                    <a:pt x="47" y="879"/>
                  </a:lnTo>
                  <a:lnTo>
                    <a:pt x="46" y="877"/>
                  </a:lnTo>
                  <a:lnTo>
                    <a:pt x="44" y="875"/>
                  </a:lnTo>
                  <a:lnTo>
                    <a:pt x="44" y="874"/>
                  </a:lnTo>
                  <a:lnTo>
                    <a:pt x="42" y="869"/>
                  </a:lnTo>
                  <a:lnTo>
                    <a:pt x="41" y="867"/>
                  </a:lnTo>
                  <a:lnTo>
                    <a:pt x="41" y="864"/>
                  </a:lnTo>
                  <a:lnTo>
                    <a:pt x="41" y="862"/>
                  </a:lnTo>
                  <a:lnTo>
                    <a:pt x="41" y="861"/>
                  </a:lnTo>
                  <a:lnTo>
                    <a:pt x="41" y="857"/>
                  </a:lnTo>
                  <a:lnTo>
                    <a:pt x="41" y="856"/>
                  </a:lnTo>
                  <a:lnTo>
                    <a:pt x="41" y="854"/>
                  </a:lnTo>
                  <a:lnTo>
                    <a:pt x="42" y="854"/>
                  </a:lnTo>
                  <a:lnTo>
                    <a:pt x="44" y="852"/>
                  </a:lnTo>
                  <a:lnTo>
                    <a:pt x="46" y="849"/>
                  </a:lnTo>
                  <a:lnTo>
                    <a:pt x="46" y="847"/>
                  </a:lnTo>
                  <a:lnTo>
                    <a:pt x="49" y="847"/>
                  </a:lnTo>
                  <a:lnTo>
                    <a:pt x="49" y="846"/>
                  </a:lnTo>
                  <a:lnTo>
                    <a:pt x="51" y="846"/>
                  </a:lnTo>
                  <a:lnTo>
                    <a:pt x="52" y="844"/>
                  </a:lnTo>
                  <a:lnTo>
                    <a:pt x="54" y="842"/>
                  </a:lnTo>
                  <a:lnTo>
                    <a:pt x="54" y="841"/>
                  </a:lnTo>
                  <a:lnTo>
                    <a:pt x="54" y="839"/>
                  </a:lnTo>
                  <a:lnTo>
                    <a:pt x="54" y="838"/>
                  </a:lnTo>
                  <a:lnTo>
                    <a:pt x="56" y="838"/>
                  </a:lnTo>
                  <a:lnTo>
                    <a:pt x="57" y="838"/>
                  </a:lnTo>
                  <a:lnTo>
                    <a:pt x="59" y="836"/>
                  </a:lnTo>
                  <a:lnTo>
                    <a:pt x="61" y="836"/>
                  </a:lnTo>
                  <a:lnTo>
                    <a:pt x="81" y="792"/>
                  </a:lnTo>
                  <a:lnTo>
                    <a:pt x="98" y="755"/>
                  </a:lnTo>
                  <a:lnTo>
                    <a:pt x="125" y="700"/>
                  </a:lnTo>
                  <a:lnTo>
                    <a:pt x="181" y="586"/>
                  </a:lnTo>
                  <a:lnTo>
                    <a:pt x="184" y="576"/>
                  </a:lnTo>
                  <a:lnTo>
                    <a:pt x="189" y="568"/>
                  </a:lnTo>
                  <a:lnTo>
                    <a:pt x="191" y="562"/>
                  </a:lnTo>
                  <a:lnTo>
                    <a:pt x="198" y="547"/>
                  </a:lnTo>
                  <a:lnTo>
                    <a:pt x="203" y="539"/>
                  </a:lnTo>
                  <a:lnTo>
                    <a:pt x="213" y="516"/>
                  </a:lnTo>
                  <a:lnTo>
                    <a:pt x="218" y="506"/>
                  </a:lnTo>
                  <a:lnTo>
                    <a:pt x="228" y="484"/>
                  </a:lnTo>
                  <a:lnTo>
                    <a:pt x="235" y="470"/>
                  </a:lnTo>
                  <a:lnTo>
                    <a:pt x="237" y="465"/>
                  </a:lnTo>
                  <a:lnTo>
                    <a:pt x="235" y="465"/>
                  </a:lnTo>
                  <a:lnTo>
                    <a:pt x="233" y="465"/>
                  </a:lnTo>
                  <a:lnTo>
                    <a:pt x="231" y="463"/>
                  </a:lnTo>
                  <a:lnTo>
                    <a:pt x="235" y="458"/>
                  </a:lnTo>
                  <a:lnTo>
                    <a:pt x="235" y="457"/>
                  </a:lnTo>
                  <a:lnTo>
                    <a:pt x="237" y="455"/>
                  </a:lnTo>
                  <a:lnTo>
                    <a:pt x="237" y="453"/>
                  </a:lnTo>
                  <a:lnTo>
                    <a:pt x="238" y="448"/>
                  </a:lnTo>
                  <a:lnTo>
                    <a:pt x="240" y="448"/>
                  </a:lnTo>
                  <a:lnTo>
                    <a:pt x="242" y="447"/>
                  </a:lnTo>
                  <a:lnTo>
                    <a:pt x="243" y="447"/>
                  </a:lnTo>
                  <a:lnTo>
                    <a:pt x="247" y="445"/>
                  </a:lnTo>
                  <a:lnTo>
                    <a:pt x="250" y="443"/>
                  </a:lnTo>
                  <a:lnTo>
                    <a:pt x="253" y="442"/>
                  </a:lnTo>
                  <a:lnTo>
                    <a:pt x="255" y="442"/>
                  </a:lnTo>
                  <a:lnTo>
                    <a:pt x="255" y="440"/>
                  </a:lnTo>
                  <a:lnTo>
                    <a:pt x="258" y="438"/>
                  </a:lnTo>
                  <a:lnTo>
                    <a:pt x="258" y="437"/>
                  </a:lnTo>
                  <a:lnTo>
                    <a:pt x="262" y="432"/>
                  </a:lnTo>
                  <a:lnTo>
                    <a:pt x="264" y="430"/>
                  </a:lnTo>
                  <a:lnTo>
                    <a:pt x="265" y="429"/>
                  </a:lnTo>
                  <a:lnTo>
                    <a:pt x="265" y="427"/>
                  </a:lnTo>
                  <a:lnTo>
                    <a:pt x="265" y="425"/>
                  </a:lnTo>
                  <a:lnTo>
                    <a:pt x="262" y="427"/>
                  </a:lnTo>
                  <a:lnTo>
                    <a:pt x="260" y="427"/>
                  </a:lnTo>
                  <a:lnTo>
                    <a:pt x="258" y="427"/>
                  </a:lnTo>
                  <a:lnTo>
                    <a:pt x="257" y="427"/>
                  </a:lnTo>
                  <a:lnTo>
                    <a:pt x="257" y="429"/>
                  </a:lnTo>
                  <a:lnTo>
                    <a:pt x="255" y="429"/>
                  </a:lnTo>
                  <a:lnTo>
                    <a:pt x="253" y="429"/>
                  </a:lnTo>
                  <a:lnTo>
                    <a:pt x="252" y="430"/>
                  </a:lnTo>
                  <a:lnTo>
                    <a:pt x="252" y="432"/>
                  </a:lnTo>
                  <a:lnTo>
                    <a:pt x="248" y="432"/>
                  </a:lnTo>
                  <a:lnTo>
                    <a:pt x="247" y="432"/>
                  </a:lnTo>
                  <a:lnTo>
                    <a:pt x="247" y="434"/>
                  </a:lnTo>
                  <a:lnTo>
                    <a:pt x="247" y="435"/>
                  </a:lnTo>
                  <a:lnTo>
                    <a:pt x="245" y="435"/>
                  </a:lnTo>
                  <a:lnTo>
                    <a:pt x="245" y="437"/>
                  </a:lnTo>
                  <a:lnTo>
                    <a:pt x="243" y="437"/>
                  </a:lnTo>
                  <a:lnTo>
                    <a:pt x="242" y="437"/>
                  </a:lnTo>
                  <a:lnTo>
                    <a:pt x="240" y="437"/>
                  </a:lnTo>
                  <a:lnTo>
                    <a:pt x="238" y="437"/>
                  </a:lnTo>
                  <a:lnTo>
                    <a:pt x="238" y="438"/>
                  </a:lnTo>
                  <a:lnTo>
                    <a:pt x="237" y="440"/>
                  </a:lnTo>
                  <a:lnTo>
                    <a:pt x="235" y="438"/>
                  </a:lnTo>
                  <a:lnTo>
                    <a:pt x="233" y="438"/>
                  </a:lnTo>
                  <a:lnTo>
                    <a:pt x="233" y="437"/>
                  </a:lnTo>
                  <a:lnTo>
                    <a:pt x="231" y="437"/>
                  </a:lnTo>
                  <a:lnTo>
                    <a:pt x="231" y="438"/>
                  </a:lnTo>
                  <a:lnTo>
                    <a:pt x="230" y="438"/>
                  </a:lnTo>
                  <a:lnTo>
                    <a:pt x="228" y="438"/>
                  </a:lnTo>
                  <a:lnTo>
                    <a:pt x="226" y="437"/>
                  </a:lnTo>
                  <a:lnTo>
                    <a:pt x="225" y="437"/>
                  </a:lnTo>
                  <a:lnTo>
                    <a:pt x="223" y="438"/>
                  </a:lnTo>
                  <a:lnTo>
                    <a:pt x="221" y="440"/>
                  </a:lnTo>
                  <a:lnTo>
                    <a:pt x="220" y="440"/>
                  </a:lnTo>
                  <a:lnTo>
                    <a:pt x="218" y="440"/>
                  </a:lnTo>
                  <a:lnTo>
                    <a:pt x="218" y="442"/>
                  </a:lnTo>
                  <a:lnTo>
                    <a:pt x="218" y="443"/>
                  </a:lnTo>
                  <a:lnTo>
                    <a:pt x="216" y="442"/>
                  </a:lnTo>
                  <a:lnTo>
                    <a:pt x="215" y="442"/>
                  </a:lnTo>
                  <a:lnTo>
                    <a:pt x="213" y="443"/>
                  </a:lnTo>
                  <a:lnTo>
                    <a:pt x="211" y="443"/>
                  </a:lnTo>
                  <a:lnTo>
                    <a:pt x="209" y="443"/>
                  </a:lnTo>
                  <a:lnTo>
                    <a:pt x="209" y="442"/>
                  </a:lnTo>
                  <a:lnTo>
                    <a:pt x="208" y="440"/>
                  </a:lnTo>
                  <a:lnTo>
                    <a:pt x="206" y="440"/>
                  </a:lnTo>
                  <a:lnTo>
                    <a:pt x="204" y="440"/>
                  </a:lnTo>
                  <a:lnTo>
                    <a:pt x="203" y="440"/>
                  </a:lnTo>
                  <a:lnTo>
                    <a:pt x="203" y="438"/>
                  </a:lnTo>
                  <a:lnTo>
                    <a:pt x="203" y="437"/>
                  </a:lnTo>
                  <a:lnTo>
                    <a:pt x="204" y="434"/>
                  </a:lnTo>
                  <a:lnTo>
                    <a:pt x="206" y="432"/>
                  </a:lnTo>
                  <a:lnTo>
                    <a:pt x="206" y="430"/>
                  </a:lnTo>
                  <a:lnTo>
                    <a:pt x="206" y="429"/>
                  </a:lnTo>
                  <a:lnTo>
                    <a:pt x="206" y="427"/>
                  </a:lnTo>
                  <a:lnTo>
                    <a:pt x="204" y="425"/>
                  </a:lnTo>
                  <a:lnTo>
                    <a:pt x="204" y="424"/>
                  </a:lnTo>
                  <a:lnTo>
                    <a:pt x="203" y="424"/>
                  </a:lnTo>
                  <a:lnTo>
                    <a:pt x="201" y="424"/>
                  </a:lnTo>
                  <a:lnTo>
                    <a:pt x="199" y="425"/>
                  </a:lnTo>
                  <a:lnTo>
                    <a:pt x="198" y="425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3" y="424"/>
                  </a:lnTo>
                  <a:lnTo>
                    <a:pt x="193" y="422"/>
                  </a:lnTo>
                  <a:lnTo>
                    <a:pt x="191" y="422"/>
                  </a:lnTo>
                  <a:lnTo>
                    <a:pt x="191" y="420"/>
                  </a:lnTo>
                  <a:lnTo>
                    <a:pt x="189" y="420"/>
                  </a:lnTo>
                  <a:lnTo>
                    <a:pt x="188" y="420"/>
                  </a:lnTo>
                  <a:lnTo>
                    <a:pt x="186" y="420"/>
                  </a:lnTo>
                  <a:lnTo>
                    <a:pt x="184" y="420"/>
                  </a:lnTo>
                  <a:lnTo>
                    <a:pt x="184" y="419"/>
                  </a:lnTo>
                  <a:lnTo>
                    <a:pt x="184" y="417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1" y="415"/>
                  </a:lnTo>
                  <a:lnTo>
                    <a:pt x="179" y="415"/>
                  </a:lnTo>
                  <a:lnTo>
                    <a:pt x="177" y="415"/>
                  </a:lnTo>
                  <a:lnTo>
                    <a:pt x="177" y="414"/>
                  </a:lnTo>
                  <a:lnTo>
                    <a:pt x="176" y="414"/>
                  </a:lnTo>
                  <a:lnTo>
                    <a:pt x="176" y="412"/>
                  </a:lnTo>
                  <a:lnTo>
                    <a:pt x="176" y="411"/>
                  </a:lnTo>
                  <a:lnTo>
                    <a:pt x="174" y="411"/>
                  </a:lnTo>
                  <a:lnTo>
                    <a:pt x="174" y="407"/>
                  </a:lnTo>
                  <a:lnTo>
                    <a:pt x="174" y="406"/>
                  </a:lnTo>
                  <a:lnTo>
                    <a:pt x="172" y="406"/>
                  </a:lnTo>
                  <a:lnTo>
                    <a:pt x="172" y="404"/>
                  </a:lnTo>
                  <a:lnTo>
                    <a:pt x="171" y="402"/>
                  </a:lnTo>
                  <a:lnTo>
                    <a:pt x="169" y="404"/>
                  </a:lnTo>
                  <a:lnTo>
                    <a:pt x="169" y="402"/>
                  </a:lnTo>
                  <a:lnTo>
                    <a:pt x="166" y="401"/>
                  </a:lnTo>
                  <a:lnTo>
                    <a:pt x="166" y="402"/>
                  </a:lnTo>
                  <a:lnTo>
                    <a:pt x="166" y="401"/>
                  </a:lnTo>
                  <a:lnTo>
                    <a:pt x="164" y="401"/>
                  </a:lnTo>
                  <a:lnTo>
                    <a:pt x="166" y="399"/>
                  </a:lnTo>
                  <a:lnTo>
                    <a:pt x="166" y="397"/>
                  </a:lnTo>
                  <a:lnTo>
                    <a:pt x="164" y="397"/>
                  </a:lnTo>
                  <a:lnTo>
                    <a:pt x="164" y="399"/>
                  </a:lnTo>
                  <a:lnTo>
                    <a:pt x="162" y="397"/>
                  </a:lnTo>
                  <a:lnTo>
                    <a:pt x="162" y="399"/>
                  </a:lnTo>
                  <a:lnTo>
                    <a:pt x="162" y="397"/>
                  </a:lnTo>
                  <a:lnTo>
                    <a:pt x="161" y="397"/>
                  </a:lnTo>
                  <a:lnTo>
                    <a:pt x="159" y="397"/>
                  </a:lnTo>
                  <a:lnTo>
                    <a:pt x="157" y="397"/>
                  </a:lnTo>
                  <a:lnTo>
                    <a:pt x="157" y="396"/>
                  </a:lnTo>
                  <a:lnTo>
                    <a:pt x="155" y="396"/>
                  </a:lnTo>
                  <a:lnTo>
                    <a:pt x="155" y="397"/>
                  </a:lnTo>
                  <a:lnTo>
                    <a:pt x="154" y="397"/>
                  </a:lnTo>
                  <a:lnTo>
                    <a:pt x="154" y="396"/>
                  </a:lnTo>
                  <a:lnTo>
                    <a:pt x="152" y="397"/>
                  </a:lnTo>
                  <a:lnTo>
                    <a:pt x="152" y="399"/>
                  </a:lnTo>
                  <a:lnTo>
                    <a:pt x="150" y="397"/>
                  </a:lnTo>
                  <a:lnTo>
                    <a:pt x="149" y="397"/>
                  </a:lnTo>
                  <a:lnTo>
                    <a:pt x="147" y="397"/>
                  </a:lnTo>
                  <a:lnTo>
                    <a:pt x="147" y="399"/>
                  </a:lnTo>
                  <a:lnTo>
                    <a:pt x="145" y="397"/>
                  </a:lnTo>
                  <a:lnTo>
                    <a:pt x="144" y="397"/>
                  </a:lnTo>
                  <a:lnTo>
                    <a:pt x="142" y="397"/>
                  </a:lnTo>
                  <a:lnTo>
                    <a:pt x="144" y="396"/>
                  </a:lnTo>
                  <a:lnTo>
                    <a:pt x="142" y="396"/>
                  </a:lnTo>
                  <a:lnTo>
                    <a:pt x="142" y="394"/>
                  </a:lnTo>
                  <a:lnTo>
                    <a:pt x="142" y="392"/>
                  </a:lnTo>
                  <a:lnTo>
                    <a:pt x="140" y="394"/>
                  </a:lnTo>
                  <a:lnTo>
                    <a:pt x="140" y="396"/>
                  </a:lnTo>
                  <a:lnTo>
                    <a:pt x="139" y="394"/>
                  </a:lnTo>
                  <a:lnTo>
                    <a:pt x="139" y="392"/>
                  </a:lnTo>
                  <a:lnTo>
                    <a:pt x="137" y="392"/>
                  </a:lnTo>
                  <a:lnTo>
                    <a:pt x="137" y="394"/>
                  </a:lnTo>
                  <a:lnTo>
                    <a:pt x="135" y="394"/>
                  </a:lnTo>
                  <a:lnTo>
                    <a:pt x="135" y="392"/>
                  </a:lnTo>
                  <a:lnTo>
                    <a:pt x="135" y="391"/>
                  </a:lnTo>
                  <a:lnTo>
                    <a:pt x="133" y="392"/>
                  </a:lnTo>
                  <a:lnTo>
                    <a:pt x="133" y="391"/>
                  </a:lnTo>
                  <a:lnTo>
                    <a:pt x="132" y="391"/>
                  </a:lnTo>
                  <a:lnTo>
                    <a:pt x="130" y="391"/>
                  </a:lnTo>
                  <a:lnTo>
                    <a:pt x="130" y="389"/>
                  </a:lnTo>
                  <a:lnTo>
                    <a:pt x="128" y="388"/>
                  </a:lnTo>
                  <a:lnTo>
                    <a:pt x="127" y="388"/>
                  </a:lnTo>
                  <a:lnTo>
                    <a:pt x="125" y="386"/>
                  </a:lnTo>
                  <a:lnTo>
                    <a:pt x="123" y="386"/>
                  </a:lnTo>
                  <a:lnTo>
                    <a:pt x="125" y="384"/>
                  </a:lnTo>
                  <a:lnTo>
                    <a:pt x="123" y="384"/>
                  </a:lnTo>
                  <a:lnTo>
                    <a:pt x="122" y="384"/>
                  </a:lnTo>
                  <a:lnTo>
                    <a:pt x="122" y="386"/>
                  </a:lnTo>
                  <a:lnTo>
                    <a:pt x="120" y="384"/>
                  </a:lnTo>
                  <a:lnTo>
                    <a:pt x="120" y="386"/>
                  </a:lnTo>
                  <a:lnTo>
                    <a:pt x="118" y="386"/>
                  </a:lnTo>
                  <a:lnTo>
                    <a:pt x="118" y="384"/>
                  </a:lnTo>
                  <a:lnTo>
                    <a:pt x="118" y="386"/>
                  </a:lnTo>
                  <a:lnTo>
                    <a:pt x="117" y="386"/>
                  </a:lnTo>
                  <a:lnTo>
                    <a:pt x="115" y="384"/>
                  </a:lnTo>
                  <a:lnTo>
                    <a:pt x="113" y="384"/>
                  </a:lnTo>
                  <a:lnTo>
                    <a:pt x="113" y="383"/>
                  </a:lnTo>
                  <a:lnTo>
                    <a:pt x="113" y="381"/>
                  </a:lnTo>
                  <a:lnTo>
                    <a:pt x="113" y="379"/>
                  </a:lnTo>
                  <a:lnTo>
                    <a:pt x="113" y="378"/>
                  </a:lnTo>
                  <a:lnTo>
                    <a:pt x="112" y="378"/>
                  </a:lnTo>
                  <a:lnTo>
                    <a:pt x="110" y="378"/>
                  </a:lnTo>
                  <a:lnTo>
                    <a:pt x="108" y="378"/>
                  </a:lnTo>
                  <a:lnTo>
                    <a:pt x="106" y="378"/>
                  </a:lnTo>
                  <a:lnTo>
                    <a:pt x="106" y="376"/>
                  </a:lnTo>
                  <a:lnTo>
                    <a:pt x="105" y="376"/>
                  </a:lnTo>
                  <a:lnTo>
                    <a:pt x="105" y="374"/>
                  </a:lnTo>
                  <a:lnTo>
                    <a:pt x="103" y="374"/>
                  </a:lnTo>
                  <a:lnTo>
                    <a:pt x="103" y="373"/>
                  </a:lnTo>
                  <a:lnTo>
                    <a:pt x="103" y="371"/>
                  </a:lnTo>
                  <a:lnTo>
                    <a:pt x="101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3" y="370"/>
                  </a:lnTo>
                  <a:lnTo>
                    <a:pt x="95" y="370"/>
                  </a:lnTo>
                  <a:lnTo>
                    <a:pt x="93" y="368"/>
                  </a:lnTo>
                  <a:lnTo>
                    <a:pt x="91" y="368"/>
                  </a:lnTo>
                  <a:lnTo>
                    <a:pt x="90" y="368"/>
                  </a:lnTo>
                  <a:lnTo>
                    <a:pt x="90" y="366"/>
                  </a:lnTo>
                  <a:lnTo>
                    <a:pt x="88" y="366"/>
                  </a:lnTo>
                  <a:lnTo>
                    <a:pt x="88" y="365"/>
                  </a:lnTo>
                  <a:lnTo>
                    <a:pt x="86" y="363"/>
                  </a:lnTo>
                  <a:lnTo>
                    <a:pt x="86" y="361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8" y="355"/>
                  </a:lnTo>
                  <a:lnTo>
                    <a:pt x="88" y="353"/>
                  </a:lnTo>
                  <a:lnTo>
                    <a:pt x="90" y="351"/>
                  </a:lnTo>
                  <a:lnTo>
                    <a:pt x="90" y="350"/>
                  </a:lnTo>
                  <a:lnTo>
                    <a:pt x="88" y="350"/>
                  </a:lnTo>
                  <a:lnTo>
                    <a:pt x="88" y="347"/>
                  </a:lnTo>
                  <a:lnTo>
                    <a:pt x="88" y="345"/>
                  </a:lnTo>
                  <a:lnTo>
                    <a:pt x="86" y="345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2"/>
                  </a:lnTo>
                  <a:lnTo>
                    <a:pt x="83" y="340"/>
                  </a:lnTo>
                  <a:lnTo>
                    <a:pt x="81" y="340"/>
                  </a:lnTo>
                  <a:lnTo>
                    <a:pt x="78" y="343"/>
                  </a:lnTo>
                  <a:lnTo>
                    <a:pt x="78" y="345"/>
                  </a:lnTo>
                  <a:lnTo>
                    <a:pt x="76" y="347"/>
                  </a:lnTo>
                  <a:lnTo>
                    <a:pt x="74" y="347"/>
                  </a:lnTo>
                  <a:lnTo>
                    <a:pt x="74" y="348"/>
                  </a:lnTo>
                  <a:lnTo>
                    <a:pt x="73" y="348"/>
                  </a:lnTo>
                  <a:lnTo>
                    <a:pt x="71" y="351"/>
                  </a:lnTo>
                  <a:lnTo>
                    <a:pt x="71" y="353"/>
                  </a:lnTo>
                  <a:lnTo>
                    <a:pt x="68" y="350"/>
                  </a:lnTo>
                  <a:lnTo>
                    <a:pt x="66" y="348"/>
                  </a:lnTo>
                  <a:lnTo>
                    <a:pt x="66" y="347"/>
                  </a:lnTo>
                  <a:lnTo>
                    <a:pt x="63" y="347"/>
                  </a:lnTo>
                  <a:lnTo>
                    <a:pt x="63" y="345"/>
                  </a:lnTo>
                  <a:lnTo>
                    <a:pt x="61" y="343"/>
                  </a:lnTo>
                  <a:lnTo>
                    <a:pt x="59" y="343"/>
                  </a:lnTo>
                  <a:lnTo>
                    <a:pt x="57" y="345"/>
                  </a:lnTo>
                  <a:lnTo>
                    <a:pt x="56" y="345"/>
                  </a:lnTo>
                  <a:lnTo>
                    <a:pt x="56" y="343"/>
                  </a:lnTo>
                  <a:lnTo>
                    <a:pt x="54" y="343"/>
                  </a:lnTo>
                  <a:lnTo>
                    <a:pt x="52" y="342"/>
                  </a:lnTo>
                  <a:lnTo>
                    <a:pt x="51" y="342"/>
                  </a:lnTo>
                  <a:lnTo>
                    <a:pt x="52" y="340"/>
                  </a:lnTo>
                  <a:lnTo>
                    <a:pt x="51" y="340"/>
                  </a:lnTo>
                  <a:lnTo>
                    <a:pt x="51" y="338"/>
                  </a:lnTo>
                  <a:lnTo>
                    <a:pt x="51" y="337"/>
                  </a:lnTo>
                  <a:lnTo>
                    <a:pt x="49" y="337"/>
                  </a:lnTo>
                  <a:lnTo>
                    <a:pt x="49" y="335"/>
                  </a:lnTo>
                  <a:lnTo>
                    <a:pt x="47" y="335"/>
                  </a:lnTo>
                  <a:lnTo>
                    <a:pt x="46" y="335"/>
                  </a:lnTo>
                  <a:lnTo>
                    <a:pt x="46" y="333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7" y="330"/>
                  </a:lnTo>
                  <a:lnTo>
                    <a:pt x="46" y="328"/>
                  </a:lnTo>
                  <a:lnTo>
                    <a:pt x="46" y="327"/>
                  </a:lnTo>
                  <a:lnTo>
                    <a:pt x="44" y="325"/>
                  </a:lnTo>
                  <a:lnTo>
                    <a:pt x="42" y="325"/>
                  </a:lnTo>
                  <a:lnTo>
                    <a:pt x="42" y="324"/>
                  </a:lnTo>
                  <a:lnTo>
                    <a:pt x="42" y="322"/>
                  </a:lnTo>
                  <a:lnTo>
                    <a:pt x="44" y="322"/>
                  </a:lnTo>
                  <a:lnTo>
                    <a:pt x="44" y="320"/>
                  </a:lnTo>
                  <a:lnTo>
                    <a:pt x="42" y="319"/>
                  </a:lnTo>
                  <a:lnTo>
                    <a:pt x="41" y="319"/>
                  </a:lnTo>
                  <a:lnTo>
                    <a:pt x="41" y="320"/>
                  </a:lnTo>
                  <a:lnTo>
                    <a:pt x="41" y="319"/>
                  </a:lnTo>
                  <a:lnTo>
                    <a:pt x="39" y="319"/>
                  </a:lnTo>
                  <a:lnTo>
                    <a:pt x="39" y="317"/>
                  </a:lnTo>
                  <a:lnTo>
                    <a:pt x="39" y="315"/>
                  </a:lnTo>
                  <a:lnTo>
                    <a:pt x="37" y="315"/>
                  </a:lnTo>
                  <a:lnTo>
                    <a:pt x="37" y="317"/>
                  </a:lnTo>
                  <a:lnTo>
                    <a:pt x="37" y="315"/>
                  </a:lnTo>
                  <a:lnTo>
                    <a:pt x="36" y="315"/>
                  </a:lnTo>
                  <a:lnTo>
                    <a:pt x="34" y="314"/>
                  </a:lnTo>
                  <a:lnTo>
                    <a:pt x="32" y="314"/>
                  </a:lnTo>
                  <a:lnTo>
                    <a:pt x="32" y="312"/>
                  </a:lnTo>
                  <a:lnTo>
                    <a:pt x="30" y="312"/>
                  </a:lnTo>
                  <a:lnTo>
                    <a:pt x="30" y="310"/>
                  </a:lnTo>
                  <a:lnTo>
                    <a:pt x="29" y="310"/>
                  </a:lnTo>
                  <a:lnTo>
                    <a:pt x="29" y="309"/>
                  </a:lnTo>
                  <a:lnTo>
                    <a:pt x="27" y="309"/>
                  </a:lnTo>
                  <a:lnTo>
                    <a:pt x="27" y="307"/>
                  </a:lnTo>
                  <a:lnTo>
                    <a:pt x="25" y="305"/>
                  </a:lnTo>
                  <a:lnTo>
                    <a:pt x="24" y="305"/>
                  </a:lnTo>
                  <a:lnTo>
                    <a:pt x="22" y="305"/>
                  </a:lnTo>
                  <a:lnTo>
                    <a:pt x="22" y="304"/>
                  </a:lnTo>
                  <a:lnTo>
                    <a:pt x="20" y="302"/>
                  </a:lnTo>
                  <a:lnTo>
                    <a:pt x="19" y="302"/>
                  </a:lnTo>
                  <a:lnTo>
                    <a:pt x="19" y="301"/>
                  </a:lnTo>
                  <a:lnTo>
                    <a:pt x="19" y="299"/>
                  </a:lnTo>
                  <a:lnTo>
                    <a:pt x="17" y="299"/>
                  </a:lnTo>
                  <a:lnTo>
                    <a:pt x="17" y="297"/>
                  </a:lnTo>
                  <a:lnTo>
                    <a:pt x="15" y="296"/>
                  </a:lnTo>
                  <a:lnTo>
                    <a:pt x="17" y="296"/>
                  </a:lnTo>
                  <a:lnTo>
                    <a:pt x="17" y="294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9" y="289"/>
                  </a:lnTo>
                  <a:lnTo>
                    <a:pt x="19" y="287"/>
                  </a:lnTo>
                  <a:lnTo>
                    <a:pt x="17" y="286"/>
                  </a:lnTo>
                  <a:lnTo>
                    <a:pt x="17" y="284"/>
                  </a:lnTo>
                  <a:lnTo>
                    <a:pt x="15" y="282"/>
                  </a:lnTo>
                  <a:lnTo>
                    <a:pt x="17" y="282"/>
                  </a:lnTo>
                  <a:lnTo>
                    <a:pt x="17" y="281"/>
                  </a:lnTo>
                  <a:lnTo>
                    <a:pt x="17" y="279"/>
                  </a:lnTo>
                  <a:lnTo>
                    <a:pt x="15" y="279"/>
                  </a:lnTo>
                  <a:lnTo>
                    <a:pt x="15" y="278"/>
                  </a:lnTo>
                  <a:lnTo>
                    <a:pt x="14" y="276"/>
                  </a:lnTo>
                  <a:lnTo>
                    <a:pt x="12" y="276"/>
                  </a:lnTo>
                  <a:lnTo>
                    <a:pt x="12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7" y="274"/>
                  </a:lnTo>
                  <a:lnTo>
                    <a:pt x="5" y="273"/>
                  </a:lnTo>
                  <a:lnTo>
                    <a:pt x="3" y="271"/>
                  </a:lnTo>
                  <a:lnTo>
                    <a:pt x="3" y="269"/>
                  </a:lnTo>
                  <a:lnTo>
                    <a:pt x="3" y="268"/>
                  </a:lnTo>
                  <a:lnTo>
                    <a:pt x="2" y="268"/>
                  </a:lnTo>
                  <a:lnTo>
                    <a:pt x="3" y="268"/>
                  </a:lnTo>
                  <a:lnTo>
                    <a:pt x="3" y="266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2" y="259"/>
                  </a:lnTo>
                  <a:lnTo>
                    <a:pt x="2" y="258"/>
                  </a:lnTo>
                  <a:lnTo>
                    <a:pt x="2" y="256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3" y="253"/>
                  </a:lnTo>
                  <a:lnTo>
                    <a:pt x="3" y="251"/>
                  </a:lnTo>
                  <a:lnTo>
                    <a:pt x="3" y="248"/>
                  </a:lnTo>
                  <a:lnTo>
                    <a:pt x="3" y="246"/>
                  </a:lnTo>
                  <a:lnTo>
                    <a:pt x="3" y="245"/>
                  </a:lnTo>
                  <a:lnTo>
                    <a:pt x="2" y="245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0" y="241"/>
                  </a:lnTo>
                  <a:lnTo>
                    <a:pt x="0" y="240"/>
                  </a:lnTo>
                  <a:close/>
                  <a:moveTo>
                    <a:pt x="1110" y="299"/>
                  </a:moveTo>
                  <a:lnTo>
                    <a:pt x="1110" y="297"/>
                  </a:lnTo>
                  <a:lnTo>
                    <a:pt x="1110" y="299"/>
                  </a:lnTo>
                  <a:close/>
                  <a:moveTo>
                    <a:pt x="1115" y="299"/>
                  </a:moveTo>
                  <a:lnTo>
                    <a:pt x="1115" y="301"/>
                  </a:lnTo>
                  <a:lnTo>
                    <a:pt x="1113" y="299"/>
                  </a:lnTo>
                  <a:lnTo>
                    <a:pt x="1115" y="299"/>
                  </a:lnTo>
                  <a:close/>
                  <a:moveTo>
                    <a:pt x="1116" y="301"/>
                  </a:moveTo>
                  <a:lnTo>
                    <a:pt x="1118" y="301"/>
                  </a:lnTo>
                  <a:lnTo>
                    <a:pt x="1116" y="301"/>
                  </a:lnTo>
                  <a:close/>
                  <a:moveTo>
                    <a:pt x="1123" y="301"/>
                  </a:moveTo>
                  <a:lnTo>
                    <a:pt x="1122" y="301"/>
                  </a:lnTo>
                  <a:lnTo>
                    <a:pt x="1123" y="301"/>
                  </a:lnTo>
                  <a:close/>
                  <a:moveTo>
                    <a:pt x="1123" y="302"/>
                  </a:moveTo>
                  <a:lnTo>
                    <a:pt x="1125" y="302"/>
                  </a:lnTo>
                  <a:lnTo>
                    <a:pt x="1123" y="302"/>
                  </a:lnTo>
                  <a:close/>
                  <a:moveTo>
                    <a:pt x="1194" y="332"/>
                  </a:moveTo>
                  <a:lnTo>
                    <a:pt x="1192" y="330"/>
                  </a:lnTo>
                  <a:lnTo>
                    <a:pt x="1192" y="328"/>
                  </a:lnTo>
                  <a:lnTo>
                    <a:pt x="1192" y="327"/>
                  </a:lnTo>
                  <a:lnTo>
                    <a:pt x="1192" y="325"/>
                  </a:lnTo>
                  <a:lnTo>
                    <a:pt x="1194" y="325"/>
                  </a:lnTo>
                  <a:lnTo>
                    <a:pt x="1194" y="327"/>
                  </a:lnTo>
                  <a:lnTo>
                    <a:pt x="1192" y="327"/>
                  </a:lnTo>
                  <a:lnTo>
                    <a:pt x="1192" y="328"/>
                  </a:lnTo>
                  <a:lnTo>
                    <a:pt x="1194" y="328"/>
                  </a:lnTo>
                  <a:lnTo>
                    <a:pt x="1194" y="330"/>
                  </a:lnTo>
                  <a:lnTo>
                    <a:pt x="1194" y="332"/>
                  </a:lnTo>
                  <a:close/>
                  <a:moveTo>
                    <a:pt x="1218" y="342"/>
                  </a:moveTo>
                  <a:lnTo>
                    <a:pt x="1216" y="340"/>
                  </a:lnTo>
                  <a:lnTo>
                    <a:pt x="1216" y="338"/>
                  </a:lnTo>
                  <a:lnTo>
                    <a:pt x="1214" y="338"/>
                  </a:lnTo>
                  <a:lnTo>
                    <a:pt x="1214" y="337"/>
                  </a:lnTo>
                  <a:lnTo>
                    <a:pt x="1216" y="337"/>
                  </a:lnTo>
                  <a:lnTo>
                    <a:pt x="1216" y="338"/>
                  </a:lnTo>
                  <a:lnTo>
                    <a:pt x="1218" y="340"/>
                  </a:lnTo>
                  <a:lnTo>
                    <a:pt x="1218" y="342"/>
                  </a:lnTo>
                  <a:close/>
                  <a:moveTo>
                    <a:pt x="1182" y="330"/>
                  </a:moveTo>
                  <a:lnTo>
                    <a:pt x="1182" y="328"/>
                  </a:lnTo>
                  <a:lnTo>
                    <a:pt x="1182" y="327"/>
                  </a:lnTo>
                  <a:lnTo>
                    <a:pt x="1184" y="327"/>
                  </a:lnTo>
                  <a:lnTo>
                    <a:pt x="1184" y="325"/>
                  </a:lnTo>
                  <a:lnTo>
                    <a:pt x="1186" y="325"/>
                  </a:lnTo>
                  <a:lnTo>
                    <a:pt x="1186" y="327"/>
                  </a:lnTo>
                  <a:lnTo>
                    <a:pt x="1184" y="328"/>
                  </a:lnTo>
                  <a:lnTo>
                    <a:pt x="1182" y="330"/>
                  </a:lnTo>
                  <a:close/>
                  <a:moveTo>
                    <a:pt x="1179" y="328"/>
                  </a:moveTo>
                  <a:lnTo>
                    <a:pt x="1179" y="327"/>
                  </a:lnTo>
                  <a:lnTo>
                    <a:pt x="1179" y="328"/>
                  </a:lnTo>
                  <a:close/>
                  <a:moveTo>
                    <a:pt x="1187" y="332"/>
                  </a:moveTo>
                  <a:lnTo>
                    <a:pt x="1187" y="330"/>
                  </a:lnTo>
                  <a:lnTo>
                    <a:pt x="1189" y="330"/>
                  </a:lnTo>
                  <a:lnTo>
                    <a:pt x="1187" y="330"/>
                  </a:lnTo>
                  <a:lnTo>
                    <a:pt x="1187" y="332"/>
                  </a:lnTo>
                  <a:close/>
                  <a:moveTo>
                    <a:pt x="1181" y="332"/>
                  </a:moveTo>
                  <a:lnTo>
                    <a:pt x="1182" y="332"/>
                  </a:lnTo>
                  <a:lnTo>
                    <a:pt x="1181" y="332"/>
                  </a:lnTo>
                  <a:close/>
                  <a:moveTo>
                    <a:pt x="1127" y="302"/>
                  </a:moveTo>
                  <a:lnTo>
                    <a:pt x="1127" y="304"/>
                  </a:lnTo>
                  <a:lnTo>
                    <a:pt x="1128" y="304"/>
                  </a:lnTo>
                  <a:lnTo>
                    <a:pt x="1127" y="304"/>
                  </a:lnTo>
                  <a:lnTo>
                    <a:pt x="1125" y="304"/>
                  </a:lnTo>
                  <a:lnTo>
                    <a:pt x="1125" y="302"/>
                  </a:lnTo>
                  <a:lnTo>
                    <a:pt x="1127" y="302"/>
                  </a:lnTo>
                  <a:close/>
                  <a:moveTo>
                    <a:pt x="1049" y="301"/>
                  </a:moveTo>
                  <a:lnTo>
                    <a:pt x="1049" y="299"/>
                  </a:lnTo>
                  <a:lnTo>
                    <a:pt x="1051" y="301"/>
                  </a:lnTo>
                  <a:lnTo>
                    <a:pt x="1049" y="3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7129463" y="2641600"/>
              <a:ext cx="250825" cy="280988"/>
            </a:xfrm>
            <a:custGeom>
              <a:avLst/>
              <a:gdLst>
                <a:gd name="T0" fmla="*/ 2147483647 w 176"/>
                <a:gd name="T1" fmla="*/ 2147483647 h 189"/>
                <a:gd name="T2" fmla="*/ 2147483647 w 176"/>
                <a:gd name="T3" fmla="*/ 2147483647 h 189"/>
                <a:gd name="T4" fmla="*/ 2147483647 w 176"/>
                <a:gd name="T5" fmla="*/ 2147483647 h 189"/>
                <a:gd name="T6" fmla="*/ 2147483647 w 176"/>
                <a:gd name="T7" fmla="*/ 2147483647 h 189"/>
                <a:gd name="T8" fmla="*/ 2147483647 w 176"/>
                <a:gd name="T9" fmla="*/ 2147483647 h 189"/>
                <a:gd name="T10" fmla="*/ 2147483647 w 176"/>
                <a:gd name="T11" fmla="*/ 2147483647 h 189"/>
                <a:gd name="T12" fmla="*/ 2147483647 w 176"/>
                <a:gd name="T13" fmla="*/ 2147483647 h 189"/>
                <a:gd name="T14" fmla="*/ 2147483647 w 176"/>
                <a:gd name="T15" fmla="*/ 2147483647 h 189"/>
                <a:gd name="T16" fmla="*/ 2147483647 w 176"/>
                <a:gd name="T17" fmla="*/ 2147483647 h 189"/>
                <a:gd name="T18" fmla="*/ 2147483647 w 176"/>
                <a:gd name="T19" fmla="*/ 2147483647 h 189"/>
                <a:gd name="T20" fmla="*/ 2147483647 w 176"/>
                <a:gd name="T21" fmla="*/ 2147483647 h 189"/>
                <a:gd name="T22" fmla="*/ 2147483647 w 176"/>
                <a:gd name="T23" fmla="*/ 2147483647 h 189"/>
                <a:gd name="T24" fmla="*/ 2147483647 w 176"/>
                <a:gd name="T25" fmla="*/ 2147483647 h 189"/>
                <a:gd name="T26" fmla="*/ 2147483647 w 176"/>
                <a:gd name="T27" fmla="*/ 2147483647 h 189"/>
                <a:gd name="T28" fmla="*/ 2147483647 w 176"/>
                <a:gd name="T29" fmla="*/ 2147483647 h 189"/>
                <a:gd name="T30" fmla="*/ 2147483647 w 176"/>
                <a:gd name="T31" fmla="*/ 2147483647 h 189"/>
                <a:gd name="T32" fmla="*/ 2147483647 w 176"/>
                <a:gd name="T33" fmla="*/ 2147483647 h 189"/>
                <a:gd name="T34" fmla="*/ 2147483647 w 176"/>
                <a:gd name="T35" fmla="*/ 2147483647 h 189"/>
                <a:gd name="T36" fmla="*/ 2147483647 w 176"/>
                <a:gd name="T37" fmla="*/ 2147483647 h 189"/>
                <a:gd name="T38" fmla="*/ 2147483647 w 176"/>
                <a:gd name="T39" fmla="*/ 2147483647 h 189"/>
                <a:gd name="T40" fmla="*/ 2147483647 w 176"/>
                <a:gd name="T41" fmla="*/ 2147483647 h 189"/>
                <a:gd name="T42" fmla="*/ 2147483647 w 176"/>
                <a:gd name="T43" fmla="*/ 2147483647 h 189"/>
                <a:gd name="T44" fmla="*/ 2147483647 w 176"/>
                <a:gd name="T45" fmla="*/ 2147483647 h 189"/>
                <a:gd name="T46" fmla="*/ 2147483647 w 176"/>
                <a:gd name="T47" fmla="*/ 2147483647 h 189"/>
                <a:gd name="T48" fmla="*/ 2147483647 w 176"/>
                <a:gd name="T49" fmla="*/ 2147483647 h 189"/>
                <a:gd name="T50" fmla="*/ 2147483647 w 176"/>
                <a:gd name="T51" fmla="*/ 2147483647 h 189"/>
                <a:gd name="T52" fmla="*/ 2147483647 w 176"/>
                <a:gd name="T53" fmla="*/ 2147483647 h 189"/>
                <a:gd name="T54" fmla="*/ 0 w 176"/>
                <a:gd name="T55" fmla="*/ 2147483647 h 189"/>
                <a:gd name="T56" fmla="*/ 2147483647 w 176"/>
                <a:gd name="T57" fmla="*/ 2147483647 h 189"/>
                <a:gd name="T58" fmla="*/ 2147483647 w 176"/>
                <a:gd name="T59" fmla="*/ 2147483647 h 189"/>
                <a:gd name="T60" fmla="*/ 2147483647 w 176"/>
                <a:gd name="T61" fmla="*/ 2147483647 h 189"/>
                <a:gd name="T62" fmla="*/ 2147483647 w 176"/>
                <a:gd name="T63" fmla="*/ 2147483647 h 189"/>
                <a:gd name="T64" fmla="*/ 2147483647 w 176"/>
                <a:gd name="T65" fmla="*/ 2147483647 h 189"/>
                <a:gd name="T66" fmla="*/ 2147483647 w 176"/>
                <a:gd name="T67" fmla="*/ 2147483647 h 189"/>
                <a:gd name="T68" fmla="*/ 2147483647 w 176"/>
                <a:gd name="T69" fmla="*/ 2147483647 h 189"/>
                <a:gd name="T70" fmla="*/ 2147483647 w 176"/>
                <a:gd name="T71" fmla="*/ 2147483647 h 189"/>
                <a:gd name="T72" fmla="*/ 2147483647 w 176"/>
                <a:gd name="T73" fmla="*/ 2147483647 h 189"/>
                <a:gd name="T74" fmla="*/ 2147483647 w 176"/>
                <a:gd name="T75" fmla="*/ 2147483647 h 189"/>
                <a:gd name="T76" fmla="*/ 2147483647 w 176"/>
                <a:gd name="T77" fmla="*/ 2147483647 h 189"/>
                <a:gd name="T78" fmla="*/ 2147483647 w 176"/>
                <a:gd name="T79" fmla="*/ 2147483647 h 189"/>
                <a:gd name="T80" fmla="*/ 2147483647 w 176"/>
                <a:gd name="T81" fmla="*/ 2147483647 h 189"/>
                <a:gd name="T82" fmla="*/ 2147483647 w 176"/>
                <a:gd name="T83" fmla="*/ 2147483647 h 189"/>
                <a:gd name="T84" fmla="*/ 2147483647 w 176"/>
                <a:gd name="T85" fmla="*/ 2147483647 h 189"/>
                <a:gd name="T86" fmla="*/ 2147483647 w 176"/>
                <a:gd name="T87" fmla="*/ 2147483647 h 189"/>
                <a:gd name="T88" fmla="*/ 2147483647 w 176"/>
                <a:gd name="T89" fmla="*/ 2147483647 h 189"/>
                <a:gd name="T90" fmla="*/ 2147483647 w 176"/>
                <a:gd name="T91" fmla="*/ 2147483647 h 189"/>
                <a:gd name="T92" fmla="*/ 2147483647 w 176"/>
                <a:gd name="T93" fmla="*/ 2147483647 h 189"/>
                <a:gd name="T94" fmla="*/ 2147483647 w 176"/>
                <a:gd name="T95" fmla="*/ 2147483647 h 189"/>
                <a:gd name="T96" fmla="*/ 2147483647 w 176"/>
                <a:gd name="T97" fmla="*/ 2147483647 h 189"/>
                <a:gd name="T98" fmla="*/ 2147483647 w 176"/>
                <a:gd name="T99" fmla="*/ 2147483647 h 189"/>
                <a:gd name="T100" fmla="*/ 2147483647 w 176"/>
                <a:gd name="T101" fmla="*/ 2147483647 h 189"/>
                <a:gd name="T102" fmla="*/ 2147483647 w 176"/>
                <a:gd name="T103" fmla="*/ 2147483647 h 189"/>
                <a:gd name="T104" fmla="*/ 2147483647 w 176"/>
                <a:gd name="T105" fmla="*/ 2147483647 h 189"/>
                <a:gd name="T106" fmla="*/ 2147483647 w 176"/>
                <a:gd name="T107" fmla="*/ 2147483647 h 189"/>
                <a:gd name="T108" fmla="*/ 2147483647 w 176"/>
                <a:gd name="T109" fmla="*/ 2147483647 h 189"/>
                <a:gd name="T110" fmla="*/ 2147483647 w 176"/>
                <a:gd name="T111" fmla="*/ 2147483647 h 189"/>
                <a:gd name="T112" fmla="*/ 2147483647 w 176"/>
                <a:gd name="T113" fmla="*/ 2147483647 h 189"/>
                <a:gd name="T114" fmla="*/ 2147483647 w 176"/>
                <a:gd name="T115" fmla="*/ 2147483647 h 189"/>
                <a:gd name="T116" fmla="*/ 2147483647 w 176"/>
                <a:gd name="T117" fmla="*/ 2147483647 h 1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6"/>
                <a:gd name="T178" fmla="*/ 0 h 189"/>
                <a:gd name="T179" fmla="*/ 176 w 176"/>
                <a:gd name="T180" fmla="*/ 189 h 1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6" h="189">
                  <a:moveTo>
                    <a:pt x="166" y="84"/>
                  </a:moveTo>
                  <a:lnTo>
                    <a:pt x="167" y="82"/>
                  </a:lnTo>
                  <a:lnTo>
                    <a:pt x="169" y="82"/>
                  </a:lnTo>
                  <a:lnTo>
                    <a:pt x="173" y="84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6" y="90"/>
                  </a:lnTo>
                  <a:lnTo>
                    <a:pt x="174" y="92"/>
                  </a:lnTo>
                  <a:lnTo>
                    <a:pt x="173" y="92"/>
                  </a:lnTo>
                  <a:lnTo>
                    <a:pt x="171" y="92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6" y="93"/>
                  </a:lnTo>
                  <a:lnTo>
                    <a:pt x="164" y="95"/>
                  </a:lnTo>
                  <a:lnTo>
                    <a:pt x="162" y="95"/>
                  </a:lnTo>
                  <a:lnTo>
                    <a:pt x="161" y="95"/>
                  </a:lnTo>
                  <a:lnTo>
                    <a:pt x="157" y="97"/>
                  </a:lnTo>
                  <a:lnTo>
                    <a:pt x="156" y="97"/>
                  </a:lnTo>
                  <a:lnTo>
                    <a:pt x="154" y="98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1" y="100"/>
                  </a:lnTo>
                  <a:lnTo>
                    <a:pt x="149" y="102"/>
                  </a:lnTo>
                  <a:lnTo>
                    <a:pt x="149" y="103"/>
                  </a:lnTo>
                  <a:lnTo>
                    <a:pt x="145" y="103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39" y="106"/>
                  </a:lnTo>
                  <a:lnTo>
                    <a:pt x="139" y="108"/>
                  </a:lnTo>
                  <a:lnTo>
                    <a:pt x="135" y="110"/>
                  </a:lnTo>
                  <a:lnTo>
                    <a:pt x="132" y="113"/>
                  </a:lnTo>
                  <a:lnTo>
                    <a:pt x="130" y="115"/>
                  </a:lnTo>
                  <a:lnTo>
                    <a:pt x="129" y="116"/>
                  </a:lnTo>
                  <a:lnTo>
                    <a:pt x="127" y="118"/>
                  </a:lnTo>
                  <a:lnTo>
                    <a:pt x="125" y="118"/>
                  </a:lnTo>
                  <a:lnTo>
                    <a:pt x="125" y="120"/>
                  </a:lnTo>
                  <a:lnTo>
                    <a:pt x="124" y="121"/>
                  </a:lnTo>
                  <a:lnTo>
                    <a:pt x="122" y="123"/>
                  </a:lnTo>
                  <a:lnTo>
                    <a:pt x="120" y="125"/>
                  </a:lnTo>
                  <a:lnTo>
                    <a:pt x="117" y="128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5" y="133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10" y="139"/>
                  </a:lnTo>
                  <a:lnTo>
                    <a:pt x="108" y="141"/>
                  </a:lnTo>
                  <a:lnTo>
                    <a:pt x="107" y="144"/>
                  </a:lnTo>
                  <a:lnTo>
                    <a:pt x="105" y="146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3" y="149"/>
                  </a:lnTo>
                  <a:lnTo>
                    <a:pt x="102" y="151"/>
                  </a:lnTo>
                  <a:lnTo>
                    <a:pt x="103" y="151"/>
                  </a:lnTo>
                  <a:lnTo>
                    <a:pt x="103" y="152"/>
                  </a:lnTo>
                  <a:lnTo>
                    <a:pt x="102" y="154"/>
                  </a:lnTo>
                  <a:lnTo>
                    <a:pt x="98" y="157"/>
                  </a:lnTo>
                  <a:lnTo>
                    <a:pt x="93" y="162"/>
                  </a:lnTo>
                  <a:lnTo>
                    <a:pt x="93" y="164"/>
                  </a:lnTo>
                  <a:lnTo>
                    <a:pt x="91" y="166"/>
                  </a:lnTo>
                  <a:lnTo>
                    <a:pt x="90" y="169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8" y="175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3" y="177"/>
                  </a:lnTo>
                  <a:lnTo>
                    <a:pt x="83" y="179"/>
                  </a:lnTo>
                  <a:lnTo>
                    <a:pt x="81" y="180"/>
                  </a:lnTo>
                  <a:lnTo>
                    <a:pt x="80" y="180"/>
                  </a:lnTo>
                  <a:lnTo>
                    <a:pt x="76" y="184"/>
                  </a:lnTo>
                  <a:lnTo>
                    <a:pt x="75" y="184"/>
                  </a:lnTo>
                  <a:lnTo>
                    <a:pt x="73" y="185"/>
                  </a:lnTo>
                  <a:lnTo>
                    <a:pt x="73" y="184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9" y="187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3" y="187"/>
                  </a:lnTo>
                  <a:lnTo>
                    <a:pt x="64" y="187"/>
                  </a:lnTo>
                  <a:lnTo>
                    <a:pt x="63" y="187"/>
                  </a:lnTo>
                  <a:lnTo>
                    <a:pt x="63" y="185"/>
                  </a:lnTo>
                  <a:lnTo>
                    <a:pt x="61" y="185"/>
                  </a:lnTo>
                  <a:lnTo>
                    <a:pt x="59" y="185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58" y="185"/>
                  </a:lnTo>
                  <a:lnTo>
                    <a:pt x="56" y="184"/>
                  </a:lnTo>
                  <a:lnTo>
                    <a:pt x="56" y="185"/>
                  </a:lnTo>
                  <a:lnTo>
                    <a:pt x="54" y="185"/>
                  </a:lnTo>
                  <a:lnTo>
                    <a:pt x="56" y="185"/>
                  </a:lnTo>
                  <a:lnTo>
                    <a:pt x="56" y="187"/>
                  </a:lnTo>
                  <a:lnTo>
                    <a:pt x="54" y="187"/>
                  </a:lnTo>
                  <a:lnTo>
                    <a:pt x="54" y="189"/>
                  </a:lnTo>
                  <a:lnTo>
                    <a:pt x="53" y="189"/>
                  </a:lnTo>
                  <a:lnTo>
                    <a:pt x="51" y="189"/>
                  </a:lnTo>
                  <a:lnTo>
                    <a:pt x="51" y="187"/>
                  </a:lnTo>
                  <a:lnTo>
                    <a:pt x="53" y="187"/>
                  </a:lnTo>
                  <a:lnTo>
                    <a:pt x="51" y="185"/>
                  </a:lnTo>
                  <a:lnTo>
                    <a:pt x="51" y="187"/>
                  </a:lnTo>
                  <a:lnTo>
                    <a:pt x="49" y="187"/>
                  </a:lnTo>
                  <a:lnTo>
                    <a:pt x="49" y="185"/>
                  </a:lnTo>
                  <a:lnTo>
                    <a:pt x="48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2" y="185"/>
                  </a:lnTo>
                  <a:lnTo>
                    <a:pt x="42" y="184"/>
                  </a:lnTo>
                  <a:lnTo>
                    <a:pt x="41" y="184"/>
                  </a:lnTo>
                  <a:lnTo>
                    <a:pt x="41" y="182"/>
                  </a:lnTo>
                  <a:lnTo>
                    <a:pt x="39" y="182"/>
                  </a:lnTo>
                  <a:lnTo>
                    <a:pt x="39" y="180"/>
                  </a:lnTo>
                  <a:lnTo>
                    <a:pt x="37" y="180"/>
                  </a:lnTo>
                  <a:lnTo>
                    <a:pt x="37" y="179"/>
                  </a:lnTo>
                  <a:lnTo>
                    <a:pt x="37" y="180"/>
                  </a:lnTo>
                  <a:lnTo>
                    <a:pt x="37" y="179"/>
                  </a:lnTo>
                  <a:lnTo>
                    <a:pt x="37" y="180"/>
                  </a:lnTo>
                  <a:lnTo>
                    <a:pt x="36" y="179"/>
                  </a:lnTo>
                  <a:lnTo>
                    <a:pt x="37" y="179"/>
                  </a:lnTo>
                  <a:lnTo>
                    <a:pt x="37" y="177"/>
                  </a:lnTo>
                  <a:lnTo>
                    <a:pt x="36" y="177"/>
                  </a:lnTo>
                  <a:lnTo>
                    <a:pt x="34" y="175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7"/>
                  </a:lnTo>
                  <a:lnTo>
                    <a:pt x="32" y="177"/>
                  </a:lnTo>
                  <a:lnTo>
                    <a:pt x="32" y="175"/>
                  </a:lnTo>
                  <a:lnTo>
                    <a:pt x="32" y="174"/>
                  </a:lnTo>
                  <a:lnTo>
                    <a:pt x="31" y="174"/>
                  </a:lnTo>
                  <a:lnTo>
                    <a:pt x="29" y="174"/>
                  </a:lnTo>
                  <a:lnTo>
                    <a:pt x="29" y="175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7" y="172"/>
                  </a:lnTo>
                  <a:lnTo>
                    <a:pt x="27" y="174"/>
                  </a:lnTo>
                  <a:lnTo>
                    <a:pt x="26" y="174"/>
                  </a:lnTo>
                  <a:lnTo>
                    <a:pt x="26" y="172"/>
                  </a:lnTo>
                  <a:lnTo>
                    <a:pt x="27" y="172"/>
                  </a:lnTo>
                  <a:lnTo>
                    <a:pt x="26" y="172"/>
                  </a:lnTo>
                  <a:lnTo>
                    <a:pt x="24" y="172"/>
                  </a:lnTo>
                  <a:lnTo>
                    <a:pt x="22" y="174"/>
                  </a:lnTo>
                  <a:lnTo>
                    <a:pt x="22" y="172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1" y="169"/>
                  </a:lnTo>
                  <a:lnTo>
                    <a:pt x="19" y="169"/>
                  </a:lnTo>
                  <a:lnTo>
                    <a:pt x="19" y="167"/>
                  </a:lnTo>
                  <a:lnTo>
                    <a:pt x="19" y="166"/>
                  </a:lnTo>
                  <a:lnTo>
                    <a:pt x="19" y="164"/>
                  </a:lnTo>
                  <a:lnTo>
                    <a:pt x="21" y="164"/>
                  </a:lnTo>
                  <a:lnTo>
                    <a:pt x="21" y="162"/>
                  </a:lnTo>
                  <a:lnTo>
                    <a:pt x="22" y="162"/>
                  </a:lnTo>
                  <a:lnTo>
                    <a:pt x="22" y="161"/>
                  </a:lnTo>
                  <a:lnTo>
                    <a:pt x="24" y="162"/>
                  </a:lnTo>
                  <a:lnTo>
                    <a:pt x="24" y="161"/>
                  </a:lnTo>
                  <a:lnTo>
                    <a:pt x="24" y="159"/>
                  </a:lnTo>
                  <a:lnTo>
                    <a:pt x="24" y="157"/>
                  </a:lnTo>
                  <a:lnTo>
                    <a:pt x="26" y="157"/>
                  </a:lnTo>
                  <a:lnTo>
                    <a:pt x="26" y="156"/>
                  </a:lnTo>
                  <a:lnTo>
                    <a:pt x="26" y="154"/>
                  </a:lnTo>
                  <a:lnTo>
                    <a:pt x="24" y="154"/>
                  </a:lnTo>
                  <a:lnTo>
                    <a:pt x="22" y="154"/>
                  </a:lnTo>
                  <a:lnTo>
                    <a:pt x="21" y="154"/>
                  </a:lnTo>
                  <a:lnTo>
                    <a:pt x="21" y="152"/>
                  </a:lnTo>
                  <a:lnTo>
                    <a:pt x="19" y="152"/>
                  </a:lnTo>
                  <a:lnTo>
                    <a:pt x="17" y="152"/>
                  </a:lnTo>
                  <a:lnTo>
                    <a:pt x="15" y="151"/>
                  </a:lnTo>
                  <a:lnTo>
                    <a:pt x="15" y="149"/>
                  </a:lnTo>
                  <a:lnTo>
                    <a:pt x="15" y="148"/>
                  </a:lnTo>
                  <a:lnTo>
                    <a:pt x="15" y="144"/>
                  </a:lnTo>
                  <a:lnTo>
                    <a:pt x="14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2" y="139"/>
                  </a:lnTo>
                  <a:lnTo>
                    <a:pt x="14" y="138"/>
                  </a:lnTo>
                  <a:lnTo>
                    <a:pt x="12" y="138"/>
                  </a:lnTo>
                  <a:lnTo>
                    <a:pt x="10" y="138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9" y="134"/>
                  </a:lnTo>
                  <a:lnTo>
                    <a:pt x="7" y="134"/>
                  </a:lnTo>
                  <a:lnTo>
                    <a:pt x="7" y="133"/>
                  </a:lnTo>
                  <a:lnTo>
                    <a:pt x="5" y="133"/>
                  </a:lnTo>
                  <a:lnTo>
                    <a:pt x="5" y="131"/>
                  </a:lnTo>
                  <a:lnTo>
                    <a:pt x="5" y="129"/>
                  </a:lnTo>
                  <a:lnTo>
                    <a:pt x="4" y="129"/>
                  </a:lnTo>
                  <a:lnTo>
                    <a:pt x="4" y="128"/>
                  </a:lnTo>
                  <a:lnTo>
                    <a:pt x="2" y="128"/>
                  </a:lnTo>
                  <a:lnTo>
                    <a:pt x="2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7" y="108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4" y="110"/>
                  </a:lnTo>
                  <a:lnTo>
                    <a:pt x="15" y="110"/>
                  </a:lnTo>
                  <a:lnTo>
                    <a:pt x="17" y="111"/>
                  </a:lnTo>
                  <a:lnTo>
                    <a:pt x="21" y="113"/>
                  </a:lnTo>
                  <a:lnTo>
                    <a:pt x="22" y="115"/>
                  </a:lnTo>
                  <a:lnTo>
                    <a:pt x="24" y="115"/>
                  </a:lnTo>
                  <a:lnTo>
                    <a:pt x="26" y="113"/>
                  </a:lnTo>
                  <a:lnTo>
                    <a:pt x="41" y="108"/>
                  </a:lnTo>
                  <a:lnTo>
                    <a:pt x="41" y="98"/>
                  </a:lnTo>
                  <a:lnTo>
                    <a:pt x="39" y="98"/>
                  </a:lnTo>
                  <a:lnTo>
                    <a:pt x="39" y="97"/>
                  </a:lnTo>
                  <a:lnTo>
                    <a:pt x="39" y="98"/>
                  </a:lnTo>
                  <a:lnTo>
                    <a:pt x="39" y="97"/>
                  </a:lnTo>
                  <a:lnTo>
                    <a:pt x="39" y="95"/>
                  </a:lnTo>
                  <a:lnTo>
                    <a:pt x="37" y="95"/>
                  </a:lnTo>
                  <a:lnTo>
                    <a:pt x="39" y="95"/>
                  </a:lnTo>
                  <a:lnTo>
                    <a:pt x="39" y="93"/>
                  </a:lnTo>
                  <a:lnTo>
                    <a:pt x="41" y="93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9" y="87"/>
                  </a:lnTo>
                  <a:lnTo>
                    <a:pt x="37" y="85"/>
                  </a:lnTo>
                  <a:lnTo>
                    <a:pt x="37" y="84"/>
                  </a:lnTo>
                  <a:lnTo>
                    <a:pt x="36" y="84"/>
                  </a:lnTo>
                  <a:lnTo>
                    <a:pt x="37" y="84"/>
                  </a:lnTo>
                  <a:lnTo>
                    <a:pt x="37" y="82"/>
                  </a:lnTo>
                  <a:lnTo>
                    <a:pt x="39" y="82"/>
                  </a:lnTo>
                  <a:lnTo>
                    <a:pt x="39" y="80"/>
                  </a:lnTo>
                  <a:lnTo>
                    <a:pt x="37" y="80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41" y="79"/>
                  </a:lnTo>
                  <a:lnTo>
                    <a:pt x="42" y="77"/>
                  </a:lnTo>
                  <a:lnTo>
                    <a:pt x="44" y="75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6" y="62"/>
                  </a:lnTo>
                  <a:lnTo>
                    <a:pt x="44" y="57"/>
                  </a:lnTo>
                  <a:lnTo>
                    <a:pt x="44" y="56"/>
                  </a:lnTo>
                  <a:lnTo>
                    <a:pt x="42" y="54"/>
                  </a:lnTo>
                  <a:lnTo>
                    <a:pt x="41" y="51"/>
                  </a:lnTo>
                  <a:lnTo>
                    <a:pt x="41" y="49"/>
                  </a:lnTo>
                  <a:lnTo>
                    <a:pt x="39" y="49"/>
                  </a:lnTo>
                  <a:lnTo>
                    <a:pt x="39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6" y="39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3" y="11"/>
                  </a:lnTo>
                  <a:lnTo>
                    <a:pt x="54" y="13"/>
                  </a:lnTo>
                  <a:lnTo>
                    <a:pt x="56" y="15"/>
                  </a:lnTo>
                  <a:lnTo>
                    <a:pt x="58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8" y="23"/>
                  </a:lnTo>
                  <a:lnTo>
                    <a:pt x="80" y="23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1" y="29"/>
                  </a:lnTo>
                  <a:lnTo>
                    <a:pt x="93" y="31"/>
                  </a:lnTo>
                  <a:lnTo>
                    <a:pt x="95" y="33"/>
                  </a:lnTo>
                  <a:lnTo>
                    <a:pt x="95" y="34"/>
                  </a:lnTo>
                  <a:lnTo>
                    <a:pt x="97" y="34"/>
                  </a:lnTo>
                  <a:lnTo>
                    <a:pt x="100" y="34"/>
                  </a:lnTo>
                  <a:lnTo>
                    <a:pt x="103" y="34"/>
                  </a:lnTo>
                  <a:lnTo>
                    <a:pt x="105" y="36"/>
                  </a:lnTo>
                  <a:lnTo>
                    <a:pt x="107" y="38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8" y="42"/>
                  </a:lnTo>
                  <a:lnTo>
                    <a:pt x="120" y="42"/>
                  </a:lnTo>
                  <a:lnTo>
                    <a:pt x="122" y="44"/>
                  </a:lnTo>
                  <a:lnTo>
                    <a:pt x="122" y="46"/>
                  </a:lnTo>
                  <a:lnTo>
                    <a:pt x="122" y="47"/>
                  </a:lnTo>
                  <a:lnTo>
                    <a:pt x="122" y="49"/>
                  </a:lnTo>
                  <a:lnTo>
                    <a:pt x="122" y="51"/>
                  </a:lnTo>
                  <a:lnTo>
                    <a:pt x="124" y="52"/>
                  </a:lnTo>
                  <a:lnTo>
                    <a:pt x="125" y="54"/>
                  </a:lnTo>
                  <a:lnTo>
                    <a:pt x="125" y="56"/>
                  </a:lnTo>
                  <a:lnTo>
                    <a:pt x="127" y="57"/>
                  </a:lnTo>
                  <a:lnTo>
                    <a:pt x="129" y="57"/>
                  </a:lnTo>
                  <a:lnTo>
                    <a:pt x="130" y="57"/>
                  </a:lnTo>
                  <a:lnTo>
                    <a:pt x="130" y="59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32" y="62"/>
                  </a:lnTo>
                  <a:lnTo>
                    <a:pt x="134" y="62"/>
                  </a:lnTo>
                  <a:lnTo>
                    <a:pt x="134" y="64"/>
                  </a:lnTo>
                  <a:lnTo>
                    <a:pt x="135" y="64"/>
                  </a:lnTo>
                  <a:lnTo>
                    <a:pt x="137" y="64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4" y="69"/>
                  </a:lnTo>
                  <a:lnTo>
                    <a:pt x="145" y="69"/>
                  </a:lnTo>
                  <a:lnTo>
                    <a:pt x="147" y="69"/>
                  </a:lnTo>
                  <a:lnTo>
                    <a:pt x="149" y="69"/>
                  </a:lnTo>
                  <a:lnTo>
                    <a:pt x="151" y="69"/>
                  </a:lnTo>
                  <a:lnTo>
                    <a:pt x="151" y="67"/>
                  </a:lnTo>
                  <a:lnTo>
                    <a:pt x="152" y="67"/>
                  </a:lnTo>
                  <a:lnTo>
                    <a:pt x="154" y="69"/>
                  </a:lnTo>
                  <a:lnTo>
                    <a:pt x="156" y="70"/>
                  </a:lnTo>
                  <a:lnTo>
                    <a:pt x="157" y="70"/>
                  </a:lnTo>
                  <a:lnTo>
                    <a:pt x="157" y="72"/>
                  </a:lnTo>
                  <a:lnTo>
                    <a:pt x="159" y="74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59" y="80"/>
                  </a:lnTo>
                  <a:lnTo>
                    <a:pt x="159" y="82"/>
                  </a:lnTo>
                  <a:lnTo>
                    <a:pt x="161" y="84"/>
                  </a:lnTo>
                  <a:lnTo>
                    <a:pt x="162" y="84"/>
                  </a:lnTo>
                  <a:lnTo>
                    <a:pt x="164" y="84"/>
                  </a:lnTo>
                  <a:lnTo>
                    <a:pt x="166" y="8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5" name="Freeform 17"/>
            <p:cNvSpPr>
              <a:spLocks noChangeArrowheads="1"/>
            </p:cNvSpPr>
            <p:nvPr/>
          </p:nvSpPr>
          <p:spPr bwMode="auto">
            <a:xfrm>
              <a:off x="7129463" y="2543175"/>
              <a:ext cx="415925" cy="231775"/>
            </a:xfrm>
            <a:custGeom>
              <a:avLst/>
              <a:gdLst>
                <a:gd name="T0" fmla="*/ 2147483647 w 292"/>
                <a:gd name="T1" fmla="*/ 2147483647 h 156"/>
                <a:gd name="T2" fmla="*/ 2147483647 w 292"/>
                <a:gd name="T3" fmla="*/ 2147483647 h 156"/>
                <a:gd name="T4" fmla="*/ 2147483647 w 292"/>
                <a:gd name="T5" fmla="*/ 2147483647 h 156"/>
                <a:gd name="T6" fmla="*/ 2147483647 w 292"/>
                <a:gd name="T7" fmla="*/ 2147483647 h 156"/>
                <a:gd name="T8" fmla="*/ 2147483647 w 292"/>
                <a:gd name="T9" fmla="*/ 2147483647 h 156"/>
                <a:gd name="T10" fmla="*/ 2147483647 w 292"/>
                <a:gd name="T11" fmla="*/ 2147483647 h 156"/>
                <a:gd name="T12" fmla="*/ 2147483647 w 292"/>
                <a:gd name="T13" fmla="*/ 2147483647 h 156"/>
                <a:gd name="T14" fmla="*/ 2147483647 w 292"/>
                <a:gd name="T15" fmla="*/ 2147483647 h 156"/>
                <a:gd name="T16" fmla="*/ 2147483647 w 292"/>
                <a:gd name="T17" fmla="*/ 2147483647 h 156"/>
                <a:gd name="T18" fmla="*/ 2147483647 w 292"/>
                <a:gd name="T19" fmla="*/ 2147483647 h 156"/>
                <a:gd name="T20" fmla="*/ 2147483647 w 292"/>
                <a:gd name="T21" fmla="*/ 2147483647 h 156"/>
                <a:gd name="T22" fmla="*/ 2147483647 w 292"/>
                <a:gd name="T23" fmla="*/ 2147483647 h 156"/>
                <a:gd name="T24" fmla="*/ 2147483647 w 292"/>
                <a:gd name="T25" fmla="*/ 2147483647 h 156"/>
                <a:gd name="T26" fmla="*/ 2147483647 w 292"/>
                <a:gd name="T27" fmla="*/ 2147483647 h 156"/>
                <a:gd name="T28" fmla="*/ 2147483647 w 292"/>
                <a:gd name="T29" fmla="*/ 2147483647 h 156"/>
                <a:gd name="T30" fmla="*/ 2147483647 w 292"/>
                <a:gd name="T31" fmla="*/ 2147483647 h 156"/>
                <a:gd name="T32" fmla="*/ 2147483647 w 292"/>
                <a:gd name="T33" fmla="*/ 2147483647 h 156"/>
                <a:gd name="T34" fmla="*/ 2147483647 w 292"/>
                <a:gd name="T35" fmla="*/ 2147483647 h 156"/>
                <a:gd name="T36" fmla="*/ 2147483647 w 292"/>
                <a:gd name="T37" fmla="*/ 2147483647 h 156"/>
                <a:gd name="T38" fmla="*/ 2147483647 w 292"/>
                <a:gd name="T39" fmla="*/ 2147483647 h 156"/>
                <a:gd name="T40" fmla="*/ 2147483647 w 292"/>
                <a:gd name="T41" fmla="*/ 2147483647 h 156"/>
                <a:gd name="T42" fmla="*/ 2147483647 w 292"/>
                <a:gd name="T43" fmla="*/ 2147483647 h 156"/>
                <a:gd name="T44" fmla="*/ 2147483647 w 292"/>
                <a:gd name="T45" fmla="*/ 2147483647 h 156"/>
                <a:gd name="T46" fmla="*/ 2147483647 w 292"/>
                <a:gd name="T47" fmla="*/ 2147483647 h 156"/>
                <a:gd name="T48" fmla="*/ 2147483647 w 292"/>
                <a:gd name="T49" fmla="*/ 2147483647 h 156"/>
                <a:gd name="T50" fmla="*/ 2147483647 w 292"/>
                <a:gd name="T51" fmla="*/ 2147483647 h 156"/>
                <a:gd name="T52" fmla="*/ 2147483647 w 292"/>
                <a:gd name="T53" fmla="*/ 2147483647 h 156"/>
                <a:gd name="T54" fmla="*/ 2147483647 w 292"/>
                <a:gd name="T55" fmla="*/ 2147483647 h 156"/>
                <a:gd name="T56" fmla="*/ 2147483647 w 292"/>
                <a:gd name="T57" fmla="*/ 2147483647 h 156"/>
                <a:gd name="T58" fmla="*/ 2147483647 w 292"/>
                <a:gd name="T59" fmla="*/ 2147483647 h 156"/>
                <a:gd name="T60" fmla="*/ 2147483647 w 292"/>
                <a:gd name="T61" fmla="*/ 0 h 156"/>
                <a:gd name="T62" fmla="*/ 2147483647 w 292"/>
                <a:gd name="T63" fmla="*/ 0 h 156"/>
                <a:gd name="T64" fmla="*/ 2147483647 w 292"/>
                <a:gd name="T65" fmla="*/ 2147483647 h 156"/>
                <a:gd name="T66" fmla="*/ 2147483647 w 292"/>
                <a:gd name="T67" fmla="*/ 2147483647 h 156"/>
                <a:gd name="T68" fmla="*/ 2147483647 w 292"/>
                <a:gd name="T69" fmla="*/ 2147483647 h 156"/>
                <a:gd name="T70" fmla="*/ 2147483647 w 292"/>
                <a:gd name="T71" fmla="*/ 2147483647 h 156"/>
                <a:gd name="T72" fmla="*/ 2147483647 w 292"/>
                <a:gd name="T73" fmla="*/ 2147483647 h 156"/>
                <a:gd name="T74" fmla="*/ 2147483647 w 292"/>
                <a:gd name="T75" fmla="*/ 2147483647 h 156"/>
                <a:gd name="T76" fmla="*/ 2147483647 w 292"/>
                <a:gd name="T77" fmla="*/ 2147483647 h 156"/>
                <a:gd name="T78" fmla="*/ 2147483647 w 292"/>
                <a:gd name="T79" fmla="*/ 2147483647 h 156"/>
                <a:gd name="T80" fmla="*/ 2147483647 w 292"/>
                <a:gd name="T81" fmla="*/ 2147483647 h 156"/>
                <a:gd name="T82" fmla="*/ 2147483647 w 292"/>
                <a:gd name="T83" fmla="*/ 2147483647 h 156"/>
                <a:gd name="T84" fmla="*/ 2147483647 w 292"/>
                <a:gd name="T85" fmla="*/ 2147483647 h 156"/>
                <a:gd name="T86" fmla="*/ 2147483647 w 292"/>
                <a:gd name="T87" fmla="*/ 2147483647 h 156"/>
                <a:gd name="T88" fmla="*/ 2147483647 w 292"/>
                <a:gd name="T89" fmla="*/ 2147483647 h 156"/>
                <a:gd name="T90" fmla="*/ 2147483647 w 292"/>
                <a:gd name="T91" fmla="*/ 2147483647 h 156"/>
                <a:gd name="T92" fmla="*/ 2147483647 w 292"/>
                <a:gd name="T93" fmla="*/ 2147483647 h 156"/>
                <a:gd name="T94" fmla="*/ 2147483647 w 292"/>
                <a:gd name="T95" fmla="*/ 2147483647 h 156"/>
                <a:gd name="T96" fmla="*/ 2147483647 w 292"/>
                <a:gd name="T97" fmla="*/ 2147483647 h 156"/>
                <a:gd name="T98" fmla="*/ 2147483647 w 292"/>
                <a:gd name="T99" fmla="*/ 2147483647 h 156"/>
                <a:gd name="T100" fmla="*/ 2147483647 w 292"/>
                <a:gd name="T101" fmla="*/ 2147483647 h 156"/>
                <a:gd name="T102" fmla="*/ 2147483647 w 292"/>
                <a:gd name="T103" fmla="*/ 2147483647 h 156"/>
                <a:gd name="T104" fmla="*/ 2147483647 w 292"/>
                <a:gd name="T105" fmla="*/ 2147483647 h 156"/>
                <a:gd name="T106" fmla="*/ 2147483647 w 292"/>
                <a:gd name="T107" fmla="*/ 2147483647 h 156"/>
                <a:gd name="T108" fmla="*/ 2147483647 w 292"/>
                <a:gd name="T109" fmla="*/ 2147483647 h 156"/>
                <a:gd name="T110" fmla="*/ 2147483647 w 292"/>
                <a:gd name="T111" fmla="*/ 2147483647 h 156"/>
                <a:gd name="T112" fmla="*/ 2147483647 w 292"/>
                <a:gd name="T113" fmla="*/ 2147483647 h 156"/>
                <a:gd name="T114" fmla="*/ 2147483647 w 292"/>
                <a:gd name="T115" fmla="*/ 2147483647 h 156"/>
                <a:gd name="T116" fmla="*/ 2147483647 w 292"/>
                <a:gd name="T117" fmla="*/ 2147483647 h 156"/>
                <a:gd name="T118" fmla="*/ 2147483647 w 292"/>
                <a:gd name="T119" fmla="*/ 2147483647 h 156"/>
                <a:gd name="T120" fmla="*/ 2147483647 w 292"/>
                <a:gd name="T121" fmla="*/ 2147483647 h 156"/>
                <a:gd name="T122" fmla="*/ 2147483647 w 292"/>
                <a:gd name="T123" fmla="*/ 2147483647 h 156"/>
                <a:gd name="T124" fmla="*/ 2147483647 w 292"/>
                <a:gd name="T125" fmla="*/ 2147483647 h 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2"/>
                <a:gd name="T190" fmla="*/ 0 h 156"/>
                <a:gd name="T191" fmla="*/ 292 w 292"/>
                <a:gd name="T192" fmla="*/ 156 h 1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2" h="156">
                  <a:moveTo>
                    <a:pt x="0" y="48"/>
                  </a:move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5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8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6" y="20"/>
                  </a:lnTo>
                  <a:lnTo>
                    <a:pt x="78" y="21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3" y="25"/>
                  </a:lnTo>
                  <a:lnTo>
                    <a:pt x="86" y="25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3" y="33"/>
                  </a:lnTo>
                  <a:lnTo>
                    <a:pt x="93" y="35"/>
                  </a:lnTo>
                  <a:lnTo>
                    <a:pt x="95" y="35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8" y="39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2" y="41"/>
                  </a:lnTo>
                  <a:lnTo>
                    <a:pt x="102" y="43"/>
                  </a:lnTo>
                  <a:lnTo>
                    <a:pt x="103" y="43"/>
                  </a:lnTo>
                  <a:lnTo>
                    <a:pt x="105" y="43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39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10" y="41"/>
                  </a:lnTo>
                  <a:lnTo>
                    <a:pt x="112" y="43"/>
                  </a:lnTo>
                  <a:lnTo>
                    <a:pt x="112" y="44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3" y="48"/>
                  </a:lnTo>
                  <a:lnTo>
                    <a:pt x="113" y="46"/>
                  </a:lnTo>
                  <a:lnTo>
                    <a:pt x="115" y="48"/>
                  </a:lnTo>
                  <a:lnTo>
                    <a:pt x="115" y="46"/>
                  </a:lnTo>
                  <a:lnTo>
                    <a:pt x="117" y="46"/>
                  </a:lnTo>
                  <a:lnTo>
                    <a:pt x="117" y="48"/>
                  </a:lnTo>
                  <a:lnTo>
                    <a:pt x="117" y="49"/>
                  </a:lnTo>
                  <a:lnTo>
                    <a:pt x="118" y="51"/>
                  </a:lnTo>
                  <a:lnTo>
                    <a:pt x="120" y="51"/>
                  </a:lnTo>
                  <a:lnTo>
                    <a:pt x="120" y="53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4" y="51"/>
                  </a:lnTo>
                  <a:lnTo>
                    <a:pt x="124" y="49"/>
                  </a:lnTo>
                  <a:lnTo>
                    <a:pt x="125" y="49"/>
                  </a:lnTo>
                  <a:lnTo>
                    <a:pt x="125" y="48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9" y="44"/>
                  </a:lnTo>
                  <a:lnTo>
                    <a:pt x="129" y="43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2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40" y="43"/>
                  </a:lnTo>
                  <a:lnTo>
                    <a:pt x="147" y="43"/>
                  </a:lnTo>
                  <a:lnTo>
                    <a:pt x="149" y="46"/>
                  </a:lnTo>
                  <a:lnTo>
                    <a:pt x="151" y="46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4" y="48"/>
                  </a:lnTo>
                  <a:lnTo>
                    <a:pt x="154" y="46"/>
                  </a:lnTo>
                  <a:lnTo>
                    <a:pt x="166" y="43"/>
                  </a:lnTo>
                  <a:lnTo>
                    <a:pt x="166" y="41"/>
                  </a:lnTo>
                  <a:lnTo>
                    <a:pt x="167" y="41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7" y="39"/>
                  </a:lnTo>
                  <a:lnTo>
                    <a:pt x="169" y="39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4" y="38"/>
                  </a:lnTo>
                  <a:lnTo>
                    <a:pt x="176" y="38"/>
                  </a:lnTo>
                  <a:lnTo>
                    <a:pt x="178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5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6" y="33"/>
                  </a:lnTo>
                  <a:lnTo>
                    <a:pt x="188" y="33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88" y="35"/>
                  </a:lnTo>
                  <a:lnTo>
                    <a:pt x="189" y="35"/>
                  </a:lnTo>
                  <a:lnTo>
                    <a:pt x="188" y="35"/>
                  </a:lnTo>
                  <a:lnTo>
                    <a:pt x="189" y="35"/>
                  </a:lnTo>
                  <a:lnTo>
                    <a:pt x="191" y="35"/>
                  </a:lnTo>
                  <a:lnTo>
                    <a:pt x="191" y="33"/>
                  </a:lnTo>
                  <a:lnTo>
                    <a:pt x="189" y="33"/>
                  </a:lnTo>
                  <a:lnTo>
                    <a:pt x="189" y="31"/>
                  </a:lnTo>
                  <a:lnTo>
                    <a:pt x="188" y="31"/>
                  </a:lnTo>
                  <a:lnTo>
                    <a:pt x="188" y="30"/>
                  </a:lnTo>
                  <a:lnTo>
                    <a:pt x="188" y="28"/>
                  </a:lnTo>
                  <a:lnTo>
                    <a:pt x="189" y="26"/>
                  </a:lnTo>
                  <a:lnTo>
                    <a:pt x="189" y="28"/>
                  </a:lnTo>
                  <a:lnTo>
                    <a:pt x="191" y="28"/>
                  </a:lnTo>
                  <a:lnTo>
                    <a:pt x="191" y="26"/>
                  </a:lnTo>
                  <a:lnTo>
                    <a:pt x="191" y="25"/>
                  </a:lnTo>
                  <a:lnTo>
                    <a:pt x="193" y="25"/>
                  </a:lnTo>
                  <a:lnTo>
                    <a:pt x="193" y="23"/>
                  </a:lnTo>
                  <a:lnTo>
                    <a:pt x="194" y="21"/>
                  </a:lnTo>
                  <a:lnTo>
                    <a:pt x="196" y="21"/>
                  </a:lnTo>
                  <a:lnTo>
                    <a:pt x="198" y="21"/>
                  </a:lnTo>
                  <a:lnTo>
                    <a:pt x="200" y="21"/>
                  </a:lnTo>
                  <a:lnTo>
                    <a:pt x="201" y="21"/>
                  </a:lnTo>
                  <a:lnTo>
                    <a:pt x="203" y="20"/>
                  </a:lnTo>
                  <a:lnTo>
                    <a:pt x="201" y="20"/>
                  </a:lnTo>
                  <a:lnTo>
                    <a:pt x="203" y="18"/>
                  </a:lnTo>
                  <a:lnTo>
                    <a:pt x="203" y="16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1" y="13"/>
                  </a:lnTo>
                  <a:lnTo>
                    <a:pt x="203" y="13"/>
                  </a:lnTo>
                  <a:lnTo>
                    <a:pt x="205" y="13"/>
                  </a:lnTo>
                  <a:lnTo>
                    <a:pt x="205" y="12"/>
                  </a:lnTo>
                  <a:lnTo>
                    <a:pt x="206" y="10"/>
                  </a:lnTo>
                  <a:lnTo>
                    <a:pt x="208" y="10"/>
                  </a:lnTo>
                  <a:lnTo>
                    <a:pt x="210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8" y="8"/>
                  </a:lnTo>
                  <a:lnTo>
                    <a:pt x="218" y="7"/>
                  </a:lnTo>
                  <a:lnTo>
                    <a:pt x="220" y="7"/>
                  </a:lnTo>
                  <a:lnTo>
                    <a:pt x="221" y="5"/>
                  </a:lnTo>
                  <a:lnTo>
                    <a:pt x="223" y="5"/>
                  </a:lnTo>
                  <a:lnTo>
                    <a:pt x="225" y="5"/>
                  </a:lnTo>
                  <a:lnTo>
                    <a:pt x="227" y="5"/>
                  </a:lnTo>
                  <a:lnTo>
                    <a:pt x="227" y="7"/>
                  </a:lnTo>
                  <a:lnTo>
                    <a:pt x="228" y="7"/>
                  </a:lnTo>
                  <a:lnTo>
                    <a:pt x="228" y="5"/>
                  </a:lnTo>
                  <a:lnTo>
                    <a:pt x="228" y="7"/>
                  </a:lnTo>
                  <a:lnTo>
                    <a:pt x="228" y="5"/>
                  </a:lnTo>
                  <a:lnTo>
                    <a:pt x="228" y="7"/>
                  </a:lnTo>
                  <a:lnTo>
                    <a:pt x="230" y="5"/>
                  </a:lnTo>
                  <a:lnTo>
                    <a:pt x="230" y="7"/>
                  </a:lnTo>
                  <a:lnTo>
                    <a:pt x="230" y="5"/>
                  </a:lnTo>
                  <a:lnTo>
                    <a:pt x="232" y="5"/>
                  </a:lnTo>
                  <a:lnTo>
                    <a:pt x="232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35" y="5"/>
                  </a:lnTo>
                  <a:lnTo>
                    <a:pt x="233" y="5"/>
                  </a:lnTo>
                  <a:lnTo>
                    <a:pt x="235" y="5"/>
                  </a:lnTo>
                  <a:lnTo>
                    <a:pt x="233" y="5"/>
                  </a:lnTo>
                  <a:lnTo>
                    <a:pt x="235" y="5"/>
                  </a:lnTo>
                  <a:lnTo>
                    <a:pt x="233" y="7"/>
                  </a:lnTo>
                  <a:lnTo>
                    <a:pt x="233" y="8"/>
                  </a:lnTo>
                  <a:lnTo>
                    <a:pt x="235" y="8"/>
                  </a:lnTo>
                  <a:lnTo>
                    <a:pt x="235" y="10"/>
                  </a:lnTo>
                  <a:lnTo>
                    <a:pt x="237" y="10"/>
                  </a:lnTo>
                  <a:lnTo>
                    <a:pt x="238" y="10"/>
                  </a:lnTo>
                  <a:lnTo>
                    <a:pt x="238" y="8"/>
                  </a:lnTo>
                  <a:lnTo>
                    <a:pt x="238" y="10"/>
                  </a:lnTo>
                  <a:lnTo>
                    <a:pt x="238" y="8"/>
                  </a:lnTo>
                  <a:lnTo>
                    <a:pt x="240" y="8"/>
                  </a:lnTo>
                  <a:lnTo>
                    <a:pt x="242" y="8"/>
                  </a:lnTo>
                  <a:lnTo>
                    <a:pt x="243" y="8"/>
                  </a:lnTo>
                  <a:lnTo>
                    <a:pt x="245" y="8"/>
                  </a:lnTo>
                  <a:lnTo>
                    <a:pt x="245" y="7"/>
                  </a:lnTo>
                  <a:lnTo>
                    <a:pt x="247" y="7"/>
                  </a:lnTo>
                  <a:lnTo>
                    <a:pt x="249" y="7"/>
                  </a:lnTo>
                  <a:lnTo>
                    <a:pt x="249" y="5"/>
                  </a:lnTo>
                  <a:lnTo>
                    <a:pt x="250" y="5"/>
                  </a:lnTo>
                  <a:lnTo>
                    <a:pt x="252" y="5"/>
                  </a:lnTo>
                  <a:lnTo>
                    <a:pt x="252" y="3"/>
                  </a:lnTo>
                  <a:lnTo>
                    <a:pt x="254" y="3"/>
                  </a:lnTo>
                  <a:lnTo>
                    <a:pt x="254" y="2"/>
                  </a:lnTo>
                  <a:lnTo>
                    <a:pt x="255" y="2"/>
                  </a:lnTo>
                  <a:lnTo>
                    <a:pt x="257" y="2"/>
                  </a:lnTo>
                  <a:lnTo>
                    <a:pt x="257" y="0"/>
                  </a:lnTo>
                  <a:lnTo>
                    <a:pt x="257" y="2"/>
                  </a:lnTo>
                  <a:lnTo>
                    <a:pt x="259" y="2"/>
                  </a:lnTo>
                  <a:lnTo>
                    <a:pt x="259" y="0"/>
                  </a:lnTo>
                  <a:lnTo>
                    <a:pt x="259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4" y="0"/>
                  </a:lnTo>
                  <a:lnTo>
                    <a:pt x="264" y="2"/>
                  </a:lnTo>
                  <a:lnTo>
                    <a:pt x="264" y="0"/>
                  </a:lnTo>
                  <a:lnTo>
                    <a:pt x="264" y="2"/>
                  </a:lnTo>
                  <a:lnTo>
                    <a:pt x="264" y="3"/>
                  </a:lnTo>
                  <a:lnTo>
                    <a:pt x="265" y="3"/>
                  </a:lnTo>
                  <a:lnTo>
                    <a:pt x="267" y="3"/>
                  </a:lnTo>
                  <a:lnTo>
                    <a:pt x="269" y="3"/>
                  </a:lnTo>
                  <a:lnTo>
                    <a:pt x="270" y="3"/>
                  </a:lnTo>
                  <a:lnTo>
                    <a:pt x="274" y="5"/>
                  </a:lnTo>
                  <a:lnTo>
                    <a:pt x="281" y="7"/>
                  </a:lnTo>
                  <a:lnTo>
                    <a:pt x="282" y="7"/>
                  </a:lnTo>
                  <a:lnTo>
                    <a:pt x="284" y="7"/>
                  </a:lnTo>
                  <a:lnTo>
                    <a:pt x="284" y="8"/>
                  </a:lnTo>
                  <a:lnTo>
                    <a:pt x="284" y="7"/>
                  </a:lnTo>
                  <a:lnTo>
                    <a:pt x="286" y="7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9" y="8"/>
                  </a:lnTo>
                  <a:lnTo>
                    <a:pt x="289" y="7"/>
                  </a:lnTo>
                  <a:lnTo>
                    <a:pt x="289" y="8"/>
                  </a:lnTo>
                  <a:lnTo>
                    <a:pt x="291" y="8"/>
                  </a:lnTo>
                  <a:lnTo>
                    <a:pt x="292" y="8"/>
                  </a:lnTo>
                  <a:lnTo>
                    <a:pt x="292" y="10"/>
                  </a:lnTo>
                  <a:lnTo>
                    <a:pt x="292" y="12"/>
                  </a:lnTo>
                  <a:lnTo>
                    <a:pt x="291" y="12"/>
                  </a:lnTo>
                  <a:lnTo>
                    <a:pt x="291" y="13"/>
                  </a:lnTo>
                  <a:lnTo>
                    <a:pt x="291" y="15"/>
                  </a:lnTo>
                  <a:lnTo>
                    <a:pt x="291" y="16"/>
                  </a:lnTo>
                  <a:lnTo>
                    <a:pt x="289" y="16"/>
                  </a:lnTo>
                  <a:lnTo>
                    <a:pt x="287" y="18"/>
                  </a:lnTo>
                  <a:lnTo>
                    <a:pt x="287" y="20"/>
                  </a:lnTo>
                  <a:lnTo>
                    <a:pt x="286" y="21"/>
                  </a:lnTo>
                  <a:lnTo>
                    <a:pt x="286" y="23"/>
                  </a:lnTo>
                  <a:lnTo>
                    <a:pt x="284" y="23"/>
                  </a:lnTo>
                  <a:lnTo>
                    <a:pt x="286" y="25"/>
                  </a:lnTo>
                  <a:lnTo>
                    <a:pt x="284" y="25"/>
                  </a:lnTo>
                  <a:lnTo>
                    <a:pt x="284" y="26"/>
                  </a:lnTo>
                  <a:lnTo>
                    <a:pt x="282" y="26"/>
                  </a:lnTo>
                  <a:lnTo>
                    <a:pt x="282" y="28"/>
                  </a:lnTo>
                  <a:lnTo>
                    <a:pt x="282" y="30"/>
                  </a:lnTo>
                  <a:lnTo>
                    <a:pt x="281" y="30"/>
                  </a:lnTo>
                  <a:lnTo>
                    <a:pt x="281" y="31"/>
                  </a:lnTo>
                  <a:lnTo>
                    <a:pt x="281" y="33"/>
                  </a:lnTo>
                  <a:lnTo>
                    <a:pt x="279" y="33"/>
                  </a:lnTo>
                  <a:lnTo>
                    <a:pt x="279" y="35"/>
                  </a:lnTo>
                  <a:lnTo>
                    <a:pt x="279" y="36"/>
                  </a:lnTo>
                  <a:lnTo>
                    <a:pt x="277" y="36"/>
                  </a:lnTo>
                  <a:lnTo>
                    <a:pt x="277" y="38"/>
                  </a:lnTo>
                  <a:lnTo>
                    <a:pt x="276" y="38"/>
                  </a:lnTo>
                  <a:lnTo>
                    <a:pt x="276" y="39"/>
                  </a:lnTo>
                  <a:lnTo>
                    <a:pt x="274" y="41"/>
                  </a:lnTo>
                  <a:lnTo>
                    <a:pt x="272" y="43"/>
                  </a:lnTo>
                  <a:lnTo>
                    <a:pt x="272" y="44"/>
                  </a:lnTo>
                  <a:lnTo>
                    <a:pt x="270" y="44"/>
                  </a:lnTo>
                  <a:lnTo>
                    <a:pt x="270" y="46"/>
                  </a:lnTo>
                  <a:lnTo>
                    <a:pt x="269" y="46"/>
                  </a:lnTo>
                  <a:lnTo>
                    <a:pt x="267" y="46"/>
                  </a:lnTo>
                  <a:lnTo>
                    <a:pt x="267" y="48"/>
                  </a:lnTo>
                  <a:lnTo>
                    <a:pt x="269" y="48"/>
                  </a:lnTo>
                  <a:lnTo>
                    <a:pt x="267" y="48"/>
                  </a:lnTo>
                  <a:lnTo>
                    <a:pt x="265" y="48"/>
                  </a:lnTo>
                  <a:lnTo>
                    <a:pt x="265" y="49"/>
                  </a:lnTo>
                  <a:lnTo>
                    <a:pt x="264" y="49"/>
                  </a:lnTo>
                  <a:lnTo>
                    <a:pt x="264" y="51"/>
                  </a:lnTo>
                  <a:lnTo>
                    <a:pt x="262" y="53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62"/>
                  </a:lnTo>
                  <a:lnTo>
                    <a:pt x="254" y="64"/>
                  </a:lnTo>
                  <a:lnTo>
                    <a:pt x="252" y="64"/>
                  </a:lnTo>
                  <a:lnTo>
                    <a:pt x="252" y="66"/>
                  </a:lnTo>
                  <a:lnTo>
                    <a:pt x="252" y="67"/>
                  </a:lnTo>
                  <a:lnTo>
                    <a:pt x="250" y="67"/>
                  </a:lnTo>
                  <a:lnTo>
                    <a:pt x="249" y="67"/>
                  </a:lnTo>
                  <a:lnTo>
                    <a:pt x="249" y="69"/>
                  </a:lnTo>
                  <a:lnTo>
                    <a:pt x="247" y="69"/>
                  </a:lnTo>
                  <a:lnTo>
                    <a:pt x="247" y="71"/>
                  </a:lnTo>
                  <a:lnTo>
                    <a:pt x="245" y="71"/>
                  </a:lnTo>
                  <a:lnTo>
                    <a:pt x="245" y="72"/>
                  </a:lnTo>
                  <a:lnTo>
                    <a:pt x="243" y="72"/>
                  </a:lnTo>
                  <a:lnTo>
                    <a:pt x="243" y="74"/>
                  </a:lnTo>
                  <a:lnTo>
                    <a:pt x="242" y="76"/>
                  </a:lnTo>
                  <a:lnTo>
                    <a:pt x="242" y="77"/>
                  </a:lnTo>
                  <a:lnTo>
                    <a:pt x="242" y="79"/>
                  </a:lnTo>
                  <a:lnTo>
                    <a:pt x="240" y="79"/>
                  </a:lnTo>
                  <a:lnTo>
                    <a:pt x="240" y="81"/>
                  </a:lnTo>
                  <a:lnTo>
                    <a:pt x="238" y="81"/>
                  </a:lnTo>
                  <a:lnTo>
                    <a:pt x="238" y="79"/>
                  </a:lnTo>
                  <a:lnTo>
                    <a:pt x="237" y="81"/>
                  </a:lnTo>
                  <a:lnTo>
                    <a:pt x="235" y="81"/>
                  </a:lnTo>
                  <a:lnTo>
                    <a:pt x="233" y="82"/>
                  </a:lnTo>
                  <a:lnTo>
                    <a:pt x="233" y="84"/>
                  </a:lnTo>
                  <a:lnTo>
                    <a:pt x="232" y="84"/>
                  </a:lnTo>
                  <a:lnTo>
                    <a:pt x="230" y="85"/>
                  </a:lnTo>
                  <a:lnTo>
                    <a:pt x="230" y="87"/>
                  </a:lnTo>
                  <a:lnTo>
                    <a:pt x="230" y="85"/>
                  </a:lnTo>
                  <a:lnTo>
                    <a:pt x="230" y="87"/>
                  </a:lnTo>
                  <a:lnTo>
                    <a:pt x="228" y="87"/>
                  </a:lnTo>
                  <a:lnTo>
                    <a:pt x="228" y="89"/>
                  </a:lnTo>
                  <a:lnTo>
                    <a:pt x="227" y="90"/>
                  </a:lnTo>
                  <a:lnTo>
                    <a:pt x="225" y="92"/>
                  </a:lnTo>
                  <a:lnTo>
                    <a:pt x="225" y="94"/>
                  </a:lnTo>
                  <a:lnTo>
                    <a:pt x="223" y="95"/>
                  </a:lnTo>
                  <a:lnTo>
                    <a:pt x="221" y="99"/>
                  </a:lnTo>
                  <a:lnTo>
                    <a:pt x="218" y="100"/>
                  </a:lnTo>
                  <a:lnTo>
                    <a:pt x="218" y="102"/>
                  </a:lnTo>
                  <a:lnTo>
                    <a:pt x="216" y="104"/>
                  </a:lnTo>
                  <a:lnTo>
                    <a:pt x="216" y="105"/>
                  </a:lnTo>
                  <a:lnTo>
                    <a:pt x="215" y="107"/>
                  </a:lnTo>
                  <a:lnTo>
                    <a:pt x="215" y="108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2"/>
                  </a:lnTo>
                  <a:lnTo>
                    <a:pt x="211" y="113"/>
                  </a:lnTo>
                  <a:lnTo>
                    <a:pt x="210" y="115"/>
                  </a:lnTo>
                  <a:lnTo>
                    <a:pt x="208" y="117"/>
                  </a:lnTo>
                  <a:lnTo>
                    <a:pt x="208" y="118"/>
                  </a:lnTo>
                  <a:lnTo>
                    <a:pt x="206" y="118"/>
                  </a:lnTo>
                  <a:lnTo>
                    <a:pt x="205" y="118"/>
                  </a:lnTo>
                  <a:lnTo>
                    <a:pt x="203" y="120"/>
                  </a:lnTo>
                  <a:lnTo>
                    <a:pt x="203" y="122"/>
                  </a:lnTo>
                  <a:lnTo>
                    <a:pt x="201" y="123"/>
                  </a:lnTo>
                  <a:lnTo>
                    <a:pt x="200" y="125"/>
                  </a:lnTo>
                  <a:lnTo>
                    <a:pt x="198" y="125"/>
                  </a:lnTo>
                  <a:lnTo>
                    <a:pt x="196" y="127"/>
                  </a:lnTo>
                  <a:lnTo>
                    <a:pt x="194" y="128"/>
                  </a:lnTo>
                  <a:lnTo>
                    <a:pt x="193" y="130"/>
                  </a:lnTo>
                  <a:lnTo>
                    <a:pt x="191" y="130"/>
                  </a:lnTo>
                  <a:lnTo>
                    <a:pt x="191" y="131"/>
                  </a:lnTo>
                  <a:lnTo>
                    <a:pt x="189" y="133"/>
                  </a:lnTo>
                  <a:lnTo>
                    <a:pt x="188" y="135"/>
                  </a:lnTo>
                  <a:lnTo>
                    <a:pt x="186" y="136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4" y="141"/>
                  </a:lnTo>
                  <a:lnTo>
                    <a:pt x="184" y="143"/>
                  </a:lnTo>
                  <a:lnTo>
                    <a:pt x="183" y="145"/>
                  </a:lnTo>
                  <a:lnTo>
                    <a:pt x="181" y="146"/>
                  </a:lnTo>
                  <a:lnTo>
                    <a:pt x="181" y="148"/>
                  </a:lnTo>
                  <a:lnTo>
                    <a:pt x="179" y="150"/>
                  </a:lnTo>
                  <a:lnTo>
                    <a:pt x="179" y="151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3" y="150"/>
                  </a:lnTo>
                  <a:lnTo>
                    <a:pt x="169" y="148"/>
                  </a:lnTo>
                  <a:lnTo>
                    <a:pt x="167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2" y="150"/>
                  </a:lnTo>
                  <a:lnTo>
                    <a:pt x="161" y="150"/>
                  </a:lnTo>
                  <a:lnTo>
                    <a:pt x="159" y="148"/>
                  </a:lnTo>
                  <a:lnTo>
                    <a:pt x="159" y="146"/>
                  </a:lnTo>
                  <a:lnTo>
                    <a:pt x="159" y="145"/>
                  </a:lnTo>
                  <a:lnTo>
                    <a:pt x="159" y="143"/>
                  </a:lnTo>
                  <a:lnTo>
                    <a:pt x="159" y="141"/>
                  </a:lnTo>
                  <a:lnTo>
                    <a:pt x="159" y="140"/>
                  </a:lnTo>
                  <a:lnTo>
                    <a:pt x="157" y="138"/>
                  </a:lnTo>
                  <a:lnTo>
                    <a:pt x="157" y="136"/>
                  </a:lnTo>
                  <a:lnTo>
                    <a:pt x="156" y="136"/>
                  </a:lnTo>
                  <a:lnTo>
                    <a:pt x="154" y="135"/>
                  </a:lnTo>
                  <a:lnTo>
                    <a:pt x="152" y="133"/>
                  </a:lnTo>
                  <a:lnTo>
                    <a:pt x="151" y="133"/>
                  </a:lnTo>
                  <a:lnTo>
                    <a:pt x="151" y="135"/>
                  </a:lnTo>
                  <a:lnTo>
                    <a:pt x="149" y="135"/>
                  </a:lnTo>
                  <a:lnTo>
                    <a:pt x="147" y="135"/>
                  </a:lnTo>
                  <a:lnTo>
                    <a:pt x="145" y="135"/>
                  </a:lnTo>
                  <a:lnTo>
                    <a:pt x="144" y="135"/>
                  </a:lnTo>
                  <a:lnTo>
                    <a:pt x="142" y="133"/>
                  </a:lnTo>
                  <a:lnTo>
                    <a:pt x="142" y="131"/>
                  </a:lnTo>
                  <a:lnTo>
                    <a:pt x="140" y="131"/>
                  </a:lnTo>
                  <a:lnTo>
                    <a:pt x="139" y="130"/>
                  </a:lnTo>
                  <a:lnTo>
                    <a:pt x="137" y="130"/>
                  </a:lnTo>
                  <a:lnTo>
                    <a:pt x="135" y="130"/>
                  </a:lnTo>
                  <a:lnTo>
                    <a:pt x="134" y="130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27"/>
                  </a:lnTo>
                  <a:lnTo>
                    <a:pt x="132" y="125"/>
                  </a:lnTo>
                  <a:lnTo>
                    <a:pt x="130" y="125"/>
                  </a:lnTo>
                  <a:lnTo>
                    <a:pt x="130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5" y="122"/>
                  </a:lnTo>
                  <a:lnTo>
                    <a:pt x="125" y="120"/>
                  </a:lnTo>
                  <a:lnTo>
                    <a:pt x="124" y="118"/>
                  </a:lnTo>
                  <a:lnTo>
                    <a:pt x="122" y="117"/>
                  </a:lnTo>
                  <a:lnTo>
                    <a:pt x="122" y="115"/>
                  </a:lnTo>
                  <a:lnTo>
                    <a:pt x="122" y="113"/>
                  </a:lnTo>
                  <a:lnTo>
                    <a:pt x="122" y="112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8" y="108"/>
                  </a:lnTo>
                  <a:lnTo>
                    <a:pt x="117" y="108"/>
                  </a:lnTo>
                  <a:lnTo>
                    <a:pt x="115" y="108"/>
                  </a:lnTo>
                  <a:lnTo>
                    <a:pt x="113" y="108"/>
                  </a:lnTo>
                  <a:lnTo>
                    <a:pt x="110" y="107"/>
                  </a:lnTo>
                  <a:lnTo>
                    <a:pt x="108" y="105"/>
                  </a:lnTo>
                  <a:lnTo>
                    <a:pt x="107" y="104"/>
                  </a:lnTo>
                  <a:lnTo>
                    <a:pt x="105" y="102"/>
                  </a:lnTo>
                  <a:lnTo>
                    <a:pt x="103" y="100"/>
                  </a:lnTo>
                  <a:lnTo>
                    <a:pt x="100" y="100"/>
                  </a:lnTo>
                  <a:lnTo>
                    <a:pt x="97" y="100"/>
                  </a:lnTo>
                  <a:lnTo>
                    <a:pt x="95" y="100"/>
                  </a:lnTo>
                  <a:lnTo>
                    <a:pt x="95" y="99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90" y="94"/>
                  </a:lnTo>
                  <a:lnTo>
                    <a:pt x="88" y="94"/>
                  </a:lnTo>
                  <a:lnTo>
                    <a:pt x="86" y="94"/>
                  </a:lnTo>
                  <a:lnTo>
                    <a:pt x="85" y="90"/>
                  </a:lnTo>
                  <a:lnTo>
                    <a:pt x="83" y="90"/>
                  </a:lnTo>
                  <a:lnTo>
                    <a:pt x="80" y="89"/>
                  </a:lnTo>
                  <a:lnTo>
                    <a:pt x="78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1" y="84"/>
                  </a:lnTo>
                  <a:lnTo>
                    <a:pt x="59" y="84"/>
                  </a:lnTo>
                  <a:lnTo>
                    <a:pt x="58" y="82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49" y="76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4" y="77"/>
                  </a:lnTo>
                  <a:lnTo>
                    <a:pt x="42" y="77"/>
                  </a:lnTo>
                  <a:lnTo>
                    <a:pt x="42" y="76"/>
                  </a:lnTo>
                  <a:lnTo>
                    <a:pt x="41" y="74"/>
                  </a:lnTo>
                  <a:lnTo>
                    <a:pt x="41" y="72"/>
                  </a:lnTo>
                  <a:lnTo>
                    <a:pt x="39" y="72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29" y="67"/>
                  </a:lnTo>
                  <a:lnTo>
                    <a:pt x="27" y="67"/>
                  </a:lnTo>
                  <a:lnTo>
                    <a:pt x="26" y="67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2" y="62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5" y="59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59"/>
                  </a:lnTo>
                  <a:lnTo>
                    <a:pt x="10" y="58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6" name="Freeform 18"/>
            <p:cNvSpPr>
              <a:spLocks noChangeArrowheads="1"/>
            </p:cNvSpPr>
            <p:nvPr/>
          </p:nvSpPr>
          <p:spPr bwMode="auto">
            <a:xfrm>
              <a:off x="5705475" y="1474788"/>
              <a:ext cx="939800" cy="1268412"/>
            </a:xfrm>
            <a:custGeom>
              <a:avLst/>
              <a:gdLst>
                <a:gd name="T0" fmla="*/ 2147483647 w 658"/>
                <a:gd name="T1" fmla="*/ 2147483647 h 851"/>
                <a:gd name="T2" fmla="*/ 2147483647 w 658"/>
                <a:gd name="T3" fmla="*/ 2147483647 h 851"/>
                <a:gd name="T4" fmla="*/ 2147483647 w 658"/>
                <a:gd name="T5" fmla="*/ 2147483647 h 851"/>
                <a:gd name="T6" fmla="*/ 2147483647 w 658"/>
                <a:gd name="T7" fmla="*/ 2147483647 h 851"/>
                <a:gd name="T8" fmla="*/ 2147483647 w 658"/>
                <a:gd name="T9" fmla="*/ 2147483647 h 851"/>
                <a:gd name="T10" fmla="*/ 2147483647 w 658"/>
                <a:gd name="T11" fmla="*/ 2147483647 h 851"/>
                <a:gd name="T12" fmla="*/ 2147483647 w 658"/>
                <a:gd name="T13" fmla="*/ 2147483647 h 851"/>
                <a:gd name="T14" fmla="*/ 2147483647 w 658"/>
                <a:gd name="T15" fmla="*/ 2147483647 h 851"/>
                <a:gd name="T16" fmla="*/ 2147483647 w 658"/>
                <a:gd name="T17" fmla="*/ 2147483647 h 851"/>
                <a:gd name="T18" fmla="*/ 2147483647 w 658"/>
                <a:gd name="T19" fmla="*/ 2147483647 h 851"/>
                <a:gd name="T20" fmla="*/ 2147483647 w 658"/>
                <a:gd name="T21" fmla="*/ 2147483647 h 851"/>
                <a:gd name="T22" fmla="*/ 2147483647 w 658"/>
                <a:gd name="T23" fmla="*/ 2147483647 h 851"/>
                <a:gd name="T24" fmla="*/ 2147483647 w 658"/>
                <a:gd name="T25" fmla="*/ 2147483647 h 851"/>
                <a:gd name="T26" fmla="*/ 2147483647 w 658"/>
                <a:gd name="T27" fmla="*/ 2147483647 h 851"/>
                <a:gd name="T28" fmla="*/ 2147483647 w 658"/>
                <a:gd name="T29" fmla="*/ 2147483647 h 851"/>
                <a:gd name="T30" fmla="*/ 2147483647 w 658"/>
                <a:gd name="T31" fmla="*/ 2147483647 h 851"/>
                <a:gd name="T32" fmla="*/ 2147483647 w 658"/>
                <a:gd name="T33" fmla="*/ 2147483647 h 851"/>
                <a:gd name="T34" fmla="*/ 2147483647 w 658"/>
                <a:gd name="T35" fmla="*/ 2147483647 h 851"/>
                <a:gd name="T36" fmla="*/ 2147483647 w 658"/>
                <a:gd name="T37" fmla="*/ 2147483647 h 851"/>
                <a:gd name="T38" fmla="*/ 2147483647 w 658"/>
                <a:gd name="T39" fmla="*/ 2147483647 h 851"/>
                <a:gd name="T40" fmla="*/ 2147483647 w 658"/>
                <a:gd name="T41" fmla="*/ 2147483647 h 851"/>
                <a:gd name="T42" fmla="*/ 2147483647 w 658"/>
                <a:gd name="T43" fmla="*/ 2147483647 h 851"/>
                <a:gd name="T44" fmla="*/ 2147483647 w 658"/>
                <a:gd name="T45" fmla="*/ 2147483647 h 851"/>
                <a:gd name="T46" fmla="*/ 2147483647 w 658"/>
                <a:gd name="T47" fmla="*/ 2147483647 h 851"/>
                <a:gd name="T48" fmla="*/ 2147483647 w 658"/>
                <a:gd name="T49" fmla="*/ 2147483647 h 851"/>
                <a:gd name="T50" fmla="*/ 2147483647 w 658"/>
                <a:gd name="T51" fmla="*/ 2147483647 h 851"/>
                <a:gd name="T52" fmla="*/ 2147483647 w 658"/>
                <a:gd name="T53" fmla="*/ 2147483647 h 851"/>
                <a:gd name="T54" fmla="*/ 2147483647 w 658"/>
                <a:gd name="T55" fmla="*/ 2147483647 h 851"/>
                <a:gd name="T56" fmla="*/ 2147483647 w 658"/>
                <a:gd name="T57" fmla="*/ 2147483647 h 851"/>
                <a:gd name="T58" fmla="*/ 2147483647 w 658"/>
                <a:gd name="T59" fmla="*/ 2147483647 h 851"/>
                <a:gd name="T60" fmla="*/ 2147483647 w 658"/>
                <a:gd name="T61" fmla="*/ 2147483647 h 851"/>
                <a:gd name="T62" fmla="*/ 2147483647 w 658"/>
                <a:gd name="T63" fmla="*/ 2147483647 h 851"/>
                <a:gd name="T64" fmla="*/ 2147483647 w 658"/>
                <a:gd name="T65" fmla="*/ 2147483647 h 851"/>
                <a:gd name="T66" fmla="*/ 2147483647 w 658"/>
                <a:gd name="T67" fmla="*/ 2147483647 h 851"/>
                <a:gd name="T68" fmla="*/ 2147483647 w 658"/>
                <a:gd name="T69" fmla="*/ 2147483647 h 851"/>
                <a:gd name="T70" fmla="*/ 2147483647 w 658"/>
                <a:gd name="T71" fmla="*/ 2147483647 h 851"/>
                <a:gd name="T72" fmla="*/ 2147483647 w 658"/>
                <a:gd name="T73" fmla="*/ 2147483647 h 851"/>
                <a:gd name="T74" fmla="*/ 2147483647 w 658"/>
                <a:gd name="T75" fmla="*/ 2147483647 h 851"/>
                <a:gd name="T76" fmla="*/ 2147483647 w 658"/>
                <a:gd name="T77" fmla="*/ 2147483647 h 851"/>
                <a:gd name="T78" fmla="*/ 2147483647 w 658"/>
                <a:gd name="T79" fmla="*/ 2147483647 h 851"/>
                <a:gd name="T80" fmla="*/ 2147483647 w 658"/>
                <a:gd name="T81" fmla="*/ 2147483647 h 851"/>
                <a:gd name="T82" fmla="*/ 2147483647 w 658"/>
                <a:gd name="T83" fmla="*/ 2147483647 h 851"/>
                <a:gd name="T84" fmla="*/ 2147483647 w 658"/>
                <a:gd name="T85" fmla="*/ 2147483647 h 851"/>
                <a:gd name="T86" fmla="*/ 2147483647 w 658"/>
                <a:gd name="T87" fmla="*/ 2147483647 h 851"/>
                <a:gd name="T88" fmla="*/ 2147483647 w 658"/>
                <a:gd name="T89" fmla="*/ 2147483647 h 851"/>
                <a:gd name="T90" fmla="*/ 2147483647 w 658"/>
                <a:gd name="T91" fmla="*/ 2147483647 h 851"/>
                <a:gd name="T92" fmla="*/ 2147483647 w 658"/>
                <a:gd name="T93" fmla="*/ 2147483647 h 851"/>
                <a:gd name="T94" fmla="*/ 2147483647 w 658"/>
                <a:gd name="T95" fmla="*/ 2147483647 h 851"/>
                <a:gd name="T96" fmla="*/ 2147483647 w 658"/>
                <a:gd name="T97" fmla="*/ 2147483647 h 851"/>
                <a:gd name="T98" fmla="*/ 2147483647 w 658"/>
                <a:gd name="T99" fmla="*/ 2147483647 h 851"/>
                <a:gd name="T100" fmla="*/ 2147483647 w 658"/>
                <a:gd name="T101" fmla="*/ 2147483647 h 851"/>
                <a:gd name="T102" fmla="*/ 2147483647 w 658"/>
                <a:gd name="T103" fmla="*/ 2147483647 h 851"/>
                <a:gd name="T104" fmla="*/ 2147483647 w 658"/>
                <a:gd name="T105" fmla="*/ 2147483647 h 851"/>
                <a:gd name="T106" fmla="*/ 2147483647 w 658"/>
                <a:gd name="T107" fmla="*/ 2147483647 h 851"/>
                <a:gd name="T108" fmla="*/ 2147483647 w 658"/>
                <a:gd name="T109" fmla="*/ 2147483647 h 851"/>
                <a:gd name="T110" fmla="*/ 2147483647 w 658"/>
                <a:gd name="T111" fmla="*/ 2147483647 h 851"/>
                <a:gd name="T112" fmla="*/ 2147483647 w 658"/>
                <a:gd name="T113" fmla="*/ 2147483647 h 851"/>
                <a:gd name="T114" fmla="*/ 2147483647 w 658"/>
                <a:gd name="T115" fmla="*/ 2147483647 h 851"/>
                <a:gd name="T116" fmla="*/ 2147483647 w 658"/>
                <a:gd name="T117" fmla="*/ 2147483647 h 851"/>
                <a:gd name="T118" fmla="*/ 2147483647 w 658"/>
                <a:gd name="T119" fmla="*/ 2147483647 h 851"/>
                <a:gd name="T120" fmla="*/ 2147483647 w 658"/>
                <a:gd name="T121" fmla="*/ 2147483647 h 851"/>
                <a:gd name="T122" fmla="*/ 2147483647 w 658"/>
                <a:gd name="T123" fmla="*/ 2147483647 h 851"/>
                <a:gd name="T124" fmla="*/ 2147483647 w 658"/>
                <a:gd name="T125" fmla="*/ 2147483647 h 8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8"/>
                <a:gd name="T190" fmla="*/ 0 h 851"/>
                <a:gd name="T191" fmla="*/ 658 w 658"/>
                <a:gd name="T192" fmla="*/ 851 h 8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8" h="851">
                  <a:moveTo>
                    <a:pt x="272" y="20"/>
                  </a:moveTo>
                  <a:lnTo>
                    <a:pt x="273" y="20"/>
                  </a:lnTo>
                  <a:lnTo>
                    <a:pt x="275" y="20"/>
                  </a:lnTo>
                  <a:lnTo>
                    <a:pt x="275" y="16"/>
                  </a:lnTo>
                  <a:lnTo>
                    <a:pt x="277" y="16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7" y="18"/>
                  </a:lnTo>
                  <a:lnTo>
                    <a:pt x="277" y="20"/>
                  </a:lnTo>
                  <a:lnTo>
                    <a:pt x="278" y="16"/>
                  </a:lnTo>
                  <a:lnTo>
                    <a:pt x="278" y="15"/>
                  </a:lnTo>
                  <a:lnTo>
                    <a:pt x="277" y="15"/>
                  </a:lnTo>
                  <a:lnTo>
                    <a:pt x="277" y="13"/>
                  </a:lnTo>
                  <a:lnTo>
                    <a:pt x="277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78" y="13"/>
                  </a:lnTo>
                  <a:lnTo>
                    <a:pt x="278" y="15"/>
                  </a:lnTo>
                  <a:lnTo>
                    <a:pt x="280" y="16"/>
                  </a:lnTo>
                  <a:lnTo>
                    <a:pt x="278" y="18"/>
                  </a:lnTo>
                  <a:lnTo>
                    <a:pt x="278" y="20"/>
                  </a:lnTo>
                  <a:lnTo>
                    <a:pt x="277" y="20"/>
                  </a:lnTo>
                  <a:lnTo>
                    <a:pt x="277" y="21"/>
                  </a:lnTo>
                  <a:lnTo>
                    <a:pt x="278" y="20"/>
                  </a:lnTo>
                  <a:lnTo>
                    <a:pt x="280" y="20"/>
                  </a:lnTo>
                  <a:lnTo>
                    <a:pt x="280" y="18"/>
                  </a:lnTo>
                  <a:lnTo>
                    <a:pt x="282" y="16"/>
                  </a:lnTo>
                  <a:lnTo>
                    <a:pt x="282" y="15"/>
                  </a:lnTo>
                  <a:lnTo>
                    <a:pt x="282" y="13"/>
                  </a:lnTo>
                  <a:lnTo>
                    <a:pt x="284" y="15"/>
                  </a:lnTo>
                  <a:lnTo>
                    <a:pt x="284" y="13"/>
                  </a:lnTo>
                  <a:lnTo>
                    <a:pt x="285" y="12"/>
                  </a:lnTo>
                  <a:lnTo>
                    <a:pt x="285" y="10"/>
                  </a:lnTo>
                  <a:lnTo>
                    <a:pt x="285" y="8"/>
                  </a:lnTo>
                  <a:lnTo>
                    <a:pt x="287" y="8"/>
                  </a:lnTo>
                  <a:lnTo>
                    <a:pt x="289" y="8"/>
                  </a:lnTo>
                  <a:lnTo>
                    <a:pt x="290" y="8"/>
                  </a:lnTo>
                  <a:lnTo>
                    <a:pt x="290" y="10"/>
                  </a:lnTo>
                  <a:lnTo>
                    <a:pt x="289" y="12"/>
                  </a:lnTo>
                  <a:lnTo>
                    <a:pt x="289" y="10"/>
                  </a:lnTo>
                  <a:lnTo>
                    <a:pt x="289" y="12"/>
                  </a:lnTo>
                  <a:lnTo>
                    <a:pt x="287" y="13"/>
                  </a:lnTo>
                  <a:lnTo>
                    <a:pt x="287" y="15"/>
                  </a:lnTo>
                  <a:lnTo>
                    <a:pt x="287" y="16"/>
                  </a:lnTo>
                  <a:lnTo>
                    <a:pt x="285" y="16"/>
                  </a:lnTo>
                  <a:lnTo>
                    <a:pt x="287" y="16"/>
                  </a:lnTo>
                  <a:lnTo>
                    <a:pt x="287" y="18"/>
                  </a:lnTo>
                  <a:lnTo>
                    <a:pt x="289" y="20"/>
                  </a:lnTo>
                  <a:lnTo>
                    <a:pt x="289" y="21"/>
                  </a:lnTo>
                  <a:lnTo>
                    <a:pt x="289" y="23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89" y="26"/>
                  </a:lnTo>
                  <a:lnTo>
                    <a:pt x="290" y="28"/>
                  </a:lnTo>
                  <a:lnTo>
                    <a:pt x="289" y="28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1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7" y="28"/>
                  </a:lnTo>
                  <a:lnTo>
                    <a:pt x="297" y="26"/>
                  </a:lnTo>
                  <a:lnTo>
                    <a:pt x="297" y="25"/>
                  </a:lnTo>
                  <a:lnTo>
                    <a:pt x="297" y="23"/>
                  </a:lnTo>
                  <a:lnTo>
                    <a:pt x="297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300" y="20"/>
                  </a:lnTo>
                  <a:lnTo>
                    <a:pt x="300" y="21"/>
                  </a:lnTo>
                  <a:lnTo>
                    <a:pt x="300" y="23"/>
                  </a:lnTo>
                  <a:lnTo>
                    <a:pt x="299" y="23"/>
                  </a:lnTo>
                  <a:lnTo>
                    <a:pt x="299" y="25"/>
                  </a:lnTo>
                  <a:lnTo>
                    <a:pt x="297" y="23"/>
                  </a:lnTo>
                  <a:lnTo>
                    <a:pt x="297" y="25"/>
                  </a:lnTo>
                  <a:lnTo>
                    <a:pt x="299" y="25"/>
                  </a:lnTo>
                  <a:lnTo>
                    <a:pt x="299" y="23"/>
                  </a:lnTo>
                  <a:lnTo>
                    <a:pt x="299" y="25"/>
                  </a:lnTo>
                  <a:lnTo>
                    <a:pt x="299" y="26"/>
                  </a:lnTo>
                  <a:lnTo>
                    <a:pt x="300" y="26"/>
                  </a:lnTo>
                  <a:lnTo>
                    <a:pt x="299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1"/>
                  </a:lnTo>
                  <a:lnTo>
                    <a:pt x="302" y="23"/>
                  </a:lnTo>
                  <a:lnTo>
                    <a:pt x="302" y="25"/>
                  </a:lnTo>
                  <a:lnTo>
                    <a:pt x="302" y="26"/>
                  </a:lnTo>
                  <a:lnTo>
                    <a:pt x="302" y="25"/>
                  </a:lnTo>
                  <a:lnTo>
                    <a:pt x="304" y="25"/>
                  </a:lnTo>
                  <a:lnTo>
                    <a:pt x="305" y="25"/>
                  </a:lnTo>
                  <a:lnTo>
                    <a:pt x="304" y="25"/>
                  </a:lnTo>
                  <a:lnTo>
                    <a:pt x="305" y="25"/>
                  </a:lnTo>
                  <a:lnTo>
                    <a:pt x="304" y="26"/>
                  </a:lnTo>
                  <a:lnTo>
                    <a:pt x="305" y="26"/>
                  </a:lnTo>
                  <a:lnTo>
                    <a:pt x="305" y="25"/>
                  </a:lnTo>
                  <a:lnTo>
                    <a:pt x="305" y="23"/>
                  </a:lnTo>
                  <a:lnTo>
                    <a:pt x="307" y="23"/>
                  </a:lnTo>
                  <a:lnTo>
                    <a:pt x="307" y="25"/>
                  </a:lnTo>
                  <a:lnTo>
                    <a:pt x="307" y="26"/>
                  </a:lnTo>
                  <a:lnTo>
                    <a:pt x="305" y="26"/>
                  </a:lnTo>
                  <a:lnTo>
                    <a:pt x="305" y="28"/>
                  </a:lnTo>
                  <a:lnTo>
                    <a:pt x="307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4" y="30"/>
                  </a:lnTo>
                  <a:lnTo>
                    <a:pt x="305" y="30"/>
                  </a:lnTo>
                  <a:lnTo>
                    <a:pt x="307" y="30"/>
                  </a:lnTo>
                  <a:lnTo>
                    <a:pt x="307" y="31"/>
                  </a:lnTo>
                  <a:lnTo>
                    <a:pt x="305" y="31"/>
                  </a:lnTo>
                  <a:lnTo>
                    <a:pt x="305" y="33"/>
                  </a:lnTo>
                  <a:lnTo>
                    <a:pt x="304" y="33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0" y="33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5" y="33"/>
                  </a:lnTo>
                  <a:lnTo>
                    <a:pt x="305" y="35"/>
                  </a:lnTo>
                  <a:lnTo>
                    <a:pt x="307" y="36"/>
                  </a:lnTo>
                  <a:lnTo>
                    <a:pt x="307" y="35"/>
                  </a:lnTo>
                  <a:lnTo>
                    <a:pt x="307" y="33"/>
                  </a:lnTo>
                  <a:lnTo>
                    <a:pt x="307" y="31"/>
                  </a:lnTo>
                  <a:lnTo>
                    <a:pt x="309" y="30"/>
                  </a:lnTo>
                  <a:lnTo>
                    <a:pt x="311" y="28"/>
                  </a:lnTo>
                  <a:lnTo>
                    <a:pt x="311" y="26"/>
                  </a:lnTo>
                  <a:lnTo>
                    <a:pt x="311" y="25"/>
                  </a:lnTo>
                  <a:lnTo>
                    <a:pt x="312" y="25"/>
                  </a:lnTo>
                  <a:lnTo>
                    <a:pt x="314" y="25"/>
                  </a:lnTo>
                  <a:lnTo>
                    <a:pt x="312" y="25"/>
                  </a:lnTo>
                  <a:lnTo>
                    <a:pt x="312" y="23"/>
                  </a:lnTo>
                  <a:lnTo>
                    <a:pt x="314" y="23"/>
                  </a:lnTo>
                  <a:lnTo>
                    <a:pt x="316" y="23"/>
                  </a:lnTo>
                  <a:lnTo>
                    <a:pt x="317" y="25"/>
                  </a:lnTo>
                  <a:lnTo>
                    <a:pt x="316" y="25"/>
                  </a:lnTo>
                  <a:lnTo>
                    <a:pt x="317" y="25"/>
                  </a:lnTo>
                  <a:lnTo>
                    <a:pt x="316" y="26"/>
                  </a:lnTo>
                  <a:lnTo>
                    <a:pt x="317" y="26"/>
                  </a:lnTo>
                  <a:lnTo>
                    <a:pt x="316" y="26"/>
                  </a:lnTo>
                  <a:lnTo>
                    <a:pt x="316" y="28"/>
                  </a:lnTo>
                  <a:lnTo>
                    <a:pt x="314" y="28"/>
                  </a:lnTo>
                  <a:lnTo>
                    <a:pt x="314" y="26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28"/>
                  </a:lnTo>
                  <a:lnTo>
                    <a:pt x="312" y="30"/>
                  </a:lnTo>
                  <a:lnTo>
                    <a:pt x="311" y="30"/>
                  </a:lnTo>
                  <a:lnTo>
                    <a:pt x="311" y="31"/>
                  </a:lnTo>
                  <a:lnTo>
                    <a:pt x="311" y="33"/>
                  </a:lnTo>
                  <a:lnTo>
                    <a:pt x="311" y="35"/>
                  </a:lnTo>
                  <a:lnTo>
                    <a:pt x="309" y="35"/>
                  </a:lnTo>
                  <a:lnTo>
                    <a:pt x="311" y="35"/>
                  </a:lnTo>
                  <a:lnTo>
                    <a:pt x="309" y="36"/>
                  </a:lnTo>
                  <a:lnTo>
                    <a:pt x="311" y="38"/>
                  </a:lnTo>
                  <a:lnTo>
                    <a:pt x="309" y="39"/>
                  </a:lnTo>
                  <a:lnTo>
                    <a:pt x="309" y="38"/>
                  </a:lnTo>
                  <a:lnTo>
                    <a:pt x="307" y="38"/>
                  </a:lnTo>
                  <a:lnTo>
                    <a:pt x="307" y="39"/>
                  </a:lnTo>
                  <a:lnTo>
                    <a:pt x="305" y="39"/>
                  </a:lnTo>
                  <a:lnTo>
                    <a:pt x="304" y="39"/>
                  </a:lnTo>
                  <a:lnTo>
                    <a:pt x="305" y="39"/>
                  </a:lnTo>
                  <a:lnTo>
                    <a:pt x="305" y="41"/>
                  </a:lnTo>
                  <a:lnTo>
                    <a:pt x="305" y="39"/>
                  </a:lnTo>
                  <a:lnTo>
                    <a:pt x="307" y="39"/>
                  </a:lnTo>
                  <a:lnTo>
                    <a:pt x="307" y="38"/>
                  </a:lnTo>
                  <a:lnTo>
                    <a:pt x="309" y="39"/>
                  </a:lnTo>
                  <a:lnTo>
                    <a:pt x="309" y="41"/>
                  </a:lnTo>
                  <a:lnTo>
                    <a:pt x="307" y="41"/>
                  </a:lnTo>
                  <a:lnTo>
                    <a:pt x="305" y="43"/>
                  </a:lnTo>
                  <a:lnTo>
                    <a:pt x="304" y="43"/>
                  </a:lnTo>
                  <a:lnTo>
                    <a:pt x="304" y="44"/>
                  </a:lnTo>
                  <a:lnTo>
                    <a:pt x="304" y="43"/>
                  </a:lnTo>
                  <a:lnTo>
                    <a:pt x="305" y="43"/>
                  </a:lnTo>
                  <a:lnTo>
                    <a:pt x="307" y="43"/>
                  </a:lnTo>
                  <a:lnTo>
                    <a:pt x="309" y="43"/>
                  </a:lnTo>
                  <a:lnTo>
                    <a:pt x="309" y="41"/>
                  </a:lnTo>
                  <a:lnTo>
                    <a:pt x="311" y="41"/>
                  </a:lnTo>
                  <a:lnTo>
                    <a:pt x="311" y="39"/>
                  </a:lnTo>
                  <a:lnTo>
                    <a:pt x="311" y="41"/>
                  </a:lnTo>
                  <a:lnTo>
                    <a:pt x="312" y="41"/>
                  </a:lnTo>
                  <a:lnTo>
                    <a:pt x="312" y="43"/>
                  </a:lnTo>
                  <a:lnTo>
                    <a:pt x="312" y="41"/>
                  </a:lnTo>
                  <a:lnTo>
                    <a:pt x="312" y="39"/>
                  </a:lnTo>
                  <a:lnTo>
                    <a:pt x="312" y="38"/>
                  </a:lnTo>
                  <a:lnTo>
                    <a:pt x="312" y="36"/>
                  </a:lnTo>
                  <a:lnTo>
                    <a:pt x="314" y="36"/>
                  </a:lnTo>
                  <a:lnTo>
                    <a:pt x="314" y="35"/>
                  </a:lnTo>
                  <a:lnTo>
                    <a:pt x="316" y="35"/>
                  </a:lnTo>
                  <a:lnTo>
                    <a:pt x="316" y="36"/>
                  </a:lnTo>
                  <a:lnTo>
                    <a:pt x="316" y="38"/>
                  </a:lnTo>
                  <a:lnTo>
                    <a:pt x="314" y="38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41"/>
                  </a:lnTo>
                  <a:lnTo>
                    <a:pt x="316" y="39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38"/>
                  </a:lnTo>
                  <a:lnTo>
                    <a:pt x="316" y="36"/>
                  </a:lnTo>
                  <a:lnTo>
                    <a:pt x="317" y="36"/>
                  </a:lnTo>
                  <a:lnTo>
                    <a:pt x="317" y="35"/>
                  </a:lnTo>
                  <a:lnTo>
                    <a:pt x="319" y="35"/>
                  </a:lnTo>
                  <a:lnTo>
                    <a:pt x="319" y="36"/>
                  </a:lnTo>
                  <a:lnTo>
                    <a:pt x="321" y="36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19" y="31"/>
                  </a:lnTo>
                  <a:lnTo>
                    <a:pt x="319" y="30"/>
                  </a:lnTo>
                  <a:lnTo>
                    <a:pt x="321" y="30"/>
                  </a:lnTo>
                  <a:lnTo>
                    <a:pt x="321" y="28"/>
                  </a:lnTo>
                  <a:lnTo>
                    <a:pt x="322" y="28"/>
                  </a:lnTo>
                  <a:lnTo>
                    <a:pt x="322" y="26"/>
                  </a:lnTo>
                  <a:lnTo>
                    <a:pt x="321" y="26"/>
                  </a:lnTo>
                  <a:lnTo>
                    <a:pt x="321" y="25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6"/>
                  </a:lnTo>
                  <a:lnTo>
                    <a:pt x="326" y="26"/>
                  </a:lnTo>
                  <a:lnTo>
                    <a:pt x="326" y="28"/>
                  </a:lnTo>
                  <a:lnTo>
                    <a:pt x="326" y="30"/>
                  </a:lnTo>
                  <a:lnTo>
                    <a:pt x="326" y="31"/>
                  </a:lnTo>
                  <a:lnTo>
                    <a:pt x="326" y="30"/>
                  </a:lnTo>
                  <a:lnTo>
                    <a:pt x="327" y="30"/>
                  </a:lnTo>
                  <a:lnTo>
                    <a:pt x="327" y="33"/>
                  </a:lnTo>
                  <a:lnTo>
                    <a:pt x="327" y="35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6" y="35"/>
                  </a:lnTo>
                  <a:lnTo>
                    <a:pt x="326" y="36"/>
                  </a:lnTo>
                  <a:lnTo>
                    <a:pt x="324" y="36"/>
                  </a:lnTo>
                  <a:lnTo>
                    <a:pt x="324" y="38"/>
                  </a:lnTo>
                  <a:lnTo>
                    <a:pt x="322" y="38"/>
                  </a:lnTo>
                  <a:lnTo>
                    <a:pt x="321" y="38"/>
                  </a:lnTo>
                  <a:lnTo>
                    <a:pt x="319" y="39"/>
                  </a:lnTo>
                  <a:lnTo>
                    <a:pt x="319" y="41"/>
                  </a:lnTo>
                  <a:lnTo>
                    <a:pt x="319" y="43"/>
                  </a:lnTo>
                  <a:lnTo>
                    <a:pt x="319" y="41"/>
                  </a:lnTo>
                  <a:lnTo>
                    <a:pt x="321" y="39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1" y="43"/>
                  </a:lnTo>
                  <a:lnTo>
                    <a:pt x="321" y="44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8"/>
                  </a:lnTo>
                  <a:lnTo>
                    <a:pt x="317" y="49"/>
                  </a:lnTo>
                  <a:lnTo>
                    <a:pt x="317" y="48"/>
                  </a:lnTo>
                  <a:lnTo>
                    <a:pt x="319" y="48"/>
                  </a:lnTo>
                  <a:lnTo>
                    <a:pt x="317" y="46"/>
                  </a:lnTo>
                  <a:lnTo>
                    <a:pt x="319" y="46"/>
                  </a:lnTo>
                  <a:lnTo>
                    <a:pt x="321" y="46"/>
                  </a:lnTo>
                  <a:lnTo>
                    <a:pt x="321" y="44"/>
                  </a:lnTo>
                  <a:lnTo>
                    <a:pt x="321" y="43"/>
                  </a:lnTo>
                  <a:lnTo>
                    <a:pt x="322" y="41"/>
                  </a:lnTo>
                  <a:lnTo>
                    <a:pt x="322" y="39"/>
                  </a:lnTo>
                  <a:lnTo>
                    <a:pt x="324" y="39"/>
                  </a:lnTo>
                  <a:lnTo>
                    <a:pt x="324" y="41"/>
                  </a:lnTo>
                  <a:lnTo>
                    <a:pt x="324" y="39"/>
                  </a:lnTo>
                  <a:lnTo>
                    <a:pt x="326" y="41"/>
                  </a:lnTo>
                  <a:lnTo>
                    <a:pt x="327" y="41"/>
                  </a:lnTo>
                  <a:lnTo>
                    <a:pt x="326" y="43"/>
                  </a:lnTo>
                  <a:lnTo>
                    <a:pt x="326" y="44"/>
                  </a:lnTo>
                  <a:lnTo>
                    <a:pt x="326" y="46"/>
                  </a:lnTo>
                  <a:lnTo>
                    <a:pt x="326" y="44"/>
                  </a:lnTo>
                  <a:lnTo>
                    <a:pt x="324" y="46"/>
                  </a:lnTo>
                  <a:lnTo>
                    <a:pt x="326" y="46"/>
                  </a:lnTo>
                  <a:lnTo>
                    <a:pt x="324" y="48"/>
                  </a:lnTo>
                  <a:lnTo>
                    <a:pt x="324" y="49"/>
                  </a:lnTo>
                  <a:lnTo>
                    <a:pt x="322" y="49"/>
                  </a:lnTo>
                  <a:lnTo>
                    <a:pt x="322" y="51"/>
                  </a:lnTo>
                  <a:lnTo>
                    <a:pt x="322" y="53"/>
                  </a:lnTo>
                  <a:lnTo>
                    <a:pt x="322" y="54"/>
                  </a:lnTo>
                  <a:lnTo>
                    <a:pt x="322" y="56"/>
                  </a:lnTo>
                  <a:lnTo>
                    <a:pt x="322" y="57"/>
                  </a:lnTo>
                  <a:lnTo>
                    <a:pt x="321" y="57"/>
                  </a:lnTo>
                  <a:lnTo>
                    <a:pt x="321" y="59"/>
                  </a:lnTo>
                  <a:lnTo>
                    <a:pt x="321" y="61"/>
                  </a:lnTo>
                  <a:lnTo>
                    <a:pt x="321" y="62"/>
                  </a:lnTo>
                  <a:lnTo>
                    <a:pt x="322" y="64"/>
                  </a:lnTo>
                  <a:lnTo>
                    <a:pt x="324" y="64"/>
                  </a:lnTo>
                  <a:lnTo>
                    <a:pt x="324" y="66"/>
                  </a:lnTo>
                  <a:lnTo>
                    <a:pt x="326" y="66"/>
                  </a:lnTo>
                  <a:lnTo>
                    <a:pt x="326" y="64"/>
                  </a:lnTo>
                  <a:lnTo>
                    <a:pt x="327" y="64"/>
                  </a:lnTo>
                  <a:lnTo>
                    <a:pt x="329" y="64"/>
                  </a:lnTo>
                  <a:lnTo>
                    <a:pt x="329" y="62"/>
                  </a:lnTo>
                  <a:lnTo>
                    <a:pt x="329" y="61"/>
                  </a:lnTo>
                  <a:lnTo>
                    <a:pt x="331" y="59"/>
                  </a:lnTo>
                  <a:lnTo>
                    <a:pt x="332" y="59"/>
                  </a:lnTo>
                  <a:lnTo>
                    <a:pt x="334" y="59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2" y="56"/>
                  </a:lnTo>
                  <a:lnTo>
                    <a:pt x="332" y="54"/>
                  </a:lnTo>
                  <a:lnTo>
                    <a:pt x="331" y="53"/>
                  </a:lnTo>
                  <a:lnTo>
                    <a:pt x="331" y="51"/>
                  </a:lnTo>
                  <a:lnTo>
                    <a:pt x="331" y="49"/>
                  </a:lnTo>
                  <a:lnTo>
                    <a:pt x="332" y="49"/>
                  </a:lnTo>
                  <a:lnTo>
                    <a:pt x="331" y="49"/>
                  </a:lnTo>
                  <a:lnTo>
                    <a:pt x="332" y="48"/>
                  </a:lnTo>
                  <a:lnTo>
                    <a:pt x="332" y="46"/>
                  </a:lnTo>
                  <a:lnTo>
                    <a:pt x="334" y="46"/>
                  </a:lnTo>
                  <a:lnTo>
                    <a:pt x="334" y="44"/>
                  </a:lnTo>
                  <a:lnTo>
                    <a:pt x="336" y="44"/>
                  </a:lnTo>
                  <a:lnTo>
                    <a:pt x="336" y="43"/>
                  </a:lnTo>
                  <a:lnTo>
                    <a:pt x="338" y="43"/>
                  </a:lnTo>
                  <a:lnTo>
                    <a:pt x="338" y="44"/>
                  </a:lnTo>
                  <a:lnTo>
                    <a:pt x="336" y="46"/>
                  </a:lnTo>
                  <a:lnTo>
                    <a:pt x="338" y="46"/>
                  </a:lnTo>
                  <a:lnTo>
                    <a:pt x="338" y="48"/>
                  </a:lnTo>
                  <a:lnTo>
                    <a:pt x="339" y="48"/>
                  </a:lnTo>
                  <a:lnTo>
                    <a:pt x="339" y="46"/>
                  </a:lnTo>
                  <a:lnTo>
                    <a:pt x="338" y="46"/>
                  </a:lnTo>
                  <a:lnTo>
                    <a:pt x="339" y="46"/>
                  </a:lnTo>
                  <a:lnTo>
                    <a:pt x="339" y="44"/>
                  </a:lnTo>
                  <a:lnTo>
                    <a:pt x="339" y="46"/>
                  </a:lnTo>
                  <a:lnTo>
                    <a:pt x="338" y="46"/>
                  </a:lnTo>
                  <a:lnTo>
                    <a:pt x="338" y="44"/>
                  </a:lnTo>
                  <a:lnTo>
                    <a:pt x="339" y="43"/>
                  </a:lnTo>
                  <a:lnTo>
                    <a:pt x="339" y="41"/>
                  </a:lnTo>
                  <a:lnTo>
                    <a:pt x="339" y="39"/>
                  </a:lnTo>
                  <a:lnTo>
                    <a:pt x="341" y="39"/>
                  </a:lnTo>
                  <a:lnTo>
                    <a:pt x="343" y="41"/>
                  </a:lnTo>
                  <a:lnTo>
                    <a:pt x="341" y="41"/>
                  </a:lnTo>
                  <a:lnTo>
                    <a:pt x="343" y="41"/>
                  </a:lnTo>
                  <a:lnTo>
                    <a:pt x="343" y="43"/>
                  </a:lnTo>
                  <a:lnTo>
                    <a:pt x="341" y="44"/>
                  </a:lnTo>
                  <a:lnTo>
                    <a:pt x="343" y="44"/>
                  </a:lnTo>
                  <a:lnTo>
                    <a:pt x="343" y="43"/>
                  </a:lnTo>
                  <a:lnTo>
                    <a:pt x="343" y="44"/>
                  </a:lnTo>
                  <a:lnTo>
                    <a:pt x="343" y="46"/>
                  </a:lnTo>
                  <a:lnTo>
                    <a:pt x="344" y="46"/>
                  </a:lnTo>
                  <a:lnTo>
                    <a:pt x="346" y="48"/>
                  </a:lnTo>
                  <a:lnTo>
                    <a:pt x="346" y="46"/>
                  </a:lnTo>
                  <a:lnTo>
                    <a:pt x="344" y="46"/>
                  </a:lnTo>
                  <a:lnTo>
                    <a:pt x="343" y="46"/>
                  </a:lnTo>
                  <a:lnTo>
                    <a:pt x="343" y="44"/>
                  </a:lnTo>
                  <a:lnTo>
                    <a:pt x="344" y="43"/>
                  </a:lnTo>
                  <a:lnTo>
                    <a:pt x="343" y="41"/>
                  </a:lnTo>
                  <a:lnTo>
                    <a:pt x="343" y="39"/>
                  </a:lnTo>
                  <a:lnTo>
                    <a:pt x="343" y="38"/>
                  </a:lnTo>
                  <a:lnTo>
                    <a:pt x="344" y="38"/>
                  </a:lnTo>
                  <a:lnTo>
                    <a:pt x="343" y="38"/>
                  </a:lnTo>
                  <a:lnTo>
                    <a:pt x="344" y="36"/>
                  </a:lnTo>
                  <a:lnTo>
                    <a:pt x="346" y="35"/>
                  </a:lnTo>
                  <a:lnTo>
                    <a:pt x="344" y="33"/>
                  </a:lnTo>
                  <a:lnTo>
                    <a:pt x="344" y="31"/>
                  </a:lnTo>
                  <a:lnTo>
                    <a:pt x="344" y="30"/>
                  </a:lnTo>
                  <a:lnTo>
                    <a:pt x="346" y="30"/>
                  </a:lnTo>
                  <a:lnTo>
                    <a:pt x="346" y="31"/>
                  </a:lnTo>
                  <a:lnTo>
                    <a:pt x="346" y="33"/>
                  </a:lnTo>
                  <a:lnTo>
                    <a:pt x="346" y="35"/>
                  </a:lnTo>
                  <a:lnTo>
                    <a:pt x="346" y="36"/>
                  </a:lnTo>
                  <a:lnTo>
                    <a:pt x="346" y="38"/>
                  </a:lnTo>
                  <a:lnTo>
                    <a:pt x="346" y="39"/>
                  </a:lnTo>
                  <a:lnTo>
                    <a:pt x="348" y="41"/>
                  </a:lnTo>
                  <a:lnTo>
                    <a:pt x="348" y="39"/>
                  </a:lnTo>
                  <a:lnTo>
                    <a:pt x="349" y="39"/>
                  </a:lnTo>
                  <a:lnTo>
                    <a:pt x="348" y="38"/>
                  </a:lnTo>
                  <a:lnTo>
                    <a:pt x="348" y="36"/>
                  </a:lnTo>
                  <a:lnTo>
                    <a:pt x="349" y="36"/>
                  </a:lnTo>
                  <a:lnTo>
                    <a:pt x="349" y="38"/>
                  </a:lnTo>
                  <a:lnTo>
                    <a:pt x="349" y="39"/>
                  </a:lnTo>
                  <a:lnTo>
                    <a:pt x="349" y="41"/>
                  </a:lnTo>
                  <a:lnTo>
                    <a:pt x="351" y="41"/>
                  </a:lnTo>
                  <a:lnTo>
                    <a:pt x="353" y="41"/>
                  </a:lnTo>
                  <a:lnTo>
                    <a:pt x="354" y="41"/>
                  </a:lnTo>
                  <a:lnTo>
                    <a:pt x="356" y="41"/>
                  </a:lnTo>
                  <a:lnTo>
                    <a:pt x="356" y="43"/>
                  </a:lnTo>
                  <a:lnTo>
                    <a:pt x="354" y="43"/>
                  </a:lnTo>
                  <a:lnTo>
                    <a:pt x="356" y="43"/>
                  </a:lnTo>
                  <a:lnTo>
                    <a:pt x="356" y="44"/>
                  </a:lnTo>
                  <a:lnTo>
                    <a:pt x="354" y="44"/>
                  </a:lnTo>
                  <a:lnTo>
                    <a:pt x="354" y="46"/>
                  </a:lnTo>
                  <a:lnTo>
                    <a:pt x="356" y="46"/>
                  </a:lnTo>
                  <a:lnTo>
                    <a:pt x="358" y="44"/>
                  </a:lnTo>
                  <a:lnTo>
                    <a:pt x="360" y="44"/>
                  </a:lnTo>
                  <a:lnTo>
                    <a:pt x="360" y="43"/>
                  </a:lnTo>
                  <a:lnTo>
                    <a:pt x="358" y="43"/>
                  </a:lnTo>
                  <a:lnTo>
                    <a:pt x="358" y="41"/>
                  </a:lnTo>
                  <a:lnTo>
                    <a:pt x="360" y="41"/>
                  </a:lnTo>
                  <a:lnTo>
                    <a:pt x="360" y="39"/>
                  </a:lnTo>
                  <a:lnTo>
                    <a:pt x="361" y="41"/>
                  </a:lnTo>
                  <a:lnTo>
                    <a:pt x="360" y="41"/>
                  </a:lnTo>
                  <a:lnTo>
                    <a:pt x="360" y="43"/>
                  </a:lnTo>
                  <a:lnTo>
                    <a:pt x="360" y="41"/>
                  </a:lnTo>
                  <a:lnTo>
                    <a:pt x="360" y="43"/>
                  </a:lnTo>
                  <a:lnTo>
                    <a:pt x="361" y="43"/>
                  </a:lnTo>
                  <a:lnTo>
                    <a:pt x="361" y="44"/>
                  </a:lnTo>
                  <a:lnTo>
                    <a:pt x="361" y="43"/>
                  </a:lnTo>
                  <a:lnTo>
                    <a:pt x="363" y="43"/>
                  </a:lnTo>
                  <a:lnTo>
                    <a:pt x="361" y="43"/>
                  </a:lnTo>
                  <a:lnTo>
                    <a:pt x="360" y="43"/>
                  </a:lnTo>
                  <a:lnTo>
                    <a:pt x="361" y="41"/>
                  </a:lnTo>
                  <a:lnTo>
                    <a:pt x="363" y="41"/>
                  </a:lnTo>
                  <a:lnTo>
                    <a:pt x="363" y="43"/>
                  </a:lnTo>
                  <a:lnTo>
                    <a:pt x="365" y="43"/>
                  </a:lnTo>
                  <a:lnTo>
                    <a:pt x="365" y="41"/>
                  </a:lnTo>
                  <a:lnTo>
                    <a:pt x="363" y="41"/>
                  </a:lnTo>
                  <a:lnTo>
                    <a:pt x="361" y="41"/>
                  </a:lnTo>
                  <a:lnTo>
                    <a:pt x="363" y="41"/>
                  </a:lnTo>
                  <a:lnTo>
                    <a:pt x="363" y="39"/>
                  </a:lnTo>
                  <a:lnTo>
                    <a:pt x="365" y="39"/>
                  </a:lnTo>
                  <a:lnTo>
                    <a:pt x="363" y="39"/>
                  </a:lnTo>
                  <a:lnTo>
                    <a:pt x="365" y="39"/>
                  </a:lnTo>
                  <a:lnTo>
                    <a:pt x="365" y="38"/>
                  </a:lnTo>
                  <a:lnTo>
                    <a:pt x="365" y="39"/>
                  </a:lnTo>
                  <a:lnTo>
                    <a:pt x="365" y="38"/>
                  </a:lnTo>
                  <a:lnTo>
                    <a:pt x="366" y="38"/>
                  </a:lnTo>
                  <a:lnTo>
                    <a:pt x="366" y="39"/>
                  </a:lnTo>
                  <a:lnTo>
                    <a:pt x="368" y="39"/>
                  </a:lnTo>
                  <a:lnTo>
                    <a:pt x="368" y="38"/>
                  </a:lnTo>
                  <a:lnTo>
                    <a:pt x="366" y="38"/>
                  </a:lnTo>
                  <a:lnTo>
                    <a:pt x="366" y="36"/>
                  </a:lnTo>
                  <a:lnTo>
                    <a:pt x="368" y="38"/>
                  </a:lnTo>
                  <a:lnTo>
                    <a:pt x="366" y="36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368" y="36"/>
                  </a:lnTo>
                  <a:lnTo>
                    <a:pt x="368" y="35"/>
                  </a:lnTo>
                  <a:lnTo>
                    <a:pt x="370" y="35"/>
                  </a:lnTo>
                  <a:lnTo>
                    <a:pt x="370" y="36"/>
                  </a:lnTo>
                  <a:lnTo>
                    <a:pt x="370" y="35"/>
                  </a:lnTo>
                  <a:lnTo>
                    <a:pt x="371" y="35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8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0" y="41"/>
                  </a:lnTo>
                  <a:lnTo>
                    <a:pt x="370" y="39"/>
                  </a:lnTo>
                  <a:lnTo>
                    <a:pt x="370" y="38"/>
                  </a:lnTo>
                  <a:lnTo>
                    <a:pt x="370" y="41"/>
                  </a:lnTo>
                  <a:lnTo>
                    <a:pt x="368" y="41"/>
                  </a:lnTo>
                  <a:lnTo>
                    <a:pt x="366" y="41"/>
                  </a:lnTo>
                  <a:lnTo>
                    <a:pt x="368" y="41"/>
                  </a:lnTo>
                  <a:lnTo>
                    <a:pt x="366" y="41"/>
                  </a:lnTo>
                  <a:lnTo>
                    <a:pt x="366" y="43"/>
                  </a:lnTo>
                  <a:lnTo>
                    <a:pt x="365" y="41"/>
                  </a:lnTo>
                  <a:lnTo>
                    <a:pt x="365" y="43"/>
                  </a:lnTo>
                  <a:lnTo>
                    <a:pt x="366" y="43"/>
                  </a:lnTo>
                  <a:lnTo>
                    <a:pt x="366" y="41"/>
                  </a:lnTo>
                  <a:lnTo>
                    <a:pt x="368" y="43"/>
                  </a:lnTo>
                  <a:lnTo>
                    <a:pt x="366" y="43"/>
                  </a:lnTo>
                  <a:lnTo>
                    <a:pt x="365" y="43"/>
                  </a:lnTo>
                  <a:lnTo>
                    <a:pt x="363" y="44"/>
                  </a:lnTo>
                  <a:lnTo>
                    <a:pt x="365" y="44"/>
                  </a:lnTo>
                  <a:lnTo>
                    <a:pt x="366" y="44"/>
                  </a:lnTo>
                  <a:lnTo>
                    <a:pt x="365" y="44"/>
                  </a:lnTo>
                  <a:lnTo>
                    <a:pt x="366" y="44"/>
                  </a:lnTo>
                  <a:lnTo>
                    <a:pt x="366" y="46"/>
                  </a:lnTo>
                  <a:lnTo>
                    <a:pt x="365" y="46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3" y="49"/>
                  </a:lnTo>
                  <a:lnTo>
                    <a:pt x="365" y="49"/>
                  </a:lnTo>
                  <a:lnTo>
                    <a:pt x="365" y="51"/>
                  </a:lnTo>
                  <a:lnTo>
                    <a:pt x="365" y="53"/>
                  </a:lnTo>
                  <a:lnTo>
                    <a:pt x="363" y="51"/>
                  </a:lnTo>
                  <a:lnTo>
                    <a:pt x="363" y="53"/>
                  </a:lnTo>
                  <a:lnTo>
                    <a:pt x="363" y="51"/>
                  </a:lnTo>
                  <a:lnTo>
                    <a:pt x="361" y="51"/>
                  </a:lnTo>
                  <a:lnTo>
                    <a:pt x="361" y="53"/>
                  </a:lnTo>
                  <a:lnTo>
                    <a:pt x="361" y="51"/>
                  </a:lnTo>
                  <a:lnTo>
                    <a:pt x="363" y="51"/>
                  </a:lnTo>
                  <a:lnTo>
                    <a:pt x="363" y="53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5" y="56"/>
                  </a:lnTo>
                  <a:lnTo>
                    <a:pt x="363" y="56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5" y="56"/>
                  </a:lnTo>
                  <a:lnTo>
                    <a:pt x="365" y="54"/>
                  </a:lnTo>
                  <a:lnTo>
                    <a:pt x="363" y="54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6" y="53"/>
                  </a:lnTo>
                  <a:lnTo>
                    <a:pt x="366" y="51"/>
                  </a:lnTo>
                  <a:lnTo>
                    <a:pt x="368" y="51"/>
                  </a:lnTo>
                  <a:lnTo>
                    <a:pt x="368" y="53"/>
                  </a:lnTo>
                  <a:lnTo>
                    <a:pt x="370" y="53"/>
                  </a:lnTo>
                  <a:lnTo>
                    <a:pt x="370" y="54"/>
                  </a:lnTo>
                  <a:lnTo>
                    <a:pt x="368" y="54"/>
                  </a:lnTo>
                  <a:lnTo>
                    <a:pt x="370" y="54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0" y="56"/>
                  </a:lnTo>
                  <a:lnTo>
                    <a:pt x="371" y="56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3" y="56"/>
                  </a:lnTo>
                  <a:lnTo>
                    <a:pt x="371" y="56"/>
                  </a:lnTo>
                  <a:lnTo>
                    <a:pt x="371" y="57"/>
                  </a:lnTo>
                  <a:lnTo>
                    <a:pt x="373" y="57"/>
                  </a:lnTo>
                  <a:lnTo>
                    <a:pt x="373" y="56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71" y="56"/>
                  </a:lnTo>
                  <a:lnTo>
                    <a:pt x="373" y="56"/>
                  </a:lnTo>
                  <a:lnTo>
                    <a:pt x="373" y="54"/>
                  </a:lnTo>
                  <a:lnTo>
                    <a:pt x="371" y="54"/>
                  </a:lnTo>
                  <a:lnTo>
                    <a:pt x="370" y="54"/>
                  </a:lnTo>
                  <a:lnTo>
                    <a:pt x="370" y="53"/>
                  </a:lnTo>
                  <a:lnTo>
                    <a:pt x="371" y="51"/>
                  </a:lnTo>
                  <a:lnTo>
                    <a:pt x="371" y="49"/>
                  </a:lnTo>
                  <a:lnTo>
                    <a:pt x="371" y="48"/>
                  </a:lnTo>
                  <a:lnTo>
                    <a:pt x="373" y="49"/>
                  </a:lnTo>
                  <a:lnTo>
                    <a:pt x="373" y="51"/>
                  </a:lnTo>
                  <a:lnTo>
                    <a:pt x="375" y="53"/>
                  </a:lnTo>
                  <a:lnTo>
                    <a:pt x="376" y="53"/>
                  </a:lnTo>
                  <a:lnTo>
                    <a:pt x="376" y="54"/>
                  </a:lnTo>
                  <a:lnTo>
                    <a:pt x="375" y="56"/>
                  </a:lnTo>
                  <a:lnTo>
                    <a:pt x="375" y="57"/>
                  </a:lnTo>
                  <a:lnTo>
                    <a:pt x="376" y="57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5" y="61"/>
                  </a:lnTo>
                  <a:lnTo>
                    <a:pt x="373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6" y="62"/>
                  </a:lnTo>
                  <a:lnTo>
                    <a:pt x="375" y="62"/>
                  </a:lnTo>
                  <a:lnTo>
                    <a:pt x="373" y="62"/>
                  </a:lnTo>
                  <a:lnTo>
                    <a:pt x="375" y="62"/>
                  </a:lnTo>
                  <a:lnTo>
                    <a:pt x="376" y="62"/>
                  </a:lnTo>
                  <a:lnTo>
                    <a:pt x="378" y="62"/>
                  </a:lnTo>
                  <a:lnTo>
                    <a:pt x="378" y="64"/>
                  </a:lnTo>
                  <a:lnTo>
                    <a:pt x="376" y="64"/>
                  </a:lnTo>
                  <a:lnTo>
                    <a:pt x="376" y="66"/>
                  </a:lnTo>
                  <a:lnTo>
                    <a:pt x="375" y="66"/>
                  </a:lnTo>
                  <a:lnTo>
                    <a:pt x="376" y="66"/>
                  </a:lnTo>
                  <a:lnTo>
                    <a:pt x="376" y="64"/>
                  </a:lnTo>
                  <a:lnTo>
                    <a:pt x="378" y="64"/>
                  </a:lnTo>
                  <a:lnTo>
                    <a:pt x="378" y="62"/>
                  </a:lnTo>
                  <a:lnTo>
                    <a:pt x="376" y="62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2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5" y="62"/>
                  </a:lnTo>
                  <a:lnTo>
                    <a:pt x="385" y="64"/>
                  </a:lnTo>
                  <a:lnTo>
                    <a:pt x="383" y="64"/>
                  </a:lnTo>
                  <a:lnTo>
                    <a:pt x="383" y="66"/>
                  </a:lnTo>
                  <a:lnTo>
                    <a:pt x="381" y="66"/>
                  </a:lnTo>
                  <a:lnTo>
                    <a:pt x="381" y="64"/>
                  </a:lnTo>
                  <a:lnTo>
                    <a:pt x="381" y="66"/>
                  </a:lnTo>
                  <a:lnTo>
                    <a:pt x="380" y="66"/>
                  </a:lnTo>
                  <a:lnTo>
                    <a:pt x="380" y="67"/>
                  </a:lnTo>
                  <a:lnTo>
                    <a:pt x="378" y="69"/>
                  </a:lnTo>
                  <a:lnTo>
                    <a:pt x="376" y="69"/>
                  </a:lnTo>
                  <a:lnTo>
                    <a:pt x="375" y="69"/>
                  </a:lnTo>
                  <a:lnTo>
                    <a:pt x="373" y="71"/>
                  </a:lnTo>
                  <a:lnTo>
                    <a:pt x="373" y="69"/>
                  </a:lnTo>
                  <a:lnTo>
                    <a:pt x="373" y="71"/>
                  </a:lnTo>
                  <a:lnTo>
                    <a:pt x="375" y="71"/>
                  </a:lnTo>
                  <a:lnTo>
                    <a:pt x="373" y="71"/>
                  </a:lnTo>
                  <a:lnTo>
                    <a:pt x="375" y="71"/>
                  </a:lnTo>
                  <a:lnTo>
                    <a:pt x="376" y="69"/>
                  </a:lnTo>
                  <a:lnTo>
                    <a:pt x="378" y="69"/>
                  </a:lnTo>
                  <a:lnTo>
                    <a:pt x="380" y="69"/>
                  </a:lnTo>
                  <a:lnTo>
                    <a:pt x="381" y="67"/>
                  </a:lnTo>
                  <a:lnTo>
                    <a:pt x="383" y="67"/>
                  </a:lnTo>
                  <a:lnTo>
                    <a:pt x="381" y="69"/>
                  </a:lnTo>
                  <a:lnTo>
                    <a:pt x="380" y="71"/>
                  </a:lnTo>
                  <a:lnTo>
                    <a:pt x="381" y="69"/>
                  </a:lnTo>
                  <a:lnTo>
                    <a:pt x="383" y="69"/>
                  </a:lnTo>
                  <a:lnTo>
                    <a:pt x="383" y="71"/>
                  </a:lnTo>
                  <a:lnTo>
                    <a:pt x="385" y="71"/>
                  </a:lnTo>
                  <a:lnTo>
                    <a:pt x="385" y="72"/>
                  </a:lnTo>
                  <a:lnTo>
                    <a:pt x="383" y="72"/>
                  </a:lnTo>
                  <a:lnTo>
                    <a:pt x="385" y="72"/>
                  </a:lnTo>
                  <a:lnTo>
                    <a:pt x="385" y="71"/>
                  </a:lnTo>
                  <a:lnTo>
                    <a:pt x="385" y="69"/>
                  </a:lnTo>
                  <a:lnTo>
                    <a:pt x="387" y="69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8" y="69"/>
                  </a:lnTo>
                  <a:lnTo>
                    <a:pt x="388" y="67"/>
                  </a:lnTo>
                  <a:lnTo>
                    <a:pt x="388" y="66"/>
                  </a:lnTo>
                  <a:lnTo>
                    <a:pt x="390" y="66"/>
                  </a:lnTo>
                  <a:lnTo>
                    <a:pt x="388" y="67"/>
                  </a:lnTo>
                  <a:lnTo>
                    <a:pt x="388" y="69"/>
                  </a:lnTo>
                  <a:lnTo>
                    <a:pt x="390" y="69"/>
                  </a:lnTo>
                  <a:lnTo>
                    <a:pt x="388" y="69"/>
                  </a:lnTo>
                  <a:lnTo>
                    <a:pt x="388" y="67"/>
                  </a:lnTo>
                  <a:lnTo>
                    <a:pt x="390" y="67"/>
                  </a:lnTo>
                  <a:lnTo>
                    <a:pt x="390" y="66"/>
                  </a:lnTo>
                  <a:lnTo>
                    <a:pt x="388" y="66"/>
                  </a:lnTo>
                  <a:lnTo>
                    <a:pt x="388" y="64"/>
                  </a:lnTo>
                  <a:lnTo>
                    <a:pt x="390" y="64"/>
                  </a:lnTo>
                  <a:lnTo>
                    <a:pt x="388" y="64"/>
                  </a:lnTo>
                  <a:lnTo>
                    <a:pt x="388" y="62"/>
                  </a:lnTo>
                  <a:lnTo>
                    <a:pt x="390" y="62"/>
                  </a:lnTo>
                  <a:lnTo>
                    <a:pt x="392" y="62"/>
                  </a:lnTo>
                  <a:lnTo>
                    <a:pt x="393" y="64"/>
                  </a:lnTo>
                  <a:lnTo>
                    <a:pt x="393" y="66"/>
                  </a:lnTo>
                  <a:lnTo>
                    <a:pt x="392" y="66"/>
                  </a:lnTo>
                  <a:lnTo>
                    <a:pt x="390" y="67"/>
                  </a:lnTo>
                  <a:lnTo>
                    <a:pt x="390" y="69"/>
                  </a:lnTo>
                  <a:lnTo>
                    <a:pt x="390" y="71"/>
                  </a:lnTo>
                  <a:lnTo>
                    <a:pt x="392" y="71"/>
                  </a:lnTo>
                  <a:lnTo>
                    <a:pt x="390" y="71"/>
                  </a:lnTo>
                  <a:lnTo>
                    <a:pt x="390" y="72"/>
                  </a:lnTo>
                  <a:lnTo>
                    <a:pt x="392" y="72"/>
                  </a:lnTo>
                  <a:lnTo>
                    <a:pt x="390" y="72"/>
                  </a:lnTo>
                  <a:lnTo>
                    <a:pt x="392" y="72"/>
                  </a:lnTo>
                  <a:lnTo>
                    <a:pt x="393" y="72"/>
                  </a:lnTo>
                  <a:lnTo>
                    <a:pt x="392" y="74"/>
                  </a:lnTo>
                  <a:lnTo>
                    <a:pt x="393" y="72"/>
                  </a:lnTo>
                  <a:lnTo>
                    <a:pt x="393" y="74"/>
                  </a:lnTo>
                  <a:lnTo>
                    <a:pt x="395" y="74"/>
                  </a:lnTo>
                  <a:lnTo>
                    <a:pt x="393" y="74"/>
                  </a:lnTo>
                  <a:lnTo>
                    <a:pt x="393" y="76"/>
                  </a:lnTo>
                  <a:lnTo>
                    <a:pt x="392" y="76"/>
                  </a:lnTo>
                  <a:lnTo>
                    <a:pt x="393" y="76"/>
                  </a:lnTo>
                  <a:lnTo>
                    <a:pt x="393" y="74"/>
                  </a:lnTo>
                  <a:lnTo>
                    <a:pt x="395" y="74"/>
                  </a:lnTo>
                  <a:lnTo>
                    <a:pt x="395" y="76"/>
                  </a:lnTo>
                  <a:lnTo>
                    <a:pt x="397" y="76"/>
                  </a:lnTo>
                  <a:lnTo>
                    <a:pt x="397" y="74"/>
                  </a:lnTo>
                  <a:lnTo>
                    <a:pt x="398" y="74"/>
                  </a:lnTo>
                  <a:lnTo>
                    <a:pt x="398" y="72"/>
                  </a:lnTo>
                  <a:lnTo>
                    <a:pt x="400" y="72"/>
                  </a:lnTo>
                  <a:lnTo>
                    <a:pt x="398" y="72"/>
                  </a:lnTo>
                  <a:lnTo>
                    <a:pt x="400" y="72"/>
                  </a:lnTo>
                  <a:lnTo>
                    <a:pt x="400" y="74"/>
                  </a:lnTo>
                  <a:lnTo>
                    <a:pt x="398" y="76"/>
                  </a:lnTo>
                  <a:lnTo>
                    <a:pt x="398" y="77"/>
                  </a:lnTo>
                  <a:lnTo>
                    <a:pt x="397" y="77"/>
                  </a:lnTo>
                  <a:lnTo>
                    <a:pt x="395" y="77"/>
                  </a:lnTo>
                  <a:lnTo>
                    <a:pt x="395" y="79"/>
                  </a:lnTo>
                  <a:lnTo>
                    <a:pt x="393" y="79"/>
                  </a:lnTo>
                  <a:lnTo>
                    <a:pt x="393" y="80"/>
                  </a:lnTo>
                  <a:lnTo>
                    <a:pt x="392" y="80"/>
                  </a:lnTo>
                  <a:lnTo>
                    <a:pt x="393" y="80"/>
                  </a:lnTo>
                  <a:lnTo>
                    <a:pt x="393" y="79"/>
                  </a:lnTo>
                  <a:lnTo>
                    <a:pt x="395" y="79"/>
                  </a:lnTo>
                  <a:lnTo>
                    <a:pt x="397" y="79"/>
                  </a:lnTo>
                  <a:lnTo>
                    <a:pt x="397" y="80"/>
                  </a:lnTo>
                  <a:lnTo>
                    <a:pt x="397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80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400" y="80"/>
                  </a:lnTo>
                  <a:lnTo>
                    <a:pt x="402" y="80"/>
                  </a:lnTo>
                  <a:lnTo>
                    <a:pt x="400" y="80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2" y="77"/>
                  </a:lnTo>
                  <a:lnTo>
                    <a:pt x="402" y="79"/>
                  </a:lnTo>
                  <a:lnTo>
                    <a:pt x="403" y="80"/>
                  </a:lnTo>
                  <a:lnTo>
                    <a:pt x="403" y="82"/>
                  </a:lnTo>
                  <a:lnTo>
                    <a:pt x="403" y="84"/>
                  </a:lnTo>
                  <a:lnTo>
                    <a:pt x="403" y="85"/>
                  </a:lnTo>
                  <a:lnTo>
                    <a:pt x="403" y="84"/>
                  </a:lnTo>
                  <a:lnTo>
                    <a:pt x="402" y="84"/>
                  </a:lnTo>
                  <a:lnTo>
                    <a:pt x="402" y="85"/>
                  </a:lnTo>
                  <a:lnTo>
                    <a:pt x="402" y="84"/>
                  </a:lnTo>
                  <a:lnTo>
                    <a:pt x="403" y="85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3" y="89"/>
                  </a:lnTo>
                  <a:lnTo>
                    <a:pt x="403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92"/>
                  </a:lnTo>
                  <a:lnTo>
                    <a:pt x="403" y="92"/>
                  </a:lnTo>
                  <a:lnTo>
                    <a:pt x="403" y="94"/>
                  </a:lnTo>
                  <a:lnTo>
                    <a:pt x="403" y="97"/>
                  </a:lnTo>
                  <a:lnTo>
                    <a:pt x="403" y="102"/>
                  </a:lnTo>
                  <a:lnTo>
                    <a:pt x="405" y="102"/>
                  </a:lnTo>
                  <a:lnTo>
                    <a:pt x="407" y="102"/>
                  </a:lnTo>
                  <a:lnTo>
                    <a:pt x="408" y="103"/>
                  </a:lnTo>
                  <a:lnTo>
                    <a:pt x="410" y="105"/>
                  </a:lnTo>
                  <a:lnTo>
                    <a:pt x="408" y="105"/>
                  </a:lnTo>
                  <a:lnTo>
                    <a:pt x="408" y="107"/>
                  </a:lnTo>
                  <a:lnTo>
                    <a:pt x="408" y="105"/>
                  </a:lnTo>
                  <a:lnTo>
                    <a:pt x="410" y="105"/>
                  </a:lnTo>
                  <a:lnTo>
                    <a:pt x="412" y="107"/>
                  </a:lnTo>
                  <a:lnTo>
                    <a:pt x="412" y="108"/>
                  </a:lnTo>
                  <a:lnTo>
                    <a:pt x="412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10" y="110"/>
                  </a:lnTo>
                  <a:lnTo>
                    <a:pt x="412" y="110"/>
                  </a:lnTo>
                  <a:lnTo>
                    <a:pt x="412" y="108"/>
                  </a:lnTo>
                  <a:lnTo>
                    <a:pt x="414" y="108"/>
                  </a:lnTo>
                  <a:lnTo>
                    <a:pt x="414" y="110"/>
                  </a:lnTo>
                  <a:lnTo>
                    <a:pt x="414" y="112"/>
                  </a:lnTo>
                  <a:lnTo>
                    <a:pt x="414" y="113"/>
                  </a:lnTo>
                  <a:lnTo>
                    <a:pt x="414" y="115"/>
                  </a:lnTo>
                  <a:lnTo>
                    <a:pt x="414" y="113"/>
                  </a:lnTo>
                  <a:lnTo>
                    <a:pt x="415" y="115"/>
                  </a:lnTo>
                  <a:lnTo>
                    <a:pt x="415" y="117"/>
                  </a:lnTo>
                  <a:lnTo>
                    <a:pt x="417" y="118"/>
                  </a:lnTo>
                  <a:lnTo>
                    <a:pt x="417" y="120"/>
                  </a:lnTo>
                  <a:lnTo>
                    <a:pt x="415" y="120"/>
                  </a:lnTo>
                  <a:lnTo>
                    <a:pt x="415" y="122"/>
                  </a:lnTo>
                  <a:lnTo>
                    <a:pt x="414" y="122"/>
                  </a:lnTo>
                  <a:lnTo>
                    <a:pt x="412" y="122"/>
                  </a:lnTo>
                  <a:lnTo>
                    <a:pt x="414" y="122"/>
                  </a:lnTo>
                  <a:lnTo>
                    <a:pt x="415" y="122"/>
                  </a:lnTo>
                  <a:lnTo>
                    <a:pt x="415" y="123"/>
                  </a:lnTo>
                  <a:lnTo>
                    <a:pt x="415" y="125"/>
                  </a:lnTo>
                  <a:lnTo>
                    <a:pt x="414" y="125"/>
                  </a:lnTo>
                  <a:lnTo>
                    <a:pt x="414" y="126"/>
                  </a:lnTo>
                  <a:lnTo>
                    <a:pt x="412" y="126"/>
                  </a:lnTo>
                  <a:lnTo>
                    <a:pt x="410" y="126"/>
                  </a:lnTo>
                  <a:lnTo>
                    <a:pt x="415" y="131"/>
                  </a:lnTo>
                  <a:lnTo>
                    <a:pt x="419" y="135"/>
                  </a:lnTo>
                  <a:lnTo>
                    <a:pt x="420" y="135"/>
                  </a:lnTo>
                  <a:lnTo>
                    <a:pt x="422" y="133"/>
                  </a:lnTo>
                  <a:lnTo>
                    <a:pt x="424" y="133"/>
                  </a:lnTo>
                  <a:lnTo>
                    <a:pt x="425" y="133"/>
                  </a:lnTo>
                  <a:lnTo>
                    <a:pt x="427" y="133"/>
                  </a:lnTo>
                  <a:lnTo>
                    <a:pt x="429" y="133"/>
                  </a:lnTo>
                  <a:lnTo>
                    <a:pt x="430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4" y="130"/>
                  </a:lnTo>
                  <a:lnTo>
                    <a:pt x="436" y="130"/>
                  </a:lnTo>
                  <a:lnTo>
                    <a:pt x="437" y="130"/>
                  </a:lnTo>
                  <a:lnTo>
                    <a:pt x="437" y="128"/>
                  </a:lnTo>
                  <a:lnTo>
                    <a:pt x="439" y="126"/>
                  </a:lnTo>
                  <a:lnTo>
                    <a:pt x="439" y="128"/>
                  </a:lnTo>
                  <a:lnTo>
                    <a:pt x="441" y="128"/>
                  </a:lnTo>
                  <a:lnTo>
                    <a:pt x="439" y="128"/>
                  </a:lnTo>
                  <a:lnTo>
                    <a:pt x="441" y="128"/>
                  </a:lnTo>
                  <a:lnTo>
                    <a:pt x="441" y="126"/>
                  </a:lnTo>
                  <a:lnTo>
                    <a:pt x="439" y="126"/>
                  </a:lnTo>
                  <a:lnTo>
                    <a:pt x="441" y="126"/>
                  </a:lnTo>
                  <a:lnTo>
                    <a:pt x="442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2" y="126"/>
                  </a:lnTo>
                  <a:lnTo>
                    <a:pt x="442" y="128"/>
                  </a:lnTo>
                  <a:lnTo>
                    <a:pt x="442" y="126"/>
                  </a:lnTo>
                  <a:lnTo>
                    <a:pt x="441" y="126"/>
                  </a:lnTo>
                  <a:lnTo>
                    <a:pt x="442" y="126"/>
                  </a:lnTo>
                  <a:lnTo>
                    <a:pt x="444" y="126"/>
                  </a:lnTo>
                  <a:lnTo>
                    <a:pt x="446" y="126"/>
                  </a:lnTo>
                  <a:lnTo>
                    <a:pt x="447" y="126"/>
                  </a:lnTo>
                  <a:lnTo>
                    <a:pt x="447" y="125"/>
                  </a:lnTo>
                  <a:lnTo>
                    <a:pt x="449" y="125"/>
                  </a:lnTo>
                  <a:lnTo>
                    <a:pt x="449" y="126"/>
                  </a:lnTo>
                  <a:lnTo>
                    <a:pt x="447" y="126"/>
                  </a:lnTo>
                  <a:lnTo>
                    <a:pt x="447" y="128"/>
                  </a:lnTo>
                  <a:lnTo>
                    <a:pt x="449" y="130"/>
                  </a:lnTo>
                  <a:lnTo>
                    <a:pt x="447" y="130"/>
                  </a:lnTo>
                  <a:lnTo>
                    <a:pt x="446" y="130"/>
                  </a:lnTo>
                  <a:lnTo>
                    <a:pt x="446" y="128"/>
                  </a:lnTo>
                  <a:lnTo>
                    <a:pt x="446" y="130"/>
                  </a:lnTo>
                  <a:lnTo>
                    <a:pt x="444" y="130"/>
                  </a:lnTo>
                  <a:lnTo>
                    <a:pt x="444" y="128"/>
                  </a:lnTo>
                  <a:lnTo>
                    <a:pt x="444" y="130"/>
                  </a:lnTo>
                  <a:lnTo>
                    <a:pt x="444" y="128"/>
                  </a:lnTo>
                  <a:lnTo>
                    <a:pt x="444" y="130"/>
                  </a:lnTo>
                  <a:lnTo>
                    <a:pt x="442" y="130"/>
                  </a:lnTo>
                  <a:lnTo>
                    <a:pt x="441" y="130"/>
                  </a:lnTo>
                  <a:lnTo>
                    <a:pt x="441" y="131"/>
                  </a:lnTo>
                  <a:lnTo>
                    <a:pt x="439" y="131"/>
                  </a:lnTo>
                  <a:lnTo>
                    <a:pt x="441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4" y="133"/>
                  </a:lnTo>
                  <a:lnTo>
                    <a:pt x="444" y="131"/>
                  </a:lnTo>
                  <a:lnTo>
                    <a:pt x="459" y="131"/>
                  </a:lnTo>
                  <a:lnTo>
                    <a:pt x="459" y="130"/>
                  </a:lnTo>
                  <a:lnTo>
                    <a:pt x="461" y="128"/>
                  </a:lnTo>
                  <a:lnTo>
                    <a:pt x="463" y="126"/>
                  </a:lnTo>
                  <a:lnTo>
                    <a:pt x="464" y="125"/>
                  </a:lnTo>
                  <a:lnTo>
                    <a:pt x="464" y="123"/>
                  </a:lnTo>
                  <a:lnTo>
                    <a:pt x="466" y="123"/>
                  </a:lnTo>
                  <a:lnTo>
                    <a:pt x="466" y="122"/>
                  </a:lnTo>
                  <a:lnTo>
                    <a:pt x="468" y="122"/>
                  </a:lnTo>
                  <a:lnTo>
                    <a:pt x="469" y="120"/>
                  </a:lnTo>
                  <a:lnTo>
                    <a:pt x="471" y="120"/>
                  </a:lnTo>
                  <a:lnTo>
                    <a:pt x="471" y="118"/>
                  </a:lnTo>
                  <a:lnTo>
                    <a:pt x="473" y="117"/>
                  </a:lnTo>
                  <a:lnTo>
                    <a:pt x="473" y="115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6" y="110"/>
                  </a:lnTo>
                  <a:lnTo>
                    <a:pt x="478" y="108"/>
                  </a:lnTo>
                  <a:lnTo>
                    <a:pt x="479" y="108"/>
                  </a:lnTo>
                  <a:lnTo>
                    <a:pt x="481" y="108"/>
                  </a:lnTo>
                  <a:lnTo>
                    <a:pt x="483" y="108"/>
                  </a:lnTo>
                  <a:lnTo>
                    <a:pt x="484" y="108"/>
                  </a:lnTo>
                  <a:lnTo>
                    <a:pt x="486" y="108"/>
                  </a:lnTo>
                  <a:lnTo>
                    <a:pt x="488" y="108"/>
                  </a:lnTo>
                  <a:lnTo>
                    <a:pt x="490" y="108"/>
                  </a:lnTo>
                  <a:lnTo>
                    <a:pt x="491" y="108"/>
                  </a:lnTo>
                  <a:lnTo>
                    <a:pt x="491" y="110"/>
                  </a:lnTo>
                  <a:lnTo>
                    <a:pt x="493" y="112"/>
                  </a:lnTo>
                  <a:lnTo>
                    <a:pt x="495" y="113"/>
                  </a:lnTo>
                  <a:lnTo>
                    <a:pt x="495" y="115"/>
                  </a:lnTo>
                  <a:lnTo>
                    <a:pt x="496" y="117"/>
                  </a:lnTo>
                  <a:lnTo>
                    <a:pt x="498" y="118"/>
                  </a:lnTo>
                  <a:lnTo>
                    <a:pt x="498" y="120"/>
                  </a:lnTo>
                  <a:lnTo>
                    <a:pt x="498" y="122"/>
                  </a:lnTo>
                  <a:lnTo>
                    <a:pt x="500" y="122"/>
                  </a:lnTo>
                  <a:lnTo>
                    <a:pt x="501" y="122"/>
                  </a:lnTo>
                  <a:lnTo>
                    <a:pt x="501" y="120"/>
                  </a:lnTo>
                  <a:lnTo>
                    <a:pt x="503" y="120"/>
                  </a:lnTo>
                  <a:lnTo>
                    <a:pt x="505" y="120"/>
                  </a:lnTo>
                  <a:lnTo>
                    <a:pt x="505" y="122"/>
                  </a:lnTo>
                  <a:lnTo>
                    <a:pt x="503" y="122"/>
                  </a:lnTo>
                  <a:lnTo>
                    <a:pt x="505" y="122"/>
                  </a:lnTo>
                  <a:lnTo>
                    <a:pt x="505" y="120"/>
                  </a:lnTo>
                  <a:lnTo>
                    <a:pt x="503" y="120"/>
                  </a:lnTo>
                  <a:lnTo>
                    <a:pt x="505" y="120"/>
                  </a:lnTo>
                  <a:lnTo>
                    <a:pt x="506" y="120"/>
                  </a:lnTo>
                  <a:lnTo>
                    <a:pt x="506" y="118"/>
                  </a:lnTo>
                  <a:lnTo>
                    <a:pt x="506" y="120"/>
                  </a:lnTo>
                  <a:lnTo>
                    <a:pt x="508" y="120"/>
                  </a:lnTo>
                  <a:lnTo>
                    <a:pt x="508" y="118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6" y="122"/>
                  </a:lnTo>
                  <a:lnTo>
                    <a:pt x="508" y="122"/>
                  </a:lnTo>
                  <a:lnTo>
                    <a:pt x="508" y="120"/>
                  </a:lnTo>
                  <a:lnTo>
                    <a:pt x="510" y="122"/>
                  </a:lnTo>
                  <a:lnTo>
                    <a:pt x="512" y="122"/>
                  </a:lnTo>
                  <a:lnTo>
                    <a:pt x="512" y="120"/>
                  </a:lnTo>
                  <a:lnTo>
                    <a:pt x="513" y="120"/>
                  </a:lnTo>
                  <a:lnTo>
                    <a:pt x="513" y="122"/>
                  </a:lnTo>
                  <a:lnTo>
                    <a:pt x="513" y="120"/>
                  </a:lnTo>
                  <a:lnTo>
                    <a:pt x="515" y="120"/>
                  </a:lnTo>
                  <a:lnTo>
                    <a:pt x="515" y="122"/>
                  </a:lnTo>
                  <a:lnTo>
                    <a:pt x="515" y="120"/>
                  </a:lnTo>
                  <a:lnTo>
                    <a:pt x="513" y="120"/>
                  </a:lnTo>
                  <a:lnTo>
                    <a:pt x="512" y="120"/>
                  </a:lnTo>
                  <a:lnTo>
                    <a:pt x="510" y="120"/>
                  </a:lnTo>
                  <a:lnTo>
                    <a:pt x="510" y="118"/>
                  </a:lnTo>
                  <a:lnTo>
                    <a:pt x="510" y="120"/>
                  </a:lnTo>
                  <a:lnTo>
                    <a:pt x="512" y="120"/>
                  </a:lnTo>
                  <a:lnTo>
                    <a:pt x="513" y="120"/>
                  </a:lnTo>
                  <a:lnTo>
                    <a:pt x="515" y="120"/>
                  </a:lnTo>
                  <a:lnTo>
                    <a:pt x="518" y="120"/>
                  </a:lnTo>
                  <a:lnTo>
                    <a:pt x="520" y="122"/>
                  </a:lnTo>
                  <a:lnTo>
                    <a:pt x="523" y="122"/>
                  </a:lnTo>
                  <a:lnTo>
                    <a:pt x="525" y="123"/>
                  </a:lnTo>
                  <a:lnTo>
                    <a:pt x="527" y="123"/>
                  </a:lnTo>
                  <a:lnTo>
                    <a:pt x="532" y="125"/>
                  </a:lnTo>
                  <a:lnTo>
                    <a:pt x="533" y="126"/>
                  </a:lnTo>
                  <a:lnTo>
                    <a:pt x="535" y="126"/>
                  </a:lnTo>
                  <a:lnTo>
                    <a:pt x="537" y="128"/>
                  </a:lnTo>
                  <a:lnTo>
                    <a:pt x="539" y="128"/>
                  </a:lnTo>
                  <a:lnTo>
                    <a:pt x="540" y="130"/>
                  </a:lnTo>
                  <a:lnTo>
                    <a:pt x="544" y="130"/>
                  </a:lnTo>
                  <a:lnTo>
                    <a:pt x="545" y="131"/>
                  </a:lnTo>
                  <a:lnTo>
                    <a:pt x="547" y="131"/>
                  </a:lnTo>
                  <a:lnTo>
                    <a:pt x="549" y="133"/>
                  </a:lnTo>
                  <a:lnTo>
                    <a:pt x="550" y="133"/>
                  </a:lnTo>
                  <a:lnTo>
                    <a:pt x="552" y="135"/>
                  </a:lnTo>
                  <a:lnTo>
                    <a:pt x="555" y="135"/>
                  </a:lnTo>
                  <a:lnTo>
                    <a:pt x="555" y="136"/>
                  </a:lnTo>
                  <a:lnTo>
                    <a:pt x="557" y="136"/>
                  </a:lnTo>
                  <a:lnTo>
                    <a:pt x="560" y="138"/>
                  </a:lnTo>
                  <a:lnTo>
                    <a:pt x="564" y="140"/>
                  </a:lnTo>
                  <a:lnTo>
                    <a:pt x="566" y="140"/>
                  </a:lnTo>
                  <a:lnTo>
                    <a:pt x="567" y="140"/>
                  </a:lnTo>
                  <a:lnTo>
                    <a:pt x="567" y="141"/>
                  </a:lnTo>
                  <a:lnTo>
                    <a:pt x="569" y="141"/>
                  </a:lnTo>
                  <a:lnTo>
                    <a:pt x="569" y="140"/>
                  </a:lnTo>
                  <a:lnTo>
                    <a:pt x="567" y="140"/>
                  </a:lnTo>
                  <a:lnTo>
                    <a:pt x="569" y="140"/>
                  </a:lnTo>
                  <a:lnTo>
                    <a:pt x="569" y="138"/>
                  </a:lnTo>
                  <a:lnTo>
                    <a:pt x="569" y="140"/>
                  </a:lnTo>
                  <a:lnTo>
                    <a:pt x="569" y="141"/>
                  </a:lnTo>
                  <a:lnTo>
                    <a:pt x="571" y="141"/>
                  </a:lnTo>
                  <a:lnTo>
                    <a:pt x="571" y="143"/>
                  </a:lnTo>
                  <a:lnTo>
                    <a:pt x="572" y="143"/>
                  </a:lnTo>
                  <a:lnTo>
                    <a:pt x="574" y="143"/>
                  </a:lnTo>
                  <a:lnTo>
                    <a:pt x="574" y="145"/>
                  </a:lnTo>
                  <a:lnTo>
                    <a:pt x="574" y="146"/>
                  </a:lnTo>
                  <a:lnTo>
                    <a:pt x="572" y="148"/>
                  </a:lnTo>
                  <a:lnTo>
                    <a:pt x="574" y="148"/>
                  </a:lnTo>
                  <a:lnTo>
                    <a:pt x="574" y="146"/>
                  </a:lnTo>
                  <a:lnTo>
                    <a:pt x="574" y="145"/>
                  </a:lnTo>
                  <a:lnTo>
                    <a:pt x="574" y="143"/>
                  </a:lnTo>
                  <a:lnTo>
                    <a:pt x="574" y="141"/>
                  </a:lnTo>
                  <a:lnTo>
                    <a:pt x="572" y="141"/>
                  </a:lnTo>
                  <a:lnTo>
                    <a:pt x="571" y="141"/>
                  </a:lnTo>
                  <a:lnTo>
                    <a:pt x="572" y="141"/>
                  </a:lnTo>
                  <a:lnTo>
                    <a:pt x="572" y="140"/>
                  </a:lnTo>
                  <a:lnTo>
                    <a:pt x="571" y="140"/>
                  </a:lnTo>
                  <a:lnTo>
                    <a:pt x="569" y="140"/>
                  </a:lnTo>
                  <a:lnTo>
                    <a:pt x="571" y="140"/>
                  </a:lnTo>
                  <a:lnTo>
                    <a:pt x="572" y="140"/>
                  </a:lnTo>
                  <a:lnTo>
                    <a:pt x="576" y="143"/>
                  </a:lnTo>
                  <a:lnTo>
                    <a:pt x="576" y="145"/>
                  </a:lnTo>
                  <a:lnTo>
                    <a:pt x="577" y="146"/>
                  </a:lnTo>
                  <a:lnTo>
                    <a:pt x="579" y="146"/>
                  </a:lnTo>
                  <a:lnTo>
                    <a:pt x="581" y="148"/>
                  </a:lnTo>
                  <a:lnTo>
                    <a:pt x="582" y="148"/>
                  </a:lnTo>
                  <a:lnTo>
                    <a:pt x="582" y="149"/>
                  </a:lnTo>
                  <a:lnTo>
                    <a:pt x="584" y="149"/>
                  </a:lnTo>
                  <a:lnTo>
                    <a:pt x="586" y="151"/>
                  </a:lnTo>
                  <a:lnTo>
                    <a:pt x="588" y="151"/>
                  </a:lnTo>
                  <a:lnTo>
                    <a:pt x="589" y="151"/>
                  </a:lnTo>
                  <a:lnTo>
                    <a:pt x="591" y="151"/>
                  </a:lnTo>
                  <a:lnTo>
                    <a:pt x="593" y="151"/>
                  </a:lnTo>
                  <a:lnTo>
                    <a:pt x="593" y="153"/>
                  </a:lnTo>
                  <a:lnTo>
                    <a:pt x="594" y="154"/>
                  </a:lnTo>
                  <a:lnTo>
                    <a:pt x="594" y="153"/>
                  </a:lnTo>
                  <a:lnTo>
                    <a:pt x="596" y="153"/>
                  </a:lnTo>
                  <a:lnTo>
                    <a:pt x="598" y="153"/>
                  </a:lnTo>
                  <a:lnTo>
                    <a:pt x="598" y="154"/>
                  </a:lnTo>
                  <a:lnTo>
                    <a:pt x="599" y="154"/>
                  </a:lnTo>
                  <a:lnTo>
                    <a:pt x="603" y="154"/>
                  </a:lnTo>
                  <a:lnTo>
                    <a:pt x="604" y="154"/>
                  </a:lnTo>
                  <a:lnTo>
                    <a:pt x="606" y="154"/>
                  </a:lnTo>
                  <a:lnTo>
                    <a:pt x="606" y="156"/>
                  </a:lnTo>
                  <a:lnTo>
                    <a:pt x="604" y="156"/>
                  </a:lnTo>
                  <a:lnTo>
                    <a:pt x="604" y="154"/>
                  </a:lnTo>
                  <a:lnTo>
                    <a:pt x="604" y="156"/>
                  </a:lnTo>
                  <a:lnTo>
                    <a:pt x="606" y="156"/>
                  </a:lnTo>
                  <a:lnTo>
                    <a:pt x="608" y="158"/>
                  </a:lnTo>
                  <a:lnTo>
                    <a:pt x="609" y="158"/>
                  </a:lnTo>
                  <a:lnTo>
                    <a:pt x="613" y="158"/>
                  </a:lnTo>
                  <a:lnTo>
                    <a:pt x="615" y="158"/>
                  </a:lnTo>
                  <a:lnTo>
                    <a:pt x="615" y="159"/>
                  </a:lnTo>
                  <a:lnTo>
                    <a:pt x="613" y="159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5" y="159"/>
                  </a:lnTo>
                  <a:lnTo>
                    <a:pt x="616" y="159"/>
                  </a:lnTo>
                  <a:lnTo>
                    <a:pt x="616" y="161"/>
                  </a:lnTo>
                  <a:lnTo>
                    <a:pt x="616" y="163"/>
                  </a:lnTo>
                  <a:lnTo>
                    <a:pt x="615" y="163"/>
                  </a:lnTo>
                  <a:lnTo>
                    <a:pt x="616" y="163"/>
                  </a:lnTo>
                  <a:lnTo>
                    <a:pt x="618" y="163"/>
                  </a:lnTo>
                  <a:lnTo>
                    <a:pt x="618" y="164"/>
                  </a:lnTo>
                  <a:lnTo>
                    <a:pt x="618" y="163"/>
                  </a:lnTo>
                  <a:lnTo>
                    <a:pt x="620" y="163"/>
                  </a:lnTo>
                  <a:lnTo>
                    <a:pt x="620" y="164"/>
                  </a:lnTo>
                  <a:lnTo>
                    <a:pt x="620" y="163"/>
                  </a:lnTo>
                  <a:lnTo>
                    <a:pt x="620" y="159"/>
                  </a:lnTo>
                  <a:lnTo>
                    <a:pt x="621" y="158"/>
                  </a:lnTo>
                  <a:lnTo>
                    <a:pt x="620" y="158"/>
                  </a:lnTo>
                  <a:lnTo>
                    <a:pt x="618" y="158"/>
                  </a:lnTo>
                  <a:lnTo>
                    <a:pt x="618" y="156"/>
                  </a:lnTo>
                  <a:lnTo>
                    <a:pt x="616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6" y="153"/>
                  </a:lnTo>
                  <a:lnTo>
                    <a:pt x="618" y="151"/>
                  </a:lnTo>
                  <a:lnTo>
                    <a:pt x="616" y="151"/>
                  </a:lnTo>
                  <a:lnTo>
                    <a:pt x="616" y="153"/>
                  </a:lnTo>
                  <a:lnTo>
                    <a:pt x="616" y="151"/>
                  </a:lnTo>
                  <a:lnTo>
                    <a:pt x="618" y="151"/>
                  </a:lnTo>
                  <a:lnTo>
                    <a:pt x="618" y="153"/>
                  </a:lnTo>
                  <a:lnTo>
                    <a:pt x="620" y="154"/>
                  </a:lnTo>
                  <a:lnTo>
                    <a:pt x="620" y="153"/>
                  </a:lnTo>
                  <a:lnTo>
                    <a:pt x="620" y="151"/>
                  </a:lnTo>
                  <a:lnTo>
                    <a:pt x="623" y="153"/>
                  </a:lnTo>
                  <a:lnTo>
                    <a:pt x="625" y="153"/>
                  </a:lnTo>
                  <a:lnTo>
                    <a:pt x="626" y="153"/>
                  </a:lnTo>
                  <a:lnTo>
                    <a:pt x="630" y="153"/>
                  </a:lnTo>
                  <a:lnTo>
                    <a:pt x="631" y="151"/>
                  </a:lnTo>
                  <a:lnTo>
                    <a:pt x="633" y="151"/>
                  </a:lnTo>
                  <a:lnTo>
                    <a:pt x="635" y="151"/>
                  </a:lnTo>
                  <a:lnTo>
                    <a:pt x="635" y="153"/>
                  </a:lnTo>
                  <a:lnTo>
                    <a:pt x="635" y="154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8" y="158"/>
                  </a:lnTo>
                  <a:lnTo>
                    <a:pt x="638" y="156"/>
                  </a:lnTo>
                  <a:lnTo>
                    <a:pt x="638" y="154"/>
                  </a:lnTo>
                  <a:lnTo>
                    <a:pt x="640" y="154"/>
                  </a:lnTo>
                  <a:lnTo>
                    <a:pt x="642" y="154"/>
                  </a:lnTo>
                  <a:lnTo>
                    <a:pt x="643" y="154"/>
                  </a:lnTo>
                  <a:lnTo>
                    <a:pt x="645" y="154"/>
                  </a:lnTo>
                  <a:lnTo>
                    <a:pt x="647" y="154"/>
                  </a:lnTo>
                  <a:lnTo>
                    <a:pt x="648" y="154"/>
                  </a:lnTo>
                  <a:lnTo>
                    <a:pt x="650" y="154"/>
                  </a:lnTo>
                  <a:lnTo>
                    <a:pt x="653" y="154"/>
                  </a:lnTo>
                  <a:lnTo>
                    <a:pt x="655" y="154"/>
                  </a:lnTo>
                  <a:lnTo>
                    <a:pt x="657" y="154"/>
                  </a:lnTo>
                  <a:lnTo>
                    <a:pt x="657" y="156"/>
                  </a:lnTo>
                  <a:lnTo>
                    <a:pt x="657" y="158"/>
                  </a:lnTo>
                  <a:lnTo>
                    <a:pt x="653" y="159"/>
                  </a:lnTo>
                  <a:lnTo>
                    <a:pt x="653" y="161"/>
                  </a:lnTo>
                  <a:lnTo>
                    <a:pt x="655" y="161"/>
                  </a:lnTo>
                  <a:lnTo>
                    <a:pt x="655" y="163"/>
                  </a:lnTo>
                  <a:lnTo>
                    <a:pt x="655" y="164"/>
                  </a:lnTo>
                  <a:lnTo>
                    <a:pt x="653" y="164"/>
                  </a:lnTo>
                  <a:lnTo>
                    <a:pt x="653" y="166"/>
                  </a:lnTo>
                  <a:lnTo>
                    <a:pt x="653" y="168"/>
                  </a:lnTo>
                  <a:lnTo>
                    <a:pt x="653" y="169"/>
                  </a:lnTo>
                  <a:lnTo>
                    <a:pt x="653" y="171"/>
                  </a:lnTo>
                  <a:lnTo>
                    <a:pt x="655" y="172"/>
                  </a:lnTo>
                  <a:lnTo>
                    <a:pt x="657" y="174"/>
                  </a:lnTo>
                  <a:lnTo>
                    <a:pt x="658" y="176"/>
                  </a:lnTo>
                  <a:lnTo>
                    <a:pt x="658" y="177"/>
                  </a:lnTo>
                  <a:lnTo>
                    <a:pt x="658" y="179"/>
                  </a:lnTo>
                  <a:lnTo>
                    <a:pt x="657" y="179"/>
                  </a:lnTo>
                  <a:lnTo>
                    <a:pt x="657" y="181"/>
                  </a:lnTo>
                  <a:lnTo>
                    <a:pt x="657" y="182"/>
                  </a:lnTo>
                  <a:lnTo>
                    <a:pt x="655" y="184"/>
                  </a:lnTo>
                  <a:lnTo>
                    <a:pt x="653" y="184"/>
                  </a:lnTo>
                  <a:lnTo>
                    <a:pt x="653" y="186"/>
                  </a:lnTo>
                  <a:lnTo>
                    <a:pt x="652" y="186"/>
                  </a:lnTo>
                  <a:lnTo>
                    <a:pt x="652" y="187"/>
                  </a:lnTo>
                  <a:lnTo>
                    <a:pt x="650" y="189"/>
                  </a:lnTo>
                  <a:lnTo>
                    <a:pt x="648" y="191"/>
                  </a:lnTo>
                  <a:lnTo>
                    <a:pt x="647" y="191"/>
                  </a:lnTo>
                  <a:lnTo>
                    <a:pt x="647" y="192"/>
                  </a:lnTo>
                  <a:lnTo>
                    <a:pt x="647" y="194"/>
                  </a:lnTo>
                  <a:lnTo>
                    <a:pt x="645" y="195"/>
                  </a:lnTo>
                  <a:lnTo>
                    <a:pt x="645" y="197"/>
                  </a:lnTo>
                  <a:lnTo>
                    <a:pt x="645" y="199"/>
                  </a:lnTo>
                  <a:lnTo>
                    <a:pt x="645" y="197"/>
                  </a:lnTo>
                  <a:lnTo>
                    <a:pt x="643" y="197"/>
                  </a:lnTo>
                  <a:lnTo>
                    <a:pt x="643" y="199"/>
                  </a:lnTo>
                  <a:lnTo>
                    <a:pt x="642" y="200"/>
                  </a:lnTo>
                  <a:lnTo>
                    <a:pt x="642" y="202"/>
                  </a:lnTo>
                  <a:lnTo>
                    <a:pt x="640" y="202"/>
                  </a:lnTo>
                  <a:lnTo>
                    <a:pt x="640" y="204"/>
                  </a:lnTo>
                  <a:lnTo>
                    <a:pt x="638" y="204"/>
                  </a:lnTo>
                  <a:lnTo>
                    <a:pt x="636" y="204"/>
                  </a:lnTo>
                  <a:lnTo>
                    <a:pt x="635" y="204"/>
                  </a:lnTo>
                  <a:lnTo>
                    <a:pt x="633" y="204"/>
                  </a:lnTo>
                  <a:lnTo>
                    <a:pt x="631" y="205"/>
                  </a:lnTo>
                  <a:lnTo>
                    <a:pt x="630" y="205"/>
                  </a:lnTo>
                  <a:lnTo>
                    <a:pt x="628" y="205"/>
                  </a:lnTo>
                  <a:lnTo>
                    <a:pt x="628" y="207"/>
                  </a:lnTo>
                  <a:lnTo>
                    <a:pt x="630" y="207"/>
                  </a:lnTo>
                  <a:lnTo>
                    <a:pt x="631" y="207"/>
                  </a:lnTo>
                  <a:lnTo>
                    <a:pt x="631" y="209"/>
                  </a:lnTo>
                  <a:lnTo>
                    <a:pt x="630" y="209"/>
                  </a:lnTo>
                  <a:lnTo>
                    <a:pt x="630" y="210"/>
                  </a:lnTo>
                  <a:lnTo>
                    <a:pt x="628" y="210"/>
                  </a:lnTo>
                  <a:lnTo>
                    <a:pt x="628" y="212"/>
                  </a:lnTo>
                  <a:lnTo>
                    <a:pt x="628" y="214"/>
                  </a:lnTo>
                  <a:lnTo>
                    <a:pt x="626" y="214"/>
                  </a:lnTo>
                  <a:lnTo>
                    <a:pt x="626" y="215"/>
                  </a:lnTo>
                  <a:lnTo>
                    <a:pt x="625" y="217"/>
                  </a:lnTo>
                  <a:lnTo>
                    <a:pt x="623" y="217"/>
                  </a:lnTo>
                  <a:lnTo>
                    <a:pt x="621" y="217"/>
                  </a:lnTo>
                  <a:lnTo>
                    <a:pt x="621" y="218"/>
                  </a:lnTo>
                  <a:lnTo>
                    <a:pt x="621" y="220"/>
                  </a:lnTo>
                  <a:lnTo>
                    <a:pt x="620" y="222"/>
                  </a:lnTo>
                  <a:lnTo>
                    <a:pt x="618" y="222"/>
                  </a:lnTo>
                  <a:lnTo>
                    <a:pt x="618" y="220"/>
                  </a:lnTo>
                  <a:lnTo>
                    <a:pt x="616" y="220"/>
                  </a:lnTo>
                  <a:lnTo>
                    <a:pt x="615" y="222"/>
                  </a:lnTo>
                  <a:lnTo>
                    <a:pt x="613" y="222"/>
                  </a:lnTo>
                  <a:lnTo>
                    <a:pt x="611" y="222"/>
                  </a:lnTo>
                  <a:lnTo>
                    <a:pt x="609" y="220"/>
                  </a:lnTo>
                  <a:lnTo>
                    <a:pt x="608" y="220"/>
                  </a:lnTo>
                  <a:lnTo>
                    <a:pt x="606" y="222"/>
                  </a:lnTo>
                  <a:lnTo>
                    <a:pt x="604" y="222"/>
                  </a:lnTo>
                  <a:lnTo>
                    <a:pt x="603" y="222"/>
                  </a:lnTo>
                  <a:lnTo>
                    <a:pt x="603" y="223"/>
                  </a:lnTo>
                  <a:lnTo>
                    <a:pt x="601" y="225"/>
                  </a:lnTo>
                  <a:lnTo>
                    <a:pt x="601" y="223"/>
                  </a:lnTo>
                  <a:lnTo>
                    <a:pt x="599" y="223"/>
                  </a:lnTo>
                  <a:lnTo>
                    <a:pt x="599" y="222"/>
                  </a:lnTo>
                  <a:lnTo>
                    <a:pt x="598" y="223"/>
                  </a:lnTo>
                  <a:lnTo>
                    <a:pt x="598" y="225"/>
                  </a:lnTo>
                  <a:lnTo>
                    <a:pt x="596" y="225"/>
                  </a:lnTo>
                  <a:lnTo>
                    <a:pt x="594" y="225"/>
                  </a:lnTo>
                  <a:lnTo>
                    <a:pt x="594" y="223"/>
                  </a:lnTo>
                  <a:lnTo>
                    <a:pt x="594" y="222"/>
                  </a:lnTo>
                  <a:lnTo>
                    <a:pt x="593" y="222"/>
                  </a:lnTo>
                  <a:lnTo>
                    <a:pt x="593" y="223"/>
                  </a:lnTo>
                  <a:lnTo>
                    <a:pt x="593" y="225"/>
                  </a:lnTo>
                  <a:lnTo>
                    <a:pt x="591" y="225"/>
                  </a:lnTo>
                  <a:lnTo>
                    <a:pt x="589" y="227"/>
                  </a:lnTo>
                  <a:lnTo>
                    <a:pt x="589" y="228"/>
                  </a:lnTo>
                  <a:lnTo>
                    <a:pt x="588" y="230"/>
                  </a:lnTo>
                  <a:lnTo>
                    <a:pt x="588" y="232"/>
                  </a:lnTo>
                  <a:lnTo>
                    <a:pt x="586" y="232"/>
                  </a:lnTo>
                  <a:lnTo>
                    <a:pt x="586" y="233"/>
                  </a:lnTo>
                  <a:lnTo>
                    <a:pt x="584" y="233"/>
                  </a:lnTo>
                  <a:lnTo>
                    <a:pt x="582" y="235"/>
                  </a:lnTo>
                  <a:lnTo>
                    <a:pt x="581" y="237"/>
                  </a:lnTo>
                  <a:lnTo>
                    <a:pt x="581" y="238"/>
                  </a:lnTo>
                  <a:lnTo>
                    <a:pt x="579" y="238"/>
                  </a:lnTo>
                  <a:lnTo>
                    <a:pt x="579" y="240"/>
                  </a:lnTo>
                  <a:lnTo>
                    <a:pt x="577" y="240"/>
                  </a:lnTo>
                  <a:lnTo>
                    <a:pt x="577" y="241"/>
                  </a:lnTo>
                  <a:lnTo>
                    <a:pt x="576" y="241"/>
                  </a:lnTo>
                  <a:lnTo>
                    <a:pt x="576" y="243"/>
                  </a:lnTo>
                  <a:lnTo>
                    <a:pt x="576" y="245"/>
                  </a:lnTo>
                  <a:lnTo>
                    <a:pt x="576" y="248"/>
                  </a:lnTo>
                  <a:lnTo>
                    <a:pt x="576" y="250"/>
                  </a:lnTo>
                  <a:lnTo>
                    <a:pt x="576" y="251"/>
                  </a:lnTo>
                  <a:lnTo>
                    <a:pt x="576" y="253"/>
                  </a:lnTo>
                  <a:lnTo>
                    <a:pt x="576" y="255"/>
                  </a:lnTo>
                  <a:lnTo>
                    <a:pt x="574" y="255"/>
                  </a:lnTo>
                  <a:lnTo>
                    <a:pt x="574" y="258"/>
                  </a:lnTo>
                  <a:lnTo>
                    <a:pt x="572" y="259"/>
                  </a:lnTo>
                  <a:lnTo>
                    <a:pt x="572" y="261"/>
                  </a:lnTo>
                  <a:lnTo>
                    <a:pt x="571" y="261"/>
                  </a:lnTo>
                  <a:lnTo>
                    <a:pt x="571" y="263"/>
                  </a:lnTo>
                  <a:lnTo>
                    <a:pt x="571" y="264"/>
                  </a:lnTo>
                  <a:lnTo>
                    <a:pt x="571" y="266"/>
                  </a:lnTo>
                  <a:lnTo>
                    <a:pt x="569" y="266"/>
                  </a:lnTo>
                  <a:lnTo>
                    <a:pt x="569" y="268"/>
                  </a:lnTo>
                  <a:lnTo>
                    <a:pt x="567" y="268"/>
                  </a:lnTo>
                  <a:lnTo>
                    <a:pt x="566" y="268"/>
                  </a:lnTo>
                  <a:lnTo>
                    <a:pt x="566" y="269"/>
                  </a:lnTo>
                  <a:lnTo>
                    <a:pt x="566" y="271"/>
                  </a:lnTo>
                  <a:lnTo>
                    <a:pt x="564" y="271"/>
                  </a:lnTo>
                  <a:lnTo>
                    <a:pt x="564" y="273"/>
                  </a:lnTo>
                  <a:lnTo>
                    <a:pt x="562" y="273"/>
                  </a:lnTo>
                  <a:lnTo>
                    <a:pt x="562" y="271"/>
                  </a:lnTo>
                  <a:lnTo>
                    <a:pt x="562" y="273"/>
                  </a:lnTo>
                  <a:lnTo>
                    <a:pt x="560" y="273"/>
                  </a:lnTo>
                  <a:lnTo>
                    <a:pt x="560" y="274"/>
                  </a:lnTo>
                  <a:lnTo>
                    <a:pt x="560" y="276"/>
                  </a:lnTo>
                  <a:lnTo>
                    <a:pt x="559" y="278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7" y="282"/>
                  </a:lnTo>
                  <a:lnTo>
                    <a:pt x="555" y="282"/>
                  </a:lnTo>
                  <a:lnTo>
                    <a:pt x="555" y="284"/>
                  </a:lnTo>
                  <a:lnTo>
                    <a:pt x="554" y="284"/>
                  </a:lnTo>
                  <a:lnTo>
                    <a:pt x="554" y="286"/>
                  </a:lnTo>
                  <a:lnTo>
                    <a:pt x="555" y="286"/>
                  </a:lnTo>
                  <a:lnTo>
                    <a:pt x="555" y="287"/>
                  </a:lnTo>
                  <a:lnTo>
                    <a:pt x="552" y="287"/>
                  </a:lnTo>
                  <a:lnTo>
                    <a:pt x="550" y="289"/>
                  </a:lnTo>
                  <a:lnTo>
                    <a:pt x="547" y="292"/>
                  </a:lnTo>
                  <a:lnTo>
                    <a:pt x="547" y="294"/>
                  </a:lnTo>
                  <a:lnTo>
                    <a:pt x="545" y="294"/>
                  </a:lnTo>
                  <a:lnTo>
                    <a:pt x="547" y="299"/>
                  </a:lnTo>
                  <a:lnTo>
                    <a:pt x="547" y="301"/>
                  </a:lnTo>
                  <a:lnTo>
                    <a:pt x="549" y="304"/>
                  </a:lnTo>
                  <a:lnTo>
                    <a:pt x="549" y="305"/>
                  </a:lnTo>
                  <a:lnTo>
                    <a:pt x="549" y="307"/>
                  </a:lnTo>
                  <a:lnTo>
                    <a:pt x="549" y="309"/>
                  </a:lnTo>
                  <a:lnTo>
                    <a:pt x="550" y="309"/>
                  </a:lnTo>
                  <a:lnTo>
                    <a:pt x="552" y="309"/>
                  </a:lnTo>
                  <a:lnTo>
                    <a:pt x="554" y="309"/>
                  </a:lnTo>
                  <a:lnTo>
                    <a:pt x="557" y="312"/>
                  </a:lnTo>
                  <a:lnTo>
                    <a:pt x="557" y="314"/>
                  </a:lnTo>
                  <a:lnTo>
                    <a:pt x="557" y="315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9" y="320"/>
                  </a:lnTo>
                  <a:lnTo>
                    <a:pt x="557" y="322"/>
                  </a:lnTo>
                  <a:lnTo>
                    <a:pt x="557" y="325"/>
                  </a:lnTo>
                  <a:lnTo>
                    <a:pt x="557" y="327"/>
                  </a:lnTo>
                  <a:lnTo>
                    <a:pt x="555" y="328"/>
                  </a:lnTo>
                  <a:lnTo>
                    <a:pt x="554" y="332"/>
                  </a:lnTo>
                  <a:lnTo>
                    <a:pt x="552" y="333"/>
                  </a:lnTo>
                  <a:lnTo>
                    <a:pt x="550" y="335"/>
                  </a:lnTo>
                  <a:lnTo>
                    <a:pt x="549" y="337"/>
                  </a:lnTo>
                  <a:lnTo>
                    <a:pt x="550" y="338"/>
                  </a:lnTo>
                  <a:lnTo>
                    <a:pt x="552" y="338"/>
                  </a:lnTo>
                  <a:lnTo>
                    <a:pt x="552" y="340"/>
                  </a:lnTo>
                  <a:lnTo>
                    <a:pt x="552" y="342"/>
                  </a:lnTo>
                  <a:lnTo>
                    <a:pt x="550" y="343"/>
                  </a:lnTo>
                  <a:lnTo>
                    <a:pt x="550" y="345"/>
                  </a:lnTo>
                  <a:lnTo>
                    <a:pt x="550" y="347"/>
                  </a:lnTo>
                  <a:lnTo>
                    <a:pt x="550" y="348"/>
                  </a:lnTo>
                  <a:lnTo>
                    <a:pt x="552" y="348"/>
                  </a:lnTo>
                  <a:lnTo>
                    <a:pt x="554" y="350"/>
                  </a:lnTo>
                  <a:lnTo>
                    <a:pt x="555" y="350"/>
                  </a:lnTo>
                  <a:lnTo>
                    <a:pt x="555" y="351"/>
                  </a:lnTo>
                  <a:lnTo>
                    <a:pt x="555" y="355"/>
                  </a:lnTo>
                  <a:lnTo>
                    <a:pt x="555" y="356"/>
                  </a:lnTo>
                  <a:lnTo>
                    <a:pt x="557" y="358"/>
                  </a:lnTo>
                  <a:lnTo>
                    <a:pt x="559" y="360"/>
                  </a:lnTo>
                  <a:lnTo>
                    <a:pt x="559" y="361"/>
                  </a:lnTo>
                  <a:lnTo>
                    <a:pt x="559" y="363"/>
                  </a:lnTo>
                  <a:lnTo>
                    <a:pt x="559" y="366"/>
                  </a:lnTo>
                  <a:lnTo>
                    <a:pt x="560" y="366"/>
                  </a:lnTo>
                  <a:lnTo>
                    <a:pt x="560" y="368"/>
                  </a:lnTo>
                  <a:lnTo>
                    <a:pt x="560" y="370"/>
                  </a:lnTo>
                  <a:lnTo>
                    <a:pt x="560" y="371"/>
                  </a:lnTo>
                  <a:lnTo>
                    <a:pt x="562" y="373"/>
                  </a:lnTo>
                  <a:lnTo>
                    <a:pt x="562" y="374"/>
                  </a:lnTo>
                  <a:lnTo>
                    <a:pt x="562" y="376"/>
                  </a:lnTo>
                  <a:lnTo>
                    <a:pt x="562" y="378"/>
                  </a:lnTo>
                  <a:lnTo>
                    <a:pt x="564" y="379"/>
                  </a:lnTo>
                  <a:lnTo>
                    <a:pt x="564" y="381"/>
                  </a:lnTo>
                  <a:lnTo>
                    <a:pt x="564" y="383"/>
                  </a:lnTo>
                  <a:lnTo>
                    <a:pt x="564" y="384"/>
                  </a:lnTo>
                  <a:lnTo>
                    <a:pt x="562" y="386"/>
                  </a:lnTo>
                  <a:lnTo>
                    <a:pt x="560" y="388"/>
                  </a:lnTo>
                  <a:lnTo>
                    <a:pt x="562" y="389"/>
                  </a:lnTo>
                  <a:lnTo>
                    <a:pt x="562" y="391"/>
                  </a:lnTo>
                  <a:lnTo>
                    <a:pt x="562" y="394"/>
                  </a:lnTo>
                  <a:lnTo>
                    <a:pt x="562" y="396"/>
                  </a:lnTo>
                  <a:lnTo>
                    <a:pt x="562" y="397"/>
                  </a:lnTo>
                  <a:lnTo>
                    <a:pt x="560" y="397"/>
                  </a:lnTo>
                  <a:lnTo>
                    <a:pt x="559" y="399"/>
                  </a:lnTo>
                  <a:lnTo>
                    <a:pt x="557" y="399"/>
                  </a:lnTo>
                  <a:lnTo>
                    <a:pt x="557" y="401"/>
                  </a:lnTo>
                  <a:lnTo>
                    <a:pt x="555" y="401"/>
                  </a:lnTo>
                  <a:lnTo>
                    <a:pt x="554" y="401"/>
                  </a:lnTo>
                  <a:lnTo>
                    <a:pt x="554" y="402"/>
                  </a:lnTo>
                  <a:lnTo>
                    <a:pt x="552" y="402"/>
                  </a:lnTo>
                  <a:lnTo>
                    <a:pt x="552" y="404"/>
                  </a:lnTo>
                  <a:lnTo>
                    <a:pt x="552" y="406"/>
                  </a:lnTo>
                  <a:lnTo>
                    <a:pt x="550" y="406"/>
                  </a:lnTo>
                  <a:lnTo>
                    <a:pt x="549" y="406"/>
                  </a:lnTo>
                  <a:lnTo>
                    <a:pt x="549" y="407"/>
                  </a:lnTo>
                  <a:lnTo>
                    <a:pt x="547" y="411"/>
                  </a:lnTo>
                  <a:lnTo>
                    <a:pt x="545" y="411"/>
                  </a:lnTo>
                  <a:lnTo>
                    <a:pt x="545" y="412"/>
                  </a:lnTo>
                  <a:lnTo>
                    <a:pt x="545" y="414"/>
                  </a:lnTo>
                  <a:lnTo>
                    <a:pt x="545" y="416"/>
                  </a:lnTo>
                  <a:lnTo>
                    <a:pt x="544" y="416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2" y="419"/>
                  </a:lnTo>
                  <a:lnTo>
                    <a:pt x="542" y="420"/>
                  </a:lnTo>
                  <a:lnTo>
                    <a:pt x="540" y="419"/>
                  </a:lnTo>
                  <a:lnTo>
                    <a:pt x="540" y="420"/>
                  </a:lnTo>
                  <a:lnTo>
                    <a:pt x="539" y="420"/>
                  </a:lnTo>
                  <a:lnTo>
                    <a:pt x="537" y="420"/>
                  </a:lnTo>
                  <a:lnTo>
                    <a:pt x="535" y="424"/>
                  </a:lnTo>
                  <a:lnTo>
                    <a:pt x="537" y="424"/>
                  </a:lnTo>
                  <a:lnTo>
                    <a:pt x="537" y="425"/>
                  </a:lnTo>
                  <a:lnTo>
                    <a:pt x="537" y="427"/>
                  </a:lnTo>
                  <a:lnTo>
                    <a:pt x="537" y="429"/>
                  </a:lnTo>
                  <a:lnTo>
                    <a:pt x="537" y="430"/>
                  </a:lnTo>
                  <a:lnTo>
                    <a:pt x="537" y="432"/>
                  </a:lnTo>
                  <a:lnTo>
                    <a:pt x="539" y="432"/>
                  </a:lnTo>
                  <a:lnTo>
                    <a:pt x="537" y="434"/>
                  </a:lnTo>
                  <a:lnTo>
                    <a:pt x="535" y="434"/>
                  </a:lnTo>
                  <a:lnTo>
                    <a:pt x="535" y="435"/>
                  </a:lnTo>
                  <a:lnTo>
                    <a:pt x="535" y="437"/>
                  </a:lnTo>
                  <a:lnTo>
                    <a:pt x="535" y="439"/>
                  </a:lnTo>
                  <a:lnTo>
                    <a:pt x="537" y="439"/>
                  </a:lnTo>
                  <a:lnTo>
                    <a:pt x="537" y="440"/>
                  </a:lnTo>
                  <a:lnTo>
                    <a:pt x="535" y="442"/>
                  </a:lnTo>
                  <a:lnTo>
                    <a:pt x="537" y="442"/>
                  </a:lnTo>
                  <a:lnTo>
                    <a:pt x="537" y="443"/>
                  </a:lnTo>
                  <a:lnTo>
                    <a:pt x="537" y="445"/>
                  </a:lnTo>
                  <a:lnTo>
                    <a:pt x="539" y="445"/>
                  </a:lnTo>
                  <a:lnTo>
                    <a:pt x="537" y="445"/>
                  </a:lnTo>
                  <a:lnTo>
                    <a:pt x="537" y="447"/>
                  </a:lnTo>
                  <a:lnTo>
                    <a:pt x="535" y="448"/>
                  </a:lnTo>
                  <a:lnTo>
                    <a:pt x="537" y="450"/>
                  </a:lnTo>
                  <a:lnTo>
                    <a:pt x="537" y="452"/>
                  </a:lnTo>
                  <a:lnTo>
                    <a:pt x="537" y="453"/>
                  </a:lnTo>
                  <a:lnTo>
                    <a:pt x="537" y="455"/>
                  </a:lnTo>
                  <a:lnTo>
                    <a:pt x="539" y="455"/>
                  </a:lnTo>
                  <a:lnTo>
                    <a:pt x="540" y="457"/>
                  </a:lnTo>
                  <a:lnTo>
                    <a:pt x="540" y="458"/>
                  </a:lnTo>
                  <a:lnTo>
                    <a:pt x="540" y="460"/>
                  </a:lnTo>
                  <a:lnTo>
                    <a:pt x="539" y="460"/>
                  </a:lnTo>
                  <a:lnTo>
                    <a:pt x="539" y="461"/>
                  </a:lnTo>
                  <a:lnTo>
                    <a:pt x="539" y="463"/>
                  </a:lnTo>
                  <a:lnTo>
                    <a:pt x="540" y="466"/>
                  </a:lnTo>
                  <a:lnTo>
                    <a:pt x="542" y="468"/>
                  </a:lnTo>
                  <a:lnTo>
                    <a:pt x="544" y="468"/>
                  </a:lnTo>
                  <a:lnTo>
                    <a:pt x="545" y="468"/>
                  </a:lnTo>
                  <a:lnTo>
                    <a:pt x="547" y="468"/>
                  </a:lnTo>
                  <a:lnTo>
                    <a:pt x="547" y="470"/>
                  </a:lnTo>
                  <a:lnTo>
                    <a:pt x="547" y="471"/>
                  </a:lnTo>
                  <a:lnTo>
                    <a:pt x="547" y="473"/>
                  </a:lnTo>
                  <a:lnTo>
                    <a:pt x="549" y="473"/>
                  </a:lnTo>
                  <a:lnTo>
                    <a:pt x="550" y="475"/>
                  </a:lnTo>
                  <a:lnTo>
                    <a:pt x="552" y="475"/>
                  </a:lnTo>
                  <a:lnTo>
                    <a:pt x="552" y="476"/>
                  </a:lnTo>
                  <a:lnTo>
                    <a:pt x="555" y="478"/>
                  </a:lnTo>
                  <a:lnTo>
                    <a:pt x="557" y="478"/>
                  </a:lnTo>
                  <a:lnTo>
                    <a:pt x="557" y="480"/>
                  </a:lnTo>
                  <a:lnTo>
                    <a:pt x="559" y="480"/>
                  </a:lnTo>
                  <a:lnTo>
                    <a:pt x="559" y="481"/>
                  </a:lnTo>
                  <a:lnTo>
                    <a:pt x="559" y="483"/>
                  </a:lnTo>
                  <a:lnTo>
                    <a:pt x="559" y="484"/>
                  </a:lnTo>
                  <a:lnTo>
                    <a:pt x="559" y="486"/>
                  </a:lnTo>
                  <a:lnTo>
                    <a:pt x="559" y="488"/>
                  </a:lnTo>
                  <a:lnTo>
                    <a:pt x="560" y="488"/>
                  </a:lnTo>
                  <a:lnTo>
                    <a:pt x="560" y="489"/>
                  </a:lnTo>
                  <a:lnTo>
                    <a:pt x="559" y="489"/>
                  </a:lnTo>
                  <a:lnTo>
                    <a:pt x="559" y="491"/>
                  </a:lnTo>
                  <a:lnTo>
                    <a:pt x="559" y="493"/>
                  </a:lnTo>
                  <a:lnTo>
                    <a:pt x="557" y="494"/>
                  </a:lnTo>
                  <a:lnTo>
                    <a:pt x="557" y="496"/>
                  </a:lnTo>
                  <a:lnTo>
                    <a:pt x="557" y="499"/>
                  </a:lnTo>
                  <a:lnTo>
                    <a:pt x="557" y="501"/>
                  </a:lnTo>
                  <a:lnTo>
                    <a:pt x="557" y="503"/>
                  </a:lnTo>
                  <a:lnTo>
                    <a:pt x="555" y="503"/>
                  </a:lnTo>
                  <a:lnTo>
                    <a:pt x="555" y="504"/>
                  </a:lnTo>
                  <a:lnTo>
                    <a:pt x="557" y="504"/>
                  </a:lnTo>
                  <a:lnTo>
                    <a:pt x="557" y="506"/>
                  </a:lnTo>
                  <a:lnTo>
                    <a:pt x="555" y="506"/>
                  </a:lnTo>
                  <a:lnTo>
                    <a:pt x="555" y="507"/>
                  </a:lnTo>
                  <a:lnTo>
                    <a:pt x="555" y="509"/>
                  </a:lnTo>
                  <a:lnTo>
                    <a:pt x="555" y="511"/>
                  </a:lnTo>
                  <a:lnTo>
                    <a:pt x="554" y="512"/>
                  </a:lnTo>
                  <a:lnTo>
                    <a:pt x="554" y="514"/>
                  </a:lnTo>
                  <a:lnTo>
                    <a:pt x="554" y="516"/>
                  </a:lnTo>
                  <a:lnTo>
                    <a:pt x="552" y="516"/>
                  </a:lnTo>
                  <a:lnTo>
                    <a:pt x="554" y="517"/>
                  </a:lnTo>
                  <a:lnTo>
                    <a:pt x="552" y="519"/>
                  </a:lnTo>
                  <a:lnTo>
                    <a:pt x="552" y="521"/>
                  </a:lnTo>
                  <a:lnTo>
                    <a:pt x="550" y="521"/>
                  </a:lnTo>
                  <a:lnTo>
                    <a:pt x="550" y="522"/>
                  </a:lnTo>
                  <a:lnTo>
                    <a:pt x="549" y="522"/>
                  </a:lnTo>
                  <a:lnTo>
                    <a:pt x="547" y="524"/>
                  </a:lnTo>
                  <a:lnTo>
                    <a:pt x="547" y="526"/>
                  </a:lnTo>
                  <a:lnTo>
                    <a:pt x="545" y="526"/>
                  </a:lnTo>
                  <a:lnTo>
                    <a:pt x="545" y="527"/>
                  </a:lnTo>
                  <a:lnTo>
                    <a:pt x="544" y="527"/>
                  </a:lnTo>
                  <a:lnTo>
                    <a:pt x="542" y="527"/>
                  </a:lnTo>
                  <a:lnTo>
                    <a:pt x="540" y="527"/>
                  </a:lnTo>
                  <a:lnTo>
                    <a:pt x="539" y="526"/>
                  </a:lnTo>
                  <a:lnTo>
                    <a:pt x="537" y="526"/>
                  </a:lnTo>
                  <a:lnTo>
                    <a:pt x="537" y="527"/>
                  </a:lnTo>
                  <a:lnTo>
                    <a:pt x="535" y="527"/>
                  </a:lnTo>
                  <a:lnTo>
                    <a:pt x="535" y="529"/>
                  </a:lnTo>
                  <a:lnTo>
                    <a:pt x="533" y="529"/>
                  </a:lnTo>
                  <a:lnTo>
                    <a:pt x="532" y="529"/>
                  </a:lnTo>
                  <a:lnTo>
                    <a:pt x="530" y="529"/>
                  </a:lnTo>
                  <a:lnTo>
                    <a:pt x="528" y="529"/>
                  </a:lnTo>
                  <a:lnTo>
                    <a:pt x="528" y="527"/>
                  </a:lnTo>
                  <a:lnTo>
                    <a:pt x="525" y="527"/>
                  </a:lnTo>
                  <a:lnTo>
                    <a:pt x="522" y="527"/>
                  </a:lnTo>
                  <a:lnTo>
                    <a:pt x="522" y="529"/>
                  </a:lnTo>
                  <a:lnTo>
                    <a:pt x="520" y="529"/>
                  </a:lnTo>
                  <a:lnTo>
                    <a:pt x="520" y="530"/>
                  </a:lnTo>
                  <a:lnTo>
                    <a:pt x="518" y="530"/>
                  </a:lnTo>
                  <a:lnTo>
                    <a:pt x="517" y="530"/>
                  </a:lnTo>
                  <a:lnTo>
                    <a:pt x="515" y="530"/>
                  </a:lnTo>
                  <a:lnTo>
                    <a:pt x="513" y="530"/>
                  </a:lnTo>
                  <a:lnTo>
                    <a:pt x="512" y="530"/>
                  </a:lnTo>
                  <a:lnTo>
                    <a:pt x="512" y="532"/>
                  </a:lnTo>
                  <a:lnTo>
                    <a:pt x="510" y="532"/>
                  </a:lnTo>
                  <a:lnTo>
                    <a:pt x="508" y="532"/>
                  </a:lnTo>
                  <a:lnTo>
                    <a:pt x="508" y="534"/>
                  </a:lnTo>
                  <a:lnTo>
                    <a:pt x="506" y="534"/>
                  </a:lnTo>
                  <a:lnTo>
                    <a:pt x="506" y="535"/>
                  </a:lnTo>
                  <a:lnTo>
                    <a:pt x="505" y="535"/>
                  </a:lnTo>
                  <a:lnTo>
                    <a:pt x="503" y="535"/>
                  </a:lnTo>
                  <a:lnTo>
                    <a:pt x="503" y="534"/>
                  </a:lnTo>
                  <a:lnTo>
                    <a:pt x="503" y="535"/>
                  </a:lnTo>
                  <a:lnTo>
                    <a:pt x="501" y="535"/>
                  </a:lnTo>
                  <a:lnTo>
                    <a:pt x="500" y="535"/>
                  </a:lnTo>
                  <a:lnTo>
                    <a:pt x="500" y="534"/>
                  </a:lnTo>
                  <a:lnTo>
                    <a:pt x="498" y="532"/>
                  </a:lnTo>
                  <a:lnTo>
                    <a:pt x="498" y="530"/>
                  </a:lnTo>
                  <a:lnTo>
                    <a:pt x="496" y="530"/>
                  </a:lnTo>
                  <a:lnTo>
                    <a:pt x="495" y="530"/>
                  </a:lnTo>
                  <a:lnTo>
                    <a:pt x="493" y="530"/>
                  </a:lnTo>
                  <a:lnTo>
                    <a:pt x="493" y="529"/>
                  </a:lnTo>
                  <a:lnTo>
                    <a:pt x="493" y="527"/>
                  </a:lnTo>
                  <a:lnTo>
                    <a:pt x="491" y="526"/>
                  </a:lnTo>
                  <a:lnTo>
                    <a:pt x="490" y="527"/>
                  </a:lnTo>
                  <a:lnTo>
                    <a:pt x="490" y="526"/>
                  </a:lnTo>
                  <a:lnTo>
                    <a:pt x="486" y="526"/>
                  </a:lnTo>
                  <a:lnTo>
                    <a:pt x="484" y="524"/>
                  </a:lnTo>
                  <a:lnTo>
                    <a:pt x="481" y="522"/>
                  </a:lnTo>
                  <a:lnTo>
                    <a:pt x="479" y="522"/>
                  </a:lnTo>
                  <a:lnTo>
                    <a:pt x="478" y="522"/>
                  </a:lnTo>
                  <a:lnTo>
                    <a:pt x="474" y="522"/>
                  </a:lnTo>
                  <a:lnTo>
                    <a:pt x="473" y="522"/>
                  </a:lnTo>
                  <a:lnTo>
                    <a:pt x="471" y="522"/>
                  </a:lnTo>
                  <a:lnTo>
                    <a:pt x="471" y="524"/>
                  </a:lnTo>
                  <a:lnTo>
                    <a:pt x="471" y="522"/>
                  </a:lnTo>
                  <a:lnTo>
                    <a:pt x="469" y="522"/>
                  </a:lnTo>
                  <a:lnTo>
                    <a:pt x="469" y="524"/>
                  </a:lnTo>
                  <a:lnTo>
                    <a:pt x="468" y="524"/>
                  </a:lnTo>
                  <a:lnTo>
                    <a:pt x="466" y="524"/>
                  </a:lnTo>
                  <a:lnTo>
                    <a:pt x="464" y="526"/>
                  </a:lnTo>
                  <a:lnTo>
                    <a:pt x="463" y="527"/>
                  </a:lnTo>
                  <a:lnTo>
                    <a:pt x="461" y="527"/>
                  </a:lnTo>
                  <a:lnTo>
                    <a:pt x="459" y="527"/>
                  </a:lnTo>
                  <a:lnTo>
                    <a:pt x="457" y="527"/>
                  </a:lnTo>
                  <a:lnTo>
                    <a:pt x="457" y="529"/>
                  </a:lnTo>
                  <a:lnTo>
                    <a:pt x="456" y="529"/>
                  </a:lnTo>
                  <a:lnTo>
                    <a:pt x="456" y="527"/>
                  </a:lnTo>
                  <a:lnTo>
                    <a:pt x="454" y="526"/>
                  </a:lnTo>
                  <a:lnTo>
                    <a:pt x="452" y="526"/>
                  </a:lnTo>
                  <a:lnTo>
                    <a:pt x="452" y="527"/>
                  </a:lnTo>
                  <a:lnTo>
                    <a:pt x="451" y="527"/>
                  </a:lnTo>
                  <a:lnTo>
                    <a:pt x="449" y="527"/>
                  </a:lnTo>
                  <a:lnTo>
                    <a:pt x="447" y="527"/>
                  </a:lnTo>
                  <a:lnTo>
                    <a:pt x="446" y="527"/>
                  </a:lnTo>
                  <a:lnTo>
                    <a:pt x="446" y="529"/>
                  </a:lnTo>
                  <a:lnTo>
                    <a:pt x="444" y="529"/>
                  </a:lnTo>
                  <a:lnTo>
                    <a:pt x="444" y="530"/>
                  </a:lnTo>
                  <a:lnTo>
                    <a:pt x="444" y="532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0"/>
                  </a:lnTo>
                  <a:lnTo>
                    <a:pt x="441" y="530"/>
                  </a:lnTo>
                  <a:lnTo>
                    <a:pt x="439" y="530"/>
                  </a:lnTo>
                  <a:lnTo>
                    <a:pt x="439" y="532"/>
                  </a:lnTo>
                  <a:lnTo>
                    <a:pt x="439" y="534"/>
                  </a:lnTo>
                  <a:lnTo>
                    <a:pt x="441" y="534"/>
                  </a:lnTo>
                  <a:lnTo>
                    <a:pt x="441" y="535"/>
                  </a:lnTo>
                  <a:lnTo>
                    <a:pt x="441" y="537"/>
                  </a:lnTo>
                  <a:lnTo>
                    <a:pt x="439" y="535"/>
                  </a:lnTo>
                  <a:lnTo>
                    <a:pt x="439" y="534"/>
                  </a:lnTo>
                  <a:lnTo>
                    <a:pt x="437" y="535"/>
                  </a:lnTo>
                  <a:lnTo>
                    <a:pt x="437" y="537"/>
                  </a:lnTo>
                  <a:lnTo>
                    <a:pt x="436" y="537"/>
                  </a:lnTo>
                  <a:lnTo>
                    <a:pt x="434" y="537"/>
                  </a:lnTo>
                  <a:lnTo>
                    <a:pt x="434" y="539"/>
                  </a:lnTo>
                  <a:lnTo>
                    <a:pt x="434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0" y="544"/>
                  </a:lnTo>
                  <a:lnTo>
                    <a:pt x="430" y="545"/>
                  </a:lnTo>
                  <a:lnTo>
                    <a:pt x="430" y="547"/>
                  </a:lnTo>
                  <a:lnTo>
                    <a:pt x="429" y="549"/>
                  </a:lnTo>
                  <a:lnTo>
                    <a:pt x="427" y="549"/>
                  </a:lnTo>
                  <a:lnTo>
                    <a:pt x="427" y="550"/>
                  </a:lnTo>
                  <a:lnTo>
                    <a:pt x="427" y="549"/>
                  </a:lnTo>
                  <a:lnTo>
                    <a:pt x="425" y="549"/>
                  </a:lnTo>
                  <a:lnTo>
                    <a:pt x="425" y="550"/>
                  </a:lnTo>
                  <a:lnTo>
                    <a:pt x="425" y="552"/>
                  </a:lnTo>
                  <a:lnTo>
                    <a:pt x="424" y="552"/>
                  </a:lnTo>
                  <a:lnTo>
                    <a:pt x="424" y="553"/>
                  </a:lnTo>
                  <a:lnTo>
                    <a:pt x="424" y="555"/>
                  </a:lnTo>
                  <a:lnTo>
                    <a:pt x="424" y="557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4" y="560"/>
                  </a:lnTo>
                  <a:lnTo>
                    <a:pt x="412" y="562"/>
                  </a:lnTo>
                  <a:lnTo>
                    <a:pt x="410" y="562"/>
                  </a:lnTo>
                  <a:lnTo>
                    <a:pt x="410" y="563"/>
                  </a:lnTo>
                  <a:lnTo>
                    <a:pt x="408" y="563"/>
                  </a:lnTo>
                  <a:lnTo>
                    <a:pt x="407" y="565"/>
                  </a:lnTo>
                  <a:lnTo>
                    <a:pt x="405" y="565"/>
                  </a:lnTo>
                  <a:lnTo>
                    <a:pt x="403" y="567"/>
                  </a:lnTo>
                  <a:lnTo>
                    <a:pt x="402" y="567"/>
                  </a:lnTo>
                  <a:lnTo>
                    <a:pt x="402" y="568"/>
                  </a:lnTo>
                  <a:lnTo>
                    <a:pt x="400" y="570"/>
                  </a:lnTo>
                  <a:lnTo>
                    <a:pt x="397" y="570"/>
                  </a:lnTo>
                  <a:lnTo>
                    <a:pt x="397" y="572"/>
                  </a:lnTo>
                  <a:lnTo>
                    <a:pt x="395" y="573"/>
                  </a:lnTo>
                  <a:lnTo>
                    <a:pt x="393" y="573"/>
                  </a:lnTo>
                  <a:lnTo>
                    <a:pt x="393" y="575"/>
                  </a:lnTo>
                  <a:lnTo>
                    <a:pt x="393" y="576"/>
                  </a:lnTo>
                  <a:lnTo>
                    <a:pt x="392" y="576"/>
                  </a:lnTo>
                  <a:lnTo>
                    <a:pt x="392" y="578"/>
                  </a:lnTo>
                  <a:lnTo>
                    <a:pt x="390" y="578"/>
                  </a:lnTo>
                  <a:lnTo>
                    <a:pt x="390" y="580"/>
                  </a:lnTo>
                  <a:lnTo>
                    <a:pt x="388" y="580"/>
                  </a:lnTo>
                  <a:lnTo>
                    <a:pt x="387" y="581"/>
                  </a:lnTo>
                  <a:lnTo>
                    <a:pt x="387" y="583"/>
                  </a:lnTo>
                  <a:lnTo>
                    <a:pt x="385" y="583"/>
                  </a:lnTo>
                  <a:lnTo>
                    <a:pt x="385" y="585"/>
                  </a:lnTo>
                  <a:lnTo>
                    <a:pt x="385" y="586"/>
                  </a:lnTo>
                  <a:lnTo>
                    <a:pt x="383" y="586"/>
                  </a:lnTo>
                  <a:lnTo>
                    <a:pt x="381" y="586"/>
                  </a:lnTo>
                  <a:lnTo>
                    <a:pt x="380" y="585"/>
                  </a:lnTo>
                  <a:lnTo>
                    <a:pt x="380" y="583"/>
                  </a:lnTo>
                  <a:lnTo>
                    <a:pt x="378" y="583"/>
                  </a:lnTo>
                  <a:lnTo>
                    <a:pt x="376" y="585"/>
                  </a:lnTo>
                  <a:lnTo>
                    <a:pt x="376" y="583"/>
                  </a:lnTo>
                  <a:lnTo>
                    <a:pt x="375" y="583"/>
                  </a:lnTo>
                  <a:lnTo>
                    <a:pt x="373" y="583"/>
                  </a:lnTo>
                  <a:lnTo>
                    <a:pt x="371" y="585"/>
                  </a:lnTo>
                  <a:lnTo>
                    <a:pt x="370" y="585"/>
                  </a:lnTo>
                  <a:lnTo>
                    <a:pt x="370" y="586"/>
                  </a:lnTo>
                  <a:lnTo>
                    <a:pt x="370" y="588"/>
                  </a:lnTo>
                  <a:lnTo>
                    <a:pt x="368" y="588"/>
                  </a:lnTo>
                  <a:lnTo>
                    <a:pt x="366" y="590"/>
                  </a:lnTo>
                  <a:lnTo>
                    <a:pt x="366" y="588"/>
                  </a:lnTo>
                  <a:lnTo>
                    <a:pt x="365" y="588"/>
                  </a:lnTo>
                  <a:lnTo>
                    <a:pt x="365" y="590"/>
                  </a:lnTo>
                  <a:lnTo>
                    <a:pt x="363" y="591"/>
                  </a:lnTo>
                  <a:lnTo>
                    <a:pt x="363" y="593"/>
                  </a:lnTo>
                  <a:lnTo>
                    <a:pt x="361" y="593"/>
                  </a:lnTo>
                  <a:lnTo>
                    <a:pt x="360" y="593"/>
                  </a:lnTo>
                  <a:lnTo>
                    <a:pt x="358" y="595"/>
                  </a:lnTo>
                  <a:lnTo>
                    <a:pt x="356" y="595"/>
                  </a:lnTo>
                  <a:lnTo>
                    <a:pt x="354" y="595"/>
                  </a:lnTo>
                  <a:lnTo>
                    <a:pt x="353" y="596"/>
                  </a:lnTo>
                  <a:lnTo>
                    <a:pt x="351" y="596"/>
                  </a:lnTo>
                  <a:lnTo>
                    <a:pt x="349" y="596"/>
                  </a:lnTo>
                  <a:lnTo>
                    <a:pt x="348" y="596"/>
                  </a:lnTo>
                  <a:lnTo>
                    <a:pt x="346" y="596"/>
                  </a:lnTo>
                  <a:lnTo>
                    <a:pt x="344" y="596"/>
                  </a:lnTo>
                  <a:lnTo>
                    <a:pt x="343" y="596"/>
                  </a:lnTo>
                  <a:lnTo>
                    <a:pt x="343" y="598"/>
                  </a:lnTo>
                  <a:lnTo>
                    <a:pt x="341" y="598"/>
                  </a:lnTo>
                  <a:lnTo>
                    <a:pt x="341" y="596"/>
                  </a:lnTo>
                  <a:lnTo>
                    <a:pt x="341" y="598"/>
                  </a:lnTo>
                  <a:lnTo>
                    <a:pt x="339" y="598"/>
                  </a:lnTo>
                  <a:lnTo>
                    <a:pt x="338" y="599"/>
                  </a:lnTo>
                  <a:lnTo>
                    <a:pt x="336" y="599"/>
                  </a:lnTo>
                  <a:lnTo>
                    <a:pt x="336" y="601"/>
                  </a:lnTo>
                  <a:lnTo>
                    <a:pt x="334" y="601"/>
                  </a:lnTo>
                  <a:lnTo>
                    <a:pt x="334" y="599"/>
                  </a:lnTo>
                  <a:lnTo>
                    <a:pt x="332" y="601"/>
                  </a:lnTo>
                  <a:lnTo>
                    <a:pt x="331" y="601"/>
                  </a:lnTo>
                  <a:lnTo>
                    <a:pt x="331" y="603"/>
                  </a:lnTo>
                  <a:lnTo>
                    <a:pt x="329" y="601"/>
                  </a:lnTo>
                  <a:lnTo>
                    <a:pt x="327" y="601"/>
                  </a:lnTo>
                  <a:lnTo>
                    <a:pt x="327" y="603"/>
                  </a:lnTo>
                  <a:lnTo>
                    <a:pt x="326" y="603"/>
                  </a:lnTo>
                  <a:lnTo>
                    <a:pt x="324" y="603"/>
                  </a:lnTo>
                  <a:lnTo>
                    <a:pt x="322" y="603"/>
                  </a:lnTo>
                  <a:lnTo>
                    <a:pt x="322" y="604"/>
                  </a:lnTo>
                  <a:lnTo>
                    <a:pt x="321" y="606"/>
                  </a:lnTo>
                  <a:lnTo>
                    <a:pt x="319" y="606"/>
                  </a:lnTo>
                  <a:lnTo>
                    <a:pt x="317" y="606"/>
                  </a:lnTo>
                  <a:lnTo>
                    <a:pt x="317" y="608"/>
                  </a:lnTo>
                  <a:lnTo>
                    <a:pt x="317" y="609"/>
                  </a:lnTo>
                  <a:lnTo>
                    <a:pt x="316" y="609"/>
                  </a:lnTo>
                  <a:lnTo>
                    <a:pt x="316" y="611"/>
                  </a:lnTo>
                  <a:lnTo>
                    <a:pt x="314" y="611"/>
                  </a:lnTo>
                  <a:lnTo>
                    <a:pt x="314" y="613"/>
                  </a:lnTo>
                  <a:lnTo>
                    <a:pt x="314" y="611"/>
                  </a:lnTo>
                  <a:lnTo>
                    <a:pt x="312" y="611"/>
                  </a:lnTo>
                  <a:lnTo>
                    <a:pt x="312" y="613"/>
                  </a:lnTo>
                  <a:lnTo>
                    <a:pt x="311" y="613"/>
                  </a:lnTo>
                  <a:lnTo>
                    <a:pt x="311" y="614"/>
                  </a:lnTo>
                  <a:lnTo>
                    <a:pt x="311" y="616"/>
                  </a:lnTo>
                  <a:lnTo>
                    <a:pt x="309" y="616"/>
                  </a:lnTo>
                  <a:lnTo>
                    <a:pt x="309" y="618"/>
                  </a:lnTo>
                  <a:lnTo>
                    <a:pt x="311" y="618"/>
                  </a:lnTo>
                  <a:lnTo>
                    <a:pt x="309" y="619"/>
                  </a:lnTo>
                  <a:lnTo>
                    <a:pt x="309" y="618"/>
                  </a:lnTo>
                  <a:lnTo>
                    <a:pt x="309" y="619"/>
                  </a:lnTo>
                  <a:lnTo>
                    <a:pt x="309" y="621"/>
                  </a:lnTo>
                  <a:lnTo>
                    <a:pt x="309" y="622"/>
                  </a:lnTo>
                  <a:lnTo>
                    <a:pt x="307" y="622"/>
                  </a:lnTo>
                  <a:lnTo>
                    <a:pt x="309" y="622"/>
                  </a:lnTo>
                  <a:lnTo>
                    <a:pt x="307" y="622"/>
                  </a:lnTo>
                  <a:lnTo>
                    <a:pt x="307" y="624"/>
                  </a:lnTo>
                  <a:lnTo>
                    <a:pt x="307" y="626"/>
                  </a:lnTo>
                  <a:lnTo>
                    <a:pt x="305" y="627"/>
                  </a:lnTo>
                  <a:lnTo>
                    <a:pt x="305" y="629"/>
                  </a:lnTo>
                  <a:lnTo>
                    <a:pt x="304" y="629"/>
                  </a:lnTo>
                  <a:lnTo>
                    <a:pt x="305" y="631"/>
                  </a:lnTo>
                  <a:lnTo>
                    <a:pt x="304" y="632"/>
                  </a:lnTo>
                  <a:lnTo>
                    <a:pt x="305" y="632"/>
                  </a:lnTo>
                  <a:lnTo>
                    <a:pt x="305" y="634"/>
                  </a:lnTo>
                  <a:lnTo>
                    <a:pt x="304" y="634"/>
                  </a:lnTo>
                  <a:lnTo>
                    <a:pt x="304" y="636"/>
                  </a:lnTo>
                  <a:lnTo>
                    <a:pt x="304" y="637"/>
                  </a:lnTo>
                  <a:lnTo>
                    <a:pt x="302" y="637"/>
                  </a:lnTo>
                  <a:lnTo>
                    <a:pt x="304" y="637"/>
                  </a:lnTo>
                  <a:lnTo>
                    <a:pt x="304" y="639"/>
                  </a:lnTo>
                  <a:lnTo>
                    <a:pt x="302" y="639"/>
                  </a:lnTo>
                  <a:lnTo>
                    <a:pt x="302" y="641"/>
                  </a:lnTo>
                  <a:lnTo>
                    <a:pt x="302" y="642"/>
                  </a:lnTo>
                  <a:lnTo>
                    <a:pt x="304" y="642"/>
                  </a:lnTo>
                  <a:lnTo>
                    <a:pt x="304" y="644"/>
                  </a:lnTo>
                  <a:lnTo>
                    <a:pt x="302" y="644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0" y="644"/>
                  </a:lnTo>
                  <a:lnTo>
                    <a:pt x="302" y="645"/>
                  </a:lnTo>
                  <a:lnTo>
                    <a:pt x="302" y="647"/>
                  </a:lnTo>
                  <a:lnTo>
                    <a:pt x="302" y="649"/>
                  </a:lnTo>
                  <a:lnTo>
                    <a:pt x="300" y="649"/>
                  </a:lnTo>
                  <a:lnTo>
                    <a:pt x="300" y="650"/>
                  </a:lnTo>
                  <a:lnTo>
                    <a:pt x="300" y="652"/>
                  </a:lnTo>
                  <a:lnTo>
                    <a:pt x="300" y="654"/>
                  </a:lnTo>
                  <a:lnTo>
                    <a:pt x="300" y="655"/>
                  </a:lnTo>
                  <a:lnTo>
                    <a:pt x="300" y="657"/>
                  </a:lnTo>
                  <a:lnTo>
                    <a:pt x="299" y="657"/>
                  </a:lnTo>
                  <a:lnTo>
                    <a:pt x="299" y="659"/>
                  </a:lnTo>
                  <a:lnTo>
                    <a:pt x="297" y="659"/>
                  </a:lnTo>
                  <a:lnTo>
                    <a:pt x="297" y="660"/>
                  </a:lnTo>
                  <a:lnTo>
                    <a:pt x="297" y="662"/>
                  </a:lnTo>
                  <a:lnTo>
                    <a:pt x="295" y="662"/>
                  </a:lnTo>
                  <a:lnTo>
                    <a:pt x="294" y="663"/>
                  </a:lnTo>
                  <a:lnTo>
                    <a:pt x="294" y="665"/>
                  </a:lnTo>
                  <a:lnTo>
                    <a:pt x="292" y="665"/>
                  </a:lnTo>
                  <a:lnTo>
                    <a:pt x="292" y="667"/>
                  </a:lnTo>
                  <a:lnTo>
                    <a:pt x="292" y="668"/>
                  </a:lnTo>
                  <a:lnTo>
                    <a:pt x="292" y="670"/>
                  </a:lnTo>
                  <a:lnTo>
                    <a:pt x="290" y="670"/>
                  </a:lnTo>
                  <a:lnTo>
                    <a:pt x="290" y="672"/>
                  </a:lnTo>
                  <a:lnTo>
                    <a:pt x="290" y="673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7"/>
                  </a:lnTo>
                  <a:lnTo>
                    <a:pt x="287" y="677"/>
                  </a:lnTo>
                  <a:lnTo>
                    <a:pt x="287" y="678"/>
                  </a:lnTo>
                  <a:lnTo>
                    <a:pt x="287" y="680"/>
                  </a:lnTo>
                  <a:lnTo>
                    <a:pt x="285" y="680"/>
                  </a:lnTo>
                  <a:lnTo>
                    <a:pt x="287" y="682"/>
                  </a:lnTo>
                  <a:lnTo>
                    <a:pt x="285" y="682"/>
                  </a:lnTo>
                  <a:lnTo>
                    <a:pt x="285" y="683"/>
                  </a:lnTo>
                  <a:lnTo>
                    <a:pt x="285" y="685"/>
                  </a:lnTo>
                  <a:lnTo>
                    <a:pt x="285" y="686"/>
                  </a:lnTo>
                  <a:lnTo>
                    <a:pt x="285" y="688"/>
                  </a:lnTo>
                  <a:lnTo>
                    <a:pt x="284" y="690"/>
                  </a:lnTo>
                  <a:lnTo>
                    <a:pt x="284" y="691"/>
                  </a:lnTo>
                  <a:lnTo>
                    <a:pt x="284" y="693"/>
                  </a:lnTo>
                  <a:lnTo>
                    <a:pt x="282" y="695"/>
                  </a:lnTo>
                  <a:lnTo>
                    <a:pt x="280" y="695"/>
                  </a:lnTo>
                  <a:lnTo>
                    <a:pt x="280" y="696"/>
                  </a:lnTo>
                  <a:lnTo>
                    <a:pt x="282" y="696"/>
                  </a:lnTo>
                  <a:lnTo>
                    <a:pt x="282" y="698"/>
                  </a:lnTo>
                  <a:lnTo>
                    <a:pt x="284" y="698"/>
                  </a:lnTo>
                  <a:lnTo>
                    <a:pt x="282" y="698"/>
                  </a:lnTo>
                  <a:lnTo>
                    <a:pt x="280" y="698"/>
                  </a:lnTo>
                  <a:lnTo>
                    <a:pt x="280" y="700"/>
                  </a:lnTo>
                  <a:lnTo>
                    <a:pt x="278" y="700"/>
                  </a:lnTo>
                  <a:lnTo>
                    <a:pt x="277" y="701"/>
                  </a:lnTo>
                  <a:lnTo>
                    <a:pt x="278" y="701"/>
                  </a:lnTo>
                  <a:lnTo>
                    <a:pt x="277" y="701"/>
                  </a:lnTo>
                  <a:lnTo>
                    <a:pt x="278" y="701"/>
                  </a:lnTo>
                  <a:lnTo>
                    <a:pt x="278" y="703"/>
                  </a:lnTo>
                  <a:lnTo>
                    <a:pt x="277" y="703"/>
                  </a:lnTo>
                  <a:lnTo>
                    <a:pt x="277" y="705"/>
                  </a:lnTo>
                  <a:lnTo>
                    <a:pt x="277" y="706"/>
                  </a:lnTo>
                  <a:lnTo>
                    <a:pt x="275" y="708"/>
                  </a:lnTo>
                  <a:lnTo>
                    <a:pt x="273" y="708"/>
                  </a:lnTo>
                  <a:lnTo>
                    <a:pt x="273" y="709"/>
                  </a:lnTo>
                  <a:lnTo>
                    <a:pt x="272" y="709"/>
                  </a:lnTo>
                  <a:lnTo>
                    <a:pt x="272" y="711"/>
                  </a:lnTo>
                  <a:lnTo>
                    <a:pt x="270" y="711"/>
                  </a:lnTo>
                  <a:lnTo>
                    <a:pt x="272" y="711"/>
                  </a:lnTo>
                  <a:lnTo>
                    <a:pt x="270" y="713"/>
                  </a:lnTo>
                  <a:lnTo>
                    <a:pt x="270" y="711"/>
                  </a:lnTo>
                  <a:lnTo>
                    <a:pt x="268" y="713"/>
                  </a:lnTo>
                  <a:lnTo>
                    <a:pt x="267" y="713"/>
                  </a:lnTo>
                  <a:lnTo>
                    <a:pt x="267" y="714"/>
                  </a:lnTo>
                  <a:lnTo>
                    <a:pt x="265" y="716"/>
                  </a:lnTo>
                  <a:lnTo>
                    <a:pt x="265" y="718"/>
                  </a:lnTo>
                  <a:lnTo>
                    <a:pt x="265" y="719"/>
                  </a:lnTo>
                  <a:lnTo>
                    <a:pt x="263" y="721"/>
                  </a:lnTo>
                  <a:lnTo>
                    <a:pt x="263" y="723"/>
                  </a:lnTo>
                  <a:lnTo>
                    <a:pt x="262" y="723"/>
                  </a:lnTo>
                  <a:lnTo>
                    <a:pt x="262" y="724"/>
                  </a:lnTo>
                  <a:lnTo>
                    <a:pt x="262" y="726"/>
                  </a:lnTo>
                  <a:lnTo>
                    <a:pt x="262" y="728"/>
                  </a:lnTo>
                  <a:lnTo>
                    <a:pt x="262" y="729"/>
                  </a:lnTo>
                  <a:lnTo>
                    <a:pt x="262" y="731"/>
                  </a:lnTo>
                  <a:lnTo>
                    <a:pt x="263" y="732"/>
                  </a:lnTo>
                  <a:lnTo>
                    <a:pt x="265" y="734"/>
                  </a:lnTo>
                  <a:lnTo>
                    <a:pt x="267" y="736"/>
                  </a:lnTo>
                  <a:lnTo>
                    <a:pt x="265" y="736"/>
                  </a:lnTo>
                  <a:lnTo>
                    <a:pt x="267" y="737"/>
                  </a:lnTo>
                  <a:lnTo>
                    <a:pt x="267" y="739"/>
                  </a:lnTo>
                  <a:lnTo>
                    <a:pt x="267" y="741"/>
                  </a:lnTo>
                  <a:lnTo>
                    <a:pt x="267" y="742"/>
                  </a:lnTo>
                  <a:lnTo>
                    <a:pt x="268" y="742"/>
                  </a:lnTo>
                  <a:lnTo>
                    <a:pt x="268" y="744"/>
                  </a:lnTo>
                  <a:lnTo>
                    <a:pt x="267" y="744"/>
                  </a:lnTo>
                  <a:lnTo>
                    <a:pt x="268" y="744"/>
                  </a:lnTo>
                  <a:lnTo>
                    <a:pt x="267" y="746"/>
                  </a:lnTo>
                  <a:lnTo>
                    <a:pt x="267" y="747"/>
                  </a:lnTo>
                  <a:lnTo>
                    <a:pt x="268" y="747"/>
                  </a:lnTo>
                  <a:lnTo>
                    <a:pt x="268" y="749"/>
                  </a:lnTo>
                  <a:lnTo>
                    <a:pt x="270" y="751"/>
                  </a:lnTo>
                  <a:lnTo>
                    <a:pt x="270" y="752"/>
                  </a:lnTo>
                  <a:lnTo>
                    <a:pt x="270" y="754"/>
                  </a:lnTo>
                  <a:lnTo>
                    <a:pt x="270" y="755"/>
                  </a:lnTo>
                  <a:lnTo>
                    <a:pt x="270" y="757"/>
                  </a:lnTo>
                  <a:lnTo>
                    <a:pt x="270" y="759"/>
                  </a:lnTo>
                  <a:lnTo>
                    <a:pt x="270" y="760"/>
                  </a:lnTo>
                  <a:lnTo>
                    <a:pt x="270" y="762"/>
                  </a:lnTo>
                  <a:lnTo>
                    <a:pt x="270" y="764"/>
                  </a:lnTo>
                  <a:lnTo>
                    <a:pt x="270" y="765"/>
                  </a:lnTo>
                  <a:lnTo>
                    <a:pt x="272" y="765"/>
                  </a:lnTo>
                  <a:lnTo>
                    <a:pt x="273" y="767"/>
                  </a:lnTo>
                  <a:lnTo>
                    <a:pt x="275" y="767"/>
                  </a:lnTo>
                  <a:lnTo>
                    <a:pt x="277" y="767"/>
                  </a:lnTo>
                  <a:lnTo>
                    <a:pt x="277" y="769"/>
                  </a:lnTo>
                  <a:lnTo>
                    <a:pt x="278" y="770"/>
                  </a:lnTo>
                  <a:lnTo>
                    <a:pt x="278" y="772"/>
                  </a:lnTo>
                  <a:lnTo>
                    <a:pt x="280" y="772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5"/>
                  </a:lnTo>
                  <a:lnTo>
                    <a:pt x="280" y="777"/>
                  </a:lnTo>
                  <a:lnTo>
                    <a:pt x="282" y="778"/>
                  </a:lnTo>
                  <a:lnTo>
                    <a:pt x="280" y="778"/>
                  </a:lnTo>
                  <a:lnTo>
                    <a:pt x="280" y="780"/>
                  </a:lnTo>
                  <a:lnTo>
                    <a:pt x="278" y="780"/>
                  </a:lnTo>
                  <a:lnTo>
                    <a:pt x="278" y="782"/>
                  </a:lnTo>
                  <a:lnTo>
                    <a:pt x="277" y="782"/>
                  </a:lnTo>
                  <a:lnTo>
                    <a:pt x="277" y="783"/>
                  </a:lnTo>
                  <a:lnTo>
                    <a:pt x="277" y="785"/>
                  </a:lnTo>
                  <a:lnTo>
                    <a:pt x="275" y="785"/>
                  </a:lnTo>
                  <a:lnTo>
                    <a:pt x="275" y="787"/>
                  </a:lnTo>
                  <a:lnTo>
                    <a:pt x="275" y="788"/>
                  </a:lnTo>
                  <a:lnTo>
                    <a:pt x="277" y="788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92"/>
                  </a:lnTo>
                  <a:lnTo>
                    <a:pt x="277" y="793"/>
                  </a:lnTo>
                  <a:lnTo>
                    <a:pt x="277" y="795"/>
                  </a:lnTo>
                  <a:lnTo>
                    <a:pt x="277" y="797"/>
                  </a:lnTo>
                  <a:lnTo>
                    <a:pt x="277" y="798"/>
                  </a:lnTo>
                  <a:lnTo>
                    <a:pt x="275" y="798"/>
                  </a:lnTo>
                  <a:lnTo>
                    <a:pt x="277" y="798"/>
                  </a:lnTo>
                  <a:lnTo>
                    <a:pt x="277" y="800"/>
                  </a:lnTo>
                  <a:lnTo>
                    <a:pt x="277" y="801"/>
                  </a:lnTo>
                  <a:lnTo>
                    <a:pt x="277" y="803"/>
                  </a:lnTo>
                  <a:lnTo>
                    <a:pt x="277" y="805"/>
                  </a:lnTo>
                  <a:lnTo>
                    <a:pt x="277" y="806"/>
                  </a:lnTo>
                  <a:lnTo>
                    <a:pt x="275" y="808"/>
                  </a:lnTo>
                  <a:lnTo>
                    <a:pt x="275" y="810"/>
                  </a:lnTo>
                  <a:lnTo>
                    <a:pt x="275" y="811"/>
                  </a:lnTo>
                  <a:lnTo>
                    <a:pt x="273" y="811"/>
                  </a:lnTo>
                  <a:lnTo>
                    <a:pt x="273" y="813"/>
                  </a:lnTo>
                  <a:lnTo>
                    <a:pt x="273" y="815"/>
                  </a:lnTo>
                  <a:lnTo>
                    <a:pt x="273" y="818"/>
                  </a:lnTo>
                  <a:lnTo>
                    <a:pt x="275" y="818"/>
                  </a:lnTo>
                  <a:lnTo>
                    <a:pt x="275" y="820"/>
                  </a:lnTo>
                  <a:lnTo>
                    <a:pt x="275" y="821"/>
                  </a:lnTo>
                  <a:lnTo>
                    <a:pt x="275" y="823"/>
                  </a:lnTo>
                  <a:lnTo>
                    <a:pt x="275" y="824"/>
                  </a:lnTo>
                  <a:lnTo>
                    <a:pt x="273" y="824"/>
                  </a:lnTo>
                  <a:lnTo>
                    <a:pt x="275" y="824"/>
                  </a:lnTo>
                  <a:lnTo>
                    <a:pt x="273" y="826"/>
                  </a:lnTo>
                  <a:lnTo>
                    <a:pt x="275" y="826"/>
                  </a:lnTo>
                  <a:lnTo>
                    <a:pt x="273" y="826"/>
                  </a:lnTo>
                  <a:lnTo>
                    <a:pt x="273" y="828"/>
                  </a:lnTo>
                  <a:lnTo>
                    <a:pt x="273" y="829"/>
                  </a:lnTo>
                  <a:lnTo>
                    <a:pt x="272" y="829"/>
                  </a:lnTo>
                  <a:lnTo>
                    <a:pt x="272" y="831"/>
                  </a:lnTo>
                  <a:lnTo>
                    <a:pt x="272" y="833"/>
                  </a:lnTo>
                  <a:lnTo>
                    <a:pt x="273" y="833"/>
                  </a:lnTo>
                  <a:lnTo>
                    <a:pt x="273" y="834"/>
                  </a:lnTo>
                  <a:lnTo>
                    <a:pt x="272" y="834"/>
                  </a:lnTo>
                  <a:lnTo>
                    <a:pt x="273" y="834"/>
                  </a:lnTo>
                  <a:lnTo>
                    <a:pt x="272" y="834"/>
                  </a:lnTo>
                  <a:lnTo>
                    <a:pt x="272" y="836"/>
                  </a:lnTo>
                  <a:lnTo>
                    <a:pt x="272" y="838"/>
                  </a:lnTo>
                  <a:lnTo>
                    <a:pt x="272" y="836"/>
                  </a:lnTo>
                  <a:lnTo>
                    <a:pt x="272" y="838"/>
                  </a:lnTo>
                  <a:lnTo>
                    <a:pt x="270" y="838"/>
                  </a:lnTo>
                  <a:lnTo>
                    <a:pt x="270" y="839"/>
                  </a:lnTo>
                  <a:lnTo>
                    <a:pt x="270" y="841"/>
                  </a:lnTo>
                  <a:lnTo>
                    <a:pt x="268" y="841"/>
                  </a:lnTo>
                  <a:lnTo>
                    <a:pt x="268" y="843"/>
                  </a:lnTo>
                  <a:lnTo>
                    <a:pt x="267" y="843"/>
                  </a:lnTo>
                  <a:lnTo>
                    <a:pt x="268" y="843"/>
                  </a:lnTo>
                  <a:lnTo>
                    <a:pt x="267" y="843"/>
                  </a:lnTo>
                  <a:lnTo>
                    <a:pt x="267" y="844"/>
                  </a:lnTo>
                  <a:lnTo>
                    <a:pt x="265" y="844"/>
                  </a:lnTo>
                  <a:lnTo>
                    <a:pt x="267" y="844"/>
                  </a:lnTo>
                  <a:lnTo>
                    <a:pt x="265" y="844"/>
                  </a:lnTo>
                  <a:lnTo>
                    <a:pt x="265" y="846"/>
                  </a:lnTo>
                  <a:lnTo>
                    <a:pt x="265" y="847"/>
                  </a:lnTo>
                  <a:lnTo>
                    <a:pt x="265" y="849"/>
                  </a:lnTo>
                  <a:lnTo>
                    <a:pt x="263" y="849"/>
                  </a:lnTo>
                  <a:lnTo>
                    <a:pt x="262" y="849"/>
                  </a:lnTo>
                  <a:lnTo>
                    <a:pt x="260" y="849"/>
                  </a:lnTo>
                  <a:lnTo>
                    <a:pt x="260" y="851"/>
                  </a:lnTo>
                  <a:lnTo>
                    <a:pt x="260" y="849"/>
                  </a:lnTo>
                  <a:lnTo>
                    <a:pt x="258" y="847"/>
                  </a:lnTo>
                  <a:lnTo>
                    <a:pt x="258" y="846"/>
                  </a:lnTo>
                  <a:lnTo>
                    <a:pt x="258" y="844"/>
                  </a:lnTo>
                  <a:lnTo>
                    <a:pt x="258" y="843"/>
                  </a:lnTo>
                  <a:lnTo>
                    <a:pt x="256" y="843"/>
                  </a:lnTo>
                  <a:lnTo>
                    <a:pt x="255" y="843"/>
                  </a:lnTo>
                  <a:lnTo>
                    <a:pt x="253" y="844"/>
                  </a:lnTo>
                  <a:lnTo>
                    <a:pt x="251" y="846"/>
                  </a:lnTo>
                  <a:lnTo>
                    <a:pt x="250" y="846"/>
                  </a:lnTo>
                  <a:lnTo>
                    <a:pt x="248" y="846"/>
                  </a:lnTo>
                  <a:lnTo>
                    <a:pt x="246" y="846"/>
                  </a:lnTo>
                  <a:lnTo>
                    <a:pt x="245" y="846"/>
                  </a:lnTo>
                  <a:lnTo>
                    <a:pt x="243" y="844"/>
                  </a:lnTo>
                  <a:lnTo>
                    <a:pt x="241" y="843"/>
                  </a:lnTo>
                  <a:lnTo>
                    <a:pt x="241" y="841"/>
                  </a:lnTo>
                  <a:lnTo>
                    <a:pt x="238" y="843"/>
                  </a:lnTo>
                  <a:lnTo>
                    <a:pt x="235" y="843"/>
                  </a:lnTo>
                  <a:lnTo>
                    <a:pt x="233" y="843"/>
                  </a:lnTo>
                  <a:lnTo>
                    <a:pt x="231" y="843"/>
                  </a:lnTo>
                  <a:lnTo>
                    <a:pt x="229" y="843"/>
                  </a:lnTo>
                  <a:lnTo>
                    <a:pt x="228" y="843"/>
                  </a:lnTo>
                  <a:lnTo>
                    <a:pt x="226" y="843"/>
                  </a:lnTo>
                  <a:lnTo>
                    <a:pt x="226" y="841"/>
                  </a:lnTo>
                  <a:lnTo>
                    <a:pt x="224" y="839"/>
                  </a:lnTo>
                  <a:lnTo>
                    <a:pt x="224" y="838"/>
                  </a:lnTo>
                  <a:lnTo>
                    <a:pt x="223" y="836"/>
                  </a:lnTo>
                  <a:lnTo>
                    <a:pt x="221" y="834"/>
                  </a:lnTo>
                  <a:lnTo>
                    <a:pt x="219" y="833"/>
                  </a:lnTo>
                  <a:lnTo>
                    <a:pt x="218" y="833"/>
                  </a:lnTo>
                  <a:lnTo>
                    <a:pt x="218" y="831"/>
                  </a:lnTo>
                  <a:lnTo>
                    <a:pt x="218" y="829"/>
                  </a:lnTo>
                  <a:lnTo>
                    <a:pt x="218" y="828"/>
                  </a:lnTo>
                  <a:lnTo>
                    <a:pt x="216" y="828"/>
                  </a:lnTo>
                  <a:lnTo>
                    <a:pt x="216" y="826"/>
                  </a:lnTo>
                  <a:lnTo>
                    <a:pt x="216" y="824"/>
                  </a:lnTo>
                  <a:lnTo>
                    <a:pt x="216" y="823"/>
                  </a:lnTo>
                  <a:lnTo>
                    <a:pt x="216" y="821"/>
                  </a:lnTo>
                  <a:lnTo>
                    <a:pt x="216" y="820"/>
                  </a:lnTo>
                  <a:lnTo>
                    <a:pt x="216" y="818"/>
                  </a:lnTo>
                  <a:lnTo>
                    <a:pt x="216" y="816"/>
                  </a:lnTo>
                  <a:lnTo>
                    <a:pt x="216" y="815"/>
                  </a:lnTo>
                  <a:lnTo>
                    <a:pt x="214" y="815"/>
                  </a:lnTo>
                  <a:lnTo>
                    <a:pt x="214" y="813"/>
                  </a:lnTo>
                  <a:lnTo>
                    <a:pt x="214" y="811"/>
                  </a:lnTo>
                  <a:lnTo>
                    <a:pt x="213" y="811"/>
                  </a:lnTo>
                  <a:lnTo>
                    <a:pt x="214" y="811"/>
                  </a:lnTo>
                  <a:lnTo>
                    <a:pt x="214" y="810"/>
                  </a:lnTo>
                  <a:lnTo>
                    <a:pt x="213" y="810"/>
                  </a:lnTo>
                  <a:lnTo>
                    <a:pt x="213" y="808"/>
                  </a:lnTo>
                  <a:lnTo>
                    <a:pt x="211" y="808"/>
                  </a:lnTo>
                  <a:lnTo>
                    <a:pt x="209" y="808"/>
                  </a:lnTo>
                  <a:lnTo>
                    <a:pt x="207" y="808"/>
                  </a:lnTo>
                  <a:lnTo>
                    <a:pt x="206" y="808"/>
                  </a:lnTo>
                  <a:lnTo>
                    <a:pt x="206" y="806"/>
                  </a:lnTo>
                  <a:lnTo>
                    <a:pt x="206" y="805"/>
                  </a:lnTo>
                  <a:lnTo>
                    <a:pt x="206" y="803"/>
                  </a:lnTo>
                  <a:lnTo>
                    <a:pt x="204" y="803"/>
                  </a:lnTo>
                  <a:lnTo>
                    <a:pt x="202" y="803"/>
                  </a:lnTo>
                  <a:lnTo>
                    <a:pt x="201" y="803"/>
                  </a:lnTo>
                  <a:lnTo>
                    <a:pt x="199" y="803"/>
                  </a:lnTo>
                  <a:lnTo>
                    <a:pt x="199" y="801"/>
                  </a:lnTo>
                  <a:lnTo>
                    <a:pt x="199" y="800"/>
                  </a:lnTo>
                  <a:lnTo>
                    <a:pt x="199" y="798"/>
                  </a:lnTo>
                  <a:lnTo>
                    <a:pt x="201" y="797"/>
                  </a:lnTo>
                  <a:lnTo>
                    <a:pt x="202" y="795"/>
                  </a:lnTo>
                  <a:lnTo>
                    <a:pt x="202" y="793"/>
                  </a:lnTo>
                  <a:lnTo>
                    <a:pt x="202" y="792"/>
                  </a:lnTo>
                  <a:lnTo>
                    <a:pt x="204" y="790"/>
                  </a:lnTo>
                  <a:lnTo>
                    <a:pt x="204" y="788"/>
                  </a:lnTo>
                  <a:lnTo>
                    <a:pt x="206" y="788"/>
                  </a:lnTo>
                  <a:lnTo>
                    <a:pt x="206" y="787"/>
                  </a:lnTo>
                  <a:lnTo>
                    <a:pt x="207" y="787"/>
                  </a:lnTo>
                  <a:lnTo>
                    <a:pt x="209" y="785"/>
                  </a:lnTo>
                  <a:lnTo>
                    <a:pt x="207" y="783"/>
                  </a:lnTo>
                  <a:lnTo>
                    <a:pt x="206" y="782"/>
                  </a:lnTo>
                  <a:lnTo>
                    <a:pt x="206" y="780"/>
                  </a:lnTo>
                  <a:lnTo>
                    <a:pt x="207" y="780"/>
                  </a:lnTo>
                  <a:lnTo>
                    <a:pt x="207" y="778"/>
                  </a:lnTo>
                  <a:lnTo>
                    <a:pt x="206" y="778"/>
                  </a:lnTo>
                  <a:lnTo>
                    <a:pt x="204" y="778"/>
                  </a:lnTo>
                  <a:lnTo>
                    <a:pt x="204" y="777"/>
                  </a:lnTo>
                  <a:lnTo>
                    <a:pt x="202" y="777"/>
                  </a:lnTo>
                  <a:lnTo>
                    <a:pt x="201" y="777"/>
                  </a:lnTo>
                  <a:lnTo>
                    <a:pt x="199" y="777"/>
                  </a:lnTo>
                  <a:lnTo>
                    <a:pt x="199" y="775"/>
                  </a:lnTo>
                  <a:lnTo>
                    <a:pt x="199" y="774"/>
                  </a:lnTo>
                  <a:lnTo>
                    <a:pt x="199" y="772"/>
                  </a:lnTo>
                  <a:lnTo>
                    <a:pt x="201" y="772"/>
                  </a:lnTo>
                  <a:lnTo>
                    <a:pt x="199" y="772"/>
                  </a:lnTo>
                  <a:lnTo>
                    <a:pt x="197" y="770"/>
                  </a:lnTo>
                  <a:lnTo>
                    <a:pt x="196" y="770"/>
                  </a:lnTo>
                  <a:lnTo>
                    <a:pt x="194" y="770"/>
                  </a:lnTo>
                  <a:lnTo>
                    <a:pt x="192" y="770"/>
                  </a:lnTo>
                  <a:lnTo>
                    <a:pt x="191" y="770"/>
                  </a:lnTo>
                  <a:lnTo>
                    <a:pt x="191" y="772"/>
                  </a:lnTo>
                  <a:lnTo>
                    <a:pt x="189" y="772"/>
                  </a:lnTo>
                  <a:lnTo>
                    <a:pt x="187" y="772"/>
                  </a:lnTo>
                  <a:lnTo>
                    <a:pt x="187" y="770"/>
                  </a:lnTo>
                  <a:lnTo>
                    <a:pt x="189" y="770"/>
                  </a:lnTo>
                  <a:lnTo>
                    <a:pt x="189" y="769"/>
                  </a:lnTo>
                  <a:lnTo>
                    <a:pt x="187" y="767"/>
                  </a:lnTo>
                  <a:lnTo>
                    <a:pt x="186" y="767"/>
                  </a:lnTo>
                  <a:lnTo>
                    <a:pt x="186" y="765"/>
                  </a:lnTo>
                  <a:lnTo>
                    <a:pt x="184" y="764"/>
                  </a:lnTo>
                  <a:lnTo>
                    <a:pt x="184" y="762"/>
                  </a:lnTo>
                  <a:lnTo>
                    <a:pt x="182" y="762"/>
                  </a:lnTo>
                  <a:lnTo>
                    <a:pt x="180" y="762"/>
                  </a:lnTo>
                  <a:lnTo>
                    <a:pt x="180" y="760"/>
                  </a:lnTo>
                  <a:lnTo>
                    <a:pt x="182" y="760"/>
                  </a:lnTo>
                  <a:lnTo>
                    <a:pt x="182" y="759"/>
                  </a:lnTo>
                  <a:lnTo>
                    <a:pt x="182" y="757"/>
                  </a:lnTo>
                  <a:lnTo>
                    <a:pt x="182" y="755"/>
                  </a:lnTo>
                  <a:lnTo>
                    <a:pt x="182" y="754"/>
                  </a:lnTo>
                  <a:lnTo>
                    <a:pt x="182" y="752"/>
                  </a:lnTo>
                  <a:lnTo>
                    <a:pt x="180" y="752"/>
                  </a:lnTo>
                  <a:lnTo>
                    <a:pt x="180" y="751"/>
                  </a:lnTo>
                  <a:lnTo>
                    <a:pt x="180" y="749"/>
                  </a:lnTo>
                  <a:lnTo>
                    <a:pt x="180" y="747"/>
                  </a:lnTo>
                  <a:lnTo>
                    <a:pt x="179" y="747"/>
                  </a:lnTo>
                  <a:lnTo>
                    <a:pt x="177" y="747"/>
                  </a:lnTo>
                  <a:lnTo>
                    <a:pt x="175" y="747"/>
                  </a:lnTo>
                  <a:lnTo>
                    <a:pt x="175" y="746"/>
                  </a:lnTo>
                  <a:lnTo>
                    <a:pt x="174" y="746"/>
                  </a:lnTo>
                  <a:lnTo>
                    <a:pt x="172" y="746"/>
                  </a:lnTo>
                  <a:lnTo>
                    <a:pt x="172" y="744"/>
                  </a:lnTo>
                  <a:lnTo>
                    <a:pt x="172" y="742"/>
                  </a:lnTo>
                  <a:lnTo>
                    <a:pt x="174" y="742"/>
                  </a:lnTo>
                  <a:lnTo>
                    <a:pt x="172" y="742"/>
                  </a:lnTo>
                  <a:lnTo>
                    <a:pt x="174" y="742"/>
                  </a:lnTo>
                  <a:lnTo>
                    <a:pt x="174" y="741"/>
                  </a:lnTo>
                  <a:lnTo>
                    <a:pt x="172" y="739"/>
                  </a:lnTo>
                  <a:lnTo>
                    <a:pt x="172" y="741"/>
                  </a:lnTo>
                  <a:lnTo>
                    <a:pt x="172" y="739"/>
                  </a:lnTo>
                  <a:lnTo>
                    <a:pt x="170" y="739"/>
                  </a:lnTo>
                  <a:lnTo>
                    <a:pt x="170" y="741"/>
                  </a:lnTo>
                  <a:lnTo>
                    <a:pt x="169" y="741"/>
                  </a:lnTo>
                  <a:lnTo>
                    <a:pt x="167" y="741"/>
                  </a:lnTo>
                  <a:lnTo>
                    <a:pt x="165" y="741"/>
                  </a:lnTo>
                  <a:lnTo>
                    <a:pt x="164" y="741"/>
                  </a:lnTo>
                  <a:lnTo>
                    <a:pt x="165" y="741"/>
                  </a:lnTo>
                  <a:lnTo>
                    <a:pt x="164" y="741"/>
                  </a:lnTo>
                  <a:lnTo>
                    <a:pt x="162" y="741"/>
                  </a:lnTo>
                  <a:lnTo>
                    <a:pt x="160" y="741"/>
                  </a:lnTo>
                  <a:lnTo>
                    <a:pt x="160" y="739"/>
                  </a:lnTo>
                  <a:lnTo>
                    <a:pt x="159" y="739"/>
                  </a:lnTo>
                  <a:lnTo>
                    <a:pt x="160" y="739"/>
                  </a:lnTo>
                  <a:lnTo>
                    <a:pt x="160" y="737"/>
                  </a:lnTo>
                  <a:lnTo>
                    <a:pt x="160" y="739"/>
                  </a:lnTo>
                  <a:lnTo>
                    <a:pt x="160" y="737"/>
                  </a:lnTo>
                  <a:lnTo>
                    <a:pt x="162" y="737"/>
                  </a:lnTo>
                  <a:lnTo>
                    <a:pt x="162" y="736"/>
                  </a:lnTo>
                  <a:lnTo>
                    <a:pt x="160" y="736"/>
                  </a:lnTo>
                  <a:lnTo>
                    <a:pt x="159" y="736"/>
                  </a:lnTo>
                  <a:lnTo>
                    <a:pt x="159" y="734"/>
                  </a:lnTo>
                  <a:lnTo>
                    <a:pt x="160" y="734"/>
                  </a:lnTo>
                  <a:lnTo>
                    <a:pt x="162" y="734"/>
                  </a:lnTo>
                  <a:lnTo>
                    <a:pt x="162" y="732"/>
                  </a:lnTo>
                  <a:lnTo>
                    <a:pt x="164" y="732"/>
                  </a:lnTo>
                  <a:lnTo>
                    <a:pt x="162" y="732"/>
                  </a:lnTo>
                  <a:lnTo>
                    <a:pt x="164" y="732"/>
                  </a:lnTo>
                  <a:lnTo>
                    <a:pt x="164" y="731"/>
                  </a:lnTo>
                  <a:lnTo>
                    <a:pt x="165" y="731"/>
                  </a:lnTo>
                  <a:lnTo>
                    <a:pt x="164" y="731"/>
                  </a:lnTo>
                  <a:lnTo>
                    <a:pt x="164" y="729"/>
                  </a:lnTo>
                  <a:lnTo>
                    <a:pt x="165" y="729"/>
                  </a:lnTo>
                  <a:lnTo>
                    <a:pt x="164" y="729"/>
                  </a:lnTo>
                  <a:lnTo>
                    <a:pt x="165" y="729"/>
                  </a:lnTo>
                  <a:lnTo>
                    <a:pt x="167" y="729"/>
                  </a:lnTo>
                  <a:lnTo>
                    <a:pt x="165" y="728"/>
                  </a:lnTo>
                  <a:lnTo>
                    <a:pt x="167" y="728"/>
                  </a:lnTo>
                  <a:lnTo>
                    <a:pt x="167" y="726"/>
                  </a:lnTo>
                  <a:lnTo>
                    <a:pt x="169" y="726"/>
                  </a:lnTo>
                  <a:lnTo>
                    <a:pt x="169" y="724"/>
                  </a:lnTo>
                  <a:lnTo>
                    <a:pt x="167" y="724"/>
                  </a:lnTo>
                  <a:lnTo>
                    <a:pt x="167" y="723"/>
                  </a:lnTo>
                  <a:lnTo>
                    <a:pt x="167" y="721"/>
                  </a:lnTo>
                  <a:lnTo>
                    <a:pt x="169" y="721"/>
                  </a:lnTo>
                  <a:lnTo>
                    <a:pt x="170" y="723"/>
                  </a:lnTo>
                  <a:lnTo>
                    <a:pt x="170" y="721"/>
                  </a:lnTo>
                  <a:lnTo>
                    <a:pt x="172" y="721"/>
                  </a:lnTo>
                  <a:lnTo>
                    <a:pt x="174" y="721"/>
                  </a:lnTo>
                  <a:lnTo>
                    <a:pt x="174" y="719"/>
                  </a:lnTo>
                  <a:lnTo>
                    <a:pt x="174" y="718"/>
                  </a:lnTo>
                  <a:lnTo>
                    <a:pt x="175" y="718"/>
                  </a:lnTo>
                  <a:lnTo>
                    <a:pt x="175" y="716"/>
                  </a:lnTo>
                  <a:lnTo>
                    <a:pt x="175" y="714"/>
                  </a:lnTo>
                  <a:lnTo>
                    <a:pt x="174" y="714"/>
                  </a:lnTo>
                  <a:lnTo>
                    <a:pt x="175" y="714"/>
                  </a:lnTo>
                  <a:lnTo>
                    <a:pt x="175" y="713"/>
                  </a:lnTo>
                  <a:lnTo>
                    <a:pt x="174" y="713"/>
                  </a:lnTo>
                  <a:lnTo>
                    <a:pt x="174" y="711"/>
                  </a:lnTo>
                  <a:lnTo>
                    <a:pt x="172" y="709"/>
                  </a:lnTo>
                  <a:lnTo>
                    <a:pt x="172" y="708"/>
                  </a:lnTo>
                  <a:lnTo>
                    <a:pt x="174" y="709"/>
                  </a:lnTo>
                  <a:lnTo>
                    <a:pt x="174" y="708"/>
                  </a:lnTo>
                  <a:lnTo>
                    <a:pt x="174" y="706"/>
                  </a:lnTo>
                  <a:lnTo>
                    <a:pt x="175" y="706"/>
                  </a:lnTo>
                  <a:lnTo>
                    <a:pt x="175" y="705"/>
                  </a:lnTo>
                  <a:lnTo>
                    <a:pt x="177" y="705"/>
                  </a:lnTo>
                  <a:lnTo>
                    <a:pt x="175" y="705"/>
                  </a:lnTo>
                  <a:lnTo>
                    <a:pt x="175" y="703"/>
                  </a:lnTo>
                  <a:lnTo>
                    <a:pt x="175" y="701"/>
                  </a:lnTo>
                  <a:lnTo>
                    <a:pt x="174" y="701"/>
                  </a:lnTo>
                  <a:lnTo>
                    <a:pt x="174" y="700"/>
                  </a:lnTo>
                  <a:lnTo>
                    <a:pt x="174" y="698"/>
                  </a:lnTo>
                  <a:lnTo>
                    <a:pt x="174" y="700"/>
                  </a:lnTo>
                  <a:lnTo>
                    <a:pt x="174" y="698"/>
                  </a:lnTo>
                  <a:lnTo>
                    <a:pt x="175" y="698"/>
                  </a:lnTo>
                  <a:lnTo>
                    <a:pt x="175" y="696"/>
                  </a:lnTo>
                  <a:lnTo>
                    <a:pt x="174" y="696"/>
                  </a:lnTo>
                  <a:lnTo>
                    <a:pt x="175" y="696"/>
                  </a:lnTo>
                  <a:lnTo>
                    <a:pt x="175" y="695"/>
                  </a:lnTo>
                  <a:lnTo>
                    <a:pt x="177" y="695"/>
                  </a:lnTo>
                  <a:lnTo>
                    <a:pt x="177" y="693"/>
                  </a:lnTo>
                  <a:lnTo>
                    <a:pt x="177" y="695"/>
                  </a:lnTo>
                  <a:lnTo>
                    <a:pt x="177" y="693"/>
                  </a:lnTo>
                  <a:lnTo>
                    <a:pt x="179" y="693"/>
                  </a:lnTo>
                  <a:lnTo>
                    <a:pt x="179" y="691"/>
                  </a:lnTo>
                  <a:lnTo>
                    <a:pt x="180" y="691"/>
                  </a:lnTo>
                  <a:lnTo>
                    <a:pt x="180" y="690"/>
                  </a:lnTo>
                  <a:lnTo>
                    <a:pt x="180" y="688"/>
                  </a:lnTo>
                  <a:lnTo>
                    <a:pt x="180" y="686"/>
                  </a:lnTo>
                  <a:lnTo>
                    <a:pt x="180" y="685"/>
                  </a:lnTo>
                  <a:lnTo>
                    <a:pt x="182" y="685"/>
                  </a:lnTo>
                  <a:lnTo>
                    <a:pt x="184" y="685"/>
                  </a:lnTo>
                  <a:lnTo>
                    <a:pt x="184" y="683"/>
                  </a:lnTo>
                  <a:lnTo>
                    <a:pt x="186" y="683"/>
                  </a:lnTo>
                  <a:lnTo>
                    <a:pt x="184" y="683"/>
                  </a:lnTo>
                  <a:lnTo>
                    <a:pt x="184" y="682"/>
                  </a:lnTo>
                  <a:lnTo>
                    <a:pt x="186" y="682"/>
                  </a:lnTo>
                  <a:lnTo>
                    <a:pt x="184" y="680"/>
                  </a:lnTo>
                  <a:lnTo>
                    <a:pt x="186" y="680"/>
                  </a:lnTo>
                  <a:lnTo>
                    <a:pt x="184" y="680"/>
                  </a:lnTo>
                  <a:lnTo>
                    <a:pt x="184" y="678"/>
                  </a:lnTo>
                  <a:lnTo>
                    <a:pt x="186" y="678"/>
                  </a:lnTo>
                  <a:lnTo>
                    <a:pt x="186" y="677"/>
                  </a:lnTo>
                  <a:lnTo>
                    <a:pt x="186" y="675"/>
                  </a:lnTo>
                  <a:lnTo>
                    <a:pt x="187" y="675"/>
                  </a:lnTo>
                  <a:lnTo>
                    <a:pt x="187" y="677"/>
                  </a:lnTo>
                  <a:lnTo>
                    <a:pt x="189" y="677"/>
                  </a:lnTo>
                  <a:lnTo>
                    <a:pt x="191" y="677"/>
                  </a:lnTo>
                  <a:lnTo>
                    <a:pt x="192" y="677"/>
                  </a:lnTo>
                  <a:lnTo>
                    <a:pt x="192" y="675"/>
                  </a:lnTo>
                  <a:lnTo>
                    <a:pt x="194" y="673"/>
                  </a:lnTo>
                  <a:lnTo>
                    <a:pt x="196" y="673"/>
                  </a:lnTo>
                  <a:lnTo>
                    <a:pt x="197" y="672"/>
                  </a:lnTo>
                  <a:lnTo>
                    <a:pt x="199" y="672"/>
                  </a:lnTo>
                  <a:lnTo>
                    <a:pt x="201" y="672"/>
                  </a:lnTo>
                  <a:lnTo>
                    <a:pt x="202" y="672"/>
                  </a:lnTo>
                  <a:lnTo>
                    <a:pt x="204" y="672"/>
                  </a:lnTo>
                  <a:lnTo>
                    <a:pt x="206" y="672"/>
                  </a:lnTo>
                  <a:lnTo>
                    <a:pt x="207" y="672"/>
                  </a:lnTo>
                  <a:lnTo>
                    <a:pt x="209" y="672"/>
                  </a:lnTo>
                  <a:lnTo>
                    <a:pt x="209" y="670"/>
                  </a:lnTo>
                  <a:lnTo>
                    <a:pt x="211" y="668"/>
                  </a:lnTo>
                  <a:lnTo>
                    <a:pt x="213" y="668"/>
                  </a:lnTo>
                  <a:lnTo>
                    <a:pt x="213" y="667"/>
                  </a:lnTo>
                  <a:lnTo>
                    <a:pt x="213" y="665"/>
                  </a:lnTo>
                  <a:lnTo>
                    <a:pt x="213" y="663"/>
                  </a:lnTo>
                  <a:lnTo>
                    <a:pt x="213" y="662"/>
                  </a:lnTo>
                  <a:lnTo>
                    <a:pt x="214" y="660"/>
                  </a:lnTo>
                  <a:lnTo>
                    <a:pt x="213" y="659"/>
                  </a:lnTo>
                  <a:lnTo>
                    <a:pt x="211" y="659"/>
                  </a:lnTo>
                  <a:lnTo>
                    <a:pt x="211" y="657"/>
                  </a:lnTo>
                  <a:lnTo>
                    <a:pt x="213" y="657"/>
                  </a:lnTo>
                  <a:lnTo>
                    <a:pt x="213" y="655"/>
                  </a:lnTo>
                  <a:lnTo>
                    <a:pt x="213" y="654"/>
                  </a:lnTo>
                  <a:lnTo>
                    <a:pt x="214" y="654"/>
                  </a:lnTo>
                  <a:lnTo>
                    <a:pt x="214" y="652"/>
                  </a:lnTo>
                  <a:lnTo>
                    <a:pt x="214" y="650"/>
                  </a:lnTo>
                  <a:lnTo>
                    <a:pt x="216" y="650"/>
                  </a:lnTo>
                  <a:lnTo>
                    <a:pt x="216" y="649"/>
                  </a:lnTo>
                  <a:lnTo>
                    <a:pt x="216" y="647"/>
                  </a:lnTo>
                  <a:lnTo>
                    <a:pt x="216" y="645"/>
                  </a:lnTo>
                  <a:lnTo>
                    <a:pt x="214" y="645"/>
                  </a:lnTo>
                  <a:lnTo>
                    <a:pt x="216" y="645"/>
                  </a:lnTo>
                  <a:lnTo>
                    <a:pt x="216" y="644"/>
                  </a:lnTo>
                  <a:lnTo>
                    <a:pt x="216" y="642"/>
                  </a:lnTo>
                  <a:lnTo>
                    <a:pt x="214" y="642"/>
                  </a:lnTo>
                  <a:lnTo>
                    <a:pt x="214" y="641"/>
                  </a:lnTo>
                  <a:lnTo>
                    <a:pt x="213" y="639"/>
                  </a:lnTo>
                  <a:lnTo>
                    <a:pt x="211" y="639"/>
                  </a:lnTo>
                  <a:lnTo>
                    <a:pt x="211" y="637"/>
                  </a:lnTo>
                  <a:lnTo>
                    <a:pt x="209" y="637"/>
                  </a:lnTo>
                  <a:lnTo>
                    <a:pt x="207" y="636"/>
                  </a:lnTo>
                  <a:lnTo>
                    <a:pt x="207" y="634"/>
                  </a:lnTo>
                  <a:lnTo>
                    <a:pt x="206" y="634"/>
                  </a:lnTo>
                  <a:lnTo>
                    <a:pt x="206" y="632"/>
                  </a:lnTo>
                  <a:lnTo>
                    <a:pt x="204" y="632"/>
                  </a:lnTo>
                  <a:lnTo>
                    <a:pt x="202" y="632"/>
                  </a:lnTo>
                  <a:lnTo>
                    <a:pt x="201" y="632"/>
                  </a:lnTo>
                  <a:lnTo>
                    <a:pt x="199" y="632"/>
                  </a:lnTo>
                  <a:lnTo>
                    <a:pt x="199" y="634"/>
                  </a:lnTo>
                  <a:lnTo>
                    <a:pt x="199" y="632"/>
                  </a:lnTo>
                  <a:lnTo>
                    <a:pt x="197" y="632"/>
                  </a:lnTo>
                  <a:lnTo>
                    <a:pt x="197" y="634"/>
                  </a:lnTo>
                  <a:lnTo>
                    <a:pt x="196" y="634"/>
                  </a:lnTo>
                  <a:lnTo>
                    <a:pt x="194" y="634"/>
                  </a:lnTo>
                  <a:lnTo>
                    <a:pt x="192" y="634"/>
                  </a:lnTo>
                  <a:lnTo>
                    <a:pt x="191" y="634"/>
                  </a:lnTo>
                  <a:lnTo>
                    <a:pt x="191" y="636"/>
                  </a:lnTo>
                  <a:lnTo>
                    <a:pt x="189" y="636"/>
                  </a:lnTo>
                  <a:lnTo>
                    <a:pt x="189" y="634"/>
                  </a:lnTo>
                  <a:lnTo>
                    <a:pt x="189" y="636"/>
                  </a:lnTo>
                  <a:lnTo>
                    <a:pt x="187" y="636"/>
                  </a:lnTo>
                  <a:lnTo>
                    <a:pt x="187" y="637"/>
                  </a:lnTo>
                  <a:lnTo>
                    <a:pt x="186" y="637"/>
                  </a:lnTo>
                  <a:lnTo>
                    <a:pt x="184" y="637"/>
                  </a:lnTo>
                  <a:lnTo>
                    <a:pt x="182" y="637"/>
                  </a:lnTo>
                  <a:lnTo>
                    <a:pt x="182" y="639"/>
                  </a:lnTo>
                  <a:lnTo>
                    <a:pt x="180" y="637"/>
                  </a:lnTo>
                  <a:lnTo>
                    <a:pt x="180" y="639"/>
                  </a:lnTo>
                  <a:lnTo>
                    <a:pt x="180" y="637"/>
                  </a:lnTo>
                  <a:lnTo>
                    <a:pt x="179" y="637"/>
                  </a:lnTo>
                  <a:lnTo>
                    <a:pt x="179" y="639"/>
                  </a:lnTo>
                  <a:lnTo>
                    <a:pt x="177" y="639"/>
                  </a:lnTo>
                  <a:lnTo>
                    <a:pt x="179" y="637"/>
                  </a:lnTo>
                  <a:lnTo>
                    <a:pt x="177" y="637"/>
                  </a:lnTo>
                  <a:lnTo>
                    <a:pt x="177" y="639"/>
                  </a:lnTo>
                  <a:lnTo>
                    <a:pt x="175" y="639"/>
                  </a:lnTo>
                  <a:lnTo>
                    <a:pt x="175" y="641"/>
                  </a:lnTo>
                  <a:lnTo>
                    <a:pt x="174" y="641"/>
                  </a:lnTo>
                  <a:lnTo>
                    <a:pt x="172" y="641"/>
                  </a:lnTo>
                  <a:lnTo>
                    <a:pt x="172" y="642"/>
                  </a:lnTo>
                  <a:lnTo>
                    <a:pt x="170" y="642"/>
                  </a:lnTo>
                  <a:lnTo>
                    <a:pt x="170" y="644"/>
                  </a:lnTo>
                  <a:lnTo>
                    <a:pt x="169" y="644"/>
                  </a:lnTo>
                  <a:lnTo>
                    <a:pt x="169" y="645"/>
                  </a:lnTo>
                  <a:lnTo>
                    <a:pt x="167" y="645"/>
                  </a:lnTo>
                  <a:lnTo>
                    <a:pt x="167" y="647"/>
                  </a:lnTo>
                  <a:lnTo>
                    <a:pt x="167" y="645"/>
                  </a:lnTo>
                  <a:lnTo>
                    <a:pt x="167" y="647"/>
                  </a:lnTo>
                  <a:lnTo>
                    <a:pt x="165" y="647"/>
                  </a:lnTo>
                  <a:lnTo>
                    <a:pt x="167" y="647"/>
                  </a:lnTo>
                  <a:lnTo>
                    <a:pt x="165" y="647"/>
                  </a:lnTo>
                  <a:lnTo>
                    <a:pt x="164" y="647"/>
                  </a:lnTo>
                  <a:lnTo>
                    <a:pt x="162" y="647"/>
                  </a:lnTo>
                  <a:lnTo>
                    <a:pt x="162" y="645"/>
                  </a:lnTo>
                  <a:lnTo>
                    <a:pt x="160" y="645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59" y="642"/>
                  </a:lnTo>
                  <a:lnTo>
                    <a:pt x="159" y="641"/>
                  </a:lnTo>
                  <a:lnTo>
                    <a:pt x="157" y="641"/>
                  </a:lnTo>
                  <a:lnTo>
                    <a:pt x="155" y="641"/>
                  </a:lnTo>
                  <a:lnTo>
                    <a:pt x="157" y="641"/>
                  </a:lnTo>
                  <a:lnTo>
                    <a:pt x="157" y="639"/>
                  </a:lnTo>
                  <a:lnTo>
                    <a:pt x="155" y="639"/>
                  </a:lnTo>
                  <a:lnTo>
                    <a:pt x="157" y="639"/>
                  </a:lnTo>
                  <a:lnTo>
                    <a:pt x="155" y="639"/>
                  </a:lnTo>
                  <a:lnTo>
                    <a:pt x="155" y="637"/>
                  </a:lnTo>
                  <a:lnTo>
                    <a:pt x="157" y="637"/>
                  </a:lnTo>
                  <a:lnTo>
                    <a:pt x="155" y="637"/>
                  </a:lnTo>
                  <a:lnTo>
                    <a:pt x="155" y="636"/>
                  </a:lnTo>
                  <a:lnTo>
                    <a:pt x="153" y="636"/>
                  </a:lnTo>
                  <a:lnTo>
                    <a:pt x="153" y="634"/>
                  </a:lnTo>
                  <a:lnTo>
                    <a:pt x="152" y="634"/>
                  </a:lnTo>
                  <a:lnTo>
                    <a:pt x="152" y="632"/>
                  </a:lnTo>
                  <a:lnTo>
                    <a:pt x="150" y="632"/>
                  </a:lnTo>
                  <a:lnTo>
                    <a:pt x="150" y="631"/>
                  </a:lnTo>
                  <a:lnTo>
                    <a:pt x="148" y="629"/>
                  </a:lnTo>
                  <a:lnTo>
                    <a:pt x="148" y="627"/>
                  </a:lnTo>
                  <a:lnTo>
                    <a:pt x="147" y="627"/>
                  </a:lnTo>
                  <a:lnTo>
                    <a:pt x="147" y="626"/>
                  </a:lnTo>
                  <a:lnTo>
                    <a:pt x="145" y="626"/>
                  </a:lnTo>
                  <a:lnTo>
                    <a:pt x="143" y="626"/>
                  </a:lnTo>
                  <a:lnTo>
                    <a:pt x="143" y="624"/>
                  </a:lnTo>
                  <a:lnTo>
                    <a:pt x="143" y="626"/>
                  </a:lnTo>
                  <a:lnTo>
                    <a:pt x="143" y="624"/>
                  </a:lnTo>
                  <a:lnTo>
                    <a:pt x="142" y="624"/>
                  </a:lnTo>
                  <a:lnTo>
                    <a:pt x="143" y="624"/>
                  </a:lnTo>
                  <a:lnTo>
                    <a:pt x="142" y="624"/>
                  </a:lnTo>
                  <a:lnTo>
                    <a:pt x="142" y="622"/>
                  </a:lnTo>
                  <a:lnTo>
                    <a:pt x="143" y="622"/>
                  </a:lnTo>
                  <a:lnTo>
                    <a:pt x="142" y="622"/>
                  </a:lnTo>
                  <a:lnTo>
                    <a:pt x="142" y="621"/>
                  </a:lnTo>
                  <a:lnTo>
                    <a:pt x="142" y="619"/>
                  </a:lnTo>
                  <a:lnTo>
                    <a:pt x="140" y="619"/>
                  </a:lnTo>
                  <a:lnTo>
                    <a:pt x="142" y="619"/>
                  </a:lnTo>
                  <a:lnTo>
                    <a:pt x="142" y="618"/>
                  </a:lnTo>
                  <a:lnTo>
                    <a:pt x="140" y="618"/>
                  </a:lnTo>
                  <a:lnTo>
                    <a:pt x="138" y="618"/>
                  </a:lnTo>
                  <a:lnTo>
                    <a:pt x="138" y="616"/>
                  </a:lnTo>
                  <a:lnTo>
                    <a:pt x="138" y="618"/>
                  </a:lnTo>
                  <a:lnTo>
                    <a:pt x="137" y="618"/>
                  </a:lnTo>
                  <a:lnTo>
                    <a:pt x="137" y="616"/>
                  </a:lnTo>
                  <a:lnTo>
                    <a:pt x="137" y="614"/>
                  </a:lnTo>
                  <a:lnTo>
                    <a:pt x="137" y="613"/>
                  </a:lnTo>
                  <a:lnTo>
                    <a:pt x="135" y="613"/>
                  </a:lnTo>
                  <a:lnTo>
                    <a:pt x="135" y="611"/>
                  </a:lnTo>
                  <a:lnTo>
                    <a:pt x="133" y="611"/>
                  </a:lnTo>
                  <a:lnTo>
                    <a:pt x="135" y="611"/>
                  </a:lnTo>
                  <a:lnTo>
                    <a:pt x="137" y="611"/>
                  </a:lnTo>
                  <a:lnTo>
                    <a:pt x="135" y="611"/>
                  </a:lnTo>
                  <a:lnTo>
                    <a:pt x="135" y="609"/>
                  </a:lnTo>
                  <a:lnTo>
                    <a:pt x="133" y="608"/>
                  </a:lnTo>
                  <a:lnTo>
                    <a:pt x="133" y="606"/>
                  </a:lnTo>
                  <a:lnTo>
                    <a:pt x="131" y="606"/>
                  </a:lnTo>
                  <a:lnTo>
                    <a:pt x="130" y="606"/>
                  </a:lnTo>
                  <a:lnTo>
                    <a:pt x="130" y="608"/>
                  </a:lnTo>
                  <a:lnTo>
                    <a:pt x="131" y="608"/>
                  </a:lnTo>
                  <a:lnTo>
                    <a:pt x="131" y="609"/>
                  </a:lnTo>
                  <a:lnTo>
                    <a:pt x="133" y="609"/>
                  </a:lnTo>
                  <a:lnTo>
                    <a:pt x="131" y="609"/>
                  </a:lnTo>
                  <a:lnTo>
                    <a:pt x="130" y="609"/>
                  </a:lnTo>
                  <a:lnTo>
                    <a:pt x="130" y="608"/>
                  </a:lnTo>
                  <a:lnTo>
                    <a:pt x="130" y="606"/>
                  </a:lnTo>
                  <a:lnTo>
                    <a:pt x="130" y="604"/>
                  </a:lnTo>
                  <a:lnTo>
                    <a:pt x="128" y="604"/>
                  </a:lnTo>
                  <a:lnTo>
                    <a:pt x="128" y="603"/>
                  </a:lnTo>
                  <a:lnTo>
                    <a:pt x="128" y="601"/>
                  </a:lnTo>
                  <a:lnTo>
                    <a:pt x="126" y="601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598"/>
                  </a:lnTo>
                  <a:lnTo>
                    <a:pt x="123" y="598"/>
                  </a:lnTo>
                  <a:lnTo>
                    <a:pt x="121" y="598"/>
                  </a:lnTo>
                  <a:lnTo>
                    <a:pt x="121" y="599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0" y="596"/>
                  </a:lnTo>
                  <a:lnTo>
                    <a:pt x="120" y="595"/>
                  </a:lnTo>
                  <a:lnTo>
                    <a:pt x="118" y="595"/>
                  </a:lnTo>
                  <a:lnTo>
                    <a:pt x="118" y="593"/>
                  </a:lnTo>
                  <a:lnTo>
                    <a:pt x="118" y="591"/>
                  </a:lnTo>
                  <a:lnTo>
                    <a:pt x="118" y="590"/>
                  </a:lnTo>
                  <a:lnTo>
                    <a:pt x="116" y="590"/>
                  </a:lnTo>
                  <a:lnTo>
                    <a:pt x="115" y="590"/>
                  </a:lnTo>
                  <a:lnTo>
                    <a:pt x="113" y="590"/>
                  </a:lnTo>
                  <a:lnTo>
                    <a:pt x="113" y="591"/>
                  </a:lnTo>
                  <a:lnTo>
                    <a:pt x="111" y="591"/>
                  </a:lnTo>
                  <a:lnTo>
                    <a:pt x="111" y="590"/>
                  </a:lnTo>
                  <a:lnTo>
                    <a:pt x="110" y="590"/>
                  </a:lnTo>
                  <a:lnTo>
                    <a:pt x="110" y="588"/>
                  </a:lnTo>
                  <a:lnTo>
                    <a:pt x="111" y="588"/>
                  </a:lnTo>
                  <a:lnTo>
                    <a:pt x="113" y="586"/>
                  </a:lnTo>
                  <a:lnTo>
                    <a:pt x="115" y="586"/>
                  </a:lnTo>
                  <a:lnTo>
                    <a:pt x="116" y="586"/>
                  </a:lnTo>
                  <a:lnTo>
                    <a:pt x="118" y="585"/>
                  </a:lnTo>
                  <a:lnTo>
                    <a:pt x="120" y="583"/>
                  </a:lnTo>
                  <a:lnTo>
                    <a:pt x="120" y="581"/>
                  </a:lnTo>
                  <a:lnTo>
                    <a:pt x="120" y="580"/>
                  </a:lnTo>
                  <a:lnTo>
                    <a:pt x="120" y="578"/>
                  </a:lnTo>
                  <a:lnTo>
                    <a:pt x="118" y="576"/>
                  </a:lnTo>
                  <a:lnTo>
                    <a:pt x="116" y="575"/>
                  </a:lnTo>
                  <a:lnTo>
                    <a:pt x="115" y="575"/>
                  </a:lnTo>
                  <a:lnTo>
                    <a:pt x="115" y="573"/>
                  </a:lnTo>
                  <a:lnTo>
                    <a:pt x="113" y="573"/>
                  </a:lnTo>
                  <a:lnTo>
                    <a:pt x="111" y="573"/>
                  </a:lnTo>
                  <a:lnTo>
                    <a:pt x="110" y="573"/>
                  </a:lnTo>
                  <a:lnTo>
                    <a:pt x="110" y="575"/>
                  </a:lnTo>
                  <a:lnTo>
                    <a:pt x="108" y="575"/>
                  </a:lnTo>
                  <a:lnTo>
                    <a:pt x="108" y="576"/>
                  </a:lnTo>
                  <a:lnTo>
                    <a:pt x="106" y="576"/>
                  </a:lnTo>
                  <a:lnTo>
                    <a:pt x="106" y="578"/>
                  </a:lnTo>
                  <a:lnTo>
                    <a:pt x="104" y="578"/>
                  </a:lnTo>
                  <a:lnTo>
                    <a:pt x="104" y="576"/>
                  </a:lnTo>
                  <a:lnTo>
                    <a:pt x="103" y="576"/>
                  </a:lnTo>
                  <a:lnTo>
                    <a:pt x="103" y="575"/>
                  </a:lnTo>
                  <a:lnTo>
                    <a:pt x="101" y="573"/>
                  </a:lnTo>
                  <a:lnTo>
                    <a:pt x="99" y="572"/>
                  </a:lnTo>
                  <a:lnTo>
                    <a:pt x="98" y="570"/>
                  </a:lnTo>
                  <a:lnTo>
                    <a:pt x="96" y="570"/>
                  </a:lnTo>
                  <a:lnTo>
                    <a:pt x="94" y="568"/>
                  </a:lnTo>
                  <a:lnTo>
                    <a:pt x="94" y="567"/>
                  </a:lnTo>
                  <a:lnTo>
                    <a:pt x="94" y="565"/>
                  </a:lnTo>
                  <a:lnTo>
                    <a:pt x="96" y="563"/>
                  </a:lnTo>
                  <a:lnTo>
                    <a:pt x="98" y="562"/>
                  </a:lnTo>
                  <a:lnTo>
                    <a:pt x="99" y="562"/>
                  </a:lnTo>
                  <a:lnTo>
                    <a:pt x="101" y="563"/>
                  </a:lnTo>
                  <a:lnTo>
                    <a:pt x="103" y="563"/>
                  </a:lnTo>
                  <a:lnTo>
                    <a:pt x="104" y="563"/>
                  </a:lnTo>
                  <a:lnTo>
                    <a:pt x="104" y="562"/>
                  </a:lnTo>
                  <a:lnTo>
                    <a:pt x="106" y="562"/>
                  </a:lnTo>
                  <a:lnTo>
                    <a:pt x="106" y="560"/>
                  </a:lnTo>
                  <a:lnTo>
                    <a:pt x="108" y="558"/>
                  </a:lnTo>
                  <a:lnTo>
                    <a:pt x="108" y="557"/>
                  </a:lnTo>
                  <a:lnTo>
                    <a:pt x="110" y="555"/>
                  </a:lnTo>
                  <a:lnTo>
                    <a:pt x="110" y="553"/>
                  </a:lnTo>
                  <a:lnTo>
                    <a:pt x="110" y="552"/>
                  </a:lnTo>
                  <a:lnTo>
                    <a:pt x="111" y="552"/>
                  </a:lnTo>
                  <a:lnTo>
                    <a:pt x="111" y="550"/>
                  </a:lnTo>
                  <a:lnTo>
                    <a:pt x="113" y="550"/>
                  </a:lnTo>
                  <a:lnTo>
                    <a:pt x="115" y="549"/>
                  </a:lnTo>
                  <a:lnTo>
                    <a:pt x="115" y="547"/>
                  </a:lnTo>
                  <a:lnTo>
                    <a:pt x="116" y="547"/>
                  </a:lnTo>
                  <a:lnTo>
                    <a:pt x="115" y="545"/>
                  </a:lnTo>
                  <a:lnTo>
                    <a:pt x="116" y="545"/>
                  </a:lnTo>
                  <a:lnTo>
                    <a:pt x="116" y="544"/>
                  </a:lnTo>
                  <a:lnTo>
                    <a:pt x="116" y="542"/>
                  </a:lnTo>
                  <a:lnTo>
                    <a:pt x="118" y="540"/>
                  </a:lnTo>
                  <a:lnTo>
                    <a:pt x="118" y="539"/>
                  </a:lnTo>
                  <a:lnTo>
                    <a:pt x="118" y="537"/>
                  </a:lnTo>
                  <a:lnTo>
                    <a:pt x="116" y="535"/>
                  </a:lnTo>
                  <a:lnTo>
                    <a:pt x="116" y="534"/>
                  </a:lnTo>
                  <a:lnTo>
                    <a:pt x="116" y="532"/>
                  </a:lnTo>
                  <a:lnTo>
                    <a:pt x="116" y="530"/>
                  </a:lnTo>
                  <a:lnTo>
                    <a:pt x="118" y="527"/>
                  </a:lnTo>
                  <a:lnTo>
                    <a:pt x="120" y="527"/>
                  </a:lnTo>
                  <a:lnTo>
                    <a:pt x="120" y="526"/>
                  </a:lnTo>
                  <a:lnTo>
                    <a:pt x="118" y="526"/>
                  </a:lnTo>
                  <a:lnTo>
                    <a:pt x="118" y="524"/>
                  </a:lnTo>
                  <a:lnTo>
                    <a:pt x="118" y="522"/>
                  </a:lnTo>
                  <a:lnTo>
                    <a:pt x="120" y="521"/>
                  </a:lnTo>
                  <a:lnTo>
                    <a:pt x="118" y="519"/>
                  </a:lnTo>
                  <a:lnTo>
                    <a:pt x="120" y="517"/>
                  </a:lnTo>
                  <a:lnTo>
                    <a:pt x="121" y="516"/>
                  </a:lnTo>
                  <a:lnTo>
                    <a:pt x="121" y="514"/>
                  </a:lnTo>
                  <a:lnTo>
                    <a:pt x="121" y="512"/>
                  </a:lnTo>
                  <a:lnTo>
                    <a:pt x="121" y="511"/>
                  </a:lnTo>
                  <a:lnTo>
                    <a:pt x="121" y="509"/>
                  </a:lnTo>
                  <a:lnTo>
                    <a:pt x="123" y="509"/>
                  </a:lnTo>
                  <a:lnTo>
                    <a:pt x="123" y="507"/>
                  </a:lnTo>
                  <a:lnTo>
                    <a:pt x="123" y="504"/>
                  </a:lnTo>
                  <a:lnTo>
                    <a:pt x="125" y="504"/>
                  </a:lnTo>
                  <a:lnTo>
                    <a:pt x="125" y="503"/>
                  </a:lnTo>
                  <a:lnTo>
                    <a:pt x="126" y="503"/>
                  </a:lnTo>
                  <a:lnTo>
                    <a:pt x="126" y="501"/>
                  </a:lnTo>
                  <a:lnTo>
                    <a:pt x="125" y="498"/>
                  </a:lnTo>
                  <a:lnTo>
                    <a:pt x="126" y="494"/>
                  </a:lnTo>
                  <a:lnTo>
                    <a:pt x="126" y="493"/>
                  </a:lnTo>
                  <a:lnTo>
                    <a:pt x="126" y="491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6"/>
                  </a:lnTo>
                  <a:lnTo>
                    <a:pt x="130" y="483"/>
                  </a:lnTo>
                  <a:lnTo>
                    <a:pt x="130" y="481"/>
                  </a:lnTo>
                  <a:lnTo>
                    <a:pt x="130" y="480"/>
                  </a:lnTo>
                  <a:lnTo>
                    <a:pt x="130" y="478"/>
                  </a:lnTo>
                  <a:lnTo>
                    <a:pt x="128" y="478"/>
                  </a:lnTo>
                  <a:lnTo>
                    <a:pt x="128" y="476"/>
                  </a:lnTo>
                  <a:lnTo>
                    <a:pt x="126" y="473"/>
                  </a:lnTo>
                  <a:lnTo>
                    <a:pt x="125" y="471"/>
                  </a:lnTo>
                  <a:lnTo>
                    <a:pt x="125" y="470"/>
                  </a:lnTo>
                  <a:lnTo>
                    <a:pt x="125" y="466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1"/>
                  </a:lnTo>
                  <a:lnTo>
                    <a:pt x="125" y="460"/>
                  </a:lnTo>
                  <a:lnTo>
                    <a:pt x="125" y="458"/>
                  </a:lnTo>
                  <a:lnTo>
                    <a:pt x="123" y="457"/>
                  </a:lnTo>
                  <a:lnTo>
                    <a:pt x="123" y="455"/>
                  </a:lnTo>
                  <a:lnTo>
                    <a:pt x="125" y="455"/>
                  </a:lnTo>
                  <a:lnTo>
                    <a:pt x="125" y="453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7"/>
                  </a:lnTo>
                  <a:lnTo>
                    <a:pt x="125" y="445"/>
                  </a:lnTo>
                  <a:lnTo>
                    <a:pt x="125" y="443"/>
                  </a:lnTo>
                  <a:lnTo>
                    <a:pt x="123" y="442"/>
                  </a:lnTo>
                  <a:lnTo>
                    <a:pt x="123" y="440"/>
                  </a:lnTo>
                  <a:lnTo>
                    <a:pt x="123" y="439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0" y="435"/>
                  </a:lnTo>
                  <a:lnTo>
                    <a:pt x="120" y="434"/>
                  </a:lnTo>
                  <a:lnTo>
                    <a:pt x="118" y="434"/>
                  </a:lnTo>
                  <a:lnTo>
                    <a:pt x="118" y="432"/>
                  </a:lnTo>
                  <a:lnTo>
                    <a:pt x="120" y="430"/>
                  </a:lnTo>
                  <a:lnTo>
                    <a:pt x="120" y="429"/>
                  </a:lnTo>
                  <a:lnTo>
                    <a:pt x="121" y="425"/>
                  </a:lnTo>
                  <a:lnTo>
                    <a:pt x="120" y="424"/>
                  </a:lnTo>
                  <a:lnTo>
                    <a:pt x="120" y="422"/>
                  </a:lnTo>
                  <a:lnTo>
                    <a:pt x="120" y="420"/>
                  </a:lnTo>
                  <a:lnTo>
                    <a:pt x="120" y="419"/>
                  </a:lnTo>
                  <a:lnTo>
                    <a:pt x="120" y="417"/>
                  </a:lnTo>
                  <a:lnTo>
                    <a:pt x="120" y="416"/>
                  </a:lnTo>
                  <a:lnTo>
                    <a:pt x="118" y="414"/>
                  </a:lnTo>
                  <a:lnTo>
                    <a:pt x="116" y="412"/>
                  </a:lnTo>
                  <a:lnTo>
                    <a:pt x="116" y="411"/>
                  </a:lnTo>
                  <a:lnTo>
                    <a:pt x="115" y="409"/>
                  </a:lnTo>
                  <a:lnTo>
                    <a:pt x="113" y="409"/>
                  </a:lnTo>
                  <a:lnTo>
                    <a:pt x="113" y="407"/>
                  </a:lnTo>
                  <a:lnTo>
                    <a:pt x="111" y="407"/>
                  </a:lnTo>
                  <a:lnTo>
                    <a:pt x="111" y="409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6" y="407"/>
                  </a:lnTo>
                  <a:lnTo>
                    <a:pt x="104" y="406"/>
                  </a:lnTo>
                  <a:lnTo>
                    <a:pt x="103" y="404"/>
                  </a:lnTo>
                  <a:lnTo>
                    <a:pt x="101" y="404"/>
                  </a:lnTo>
                  <a:lnTo>
                    <a:pt x="101" y="402"/>
                  </a:lnTo>
                  <a:lnTo>
                    <a:pt x="98" y="401"/>
                  </a:lnTo>
                  <a:lnTo>
                    <a:pt x="96" y="401"/>
                  </a:lnTo>
                  <a:lnTo>
                    <a:pt x="94" y="401"/>
                  </a:lnTo>
                  <a:lnTo>
                    <a:pt x="94" y="399"/>
                  </a:lnTo>
                  <a:lnTo>
                    <a:pt x="93" y="399"/>
                  </a:lnTo>
                  <a:lnTo>
                    <a:pt x="93" y="401"/>
                  </a:lnTo>
                  <a:lnTo>
                    <a:pt x="91" y="401"/>
                  </a:lnTo>
                  <a:lnTo>
                    <a:pt x="89" y="401"/>
                  </a:lnTo>
                  <a:lnTo>
                    <a:pt x="88" y="401"/>
                  </a:lnTo>
                  <a:lnTo>
                    <a:pt x="86" y="401"/>
                  </a:lnTo>
                  <a:lnTo>
                    <a:pt x="86" y="399"/>
                  </a:lnTo>
                  <a:lnTo>
                    <a:pt x="84" y="397"/>
                  </a:lnTo>
                  <a:lnTo>
                    <a:pt x="84" y="396"/>
                  </a:lnTo>
                  <a:lnTo>
                    <a:pt x="83" y="396"/>
                  </a:lnTo>
                  <a:lnTo>
                    <a:pt x="84" y="394"/>
                  </a:lnTo>
                  <a:lnTo>
                    <a:pt x="84" y="393"/>
                  </a:lnTo>
                  <a:lnTo>
                    <a:pt x="83" y="391"/>
                  </a:lnTo>
                  <a:lnTo>
                    <a:pt x="83" y="389"/>
                  </a:lnTo>
                  <a:lnTo>
                    <a:pt x="79" y="388"/>
                  </a:lnTo>
                  <a:lnTo>
                    <a:pt x="77" y="388"/>
                  </a:lnTo>
                  <a:lnTo>
                    <a:pt x="76" y="388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1" y="386"/>
                  </a:lnTo>
                  <a:lnTo>
                    <a:pt x="69" y="388"/>
                  </a:lnTo>
                  <a:lnTo>
                    <a:pt x="67" y="388"/>
                  </a:lnTo>
                  <a:lnTo>
                    <a:pt x="67" y="389"/>
                  </a:lnTo>
                  <a:lnTo>
                    <a:pt x="66" y="389"/>
                  </a:lnTo>
                  <a:lnTo>
                    <a:pt x="64" y="391"/>
                  </a:lnTo>
                  <a:lnTo>
                    <a:pt x="62" y="391"/>
                  </a:lnTo>
                  <a:lnTo>
                    <a:pt x="61" y="389"/>
                  </a:lnTo>
                  <a:lnTo>
                    <a:pt x="57" y="389"/>
                  </a:lnTo>
                  <a:lnTo>
                    <a:pt x="54" y="389"/>
                  </a:lnTo>
                  <a:lnTo>
                    <a:pt x="52" y="388"/>
                  </a:lnTo>
                  <a:lnTo>
                    <a:pt x="50" y="388"/>
                  </a:lnTo>
                  <a:lnTo>
                    <a:pt x="49" y="386"/>
                  </a:lnTo>
                  <a:lnTo>
                    <a:pt x="47" y="386"/>
                  </a:lnTo>
                  <a:lnTo>
                    <a:pt x="45" y="384"/>
                  </a:lnTo>
                  <a:lnTo>
                    <a:pt x="44" y="384"/>
                  </a:lnTo>
                  <a:lnTo>
                    <a:pt x="42" y="384"/>
                  </a:lnTo>
                  <a:lnTo>
                    <a:pt x="40" y="384"/>
                  </a:lnTo>
                  <a:lnTo>
                    <a:pt x="40" y="383"/>
                  </a:lnTo>
                  <a:lnTo>
                    <a:pt x="39" y="383"/>
                  </a:lnTo>
                  <a:lnTo>
                    <a:pt x="37" y="381"/>
                  </a:lnTo>
                  <a:lnTo>
                    <a:pt x="35" y="381"/>
                  </a:lnTo>
                  <a:lnTo>
                    <a:pt x="34" y="381"/>
                  </a:lnTo>
                  <a:lnTo>
                    <a:pt x="32" y="381"/>
                  </a:lnTo>
                  <a:lnTo>
                    <a:pt x="28" y="383"/>
                  </a:lnTo>
                  <a:lnTo>
                    <a:pt x="27" y="383"/>
                  </a:lnTo>
                  <a:lnTo>
                    <a:pt x="25" y="383"/>
                  </a:lnTo>
                  <a:lnTo>
                    <a:pt x="23" y="383"/>
                  </a:lnTo>
                  <a:lnTo>
                    <a:pt x="22" y="383"/>
                  </a:lnTo>
                  <a:lnTo>
                    <a:pt x="20" y="383"/>
                  </a:lnTo>
                  <a:lnTo>
                    <a:pt x="20" y="384"/>
                  </a:lnTo>
                  <a:lnTo>
                    <a:pt x="18" y="384"/>
                  </a:lnTo>
                  <a:lnTo>
                    <a:pt x="18" y="386"/>
                  </a:lnTo>
                  <a:lnTo>
                    <a:pt x="18" y="388"/>
                  </a:lnTo>
                  <a:lnTo>
                    <a:pt x="17" y="389"/>
                  </a:lnTo>
                  <a:lnTo>
                    <a:pt x="17" y="391"/>
                  </a:lnTo>
                  <a:lnTo>
                    <a:pt x="15" y="394"/>
                  </a:lnTo>
                  <a:lnTo>
                    <a:pt x="13" y="396"/>
                  </a:lnTo>
                  <a:lnTo>
                    <a:pt x="12" y="396"/>
                  </a:lnTo>
                  <a:lnTo>
                    <a:pt x="10" y="394"/>
                  </a:lnTo>
                  <a:lnTo>
                    <a:pt x="8" y="393"/>
                  </a:lnTo>
                  <a:lnTo>
                    <a:pt x="7" y="393"/>
                  </a:lnTo>
                  <a:lnTo>
                    <a:pt x="5" y="394"/>
                  </a:lnTo>
                  <a:lnTo>
                    <a:pt x="5" y="396"/>
                  </a:lnTo>
                  <a:lnTo>
                    <a:pt x="5" y="397"/>
                  </a:lnTo>
                  <a:lnTo>
                    <a:pt x="3" y="397"/>
                  </a:lnTo>
                  <a:lnTo>
                    <a:pt x="1" y="397"/>
                  </a:lnTo>
                  <a:lnTo>
                    <a:pt x="0" y="397"/>
                  </a:lnTo>
                  <a:lnTo>
                    <a:pt x="23" y="378"/>
                  </a:lnTo>
                  <a:lnTo>
                    <a:pt x="27" y="376"/>
                  </a:lnTo>
                  <a:lnTo>
                    <a:pt x="28" y="376"/>
                  </a:lnTo>
                  <a:lnTo>
                    <a:pt x="28" y="374"/>
                  </a:lnTo>
                  <a:lnTo>
                    <a:pt x="30" y="374"/>
                  </a:lnTo>
                  <a:lnTo>
                    <a:pt x="30" y="373"/>
                  </a:lnTo>
                  <a:lnTo>
                    <a:pt x="30" y="371"/>
                  </a:lnTo>
                  <a:lnTo>
                    <a:pt x="32" y="373"/>
                  </a:lnTo>
                  <a:lnTo>
                    <a:pt x="34" y="371"/>
                  </a:lnTo>
                  <a:lnTo>
                    <a:pt x="35" y="370"/>
                  </a:lnTo>
                  <a:lnTo>
                    <a:pt x="40" y="366"/>
                  </a:lnTo>
                  <a:lnTo>
                    <a:pt x="52" y="356"/>
                  </a:lnTo>
                  <a:lnTo>
                    <a:pt x="69" y="345"/>
                  </a:lnTo>
                  <a:lnTo>
                    <a:pt x="71" y="343"/>
                  </a:lnTo>
                  <a:lnTo>
                    <a:pt x="88" y="330"/>
                  </a:lnTo>
                  <a:lnTo>
                    <a:pt x="89" y="328"/>
                  </a:lnTo>
                  <a:lnTo>
                    <a:pt x="91" y="327"/>
                  </a:lnTo>
                  <a:lnTo>
                    <a:pt x="93" y="327"/>
                  </a:lnTo>
                  <a:lnTo>
                    <a:pt x="94" y="327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8" y="328"/>
                  </a:lnTo>
                  <a:lnTo>
                    <a:pt x="99" y="328"/>
                  </a:lnTo>
                  <a:lnTo>
                    <a:pt x="101" y="328"/>
                  </a:lnTo>
                  <a:lnTo>
                    <a:pt x="103" y="328"/>
                  </a:lnTo>
                  <a:lnTo>
                    <a:pt x="103" y="327"/>
                  </a:lnTo>
                  <a:lnTo>
                    <a:pt x="104" y="327"/>
                  </a:lnTo>
                  <a:lnTo>
                    <a:pt x="106" y="325"/>
                  </a:lnTo>
                  <a:lnTo>
                    <a:pt x="108" y="325"/>
                  </a:lnTo>
                  <a:lnTo>
                    <a:pt x="108" y="324"/>
                  </a:lnTo>
                  <a:lnTo>
                    <a:pt x="110" y="322"/>
                  </a:lnTo>
                  <a:lnTo>
                    <a:pt x="111" y="320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3" y="317"/>
                  </a:lnTo>
                  <a:lnTo>
                    <a:pt x="113" y="315"/>
                  </a:lnTo>
                  <a:lnTo>
                    <a:pt x="115" y="314"/>
                  </a:lnTo>
                  <a:lnTo>
                    <a:pt x="116" y="312"/>
                  </a:lnTo>
                  <a:lnTo>
                    <a:pt x="118" y="310"/>
                  </a:lnTo>
                  <a:lnTo>
                    <a:pt x="118" y="309"/>
                  </a:lnTo>
                  <a:lnTo>
                    <a:pt x="120" y="307"/>
                  </a:lnTo>
                  <a:lnTo>
                    <a:pt x="120" y="305"/>
                  </a:lnTo>
                  <a:lnTo>
                    <a:pt x="121" y="305"/>
                  </a:lnTo>
                  <a:lnTo>
                    <a:pt x="120" y="305"/>
                  </a:lnTo>
                  <a:lnTo>
                    <a:pt x="121" y="304"/>
                  </a:lnTo>
                  <a:lnTo>
                    <a:pt x="120" y="304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1" y="301"/>
                  </a:lnTo>
                  <a:lnTo>
                    <a:pt x="123" y="301"/>
                  </a:lnTo>
                  <a:lnTo>
                    <a:pt x="123" y="299"/>
                  </a:lnTo>
                  <a:lnTo>
                    <a:pt x="125" y="299"/>
                  </a:lnTo>
                  <a:lnTo>
                    <a:pt x="126" y="299"/>
                  </a:lnTo>
                  <a:lnTo>
                    <a:pt x="126" y="297"/>
                  </a:lnTo>
                  <a:lnTo>
                    <a:pt x="128" y="297"/>
                  </a:lnTo>
                  <a:lnTo>
                    <a:pt x="128" y="296"/>
                  </a:lnTo>
                  <a:lnTo>
                    <a:pt x="130" y="296"/>
                  </a:lnTo>
                  <a:lnTo>
                    <a:pt x="130" y="294"/>
                  </a:lnTo>
                  <a:lnTo>
                    <a:pt x="130" y="292"/>
                  </a:lnTo>
                  <a:lnTo>
                    <a:pt x="131" y="292"/>
                  </a:lnTo>
                  <a:lnTo>
                    <a:pt x="131" y="291"/>
                  </a:lnTo>
                  <a:lnTo>
                    <a:pt x="131" y="289"/>
                  </a:lnTo>
                  <a:lnTo>
                    <a:pt x="133" y="289"/>
                  </a:lnTo>
                  <a:lnTo>
                    <a:pt x="133" y="287"/>
                  </a:lnTo>
                  <a:lnTo>
                    <a:pt x="133" y="286"/>
                  </a:lnTo>
                  <a:lnTo>
                    <a:pt x="133" y="284"/>
                  </a:lnTo>
                  <a:lnTo>
                    <a:pt x="133" y="282"/>
                  </a:lnTo>
                  <a:lnTo>
                    <a:pt x="135" y="281"/>
                  </a:lnTo>
                  <a:lnTo>
                    <a:pt x="133" y="281"/>
                  </a:lnTo>
                  <a:lnTo>
                    <a:pt x="135" y="279"/>
                  </a:lnTo>
                  <a:lnTo>
                    <a:pt x="135" y="278"/>
                  </a:lnTo>
                  <a:lnTo>
                    <a:pt x="137" y="278"/>
                  </a:lnTo>
                  <a:lnTo>
                    <a:pt x="138" y="278"/>
                  </a:lnTo>
                  <a:lnTo>
                    <a:pt x="138" y="276"/>
                  </a:lnTo>
                  <a:lnTo>
                    <a:pt x="138" y="278"/>
                  </a:lnTo>
                  <a:lnTo>
                    <a:pt x="138" y="276"/>
                  </a:lnTo>
                  <a:lnTo>
                    <a:pt x="140" y="276"/>
                  </a:lnTo>
                  <a:lnTo>
                    <a:pt x="142" y="274"/>
                  </a:lnTo>
                  <a:lnTo>
                    <a:pt x="143" y="274"/>
                  </a:lnTo>
                  <a:lnTo>
                    <a:pt x="143" y="273"/>
                  </a:lnTo>
                  <a:lnTo>
                    <a:pt x="145" y="273"/>
                  </a:lnTo>
                  <a:lnTo>
                    <a:pt x="145" y="271"/>
                  </a:lnTo>
                  <a:lnTo>
                    <a:pt x="147" y="271"/>
                  </a:lnTo>
                  <a:lnTo>
                    <a:pt x="147" y="269"/>
                  </a:lnTo>
                  <a:lnTo>
                    <a:pt x="147" y="271"/>
                  </a:lnTo>
                  <a:lnTo>
                    <a:pt x="148" y="269"/>
                  </a:lnTo>
                  <a:lnTo>
                    <a:pt x="148" y="268"/>
                  </a:lnTo>
                  <a:lnTo>
                    <a:pt x="150" y="268"/>
                  </a:lnTo>
                  <a:lnTo>
                    <a:pt x="150" y="266"/>
                  </a:lnTo>
                  <a:lnTo>
                    <a:pt x="150" y="264"/>
                  </a:lnTo>
                  <a:lnTo>
                    <a:pt x="152" y="263"/>
                  </a:lnTo>
                  <a:lnTo>
                    <a:pt x="152" y="264"/>
                  </a:lnTo>
                  <a:lnTo>
                    <a:pt x="153" y="263"/>
                  </a:lnTo>
                  <a:lnTo>
                    <a:pt x="153" y="261"/>
                  </a:lnTo>
                  <a:lnTo>
                    <a:pt x="155" y="261"/>
                  </a:lnTo>
                  <a:lnTo>
                    <a:pt x="157" y="259"/>
                  </a:lnTo>
                  <a:lnTo>
                    <a:pt x="159" y="258"/>
                  </a:lnTo>
                  <a:lnTo>
                    <a:pt x="157" y="256"/>
                  </a:lnTo>
                  <a:lnTo>
                    <a:pt x="159" y="256"/>
                  </a:lnTo>
                  <a:lnTo>
                    <a:pt x="159" y="255"/>
                  </a:lnTo>
                  <a:lnTo>
                    <a:pt x="160" y="255"/>
                  </a:lnTo>
                  <a:lnTo>
                    <a:pt x="160" y="253"/>
                  </a:lnTo>
                  <a:lnTo>
                    <a:pt x="160" y="251"/>
                  </a:lnTo>
                  <a:lnTo>
                    <a:pt x="160" y="250"/>
                  </a:lnTo>
                  <a:lnTo>
                    <a:pt x="160" y="248"/>
                  </a:lnTo>
                  <a:lnTo>
                    <a:pt x="160" y="246"/>
                  </a:lnTo>
                  <a:lnTo>
                    <a:pt x="162" y="246"/>
                  </a:lnTo>
                  <a:lnTo>
                    <a:pt x="162" y="245"/>
                  </a:lnTo>
                  <a:lnTo>
                    <a:pt x="160" y="245"/>
                  </a:lnTo>
                  <a:lnTo>
                    <a:pt x="160" y="243"/>
                  </a:lnTo>
                  <a:lnTo>
                    <a:pt x="162" y="243"/>
                  </a:lnTo>
                  <a:lnTo>
                    <a:pt x="162" y="241"/>
                  </a:lnTo>
                  <a:lnTo>
                    <a:pt x="162" y="243"/>
                  </a:lnTo>
                  <a:lnTo>
                    <a:pt x="160" y="241"/>
                  </a:lnTo>
                  <a:lnTo>
                    <a:pt x="162" y="241"/>
                  </a:lnTo>
                  <a:lnTo>
                    <a:pt x="160" y="241"/>
                  </a:lnTo>
                  <a:lnTo>
                    <a:pt x="160" y="240"/>
                  </a:lnTo>
                  <a:lnTo>
                    <a:pt x="162" y="240"/>
                  </a:lnTo>
                  <a:lnTo>
                    <a:pt x="162" y="238"/>
                  </a:lnTo>
                  <a:lnTo>
                    <a:pt x="162" y="240"/>
                  </a:lnTo>
                  <a:lnTo>
                    <a:pt x="160" y="238"/>
                  </a:lnTo>
                  <a:lnTo>
                    <a:pt x="162" y="238"/>
                  </a:lnTo>
                  <a:lnTo>
                    <a:pt x="162" y="237"/>
                  </a:lnTo>
                  <a:lnTo>
                    <a:pt x="164" y="237"/>
                  </a:lnTo>
                  <a:lnTo>
                    <a:pt x="164" y="235"/>
                  </a:lnTo>
                  <a:lnTo>
                    <a:pt x="162" y="235"/>
                  </a:lnTo>
                  <a:lnTo>
                    <a:pt x="164" y="235"/>
                  </a:lnTo>
                  <a:lnTo>
                    <a:pt x="164" y="233"/>
                  </a:lnTo>
                  <a:lnTo>
                    <a:pt x="162" y="233"/>
                  </a:lnTo>
                  <a:lnTo>
                    <a:pt x="164" y="232"/>
                  </a:lnTo>
                  <a:lnTo>
                    <a:pt x="164" y="233"/>
                  </a:lnTo>
                  <a:lnTo>
                    <a:pt x="164" y="232"/>
                  </a:lnTo>
                  <a:lnTo>
                    <a:pt x="165" y="232"/>
                  </a:lnTo>
                  <a:lnTo>
                    <a:pt x="165" y="230"/>
                  </a:lnTo>
                  <a:lnTo>
                    <a:pt x="167" y="230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9" y="228"/>
                  </a:lnTo>
                  <a:lnTo>
                    <a:pt x="169" y="227"/>
                  </a:lnTo>
                  <a:lnTo>
                    <a:pt x="167" y="227"/>
                  </a:lnTo>
                  <a:lnTo>
                    <a:pt x="169" y="227"/>
                  </a:lnTo>
                  <a:lnTo>
                    <a:pt x="169" y="225"/>
                  </a:lnTo>
                  <a:lnTo>
                    <a:pt x="170" y="225"/>
                  </a:lnTo>
                  <a:lnTo>
                    <a:pt x="170" y="223"/>
                  </a:lnTo>
                  <a:lnTo>
                    <a:pt x="170" y="222"/>
                  </a:lnTo>
                  <a:lnTo>
                    <a:pt x="172" y="222"/>
                  </a:lnTo>
                  <a:lnTo>
                    <a:pt x="170" y="222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20"/>
                  </a:lnTo>
                  <a:lnTo>
                    <a:pt x="172" y="218"/>
                  </a:lnTo>
                  <a:lnTo>
                    <a:pt x="170" y="218"/>
                  </a:lnTo>
                  <a:lnTo>
                    <a:pt x="170" y="217"/>
                  </a:lnTo>
                  <a:lnTo>
                    <a:pt x="172" y="217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72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4" y="215"/>
                  </a:lnTo>
                  <a:lnTo>
                    <a:pt x="175" y="214"/>
                  </a:lnTo>
                  <a:lnTo>
                    <a:pt x="175" y="212"/>
                  </a:lnTo>
                  <a:lnTo>
                    <a:pt x="177" y="212"/>
                  </a:lnTo>
                  <a:lnTo>
                    <a:pt x="179" y="212"/>
                  </a:lnTo>
                  <a:lnTo>
                    <a:pt x="177" y="212"/>
                  </a:lnTo>
                  <a:lnTo>
                    <a:pt x="177" y="210"/>
                  </a:lnTo>
                  <a:lnTo>
                    <a:pt x="179" y="210"/>
                  </a:lnTo>
                  <a:lnTo>
                    <a:pt x="179" y="212"/>
                  </a:lnTo>
                  <a:lnTo>
                    <a:pt x="180" y="212"/>
                  </a:lnTo>
                  <a:lnTo>
                    <a:pt x="179" y="212"/>
                  </a:lnTo>
                  <a:lnTo>
                    <a:pt x="179" y="210"/>
                  </a:lnTo>
                  <a:lnTo>
                    <a:pt x="180" y="210"/>
                  </a:lnTo>
                  <a:lnTo>
                    <a:pt x="180" y="209"/>
                  </a:lnTo>
                  <a:lnTo>
                    <a:pt x="182" y="209"/>
                  </a:lnTo>
                  <a:lnTo>
                    <a:pt x="184" y="209"/>
                  </a:lnTo>
                  <a:lnTo>
                    <a:pt x="182" y="209"/>
                  </a:lnTo>
                  <a:lnTo>
                    <a:pt x="182" y="207"/>
                  </a:lnTo>
                  <a:lnTo>
                    <a:pt x="184" y="207"/>
                  </a:lnTo>
                  <a:lnTo>
                    <a:pt x="184" y="205"/>
                  </a:lnTo>
                  <a:lnTo>
                    <a:pt x="182" y="205"/>
                  </a:lnTo>
                  <a:lnTo>
                    <a:pt x="184" y="205"/>
                  </a:lnTo>
                  <a:lnTo>
                    <a:pt x="184" y="204"/>
                  </a:lnTo>
                  <a:lnTo>
                    <a:pt x="184" y="202"/>
                  </a:lnTo>
                  <a:lnTo>
                    <a:pt x="186" y="202"/>
                  </a:lnTo>
                  <a:lnTo>
                    <a:pt x="186" y="204"/>
                  </a:lnTo>
                  <a:lnTo>
                    <a:pt x="186" y="202"/>
                  </a:lnTo>
                  <a:lnTo>
                    <a:pt x="187" y="202"/>
                  </a:lnTo>
                  <a:lnTo>
                    <a:pt x="187" y="200"/>
                  </a:lnTo>
                  <a:lnTo>
                    <a:pt x="189" y="200"/>
                  </a:lnTo>
                  <a:lnTo>
                    <a:pt x="187" y="199"/>
                  </a:lnTo>
                  <a:lnTo>
                    <a:pt x="189" y="199"/>
                  </a:lnTo>
                  <a:lnTo>
                    <a:pt x="189" y="197"/>
                  </a:lnTo>
                  <a:lnTo>
                    <a:pt x="187" y="197"/>
                  </a:lnTo>
                  <a:lnTo>
                    <a:pt x="189" y="197"/>
                  </a:lnTo>
                  <a:lnTo>
                    <a:pt x="189" y="195"/>
                  </a:lnTo>
                  <a:lnTo>
                    <a:pt x="191" y="195"/>
                  </a:lnTo>
                  <a:lnTo>
                    <a:pt x="192" y="195"/>
                  </a:lnTo>
                  <a:lnTo>
                    <a:pt x="192" y="194"/>
                  </a:lnTo>
                  <a:lnTo>
                    <a:pt x="191" y="194"/>
                  </a:lnTo>
                  <a:lnTo>
                    <a:pt x="191" y="192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2" y="191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1"/>
                  </a:lnTo>
                  <a:lnTo>
                    <a:pt x="194" y="189"/>
                  </a:lnTo>
                  <a:lnTo>
                    <a:pt x="196" y="189"/>
                  </a:lnTo>
                  <a:lnTo>
                    <a:pt x="196" y="187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7" y="184"/>
                  </a:lnTo>
                  <a:lnTo>
                    <a:pt x="197" y="182"/>
                  </a:lnTo>
                  <a:lnTo>
                    <a:pt x="197" y="181"/>
                  </a:lnTo>
                  <a:lnTo>
                    <a:pt x="199" y="181"/>
                  </a:lnTo>
                  <a:lnTo>
                    <a:pt x="199" y="179"/>
                  </a:lnTo>
                  <a:lnTo>
                    <a:pt x="197" y="179"/>
                  </a:lnTo>
                  <a:lnTo>
                    <a:pt x="197" y="177"/>
                  </a:lnTo>
                  <a:lnTo>
                    <a:pt x="199" y="177"/>
                  </a:lnTo>
                  <a:lnTo>
                    <a:pt x="199" y="176"/>
                  </a:lnTo>
                  <a:lnTo>
                    <a:pt x="197" y="176"/>
                  </a:lnTo>
                  <a:lnTo>
                    <a:pt x="197" y="174"/>
                  </a:lnTo>
                  <a:lnTo>
                    <a:pt x="199" y="174"/>
                  </a:lnTo>
                  <a:lnTo>
                    <a:pt x="197" y="172"/>
                  </a:lnTo>
                  <a:lnTo>
                    <a:pt x="197" y="171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9" y="169"/>
                  </a:lnTo>
                  <a:lnTo>
                    <a:pt x="201" y="169"/>
                  </a:lnTo>
                  <a:lnTo>
                    <a:pt x="201" y="168"/>
                  </a:lnTo>
                  <a:lnTo>
                    <a:pt x="199" y="169"/>
                  </a:lnTo>
                  <a:lnTo>
                    <a:pt x="199" y="168"/>
                  </a:lnTo>
                  <a:lnTo>
                    <a:pt x="201" y="168"/>
                  </a:lnTo>
                  <a:lnTo>
                    <a:pt x="199" y="168"/>
                  </a:lnTo>
                  <a:lnTo>
                    <a:pt x="201" y="168"/>
                  </a:lnTo>
                  <a:lnTo>
                    <a:pt x="202" y="168"/>
                  </a:lnTo>
                  <a:lnTo>
                    <a:pt x="202" y="166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4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6"/>
                  </a:lnTo>
                  <a:lnTo>
                    <a:pt x="204" y="164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2" y="161"/>
                  </a:lnTo>
                  <a:lnTo>
                    <a:pt x="202" y="163"/>
                  </a:lnTo>
                  <a:lnTo>
                    <a:pt x="201" y="163"/>
                  </a:lnTo>
                  <a:lnTo>
                    <a:pt x="201" y="161"/>
                  </a:lnTo>
                  <a:lnTo>
                    <a:pt x="201" y="159"/>
                  </a:lnTo>
                  <a:lnTo>
                    <a:pt x="201" y="158"/>
                  </a:lnTo>
                  <a:lnTo>
                    <a:pt x="199" y="158"/>
                  </a:lnTo>
                  <a:lnTo>
                    <a:pt x="197" y="156"/>
                  </a:lnTo>
                  <a:lnTo>
                    <a:pt x="199" y="156"/>
                  </a:lnTo>
                  <a:lnTo>
                    <a:pt x="197" y="156"/>
                  </a:lnTo>
                  <a:lnTo>
                    <a:pt x="197" y="154"/>
                  </a:lnTo>
                  <a:lnTo>
                    <a:pt x="197" y="153"/>
                  </a:lnTo>
                  <a:lnTo>
                    <a:pt x="199" y="153"/>
                  </a:lnTo>
                  <a:lnTo>
                    <a:pt x="199" y="151"/>
                  </a:lnTo>
                  <a:lnTo>
                    <a:pt x="201" y="151"/>
                  </a:lnTo>
                  <a:lnTo>
                    <a:pt x="201" y="149"/>
                  </a:lnTo>
                  <a:lnTo>
                    <a:pt x="202" y="149"/>
                  </a:lnTo>
                  <a:lnTo>
                    <a:pt x="202" y="148"/>
                  </a:lnTo>
                  <a:lnTo>
                    <a:pt x="201" y="148"/>
                  </a:lnTo>
                  <a:lnTo>
                    <a:pt x="202" y="148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4" y="148"/>
                  </a:lnTo>
                  <a:lnTo>
                    <a:pt x="206" y="148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5"/>
                  </a:lnTo>
                  <a:lnTo>
                    <a:pt x="213" y="143"/>
                  </a:lnTo>
                  <a:lnTo>
                    <a:pt x="213" y="141"/>
                  </a:lnTo>
                  <a:lnTo>
                    <a:pt x="214" y="141"/>
                  </a:lnTo>
                  <a:lnTo>
                    <a:pt x="214" y="140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4" y="138"/>
                  </a:lnTo>
                  <a:lnTo>
                    <a:pt x="216" y="138"/>
                  </a:lnTo>
                  <a:lnTo>
                    <a:pt x="218" y="138"/>
                  </a:lnTo>
                  <a:lnTo>
                    <a:pt x="219" y="138"/>
                  </a:lnTo>
                  <a:lnTo>
                    <a:pt x="221" y="138"/>
                  </a:lnTo>
                  <a:lnTo>
                    <a:pt x="221" y="136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0"/>
                  </a:lnTo>
                  <a:lnTo>
                    <a:pt x="219" y="128"/>
                  </a:lnTo>
                  <a:lnTo>
                    <a:pt x="219" y="126"/>
                  </a:lnTo>
                  <a:lnTo>
                    <a:pt x="219" y="125"/>
                  </a:lnTo>
                  <a:lnTo>
                    <a:pt x="221" y="123"/>
                  </a:lnTo>
                  <a:lnTo>
                    <a:pt x="221" y="122"/>
                  </a:lnTo>
                  <a:lnTo>
                    <a:pt x="219" y="122"/>
                  </a:lnTo>
                  <a:lnTo>
                    <a:pt x="219" y="123"/>
                  </a:lnTo>
                  <a:lnTo>
                    <a:pt x="218" y="123"/>
                  </a:lnTo>
                  <a:lnTo>
                    <a:pt x="216" y="123"/>
                  </a:lnTo>
                  <a:lnTo>
                    <a:pt x="216" y="122"/>
                  </a:lnTo>
                  <a:lnTo>
                    <a:pt x="218" y="120"/>
                  </a:lnTo>
                  <a:lnTo>
                    <a:pt x="219" y="120"/>
                  </a:lnTo>
                  <a:lnTo>
                    <a:pt x="219" y="118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2"/>
                  </a:lnTo>
                  <a:lnTo>
                    <a:pt x="219" y="112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4" y="112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1" y="103"/>
                  </a:lnTo>
                  <a:lnTo>
                    <a:pt x="233" y="103"/>
                  </a:lnTo>
                  <a:lnTo>
                    <a:pt x="235" y="102"/>
                  </a:lnTo>
                  <a:lnTo>
                    <a:pt x="233" y="102"/>
                  </a:lnTo>
                  <a:lnTo>
                    <a:pt x="233" y="100"/>
                  </a:lnTo>
                  <a:lnTo>
                    <a:pt x="235" y="100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5" y="95"/>
                  </a:lnTo>
                  <a:lnTo>
                    <a:pt x="235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6" y="90"/>
                  </a:lnTo>
                  <a:lnTo>
                    <a:pt x="236" y="89"/>
                  </a:lnTo>
                  <a:lnTo>
                    <a:pt x="238" y="85"/>
                  </a:lnTo>
                  <a:lnTo>
                    <a:pt x="238" y="84"/>
                  </a:lnTo>
                  <a:lnTo>
                    <a:pt x="240" y="84"/>
                  </a:lnTo>
                  <a:lnTo>
                    <a:pt x="240" y="80"/>
                  </a:lnTo>
                  <a:lnTo>
                    <a:pt x="240" y="79"/>
                  </a:lnTo>
                  <a:lnTo>
                    <a:pt x="240" y="77"/>
                  </a:lnTo>
                  <a:lnTo>
                    <a:pt x="238" y="77"/>
                  </a:lnTo>
                  <a:lnTo>
                    <a:pt x="240" y="74"/>
                  </a:lnTo>
                  <a:lnTo>
                    <a:pt x="241" y="74"/>
                  </a:lnTo>
                  <a:lnTo>
                    <a:pt x="241" y="72"/>
                  </a:lnTo>
                  <a:lnTo>
                    <a:pt x="240" y="71"/>
                  </a:lnTo>
                  <a:lnTo>
                    <a:pt x="238" y="69"/>
                  </a:lnTo>
                  <a:lnTo>
                    <a:pt x="236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29" y="67"/>
                  </a:lnTo>
                  <a:lnTo>
                    <a:pt x="229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6" y="62"/>
                  </a:lnTo>
                  <a:lnTo>
                    <a:pt x="238" y="62"/>
                  </a:lnTo>
                  <a:lnTo>
                    <a:pt x="240" y="62"/>
                  </a:lnTo>
                  <a:lnTo>
                    <a:pt x="241" y="62"/>
                  </a:lnTo>
                  <a:lnTo>
                    <a:pt x="241" y="61"/>
                  </a:lnTo>
                  <a:lnTo>
                    <a:pt x="243" y="61"/>
                  </a:lnTo>
                  <a:lnTo>
                    <a:pt x="245" y="61"/>
                  </a:lnTo>
                  <a:lnTo>
                    <a:pt x="245" y="59"/>
                  </a:lnTo>
                  <a:lnTo>
                    <a:pt x="246" y="57"/>
                  </a:lnTo>
                  <a:lnTo>
                    <a:pt x="246" y="56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6" y="53"/>
                  </a:lnTo>
                  <a:lnTo>
                    <a:pt x="246" y="51"/>
                  </a:lnTo>
                  <a:lnTo>
                    <a:pt x="246" y="49"/>
                  </a:lnTo>
                  <a:lnTo>
                    <a:pt x="248" y="49"/>
                  </a:lnTo>
                  <a:lnTo>
                    <a:pt x="248" y="48"/>
                  </a:lnTo>
                  <a:lnTo>
                    <a:pt x="248" y="46"/>
                  </a:lnTo>
                  <a:lnTo>
                    <a:pt x="248" y="44"/>
                  </a:lnTo>
                  <a:lnTo>
                    <a:pt x="246" y="43"/>
                  </a:lnTo>
                  <a:lnTo>
                    <a:pt x="246" y="41"/>
                  </a:lnTo>
                  <a:lnTo>
                    <a:pt x="245" y="41"/>
                  </a:lnTo>
                  <a:lnTo>
                    <a:pt x="245" y="39"/>
                  </a:lnTo>
                  <a:lnTo>
                    <a:pt x="246" y="38"/>
                  </a:lnTo>
                  <a:lnTo>
                    <a:pt x="246" y="36"/>
                  </a:lnTo>
                  <a:lnTo>
                    <a:pt x="248" y="36"/>
                  </a:lnTo>
                  <a:lnTo>
                    <a:pt x="246" y="35"/>
                  </a:lnTo>
                  <a:lnTo>
                    <a:pt x="248" y="33"/>
                  </a:lnTo>
                  <a:lnTo>
                    <a:pt x="248" y="31"/>
                  </a:lnTo>
                  <a:lnTo>
                    <a:pt x="248" y="30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1" y="26"/>
                  </a:lnTo>
                  <a:lnTo>
                    <a:pt x="250" y="26"/>
                  </a:lnTo>
                  <a:lnTo>
                    <a:pt x="248" y="26"/>
                  </a:lnTo>
                  <a:lnTo>
                    <a:pt x="248" y="25"/>
                  </a:lnTo>
                  <a:lnTo>
                    <a:pt x="248" y="23"/>
                  </a:lnTo>
                  <a:lnTo>
                    <a:pt x="246" y="23"/>
                  </a:lnTo>
                  <a:lnTo>
                    <a:pt x="246" y="21"/>
                  </a:lnTo>
                  <a:lnTo>
                    <a:pt x="246" y="20"/>
                  </a:lnTo>
                  <a:lnTo>
                    <a:pt x="248" y="18"/>
                  </a:lnTo>
                  <a:lnTo>
                    <a:pt x="246" y="18"/>
                  </a:lnTo>
                  <a:lnTo>
                    <a:pt x="246" y="16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3" y="13"/>
                  </a:lnTo>
                  <a:lnTo>
                    <a:pt x="253" y="12"/>
                  </a:lnTo>
                  <a:lnTo>
                    <a:pt x="253" y="10"/>
                  </a:lnTo>
                  <a:lnTo>
                    <a:pt x="253" y="12"/>
                  </a:lnTo>
                  <a:lnTo>
                    <a:pt x="253" y="10"/>
                  </a:lnTo>
                  <a:lnTo>
                    <a:pt x="255" y="8"/>
                  </a:lnTo>
                  <a:lnTo>
                    <a:pt x="255" y="10"/>
                  </a:lnTo>
                  <a:lnTo>
                    <a:pt x="256" y="12"/>
                  </a:lnTo>
                  <a:lnTo>
                    <a:pt x="256" y="10"/>
                  </a:lnTo>
                  <a:lnTo>
                    <a:pt x="256" y="8"/>
                  </a:lnTo>
                  <a:lnTo>
                    <a:pt x="255" y="8"/>
                  </a:lnTo>
                  <a:lnTo>
                    <a:pt x="256" y="7"/>
                  </a:lnTo>
                  <a:lnTo>
                    <a:pt x="256" y="5"/>
                  </a:lnTo>
                  <a:lnTo>
                    <a:pt x="258" y="3"/>
                  </a:lnTo>
                  <a:lnTo>
                    <a:pt x="258" y="2"/>
                  </a:lnTo>
                  <a:lnTo>
                    <a:pt x="258" y="3"/>
                  </a:lnTo>
                  <a:lnTo>
                    <a:pt x="260" y="3"/>
                  </a:lnTo>
                  <a:lnTo>
                    <a:pt x="260" y="5"/>
                  </a:lnTo>
                  <a:lnTo>
                    <a:pt x="260" y="3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3" y="2"/>
                  </a:lnTo>
                  <a:lnTo>
                    <a:pt x="262" y="2"/>
                  </a:lnTo>
                  <a:lnTo>
                    <a:pt x="263" y="2"/>
                  </a:lnTo>
                  <a:lnTo>
                    <a:pt x="263" y="3"/>
                  </a:lnTo>
                  <a:lnTo>
                    <a:pt x="265" y="3"/>
                  </a:lnTo>
                  <a:lnTo>
                    <a:pt x="263" y="5"/>
                  </a:lnTo>
                  <a:lnTo>
                    <a:pt x="263" y="3"/>
                  </a:lnTo>
                  <a:lnTo>
                    <a:pt x="262" y="3"/>
                  </a:lnTo>
                  <a:lnTo>
                    <a:pt x="262" y="5"/>
                  </a:lnTo>
                  <a:lnTo>
                    <a:pt x="263" y="3"/>
                  </a:lnTo>
                  <a:lnTo>
                    <a:pt x="263" y="5"/>
                  </a:lnTo>
                  <a:lnTo>
                    <a:pt x="263" y="7"/>
                  </a:lnTo>
                  <a:lnTo>
                    <a:pt x="262" y="7"/>
                  </a:lnTo>
                  <a:lnTo>
                    <a:pt x="263" y="7"/>
                  </a:lnTo>
                  <a:lnTo>
                    <a:pt x="265" y="7"/>
                  </a:lnTo>
                  <a:lnTo>
                    <a:pt x="265" y="8"/>
                  </a:lnTo>
                  <a:lnTo>
                    <a:pt x="263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62" y="12"/>
                  </a:lnTo>
                  <a:lnTo>
                    <a:pt x="262" y="10"/>
                  </a:lnTo>
                  <a:lnTo>
                    <a:pt x="262" y="12"/>
                  </a:lnTo>
                  <a:lnTo>
                    <a:pt x="262" y="10"/>
                  </a:lnTo>
                  <a:lnTo>
                    <a:pt x="263" y="10"/>
                  </a:lnTo>
                  <a:lnTo>
                    <a:pt x="263" y="8"/>
                  </a:lnTo>
                  <a:lnTo>
                    <a:pt x="263" y="10"/>
                  </a:lnTo>
                  <a:lnTo>
                    <a:pt x="265" y="8"/>
                  </a:lnTo>
                  <a:lnTo>
                    <a:pt x="265" y="10"/>
                  </a:lnTo>
                  <a:lnTo>
                    <a:pt x="265" y="12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6"/>
                  </a:lnTo>
                  <a:lnTo>
                    <a:pt x="265" y="18"/>
                  </a:lnTo>
                  <a:lnTo>
                    <a:pt x="265" y="16"/>
                  </a:lnTo>
                  <a:lnTo>
                    <a:pt x="267" y="15"/>
                  </a:lnTo>
                  <a:lnTo>
                    <a:pt x="267" y="13"/>
                  </a:lnTo>
                  <a:lnTo>
                    <a:pt x="267" y="12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70" y="8"/>
                  </a:lnTo>
                  <a:lnTo>
                    <a:pt x="270" y="7"/>
                  </a:lnTo>
                  <a:lnTo>
                    <a:pt x="272" y="7"/>
                  </a:lnTo>
                  <a:lnTo>
                    <a:pt x="270" y="7"/>
                  </a:lnTo>
                  <a:lnTo>
                    <a:pt x="270" y="5"/>
                  </a:lnTo>
                  <a:lnTo>
                    <a:pt x="272" y="5"/>
                  </a:lnTo>
                  <a:lnTo>
                    <a:pt x="272" y="3"/>
                  </a:lnTo>
                  <a:lnTo>
                    <a:pt x="273" y="3"/>
                  </a:lnTo>
                  <a:lnTo>
                    <a:pt x="273" y="2"/>
                  </a:lnTo>
                  <a:lnTo>
                    <a:pt x="272" y="2"/>
                  </a:lnTo>
                  <a:lnTo>
                    <a:pt x="273" y="2"/>
                  </a:lnTo>
                  <a:lnTo>
                    <a:pt x="275" y="0"/>
                  </a:lnTo>
                  <a:lnTo>
                    <a:pt x="275" y="2"/>
                  </a:lnTo>
                  <a:lnTo>
                    <a:pt x="275" y="3"/>
                  </a:lnTo>
                  <a:lnTo>
                    <a:pt x="277" y="3"/>
                  </a:lnTo>
                  <a:lnTo>
                    <a:pt x="275" y="5"/>
                  </a:lnTo>
                  <a:lnTo>
                    <a:pt x="275" y="7"/>
                  </a:lnTo>
                  <a:lnTo>
                    <a:pt x="273" y="7"/>
                  </a:lnTo>
                  <a:lnTo>
                    <a:pt x="275" y="7"/>
                  </a:lnTo>
                  <a:lnTo>
                    <a:pt x="273" y="8"/>
                  </a:lnTo>
                  <a:lnTo>
                    <a:pt x="272" y="8"/>
                  </a:lnTo>
                  <a:lnTo>
                    <a:pt x="272" y="10"/>
                  </a:lnTo>
                  <a:lnTo>
                    <a:pt x="270" y="10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8" y="13"/>
                  </a:lnTo>
                  <a:lnTo>
                    <a:pt x="270" y="13"/>
                  </a:lnTo>
                  <a:lnTo>
                    <a:pt x="268" y="13"/>
                  </a:lnTo>
                  <a:lnTo>
                    <a:pt x="268" y="15"/>
                  </a:lnTo>
                  <a:lnTo>
                    <a:pt x="270" y="15"/>
                  </a:lnTo>
                  <a:lnTo>
                    <a:pt x="270" y="13"/>
                  </a:lnTo>
                  <a:lnTo>
                    <a:pt x="270" y="12"/>
                  </a:lnTo>
                  <a:lnTo>
                    <a:pt x="272" y="10"/>
                  </a:lnTo>
                  <a:lnTo>
                    <a:pt x="273" y="10"/>
                  </a:lnTo>
                  <a:lnTo>
                    <a:pt x="273" y="12"/>
                  </a:lnTo>
                  <a:lnTo>
                    <a:pt x="272" y="12"/>
                  </a:lnTo>
                  <a:lnTo>
                    <a:pt x="272" y="13"/>
                  </a:lnTo>
                  <a:lnTo>
                    <a:pt x="270" y="13"/>
                  </a:lnTo>
                  <a:lnTo>
                    <a:pt x="272" y="13"/>
                  </a:lnTo>
                  <a:lnTo>
                    <a:pt x="272" y="12"/>
                  </a:lnTo>
                  <a:lnTo>
                    <a:pt x="273" y="12"/>
                  </a:lnTo>
                  <a:lnTo>
                    <a:pt x="273" y="13"/>
                  </a:lnTo>
                  <a:lnTo>
                    <a:pt x="272" y="13"/>
                  </a:lnTo>
                  <a:lnTo>
                    <a:pt x="273" y="13"/>
                  </a:lnTo>
                  <a:lnTo>
                    <a:pt x="273" y="15"/>
                  </a:lnTo>
                  <a:lnTo>
                    <a:pt x="272" y="15"/>
                  </a:lnTo>
                  <a:lnTo>
                    <a:pt x="272" y="16"/>
                  </a:lnTo>
                  <a:lnTo>
                    <a:pt x="270" y="16"/>
                  </a:lnTo>
                  <a:lnTo>
                    <a:pt x="270" y="18"/>
                  </a:lnTo>
                  <a:lnTo>
                    <a:pt x="268" y="18"/>
                  </a:lnTo>
                  <a:lnTo>
                    <a:pt x="270" y="18"/>
                  </a:lnTo>
                  <a:lnTo>
                    <a:pt x="268" y="20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70" y="20"/>
                  </a:lnTo>
                  <a:lnTo>
                    <a:pt x="270" y="18"/>
                  </a:lnTo>
                  <a:lnTo>
                    <a:pt x="270" y="16"/>
                  </a:lnTo>
                  <a:lnTo>
                    <a:pt x="272" y="16"/>
                  </a:lnTo>
                  <a:lnTo>
                    <a:pt x="273" y="16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6"/>
                  </a:lnTo>
                  <a:lnTo>
                    <a:pt x="273" y="18"/>
                  </a:lnTo>
                  <a:lnTo>
                    <a:pt x="272" y="20"/>
                  </a:lnTo>
                  <a:close/>
                  <a:moveTo>
                    <a:pt x="278" y="10"/>
                  </a:moveTo>
                  <a:lnTo>
                    <a:pt x="277" y="10"/>
                  </a:lnTo>
                  <a:lnTo>
                    <a:pt x="277" y="8"/>
                  </a:lnTo>
                  <a:lnTo>
                    <a:pt x="278" y="7"/>
                  </a:lnTo>
                  <a:lnTo>
                    <a:pt x="280" y="7"/>
                  </a:lnTo>
                  <a:lnTo>
                    <a:pt x="280" y="8"/>
                  </a:lnTo>
                  <a:lnTo>
                    <a:pt x="278" y="8"/>
                  </a:lnTo>
                  <a:lnTo>
                    <a:pt x="280" y="8"/>
                  </a:lnTo>
                  <a:lnTo>
                    <a:pt x="278" y="10"/>
                  </a:lnTo>
                  <a:close/>
                  <a:moveTo>
                    <a:pt x="280" y="16"/>
                  </a:moveTo>
                  <a:lnTo>
                    <a:pt x="280" y="15"/>
                  </a:lnTo>
                  <a:lnTo>
                    <a:pt x="280" y="13"/>
                  </a:lnTo>
                  <a:lnTo>
                    <a:pt x="282" y="13"/>
                  </a:lnTo>
                  <a:lnTo>
                    <a:pt x="280" y="15"/>
                  </a:lnTo>
                  <a:lnTo>
                    <a:pt x="282" y="15"/>
                  </a:lnTo>
                  <a:lnTo>
                    <a:pt x="280" y="16"/>
                  </a:lnTo>
                  <a:close/>
                  <a:moveTo>
                    <a:pt x="280" y="18"/>
                  </a:moveTo>
                  <a:lnTo>
                    <a:pt x="278" y="18"/>
                  </a:lnTo>
                  <a:lnTo>
                    <a:pt x="280" y="18"/>
                  </a:lnTo>
                  <a:lnTo>
                    <a:pt x="278" y="18"/>
                  </a:lnTo>
                  <a:lnTo>
                    <a:pt x="280" y="18"/>
                  </a:lnTo>
                  <a:close/>
                  <a:moveTo>
                    <a:pt x="316" y="35"/>
                  </a:moveTo>
                  <a:lnTo>
                    <a:pt x="316" y="33"/>
                  </a:lnTo>
                  <a:lnTo>
                    <a:pt x="317" y="33"/>
                  </a:lnTo>
                  <a:lnTo>
                    <a:pt x="317" y="35"/>
                  </a:lnTo>
                  <a:lnTo>
                    <a:pt x="316" y="35"/>
                  </a:lnTo>
                  <a:close/>
                  <a:moveTo>
                    <a:pt x="360" y="23"/>
                  </a:moveTo>
                  <a:lnTo>
                    <a:pt x="358" y="23"/>
                  </a:lnTo>
                  <a:lnTo>
                    <a:pt x="358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1"/>
                  </a:lnTo>
                  <a:lnTo>
                    <a:pt x="358" y="21"/>
                  </a:lnTo>
                  <a:lnTo>
                    <a:pt x="360" y="21"/>
                  </a:lnTo>
                  <a:lnTo>
                    <a:pt x="360" y="23"/>
                  </a:lnTo>
                  <a:close/>
                  <a:moveTo>
                    <a:pt x="366" y="25"/>
                  </a:moveTo>
                  <a:lnTo>
                    <a:pt x="365" y="25"/>
                  </a:lnTo>
                  <a:lnTo>
                    <a:pt x="366" y="25"/>
                  </a:lnTo>
                  <a:lnTo>
                    <a:pt x="365" y="26"/>
                  </a:lnTo>
                  <a:lnTo>
                    <a:pt x="366" y="26"/>
                  </a:lnTo>
                  <a:lnTo>
                    <a:pt x="366" y="25"/>
                  </a:lnTo>
                  <a:lnTo>
                    <a:pt x="366" y="26"/>
                  </a:lnTo>
                  <a:lnTo>
                    <a:pt x="365" y="26"/>
                  </a:lnTo>
                  <a:lnTo>
                    <a:pt x="363" y="26"/>
                  </a:lnTo>
                  <a:lnTo>
                    <a:pt x="363" y="25"/>
                  </a:lnTo>
                  <a:lnTo>
                    <a:pt x="365" y="25"/>
                  </a:lnTo>
                  <a:lnTo>
                    <a:pt x="363" y="25"/>
                  </a:lnTo>
                  <a:lnTo>
                    <a:pt x="363" y="23"/>
                  </a:lnTo>
                  <a:lnTo>
                    <a:pt x="363" y="25"/>
                  </a:lnTo>
                  <a:lnTo>
                    <a:pt x="361" y="23"/>
                  </a:lnTo>
                  <a:lnTo>
                    <a:pt x="361" y="21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6" y="21"/>
                  </a:lnTo>
                  <a:lnTo>
                    <a:pt x="365" y="23"/>
                  </a:lnTo>
                  <a:lnTo>
                    <a:pt x="366" y="23"/>
                  </a:lnTo>
                  <a:lnTo>
                    <a:pt x="366" y="25"/>
                  </a:lnTo>
                  <a:close/>
                  <a:moveTo>
                    <a:pt x="366" y="25"/>
                  </a:moveTo>
                  <a:lnTo>
                    <a:pt x="368" y="25"/>
                  </a:lnTo>
                  <a:lnTo>
                    <a:pt x="366" y="26"/>
                  </a:lnTo>
                  <a:lnTo>
                    <a:pt x="366" y="25"/>
                  </a:lnTo>
                  <a:close/>
                  <a:moveTo>
                    <a:pt x="360" y="21"/>
                  </a:moveTo>
                  <a:lnTo>
                    <a:pt x="361" y="21"/>
                  </a:lnTo>
                  <a:lnTo>
                    <a:pt x="361" y="23"/>
                  </a:lnTo>
                  <a:lnTo>
                    <a:pt x="361" y="25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0" y="25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3"/>
                  </a:lnTo>
                  <a:lnTo>
                    <a:pt x="360" y="21"/>
                  </a:lnTo>
                  <a:close/>
                  <a:moveTo>
                    <a:pt x="368" y="25"/>
                  </a:moveTo>
                  <a:lnTo>
                    <a:pt x="366" y="23"/>
                  </a:lnTo>
                  <a:lnTo>
                    <a:pt x="368" y="23"/>
                  </a:lnTo>
                  <a:lnTo>
                    <a:pt x="368" y="25"/>
                  </a:lnTo>
                  <a:close/>
                  <a:moveTo>
                    <a:pt x="361" y="25"/>
                  </a:moveTo>
                  <a:lnTo>
                    <a:pt x="363" y="25"/>
                  </a:lnTo>
                  <a:lnTo>
                    <a:pt x="365" y="25"/>
                  </a:lnTo>
                  <a:lnTo>
                    <a:pt x="363" y="25"/>
                  </a:lnTo>
                  <a:lnTo>
                    <a:pt x="363" y="26"/>
                  </a:lnTo>
                  <a:lnTo>
                    <a:pt x="365" y="26"/>
                  </a:lnTo>
                  <a:lnTo>
                    <a:pt x="365" y="28"/>
                  </a:lnTo>
                  <a:lnTo>
                    <a:pt x="363" y="26"/>
                  </a:lnTo>
                  <a:lnTo>
                    <a:pt x="363" y="28"/>
                  </a:lnTo>
                  <a:lnTo>
                    <a:pt x="361" y="28"/>
                  </a:lnTo>
                  <a:lnTo>
                    <a:pt x="363" y="28"/>
                  </a:lnTo>
                  <a:lnTo>
                    <a:pt x="365" y="28"/>
                  </a:lnTo>
                  <a:lnTo>
                    <a:pt x="363" y="30"/>
                  </a:lnTo>
                  <a:lnTo>
                    <a:pt x="361" y="30"/>
                  </a:lnTo>
                  <a:lnTo>
                    <a:pt x="363" y="30"/>
                  </a:lnTo>
                  <a:lnTo>
                    <a:pt x="361" y="30"/>
                  </a:lnTo>
                  <a:lnTo>
                    <a:pt x="361" y="31"/>
                  </a:lnTo>
                  <a:lnTo>
                    <a:pt x="361" y="30"/>
                  </a:lnTo>
                  <a:lnTo>
                    <a:pt x="361" y="31"/>
                  </a:lnTo>
                  <a:lnTo>
                    <a:pt x="360" y="31"/>
                  </a:lnTo>
                  <a:lnTo>
                    <a:pt x="360" y="30"/>
                  </a:lnTo>
                  <a:lnTo>
                    <a:pt x="360" y="28"/>
                  </a:lnTo>
                  <a:lnTo>
                    <a:pt x="360" y="26"/>
                  </a:lnTo>
                  <a:lnTo>
                    <a:pt x="358" y="26"/>
                  </a:lnTo>
                  <a:lnTo>
                    <a:pt x="360" y="25"/>
                  </a:lnTo>
                  <a:lnTo>
                    <a:pt x="358" y="25"/>
                  </a:lnTo>
                  <a:lnTo>
                    <a:pt x="360" y="25"/>
                  </a:lnTo>
                  <a:lnTo>
                    <a:pt x="361" y="25"/>
                  </a:lnTo>
                  <a:close/>
                  <a:moveTo>
                    <a:pt x="370" y="26"/>
                  </a:moveTo>
                  <a:lnTo>
                    <a:pt x="368" y="26"/>
                  </a:lnTo>
                  <a:lnTo>
                    <a:pt x="368" y="25"/>
                  </a:lnTo>
                  <a:lnTo>
                    <a:pt x="368" y="26"/>
                  </a:lnTo>
                  <a:lnTo>
                    <a:pt x="370" y="26"/>
                  </a:lnTo>
                  <a:close/>
                  <a:moveTo>
                    <a:pt x="356" y="26"/>
                  </a:moveTo>
                  <a:lnTo>
                    <a:pt x="356" y="28"/>
                  </a:lnTo>
                  <a:lnTo>
                    <a:pt x="356" y="26"/>
                  </a:lnTo>
                  <a:lnTo>
                    <a:pt x="358" y="26"/>
                  </a:lnTo>
                  <a:lnTo>
                    <a:pt x="358" y="28"/>
                  </a:lnTo>
                  <a:lnTo>
                    <a:pt x="356" y="28"/>
                  </a:lnTo>
                  <a:lnTo>
                    <a:pt x="354" y="28"/>
                  </a:lnTo>
                  <a:lnTo>
                    <a:pt x="353" y="28"/>
                  </a:lnTo>
                  <a:lnTo>
                    <a:pt x="353" y="26"/>
                  </a:lnTo>
                  <a:lnTo>
                    <a:pt x="354" y="26"/>
                  </a:lnTo>
                  <a:lnTo>
                    <a:pt x="356" y="26"/>
                  </a:lnTo>
                  <a:close/>
                  <a:moveTo>
                    <a:pt x="360" y="26"/>
                  </a:moveTo>
                  <a:lnTo>
                    <a:pt x="360" y="28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3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60" y="31"/>
                  </a:lnTo>
                  <a:lnTo>
                    <a:pt x="358" y="31"/>
                  </a:lnTo>
                  <a:lnTo>
                    <a:pt x="356" y="30"/>
                  </a:lnTo>
                  <a:lnTo>
                    <a:pt x="356" y="28"/>
                  </a:lnTo>
                  <a:lnTo>
                    <a:pt x="358" y="28"/>
                  </a:lnTo>
                  <a:lnTo>
                    <a:pt x="358" y="30"/>
                  </a:lnTo>
                  <a:lnTo>
                    <a:pt x="358" y="28"/>
                  </a:lnTo>
                  <a:lnTo>
                    <a:pt x="358" y="26"/>
                  </a:lnTo>
                  <a:lnTo>
                    <a:pt x="360" y="26"/>
                  </a:lnTo>
                  <a:close/>
                  <a:moveTo>
                    <a:pt x="351" y="33"/>
                  </a:moveTo>
                  <a:lnTo>
                    <a:pt x="351" y="31"/>
                  </a:lnTo>
                  <a:lnTo>
                    <a:pt x="351" y="30"/>
                  </a:lnTo>
                  <a:lnTo>
                    <a:pt x="351" y="28"/>
                  </a:lnTo>
                  <a:lnTo>
                    <a:pt x="349" y="28"/>
                  </a:lnTo>
                  <a:lnTo>
                    <a:pt x="351" y="28"/>
                  </a:lnTo>
                  <a:lnTo>
                    <a:pt x="349" y="26"/>
                  </a:lnTo>
                  <a:lnTo>
                    <a:pt x="351" y="26"/>
                  </a:lnTo>
                  <a:lnTo>
                    <a:pt x="351" y="28"/>
                  </a:lnTo>
                  <a:lnTo>
                    <a:pt x="351" y="30"/>
                  </a:lnTo>
                  <a:lnTo>
                    <a:pt x="351" y="31"/>
                  </a:lnTo>
                  <a:lnTo>
                    <a:pt x="353" y="31"/>
                  </a:lnTo>
                  <a:lnTo>
                    <a:pt x="351" y="33"/>
                  </a:lnTo>
                  <a:close/>
                  <a:moveTo>
                    <a:pt x="366" y="28"/>
                  </a:moveTo>
                  <a:lnTo>
                    <a:pt x="366" y="26"/>
                  </a:lnTo>
                  <a:lnTo>
                    <a:pt x="368" y="26"/>
                  </a:lnTo>
                  <a:lnTo>
                    <a:pt x="368" y="28"/>
                  </a:lnTo>
                  <a:lnTo>
                    <a:pt x="366" y="28"/>
                  </a:lnTo>
                  <a:close/>
                  <a:moveTo>
                    <a:pt x="356" y="33"/>
                  </a:moveTo>
                  <a:lnTo>
                    <a:pt x="354" y="33"/>
                  </a:lnTo>
                  <a:lnTo>
                    <a:pt x="354" y="31"/>
                  </a:lnTo>
                  <a:lnTo>
                    <a:pt x="353" y="30"/>
                  </a:lnTo>
                  <a:lnTo>
                    <a:pt x="354" y="30"/>
                  </a:lnTo>
                  <a:lnTo>
                    <a:pt x="353" y="30"/>
                  </a:lnTo>
                  <a:lnTo>
                    <a:pt x="354" y="30"/>
                  </a:lnTo>
                  <a:lnTo>
                    <a:pt x="354" y="28"/>
                  </a:lnTo>
                  <a:lnTo>
                    <a:pt x="356" y="28"/>
                  </a:lnTo>
                  <a:lnTo>
                    <a:pt x="356" y="30"/>
                  </a:lnTo>
                  <a:lnTo>
                    <a:pt x="356" y="31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6" y="33"/>
                  </a:lnTo>
                  <a:close/>
                  <a:moveTo>
                    <a:pt x="346" y="36"/>
                  </a:moveTo>
                  <a:lnTo>
                    <a:pt x="346" y="35"/>
                  </a:lnTo>
                  <a:lnTo>
                    <a:pt x="346" y="33"/>
                  </a:lnTo>
                  <a:lnTo>
                    <a:pt x="348" y="31"/>
                  </a:lnTo>
                  <a:lnTo>
                    <a:pt x="348" y="30"/>
                  </a:lnTo>
                  <a:lnTo>
                    <a:pt x="349" y="30"/>
                  </a:lnTo>
                  <a:lnTo>
                    <a:pt x="349" y="31"/>
                  </a:lnTo>
                  <a:lnTo>
                    <a:pt x="348" y="31"/>
                  </a:lnTo>
                  <a:lnTo>
                    <a:pt x="349" y="31"/>
                  </a:lnTo>
                  <a:lnTo>
                    <a:pt x="348" y="33"/>
                  </a:lnTo>
                  <a:lnTo>
                    <a:pt x="348" y="35"/>
                  </a:lnTo>
                  <a:lnTo>
                    <a:pt x="346" y="35"/>
                  </a:lnTo>
                  <a:lnTo>
                    <a:pt x="346" y="36"/>
                  </a:lnTo>
                  <a:close/>
                  <a:moveTo>
                    <a:pt x="354" y="35"/>
                  </a:moveTo>
                  <a:lnTo>
                    <a:pt x="354" y="33"/>
                  </a:lnTo>
                  <a:lnTo>
                    <a:pt x="353" y="33"/>
                  </a:lnTo>
                  <a:lnTo>
                    <a:pt x="354" y="33"/>
                  </a:lnTo>
                  <a:lnTo>
                    <a:pt x="354" y="35"/>
                  </a:lnTo>
                  <a:close/>
                  <a:moveTo>
                    <a:pt x="348" y="36"/>
                  </a:moveTo>
                  <a:lnTo>
                    <a:pt x="346" y="36"/>
                  </a:lnTo>
                  <a:lnTo>
                    <a:pt x="346" y="35"/>
                  </a:lnTo>
                  <a:lnTo>
                    <a:pt x="348" y="35"/>
                  </a:lnTo>
                  <a:lnTo>
                    <a:pt x="348" y="36"/>
                  </a:lnTo>
                  <a:close/>
                  <a:moveTo>
                    <a:pt x="324" y="64"/>
                  </a:moveTo>
                  <a:lnTo>
                    <a:pt x="322" y="64"/>
                  </a:lnTo>
                  <a:lnTo>
                    <a:pt x="322" y="62"/>
                  </a:lnTo>
                  <a:lnTo>
                    <a:pt x="322" y="61"/>
                  </a:lnTo>
                  <a:lnTo>
                    <a:pt x="324" y="59"/>
                  </a:lnTo>
                  <a:lnTo>
                    <a:pt x="324" y="57"/>
                  </a:lnTo>
                  <a:lnTo>
                    <a:pt x="324" y="56"/>
                  </a:lnTo>
                  <a:lnTo>
                    <a:pt x="324" y="54"/>
                  </a:lnTo>
                  <a:lnTo>
                    <a:pt x="326" y="53"/>
                  </a:lnTo>
                  <a:lnTo>
                    <a:pt x="326" y="51"/>
                  </a:lnTo>
                  <a:lnTo>
                    <a:pt x="327" y="51"/>
                  </a:lnTo>
                  <a:lnTo>
                    <a:pt x="329" y="51"/>
                  </a:lnTo>
                  <a:lnTo>
                    <a:pt x="329" y="53"/>
                  </a:lnTo>
                  <a:lnTo>
                    <a:pt x="331" y="53"/>
                  </a:lnTo>
                  <a:lnTo>
                    <a:pt x="331" y="54"/>
                  </a:lnTo>
                  <a:lnTo>
                    <a:pt x="329" y="54"/>
                  </a:lnTo>
                  <a:lnTo>
                    <a:pt x="329" y="56"/>
                  </a:lnTo>
                  <a:lnTo>
                    <a:pt x="327" y="54"/>
                  </a:lnTo>
                  <a:lnTo>
                    <a:pt x="327" y="56"/>
                  </a:lnTo>
                  <a:lnTo>
                    <a:pt x="326" y="56"/>
                  </a:lnTo>
                  <a:lnTo>
                    <a:pt x="326" y="57"/>
                  </a:lnTo>
                  <a:lnTo>
                    <a:pt x="327" y="59"/>
                  </a:lnTo>
                  <a:lnTo>
                    <a:pt x="327" y="61"/>
                  </a:lnTo>
                  <a:lnTo>
                    <a:pt x="326" y="61"/>
                  </a:lnTo>
                  <a:lnTo>
                    <a:pt x="327" y="62"/>
                  </a:lnTo>
                  <a:lnTo>
                    <a:pt x="326" y="64"/>
                  </a:lnTo>
                  <a:lnTo>
                    <a:pt x="324" y="64"/>
                  </a:lnTo>
                  <a:close/>
                  <a:moveTo>
                    <a:pt x="329" y="62"/>
                  </a:moveTo>
                  <a:lnTo>
                    <a:pt x="327" y="62"/>
                  </a:lnTo>
                  <a:lnTo>
                    <a:pt x="327" y="61"/>
                  </a:lnTo>
                  <a:lnTo>
                    <a:pt x="327" y="59"/>
                  </a:lnTo>
                  <a:lnTo>
                    <a:pt x="327" y="57"/>
                  </a:lnTo>
                  <a:lnTo>
                    <a:pt x="326" y="56"/>
                  </a:lnTo>
                  <a:lnTo>
                    <a:pt x="327" y="56"/>
                  </a:lnTo>
                  <a:lnTo>
                    <a:pt x="329" y="56"/>
                  </a:lnTo>
                  <a:lnTo>
                    <a:pt x="331" y="56"/>
                  </a:lnTo>
                  <a:lnTo>
                    <a:pt x="331" y="54"/>
                  </a:lnTo>
                  <a:lnTo>
                    <a:pt x="332" y="54"/>
                  </a:lnTo>
                  <a:lnTo>
                    <a:pt x="332" y="56"/>
                  </a:lnTo>
                  <a:lnTo>
                    <a:pt x="332" y="57"/>
                  </a:lnTo>
                  <a:lnTo>
                    <a:pt x="331" y="59"/>
                  </a:lnTo>
                  <a:lnTo>
                    <a:pt x="329" y="59"/>
                  </a:lnTo>
                  <a:lnTo>
                    <a:pt x="329" y="61"/>
                  </a:lnTo>
                  <a:lnTo>
                    <a:pt x="329" y="62"/>
                  </a:lnTo>
                  <a:close/>
                  <a:moveTo>
                    <a:pt x="370" y="35"/>
                  </a:moveTo>
                  <a:lnTo>
                    <a:pt x="371" y="35"/>
                  </a:lnTo>
                  <a:lnTo>
                    <a:pt x="370" y="35"/>
                  </a:lnTo>
                  <a:close/>
                  <a:moveTo>
                    <a:pt x="368" y="36"/>
                  </a:moveTo>
                  <a:lnTo>
                    <a:pt x="366" y="35"/>
                  </a:lnTo>
                  <a:lnTo>
                    <a:pt x="368" y="35"/>
                  </a:lnTo>
                  <a:lnTo>
                    <a:pt x="370" y="35"/>
                  </a:lnTo>
                  <a:lnTo>
                    <a:pt x="368" y="35"/>
                  </a:lnTo>
                  <a:lnTo>
                    <a:pt x="368" y="36"/>
                  </a:lnTo>
                  <a:close/>
                  <a:moveTo>
                    <a:pt x="376" y="44"/>
                  </a:moveTo>
                  <a:lnTo>
                    <a:pt x="375" y="44"/>
                  </a:lnTo>
                  <a:lnTo>
                    <a:pt x="376" y="43"/>
                  </a:lnTo>
                  <a:lnTo>
                    <a:pt x="376" y="41"/>
                  </a:lnTo>
                  <a:lnTo>
                    <a:pt x="378" y="41"/>
                  </a:lnTo>
                  <a:lnTo>
                    <a:pt x="376" y="41"/>
                  </a:lnTo>
                  <a:lnTo>
                    <a:pt x="376" y="39"/>
                  </a:lnTo>
                  <a:lnTo>
                    <a:pt x="376" y="38"/>
                  </a:lnTo>
                  <a:lnTo>
                    <a:pt x="378" y="38"/>
                  </a:lnTo>
                  <a:lnTo>
                    <a:pt x="378" y="39"/>
                  </a:lnTo>
                  <a:lnTo>
                    <a:pt x="380" y="41"/>
                  </a:lnTo>
                  <a:lnTo>
                    <a:pt x="378" y="41"/>
                  </a:lnTo>
                  <a:lnTo>
                    <a:pt x="380" y="41"/>
                  </a:lnTo>
                  <a:lnTo>
                    <a:pt x="380" y="43"/>
                  </a:lnTo>
                  <a:lnTo>
                    <a:pt x="380" y="44"/>
                  </a:lnTo>
                  <a:lnTo>
                    <a:pt x="380" y="43"/>
                  </a:lnTo>
                  <a:lnTo>
                    <a:pt x="378" y="44"/>
                  </a:lnTo>
                  <a:lnTo>
                    <a:pt x="376" y="44"/>
                  </a:lnTo>
                  <a:close/>
                  <a:moveTo>
                    <a:pt x="373" y="48"/>
                  </a:moveTo>
                  <a:lnTo>
                    <a:pt x="371" y="48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5" y="43"/>
                  </a:lnTo>
                  <a:lnTo>
                    <a:pt x="373" y="43"/>
                  </a:lnTo>
                  <a:lnTo>
                    <a:pt x="375" y="43"/>
                  </a:lnTo>
                  <a:lnTo>
                    <a:pt x="375" y="41"/>
                  </a:lnTo>
                  <a:lnTo>
                    <a:pt x="376" y="41"/>
                  </a:lnTo>
                  <a:lnTo>
                    <a:pt x="375" y="44"/>
                  </a:lnTo>
                  <a:lnTo>
                    <a:pt x="373" y="44"/>
                  </a:lnTo>
                  <a:lnTo>
                    <a:pt x="375" y="44"/>
                  </a:lnTo>
                  <a:lnTo>
                    <a:pt x="375" y="46"/>
                  </a:lnTo>
                  <a:lnTo>
                    <a:pt x="375" y="48"/>
                  </a:lnTo>
                  <a:lnTo>
                    <a:pt x="373" y="48"/>
                  </a:lnTo>
                  <a:close/>
                  <a:moveTo>
                    <a:pt x="378" y="49"/>
                  </a:moveTo>
                  <a:lnTo>
                    <a:pt x="378" y="48"/>
                  </a:lnTo>
                  <a:lnTo>
                    <a:pt x="378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8"/>
                  </a:lnTo>
                  <a:lnTo>
                    <a:pt x="380" y="48"/>
                  </a:lnTo>
                  <a:lnTo>
                    <a:pt x="380" y="49"/>
                  </a:lnTo>
                  <a:lnTo>
                    <a:pt x="378" y="49"/>
                  </a:lnTo>
                  <a:close/>
                  <a:moveTo>
                    <a:pt x="383" y="48"/>
                  </a:moveTo>
                  <a:lnTo>
                    <a:pt x="383" y="46"/>
                  </a:lnTo>
                  <a:lnTo>
                    <a:pt x="383" y="48"/>
                  </a:lnTo>
                  <a:close/>
                  <a:moveTo>
                    <a:pt x="381" y="49"/>
                  </a:moveTo>
                  <a:lnTo>
                    <a:pt x="381" y="48"/>
                  </a:lnTo>
                  <a:lnTo>
                    <a:pt x="383" y="48"/>
                  </a:lnTo>
                  <a:lnTo>
                    <a:pt x="383" y="49"/>
                  </a:lnTo>
                  <a:lnTo>
                    <a:pt x="381" y="48"/>
                  </a:lnTo>
                  <a:lnTo>
                    <a:pt x="381" y="49"/>
                  </a:lnTo>
                  <a:close/>
                  <a:moveTo>
                    <a:pt x="371" y="48"/>
                  </a:moveTo>
                  <a:lnTo>
                    <a:pt x="373" y="48"/>
                  </a:lnTo>
                  <a:lnTo>
                    <a:pt x="371" y="48"/>
                  </a:lnTo>
                  <a:close/>
                  <a:moveTo>
                    <a:pt x="376" y="49"/>
                  </a:moveTo>
                  <a:lnTo>
                    <a:pt x="378" y="48"/>
                  </a:lnTo>
                  <a:lnTo>
                    <a:pt x="376" y="49"/>
                  </a:lnTo>
                  <a:close/>
                  <a:moveTo>
                    <a:pt x="375" y="48"/>
                  </a:moveTo>
                  <a:lnTo>
                    <a:pt x="376" y="48"/>
                  </a:lnTo>
                  <a:lnTo>
                    <a:pt x="375" y="48"/>
                  </a:lnTo>
                  <a:close/>
                  <a:moveTo>
                    <a:pt x="387" y="54"/>
                  </a:moveTo>
                  <a:lnTo>
                    <a:pt x="385" y="54"/>
                  </a:lnTo>
                  <a:lnTo>
                    <a:pt x="385" y="56"/>
                  </a:lnTo>
                  <a:lnTo>
                    <a:pt x="387" y="56"/>
                  </a:lnTo>
                  <a:lnTo>
                    <a:pt x="385" y="56"/>
                  </a:lnTo>
                  <a:lnTo>
                    <a:pt x="383" y="56"/>
                  </a:lnTo>
                  <a:lnTo>
                    <a:pt x="383" y="54"/>
                  </a:lnTo>
                  <a:lnTo>
                    <a:pt x="383" y="56"/>
                  </a:lnTo>
                  <a:lnTo>
                    <a:pt x="381" y="56"/>
                  </a:lnTo>
                  <a:lnTo>
                    <a:pt x="380" y="56"/>
                  </a:lnTo>
                  <a:lnTo>
                    <a:pt x="378" y="56"/>
                  </a:lnTo>
                  <a:lnTo>
                    <a:pt x="378" y="54"/>
                  </a:lnTo>
                  <a:lnTo>
                    <a:pt x="380" y="53"/>
                  </a:lnTo>
                  <a:lnTo>
                    <a:pt x="380" y="54"/>
                  </a:lnTo>
                  <a:lnTo>
                    <a:pt x="381" y="53"/>
                  </a:lnTo>
                  <a:lnTo>
                    <a:pt x="381" y="51"/>
                  </a:lnTo>
                  <a:lnTo>
                    <a:pt x="383" y="51"/>
                  </a:lnTo>
                  <a:lnTo>
                    <a:pt x="383" y="53"/>
                  </a:lnTo>
                  <a:lnTo>
                    <a:pt x="383" y="54"/>
                  </a:lnTo>
                  <a:lnTo>
                    <a:pt x="383" y="53"/>
                  </a:lnTo>
                  <a:lnTo>
                    <a:pt x="385" y="51"/>
                  </a:lnTo>
                  <a:lnTo>
                    <a:pt x="385" y="49"/>
                  </a:lnTo>
                  <a:lnTo>
                    <a:pt x="385" y="51"/>
                  </a:lnTo>
                  <a:lnTo>
                    <a:pt x="385" y="49"/>
                  </a:lnTo>
                  <a:lnTo>
                    <a:pt x="385" y="48"/>
                  </a:lnTo>
                  <a:lnTo>
                    <a:pt x="387" y="48"/>
                  </a:lnTo>
                  <a:lnTo>
                    <a:pt x="387" y="49"/>
                  </a:lnTo>
                  <a:lnTo>
                    <a:pt x="388" y="51"/>
                  </a:lnTo>
                  <a:lnTo>
                    <a:pt x="387" y="51"/>
                  </a:lnTo>
                  <a:lnTo>
                    <a:pt x="388" y="51"/>
                  </a:lnTo>
                  <a:lnTo>
                    <a:pt x="388" y="53"/>
                  </a:lnTo>
                  <a:lnTo>
                    <a:pt x="388" y="54"/>
                  </a:lnTo>
                  <a:lnTo>
                    <a:pt x="388" y="56"/>
                  </a:lnTo>
                  <a:lnTo>
                    <a:pt x="388" y="57"/>
                  </a:lnTo>
                  <a:lnTo>
                    <a:pt x="387" y="57"/>
                  </a:lnTo>
                  <a:lnTo>
                    <a:pt x="387" y="56"/>
                  </a:lnTo>
                  <a:lnTo>
                    <a:pt x="387" y="54"/>
                  </a:lnTo>
                  <a:lnTo>
                    <a:pt x="385" y="54"/>
                  </a:lnTo>
                  <a:lnTo>
                    <a:pt x="387" y="54"/>
                  </a:lnTo>
                  <a:close/>
                  <a:moveTo>
                    <a:pt x="381" y="49"/>
                  </a:moveTo>
                  <a:lnTo>
                    <a:pt x="383" y="49"/>
                  </a:lnTo>
                  <a:lnTo>
                    <a:pt x="381" y="49"/>
                  </a:lnTo>
                  <a:lnTo>
                    <a:pt x="383" y="51"/>
                  </a:lnTo>
                  <a:lnTo>
                    <a:pt x="381" y="51"/>
                  </a:lnTo>
                  <a:lnTo>
                    <a:pt x="381" y="53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1"/>
                  </a:lnTo>
                  <a:lnTo>
                    <a:pt x="380" y="51"/>
                  </a:lnTo>
                  <a:lnTo>
                    <a:pt x="380" y="53"/>
                  </a:lnTo>
                  <a:lnTo>
                    <a:pt x="380" y="51"/>
                  </a:lnTo>
                  <a:lnTo>
                    <a:pt x="378" y="51"/>
                  </a:lnTo>
                  <a:lnTo>
                    <a:pt x="380" y="51"/>
                  </a:lnTo>
                  <a:lnTo>
                    <a:pt x="380" y="49"/>
                  </a:lnTo>
                  <a:lnTo>
                    <a:pt x="381" y="49"/>
                  </a:lnTo>
                  <a:close/>
                  <a:moveTo>
                    <a:pt x="376" y="53"/>
                  </a:moveTo>
                  <a:lnTo>
                    <a:pt x="375" y="51"/>
                  </a:lnTo>
                  <a:lnTo>
                    <a:pt x="375" y="49"/>
                  </a:lnTo>
                  <a:lnTo>
                    <a:pt x="376" y="49"/>
                  </a:lnTo>
                  <a:lnTo>
                    <a:pt x="378" y="49"/>
                  </a:lnTo>
                  <a:lnTo>
                    <a:pt x="378" y="51"/>
                  </a:lnTo>
                  <a:lnTo>
                    <a:pt x="376" y="51"/>
                  </a:lnTo>
                  <a:lnTo>
                    <a:pt x="376" y="53"/>
                  </a:lnTo>
                  <a:lnTo>
                    <a:pt x="378" y="53"/>
                  </a:lnTo>
                  <a:lnTo>
                    <a:pt x="378" y="54"/>
                  </a:lnTo>
                  <a:lnTo>
                    <a:pt x="378" y="56"/>
                  </a:lnTo>
                  <a:lnTo>
                    <a:pt x="380" y="56"/>
                  </a:lnTo>
                  <a:lnTo>
                    <a:pt x="380" y="57"/>
                  </a:lnTo>
                  <a:lnTo>
                    <a:pt x="378" y="57"/>
                  </a:lnTo>
                  <a:lnTo>
                    <a:pt x="376" y="57"/>
                  </a:lnTo>
                  <a:lnTo>
                    <a:pt x="376" y="56"/>
                  </a:lnTo>
                  <a:lnTo>
                    <a:pt x="376" y="54"/>
                  </a:lnTo>
                  <a:lnTo>
                    <a:pt x="376" y="53"/>
                  </a:lnTo>
                  <a:close/>
                  <a:moveTo>
                    <a:pt x="378" y="53"/>
                  </a:moveTo>
                  <a:lnTo>
                    <a:pt x="378" y="51"/>
                  </a:lnTo>
                  <a:lnTo>
                    <a:pt x="380" y="51"/>
                  </a:lnTo>
                  <a:lnTo>
                    <a:pt x="380" y="53"/>
                  </a:lnTo>
                  <a:lnTo>
                    <a:pt x="381" y="51"/>
                  </a:lnTo>
                  <a:lnTo>
                    <a:pt x="381" y="53"/>
                  </a:lnTo>
                  <a:lnTo>
                    <a:pt x="380" y="53"/>
                  </a:lnTo>
                  <a:lnTo>
                    <a:pt x="378" y="53"/>
                  </a:lnTo>
                  <a:close/>
                  <a:moveTo>
                    <a:pt x="375" y="53"/>
                  </a:moveTo>
                  <a:lnTo>
                    <a:pt x="375" y="51"/>
                  </a:lnTo>
                  <a:lnTo>
                    <a:pt x="375" y="53"/>
                  </a:lnTo>
                  <a:close/>
                  <a:moveTo>
                    <a:pt x="375" y="57"/>
                  </a:moveTo>
                  <a:lnTo>
                    <a:pt x="375" y="56"/>
                  </a:lnTo>
                  <a:lnTo>
                    <a:pt x="376" y="56"/>
                  </a:lnTo>
                  <a:lnTo>
                    <a:pt x="376" y="57"/>
                  </a:lnTo>
                  <a:lnTo>
                    <a:pt x="378" y="57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6" y="57"/>
                  </a:lnTo>
                  <a:lnTo>
                    <a:pt x="375" y="57"/>
                  </a:lnTo>
                  <a:close/>
                  <a:moveTo>
                    <a:pt x="381" y="57"/>
                  </a:moveTo>
                  <a:lnTo>
                    <a:pt x="380" y="57"/>
                  </a:lnTo>
                  <a:lnTo>
                    <a:pt x="381" y="57"/>
                  </a:lnTo>
                  <a:close/>
                  <a:moveTo>
                    <a:pt x="380" y="61"/>
                  </a:moveTo>
                  <a:lnTo>
                    <a:pt x="378" y="59"/>
                  </a:lnTo>
                  <a:lnTo>
                    <a:pt x="380" y="59"/>
                  </a:lnTo>
                  <a:lnTo>
                    <a:pt x="381" y="59"/>
                  </a:lnTo>
                  <a:lnTo>
                    <a:pt x="380" y="59"/>
                  </a:lnTo>
                  <a:lnTo>
                    <a:pt x="380" y="61"/>
                  </a:lnTo>
                  <a:close/>
                  <a:moveTo>
                    <a:pt x="385" y="71"/>
                  </a:moveTo>
                  <a:lnTo>
                    <a:pt x="383" y="69"/>
                  </a:lnTo>
                  <a:lnTo>
                    <a:pt x="383" y="67"/>
                  </a:lnTo>
                  <a:lnTo>
                    <a:pt x="385" y="67"/>
                  </a:lnTo>
                  <a:lnTo>
                    <a:pt x="387" y="67"/>
                  </a:lnTo>
                  <a:lnTo>
                    <a:pt x="387" y="66"/>
                  </a:lnTo>
                  <a:lnTo>
                    <a:pt x="388" y="67"/>
                  </a:lnTo>
                  <a:lnTo>
                    <a:pt x="387" y="69"/>
                  </a:lnTo>
                  <a:lnTo>
                    <a:pt x="385" y="69"/>
                  </a:lnTo>
                  <a:lnTo>
                    <a:pt x="385" y="71"/>
                  </a:lnTo>
                  <a:close/>
                  <a:moveTo>
                    <a:pt x="390" y="71"/>
                  </a:moveTo>
                  <a:lnTo>
                    <a:pt x="390" y="69"/>
                  </a:lnTo>
                  <a:lnTo>
                    <a:pt x="392" y="69"/>
                  </a:lnTo>
                  <a:lnTo>
                    <a:pt x="392" y="71"/>
                  </a:lnTo>
                  <a:lnTo>
                    <a:pt x="390" y="71"/>
                  </a:lnTo>
                  <a:close/>
                  <a:moveTo>
                    <a:pt x="290" y="23"/>
                  </a:moveTo>
                  <a:lnTo>
                    <a:pt x="290" y="21"/>
                  </a:lnTo>
                  <a:lnTo>
                    <a:pt x="290" y="20"/>
                  </a:lnTo>
                  <a:lnTo>
                    <a:pt x="292" y="20"/>
                  </a:lnTo>
                  <a:lnTo>
                    <a:pt x="294" y="20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3"/>
                  </a:lnTo>
                  <a:lnTo>
                    <a:pt x="292" y="25"/>
                  </a:lnTo>
                  <a:lnTo>
                    <a:pt x="294" y="25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5" y="21"/>
                  </a:lnTo>
                  <a:lnTo>
                    <a:pt x="294" y="21"/>
                  </a:lnTo>
                  <a:lnTo>
                    <a:pt x="294" y="20"/>
                  </a:lnTo>
                  <a:lnTo>
                    <a:pt x="295" y="20"/>
                  </a:lnTo>
                  <a:lnTo>
                    <a:pt x="295" y="18"/>
                  </a:lnTo>
                  <a:lnTo>
                    <a:pt x="295" y="16"/>
                  </a:lnTo>
                  <a:lnTo>
                    <a:pt x="295" y="15"/>
                  </a:lnTo>
                  <a:lnTo>
                    <a:pt x="295" y="13"/>
                  </a:lnTo>
                  <a:lnTo>
                    <a:pt x="295" y="12"/>
                  </a:lnTo>
                  <a:lnTo>
                    <a:pt x="295" y="10"/>
                  </a:lnTo>
                  <a:lnTo>
                    <a:pt x="295" y="8"/>
                  </a:lnTo>
                  <a:lnTo>
                    <a:pt x="297" y="8"/>
                  </a:lnTo>
                  <a:lnTo>
                    <a:pt x="295" y="8"/>
                  </a:lnTo>
                  <a:lnTo>
                    <a:pt x="295" y="7"/>
                  </a:lnTo>
                  <a:lnTo>
                    <a:pt x="297" y="7"/>
                  </a:lnTo>
                  <a:lnTo>
                    <a:pt x="297" y="8"/>
                  </a:lnTo>
                  <a:lnTo>
                    <a:pt x="297" y="10"/>
                  </a:lnTo>
                  <a:lnTo>
                    <a:pt x="299" y="12"/>
                  </a:lnTo>
                  <a:lnTo>
                    <a:pt x="297" y="12"/>
                  </a:lnTo>
                  <a:lnTo>
                    <a:pt x="297" y="13"/>
                  </a:lnTo>
                  <a:lnTo>
                    <a:pt x="297" y="12"/>
                  </a:lnTo>
                  <a:lnTo>
                    <a:pt x="297" y="13"/>
                  </a:lnTo>
                  <a:lnTo>
                    <a:pt x="295" y="15"/>
                  </a:lnTo>
                  <a:lnTo>
                    <a:pt x="295" y="16"/>
                  </a:lnTo>
                  <a:lnTo>
                    <a:pt x="295" y="18"/>
                  </a:lnTo>
                  <a:lnTo>
                    <a:pt x="297" y="18"/>
                  </a:lnTo>
                  <a:lnTo>
                    <a:pt x="295" y="18"/>
                  </a:lnTo>
                  <a:lnTo>
                    <a:pt x="295" y="20"/>
                  </a:lnTo>
                  <a:lnTo>
                    <a:pt x="295" y="21"/>
                  </a:lnTo>
                  <a:lnTo>
                    <a:pt x="295" y="23"/>
                  </a:lnTo>
                  <a:lnTo>
                    <a:pt x="295" y="25"/>
                  </a:lnTo>
                  <a:lnTo>
                    <a:pt x="295" y="26"/>
                  </a:lnTo>
                  <a:lnTo>
                    <a:pt x="295" y="28"/>
                  </a:lnTo>
                  <a:lnTo>
                    <a:pt x="294" y="30"/>
                  </a:lnTo>
                  <a:lnTo>
                    <a:pt x="292" y="30"/>
                  </a:lnTo>
                  <a:lnTo>
                    <a:pt x="290" y="30"/>
                  </a:lnTo>
                  <a:lnTo>
                    <a:pt x="289" y="30"/>
                  </a:lnTo>
                  <a:lnTo>
                    <a:pt x="289" y="28"/>
                  </a:lnTo>
                  <a:lnTo>
                    <a:pt x="290" y="28"/>
                  </a:lnTo>
                  <a:lnTo>
                    <a:pt x="292" y="28"/>
                  </a:lnTo>
                  <a:lnTo>
                    <a:pt x="290" y="28"/>
                  </a:lnTo>
                  <a:lnTo>
                    <a:pt x="290" y="26"/>
                  </a:lnTo>
                  <a:lnTo>
                    <a:pt x="290" y="25"/>
                  </a:lnTo>
                  <a:lnTo>
                    <a:pt x="292" y="26"/>
                  </a:lnTo>
                  <a:lnTo>
                    <a:pt x="292" y="25"/>
                  </a:lnTo>
                  <a:lnTo>
                    <a:pt x="290" y="23"/>
                  </a:lnTo>
                  <a:close/>
                  <a:moveTo>
                    <a:pt x="290" y="23"/>
                  </a:moveTo>
                  <a:lnTo>
                    <a:pt x="290" y="25"/>
                  </a:lnTo>
                  <a:lnTo>
                    <a:pt x="289" y="25"/>
                  </a:lnTo>
                  <a:lnTo>
                    <a:pt x="289" y="23"/>
                  </a:lnTo>
                  <a:lnTo>
                    <a:pt x="290" y="23"/>
                  </a:lnTo>
                  <a:close/>
                  <a:moveTo>
                    <a:pt x="290" y="20"/>
                  </a:moveTo>
                  <a:lnTo>
                    <a:pt x="289" y="18"/>
                  </a:lnTo>
                  <a:lnTo>
                    <a:pt x="289" y="16"/>
                  </a:lnTo>
                  <a:lnTo>
                    <a:pt x="289" y="15"/>
                  </a:lnTo>
                  <a:lnTo>
                    <a:pt x="290" y="15"/>
                  </a:lnTo>
                  <a:lnTo>
                    <a:pt x="290" y="13"/>
                  </a:lnTo>
                  <a:lnTo>
                    <a:pt x="292" y="15"/>
                  </a:lnTo>
                  <a:lnTo>
                    <a:pt x="292" y="16"/>
                  </a:lnTo>
                  <a:lnTo>
                    <a:pt x="292" y="18"/>
                  </a:lnTo>
                  <a:lnTo>
                    <a:pt x="292" y="20"/>
                  </a:lnTo>
                  <a:lnTo>
                    <a:pt x="290" y="20"/>
                  </a:lnTo>
                  <a:close/>
                  <a:moveTo>
                    <a:pt x="299" y="18"/>
                  </a:moveTo>
                  <a:lnTo>
                    <a:pt x="300" y="16"/>
                  </a:lnTo>
                  <a:lnTo>
                    <a:pt x="300" y="15"/>
                  </a:lnTo>
                  <a:lnTo>
                    <a:pt x="302" y="15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4" y="15"/>
                  </a:lnTo>
                  <a:lnTo>
                    <a:pt x="305" y="15"/>
                  </a:lnTo>
                  <a:lnTo>
                    <a:pt x="305" y="16"/>
                  </a:lnTo>
                  <a:lnTo>
                    <a:pt x="304" y="18"/>
                  </a:lnTo>
                  <a:lnTo>
                    <a:pt x="304" y="16"/>
                  </a:lnTo>
                  <a:lnTo>
                    <a:pt x="302" y="18"/>
                  </a:lnTo>
                  <a:lnTo>
                    <a:pt x="302" y="16"/>
                  </a:lnTo>
                  <a:lnTo>
                    <a:pt x="300" y="18"/>
                  </a:lnTo>
                  <a:lnTo>
                    <a:pt x="299" y="18"/>
                  </a:lnTo>
                  <a:close/>
                  <a:moveTo>
                    <a:pt x="294" y="20"/>
                  </a:moveTo>
                  <a:lnTo>
                    <a:pt x="294" y="18"/>
                  </a:lnTo>
                  <a:lnTo>
                    <a:pt x="294" y="20"/>
                  </a:lnTo>
                  <a:close/>
                  <a:moveTo>
                    <a:pt x="300" y="21"/>
                  </a:moveTo>
                  <a:lnTo>
                    <a:pt x="302" y="20"/>
                  </a:lnTo>
                  <a:lnTo>
                    <a:pt x="302" y="21"/>
                  </a:lnTo>
                  <a:lnTo>
                    <a:pt x="300" y="21"/>
                  </a:lnTo>
                  <a:close/>
                  <a:moveTo>
                    <a:pt x="302" y="23"/>
                  </a:moveTo>
                  <a:lnTo>
                    <a:pt x="304" y="21"/>
                  </a:lnTo>
                  <a:lnTo>
                    <a:pt x="304" y="20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4" y="21"/>
                  </a:lnTo>
                  <a:lnTo>
                    <a:pt x="304" y="23"/>
                  </a:lnTo>
                  <a:lnTo>
                    <a:pt x="302" y="23"/>
                  </a:lnTo>
                  <a:close/>
                  <a:moveTo>
                    <a:pt x="302" y="25"/>
                  </a:moveTo>
                  <a:lnTo>
                    <a:pt x="302" y="23"/>
                  </a:lnTo>
                  <a:lnTo>
                    <a:pt x="304" y="23"/>
                  </a:lnTo>
                  <a:lnTo>
                    <a:pt x="304" y="25"/>
                  </a:lnTo>
                  <a:lnTo>
                    <a:pt x="302" y="25"/>
                  </a:lnTo>
                  <a:close/>
                  <a:moveTo>
                    <a:pt x="405" y="100"/>
                  </a:moveTo>
                  <a:lnTo>
                    <a:pt x="405" y="99"/>
                  </a:lnTo>
                  <a:lnTo>
                    <a:pt x="403" y="99"/>
                  </a:lnTo>
                  <a:lnTo>
                    <a:pt x="405" y="99"/>
                  </a:lnTo>
                  <a:lnTo>
                    <a:pt x="405" y="97"/>
                  </a:lnTo>
                  <a:lnTo>
                    <a:pt x="407" y="97"/>
                  </a:lnTo>
                  <a:lnTo>
                    <a:pt x="407" y="99"/>
                  </a:lnTo>
                  <a:lnTo>
                    <a:pt x="405" y="99"/>
                  </a:lnTo>
                  <a:lnTo>
                    <a:pt x="405" y="100"/>
                  </a:lnTo>
                  <a:close/>
                  <a:moveTo>
                    <a:pt x="407" y="92"/>
                  </a:moveTo>
                  <a:lnTo>
                    <a:pt x="407" y="90"/>
                  </a:lnTo>
                  <a:lnTo>
                    <a:pt x="408" y="89"/>
                  </a:lnTo>
                  <a:lnTo>
                    <a:pt x="408" y="90"/>
                  </a:lnTo>
                  <a:lnTo>
                    <a:pt x="407" y="92"/>
                  </a:lnTo>
                  <a:close/>
                  <a:moveTo>
                    <a:pt x="405" y="95"/>
                  </a:moveTo>
                  <a:lnTo>
                    <a:pt x="407" y="94"/>
                  </a:lnTo>
                  <a:lnTo>
                    <a:pt x="408" y="94"/>
                  </a:lnTo>
                  <a:lnTo>
                    <a:pt x="407" y="95"/>
                  </a:lnTo>
                  <a:lnTo>
                    <a:pt x="405" y="95"/>
                  </a:lnTo>
                  <a:close/>
                  <a:moveTo>
                    <a:pt x="392" y="71"/>
                  </a:moveTo>
                  <a:lnTo>
                    <a:pt x="392" y="69"/>
                  </a:lnTo>
                  <a:lnTo>
                    <a:pt x="393" y="69"/>
                  </a:lnTo>
                  <a:lnTo>
                    <a:pt x="393" y="67"/>
                  </a:lnTo>
                  <a:lnTo>
                    <a:pt x="395" y="67"/>
                  </a:lnTo>
                  <a:lnTo>
                    <a:pt x="395" y="69"/>
                  </a:lnTo>
                  <a:lnTo>
                    <a:pt x="393" y="69"/>
                  </a:lnTo>
                  <a:lnTo>
                    <a:pt x="393" y="71"/>
                  </a:lnTo>
                  <a:lnTo>
                    <a:pt x="392" y="71"/>
                  </a:lnTo>
                  <a:close/>
                  <a:moveTo>
                    <a:pt x="397" y="76"/>
                  </a:moveTo>
                  <a:lnTo>
                    <a:pt x="395" y="76"/>
                  </a:lnTo>
                  <a:lnTo>
                    <a:pt x="395" y="74"/>
                  </a:lnTo>
                  <a:lnTo>
                    <a:pt x="393" y="72"/>
                  </a:lnTo>
                  <a:lnTo>
                    <a:pt x="395" y="71"/>
                  </a:lnTo>
                  <a:lnTo>
                    <a:pt x="397" y="71"/>
                  </a:lnTo>
                  <a:lnTo>
                    <a:pt x="397" y="69"/>
                  </a:lnTo>
                  <a:lnTo>
                    <a:pt x="397" y="71"/>
                  </a:lnTo>
                  <a:lnTo>
                    <a:pt x="397" y="72"/>
                  </a:lnTo>
                  <a:lnTo>
                    <a:pt x="397" y="74"/>
                  </a:lnTo>
                  <a:lnTo>
                    <a:pt x="397" y="76"/>
                  </a:lnTo>
                  <a:close/>
                  <a:moveTo>
                    <a:pt x="392" y="72"/>
                  </a:moveTo>
                  <a:lnTo>
                    <a:pt x="393" y="72"/>
                  </a:lnTo>
                  <a:lnTo>
                    <a:pt x="393" y="74"/>
                  </a:lnTo>
                  <a:lnTo>
                    <a:pt x="393" y="72"/>
                  </a:lnTo>
                  <a:lnTo>
                    <a:pt x="392" y="72"/>
                  </a:lnTo>
                  <a:close/>
                  <a:moveTo>
                    <a:pt x="397" y="76"/>
                  </a:moveTo>
                  <a:lnTo>
                    <a:pt x="397" y="74"/>
                  </a:lnTo>
                  <a:lnTo>
                    <a:pt x="397" y="76"/>
                  </a:lnTo>
                  <a:close/>
                  <a:moveTo>
                    <a:pt x="397" y="79"/>
                  </a:moveTo>
                  <a:lnTo>
                    <a:pt x="397" y="77"/>
                  </a:lnTo>
                  <a:lnTo>
                    <a:pt x="398" y="77"/>
                  </a:lnTo>
                  <a:lnTo>
                    <a:pt x="398" y="79"/>
                  </a:lnTo>
                  <a:lnTo>
                    <a:pt x="397" y="79"/>
                  </a:lnTo>
                  <a:close/>
                  <a:moveTo>
                    <a:pt x="451" y="125"/>
                  </a:moveTo>
                  <a:lnTo>
                    <a:pt x="449" y="125"/>
                  </a:lnTo>
                  <a:lnTo>
                    <a:pt x="449" y="126"/>
                  </a:lnTo>
                  <a:lnTo>
                    <a:pt x="449" y="125"/>
                  </a:lnTo>
                  <a:lnTo>
                    <a:pt x="451" y="1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6080125" y="1708150"/>
              <a:ext cx="760413" cy="1125538"/>
            </a:xfrm>
            <a:custGeom>
              <a:avLst/>
              <a:gdLst>
                <a:gd name="T0" fmla="*/ 2147483647 w 532"/>
                <a:gd name="T1" fmla="*/ 2147483647 h 755"/>
                <a:gd name="T2" fmla="*/ 2147483647 w 532"/>
                <a:gd name="T3" fmla="*/ 2147483647 h 755"/>
                <a:gd name="T4" fmla="*/ 2147483647 w 532"/>
                <a:gd name="T5" fmla="*/ 2147483647 h 755"/>
                <a:gd name="T6" fmla="*/ 2147483647 w 532"/>
                <a:gd name="T7" fmla="*/ 2147483647 h 755"/>
                <a:gd name="T8" fmla="*/ 2147483647 w 532"/>
                <a:gd name="T9" fmla="*/ 2147483647 h 755"/>
                <a:gd name="T10" fmla="*/ 2147483647 w 532"/>
                <a:gd name="T11" fmla="*/ 2147483647 h 755"/>
                <a:gd name="T12" fmla="*/ 2147483647 w 532"/>
                <a:gd name="T13" fmla="*/ 2147483647 h 755"/>
                <a:gd name="T14" fmla="*/ 2147483647 w 532"/>
                <a:gd name="T15" fmla="*/ 2147483647 h 755"/>
                <a:gd name="T16" fmla="*/ 2147483647 w 532"/>
                <a:gd name="T17" fmla="*/ 2147483647 h 755"/>
                <a:gd name="T18" fmla="*/ 2147483647 w 532"/>
                <a:gd name="T19" fmla="*/ 2147483647 h 755"/>
                <a:gd name="T20" fmla="*/ 2147483647 w 532"/>
                <a:gd name="T21" fmla="*/ 2147483647 h 755"/>
                <a:gd name="T22" fmla="*/ 2147483647 w 532"/>
                <a:gd name="T23" fmla="*/ 2147483647 h 755"/>
                <a:gd name="T24" fmla="*/ 2147483647 w 532"/>
                <a:gd name="T25" fmla="*/ 2147483647 h 755"/>
                <a:gd name="T26" fmla="*/ 2147483647 w 532"/>
                <a:gd name="T27" fmla="*/ 2147483647 h 755"/>
                <a:gd name="T28" fmla="*/ 2147483647 w 532"/>
                <a:gd name="T29" fmla="*/ 2147483647 h 755"/>
                <a:gd name="T30" fmla="*/ 2147483647 w 532"/>
                <a:gd name="T31" fmla="*/ 2147483647 h 755"/>
                <a:gd name="T32" fmla="*/ 2147483647 w 532"/>
                <a:gd name="T33" fmla="*/ 2147483647 h 755"/>
                <a:gd name="T34" fmla="*/ 2147483647 w 532"/>
                <a:gd name="T35" fmla="*/ 2147483647 h 755"/>
                <a:gd name="T36" fmla="*/ 2147483647 w 532"/>
                <a:gd name="T37" fmla="*/ 2147483647 h 755"/>
                <a:gd name="T38" fmla="*/ 2147483647 w 532"/>
                <a:gd name="T39" fmla="*/ 2147483647 h 755"/>
                <a:gd name="T40" fmla="*/ 2147483647 w 532"/>
                <a:gd name="T41" fmla="*/ 2147483647 h 755"/>
                <a:gd name="T42" fmla="*/ 2147483647 w 532"/>
                <a:gd name="T43" fmla="*/ 2147483647 h 755"/>
                <a:gd name="T44" fmla="*/ 2147483647 w 532"/>
                <a:gd name="T45" fmla="*/ 2147483647 h 755"/>
                <a:gd name="T46" fmla="*/ 2147483647 w 532"/>
                <a:gd name="T47" fmla="*/ 2147483647 h 755"/>
                <a:gd name="T48" fmla="*/ 2147483647 w 532"/>
                <a:gd name="T49" fmla="*/ 2147483647 h 755"/>
                <a:gd name="T50" fmla="*/ 2147483647 w 532"/>
                <a:gd name="T51" fmla="*/ 2147483647 h 755"/>
                <a:gd name="T52" fmla="*/ 2147483647 w 532"/>
                <a:gd name="T53" fmla="*/ 2147483647 h 755"/>
                <a:gd name="T54" fmla="*/ 2147483647 w 532"/>
                <a:gd name="T55" fmla="*/ 2147483647 h 755"/>
                <a:gd name="T56" fmla="*/ 2147483647 w 532"/>
                <a:gd name="T57" fmla="*/ 2147483647 h 755"/>
                <a:gd name="T58" fmla="*/ 2147483647 w 532"/>
                <a:gd name="T59" fmla="*/ 2147483647 h 755"/>
                <a:gd name="T60" fmla="*/ 2147483647 w 532"/>
                <a:gd name="T61" fmla="*/ 2147483647 h 755"/>
                <a:gd name="T62" fmla="*/ 2147483647 w 532"/>
                <a:gd name="T63" fmla="*/ 2147483647 h 755"/>
                <a:gd name="T64" fmla="*/ 2147483647 w 532"/>
                <a:gd name="T65" fmla="*/ 2147483647 h 755"/>
                <a:gd name="T66" fmla="*/ 2147483647 w 532"/>
                <a:gd name="T67" fmla="*/ 2147483647 h 755"/>
                <a:gd name="T68" fmla="*/ 2147483647 w 532"/>
                <a:gd name="T69" fmla="*/ 2147483647 h 755"/>
                <a:gd name="T70" fmla="*/ 2147483647 w 532"/>
                <a:gd name="T71" fmla="*/ 2147483647 h 755"/>
                <a:gd name="T72" fmla="*/ 2147483647 w 532"/>
                <a:gd name="T73" fmla="*/ 2147483647 h 755"/>
                <a:gd name="T74" fmla="*/ 2147483647 w 532"/>
                <a:gd name="T75" fmla="*/ 2147483647 h 755"/>
                <a:gd name="T76" fmla="*/ 2147483647 w 532"/>
                <a:gd name="T77" fmla="*/ 2147483647 h 755"/>
                <a:gd name="T78" fmla="*/ 2147483647 w 532"/>
                <a:gd name="T79" fmla="*/ 2147483647 h 755"/>
                <a:gd name="T80" fmla="*/ 2147483647 w 532"/>
                <a:gd name="T81" fmla="*/ 2147483647 h 755"/>
                <a:gd name="T82" fmla="*/ 2147483647 w 532"/>
                <a:gd name="T83" fmla="*/ 2147483647 h 755"/>
                <a:gd name="T84" fmla="*/ 2147483647 w 532"/>
                <a:gd name="T85" fmla="*/ 2147483647 h 755"/>
                <a:gd name="T86" fmla="*/ 2147483647 w 532"/>
                <a:gd name="T87" fmla="*/ 2147483647 h 755"/>
                <a:gd name="T88" fmla="*/ 2147483647 w 532"/>
                <a:gd name="T89" fmla="*/ 2147483647 h 755"/>
                <a:gd name="T90" fmla="*/ 2147483647 w 532"/>
                <a:gd name="T91" fmla="*/ 2147483647 h 755"/>
                <a:gd name="T92" fmla="*/ 2147483647 w 532"/>
                <a:gd name="T93" fmla="*/ 2147483647 h 755"/>
                <a:gd name="T94" fmla="*/ 2147483647 w 532"/>
                <a:gd name="T95" fmla="*/ 2147483647 h 755"/>
                <a:gd name="T96" fmla="*/ 2147483647 w 532"/>
                <a:gd name="T97" fmla="*/ 2147483647 h 755"/>
                <a:gd name="T98" fmla="*/ 2147483647 w 532"/>
                <a:gd name="T99" fmla="*/ 2147483647 h 755"/>
                <a:gd name="T100" fmla="*/ 2147483647 w 532"/>
                <a:gd name="T101" fmla="*/ 2147483647 h 755"/>
                <a:gd name="T102" fmla="*/ 2147483647 w 532"/>
                <a:gd name="T103" fmla="*/ 2147483647 h 755"/>
                <a:gd name="T104" fmla="*/ 2147483647 w 532"/>
                <a:gd name="T105" fmla="*/ 2147483647 h 755"/>
                <a:gd name="T106" fmla="*/ 2147483647 w 532"/>
                <a:gd name="T107" fmla="*/ 2147483647 h 755"/>
                <a:gd name="T108" fmla="*/ 2147483647 w 532"/>
                <a:gd name="T109" fmla="*/ 2147483647 h 755"/>
                <a:gd name="T110" fmla="*/ 2147483647 w 532"/>
                <a:gd name="T111" fmla="*/ 2147483647 h 755"/>
                <a:gd name="T112" fmla="*/ 2147483647 w 532"/>
                <a:gd name="T113" fmla="*/ 2147483647 h 755"/>
                <a:gd name="T114" fmla="*/ 2147483647 w 532"/>
                <a:gd name="T115" fmla="*/ 2147483647 h 755"/>
                <a:gd name="T116" fmla="*/ 2147483647 w 532"/>
                <a:gd name="T117" fmla="*/ 2147483647 h 755"/>
                <a:gd name="T118" fmla="*/ 2147483647 w 532"/>
                <a:gd name="T119" fmla="*/ 2147483647 h 755"/>
                <a:gd name="T120" fmla="*/ 2147483647 w 532"/>
                <a:gd name="T121" fmla="*/ 2147483647 h 755"/>
                <a:gd name="T122" fmla="*/ 2147483647 w 532"/>
                <a:gd name="T123" fmla="*/ 2147483647 h 7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2"/>
                <a:gd name="T187" fmla="*/ 0 h 755"/>
                <a:gd name="T188" fmla="*/ 532 w 532"/>
                <a:gd name="T189" fmla="*/ 755 h 7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2" h="755">
                  <a:moveTo>
                    <a:pt x="47" y="698"/>
                  </a:moveTo>
                  <a:lnTo>
                    <a:pt x="45" y="696"/>
                  </a:lnTo>
                  <a:lnTo>
                    <a:pt x="43" y="696"/>
                  </a:lnTo>
                  <a:lnTo>
                    <a:pt x="43" y="693"/>
                  </a:lnTo>
                  <a:lnTo>
                    <a:pt x="43" y="691"/>
                  </a:lnTo>
                  <a:lnTo>
                    <a:pt x="42" y="690"/>
                  </a:lnTo>
                  <a:lnTo>
                    <a:pt x="40" y="690"/>
                  </a:lnTo>
                  <a:lnTo>
                    <a:pt x="40" y="688"/>
                  </a:lnTo>
                  <a:lnTo>
                    <a:pt x="38" y="687"/>
                  </a:lnTo>
                  <a:lnTo>
                    <a:pt x="40" y="687"/>
                  </a:lnTo>
                  <a:lnTo>
                    <a:pt x="40" y="685"/>
                  </a:lnTo>
                  <a:lnTo>
                    <a:pt x="40" y="683"/>
                  </a:lnTo>
                  <a:lnTo>
                    <a:pt x="40" y="682"/>
                  </a:lnTo>
                  <a:lnTo>
                    <a:pt x="38" y="682"/>
                  </a:lnTo>
                  <a:lnTo>
                    <a:pt x="38" y="680"/>
                  </a:lnTo>
                  <a:lnTo>
                    <a:pt x="37" y="680"/>
                  </a:lnTo>
                  <a:lnTo>
                    <a:pt x="35" y="680"/>
                  </a:lnTo>
                  <a:lnTo>
                    <a:pt x="33" y="682"/>
                  </a:lnTo>
                  <a:lnTo>
                    <a:pt x="32" y="682"/>
                  </a:lnTo>
                  <a:lnTo>
                    <a:pt x="30" y="683"/>
                  </a:lnTo>
                  <a:lnTo>
                    <a:pt x="28" y="683"/>
                  </a:lnTo>
                  <a:lnTo>
                    <a:pt x="28" y="685"/>
                  </a:lnTo>
                  <a:lnTo>
                    <a:pt x="27" y="685"/>
                  </a:lnTo>
                  <a:lnTo>
                    <a:pt x="25" y="685"/>
                  </a:lnTo>
                  <a:lnTo>
                    <a:pt x="23" y="687"/>
                  </a:lnTo>
                  <a:lnTo>
                    <a:pt x="23" y="688"/>
                  </a:lnTo>
                  <a:lnTo>
                    <a:pt x="25" y="688"/>
                  </a:lnTo>
                  <a:lnTo>
                    <a:pt x="25" y="690"/>
                  </a:lnTo>
                  <a:lnTo>
                    <a:pt x="23" y="691"/>
                  </a:lnTo>
                  <a:lnTo>
                    <a:pt x="23" y="693"/>
                  </a:lnTo>
                  <a:lnTo>
                    <a:pt x="22" y="693"/>
                  </a:lnTo>
                  <a:lnTo>
                    <a:pt x="18" y="695"/>
                  </a:lnTo>
                  <a:lnTo>
                    <a:pt x="13" y="695"/>
                  </a:lnTo>
                  <a:lnTo>
                    <a:pt x="13" y="693"/>
                  </a:lnTo>
                  <a:lnTo>
                    <a:pt x="11" y="693"/>
                  </a:lnTo>
                  <a:lnTo>
                    <a:pt x="10" y="691"/>
                  </a:lnTo>
                  <a:lnTo>
                    <a:pt x="8" y="693"/>
                  </a:lnTo>
                  <a:lnTo>
                    <a:pt x="6" y="693"/>
                  </a:lnTo>
                  <a:lnTo>
                    <a:pt x="5" y="693"/>
                  </a:lnTo>
                  <a:lnTo>
                    <a:pt x="3" y="693"/>
                  </a:lnTo>
                  <a:lnTo>
                    <a:pt x="3" y="691"/>
                  </a:lnTo>
                  <a:lnTo>
                    <a:pt x="3" y="690"/>
                  </a:lnTo>
                  <a:lnTo>
                    <a:pt x="3" y="688"/>
                  </a:lnTo>
                  <a:lnTo>
                    <a:pt x="5" y="688"/>
                  </a:lnTo>
                  <a:lnTo>
                    <a:pt x="3" y="688"/>
                  </a:lnTo>
                  <a:lnTo>
                    <a:pt x="5" y="688"/>
                  </a:lnTo>
                  <a:lnTo>
                    <a:pt x="5" y="687"/>
                  </a:lnTo>
                  <a:lnTo>
                    <a:pt x="6" y="687"/>
                  </a:lnTo>
                  <a:lnTo>
                    <a:pt x="5" y="687"/>
                  </a:lnTo>
                  <a:lnTo>
                    <a:pt x="6" y="687"/>
                  </a:lnTo>
                  <a:lnTo>
                    <a:pt x="6" y="685"/>
                  </a:lnTo>
                  <a:lnTo>
                    <a:pt x="8" y="685"/>
                  </a:lnTo>
                  <a:lnTo>
                    <a:pt x="8" y="683"/>
                  </a:lnTo>
                  <a:lnTo>
                    <a:pt x="8" y="682"/>
                  </a:lnTo>
                  <a:lnTo>
                    <a:pt x="10" y="682"/>
                  </a:lnTo>
                  <a:lnTo>
                    <a:pt x="10" y="680"/>
                  </a:lnTo>
                  <a:lnTo>
                    <a:pt x="10" y="682"/>
                  </a:lnTo>
                  <a:lnTo>
                    <a:pt x="10" y="680"/>
                  </a:lnTo>
                  <a:lnTo>
                    <a:pt x="10" y="678"/>
                  </a:lnTo>
                  <a:lnTo>
                    <a:pt x="11" y="678"/>
                  </a:lnTo>
                  <a:lnTo>
                    <a:pt x="10" y="678"/>
                  </a:lnTo>
                  <a:lnTo>
                    <a:pt x="11" y="678"/>
                  </a:lnTo>
                  <a:lnTo>
                    <a:pt x="11" y="677"/>
                  </a:lnTo>
                  <a:lnTo>
                    <a:pt x="10" y="677"/>
                  </a:lnTo>
                  <a:lnTo>
                    <a:pt x="10" y="675"/>
                  </a:lnTo>
                  <a:lnTo>
                    <a:pt x="10" y="673"/>
                  </a:lnTo>
                  <a:lnTo>
                    <a:pt x="11" y="673"/>
                  </a:lnTo>
                  <a:lnTo>
                    <a:pt x="11" y="672"/>
                  </a:lnTo>
                  <a:lnTo>
                    <a:pt x="11" y="670"/>
                  </a:lnTo>
                  <a:lnTo>
                    <a:pt x="13" y="670"/>
                  </a:lnTo>
                  <a:lnTo>
                    <a:pt x="11" y="670"/>
                  </a:lnTo>
                  <a:lnTo>
                    <a:pt x="13" y="668"/>
                  </a:lnTo>
                  <a:lnTo>
                    <a:pt x="11" y="668"/>
                  </a:lnTo>
                  <a:lnTo>
                    <a:pt x="13" y="668"/>
                  </a:lnTo>
                  <a:lnTo>
                    <a:pt x="13" y="667"/>
                  </a:lnTo>
                  <a:lnTo>
                    <a:pt x="13" y="665"/>
                  </a:lnTo>
                  <a:lnTo>
                    <a:pt x="13" y="664"/>
                  </a:lnTo>
                  <a:lnTo>
                    <a:pt x="13" y="662"/>
                  </a:lnTo>
                  <a:lnTo>
                    <a:pt x="11" y="662"/>
                  </a:lnTo>
                  <a:lnTo>
                    <a:pt x="11" y="659"/>
                  </a:lnTo>
                  <a:lnTo>
                    <a:pt x="11" y="657"/>
                  </a:lnTo>
                  <a:lnTo>
                    <a:pt x="11" y="655"/>
                  </a:lnTo>
                  <a:lnTo>
                    <a:pt x="13" y="655"/>
                  </a:lnTo>
                  <a:lnTo>
                    <a:pt x="13" y="654"/>
                  </a:lnTo>
                  <a:lnTo>
                    <a:pt x="13" y="652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5" y="647"/>
                  </a:lnTo>
                  <a:lnTo>
                    <a:pt x="15" y="645"/>
                  </a:lnTo>
                  <a:lnTo>
                    <a:pt x="15" y="644"/>
                  </a:lnTo>
                  <a:lnTo>
                    <a:pt x="15" y="642"/>
                  </a:lnTo>
                  <a:lnTo>
                    <a:pt x="13" y="642"/>
                  </a:lnTo>
                  <a:lnTo>
                    <a:pt x="15" y="642"/>
                  </a:lnTo>
                  <a:lnTo>
                    <a:pt x="15" y="641"/>
                  </a:lnTo>
                  <a:lnTo>
                    <a:pt x="15" y="639"/>
                  </a:lnTo>
                  <a:lnTo>
                    <a:pt x="15" y="637"/>
                  </a:lnTo>
                  <a:lnTo>
                    <a:pt x="15" y="636"/>
                  </a:lnTo>
                  <a:lnTo>
                    <a:pt x="15" y="634"/>
                  </a:lnTo>
                  <a:lnTo>
                    <a:pt x="13" y="632"/>
                  </a:lnTo>
                  <a:lnTo>
                    <a:pt x="15" y="632"/>
                  </a:lnTo>
                  <a:lnTo>
                    <a:pt x="13" y="632"/>
                  </a:lnTo>
                  <a:lnTo>
                    <a:pt x="13" y="631"/>
                  </a:lnTo>
                  <a:lnTo>
                    <a:pt x="13" y="629"/>
                  </a:lnTo>
                  <a:lnTo>
                    <a:pt x="15" y="629"/>
                  </a:lnTo>
                  <a:lnTo>
                    <a:pt x="15" y="627"/>
                  </a:lnTo>
                  <a:lnTo>
                    <a:pt x="15" y="626"/>
                  </a:lnTo>
                  <a:lnTo>
                    <a:pt x="16" y="626"/>
                  </a:lnTo>
                  <a:lnTo>
                    <a:pt x="16" y="624"/>
                  </a:lnTo>
                  <a:lnTo>
                    <a:pt x="18" y="624"/>
                  </a:lnTo>
                  <a:lnTo>
                    <a:pt x="18" y="622"/>
                  </a:lnTo>
                  <a:lnTo>
                    <a:pt x="20" y="622"/>
                  </a:lnTo>
                  <a:lnTo>
                    <a:pt x="18" y="621"/>
                  </a:lnTo>
                  <a:lnTo>
                    <a:pt x="18" y="619"/>
                  </a:lnTo>
                  <a:lnTo>
                    <a:pt x="18" y="618"/>
                  </a:lnTo>
                  <a:lnTo>
                    <a:pt x="16" y="618"/>
                  </a:lnTo>
                  <a:lnTo>
                    <a:pt x="18" y="616"/>
                  </a:lnTo>
                  <a:lnTo>
                    <a:pt x="16" y="616"/>
                  </a:lnTo>
                  <a:lnTo>
                    <a:pt x="16" y="614"/>
                  </a:lnTo>
                  <a:lnTo>
                    <a:pt x="15" y="613"/>
                  </a:lnTo>
                  <a:lnTo>
                    <a:pt x="15" y="611"/>
                  </a:lnTo>
                  <a:lnTo>
                    <a:pt x="13" y="611"/>
                  </a:lnTo>
                  <a:lnTo>
                    <a:pt x="11" y="611"/>
                  </a:lnTo>
                  <a:lnTo>
                    <a:pt x="10" y="609"/>
                  </a:lnTo>
                  <a:lnTo>
                    <a:pt x="8" y="609"/>
                  </a:lnTo>
                  <a:lnTo>
                    <a:pt x="8" y="608"/>
                  </a:lnTo>
                  <a:lnTo>
                    <a:pt x="8" y="606"/>
                  </a:lnTo>
                  <a:lnTo>
                    <a:pt x="8" y="604"/>
                  </a:lnTo>
                  <a:lnTo>
                    <a:pt x="8" y="603"/>
                  </a:lnTo>
                  <a:lnTo>
                    <a:pt x="8" y="601"/>
                  </a:lnTo>
                  <a:lnTo>
                    <a:pt x="8" y="599"/>
                  </a:lnTo>
                  <a:lnTo>
                    <a:pt x="8" y="598"/>
                  </a:lnTo>
                  <a:lnTo>
                    <a:pt x="8" y="596"/>
                  </a:lnTo>
                  <a:lnTo>
                    <a:pt x="8" y="595"/>
                  </a:lnTo>
                  <a:lnTo>
                    <a:pt x="6" y="593"/>
                  </a:lnTo>
                  <a:lnTo>
                    <a:pt x="6" y="591"/>
                  </a:lnTo>
                  <a:lnTo>
                    <a:pt x="5" y="591"/>
                  </a:lnTo>
                  <a:lnTo>
                    <a:pt x="5" y="590"/>
                  </a:lnTo>
                  <a:lnTo>
                    <a:pt x="6" y="588"/>
                  </a:lnTo>
                  <a:lnTo>
                    <a:pt x="5" y="588"/>
                  </a:lnTo>
                  <a:lnTo>
                    <a:pt x="6" y="588"/>
                  </a:lnTo>
                  <a:lnTo>
                    <a:pt x="6" y="586"/>
                  </a:lnTo>
                  <a:lnTo>
                    <a:pt x="5" y="586"/>
                  </a:lnTo>
                  <a:lnTo>
                    <a:pt x="5" y="585"/>
                  </a:lnTo>
                  <a:lnTo>
                    <a:pt x="5" y="583"/>
                  </a:lnTo>
                  <a:lnTo>
                    <a:pt x="5" y="581"/>
                  </a:lnTo>
                  <a:lnTo>
                    <a:pt x="3" y="580"/>
                  </a:lnTo>
                  <a:lnTo>
                    <a:pt x="5" y="580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5"/>
                  </a:lnTo>
                  <a:lnTo>
                    <a:pt x="0" y="573"/>
                  </a:lnTo>
                  <a:lnTo>
                    <a:pt x="0" y="572"/>
                  </a:lnTo>
                  <a:lnTo>
                    <a:pt x="0" y="570"/>
                  </a:lnTo>
                  <a:lnTo>
                    <a:pt x="0" y="568"/>
                  </a:lnTo>
                  <a:lnTo>
                    <a:pt x="0" y="567"/>
                  </a:lnTo>
                  <a:lnTo>
                    <a:pt x="1" y="567"/>
                  </a:lnTo>
                  <a:lnTo>
                    <a:pt x="1" y="565"/>
                  </a:lnTo>
                  <a:lnTo>
                    <a:pt x="3" y="563"/>
                  </a:lnTo>
                  <a:lnTo>
                    <a:pt x="3" y="562"/>
                  </a:lnTo>
                  <a:lnTo>
                    <a:pt x="3" y="560"/>
                  </a:lnTo>
                  <a:lnTo>
                    <a:pt x="5" y="558"/>
                  </a:lnTo>
                  <a:lnTo>
                    <a:pt x="5" y="557"/>
                  </a:lnTo>
                  <a:lnTo>
                    <a:pt x="6" y="557"/>
                  </a:lnTo>
                  <a:lnTo>
                    <a:pt x="8" y="555"/>
                  </a:lnTo>
                  <a:lnTo>
                    <a:pt x="8" y="557"/>
                  </a:lnTo>
                  <a:lnTo>
                    <a:pt x="10" y="555"/>
                  </a:lnTo>
                  <a:lnTo>
                    <a:pt x="8" y="555"/>
                  </a:lnTo>
                  <a:lnTo>
                    <a:pt x="10" y="555"/>
                  </a:lnTo>
                  <a:lnTo>
                    <a:pt x="10" y="553"/>
                  </a:lnTo>
                  <a:lnTo>
                    <a:pt x="11" y="553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0"/>
                  </a:lnTo>
                  <a:lnTo>
                    <a:pt x="15" y="549"/>
                  </a:lnTo>
                  <a:lnTo>
                    <a:pt x="15" y="547"/>
                  </a:lnTo>
                  <a:lnTo>
                    <a:pt x="16" y="547"/>
                  </a:lnTo>
                  <a:lnTo>
                    <a:pt x="16" y="545"/>
                  </a:lnTo>
                  <a:lnTo>
                    <a:pt x="15" y="545"/>
                  </a:lnTo>
                  <a:lnTo>
                    <a:pt x="16" y="545"/>
                  </a:lnTo>
                  <a:lnTo>
                    <a:pt x="15" y="545"/>
                  </a:lnTo>
                  <a:lnTo>
                    <a:pt x="16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20" y="542"/>
                  </a:lnTo>
                  <a:lnTo>
                    <a:pt x="22" y="542"/>
                  </a:lnTo>
                  <a:lnTo>
                    <a:pt x="20" y="542"/>
                  </a:lnTo>
                  <a:lnTo>
                    <a:pt x="20" y="540"/>
                  </a:lnTo>
                  <a:lnTo>
                    <a:pt x="18" y="540"/>
                  </a:lnTo>
                  <a:lnTo>
                    <a:pt x="18" y="539"/>
                  </a:lnTo>
                  <a:lnTo>
                    <a:pt x="20" y="539"/>
                  </a:lnTo>
                  <a:lnTo>
                    <a:pt x="22" y="537"/>
                  </a:lnTo>
                  <a:lnTo>
                    <a:pt x="22" y="535"/>
                  </a:lnTo>
                  <a:lnTo>
                    <a:pt x="22" y="534"/>
                  </a:lnTo>
                  <a:lnTo>
                    <a:pt x="23" y="532"/>
                  </a:lnTo>
                  <a:lnTo>
                    <a:pt x="23" y="530"/>
                  </a:lnTo>
                  <a:lnTo>
                    <a:pt x="23" y="529"/>
                  </a:lnTo>
                  <a:lnTo>
                    <a:pt x="23" y="527"/>
                  </a:lnTo>
                  <a:lnTo>
                    <a:pt x="23" y="526"/>
                  </a:lnTo>
                  <a:lnTo>
                    <a:pt x="25" y="526"/>
                  </a:lnTo>
                  <a:lnTo>
                    <a:pt x="23" y="524"/>
                  </a:lnTo>
                  <a:lnTo>
                    <a:pt x="25" y="524"/>
                  </a:lnTo>
                  <a:lnTo>
                    <a:pt x="25" y="522"/>
                  </a:lnTo>
                  <a:lnTo>
                    <a:pt x="25" y="521"/>
                  </a:lnTo>
                  <a:lnTo>
                    <a:pt x="27" y="521"/>
                  </a:lnTo>
                  <a:lnTo>
                    <a:pt x="27" y="519"/>
                  </a:lnTo>
                  <a:lnTo>
                    <a:pt x="28" y="519"/>
                  </a:lnTo>
                  <a:lnTo>
                    <a:pt x="28" y="517"/>
                  </a:lnTo>
                  <a:lnTo>
                    <a:pt x="28" y="516"/>
                  </a:lnTo>
                  <a:lnTo>
                    <a:pt x="28" y="514"/>
                  </a:lnTo>
                  <a:lnTo>
                    <a:pt x="30" y="514"/>
                  </a:lnTo>
                  <a:lnTo>
                    <a:pt x="30" y="512"/>
                  </a:lnTo>
                  <a:lnTo>
                    <a:pt x="30" y="511"/>
                  </a:lnTo>
                  <a:lnTo>
                    <a:pt x="30" y="509"/>
                  </a:lnTo>
                  <a:lnTo>
                    <a:pt x="32" y="509"/>
                  </a:lnTo>
                  <a:lnTo>
                    <a:pt x="32" y="507"/>
                  </a:lnTo>
                  <a:lnTo>
                    <a:pt x="33" y="506"/>
                  </a:lnTo>
                  <a:lnTo>
                    <a:pt x="35" y="506"/>
                  </a:lnTo>
                  <a:lnTo>
                    <a:pt x="35" y="504"/>
                  </a:lnTo>
                  <a:lnTo>
                    <a:pt x="35" y="503"/>
                  </a:lnTo>
                  <a:lnTo>
                    <a:pt x="37" y="503"/>
                  </a:lnTo>
                  <a:lnTo>
                    <a:pt x="37" y="501"/>
                  </a:lnTo>
                  <a:lnTo>
                    <a:pt x="38" y="501"/>
                  </a:lnTo>
                  <a:lnTo>
                    <a:pt x="38" y="499"/>
                  </a:lnTo>
                  <a:lnTo>
                    <a:pt x="38" y="498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3"/>
                  </a:lnTo>
                  <a:lnTo>
                    <a:pt x="40" y="493"/>
                  </a:lnTo>
                  <a:lnTo>
                    <a:pt x="40" y="491"/>
                  </a:lnTo>
                  <a:lnTo>
                    <a:pt x="40" y="489"/>
                  </a:lnTo>
                  <a:lnTo>
                    <a:pt x="38" y="488"/>
                  </a:lnTo>
                  <a:lnTo>
                    <a:pt x="40" y="488"/>
                  </a:lnTo>
                  <a:lnTo>
                    <a:pt x="40" y="486"/>
                  </a:lnTo>
                  <a:lnTo>
                    <a:pt x="40" y="488"/>
                  </a:lnTo>
                  <a:lnTo>
                    <a:pt x="42" y="488"/>
                  </a:lnTo>
                  <a:lnTo>
                    <a:pt x="42" y="486"/>
                  </a:lnTo>
                  <a:lnTo>
                    <a:pt x="40" y="486"/>
                  </a:lnTo>
                  <a:lnTo>
                    <a:pt x="40" y="485"/>
                  </a:lnTo>
                  <a:lnTo>
                    <a:pt x="40" y="483"/>
                  </a:lnTo>
                  <a:lnTo>
                    <a:pt x="42" y="483"/>
                  </a:lnTo>
                  <a:lnTo>
                    <a:pt x="42" y="481"/>
                  </a:lnTo>
                  <a:lnTo>
                    <a:pt x="40" y="481"/>
                  </a:lnTo>
                  <a:lnTo>
                    <a:pt x="42" y="481"/>
                  </a:lnTo>
                  <a:lnTo>
                    <a:pt x="42" y="480"/>
                  </a:lnTo>
                  <a:lnTo>
                    <a:pt x="42" y="478"/>
                  </a:lnTo>
                  <a:lnTo>
                    <a:pt x="43" y="478"/>
                  </a:lnTo>
                  <a:lnTo>
                    <a:pt x="43" y="476"/>
                  </a:lnTo>
                  <a:lnTo>
                    <a:pt x="42" y="476"/>
                  </a:lnTo>
                  <a:lnTo>
                    <a:pt x="43" y="475"/>
                  </a:lnTo>
                  <a:lnTo>
                    <a:pt x="42" y="473"/>
                  </a:lnTo>
                  <a:lnTo>
                    <a:pt x="43" y="473"/>
                  </a:lnTo>
                  <a:lnTo>
                    <a:pt x="43" y="471"/>
                  </a:lnTo>
                  <a:lnTo>
                    <a:pt x="45" y="470"/>
                  </a:lnTo>
                  <a:lnTo>
                    <a:pt x="45" y="468"/>
                  </a:lnTo>
                  <a:lnTo>
                    <a:pt x="45" y="466"/>
                  </a:lnTo>
                  <a:lnTo>
                    <a:pt x="47" y="466"/>
                  </a:lnTo>
                  <a:lnTo>
                    <a:pt x="45" y="466"/>
                  </a:lnTo>
                  <a:lnTo>
                    <a:pt x="47" y="466"/>
                  </a:lnTo>
                  <a:lnTo>
                    <a:pt x="47" y="465"/>
                  </a:lnTo>
                  <a:lnTo>
                    <a:pt x="47" y="463"/>
                  </a:lnTo>
                  <a:lnTo>
                    <a:pt x="47" y="462"/>
                  </a:lnTo>
                  <a:lnTo>
                    <a:pt x="47" y="463"/>
                  </a:lnTo>
                  <a:lnTo>
                    <a:pt x="49" y="462"/>
                  </a:lnTo>
                  <a:lnTo>
                    <a:pt x="47" y="462"/>
                  </a:lnTo>
                  <a:lnTo>
                    <a:pt x="47" y="460"/>
                  </a:lnTo>
                  <a:lnTo>
                    <a:pt x="49" y="460"/>
                  </a:lnTo>
                  <a:lnTo>
                    <a:pt x="49" y="458"/>
                  </a:lnTo>
                  <a:lnTo>
                    <a:pt x="49" y="457"/>
                  </a:lnTo>
                  <a:lnTo>
                    <a:pt x="50" y="457"/>
                  </a:lnTo>
                  <a:lnTo>
                    <a:pt x="50" y="455"/>
                  </a:lnTo>
                  <a:lnTo>
                    <a:pt x="52" y="455"/>
                  </a:lnTo>
                  <a:lnTo>
                    <a:pt x="52" y="457"/>
                  </a:lnTo>
                  <a:lnTo>
                    <a:pt x="52" y="455"/>
                  </a:lnTo>
                  <a:lnTo>
                    <a:pt x="54" y="455"/>
                  </a:lnTo>
                  <a:lnTo>
                    <a:pt x="54" y="453"/>
                  </a:lnTo>
                  <a:lnTo>
                    <a:pt x="55" y="453"/>
                  </a:lnTo>
                  <a:lnTo>
                    <a:pt x="55" y="452"/>
                  </a:lnTo>
                  <a:lnTo>
                    <a:pt x="55" y="450"/>
                  </a:lnTo>
                  <a:lnTo>
                    <a:pt x="57" y="450"/>
                  </a:lnTo>
                  <a:lnTo>
                    <a:pt x="59" y="450"/>
                  </a:lnTo>
                  <a:lnTo>
                    <a:pt x="60" y="448"/>
                  </a:lnTo>
                  <a:lnTo>
                    <a:pt x="60" y="447"/>
                  </a:lnTo>
                  <a:lnTo>
                    <a:pt x="62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5" y="445"/>
                  </a:lnTo>
                  <a:lnTo>
                    <a:pt x="67" y="445"/>
                  </a:lnTo>
                  <a:lnTo>
                    <a:pt x="69" y="447"/>
                  </a:lnTo>
                  <a:lnTo>
                    <a:pt x="69" y="445"/>
                  </a:lnTo>
                  <a:lnTo>
                    <a:pt x="70" y="445"/>
                  </a:lnTo>
                  <a:lnTo>
                    <a:pt x="72" y="443"/>
                  </a:lnTo>
                  <a:lnTo>
                    <a:pt x="72" y="445"/>
                  </a:lnTo>
                  <a:lnTo>
                    <a:pt x="74" y="445"/>
                  </a:lnTo>
                  <a:lnTo>
                    <a:pt x="74" y="443"/>
                  </a:lnTo>
                  <a:lnTo>
                    <a:pt x="76" y="443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2" y="440"/>
                  </a:lnTo>
                  <a:lnTo>
                    <a:pt x="84" y="440"/>
                  </a:lnTo>
                  <a:lnTo>
                    <a:pt x="86" y="440"/>
                  </a:lnTo>
                  <a:lnTo>
                    <a:pt x="87" y="440"/>
                  </a:lnTo>
                  <a:lnTo>
                    <a:pt x="89" y="440"/>
                  </a:lnTo>
                  <a:lnTo>
                    <a:pt x="91" y="440"/>
                  </a:lnTo>
                  <a:lnTo>
                    <a:pt x="92" y="439"/>
                  </a:lnTo>
                  <a:lnTo>
                    <a:pt x="94" y="439"/>
                  </a:lnTo>
                  <a:lnTo>
                    <a:pt x="96" y="439"/>
                  </a:lnTo>
                  <a:lnTo>
                    <a:pt x="98" y="437"/>
                  </a:lnTo>
                  <a:lnTo>
                    <a:pt x="99" y="437"/>
                  </a:lnTo>
                  <a:lnTo>
                    <a:pt x="101" y="437"/>
                  </a:lnTo>
                  <a:lnTo>
                    <a:pt x="101" y="435"/>
                  </a:lnTo>
                  <a:lnTo>
                    <a:pt x="103" y="434"/>
                  </a:lnTo>
                  <a:lnTo>
                    <a:pt x="103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8" y="432"/>
                  </a:lnTo>
                  <a:lnTo>
                    <a:pt x="108" y="430"/>
                  </a:lnTo>
                  <a:lnTo>
                    <a:pt x="108" y="429"/>
                  </a:lnTo>
                  <a:lnTo>
                    <a:pt x="109" y="429"/>
                  </a:lnTo>
                  <a:lnTo>
                    <a:pt x="111" y="427"/>
                  </a:lnTo>
                  <a:lnTo>
                    <a:pt x="113" y="427"/>
                  </a:lnTo>
                  <a:lnTo>
                    <a:pt x="114" y="427"/>
                  </a:lnTo>
                  <a:lnTo>
                    <a:pt x="114" y="429"/>
                  </a:lnTo>
                  <a:lnTo>
                    <a:pt x="116" y="427"/>
                  </a:lnTo>
                  <a:lnTo>
                    <a:pt x="118" y="427"/>
                  </a:lnTo>
                  <a:lnTo>
                    <a:pt x="118" y="429"/>
                  </a:lnTo>
                  <a:lnTo>
                    <a:pt x="119" y="430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3" y="429"/>
                  </a:lnTo>
                  <a:lnTo>
                    <a:pt x="123" y="427"/>
                  </a:lnTo>
                  <a:lnTo>
                    <a:pt x="125" y="427"/>
                  </a:lnTo>
                  <a:lnTo>
                    <a:pt x="125" y="425"/>
                  </a:lnTo>
                  <a:lnTo>
                    <a:pt x="126" y="424"/>
                  </a:lnTo>
                  <a:lnTo>
                    <a:pt x="128" y="424"/>
                  </a:lnTo>
                  <a:lnTo>
                    <a:pt x="128" y="422"/>
                  </a:lnTo>
                  <a:lnTo>
                    <a:pt x="130" y="422"/>
                  </a:lnTo>
                  <a:lnTo>
                    <a:pt x="130" y="420"/>
                  </a:lnTo>
                  <a:lnTo>
                    <a:pt x="131" y="420"/>
                  </a:lnTo>
                  <a:lnTo>
                    <a:pt x="131" y="419"/>
                  </a:lnTo>
                  <a:lnTo>
                    <a:pt x="131" y="417"/>
                  </a:lnTo>
                  <a:lnTo>
                    <a:pt x="133" y="417"/>
                  </a:lnTo>
                  <a:lnTo>
                    <a:pt x="135" y="416"/>
                  </a:lnTo>
                  <a:lnTo>
                    <a:pt x="135" y="414"/>
                  </a:lnTo>
                  <a:lnTo>
                    <a:pt x="138" y="414"/>
                  </a:lnTo>
                  <a:lnTo>
                    <a:pt x="140" y="412"/>
                  </a:lnTo>
                  <a:lnTo>
                    <a:pt x="140" y="411"/>
                  </a:lnTo>
                  <a:lnTo>
                    <a:pt x="141" y="411"/>
                  </a:lnTo>
                  <a:lnTo>
                    <a:pt x="143" y="409"/>
                  </a:lnTo>
                  <a:lnTo>
                    <a:pt x="145" y="409"/>
                  </a:lnTo>
                  <a:lnTo>
                    <a:pt x="146" y="407"/>
                  </a:lnTo>
                  <a:lnTo>
                    <a:pt x="148" y="407"/>
                  </a:lnTo>
                  <a:lnTo>
                    <a:pt x="148" y="406"/>
                  </a:lnTo>
                  <a:lnTo>
                    <a:pt x="150" y="406"/>
                  </a:lnTo>
                  <a:lnTo>
                    <a:pt x="152" y="404"/>
                  </a:lnTo>
                  <a:lnTo>
                    <a:pt x="153" y="404"/>
                  </a:lnTo>
                  <a:lnTo>
                    <a:pt x="155" y="404"/>
                  </a:lnTo>
                  <a:lnTo>
                    <a:pt x="157" y="404"/>
                  </a:lnTo>
                  <a:lnTo>
                    <a:pt x="158" y="404"/>
                  </a:lnTo>
                  <a:lnTo>
                    <a:pt x="160" y="404"/>
                  </a:lnTo>
                  <a:lnTo>
                    <a:pt x="160" y="402"/>
                  </a:lnTo>
                  <a:lnTo>
                    <a:pt x="162" y="401"/>
                  </a:lnTo>
                  <a:lnTo>
                    <a:pt x="162" y="399"/>
                  </a:lnTo>
                  <a:lnTo>
                    <a:pt x="162" y="397"/>
                  </a:lnTo>
                  <a:lnTo>
                    <a:pt x="162" y="396"/>
                  </a:lnTo>
                  <a:lnTo>
                    <a:pt x="163" y="396"/>
                  </a:lnTo>
                  <a:lnTo>
                    <a:pt x="163" y="394"/>
                  </a:lnTo>
                  <a:lnTo>
                    <a:pt x="163" y="393"/>
                  </a:lnTo>
                  <a:lnTo>
                    <a:pt x="165" y="393"/>
                  </a:lnTo>
                  <a:lnTo>
                    <a:pt x="165" y="394"/>
                  </a:lnTo>
                  <a:lnTo>
                    <a:pt x="165" y="393"/>
                  </a:lnTo>
                  <a:lnTo>
                    <a:pt x="167" y="393"/>
                  </a:lnTo>
                  <a:lnTo>
                    <a:pt x="168" y="391"/>
                  </a:lnTo>
                  <a:lnTo>
                    <a:pt x="168" y="389"/>
                  </a:lnTo>
                  <a:lnTo>
                    <a:pt x="168" y="388"/>
                  </a:lnTo>
                  <a:lnTo>
                    <a:pt x="170" y="386"/>
                  </a:lnTo>
                  <a:lnTo>
                    <a:pt x="172" y="386"/>
                  </a:lnTo>
                  <a:lnTo>
                    <a:pt x="172" y="384"/>
                  </a:lnTo>
                  <a:lnTo>
                    <a:pt x="172" y="383"/>
                  </a:lnTo>
                  <a:lnTo>
                    <a:pt x="172" y="381"/>
                  </a:lnTo>
                  <a:lnTo>
                    <a:pt x="174" y="381"/>
                  </a:lnTo>
                  <a:lnTo>
                    <a:pt x="175" y="381"/>
                  </a:lnTo>
                  <a:lnTo>
                    <a:pt x="175" y="379"/>
                  </a:lnTo>
                  <a:lnTo>
                    <a:pt x="177" y="378"/>
                  </a:lnTo>
                  <a:lnTo>
                    <a:pt x="177" y="379"/>
                  </a:lnTo>
                  <a:lnTo>
                    <a:pt x="179" y="381"/>
                  </a:lnTo>
                  <a:lnTo>
                    <a:pt x="179" y="379"/>
                  </a:lnTo>
                  <a:lnTo>
                    <a:pt x="179" y="378"/>
                  </a:lnTo>
                  <a:lnTo>
                    <a:pt x="177" y="378"/>
                  </a:lnTo>
                  <a:lnTo>
                    <a:pt x="177" y="376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0" y="374"/>
                  </a:lnTo>
                  <a:lnTo>
                    <a:pt x="180" y="376"/>
                  </a:lnTo>
                  <a:lnTo>
                    <a:pt x="182" y="378"/>
                  </a:lnTo>
                  <a:lnTo>
                    <a:pt x="182" y="376"/>
                  </a:lnTo>
                  <a:lnTo>
                    <a:pt x="182" y="374"/>
                  </a:lnTo>
                  <a:lnTo>
                    <a:pt x="182" y="373"/>
                  </a:lnTo>
                  <a:lnTo>
                    <a:pt x="184" y="373"/>
                  </a:lnTo>
                  <a:lnTo>
                    <a:pt x="184" y="371"/>
                  </a:lnTo>
                  <a:lnTo>
                    <a:pt x="185" y="371"/>
                  </a:lnTo>
                  <a:lnTo>
                    <a:pt x="187" y="371"/>
                  </a:lnTo>
                  <a:lnTo>
                    <a:pt x="189" y="371"/>
                  </a:lnTo>
                  <a:lnTo>
                    <a:pt x="190" y="371"/>
                  </a:lnTo>
                  <a:lnTo>
                    <a:pt x="190" y="370"/>
                  </a:lnTo>
                  <a:lnTo>
                    <a:pt x="192" y="370"/>
                  </a:lnTo>
                  <a:lnTo>
                    <a:pt x="194" y="371"/>
                  </a:lnTo>
                  <a:lnTo>
                    <a:pt x="194" y="373"/>
                  </a:lnTo>
                  <a:lnTo>
                    <a:pt x="195" y="373"/>
                  </a:lnTo>
                  <a:lnTo>
                    <a:pt x="195" y="371"/>
                  </a:lnTo>
                  <a:lnTo>
                    <a:pt x="197" y="371"/>
                  </a:lnTo>
                  <a:lnTo>
                    <a:pt x="199" y="371"/>
                  </a:lnTo>
                  <a:lnTo>
                    <a:pt x="201" y="371"/>
                  </a:lnTo>
                  <a:lnTo>
                    <a:pt x="202" y="370"/>
                  </a:lnTo>
                  <a:lnTo>
                    <a:pt x="204" y="368"/>
                  </a:lnTo>
                  <a:lnTo>
                    <a:pt x="206" y="368"/>
                  </a:lnTo>
                  <a:lnTo>
                    <a:pt x="207" y="368"/>
                  </a:lnTo>
                  <a:lnTo>
                    <a:pt x="207" y="366"/>
                  </a:lnTo>
                  <a:lnTo>
                    <a:pt x="209" y="366"/>
                  </a:lnTo>
                  <a:lnTo>
                    <a:pt x="209" y="368"/>
                  </a:lnTo>
                  <a:lnTo>
                    <a:pt x="209" y="366"/>
                  </a:lnTo>
                  <a:lnTo>
                    <a:pt x="211" y="366"/>
                  </a:lnTo>
                  <a:lnTo>
                    <a:pt x="212" y="366"/>
                  </a:lnTo>
                  <a:lnTo>
                    <a:pt x="216" y="366"/>
                  </a:lnTo>
                  <a:lnTo>
                    <a:pt x="217" y="366"/>
                  </a:lnTo>
                  <a:lnTo>
                    <a:pt x="219" y="366"/>
                  </a:lnTo>
                  <a:lnTo>
                    <a:pt x="222" y="368"/>
                  </a:lnTo>
                  <a:lnTo>
                    <a:pt x="224" y="370"/>
                  </a:lnTo>
                  <a:lnTo>
                    <a:pt x="228" y="370"/>
                  </a:lnTo>
                  <a:lnTo>
                    <a:pt x="228" y="371"/>
                  </a:lnTo>
                  <a:lnTo>
                    <a:pt x="229" y="370"/>
                  </a:lnTo>
                  <a:lnTo>
                    <a:pt x="231" y="371"/>
                  </a:lnTo>
                  <a:lnTo>
                    <a:pt x="231" y="373"/>
                  </a:lnTo>
                  <a:lnTo>
                    <a:pt x="231" y="374"/>
                  </a:lnTo>
                  <a:lnTo>
                    <a:pt x="233" y="374"/>
                  </a:lnTo>
                  <a:lnTo>
                    <a:pt x="234" y="374"/>
                  </a:lnTo>
                  <a:lnTo>
                    <a:pt x="236" y="374"/>
                  </a:lnTo>
                  <a:lnTo>
                    <a:pt x="236" y="376"/>
                  </a:lnTo>
                  <a:lnTo>
                    <a:pt x="238" y="378"/>
                  </a:lnTo>
                  <a:lnTo>
                    <a:pt x="238" y="379"/>
                  </a:lnTo>
                  <a:lnTo>
                    <a:pt x="239" y="379"/>
                  </a:lnTo>
                  <a:lnTo>
                    <a:pt x="241" y="379"/>
                  </a:lnTo>
                  <a:lnTo>
                    <a:pt x="241" y="378"/>
                  </a:lnTo>
                  <a:lnTo>
                    <a:pt x="241" y="379"/>
                  </a:lnTo>
                  <a:lnTo>
                    <a:pt x="243" y="379"/>
                  </a:lnTo>
                  <a:lnTo>
                    <a:pt x="244" y="379"/>
                  </a:lnTo>
                  <a:lnTo>
                    <a:pt x="244" y="378"/>
                  </a:lnTo>
                  <a:lnTo>
                    <a:pt x="246" y="378"/>
                  </a:lnTo>
                  <a:lnTo>
                    <a:pt x="246" y="376"/>
                  </a:lnTo>
                  <a:lnTo>
                    <a:pt x="248" y="376"/>
                  </a:lnTo>
                  <a:lnTo>
                    <a:pt x="250" y="376"/>
                  </a:lnTo>
                  <a:lnTo>
                    <a:pt x="250" y="374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255" y="374"/>
                  </a:lnTo>
                  <a:lnTo>
                    <a:pt x="256" y="374"/>
                  </a:lnTo>
                  <a:lnTo>
                    <a:pt x="258" y="374"/>
                  </a:lnTo>
                  <a:lnTo>
                    <a:pt x="258" y="373"/>
                  </a:lnTo>
                  <a:lnTo>
                    <a:pt x="260" y="373"/>
                  </a:lnTo>
                  <a:lnTo>
                    <a:pt x="260" y="371"/>
                  </a:lnTo>
                  <a:lnTo>
                    <a:pt x="263" y="371"/>
                  </a:lnTo>
                  <a:lnTo>
                    <a:pt x="266" y="371"/>
                  </a:lnTo>
                  <a:lnTo>
                    <a:pt x="266" y="373"/>
                  </a:lnTo>
                  <a:lnTo>
                    <a:pt x="268" y="373"/>
                  </a:lnTo>
                  <a:lnTo>
                    <a:pt x="270" y="373"/>
                  </a:lnTo>
                  <a:lnTo>
                    <a:pt x="271" y="373"/>
                  </a:lnTo>
                  <a:lnTo>
                    <a:pt x="273" y="373"/>
                  </a:lnTo>
                  <a:lnTo>
                    <a:pt x="273" y="371"/>
                  </a:lnTo>
                  <a:lnTo>
                    <a:pt x="275" y="371"/>
                  </a:lnTo>
                  <a:lnTo>
                    <a:pt x="275" y="370"/>
                  </a:lnTo>
                  <a:lnTo>
                    <a:pt x="277" y="370"/>
                  </a:lnTo>
                  <a:lnTo>
                    <a:pt x="278" y="371"/>
                  </a:lnTo>
                  <a:lnTo>
                    <a:pt x="280" y="371"/>
                  </a:lnTo>
                  <a:lnTo>
                    <a:pt x="282" y="371"/>
                  </a:lnTo>
                  <a:lnTo>
                    <a:pt x="283" y="371"/>
                  </a:lnTo>
                  <a:lnTo>
                    <a:pt x="283" y="370"/>
                  </a:lnTo>
                  <a:lnTo>
                    <a:pt x="285" y="370"/>
                  </a:lnTo>
                  <a:lnTo>
                    <a:pt x="285" y="368"/>
                  </a:lnTo>
                  <a:lnTo>
                    <a:pt x="287" y="366"/>
                  </a:lnTo>
                  <a:lnTo>
                    <a:pt x="288" y="366"/>
                  </a:lnTo>
                  <a:lnTo>
                    <a:pt x="288" y="365"/>
                  </a:lnTo>
                  <a:lnTo>
                    <a:pt x="290" y="365"/>
                  </a:lnTo>
                  <a:lnTo>
                    <a:pt x="290" y="363"/>
                  </a:lnTo>
                  <a:lnTo>
                    <a:pt x="292" y="361"/>
                  </a:lnTo>
                  <a:lnTo>
                    <a:pt x="290" y="360"/>
                  </a:lnTo>
                  <a:lnTo>
                    <a:pt x="292" y="360"/>
                  </a:lnTo>
                  <a:lnTo>
                    <a:pt x="292" y="358"/>
                  </a:lnTo>
                  <a:lnTo>
                    <a:pt x="292" y="356"/>
                  </a:lnTo>
                  <a:lnTo>
                    <a:pt x="293" y="355"/>
                  </a:lnTo>
                  <a:lnTo>
                    <a:pt x="293" y="353"/>
                  </a:lnTo>
                  <a:lnTo>
                    <a:pt x="293" y="351"/>
                  </a:lnTo>
                  <a:lnTo>
                    <a:pt x="293" y="350"/>
                  </a:lnTo>
                  <a:lnTo>
                    <a:pt x="295" y="350"/>
                  </a:lnTo>
                  <a:lnTo>
                    <a:pt x="295" y="348"/>
                  </a:lnTo>
                  <a:lnTo>
                    <a:pt x="293" y="348"/>
                  </a:lnTo>
                  <a:lnTo>
                    <a:pt x="293" y="347"/>
                  </a:lnTo>
                  <a:lnTo>
                    <a:pt x="295" y="347"/>
                  </a:lnTo>
                  <a:lnTo>
                    <a:pt x="295" y="345"/>
                  </a:lnTo>
                  <a:lnTo>
                    <a:pt x="295" y="343"/>
                  </a:lnTo>
                  <a:lnTo>
                    <a:pt x="295" y="340"/>
                  </a:lnTo>
                  <a:lnTo>
                    <a:pt x="295" y="338"/>
                  </a:lnTo>
                  <a:lnTo>
                    <a:pt x="297" y="337"/>
                  </a:lnTo>
                  <a:lnTo>
                    <a:pt x="297" y="335"/>
                  </a:lnTo>
                  <a:lnTo>
                    <a:pt x="297" y="333"/>
                  </a:lnTo>
                  <a:lnTo>
                    <a:pt x="298" y="333"/>
                  </a:lnTo>
                  <a:lnTo>
                    <a:pt x="298" y="332"/>
                  </a:lnTo>
                  <a:lnTo>
                    <a:pt x="297" y="332"/>
                  </a:lnTo>
                  <a:lnTo>
                    <a:pt x="297" y="330"/>
                  </a:lnTo>
                  <a:lnTo>
                    <a:pt x="297" y="328"/>
                  </a:lnTo>
                  <a:lnTo>
                    <a:pt x="297" y="327"/>
                  </a:lnTo>
                  <a:lnTo>
                    <a:pt x="297" y="325"/>
                  </a:lnTo>
                  <a:lnTo>
                    <a:pt x="297" y="324"/>
                  </a:lnTo>
                  <a:lnTo>
                    <a:pt x="295" y="324"/>
                  </a:lnTo>
                  <a:lnTo>
                    <a:pt x="295" y="322"/>
                  </a:lnTo>
                  <a:lnTo>
                    <a:pt x="293" y="322"/>
                  </a:lnTo>
                  <a:lnTo>
                    <a:pt x="290" y="320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7"/>
                  </a:lnTo>
                  <a:lnTo>
                    <a:pt x="285" y="317"/>
                  </a:lnTo>
                  <a:lnTo>
                    <a:pt x="285" y="315"/>
                  </a:lnTo>
                  <a:lnTo>
                    <a:pt x="285" y="314"/>
                  </a:lnTo>
                  <a:lnTo>
                    <a:pt x="285" y="312"/>
                  </a:lnTo>
                  <a:lnTo>
                    <a:pt x="283" y="312"/>
                  </a:lnTo>
                  <a:lnTo>
                    <a:pt x="282" y="312"/>
                  </a:lnTo>
                  <a:lnTo>
                    <a:pt x="280" y="312"/>
                  </a:lnTo>
                  <a:lnTo>
                    <a:pt x="278" y="310"/>
                  </a:lnTo>
                  <a:lnTo>
                    <a:pt x="277" y="307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8" y="304"/>
                  </a:lnTo>
                  <a:lnTo>
                    <a:pt x="278" y="302"/>
                  </a:lnTo>
                  <a:lnTo>
                    <a:pt x="278" y="301"/>
                  </a:lnTo>
                  <a:lnTo>
                    <a:pt x="277" y="299"/>
                  </a:lnTo>
                  <a:lnTo>
                    <a:pt x="275" y="299"/>
                  </a:lnTo>
                  <a:lnTo>
                    <a:pt x="275" y="297"/>
                  </a:lnTo>
                  <a:lnTo>
                    <a:pt x="275" y="296"/>
                  </a:lnTo>
                  <a:lnTo>
                    <a:pt x="275" y="294"/>
                  </a:lnTo>
                  <a:lnTo>
                    <a:pt x="273" y="292"/>
                  </a:lnTo>
                  <a:lnTo>
                    <a:pt x="275" y="291"/>
                  </a:lnTo>
                  <a:lnTo>
                    <a:pt x="275" y="289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5" y="286"/>
                  </a:lnTo>
                  <a:lnTo>
                    <a:pt x="273" y="286"/>
                  </a:lnTo>
                  <a:lnTo>
                    <a:pt x="275" y="284"/>
                  </a:lnTo>
                  <a:lnTo>
                    <a:pt x="275" y="283"/>
                  </a:lnTo>
                  <a:lnTo>
                    <a:pt x="273" y="283"/>
                  </a:lnTo>
                  <a:lnTo>
                    <a:pt x="273" y="281"/>
                  </a:lnTo>
                  <a:lnTo>
                    <a:pt x="273" y="279"/>
                  </a:lnTo>
                  <a:lnTo>
                    <a:pt x="273" y="278"/>
                  </a:lnTo>
                  <a:lnTo>
                    <a:pt x="275" y="278"/>
                  </a:lnTo>
                  <a:lnTo>
                    <a:pt x="277" y="276"/>
                  </a:lnTo>
                  <a:lnTo>
                    <a:pt x="275" y="276"/>
                  </a:lnTo>
                  <a:lnTo>
                    <a:pt x="275" y="274"/>
                  </a:lnTo>
                  <a:lnTo>
                    <a:pt x="275" y="273"/>
                  </a:lnTo>
                  <a:lnTo>
                    <a:pt x="275" y="271"/>
                  </a:lnTo>
                  <a:lnTo>
                    <a:pt x="275" y="269"/>
                  </a:lnTo>
                  <a:lnTo>
                    <a:pt x="275" y="268"/>
                  </a:lnTo>
                  <a:lnTo>
                    <a:pt x="273" y="268"/>
                  </a:lnTo>
                  <a:lnTo>
                    <a:pt x="275" y="264"/>
                  </a:lnTo>
                  <a:lnTo>
                    <a:pt x="277" y="264"/>
                  </a:lnTo>
                  <a:lnTo>
                    <a:pt x="278" y="264"/>
                  </a:lnTo>
                  <a:lnTo>
                    <a:pt x="278" y="263"/>
                  </a:lnTo>
                  <a:lnTo>
                    <a:pt x="280" y="264"/>
                  </a:lnTo>
                  <a:lnTo>
                    <a:pt x="280" y="263"/>
                  </a:lnTo>
                  <a:lnTo>
                    <a:pt x="280" y="261"/>
                  </a:lnTo>
                  <a:lnTo>
                    <a:pt x="282" y="261"/>
                  </a:lnTo>
                  <a:lnTo>
                    <a:pt x="282" y="260"/>
                  </a:lnTo>
                  <a:lnTo>
                    <a:pt x="283" y="260"/>
                  </a:lnTo>
                  <a:lnTo>
                    <a:pt x="283" y="258"/>
                  </a:lnTo>
                  <a:lnTo>
                    <a:pt x="283" y="256"/>
                  </a:lnTo>
                  <a:lnTo>
                    <a:pt x="283" y="255"/>
                  </a:lnTo>
                  <a:lnTo>
                    <a:pt x="285" y="255"/>
                  </a:lnTo>
                  <a:lnTo>
                    <a:pt x="287" y="251"/>
                  </a:lnTo>
                  <a:lnTo>
                    <a:pt x="287" y="250"/>
                  </a:lnTo>
                  <a:lnTo>
                    <a:pt x="288" y="250"/>
                  </a:lnTo>
                  <a:lnTo>
                    <a:pt x="290" y="250"/>
                  </a:lnTo>
                  <a:lnTo>
                    <a:pt x="290" y="248"/>
                  </a:lnTo>
                  <a:lnTo>
                    <a:pt x="290" y="246"/>
                  </a:lnTo>
                  <a:lnTo>
                    <a:pt x="292" y="246"/>
                  </a:lnTo>
                  <a:lnTo>
                    <a:pt x="292" y="245"/>
                  </a:lnTo>
                  <a:lnTo>
                    <a:pt x="293" y="245"/>
                  </a:lnTo>
                  <a:lnTo>
                    <a:pt x="295" y="245"/>
                  </a:lnTo>
                  <a:lnTo>
                    <a:pt x="295" y="243"/>
                  </a:lnTo>
                  <a:lnTo>
                    <a:pt x="297" y="243"/>
                  </a:lnTo>
                  <a:lnTo>
                    <a:pt x="298" y="241"/>
                  </a:lnTo>
                  <a:lnTo>
                    <a:pt x="300" y="241"/>
                  </a:lnTo>
                  <a:lnTo>
                    <a:pt x="300" y="240"/>
                  </a:lnTo>
                  <a:lnTo>
                    <a:pt x="300" y="238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298" y="232"/>
                  </a:lnTo>
                  <a:lnTo>
                    <a:pt x="300" y="230"/>
                  </a:lnTo>
                  <a:lnTo>
                    <a:pt x="302" y="228"/>
                  </a:lnTo>
                  <a:lnTo>
                    <a:pt x="302" y="227"/>
                  </a:lnTo>
                  <a:lnTo>
                    <a:pt x="302" y="225"/>
                  </a:lnTo>
                  <a:lnTo>
                    <a:pt x="302" y="223"/>
                  </a:lnTo>
                  <a:lnTo>
                    <a:pt x="300" y="222"/>
                  </a:lnTo>
                  <a:lnTo>
                    <a:pt x="300" y="220"/>
                  </a:lnTo>
                  <a:lnTo>
                    <a:pt x="300" y="218"/>
                  </a:lnTo>
                  <a:lnTo>
                    <a:pt x="300" y="217"/>
                  </a:lnTo>
                  <a:lnTo>
                    <a:pt x="298" y="215"/>
                  </a:lnTo>
                  <a:lnTo>
                    <a:pt x="298" y="214"/>
                  </a:lnTo>
                  <a:lnTo>
                    <a:pt x="298" y="212"/>
                  </a:lnTo>
                  <a:lnTo>
                    <a:pt x="298" y="210"/>
                  </a:lnTo>
                  <a:lnTo>
                    <a:pt x="297" y="210"/>
                  </a:lnTo>
                  <a:lnTo>
                    <a:pt x="297" y="207"/>
                  </a:lnTo>
                  <a:lnTo>
                    <a:pt x="297" y="205"/>
                  </a:lnTo>
                  <a:lnTo>
                    <a:pt x="297" y="204"/>
                  </a:lnTo>
                  <a:lnTo>
                    <a:pt x="295" y="202"/>
                  </a:lnTo>
                  <a:lnTo>
                    <a:pt x="293" y="200"/>
                  </a:lnTo>
                  <a:lnTo>
                    <a:pt x="293" y="199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2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1"/>
                  </a:lnTo>
                  <a:lnTo>
                    <a:pt x="288" y="189"/>
                  </a:lnTo>
                  <a:lnTo>
                    <a:pt x="288" y="187"/>
                  </a:lnTo>
                  <a:lnTo>
                    <a:pt x="290" y="186"/>
                  </a:lnTo>
                  <a:lnTo>
                    <a:pt x="290" y="184"/>
                  </a:lnTo>
                  <a:lnTo>
                    <a:pt x="290" y="182"/>
                  </a:lnTo>
                  <a:lnTo>
                    <a:pt x="288" y="182"/>
                  </a:lnTo>
                  <a:lnTo>
                    <a:pt x="287" y="181"/>
                  </a:lnTo>
                  <a:lnTo>
                    <a:pt x="288" y="179"/>
                  </a:lnTo>
                  <a:lnTo>
                    <a:pt x="290" y="177"/>
                  </a:lnTo>
                  <a:lnTo>
                    <a:pt x="292" y="176"/>
                  </a:lnTo>
                  <a:lnTo>
                    <a:pt x="293" y="172"/>
                  </a:lnTo>
                  <a:lnTo>
                    <a:pt x="295" y="171"/>
                  </a:lnTo>
                  <a:lnTo>
                    <a:pt x="295" y="169"/>
                  </a:lnTo>
                  <a:lnTo>
                    <a:pt x="295" y="166"/>
                  </a:lnTo>
                  <a:lnTo>
                    <a:pt x="297" y="164"/>
                  </a:lnTo>
                  <a:lnTo>
                    <a:pt x="297" y="163"/>
                  </a:lnTo>
                  <a:lnTo>
                    <a:pt x="297" y="161"/>
                  </a:lnTo>
                  <a:lnTo>
                    <a:pt x="295" y="159"/>
                  </a:lnTo>
                  <a:lnTo>
                    <a:pt x="295" y="158"/>
                  </a:lnTo>
                  <a:lnTo>
                    <a:pt x="295" y="156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88" y="153"/>
                  </a:lnTo>
                  <a:lnTo>
                    <a:pt x="287" y="153"/>
                  </a:lnTo>
                  <a:lnTo>
                    <a:pt x="287" y="151"/>
                  </a:lnTo>
                  <a:lnTo>
                    <a:pt x="287" y="149"/>
                  </a:lnTo>
                  <a:lnTo>
                    <a:pt x="287" y="148"/>
                  </a:lnTo>
                  <a:lnTo>
                    <a:pt x="285" y="145"/>
                  </a:lnTo>
                  <a:lnTo>
                    <a:pt x="285" y="143"/>
                  </a:lnTo>
                  <a:lnTo>
                    <a:pt x="283" y="138"/>
                  </a:lnTo>
                  <a:lnTo>
                    <a:pt x="285" y="138"/>
                  </a:lnTo>
                  <a:lnTo>
                    <a:pt x="285" y="136"/>
                  </a:lnTo>
                  <a:lnTo>
                    <a:pt x="288" y="133"/>
                  </a:lnTo>
                  <a:lnTo>
                    <a:pt x="290" y="131"/>
                  </a:lnTo>
                  <a:lnTo>
                    <a:pt x="293" y="131"/>
                  </a:lnTo>
                  <a:lnTo>
                    <a:pt x="293" y="130"/>
                  </a:lnTo>
                  <a:lnTo>
                    <a:pt x="292" y="130"/>
                  </a:lnTo>
                  <a:lnTo>
                    <a:pt x="292" y="128"/>
                  </a:lnTo>
                  <a:lnTo>
                    <a:pt x="293" y="128"/>
                  </a:lnTo>
                  <a:lnTo>
                    <a:pt x="293" y="126"/>
                  </a:lnTo>
                  <a:lnTo>
                    <a:pt x="295" y="126"/>
                  </a:lnTo>
                  <a:lnTo>
                    <a:pt x="297" y="125"/>
                  </a:lnTo>
                  <a:lnTo>
                    <a:pt x="297" y="123"/>
                  </a:lnTo>
                  <a:lnTo>
                    <a:pt x="297" y="122"/>
                  </a:lnTo>
                  <a:lnTo>
                    <a:pt x="298" y="120"/>
                  </a:lnTo>
                  <a:lnTo>
                    <a:pt x="298" y="118"/>
                  </a:lnTo>
                  <a:lnTo>
                    <a:pt x="298" y="117"/>
                  </a:lnTo>
                  <a:lnTo>
                    <a:pt x="300" y="117"/>
                  </a:lnTo>
                  <a:lnTo>
                    <a:pt x="300" y="115"/>
                  </a:lnTo>
                  <a:lnTo>
                    <a:pt x="300" y="117"/>
                  </a:lnTo>
                  <a:lnTo>
                    <a:pt x="302" y="117"/>
                  </a:lnTo>
                  <a:lnTo>
                    <a:pt x="302" y="115"/>
                  </a:lnTo>
                  <a:lnTo>
                    <a:pt x="304" y="115"/>
                  </a:lnTo>
                  <a:lnTo>
                    <a:pt x="304" y="113"/>
                  </a:lnTo>
                  <a:lnTo>
                    <a:pt x="304" y="112"/>
                  </a:lnTo>
                  <a:lnTo>
                    <a:pt x="305" y="112"/>
                  </a:lnTo>
                  <a:lnTo>
                    <a:pt x="307" y="112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09" y="107"/>
                  </a:lnTo>
                  <a:lnTo>
                    <a:pt x="309" y="105"/>
                  </a:lnTo>
                  <a:lnTo>
                    <a:pt x="310" y="105"/>
                  </a:lnTo>
                  <a:lnTo>
                    <a:pt x="310" y="103"/>
                  </a:lnTo>
                  <a:lnTo>
                    <a:pt x="312" y="102"/>
                  </a:lnTo>
                  <a:lnTo>
                    <a:pt x="312" y="99"/>
                  </a:lnTo>
                  <a:lnTo>
                    <a:pt x="314" y="99"/>
                  </a:lnTo>
                  <a:lnTo>
                    <a:pt x="314" y="97"/>
                  </a:lnTo>
                  <a:lnTo>
                    <a:pt x="314" y="95"/>
                  </a:lnTo>
                  <a:lnTo>
                    <a:pt x="314" y="94"/>
                  </a:lnTo>
                  <a:lnTo>
                    <a:pt x="314" y="92"/>
                  </a:lnTo>
                  <a:lnTo>
                    <a:pt x="314" y="89"/>
                  </a:lnTo>
                  <a:lnTo>
                    <a:pt x="314" y="87"/>
                  </a:lnTo>
                  <a:lnTo>
                    <a:pt x="314" y="85"/>
                  </a:lnTo>
                  <a:lnTo>
                    <a:pt x="315" y="85"/>
                  </a:lnTo>
                  <a:lnTo>
                    <a:pt x="315" y="84"/>
                  </a:lnTo>
                  <a:lnTo>
                    <a:pt x="317" y="84"/>
                  </a:lnTo>
                  <a:lnTo>
                    <a:pt x="317" y="82"/>
                  </a:lnTo>
                  <a:lnTo>
                    <a:pt x="319" y="82"/>
                  </a:lnTo>
                  <a:lnTo>
                    <a:pt x="319" y="81"/>
                  </a:lnTo>
                  <a:lnTo>
                    <a:pt x="320" y="79"/>
                  </a:lnTo>
                  <a:lnTo>
                    <a:pt x="322" y="77"/>
                  </a:lnTo>
                  <a:lnTo>
                    <a:pt x="324" y="77"/>
                  </a:lnTo>
                  <a:lnTo>
                    <a:pt x="324" y="76"/>
                  </a:lnTo>
                  <a:lnTo>
                    <a:pt x="326" y="76"/>
                  </a:lnTo>
                  <a:lnTo>
                    <a:pt x="326" y="74"/>
                  </a:lnTo>
                  <a:lnTo>
                    <a:pt x="327" y="72"/>
                  </a:lnTo>
                  <a:lnTo>
                    <a:pt x="327" y="71"/>
                  </a:lnTo>
                  <a:lnTo>
                    <a:pt x="329" y="69"/>
                  </a:lnTo>
                  <a:lnTo>
                    <a:pt x="331" y="69"/>
                  </a:lnTo>
                  <a:lnTo>
                    <a:pt x="331" y="67"/>
                  </a:lnTo>
                  <a:lnTo>
                    <a:pt x="331" y="66"/>
                  </a:lnTo>
                  <a:lnTo>
                    <a:pt x="332" y="66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6" y="67"/>
                  </a:lnTo>
                  <a:lnTo>
                    <a:pt x="337" y="66"/>
                  </a:lnTo>
                  <a:lnTo>
                    <a:pt x="337" y="67"/>
                  </a:lnTo>
                  <a:lnTo>
                    <a:pt x="339" y="67"/>
                  </a:lnTo>
                  <a:lnTo>
                    <a:pt x="339" y="69"/>
                  </a:lnTo>
                  <a:lnTo>
                    <a:pt x="341" y="67"/>
                  </a:lnTo>
                  <a:lnTo>
                    <a:pt x="341" y="66"/>
                  </a:lnTo>
                  <a:lnTo>
                    <a:pt x="342" y="66"/>
                  </a:lnTo>
                  <a:lnTo>
                    <a:pt x="344" y="66"/>
                  </a:lnTo>
                  <a:lnTo>
                    <a:pt x="346" y="64"/>
                  </a:lnTo>
                  <a:lnTo>
                    <a:pt x="347" y="64"/>
                  </a:lnTo>
                  <a:lnTo>
                    <a:pt x="349" y="66"/>
                  </a:lnTo>
                  <a:lnTo>
                    <a:pt x="351" y="66"/>
                  </a:lnTo>
                  <a:lnTo>
                    <a:pt x="353" y="66"/>
                  </a:lnTo>
                  <a:lnTo>
                    <a:pt x="354" y="64"/>
                  </a:lnTo>
                  <a:lnTo>
                    <a:pt x="356" y="64"/>
                  </a:lnTo>
                  <a:lnTo>
                    <a:pt x="356" y="66"/>
                  </a:lnTo>
                  <a:lnTo>
                    <a:pt x="358" y="66"/>
                  </a:lnTo>
                  <a:lnTo>
                    <a:pt x="359" y="64"/>
                  </a:lnTo>
                  <a:lnTo>
                    <a:pt x="359" y="62"/>
                  </a:lnTo>
                  <a:lnTo>
                    <a:pt x="359" y="61"/>
                  </a:lnTo>
                  <a:lnTo>
                    <a:pt x="361" y="61"/>
                  </a:lnTo>
                  <a:lnTo>
                    <a:pt x="363" y="61"/>
                  </a:lnTo>
                  <a:lnTo>
                    <a:pt x="364" y="59"/>
                  </a:lnTo>
                  <a:lnTo>
                    <a:pt x="364" y="58"/>
                  </a:lnTo>
                  <a:lnTo>
                    <a:pt x="366" y="58"/>
                  </a:lnTo>
                  <a:lnTo>
                    <a:pt x="366" y="56"/>
                  </a:lnTo>
                  <a:lnTo>
                    <a:pt x="366" y="54"/>
                  </a:lnTo>
                  <a:lnTo>
                    <a:pt x="368" y="54"/>
                  </a:lnTo>
                  <a:lnTo>
                    <a:pt x="368" y="53"/>
                  </a:lnTo>
                  <a:lnTo>
                    <a:pt x="369" y="53"/>
                  </a:lnTo>
                  <a:lnTo>
                    <a:pt x="369" y="51"/>
                  </a:lnTo>
                  <a:lnTo>
                    <a:pt x="368" y="51"/>
                  </a:lnTo>
                  <a:lnTo>
                    <a:pt x="366" y="51"/>
                  </a:lnTo>
                  <a:lnTo>
                    <a:pt x="366" y="49"/>
                  </a:lnTo>
                  <a:lnTo>
                    <a:pt x="368" y="49"/>
                  </a:lnTo>
                  <a:lnTo>
                    <a:pt x="369" y="49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4" y="48"/>
                  </a:lnTo>
                  <a:lnTo>
                    <a:pt x="376" y="48"/>
                  </a:lnTo>
                  <a:lnTo>
                    <a:pt x="378" y="48"/>
                  </a:lnTo>
                  <a:lnTo>
                    <a:pt x="378" y="46"/>
                  </a:lnTo>
                  <a:lnTo>
                    <a:pt x="380" y="46"/>
                  </a:lnTo>
                  <a:lnTo>
                    <a:pt x="380" y="44"/>
                  </a:lnTo>
                  <a:lnTo>
                    <a:pt x="381" y="43"/>
                  </a:lnTo>
                  <a:lnTo>
                    <a:pt x="381" y="41"/>
                  </a:lnTo>
                  <a:lnTo>
                    <a:pt x="383" y="41"/>
                  </a:lnTo>
                  <a:lnTo>
                    <a:pt x="383" y="43"/>
                  </a:lnTo>
                  <a:lnTo>
                    <a:pt x="383" y="41"/>
                  </a:lnTo>
                  <a:lnTo>
                    <a:pt x="383" y="39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5" y="35"/>
                  </a:lnTo>
                  <a:lnTo>
                    <a:pt x="386" y="35"/>
                  </a:lnTo>
                  <a:lnTo>
                    <a:pt x="388" y="33"/>
                  </a:lnTo>
                  <a:lnTo>
                    <a:pt x="390" y="31"/>
                  </a:lnTo>
                  <a:lnTo>
                    <a:pt x="390" y="30"/>
                  </a:lnTo>
                  <a:lnTo>
                    <a:pt x="391" y="30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6"/>
                  </a:lnTo>
                  <a:lnTo>
                    <a:pt x="395" y="25"/>
                  </a:lnTo>
                  <a:lnTo>
                    <a:pt x="395" y="23"/>
                  </a:lnTo>
                  <a:lnTo>
                    <a:pt x="396" y="23"/>
                  </a:lnTo>
                  <a:lnTo>
                    <a:pt x="396" y="21"/>
                  </a:lnTo>
                  <a:lnTo>
                    <a:pt x="396" y="20"/>
                  </a:lnTo>
                  <a:lnTo>
                    <a:pt x="395" y="18"/>
                  </a:lnTo>
                  <a:lnTo>
                    <a:pt x="393" y="16"/>
                  </a:lnTo>
                  <a:lnTo>
                    <a:pt x="391" y="15"/>
                  </a:lnTo>
                  <a:lnTo>
                    <a:pt x="391" y="13"/>
                  </a:lnTo>
                  <a:lnTo>
                    <a:pt x="391" y="12"/>
                  </a:lnTo>
                  <a:lnTo>
                    <a:pt x="391" y="10"/>
                  </a:lnTo>
                  <a:lnTo>
                    <a:pt x="391" y="8"/>
                  </a:lnTo>
                  <a:lnTo>
                    <a:pt x="393" y="8"/>
                  </a:lnTo>
                  <a:lnTo>
                    <a:pt x="393" y="7"/>
                  </a:lnTo>
                  <a:lnTo>
                    <a:pt x="393" y="5"/>
                  </a:lnTo>
                  <a:lnTo>
                    <a:pt x="391" y="5"/>
                  </a:lnTo>
                  <a:lnTo>
                    <a:pt x="391" y="3"/>
                  </a:lnTo>
                  <a:lnTo>
                    <a:pt x="395" y="2"/>
                  </a:lnTo>
                  <a:lnTo>
                    <a:pt x="395" y="0"/>
                  </a:lnTo>
                  <a:lnTo>
                    <a:pt x="396" y="2"/>
                  </a:lnTo>
                  <a:lnTo>
                    <a:pt x="398" y="3"/>
                  </a:lnTo>
                  <a:lnTo>
                    <a:pt x="400" y="5"/>
                  </a:lnTo>
                  <a:lnTo>
                    <a:pt x="402" y="7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5" y="8"/>
                  </a:lnTo>
                  <a:lnTo>
                    <a:pt x="407" y="8"/>
                  </a:lnTo>
                  <a:lnTo>
                    <a:pt x="408" y="10"/>
                  </a:lnTo>
                  <a:lnTo>
                    <a:pt x="410" y="12"/>
                  </a:lnTo>
                  <a:lnTo>
                    <a:pt x="410" y="13"/>
                  </a:lnTo>
                  <a:lnTo>
                    <a:pt x="410" y="12"/>
                  </a:lnTo>
                  <a:lnTo>
                    <a:pt x="410" y="13"/>
                  </a:lnTo>
                  <a:lnTo>
                    <a:pt x="408" y="12"/>
                  </a:lnTo>
                  <a:lnTo>
                    <a:pt x="407" y="13"/>
                  </a:lnTo>
                  <a:lnTo>
                    <a:pt x="408" y="13"/>
                  </a:lnTo>
                  <a:lnTo>
                    <a:pt x="410" y="13"/>
                  </a:lnTo>
                  <a:lnTo>
                    <a:pt x="412" y="13"/>
                  </a:lnTo>
                  <a:lnTo>
                    <a:pt x="413" y="15"/>
                  </a:lnTo>
                  <a:lnTo>
                    <a:pt x="415" y="15"/>
                  </a:lnTo>
                  <a:lnTo>
                    <a:pt x="417" y="16"/>
                  </a:lnTo>
                  <a:lnTo>
                    <a:pt x="418" y="16"/>
                  </a:lnTo>
                  <a:lnTo>
                    <a:pt x="418" y="15"/>
                  </a:lnTo>
                  <a:lnTo>
                    <a:pt x="418" y="16"/>
                  </a:lnTo>
                  <a:lnTo>
                    <a:pt x="420" y="15"/>
                  </a:lnTo>
                  <a:lnTo>
                    <a:pt x="422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5" y="15"/>
                  </a:lnTo>
                  <a:lnTo>
                    <a:pt x="427" y="15"/>
                  </a:lnTo>
                  <a:lnTo>
                    <a:pt x="429" y="16"/>
                  </a:lnTo>
                  <a:lnTo>
                    <a:pt x="429" y="15"/>
                  </a:lnTo>
                  <a:lnTo>
                    <a:pt x="430" y="16"/>
                  </a:lnTo>
                  <a:lnTo>
                    <a:pt x="432" y="16"/>
                  </a:lnTo>
                  <a:lnTo>
                    <a:pt x="434" y="16"/>
                  </a:lnTo>
                  <a:lnTo>
                    <a:pt x="435" y="16"/>
                  </a:lnTo>
                  <a:lnTo>
                    <a:pt x="437" y="16"/>
                  </a:lnTo>
                  <a:lnTo>
                    <a:pt x="439" y="16"/>
                  </a:lnTo>
                  <a:lnTo>
                    <a:pt x="439" y="18"/>
                  </a:lnTo>
                  <a:lnTo>
                    <a:pt x="440" y="18"/>
                  </a:lnTo>
                  <a:lnTo>
                    <a:pt x="442" y="18"/>
                  </a:lnTo>
                  <a:lnTo>
                    <a:pt x="442" y="20"/>
                  </a:lnTo>
                  <a:lnTo>
                    <a:pt x="442" y="21"/>
                  </a:lnTo>
                  <a:lnTo>
                    <a:pt x="444" y="21"/>
                  </a:lnTo>
                  <a:lnTo>
                    <a:pt x="445" y="21"/>
                  </a:lnTo>
                  <a:lnTo>
                    <a:pt x="447" y="21"/>
                  </a:lnTo>
                  <a:lnTo>
                    <a:pt x="447" y="23"/>
                  </a:lnTo>
                  <a:lnTo>
                    <a:pt x="449" y="25"/>
                  </a:lnTo>
                  <a:lnTo>
                    <a:pt x="449" y="26"/>
                  </a:lnTo>
                  <a:lnTo>
                    <a:pt x="449" y="28"/>
                  </a:lnTo>
                  <a:lnTo>
                    <a:pt x="447" y="30"/>
                  </a:lnTo>
                  <a:lnTo>
                    <a:pt x="449" y="30"/>
                  </a:lnTo>
                  <a:lnTo>
                    <a:pt x="447" y="31"/>
                  </a:lnTo>
                  <a:lnTo>
                    <a:pt x="449" y="31"/>
                  </a:lnTo>
                  <a:lnTo>
                    <a:pt x="449" y="33"/>
                  </a:lnTo>
                  <a:lnTo>
                    <a:pt x="447" y="33"/>
                  </a:lnTo>
                  <a:lnTo>
                    <a:pt x="447" y="35"/>
                  </a:lnTo>
                  <a:lnTo>
                    <a:pt x="445" y="35"/>
                  </a:lnTo>
                  <a:lnTo>
                    <a:pt x="445" y="36"/>
                  </a:lnTo>
                  <a:lnTo>
                    <a:pt x="444" y="36"/>
                  </a:lnTo>
                  <a:lnTo>
                    <a:pt x="444" y="38"/>
                  </a:lnTo>
                  <a:lnTo>
                    <a:pt x="442" y="38"/>
                  </a:lnTo>
                  <a:lnTo>
                    <a:pt x="442" y="39"/>
                  </a:lnTo>
                  <a:lnTo>
                    <a:pt x="442" y="41"/>
                  </a:lnTo>
                  <a:lnTo>
                    <a:pt x="435" y="53"/>
                  </a:lnTo>
                  <a:lnTo>
                    <a:pt x="432" y="58"/>
                  </a:lnTo>
                  <a:lnTo>
                    <a:pt x="432" y="59"/>
                  </a:lnTo>
                  <a:lnTo>
                    <a:pt x="432" y="61"/>
                  </a:lnTo>
                  <a:lnTo>
                    <a:pt x="434" y="72"/>
                  </a:lnTo>
                  <a:lnTo>
                    <a:pt x="434" y="74"/>
                  </a:lnTo>
                  <a:lnTo>
                    <a:pt x="435" y="76"/>
                  </a:lnTo>
                  <a:lnTo>
                    <a:pt x="437" y="79"/>
                  </a:lnTo>
                  <a:lnTo>
                    <a:pt x="440" y="89"/>
                  </a:lnTo>
                  <a:lnTo>
                    <a:pt x="442" y="94"/>
                  </a:lnTo>
                  <a:lnTo>
                    <a:pt x="444" y="94"/>
                  </a:lnTo>
                  <a:lnTo>
                    <a:pt x="445" y="95"/>
                  </a:lnTo>
                  <a:lnTo>
                    <a:pt x="447" y="97"/>
                  </a:lnTo>
                  <a:lnTo>
                    <a:pt x="447" y="99"/>
                  </a:lnTo>
                  <a:lnTo>
                    <a:pt x="449" y="100"/>
                  </a:lnTo>
                  <a:lnTo>
                    <a:pt x="449" y="102"/>
                  </a:lnTo>
                  <a:lnTo>
                    <a:pt x="449" y="103"/>
                  </a:lnTo>
                  <a:lnTo>
                    <a:pt x="450" y="105"/>
                  </a:lnTo>
                  <a:lnTo>
                    <a:pt x="450" y="107"/>
                  </a:lnTo>
                  <a:lnTo>
                    <a:pt x="450" y="108"/>
                  </a:lnTo>
                  <a:lnTo>
                    <a:pt x="452" y="112"/>
                  </a:lnTo>
                  <a:lnTo>
                    <a:pt x="452" y="113"/>
                  </a:lnTo>
                  <a:lnTo>
                    <a:pt x="452" y="117"/>
                  </a:lnTo>
                  <a:lnTo>
                    <a:pt x="452" y="118"/>
                  </a:lnTo>
                  <a:lnTo>
                    <a:pt x="454" y="120"/>
                  </a:lnTo>
                  <a:lnTo>
                    <a:pt x="454" y="122"/>
                  </a:lnTo>
                  <a:lnTo>
                    <a:pt x="457" y="123"/>
                  </a:lnTo>
                  <a:lnTo>
                    <a:pt x="459" y="125"/>
                  </a:lnTo>
                  <a:lnTo>
                    <a:pt x="459" y="128"/>
                  </a:lnTo>
                  <a:lnTo>
                    <a:pt x="461" y="130"/>
                  </a:lnTo>
                  <a:lnTo>
                    <a:pt x="461" y="131"/>
                  </a:lnTo>
                  <a:lnTo>
                    <a:pt x="462" y="133"/>
                  </a:lnTo>
                  <a:lnTo>
                    <a:pt x="464" y="133"/>
                  </a:lnTo>
                  <a:lnTo>
                    <a:pt x="466" y="133"/>
                  </a:lnTo>
                  <a:lnTo>
                    <a:pt x="467" y="135"/>
                  </a:lnTo>
                  <a:lnTo>
                    <a:pt x="469" y="135"/>
                  </a:lnTo>
                  <a:lnTo>
                    <a:pt x="469" y="136"/>
                  </a:lnTo>
                  <a:lnTo>
                    <a:pt x="469" y="138"/>
                  </a:lnTo>
                  <a:lnTo>
                    <a:pt x="467" y="138"/>
                  </a:lnTo>
                  <a:lnTo>
                    <a:pt x="467" y="140"/>
                  </a:lnTo>
                  <a:lnTo>
                    <a:pt x="467" y="141"/>
                  </a:lnTo>
                  <a:lnTo>
                    <a:pt x="466" y="146"/>
                  </a:lnTo>
                  <a:lnTo>
                    <a:pt x="466" y="148"/>
                  </a:lnTo>
                  <a:lnTo>
                    <a:pt x="466" y="149"/>
                  </a:lnTo>
                  <a:lnTo>
                    <a:pt x="464" y="151"/>
                  </a:lnTo>
                  <a:lnTo>
                    <a:pt x="462" y="153"/>
                  </a:lnTo>
                  <a:lnTo>
                    <a:pt x="461" y="154"/>
                  </a:lnTo>
                  <a:lnTo>
                    <a:pt x="459" y="156"/>
                  </a:lnTo>
                  <a:lnTo>
                    <a:pt x="459" y="158"/>
                  </a:lnTo>
                  <a:lnTo>
                    <a:pt x="457" y="158"/>
                  </a:lnTo>
                  <a:lnTo>
                    <a:pt x="456" y="159"/>
                  </a:lnTo>
                  <a:lnTo>
                    <a:pt x="456" y="161"/>
                  </a:lnTo>
                  <a:lnTo>
                    <a:pt x="456" y="163"/>
                  </a:lnTo>
                  <a:lnTo>
                    <a:pt x="456" y="164"/>
                  </a:lnTo>
                  <a:lnTo>
                    <a:pt x="454" y="168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4"/>
                  </a:lnTo>
                  <a:lnTo>
                    <a:pt x="452" y="174"/>
                  </a:lnTo>
                  <a:lnTo>
                    <a:pt x="454" y="176"/>
                  </a:lnTo>
                  <a:lnTo>
                    <a:pt x="456" y="177"/>
                  </a:lnTo>
                  <a:lnTo>
                    <a:pt x="456" y="179"/>
                  </a:lnTo>
                  <a:lnTo>
                    <a:pt x="454" y="181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4" y="184"/>
                  </a:lnTo>
                  <a:lnTo>
                    <a:pt x="454" y="186"/>
                  </a:lnTo>
                  <a:lnTo>
                    <a:pt x="456" y="187"/>
                  </a:lnTo>
                  <a:lnTo>
                    <a:pt x="457" y="189"/>
                  </a:lnTo>
                  <a:lnTo>
                    <a:pt x="457" y="191"/>
                  </a:lnTo>
                  <a:lnTo>
                    <a:pt x="457" y="192"/>
                  </a:lnTo>
                  <a:lnTo>
                    <a:pt x="457" y="195"/>
                  </a:lnTo>
                  <a:lnTo>
                    <a:pt x="457" y="197"/>
                  </a:lnTo>
                  <a:lnTo>
                    <a:pt x="457" y="199"/>
                  </a:lnTo>
                  <a:lnTo>
                    <a:pt x="457" y="200"/>
                  </a:lnTo>
                  <a:lnTo>
                    <a:pt x="457" y="202"/>
                  </a:lnTo>
                  <a:lnTo>
                    <a:pt x="459" y="204"/>
                  </a:lnTo>
                  <a:lnTo>
                    <a:pt x="461" y="207"/>
                  </a:lnTo>
                  <a:lnTo>
                    <a:pt x="462" y="209"/>
                  </a:lnTo>
                  <a:lnTo>
                    <a:pt x="464" y="210"/>
                  </a:lnTo>
                  <a:lnTo>
                    <a:pt x="462" y="212"/>
                  </a:lnTo>
                  <a:lnTo>
                    <a:pt x="464" y="212"/>
                  </a:lnTo>
                  <a:lnTo>
                    <a:pt x="464" y="214"/>
                  </a:lnTo>
                  <a:lnTo>
                    <a:pt x="464" y="215"/>
                  </a:lnTo>
                  <a:lnTo>
                    <a:pt x="466" y="217"/>
                  </a:lnTo>
                  <a:lnTo>
                    <a:pt x="466" y="218"/>
                  </a:lnTo>
                  <a:lnTo>
                    <a:pt x="467" y="220"/>
                  </a:lnTo>
                  <a:lnTo>
                    <a:pt x="467" y="222"/>
                  </a:lnTo>
                  <a:lnTo>
                    <a:pt x="469" y="222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69" y="230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9" y="238"/>
                  </a:lnTo>
                  <a:lnTo>
                    <a:pt x="471" y="240"/>
                  </a:lnTo>
                  <a:lnTo>
                    <a:pt x="472" y="241"/>
                  </a:lnTo>
                  <a:lnTo>
                    <a:pt x="472" y="243"/>
                  </a:lnTo>
                  <a:lnTo>
                    <a:pt x="474" y="243"/>
                  </a:lnTo>
                  <a:lnTo>
                    <a:pt x="474" y="245"/>
                  </a:lnTo>
                  <a:lnTo>
                    <a:pt x="476" y="245"/>
                  </a:lnTo>
                  <a:lnTo>
                    <a:pt x="476" y="246"/>
                  </a:lnTo>
                  <a:lnTo>
                    <a:pt x="474" y="246"/>
                  </a:lnTo>
                  <a:lnTo>
                    <a:pt x="476" y="248"/>
                  </a:lnTo>
                  <a:lnTo>
                    <a:pt x="476" y="246"/>
                  </a:lnTo>
                  <a:lnTo>
                    <a:pt x="478" y="246"/>
                  </a:lnTo>
                  <a:lnTo>
                    <a:pt x="478" y="248"/>
                  </a:lnTo>
                  <a:lnTo>
                    <a:pt x="478" y="250"/>
                  </a:lnTo>
                  <a:lnTo>
                    <a:pt x="479" y="250"/>
                  </a:lnTo>
                  <a:lnTo>
                    <a:pt x="479" y="251"/>
                  </a:lnTo>
                  <a:lnTo>
                    <a:pt x="481" y="251"/>
                  </a:lnTo>
                  <a:lnTo>
                    <a:pt x="481" y="253"/>
                  </a:lnTo>
                  <a:lnTo>
                    <a:pt x="479" y="253"/>
                  </a:lnTo>
                  <a:lnTo>
                    <a:pt x="479" y="255"/>
                  </a:lnTo>
                  <a:lnTo>
                    <a:pt x="479" y="256"/>
                  </a:lnTo>
                  <a:lnTo>
                    <a:pt x="479" y="258"/>
                  </a:lnTo>
                  <a:lnTo>
                    <a:pt x="479" y="260"/>
                  </a:lnTo>
                  <a:lnTo>
                    <a:pt x="481" y="261"/>
                  </a:lnTo>
                  <a:lnTo>
                    <a:pt x="481" y="263"/>
                  </a:lnTo>
                  <a:lnTo>
                    <a:pt x="481" y="264"/>
                  </a:lnTo>
                  <a:lnTo>
                    <a:pt x="483" y="266"/>
                  </a:lnTo>
                  <a:lnTo>
                    <a:pt x="483" y="268"/>
                  </a:lnTo>
                  <a:lnTo>
                    <a:pt x="481" y="269"/>
                  </a:lnTo>
                  <a:lnTo>
                    <a:pt x="479" y="269"/>
                  </a:lnTo>
                  <a:lnTo>
                    <a:pt x="479" y="271"/>
                  </a:lnTo>
                  <a:lnTo>
                    <a:pt x="479" y="273"/>
                  </a:lnTo>
                  <a:lnTo>
                    <a:pt x="481" y="276"/>
                  </a:lnTo>
                  <a:lnTo>
                    <a:pt x="481" y="278"/>
                  </a:lnTo>
                  <a:lnTo>
                    <a:pt x="481" y="279"/>
                  </a:lnTo>
                  <a:lnTo>
                    <a:pt x="481" y="281"/>
                  </a:lnTo>
                  <a:lnTo>
                    <a:pt x="481" y="283"/>
                  </a:lnTo>
                  <a:lnTo>
                    <a:pt x="481" y="284"/>
                  </a:lnTo>
                  <a:lnTo>
                    <a:pt x="481" y="286"/>
                  </a:lnTo>
                  <a:lnTo>
                    <a:pt x="481" y="287"/>
                  </a:lnTo>
                  <a:lnTo>
                    <a:pt x="483" y="289"/>
                  </a:lnTo>
                  <a:lnTo>
                    <a:pt x="483" y="291"/>
                  </a:lnTo>
                  <a:lnTo>
                    <a:pt x="483" y="292"/>
                  </a:lnTo>
                  <a:lnTo>
                    <a:pt x="484" y="294"/>
                  </a:lnTo>
                  <a:lnTo>
                    <a:pt x="484" y="296"/>
                  </a:lnTo>
                  <a:lnTo>
                    <a:pt x="484" y="297"/>
                  </a:lnTo>
                  <a:lnTo>
                    <a:pt x="484" y="299"/>
                  </a:lnTo>
                  <a:lnTo>
                    <a:pt x="484" y="301"/>
                  </a:lnTo>
                  <a:lnTo>
                    <a:pt x="483" y="301"/>
                  </a:lnTo>
                  <a:lnTo>
                    <a:pt x="481" y="304"/>
                  </a:lnTo>
                  <a:lnTo>
                    <a:pt x="481" y="305"/>
                  </a:lnTo>
                  <a:lnTo>
                    <a:pt x="483" y="305"/>
                  </a:lnTo>
                  <a:lnTo>
                    <a:pt x="484" y="305"/>
                  </a:lnTo>
                  <a:lnTo>
                    <a:pt x="484" y="307"/>
                  </a:lnTo>
                  <a:lnTo>
                    <a:pt x="486" y="309"/>
                  </a:lnTo>
                  <a:lnTo>
                    <a:pt x="486" y="310"/>
                  </a:lnTo>
                  <a:lnTo>
                    <a:pt x="486" y="312"/>
                  </a:lnTo>
                  <a:lnTo>
                    <a:pt x="488" y="314"/>
                  </a:lnTo>
                  <a:lnTo>
                    <a:pt x="488" y="315"/>
                  </a:lnTo>
                  <a:lnTo>
                    <a:pt x="486" y="315"/>
                  </a:lnTo>
                  <a:lnTo>
                    <a:pt x="488" y="317"/>
                  </a:lnTo>
                  <a:lnTo>
                    <a:pt x="486" y="319"/>
                  </a:lnTo>
                  <a:lnTo>
                    <a:pt x="488" y="319"/>
                  </a:lnTo>
                  <a:lnTo>
                    <a:pt x="488" y="320"/>
                  </a:lnTo>
                  <a:lnTo>
                    <a:pt x="486" y="322"/>
                  </a:lnTo>
                  <a:lnTo>
                    <a:pt x="488" y="324"/>
                  </a:lnTo>
                  <a:lnTo>
                    <a:pt x="489" y="324"/>
                  </a:lnTo>
                  <a:lnTo>
                    <a:pt x="489" y="325"/>
                  </a:lnTo>
                  <a:lnTo>
                    <a:pt x="489" y="327"/>
                  </a:lnTo>
                  <a:lnTo>
                    <a:pt x="491" y="328"/>
                  </a:lnTo>
                  <a:lnTo>
                    <a:pt x="493" y="328"/>
                  </a:lnTo>
                  <a:lnTo>
                    <a:pt x="493" y="330"/>
                  </a:lnTo>
                  <a:lnTo>
                    <a:pt x="494" y="332"/>
                  </a:lnTo>
                  <a:lnTo>
                    <a:pt x="494" y="333"/>
                  </a:lnTo>
                  <a:lnTo>
                    <a:pt x="493" y="333"/>
                  </a:lnTo>
                  <a:lnTo>
                    <a:pt x="493" y="335"/>
                  </a:lnTo>
                  <a:lnTo>
                    <a:pt x="491" y="337"/>
                  </a:lnTo>
                  <a:lnTo>
                    <a:pt x="491" y="338"/>
                  </a:lnTo>
                  <a:lnTo>
                    <a:pt x="493" y="340"/>
                  </a:lnTo>
                  <a:lnTo>
                    <a:pt x="493" y="342"/>
                  </a:lnTo>
                  <a:lnTo>
                    <a:pt x="493" y="343"/>
                  </a:lnTo>
                  <a:lnTo>
                    <a:pt x="493" y="345"/>
                  </a:lnTo>
                  <a:lnTo>
                    <a:pt x="493" y="347"/>
                  </a:lnTo>
                  <a:lnTo>
                    <a:pt x="493" y="348"/>
                  </a:lnTo>
                  <a:lnTo>
                    <a:pt x="493" y="350"/>
                  </a:lnTo>
                  <a:lnTo>
                    <a:pt x="494" y="350"/>
                  </a:lnTo>
                  <a:lnTo>
                    <a:pt x="496" y="351"/>
                  </a:lnTo>
                  <a:lnTo>
                    <a:pt x="496" y="353"/>
                  </a:lnTo>
                  <a:lnTo>
                    <a:pt x="496" y="355"/>
                  </a:lnTo>
                  <a:lnTo>
                    <a:pt x="498" y="356"/>
                  </a:lnTo>
                  <a:lnTo>
                    <a:pt x="498" y="358"/>
                  </a:lnTo>
                  <a:lnTo>
                    <a:pt x="496" y="360"/>
                  </a:lnTo>
                  <a:lnTo>
                    <a:pt x="496" y="361"/>
                  </a:lnTo>
                  <a:lnTo>
                    <a:pt x="498" y="361"/>
                  </a:lnTo>
                  <a:lnTo>
                    <a:pt x="498" y="363"/>
                  </a:lnTo>
                  <a:lnTo>
                    <a:pt x="499" y="363"/>
                  </a:lnTo>
                  <a:lnTo>
                    <a:pt x="501" y="363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6" y="363"/>
                  </a:lnTo>
                  <a:lnTo>
                    <a:pt x="506" y="365"/>
                  </a:lnTo>
                  <a:lnTo>
                    <a:pt x="508" y="366"/>
                  </a:lnTo>
                  <a:lnTo>
                    <a:pt x="510" y="366"/>
                  </a:lnTo>
                  <a:lnTo>
                    <a:pt x="511" y="366"/>
                  </a:lnTo>
                  <a:lnTo>
                    <a:pt x="515" y="368"/>
                  </a:lnTo>
                  <a:lnTo>
                    <a:pt x="518" y="370"/>
                  </a:lnTo>
                  <a:lnTo>
                    <a:pt x="520" y="370"/>
                  </a:lnTo>
                  <a:lnTo>
                    <a:pt x="521" y="368"/>
                  </a:lnTo>
                  <a:lnTo>
                    <a:pt x="523" y="370"/>
                  </a:lnTo>
                  <a:lnTo>
                    <a:pt x="523" y="371"/>
                  </a:lnTo>
                  <a:lnTo>
                    <a:pt x="525" y="371"/>
                  </a:lnTo>
                  <a:lnTo>
                    <a:pt x="525" y="373"/>
                  </a:lnTo>
                  <a:lnTo>
                    <a:pt x="525" y="374"/>
                  </a:lnTo>
                  <a:lnTo>
                    <a:pt x="526" y="376"/>
                  </a:lnTo>
                  <a:lnTo>
                    <a:pt x="528" y="376"/>
                  </a:lnTo>
                  <a:lnTo>
                    <a:pt x="528" y="374"/>
                  </a:lnTo>
                  <a:lnTo>
                    <a:pt x="530" y="374"/>
                  </a:lnTo>
                  <a:lnTo>
                    <a:pt x="532" y="374"/>
                  </a:lnTo>
                  <a:lnTo>
                    <a:pt x="532" y="376"/>
                  </a:lnTo>
                  <a:lnTo>
                    <a:pt x="532" y="378"/>
                  </a:lnTo>
                  <a:lnTo>
                    <a:pt x="530" y="378"/>
                  </a:lnTo>
                  <a:lnTo>
                    <a:pt x="530" y="379"/>
                  </a:lnTo>
                  <a:lnTo>
                    <a:pt x="528" y="379"/>
                  </a:lnTo>
                  <a:lnTo>
                    <a:pt x="528" y="381"/>
                  </a:lnTo>
                  <a:lnTo>
                    <a:pt x="526" y="381"/>
                  </a:lnTo>
                  <a:lnTo>
                    <a:pt x="526" y="383"/>
                  </a:lnTo>
                  <a:lnTo>
                    <a:pt x="526" y="384"/>
                  </a:lnTo>
                  <a:lnTo>
                    <a:pt x="526" y="386"/>
                  </a:lnTo>
                  <a:lnTo>
                    <a:pt x="528" y="388"/>
                  </a:lnTo>
                  <a:lnTo>
                    <a:pt x="526" y="389"/>
                  </a:lnTo>
                  <a:lnTo>
                    <a:pt x="526" y="391"/>
                  </a:lnTo>
                  <a:lnTo>
                    <a:pt x="526" y="393"/>
                  </a:lnTo>
                  <a:lnTo>
                    <a:pt x="528" y="393"/>
                  </a:lnTo>
                  <a:lnTo>
                    <a:pt x="528" y="394"/>
                  </a:lnTo>
                  <a:lnTo>
                    <a:pt x="526" y="394"/>
                  </a:lnTo>
                  <a:lnTo>
                    <a:pt x="526" y="396"/>
                  </a:lnTo>
                  <a:lnTo>
                    <a:pt x="526" y="397"/>
                  </a:lnTo>
                  <a:lnTo>
                    <a:pt x="525" y="399"/>
                  </a:lnTo>
                  <a:lnTo>
                    <a:pt x="523" y="401"/>
                  </a:lnTo>
                  <a:lnTo>
                    <a:pt x="523" y="402"/>
                  </a:lnTo>
                  <a:lnTo>
                    <a:pt x="521" y="404"/>
                  </a:lnTo>
                  <a:lnTo>
                    <a:pt x="521" y="406"/>
                  </a:lnTo>
                  <a:lnTo>
                    <a:pt x="521" y="409"/>
                  </a:lnTo>
                  <a:lnTo>
                    <a:pt x="520" y="409"/>
                  </a:lnTo>
                  <a:lnTo>
                    <a:pt x="520" y="411"/>
                  </a:lnTo>
                  <a:lnTo>
                    <a:pt x="520" y="412"/>
                  </a:lnTo>
                  <a:lnTo>
                    <a:pt x="520" y="414"/>
                  </a:lnTo>
                  <a:lnTo>
                    <a:pt x="518" y="417"/>
                  </a:lnTo>
                  <a:lnTo>
                    <a:pt x="518" y="419"/>
                  </a:lnTo>
                  <a:lnTo>
                    <a:pt x="518" y="420"/>
                  </a:lnTo>
                  <a:lnTo>
                    <a:pt x="518" y="422"/>
                  </a:lnTo>
                  <a:lnTo>
                    <a:pt x="518" y="424"/>
                  </a:lnTo>
                  <a:lnTo>
                    <a:pt x="516" y="424"/>
                  </a:lnTo>
                  <a:lnTo>
                    <a:pt x="516" y="425"/>
                  </a:lnTo>
                  <a:lnTo>
                    <a:pt x="515" y="429"/>
                  </a:lnTo>
                  <a:lnTo>
                    <a:pt x="513" y="430"/>
                  </a:lnTo>
                  <a:lnTo>
                    <a:pt x="511" y="430"/>
                  </a:lnTo>
                  <a:lnTo>
                    <a:pt x="510" y="432"/>
                  </a:lnTo>
                  <a:lnTo>
                    <a:pt x="508" y="432"/>
                  </a:lnTo>
                  <a:lnTo>
                    <a:pt x="506" y="432"/>
                  </a:lnTo>
                  <a:lnTo>
                    <a:pt x="506" y="434"/>
                  </a:lnTo>
                  <a:lnTo>
                    <a:pt x="505" y="435"/>
                  </a:lnTo>
                  <a:lnTo>
                    <a:pt x="501" y="435"/>
                  </a:lnTo>
                  <a:lnTo>
                    <a:pt x="499" y="437"/>
                  </a:lnTo>
                  <a:lnTo>
                    <a:pt x="499" y="439"/>
                  </a:lnTo>
                  <a:lnTo>
                    <a:pt x="499" y="440"/>
                  </a:lnTo>
                  <a:lnTo>
                    <a:pt x="501" y="442"/>
                  </a:lnTo>
                  <a:lnTo>
                    <a:pt x="501" y="443"/>
                  </a:lnTo>
                  <a:lnTo>
                    <a:pt x="503" y="445"/>
                  </a:lnTo>
                  <a:lnTo>
                    <a:pt x="506" y="448"/>
                  </a:lnTo>
                  <a:lnTo>
                    <a:pt x="506" y="450"/>
                  </a:lnTo>
                  <a:lnTo>
                    <a:pt x="506" y="452"/>
                  </a:lnTo>
                  <a:lnTo>
                    <a:pt x="506" y="453"/>
                  </a:lnTo>
                  <a:lnTo>
                    <a:pt x="506" y="455"/>
                  </a:lnTo>
                  <a:lnTo>
                    <a:pt x="505" y="458"/>
                  </a:lnTo>
                  <a:lnTo>
                    <a:pt x="503" y="460"/>
                  </a:lnTo>
                  <a:lnTo>
                    <a:pt x="503" y="462"/>
                  </a:lnTo>
                  <a:lnTo>
                    <a:pt x="503" y="463"/>
                  </a:lnTo>
                  <a:lnTo>
                    <a:pt x="505" y="463"/>
                  </a:lnTo>
                  <a:lnTo>
                    <a:pt x="505" y="465"/>
                  </a:lnTo>
                  <a:lnTo>
                    <a:pt x="506" y="465"/>
                  </a:lnTo>
                  <a:lnTo>
                    <a:pt x="508" y="465"/>
                  </a:lnTo>
                  <a:lnTo>
                    <a:pt x="510" y="465"/>
                  </a:lnTo>
                  <a:lnTo>
                    <a:pt x="511" y="465"/>
                  </a:lnTo>
                  <a:lnTo>
                    <a:pt x="513" y="465"/>
                  </a:lnTo>
                  <a:lnTo>
                    <a:pt x="515" y="465"/>
                  </a:lnTo>
                  <a:lnTo>
                    <a:pt x="516" y="466"/>
                  </a:lnTo>
                  <a:lnTo>
                    <a:pt x="518" y="466"/>
                  </a:lnTo>
                  <a:lnTo>
                    <a:pt x="518" y="470"/>
                  </a:lnTo>
                  <a:lnTo>
                    <a:pt x="518" y="471"/>
                  </a:lnTo>
                  <a:lnTo>
                    <a:pt x="516" y="471"/>
                  </a:lnTo>
                  <a:lnTo>
                    <a:pt x="516" y="473"/>
                  </a:lnTo>
                  <a:lnTo>
                    <a:pt x="515" y="473"/>
                  </a:lnTo>
                  <a:lnTo>
                    <a:pt x="515" y="475"/>
                  </a:lnTo>
                  <a:lnTo>
                    <a:pt x="513" y="475"/>
                  </a:lnTo>
                  <a:lnTo>
                    <a:pt x="515" y="475"/>
                  </a:lnTo>
                  <a:lnTo>
                    <a:pt x="515" y="476"/>
                  </a:lnTo>
                  <a:lnTo>
                    <a:pt x="516" y="476"/>
                  </a:lnTo>
                  <a:lnTo>
                    <a:pt x="516" y="478"/>
                  </a:lnTo>
                  <a:lnTo>
                    <a:pt x="516" y="480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5" y="486"/>
                  </a:lnTo>
                  <a:lnTo>
                    <a:pt x="513" y="489"/>
                  </a:lnTo>
                  <a:lnTo>
                    <a:pt x="511" y="493"/>
                  </a:lnTo>
                  <a:lnTo>
                    <a:pt x="511" y="494"/>
                  </a:lnTo>
                  <a:lnTo>
                    <a:pt x="510" y="494"/>
                  </a:lnTo>
                  <a:lnTo>
                    <a:pt x="510" y="496"/>
                  </a:lnTo>
                  <a:lnTo>
                    <a:pt x="511" y="496"/>
                  </a:lnTo>
                  <a:lnTo>
                    <a:pt x="511" y="498"/>
                  </a:lnTo>
                  <a:lnTo>
                    <a:pt x="511" y="499"/>
                  </a:lnTo>
                  <a:lnTo>
                    <a:pt x="510" y="499"/>
                  </a:lnTo>
                  <a:lnTo>
                    <a:pt x="508" y="499"/>
                  </a:lnTo>
                  <a:lnTo>
                    <a:pt x="506" y="499"/>
                  </a:lnTo>
                  <a:lnTo>
                    <a:pt x="506" y="501"/>
                  </a:lnTo>
                  <a:lnTo>
                    <a:pt x="506" y="499"/>
                  </a:lnTo>
                  <a:lnTo>
                    <a:pt x="506" y="501"/>
                  </a:lnTo>
                  <a:lnTo>
                    <a:pt x="505" y="499"/>
                  </a:lnTo>
                  <a:lnTo>
                    <a:pt x="505" y="501"/>
                  </a:lnTo>
                  <a:lnTo>
                    <a:pt x="505" y="503"/>
                  </a:lnTo>
                  <a:lnTo>
                    <a:pt x="503" y="503"/>
                  </a:lnTo>
                  <a:lnTo>
                    <a:pt x="501" y="504"/>
                  </a:lnTo>
                  <a:lnTo>
                    <a:pt x="501" y="506"/>
                  </a:lnTo>
                  <a:lnTo>
                    <a:pt x="499" y="506"/>
                  </a:lnTo>
                  <a:lnTo>
                    <a:pt x="498" y="506"/>
                  </a:lnTo>
                  <a:lnTo>
                    <a:pt x="498" y="507"/>
                  </a:lnTo>
                  <a:lnTo>
                    <a:pt x="496" y="507"/>
                  </a:lnTo>
                  <a:lnTo>
                    <a:pt x="494" y="507"/>
                  </a:lnTo>
                  <a:lnTo>
                    <a:pt x="494" y="509"/>
                  </a:lnTo>
                  <a:lnTo>
                    <a:pt x="493" y="509"/>
                  </a:lnTo>
                  <a:lnTo>
                    <a:pt x="493" y="511"/>
                  </a:lnTo>
                  <a:lnTo>
                    <a:pt x="494" y="512"/>
                  </a:lnTo>
                  <a:lnTo>
                    <a:pt x="493" y="512"/>
                  </a:lnTo>
                  <a:lnTo>
                    <a:pt x="493" y="514"/>
                  </a:lnTo>
                  <a:lnTo>
                    <a:pt x="493" y="516"/>
                  </a:lnTo>
                  <a:lnTo>
                    <a:pt x="491" y="516"/>
                  </a:lnTo>
                  <a:lnTo>
                    <a:pt x="489" y="516"/>
                  </a:lnTo>
                  <a:lnTo>
                    <a:pt x="489" y="517"/>
                  </a:lnTo>
                  <a:lnTo>
                    <a:pt x="489" y="519"/>
                  </a:lnTo>
                  <a:lnTo>
                    <a:pt x="489" y="521"/>
                  </a:lnTo>
                  <a:lnTo>
                    <a:pt x="488" y="521"/>
                  </a:lnTo>
                  <a:lnTo>
                    <a:pt x="486" y="521"/>
                  </a:lnTo>
                  <a:lnTo>
                    <a:pt x="486" y="519"/>
                  </a:lnTo>
                  <a:lnTo>
                    <a:pt x="484" y="519"/>
                  </a:lnTo>
                  <a:lnTo>
                    <a:pt x="483" y="519"/>
                  </a:lnTo>
                  <a:lnTo>
                    <a:pt x="483" y="521"/>
                  </a:lnTo>
                  <a:lnTo>
                    <a:pt x="483" y="522"/>
                  </a:lnTo>
                  <a:lnTo>
                    <a:pt x="481" y="522"/>
                  </a:lnTo>
                  <a:lnTo>
                    <a:pt x="483" y="524"/>
                  </a:lnTo>
                  <a:lnTo>
                    <a:pt x="481" y="526"/>
                  </a:lnTo>
                  <a:lnTo>
                    <a:pt x="479" y="527"/>
                  </a:lnTo>
                  <a:lnTo>
                    <a:pt x="479" y="526"/>
                  </a:lnTo>
                  <a:lnTo>
                    <a:pt x="478" y="526"/>
                  </a:lnTo>
                  <a:lnTo>
                    <a:pt x="476" y="524"/>
                  </a:lnTo>
                  <a:lnTo>
                    <a:pt x="474" y="522"/>
                  </a:lnTo>
                  <a:lnTo>
                    <a:pt x="472" y="522"/>
                  </a:lnTo>
                  <a:lnTo>
                    <a:pt x="472" y="524"/>
                  </a:lnTo>
                  <a:lnTo>
                    <a:pt x="471" y="524"/>
                  </a:lnTo>
                  <a:lnTo>
                    <a:pt x="471" y="526"/>
                  </a:lnTo>
                  <a:lnTo>
                    <a:pt x="469" y="526"/>
                  </a:lnTo>
                  <a:lnTo>
                    <a:pt x="469" y="527"/>
                  </a:lnTo>
                  <a:lnTo>
                    <a:pt x="467" y="527"/>
                  </a:lnTo>
                  <a:lnTo>
                    <a:pt x="467" y="529"/>
                  </a:lnTo>
                  <a:lnTo>
                    <a:pt x="467" y="530"/>
                  </a:lnTo>
                  <a:lnTo>
                    <a:pt x="467" y="529"/>
                  </a:lnTo>
                  <a:lnTo>
                    <a:pt x="466" y="529"/>
                  </a:lnTo>
                  <a:lnTo>
                    <a:pt x="466" y="530"/>
                  </a:lnTo>
                  <a:lnTo>
                    <a:pt x="464" y="532"/>
                  </a:lnTo>
                  <a:lnTo>
                    <a:pt x="464" y="534"/>
                  </a:lnTo>
                  <a:lnTo>
                    <a:pt x="462" y="534"/>
                  </a:lnTo>
                  <a:lnTo>
                    <a:pt x="462" y="535"/>
                  </a:lnTo>
                  <a:lnTo>
                    <a:pt x="461" y="535"/>
                  </a:lnTo>
                  <a:lnTo>
                    <a:pt x="459" y="535"/>
                  </a:lnTo>
                  <a:lnTo>
                    <a:pt x="459" y="537"/>
                  </a:lnTo>
                  <a:lnTo>
                    <a:pt x="457" y="537"/>
                  </a:lnTo>
                  <a:lnTo>
                    <a:pt x="457" y="539"/>
                  </a:lnTo>
                  <a:lnTo>
                    <a:pt x="457" y="540"/>
                  </a:lnTo>
                  <a:lnTo>
                    <a:pt x="456" y="540"/>
                  </a:lnTo>
                  <a:lnTo>
                    <a:pt x="454" y="540"/>
                  </a:lnTo>
                  <a:lnTo>
                    <a:pt x="452" y="540"/>
                  </a:lnTo>
                  <a:lnTo>
                    <a:pt x="452" y="542"/>
                  </a:lnTo>
                  <a:lnTo>
                    <a:pt x="454" y="544"/>
                  </a:lnTo>
                  <a:lnTo>
                    <a:pt x="452" y="544"/>
                  </a:lnTo>
                  <a:lnTo>
                    <a:pt x="452" y="545"/>
                  </a:lnTo>
                  <a:lnTo>
                    <a:pt x="450" y="545"/>
                  </a:lnTo>
                  <a:lnTo>
                    <a:pt x="450" y="547"/>
                  </a:lnTo>
                  <a:lnTo>
                    <a:pt x="449" y="547"/>
                  </a:lnTo>
                  <a:lnTo>
                    <a:pt x="447" y="547"/>
                  </a:lnTo>
                  <a:lnTo>
                    <a:pt x="445" y="547"/>
                  </a:lnTo>
                  <a:lnTo>
                    <a:pt x="444" y="549"/>
                  </a:lnTo>
                  <a:lnTo>
                    <a:pt x="442" y="550"/>
                  </a:lnTo>
                  <a:lnTo>
                    <a:pt x="440" y="550"/>
                  </a:lnTo>
                  <a:lnTo>
                    <a:pt x="439" y="550"/>
                  </a:lnTo>
                  <a:lnTo>
                    <a:pt x="437" y="550"/>
                  </a:lnTo>
                  <a:lnTo>
                    <a:pt x="435" y="552"/>
                  </a:lnTo>
                  <a:lnTo>
                    <a:pt x="435" y="553"/>
                  </a:lnTo>
                  <a:lnTo>
                    <a:pt x="435" y="555"/>
                  </a:lnTo>
                  <a:lnTo>
                    <a:pt x="434" y="557"/>
                  </a:lnTo>
                  <a:lnTo>
                    <a:pt x="432" y="560"/>
                  </a:lnTo>
                  <a:lnTo>
                    <a:pt x="432" y="558"/>
                  </a:lnTo>
                  <a:lnTo>
                    <a:pt x="432" y="560"/>
                  </a:lnTo>
                  <a:lnTo>
                    <a:pt x="430" y="560"/>
                  </a:lnTo>
                  <a:lnTo>
                    <a:pt x="429" y="562"/>
                  </a:lnTo>
                  <a:lnTo>
                    <a:pt x="429" y="563"/>
                  </a:lnTo>
                  <a:lnTo>
                    <a:pt x="427" y="563"/>
                  </a:lnTo>
                  <a:lnTo>
                    <a:pt x="425" y="565"/>
                  </a:lnTo>
                  <a:lnTo>
                    <a:pt x="423" y="567"/>
                  </a:lnTo>
                  <a:lnTo>
                    <a:pt x="425" y="567"/>
                  </a:lnTo>
                  <a:lnTo>
                    <a:pt x="425" y="568"/>
                  </a:lnTo>
                  <a:lnTo>
                    <a:pt x="423" y="568"/>
                  </a:lnTo>
                  <a:lnTo>
                    <a:pt x="423" y="570"/>
                  </a:lnTo>
                  <a:lnTo>
                    <a:pt x="422" y="572"/>
                  </a:lnTo>
                  <a:lnTo>
                    <a:pt x="420" y="573"/>
                  </a:lnTo>
                  <a:lnTo>
                    <a:pt x="422" y="573"/>
                  </a:lnTo>
                  <a:lnTo>
                    <a:pt x="420" y="573"/>
                  </a:lnTo>
                  <a:lnTo>
                    <a:pt x="422" y="575"/>
                  </a:lnTo>
                  <a:lnTo>
                    <a:pt x="420" y="575"/>
                  </a:lnTo>
                  <a:lnTo>
                    <a:pt x="418" y="575"/>
                  </a:lnTo>
                  <a:lnTo>
                    <a:pt x="418" y="573"/>
                  </a:lnTo>
                  <a:lnTo>
                    <a:pt x="417" y="573"/>
                  </a:lnTo>
                  <a:lnTo>
                    <a:pt x="417" y="575"/>
                  </a:lnTo>
                  <a:lnTo>
                    <a:pt x="415" y="573"/>
                  </a:lnTo>
                  <a:lnTo>
                    <a:pt x="415" y="575"/>
                  </a:lnTo>
                  <a:lnTo>
                    <a:pt x="413" y="575"/>
                  </a:lnTo>
                  <a:lnTo>
                    <a:pt x="413" y="576"/>
                  </a:lnTo>
                  <a:lnTo>
                    <a:pt x="412" y="576"/>
                  </a:lnTo>
                  <a:lnTo>
                    <a:pt x="410" y="576"/>
                  </a:lnTo>
                  <a:lnTo>
                    <a:pt x="408" y="578"/>
                  </a:lnTo>
                  <a:lnTo>
                    <a:pt x="410" y="578"/>
                  </a:lnTo>
                  <a:lnTo>
                    <a:pt x="408" y="578"/>
                  </a:lnTo>
                  <a:lnTo>
                    <a:pt x="408" y="580"/>
                  </a:lnTo>
                  <a:lnTo>
                    <a:pt x="407" y="580"/>
                  </a:lnTo>
                  <a:lnTo>
                    <a:pt x="405" y="578"/>
                  </a:lnTo>
                  <a:lnTo>
                    <a:pt x="403" y="580"/>
                  </a:lnTo>
                  <a:lnTo>
                    <a:pt x="403" y="581"/>
                  </a:lnTo>
                  <a:lnTo>
                    <a:pt x="403" y="583"/>
                  </a:lnTo>
                  <a:lnTo>
                    <a:pt x="403" y="585"/>
                  </a:lnTo>
                  <a:lnTo>
                    <a:pt x="403" y="586"/>
                  </a:lnTo>
                  <a:lnTo>
                    <a:pt x="402" y="588"/>
                  </a:lnTo>
                  <a:lnTo>
                    <a:pt x="400" y="588"/>
                  </a:lnTo>
                  <a:lnTo>
                    <a:pt x="398" y="590"/>
                  </a:lnTo>
                  <a:lnTo>
                    <a:pt x="398" y="591"/>
                  </a:lnTo>
                  <a:lnTo>
                    <a:pt x="396" y="591"/>
                  </a:lnTo>
                  <a:lnTo>
                    <a:pt x="396" y="593"/>
                  </a:lnTo>
                  <a:lnTo>
                    <a:pt x="395" y="595"/>
                  </a:lnTo>
                  <a:lnTo>
                    <a:pt x="395" y="598"/>
                  </a:lnTo>
                  <a:lnTo>
                    <a:pt x="393" y="599"/>
                  </a:lnTo>
                  <a:lnTo>
                    <a:pt x="393" y="601"/>
                  </a:lnTo>
                  <a:lnTo>
                    <a:pt x="391" y="599"/>
                  </a:lnTo>
                  <a:lnTo>
                    <a:pt x="390" y="599"/>
                  </a:lnTo>
                  <a:lnTo>
                    <a:pt x="390" y="601"/>
                  </a:lnTo>
                  <a:lnTo>
                    <a:pt x="388" y="601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5" y="603"/>
                  </a:lnTo>
                  <a:lnTo>
                    <a:pt x="383" y="603"/>
                  </a:lnTo>
                  <a:lnTo>
                    <a:pt x="381" y="603"/>
                  </a:lnTo>
                  <a:lnTo>
                    <a:pt x="381" y="601"/>
                  </a:lnTo>
                  <a:lnTo>
                    <a:pt x="380" y="601"/>
                  </a:lnTo>
                  <a:lnTo>
                    <a:pt x="378" y="603"/>
                  </a:lnTo>
                  <a:lnTo>
                    <a:pt x="376" y="601"/>
                  </a:lnTo>
                  <a:lnTo>
                    <a:pt x="374" y="601"/>
                  </a:lnTo>
                  <a:lnTo>
                    <a:pt x="373" y="601"/>
                  </a:lnTo>
                  <a:lnTo>
                    <a:pt x="371" y="601"/>
                  </a:lnTo>
                  <a:lnTo>
                    <a:pt x="369" y="603"/>
                  </a:lnTo>
                  <a:lnTo>
                    <a:pt x="368" y="604"/>
                  </a:lnTo>
                  <a:lnTo>
                    <a:pt x="366" y="604"/>
                  </a:lnTo>
                  <a:lnTo>
                    <a:pt x="364" y="604"/>
                  </a:lnTo>
                  <a:lnTo>
                    <a:pt x="363" y="604"/>
                  </a:lnTo>
                  <a:lnTo>
                    <a:pt x="361" y="604"/>
                  </a:lnTo>
                  <a:lnTo>
                    <a:pt x="359" y="604"/>
                  </a:lnTo>
                  <a:lnTo>
                    <a:pt x="358" y="604"/>
                  </a:lnTo>
                  <a:lnTo>
                    <a:pt x="356" y="604"/>
                  </a:lnTo>
                  <a:lnTo>
                    <a:pt x="354" y="604"/>
                  </a:lnTo>
                  <a:lnTo>
                    <a:pt x="353" y="606"/>
                  </a:lnTo>
                  <a:lnTo>
                    <a:pt x="351" y="606"/>
                  </a:lnTo>
                  <a:lnTo>
                    <a:pt x="349" y="606"/>
                  </a:lnTo>
                  <a:lnTo>
                    <a:pt x="349" y="608"/>
                  </a:lnTo>
                  <a:lnTo>
                    <a:pt x="347" y="608"/>
                  </a:lnTo>
                  <a:lnTo>
                    <a:pt x="347" y="609"/>
                  </a:lnTo>
                  <a:lnTo>
                    <a:pt x="344" y="609"/>
                  </a:lnTo>
                  <a:lnTo>
                    <a:pt x="344" y="611"/>
                  </a:lnTo>
                  <a:lnTo>
                    <a:pt x="344" y="613"/>
                  </a:lnTo>
                  <a:lnTo>
                    <a:pt x="342" y="614"/>
                  </a:lnTo>
                  <a:lnTo>
                    <a:pt x="341" y="614"/>
                  </a:lnTo>
                  <a:lnTo>
                    <a:pt x="337" y="616"/>
                  </a:lnTo>
                  <a:lnTo>
                    <a:pt x="337" y="619"/>
                  </a:lnTo>
                  <a:lnTo>
                    <a:pt x="336" y="619"/>
                  </a:lnTo>
                  <a:lnTo>
                    <a:pt x="336" y="621"/>
                  </a:lnTo>
                  <a:lnTo>
                    <a:pt x="334" y="621"/>
                  </a:lnTo>
                  <a:lnTo>
                    <a:pt x="332" y="621"/>
                  </a:lnTo>
                  <a:lnTo>
                    <a:pt x="331" y="621"/>
                  </a:lnTo>
                  <a:lnTo>
                    <a:pt x="332" y="622"/>
                  </a:lnTo>
                  <a:lnTo>
                    <a:pt x="331" y="622"/>
                  </a:lnTo>
                  <a:lnTo>
                    <a:pt x="331" y="624"/>
                  </a:lnTo>
                  <a:lnTo>
                    <a:pt x="329" y="624"/>
                  </a:lnTo>
                  <a:lnTo>
                    <a:pt x="327" y="624"/>
                  </a:lnTo>
                  <a:lnTo>
                    <a:pt x="326" y="624"/>
                  </a:lnTo>
                  <a:lnTo>
                    <a:pt x="324" y="624"/>
                  </a:lnTo>
                  <a:lnTo>
                    <a:pt x="322" y="624"/>
                  </a:lnTo>
                  <a:lnTo>
                    <a:pt x="320" y="624"/>
                  </a:lnTo>
                  <a:lnTo>
                    <a:pt x="320" y="626"/>
                  </a:lnTo>
                  <a:lnTo>
                    <a:pt x="319" y="627"/>
                  </a:lnTo>
                  <a:lnTo>
                    <a:pt x="317" y="627"/>
                  </a:lnTo>
                  <a:lnTo>
                    <a:pt x="315" y="627"/>
                  </a:lnTo>
                  <a:lnTo>
                    <a:pt x="315" y="629"/>
                  </a:lnTo>
                  <a:lnTo>
                    <a:pt x="314" y="629"/>
                  </a:lnTo>
                  <a:lnTo>
                    <a:pt x="312" y="627"/>
                  </a:lnTo>
                  <a:lnTo>
                    <a:pt x="310" y="627"/>
                  </a:lnTo>
                  <a:lnTo>
                    <a:pt x="309" y="627"/>
                  </a:lnTo>
                  <a:lnTo>
                    <a:pt x="310" y="629"/>
                  </a:lnTo>
                  <a:lnTo>
                    <a:pt x="309" y="631"/>
                  </a:lnTo>
                  <a:lnTo>
                    <a:pt x="307" y="632"/>
                  </a:lnTo>
                  <a:lnTo>
                    <a:pt x="305" y="632"/>
                  </a:lnTo>
                  <a:lnTo>
                    <a:pt x="305" y="634"/>
                  </a:lnTo>
                  <a:lnTo>
                    <a:pt x="305" y="636"/>
                  </a:lnTo>
                  <a:lnTo>
                    <a:pt x="302" y="636"/>
                  </a:lnTo>
                  <a:lnTo>
                    <a:pt x="300" y="636"/>
                  </a:lnTo>
                  <a:lnTo>
                    <a:pt x="300" y="634"/>
                  </a:lnTo>
                  <a:lnTo>
                    <a:pt x="300" y="632"/>
                  </a:lnTo>
                  <a:lnTo>
                    <a:pt x="298" y="631"/>
                  </a:lnTo>
                  <a:lnTo>
                    <a:pt x="298" y="629"/>
                  </a:lnTo>
                  <a:lnTo>
                    <a:pt x="297" y="629"/>
                  </a:lnTo>
                  <a:lnTo>
                    <a:pt x="295" y="629"/>
                  </a:lnTo>
                  <a:lnTo>
                    <a:pt x="293" y="629"/>
                  </a:lnTo>
                  <a:lnTo>
                    <a:pt x="293" y="627"/>
                  </a:lnTo>
                  <a:lnTo>
                    <a:pt x="292" y="627"/>
                  </a:lnTo>
                  <a:lnTo>
                    <a:pt x="292" y="626"/>
                  </a:lnTo>
                  <a:lnTo>
                    <a:pt x="290" y="626"/>
                  </a:lnTo>
                  <a:lnTo>
                    <a:pt x="288" y="626"/>
                  </a:lnTo>
                  <a:lnTo>
                    <a:pt x="288" y="624"/>
                  </a:lnTo>
                  <a:lnTo>
                    <a:pt x="287" y="622"/>
                  </a:lnTo>
                  <a:lnTo>
                    <a:pt x="287" y="621"/>
                  </a:lnTo>
                  <a:lnTo>
                    <a:pt x="287" y="619"/>
                  </a:lnTo>
                  <a:lnTo>
                    <a:pt x="287" y="618"/>
                  </a:lnTo>
                  <a:lnTo>
                    <a:pt x="287" y="616"/>
                  </a:lnTo>
                  <a:lnTo>
                    <a:pt x="285" y="616"/>
                  </a:lnTo>
                  <a:lnTo>
                    <a:pt x="285" y="614"/>
                  </a:lnTo>
                  <a:lnTo>
                    <a:pt x="283" y="614"/>
                  </a:lnTo>
                  <a:lnTo>
                    <a:pt x="283" y="616"/>
                  </a:lnTo>
                  <a:lnTo>
                    <a:pt x="282" y="616"/>
                  </a:lnTo>
                  <a:lnTo>
                    <a:pt x="280" y="616"/>
                  </a:lnTo>
                  <a:lnTo>
                    <a:pt x="278" y="616"/>
                  </a:lnTo>
                  <a:lnTo>
                    <a:pt x="278" y="614"/>
                  </a:lnTo>
                  <a:lnTo>
                    <a:pt x="277" y="614"/>
                  </a:lnTo>
                  <a:lnTo>
                    <a:pt x="275" y="614"/>
                  </a:lnTo>
                  <a:lnTo>
                    <a:pt x="273" y="613"/>
                  </a:lnTo>
                  <a:lnTo>
                    <a:pt x="273" y="614"/>
                  </a:lnTo>
                  <a:lnTo>
                    <a:pt x="273" y="613"/>
                  </a:lnTo>
                  <a:lnTo>
                    <a:pt x="271" y="613"/>
                  </a:lnTo>
                  <a:lnTo>
                    <a:pt x="270" y="613"/>
                  </a:lnTo>
                  <a:lnTo>
                    <a:pt x="270" y="614"/>
                  </a:lnTo>
                  <a:lnTo>
                    <a:pt x="270" y="613"/>
                  </a:lnTo>
                  <a:lnTo>
                    <a:pt x="268" y="613"/>
                  </a:lnTo>
                  <a:lnTo>
                    <a:pt x="268" y="614"/>
                  </a:lnTo>
                  <a:lnTo>
                    <a:pt x="266" y="616"/>
                  </a:lnTo>
                  <a:lnTo>
                    <a:pt x="265" y="616"/>
                  </a:lnTo>
                  <a:lnTo>
                    <a:pt x="263" y="616"/>
                  </a:lnTo>
                  <a:lnTo>
                    <a:pt x="263" y="614"/>
                  </a:lnTo>
                  <a:lnTo>
                    <a:pt x="261" y="614"/>
                  </a:lnTo>
                  <a:lnTo>
                    <a:pt x="261" y="616"/>
                  </a:lnTo>
                  <a:lnTo>
                    <a:pt x="260" y="616"/>
                  </a:lnTo>
                  <a:lnTo>
                    <a:pt x="258" y="616"/>
                  </a:lnTo>
                  <a:lnTo>
                    <a:pt x="256" y="618"/>
                  </a:lnTo>
                  <a:lnTo>
                    <a:pt x="256" y="616"/>
                  </a:lnTo>
                  <a:lnTo>
                    <a:pt x="255" y="616"/>
                  </a:lnTo>
                  <a:lnTo>
                    <a:pt x="255" y="614"/>
                  </a:lnTo>
                  <a:lnTo>
                    <a:pt x="253" y="614"/>
                  </a:lnTo>
                  <a:lnTo>
                    <a:pt x="253" y="613"/>
                  </a:lnTo>
                  <a:lnTo>
                    <a:pt x="251" y="613"/>
                  </a:lnTo>
                  <a:lnTo>
                    <a:pt x="251" y="611"/>
                  </a:lnTo>
                  <a:lnTo>
                    <a:pt x="250" y="613"/>
                  </a:lnTo>
                  <a:lnTo>
                    <a:pt x="250" y="611"/>
                  </a:lnTo>
                  <a:lnTo>
                    <a:pt x="248" y="611"/>
                  </a:lnTo>
                  <a:lnTo>
                    <a:pt x="248" y="609"/>
                  </a:lnTo>
                  <a:lnTo>
                    <a:pt x="246" y="609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43" y="603"/>
                  </a:lnTo>
                  <a:lnTo>
                    <a:pt x="241" y="603"/>
                  </a:lnTo>
                  <a:lnTo>
                    <a:pt x="239" y="603"/>
                  </a:lnTo>
                  <a:lnTo>
                    <a:pt x="239" y="601"/>
                  </a:lnTo>
                  <a:lnTo>
                    <a:pt x="238" y="603"/>
                  </a:lnTo>
                  <a:lnTo>
                    <a:pt x="236" y="603"/>
                  </a:lnTo>
                  <a:lnTo>
                    <a:pt x="234" y="604"/>
                  </a:lnTo>
                  <a:lnTo>
                    <a:pt x="233" y="604"/>
                  </a:lnTo>
                  <a:lnTo>
                    <a:pt x="231" y="606"/>
                  </a:lnTo>
                  <a:lnTo>
                    <a:pt x="229" y="606"/>
                  </a:lnTo>
                  <a:lnTo>
                    <a:pt x="228" y="606"/>
                  </a:lnTo>
                  <a:lnTo>
                    <a:pt x="226" y="606"/>
                  </a:lnTo>
                  <a:lnTo>
                    <a:pt x="226" y="608"/>
                  </a:lnTo>
                  <a:lnTo>
                    <a:pt x="226" y="609"/>
                  </a:lnTo>
                  <a:lnTo>
                    <a:pt x="224" y="611"/>
                  </a:lnTo>
                  <a:lnTo>
                    <a:pt x="224" y="613"/>
                  </a:lnTo>
                  <a:lnTo>
                    <a:pt x="222" y="613"/>
                  </a:lnTo>
                  <a:lnTo>
                    <a:pt x="222" y="614"/>
                  </a:lnTo>
                  <a:lnTo>
                    <a:pt x="221" y="614"/>
                  </a:lnTo>
                  <a:lnTo>
                    <a:pt x="219" y="616"/>
                  </a:lnTo>
                  <a:lnTo>
                    <a:pt x="217" y="616"/>
                  </a:lnTo>
                  <a:lnTo>
                    <a:pt x="216" y="616"/>
                  </a:lnTo>
                  <a:lnTo>
                    <a:pt x="214" y="618"/>
                  </a:lnTo>
                  <a:lnTo>
                    <a:pt x="212" y="618"/>
                  </a:lnTo>
                  <a:lnTo>
                    <a:pt x="211" y="619"/>
                  </a:lnTo>
                  <a:lnTo>
                    <a:pt x="209" y="619"/>
                  </a:lnTo>
                  <a:lnTo>
                    <a:pt x="207" y="621"/>
                  </a:lnTo>
                  <a:lnTo>
                    <a:pt x="207" y="622"/>
                  </a:lnTo>
                  <a:lnTo>
                    <a:pt x="206" y="622"/>
                  </a:lnTo>
                  <a:lnTo>
                    <a:pt x="206" y="624"/>
                  </a:lnTo>
                  <a:lnTo>
                    <a:pt x="204" y="626"/>
                  </a:lnTo>
                  <a:lnTo>
                    <a:pt x="204" y="627"/>
                  </a:lnTo>
                  <a:lnTo>
                    <a:pt x="202" y="629"/>
                  </a:lnTo>
                  <a:lnTo>
                    <a:pt x="202" y="631"/>
                  </a:lnTo>
                  <a:lnTo>
                    <a:pt x="204" y="632"/>
                  </a:lnTo>
                  <a:lnTo>
                    <a:pt x="204" y="634"/>
                  </a:lnTo>
                  <a:lnTo>
                    <a:pt x="204" y="636"/>
                  </a:lnTo>
                  <a:lnTo>
                    <a:pt x="204" y="637"/>
                  </a:lnTo>
                  <a:lnTo>
                    <a:pt x="206" y="641"/>
                  </a:lnTo>
                  <a:lnTo>
                    <a:pt x="207" y="642"/>
                  </a:lnTo>
                  <a:lnTo>
                    <a:pt x="207" y="644"/>
                  </a:lnTo>
                  <a:lnTo>
                    <a:pt x="207" y="645"/>
                  </a:lnTo>
                  <a:lnTo>
                    <a:pt x="207" y="647"/>
                  </a:lnTo>
                  <a:lnTo>
                    <a:pt x="209" y="649"/>
                  </a:lnTo>
                  <a:lnTo>
                    <a:pt x="211" y="649"/>
                  </a:lnTo>
                  <a:lnTo>
                    <a:pt x="212" y="650"/>
                  </a:lnTo>
                  <a:lnTo>
                    <a:pt x="214" y="650"/>
                  </a:lnTo>
                  <a:lnTo>
                    <a:pt x="214" y="652"/>
                  </a:lnTo>
                  <a:lnTo>
                    <a:pt x="216" y="652"/>
                  </a:lnTo>
                  <a:lnTo>
                    <a:pt x="217" y="652"/>
                  </a:lnTo>
                  <a:lnTo>
                    <a:pt x="217" y="654"/>
                  </a:lnTo>
                  <a:lnTo>
                    <a:pt x="219" y="654"/>
                  </a:lnTo>
                  <a:lnTo>
                    <a:pt x="221" y="655"/>
                  </a:lnTo>
                  <a:lnTo>
                    <a:pt x="219" y="657"/>
                  </a:lnTo>
                  <a:lnTo>
                    <a:pt x="219" y="659"/>
                  </a:lnTo>
                  <a:lnTo>
                    <a:pt x="219" y="660"/>
                  </a:lnTo>
                  <a:lnTo>
                    <a:pt x="217" y="660"/>
                  </a:lnTo>
                  <a:lnTo>
                    <a:pt x="217" y="662"/>
                  </a:lnTo>
                  <a:lnTo>
                    <a:pt x="216" y="662"/>
                  </a:lnTo>
                  <a:lnTo>
                    <a:pt x="216" y="664"/>
                  </a:lnTo>
                  <a:lnTo>
                    <a:pt x="217" y="664"/>
                  </a:lnTo>
                  <a:lnTo>
                    <a:pt x="217" y="665"/>
                  </a:lnTo>
                  <a:lnTo>
                    <a:pt x="216" y="667"/>
                  </a:lnTo>
                  <a:lnTo>
                    <a:pt x="217" y="668"/>
                  </a:lnTo>
                  <a:lnTo>
                    <a:pt x="219" y="668"/>
                  </a:lnTo>
                  <a:lnTo>
                    <a:pt x="221" y="670"/>
                  </a:lnTo>
                  <a:lnTo>
                    <a:pt x="221" y="672"/>
                  </a:lnTo>
                  <a:lnTo>
                    <a:pt x="219" y="672"/>
                  </a:lnTo>
                  <a:lnTo>
                    <a:pt x="219" y="673"/>
                  </a:lnTo>
                  <a:lnTo>
                    <a:pt x="217" y="673"/>
                  </a:lnTo>
                  <a:lnTo>
                    <a:pt x="217" y="675"/>
                  </a:lnTo>
                  <a:lnTo>
                    <a:pt x="217" y="677"/>
                  </a:lnTo>
                  <a:lnTo>
                    <a:pt x="214" y="677"/>
                  </a:lnTo>
                  <a:lnTo>
                    <a:pt x="212" y="677"/>
                  </a:lnTo>
                  <a:lnTo>
                    <a:pt x="211" y="677"/>
                  </a:lnTo>
                  <a:lnTo>
                    <a:pt x="211" y="678"/>
                  </a:lnTo>
                  <a:lnTo>
                    <a:pt x="209" y="680"/>
                  </a:lnTo>
                  <a:lnTo>
                    <a:pt x="211" y="680"/>
                  </a:lnTo>
                  <a:lnTo>
                    <a:pt x="211" y="682"/>
                  </a:lnTo>
                  <a:lnTo>
                    <a:pt x="211" y="683"/>
                  </a:lnTo>
                  <a:lnTo>
                    <a:pt x="209" y="687"/>
                  </a:lnTo>
                  <a:lnTo>
                    <a:pt x="209" y="688"/>
                  </a:lnTo>
                  <a:lnTo>
                    <a:pt x="207" y="690"/>
                  </a:lnTo>
                  <a:lnTo>
                    <a:pt x="206" y="690"/>
                  </a:lnTo>
                  <a:lnTo>
                    <a:pt x="204" y="691"/>
                  </a:lnTo>
                  <a:lnTo>
                    <a:pt x="204" y="693"/>
                  </a:lnTo>
                  <a:lnTo>
                    <a:pt x="204" y="695"/>
                  </a:lnTo>
                  <a:lnTo>
                    <a:pt x="204" y="696"/>
                  </a:lnTo>
                  <a:lnTo>
                    <a:pt x="204" y="698"/>
                  </a:lnTo>
                  <a:lnTo>
                    <a:pt x="202" y="700"/>
                  </a:lnTo>
                  <a:lnTo>
                    <a:pt x="201" y="700"/>
                  </a:lnTo>
                  <a:lnTo>
                    <a:pt x="201" y="701"/>
                  </a:lnTo>
                  <a:lnTo>
                    <a:pt x="199" y="701"/>
                  </a:lnTo>
                  <a:lnTo>
                    <a:pt x="199" y="703"/>
                  </a:lnTo>
                  <a:lnTo>
                    <a:pt x="197" y="703"/>
                  </a:lnTo>
                  <a:lnTo>
                    <a:pt x="197" y="705"/>
                  </a:lnTo>
                  <a:lnTo>
                    <a:pt x="195" y="706"/>
                  </a:lnTo>
                  <a:lnTo>
                    <a:pt x="195" y="708"/>
                  </a:lnTo>
                  <a:lnTo>
                    <a:pt x="195" y="710"/>
                  </a:lnTo>
                  <a:lnTo>
                    <a:pt x="194" y="710"/>
                  </a:lnTo>
                  <a:lnTo>
                    <a:pt x="192" y="710"/>
                  </a:lnTo>
                  <a:lnTo>
                    <a:pt x="190" y="710"/>
                  </a:lnTo>
                  <a:lnTo>
                    <a:pt x="189" y="708"/>
                  </a:lnTo>
                  <a:lnTo>
                    <a:pt x="187" y="708"/>
                  </a:lnTo>
                  <a:lnTo>
                    <a:pt x="185" y="708"/>
                  </a:lnTo>
                  <a:lnTo>
                    <a:pt x="185" y="710"/>
                  </a:lnTo>
                  <a:lnTo>
                    <a:pt x="185" y="711"/>
                  </a:lnTo>
                  <a:lnTo>
                    <a:pt x="185" y="714"/>
                  </a:lnTo>
                  <a:lnTo>
                    <a:pt x="184" y="716"/>
                  </a:lnTo>
                  <a:lnTo>
                    <a:pt x="182" y="719"/>
                  </a:lnTo>
                  <a:lnTo>
                    <a:pt x="182" y="721"/>
                  </a:lnTo>
                  <a:lnTo>
                    <a:pt x="182" y="723"/>
                  </a:lnTo>
                  <a:lnTo>
                    <a:pt x="182" y="724"/>
                  </a:lnTo>
                  <a:lnTo>
                    <a:pt x="180" y="724"/>
                  </a:lnTo>
                  <a:lnTo>
                    <a:pt x="179" y="724"/>
                  </a:lnTo>
                  <a:lnTo>
                    <a:pt x="177" y="724"/>
                  </a:lnTo>
                  <a:lnTo>
                    <a:pt x="177" y="726"/>
                  </a:lnTo>
                  <a:lnTo>
                    <a:pt x="177" y="728"/>
                  </a:lnTo>
                  <a:lnTo>
                    <a:pt x="175" y="728"/>
                  </a:lnTo>
                  <a:lnTo>
                    <a:pt x="175" y="729"/>
                  </a:lnTo>
                  <a:lnTo>
                    <a:pt x="174" y="729"/>
                  </a:lnTo>
                  <a:lnTo>
                    <a:pt x="172" y="729"/>
                  </a:lnTo>
                  <a:lnTo>
                    <a:pt x="172" y="728"/>
                  </a:lnTo>
                  <a:lnTo>
                    <a:pt x="170" y="728"/>
                  </a:lnTo>
                  <a:lnTo>
                    <a:pt x="168" y="728"/>
                  </a:lnTo>
                  <a:lnTo>
                    <a:pt x="168" y="726"/>
                  </a:lnTo>
                  <a:lnTo>
                    <a:pt x="167" y="728"/>
                  </a:lnTo>
                  <a:lnTo>
                    <a:pt x="165" y="728"/>
                  </a:lnTo>
                  <a:lnTo>
                    <a:pt x="163" y="728"/>
                  </a:lnTo>
                  <a:lnTo>
                    <a:pt x="162" y="728"/>
                  </a:lnTo>
                  <a:lnTo>
                    <a:pt x="162" y="726"/>
                  </a:lnTo>
                  <a:lnTo>
                    <a:pt x="160" y="724"/>
                  </a:lnTo>
                  <a:lnTo>
                    <a:pt x="160" y="723"/>
                  </a:lnTo>
                  <a:lnTo>
                    <a:pt x="158" y="723"/>
                  </a:lnTo>
                  <a:lnTo>
                    <a:pt x="158" y="721"/>
                  </a:lnTo>
                  <a:lnTo>
                    <a:pt x="157" y="721"/>
                  </a:lnTo>
                  <a:lnTo>
                    <a:pt x="155" y="721"/>
                  </a:lnTo>
                  <a:lnTo>
                    <a:pt x="153" y="723"/>
                  </a:lnTo>
                  <a:lnTo>
                    <a:pt x="152" y="724"/>
                  </a:lnTo>
                  <a:lnTo>
                    <a:pt x="152" y="726"/>
                  </a:lnTo>
                  <a:lnTo>
                    <a:pt x="150" y="726"/>
                  </a:lnTo>
                  <a:lnTo>
                    <a:pt x="148" y="726"/>
                  </a:lnTo>
                  <a:lnTo>
                    <a:pt x="146" y="726"/>
                  </a:lnTo>
                  <a:lnTo>
                    <a:pt x="145" y="726"/>
                  </a:lnTo>
                  <a:lnTo>
                    <a:pt x="145" y="728"/>
                  </a:lnTo>
                  <a:lnTo>
                    <a:pt x="143" y="729"/>
                  </a:lnTo>
                  <a:lnTo>
                    <a:pt x="141" y="729"/>
                  </a:lnTo>
                  <a:lnTo>
                    <a:pt x="140" y="731"/>
                  </a:lnTo>
                  <a:lnTo>
                    <a:pt x="138" y="729"/>
                  </a:lnTo>
                  <a:lnTo>
                    <a:pt x="136" y="728"/>
                  </a:lnTo>
                  <a:lnTo>
                    <a:pt x="135" y="728"/>
                  </a:lnTo>
                  <a:lnTo>
                    <a:pt x="133" y="728"/>
                  </a:lnTo>
                  <a:lnTo>
                    <a:pt x="133" y="729"/>
                  </a:lnTo>
                  <a:lnTo>
                    <a:pt x="131" y="729"/>
                  </a:lnTo>
                  <a:lnTo>
                    <a:pt x="131" y="731"/>
                  </a:lnTo>
                  <a:lnTo>
                    <a:pt x="130" y="731"/>
                  </a:lnTo>
                  <a:lnTo>
                    <a:pt x="130" y="732"/>
                  </a:lnTo>
                  <a:lnTo>
                    <a:pt x="128" y="732"/>
                  </a:lnTo>
                  <a:lnTo>
                    <a:pt x="126" y="732"/>
                  </a:lnTo>
                  <a:lnTo>
                    <a:pt x="125" y="732"/>
                  </a:lnTo>
                  <a:lnTo>
                    <a:pt x="125" y="734"/>
                  </a:lnTo>
                  <a:lnTo>
                    <a:pt x="125" y="736"/>
                  </a:lnTo>
                  <a:lnTo>
                    <a:pt x="126" y="737"/>
                  </a:lnTo>
                  <a:lnTo>
                    <a:pt x="125" y="739"/>
                  </a:lnTo>
                  <a:lnTo>
                    <a:pt x="125" y="741"/>
                  </a:lnTo>
                  <a:lnTo>
                    <a:pt x="123" y="741"/>
                  </a:lnTo>
                  <a:lnTo>
                    <a:pt x="121" y="741"/>
                  </a:lnTo>
                  <a:lnTo>
                    <a:pt x="119" y="741"/>
                  </a:lnTo>
                  <a:lnTo>
                    <a:pt x="118" y="741"/>
                  </a:lnTo>
                  <a:lnTo>
                    <a:pt x="118" y="742"/>
                  </a:lnTo>
                  <a:lnTo>
                    <a:pt x="116" y="742"/>
                  </a:lnTo>
                  <a:lnTo>
                    <a:pt x="116" y="744"/>
                  </a:lnTo>
                  <a:lnTo>
                    <a:pt x="114" y="744"/>
                  </a:lnTo>
                  <a:lnTo>
                    <a:pt x="113" y="744"/>
                  </a:lnTo>
                  <a:lnTo>
                    <a:pt x="113" y="746"/>
                  </a:lnTo>
                  <a:lnTo>
                    <a:pt x="111" y="747"/>
                  </a:lnTo>
                  <a:lnTo>
                    <a:pt x="111" y="749"/>
                  </a:lnTo>
                  <a:lnTo>
                    <a:pt x="111" y="751"/>
                  </a:lnTo>
                  <a:lnTo>
                    <a:pt x="109" y="751"/>
                  </a:lnTo>
                  <a:lnTo>
                    <a:pt x="109" y="752"/>
                  </a:lnTo>
                  <a:lnTo>
                    <a:pt x="108" y="752"/>
                  </a:lnTo>
                  <a:lnTo>
                    <a:pt x="108" y="754"/>
                  </a:lnTo>
                  <a:lnTo>
                    <a:pt x="108" y="752"/>
                  </a:lnTo>
                  <a:lnTo>
                    <a:pt x="106" y="752"/>
                  </a:lnTo>
                  <a:lnTo>
                    <a:pt x="104" y="752"/>
                  </a:lnTo>
                  <a:lnTo>
                    <a:pt x="104" y="754"/>
                  </a:lnTo>
                  <a:lnTo>
                    <a:pt x="103" y="754"/>
                  </a:lnTo>
                  <a:lnTo>
                    <a:pt x="101" y="755"/>
                  </a:lnTo>
                  <a:lnTo>
                    <a:pt x="99" y="755"/>
                  </a:lnTo>
                  <a:lnTo>
                    <a:pt x="98" y="754"/>
                  </a:lnTo>
                  <a:lnTo>
                    <a:pt x="96" y="752"/>
                  </a:lnTo>
                  <a:lnTo>
                    <a:pt x="94" y="752"/>
                  </a:lnTo>
                  <a:lnTo>
                    <a:pt x="92" y="752"/>
                  </a:lnTo>
                  <a:lnTo>
                    <a:pt x="91" y="751"/>
                  </a:lnTo>
                  <a:lnTo>
                    <a:pt x="89" y="749"/>
                  </a:lnTo>
                  <a:lnTo>
                    <a:pt x="87" y="749"/>
                  </a:lnTo>
                  <a:lnTo>
                    <a:pt x="87" y="747"/>
                  </a:lnTo>
                  <a:lnTo>
                    <a:pt x="86" y="747"/>
                  </a:lnTo>
                  <a:lnTo>
                    <a:pt x="84" y="749"/>
                  </a:lnTo>
                  <a:lnTo>
                    <a:pt x="82" y="747"/>
                  </a:lnTo>
                  <a:lnTo>
                    <a:pt x="81" y="747"/>
                  </a:lnTo>
                  <a:lnTo>
                    <a:pt x="77" y="747"/>
                  </a:lnTo>
                  <a:lnTo>
                    <a:pt x="76" y="747"/>
                  </a:lnTo>
                  <a:lnTo>
                    <a:pt x="74" y="747"/>
                  </a:lnTo>
                  <a:lnTo>
                    <a:pt x="72" y="747"/>
                  </a:lnTo>
                  <a:lnTo>
                    <a:pt x="72" y="746"/>
                  </a:lnTo>
                  <a:lnTo>
                    <a:pt x="70" y="746"/>
                  </a:lnTo>
                  <a:lnTo>
                    <a:pt x="69" y="746"/>
                  </a:lnTo>
                  <a:lnTo>
                    <a:pt x="69" y="744"/>
                  </a:lnTo>
                  <a:lnTo>
                    <a:pt x="69" y="742"/>
                  </a:lnTo>
                  <a:lnTo>
                    <a:pt x="67" y="742"/>
                  </a:lnTo>
                  <a:lnTo>
                    <a:pt x="65" y="741"/>
                  </a:lnTo>
                  <a:lnTo>
                    <a:pt x="64" y="741"/>
                  </a:lnTo>
                  <a:lnTo>
                    <a:pt x="62" y="741"/>
                  </a:lnTo>
                  <a:lnTo>
                    <a:pt x="62" y="739"/>
                  </a:lnTo>
                  <a:lnTo>
                    <a:pt x="60" y="739"/>
                  </a:lnTo>
                  <a:lnTo>
                    <a:pt x="59" y="737"/>
                  </a:lnTo>
                  <a:lnTo>
                    <a:pt x="59" y="736"/>
                  </a:lnTo>
                  <a:lnTo>
                    <a:pt x="59" y="734"/>
                  </a:lnTo>
                  <a:lnTo>
                    <a:pt x="59" y="732"/>
                  </a:lnTo>
                  <a:lnTo>
                    <a:pt x="57" y="731"/>
                  </a:lnTo>
                  <a:lnTo>
                    <a:pt x="57" y="729"/>
                  </a:lnTo>
                  <a:lnTo>
                    <a:pt x="55" y="729"/>
                  </a:lnTo>
                  <a:lnTo>
                    <a:pt x="54" y="729"/>
                  </a:lnTo>
                  <a:lnTo>
                    <a:pt x="52" y="729"/>
                  </a:lnTo>
                  <a:lnTo>
                    <a:pt x="52" y="728"/>
                  </a:lnTo>
                  <a:lnTo>
                    <a:pt x="52" y="726"/>
                  </a:lnTo>
                  <a:lnTo>
                    <a:pt x="52" y="723"/>
                  </a:lnTo>
                  <a:lnTo>
                    <a:pt x="50" y="723"/>
                  </a:lnTo>
                  <a:lnTo>
                    <a:pt x="50" y="721"/>
                  </a:lnTo>
                  <a:lnTo>
                    <a:pt x="52" y="719"/>
                  </a:lnTo>
                  <a:lnTo>
                    <a:pt x="52" y="718"/>
                  </a:lnTo>
                  <a:lnTo>
                    <a:pt x="50" y="718"/>
                  </a:lnTo>
                  <a:lnTo>
                    <a:pt x="50" y="716"/>
                  </a:lnTo>
                  <a:lnTo>
                    <a:pt x="52" y="714"/>
                  </a:lnTo>
                  <a:lnTo>
                    <a:pt x="54" y="714"/>
                  </a:lnTo>
                  <a:lnTo>
                    <a:pt x="55" y="714"/>
                  </a:lnTo>
                  <a:lnTo>
                    <a:pt x="55" y="713"/>
                  </a:lnTo>
                  <a:lnTo>
                    <a:pt x="55" y="711"/>
                  </a:lnTo>
                  <a:lnTo>
                    <a:pt x="54" y="710"/>
                  </a:lnTo>
                  <a:lnTo>
                    <a:pt x="54" y="708"/>
                  </a:lnTo>
                  <a:lnTo>
                    <a:pt x="52" y="708"/>
                  </a:lnTo>
                  <a:lnTo>
                    <a:pt x="52" y="706"/>
                  </a:lnTo>
                  <a:lnTo>
                    <a:pt x="54" y="705"/>
                  </a:lnTo>
                  <a:lnTo>
                    <a:pt x="52" y="703"/>
                  </a:lnTo>
                  <a:lnTo>
                    <a:pt x="50" y="701"/>
                  </a:lnTo>
                  <a:lnTo>
                    <a:pt x="49" y="700"/>
                  </a:lnTo>
                  <a:lnTo>
                    <a:pt x="47" y="6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8" name="Freeform 20"/>
            <p:cNvSpPr>
              <a:spLocks noChangeArrowheads="1"/>
            </p:cNvSpPr>
            <p:nvPr/>
          </p:nvSpPr>
          <p:spPr bwMode="auto">
            <a:xfrm>
              <a:off x="5992813" y="2505075"/>
              <a:ext cx="1258887" cy="1349375"/>
            </a:xfrm>
            <a:custGeom>
              <a:avLst/>
              <a:gdLst>
                <a:gd name="T0" fmla="*/ 2147483647 w 881"/>
                <a:gd name="T1" fmla="*/ 2147483647 h 905"/>
                <a:gd name="T2" fmla="*/ 2147483647 w 881"/>
                <a:gd name="T3" fmla="*/ 2147483647 h 905"/>
                <a:gd name="T4" fmla="*/ 2147483647 w 881"/>
                <a:gd name="T5" fmla="*/ 2147483647 h 905"/>
                <a:gd name="T6" fmla="*/ 2147483647 w 881"/>
                <a:gd name="T7" fmla="*/ 2147483647 h 905"/>
                <a:gd name="T8" fmla="*/ 2147483647 w 881"/>
                <a:gd name="T9" fmla="*/ 2147483647 h 905"/>
                <a:gd name="T10" fmla="*/ 2147483647 w 881"/>
                <a:gd name="T11" fmla="*/ 2147483647 h 905"/>
                <a:gd name="T12" fmla="*/ 2147483647 w 881"/>
                <a:gd name="T13" fmla="*/ 2147483647 h 905"/>
                <a:gd name="T14" fmla="*/ 2147483647 w 881"/>
                <a:gd name="T15" fmla="*/ 2147483647 h 905"/>
                <a:gd name="T16" fmla="*/ 2147483647 w 881"/>
                <a:gd name="T17" fmla="*/ 2147483647 h 905"/>
                <a:gd name="T18" fmla="*/ 2147483647 w 881"/>
                <a:gd name="T19" fmla="*/ 2147483647 h 905"/>
                <a:gd name="T20" fmla="*/ 2147483647 w 881"/>
                <a:gd name="T21" fmla="*/ 2147483647 h 905"/>
                <a:gd name="T22" fmla="*/ 2147483647 w 881"/>
                <a:gd name="T23" fmla="*/ 2147483647 h 905"/>
                <a:gd name="T24" fmla="*/ 2147483647 w 881"/>
                <a:gd name="T25" fmla="*/ 2147483647 h 905"/>
                <a:gd name="T26" fmla="*/ 2147483647 w 881"/>
                <a:gd name="T27" fmla="*/ 2147483647 h 905"/>
                <a:gd name="T28" fmla="*/ 2147483647 w 881"/>
                <a:gd name="T29" fmla="*/ 2147483647 h 905"/>
                <a:gd name="T30" fmla="*/ 2147483647 w 881"/>
                <a:gd name="T31" fmla="*/ 2147483647 h 905"/>
                <a:gd name="T32" fmla="*/ 2147483647 w 881"/>
                <a:gd name="T33" fmla="*/ 2147483647 h 905"/>
                <a:gd name="T34" fmla="*/ 2147483647 w 881"/>
                <a:gd name="T35" fmla="*/ 2147483647 h 905"/>
                <a:gd name="T36" fmla="*/ 2147483647 w 881"/>
                <a:gd name="T37" fmla="*/ 2147483647 h 905"/>
                <a:gd name="T38" fmla="*/ 2147483647 w 881"/>
                <a:gd name="T39" fmla="*/ 2147483647 h 905"/>
                <a:gd name="T40" fmla="*/ 2147483647 w 881"/>
                <a:gd name="T41" fmla="*/ 2147483647 h 905"/>
                <a:gd name="T42" fmla="*/ 2147483647 w 881"/>
                <a:gd name="T43" fmla="*/ 2147483647 h 905"/>
                <a:gd name="T44" fmla="*/ 2147483647 w 881"/>
                <a:gd name="T45" fmla="*/ 2147483647 h 905"/>
                <a:gd name="T46" fmla="*/ 2147483647 w 881"/>
                <a:gd name="T47" fmla="*/ 2147483647 h 905"/>
                <a:gd name="T48" fmla="*/ 2147483647 w 881"/>
                <a:gd name="T49" fmla="*/ 2147483647 h 905"/>
                <a:gd name="T50" fmla="*/ 2147483647 w 881"/>
                <a:gd name="T51" fmla="*/ 2147483647 h 905"/>
                <a:gd name="T52" fmla="*/ 2147483647 w 881"/>
                <a:gd name="T53" fmla="*/ 2147483647 h 905"/>
                <a:gd name="T54" fmla="*/ 2147483647 w 881"/>
                <a:gd name="T55" fmla="*/ 2147483647 h 905"/>
                <a:gd name="T56" fmla="*/ 2147483647 w 881"/>
                <a:gd name="T57" fmla="*/ 2147483647 h 905"/>
                <a:gd name="T58" fmla="*/ 2147483647 w 881"/>
                <a:gd name="T59" fmla="*/ 2147483647 h 905"/>
                <a:gd name="T60" fmla="*/ 2147483647 w 881"/>
                <a:gd name="T61" fmla="*/ 2147483647 h 905"/>
                <a:gd name="T62" fmla="*/ 2147483647 w 881"/>
                <a:gd name="T63" fmla="*/ 2147483647 h 905"/>
                <a:gd name="T64" fmla="*/ 2147483647 w 881"/>
                <a:gd name="T65" fmla="*/ 2147483647 h 905"/>
                <a:gd name="T66" fmla="*/ 2147483647 w 881"/>
                <a:gd name="T67" fmla="*/ 2147483647 h 905"/>
                <a:gd name="T68" fmla="*/ 2147483647 w 881"/>
                <a:gd name="T69" fmla="*/ 2147483647 h 905"/>
                <a:gd name="T70" fmla="*/ 2147483647 w 881"/>
                <a:gd name="T71" fmla="*/ 2147483647 h 905"/>
                <a:gd name="T72" fmla="*/ 2147483647 w 881"/>
                <a:gd name="T73" fmla="*/ 2147483647 h 905"/>
                <a:gd name="T74" fmla="*/ 2147483647 w 881"/>
                <a:gd name="T75" fmla="*/ 2147483647 h 905"/>
                <a:gd name="T76" fmla="*/ 2147483647 w 881"/>
                <a:gd name="T77" fmla="*/ 2147483647 h 905"/>
                <a:gd name="T78" fmla="*/ 2147483647 w 881"/>
                <a:gd name="T79" fmla="*/ 2147483647 h 905"/>
                <a:gd name="T80" fmla="*/ 2147483647 w 881"/>
                <a:gd name="T81" fmla="*/ 2147483647 h 905"/>
                <a:gd name="T82" fmla="*/ 2147483647 w 881"/>
                <a:gd name="T83" fmla="*/ 2147483647 h 905"/>
                <a:gd name="T84" fmla="*/ 2147483647 w 881"/>
                <a:gd name="T85" fmla="*/ 2147483647 h 905"/>
                <a:gd name="T86" fmla="*/ 2147483647 w 881"/>
                <a:gd name="T87" fmla="*/ 2147483647 h 905"/>
                <a:gd name="T88" fmla="*/ 2147483647 w 881"/>
                <a:gd name="T89" fmla="*/ 2147483647 h 905"/>
                <a:gd name="T90" fmla="*/ 2147483647 w 881"/>
                <a:gd name="T91" fmla="*/ 2147483647 h 905"/>
                <a:gd name="T92" fmla="*/ 2147483647 w 881"/>
                <a:gd name="T93" fmla="*/ 2147483647 h 905"/>
                <a:gd name="T94" fmla="*/ 2147483647 w 881"/>
                <a:gd name="T95" fmla="*/ 2147483647 h 905"/>
                <a:gd name="T96" fmla="*/ 2147483647 w 881"/>
                <a:gd name="T97" fmla="*/ 2147483647 h 905"/>
                <a:gd name="T98" fmla="*/ 2147483647 w 881"/>
                <a:gd name="T99" fmla="*/ 2147483647 h 905"/>
                <a:gd name="T100" fmla="*/ 2147483647 w 881"/>
                <a:gd name="T101" fmla="*/ 2147483647 h 905"/>
                <a:gd name="T102" fmla="*/ 2147483647 w 881"/>
                <a:gd name="T103" fmla="*/ 2147483647 h 905"/>
                <a:gd name="T104" fmla="*/ 2147483647 w 881"/>
                <a:gd name="T105" fmla="*/ 2147483647 h 905"/>
                <a:gd name="T106" fmla="*/ 2147483647 w 881"/>
                <a:gd name="T107" fmla="*/ 2147483647 h 905"/>
                <a:gd name="T108" fmla="*/ 2147483647 w 881"/>
                <a:gd name="T109" fmla="*/ 2147483647 h 905"/>
                <a:gd name="T110" fmla="*/ 2147483647 w 881"/>
                <a:gd name="T111" fmla="*/ 2147483647 h 905"/>
                <a:gd name="T112" fmla="*/ 2147483647 w 881"/>
                <a:gd name="T113" fmla="*/ 2147483647 h 905"/>
                <a:gd name="T114" fmla="*/ 2147483647 w 881"/>
                <a:gd name="T115" fmla="*/ 2147483647 h 905"/>
                <a:gd name="T116" fmla="*/ 2147483647 w 881"/>
                <a:gd name="T117" fmla="*/ 2147483647 h 905"/>
                <a:gd name="T118" fmla="*/ 2147483647 w 881"/>
                <a:gd name="T119" fmla="*/ 2147483647 h 905"/>
                <a:gd name="T120" fmla="*/ 2147483647 w 881"/>
                <a:gd name="T121" fmla="*/ 2147483647 h 905"/>
                <a:gd name="T122" fmla="*/ 2147483647 w 881"/>
                <a:gd name="T123" fmla="*/ 2147483647 h 905"/>
                <a:gd name="T124" fmla="*/ 2147483647 w 881"/>
                <a:gd name="T125" fmla="*/ 2147483647 h 9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1"/>
                <a:gd name="T190" fmla="*/ 0 h 905"/>
                <a:gd name="T191" fmla="*/ 881 w 881"/>
                <a:gd name="T192" fmla="*/ 905 h 9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1" h="905">
                  <a:moveTo>
                    <a:pt x="706" y="822"/>
                  </a:moveTo>
                  <a:lnTo>
                    <a:pt x="706" y="823"/>
                  </a:lnTo>
                  <a:lnTo>
                    <a:pt x="706" y="826"/>
                  </a:lnTo>
                  <a:lnTo>
                    <a:pt x="706" y="828"/>
                  </a:lnTo>
                  <a:lnTo>
                    <a:pt x="706" y="830"/>
                  </a:lnTo>
                  <a:lnTo>
                    <a:pt x="706" y="831"/>
                  </a:lnTo>
                  <a:lnTo>
                    <a:pt x="706" y="833"/>
                  </a:lnTo>
                  <a:lnTo>
                    <a:pt x="704" y="835"/>
                  </a:lnTo>
                  <a:lnTo>
                    <a:pt x="706" y="836"/>
                  </a:lnTo>
                  <a:lnTo>
                    <a:pt x="706" y="838"/>
                  </a:lnTo>
                  <a:lnTo>
                    <a:pt x="707" y="840"/>
                  </a:lnTo>
                  <a:lnTo>
                    <a:pt x="707" y="841"/>
                  </a:lnTo>
                  <a:lnTo>
                    <a:pt x="709" y="843"/>
                  </a:lnTo>
                  <a:lnTo>
                    <a:pt x="711" y="843"/>
                  </a:lnTo>
                  <a:lnTo>
                    <a:pt x="711" y="845"/>
                  </a:lnTo>
                  <a:lnTo>
                    <a:pt x="709" y="845"/>
                  </a:lnTo>
                  <a:lnTo>
                    <a:pt x="709" y="846"/>
                  </a:lnTo>
                  <a:lnTo>
                    <a:pt x="707" y="846"/>
                  </a:lnTo>
                  <a:lnTo>
                    <a:pt x="707" y="848"/>
                  </a:lnTo>
                  <a:lnTo>
                    <a:pt x="706" y="848"/>
                  </a:lnTo>
                  <a:lnTo>
                    <a:pt x="706" y="849"/>
                  </a:lnTo>
                  <a:lnTo>
                    <a:pt x="704" y="851"/>
                  </a:lnTo>
                  <a:lnTo>
                    <a:pt x="704" y="853"/>
                  </a:lnTo>
                  <a:lnTo>
                    <a:pt x="701" y="854"/>
                  </a:lnTo>
                  <a:lnTo>
                    <a:pt x="699" y="858"/>
                  </a:lnTo>
                  <a:lnTo>
                    <a:pt x="697" y="858"/>
                  </a:lnTo>
                  <a:lnTo>
                    <a:pt x="697" y="859"/>
                  </a:lnTo>
                  <a:lnTo>
                    <a:pt x="699" y="859"/>
                  </a:lnTo>
                  <a:lnTo>
                    <a:pt x="697" y="861"/>
                  </a:lnTo>
                  <a:lnTo>
                    <a:pt x="696" y="861"/>
                  </a:lnTo>
                  <a:lnTo>
                    <a:pt x="694" y="863"/>
                  </a:lnTo>
                  <a:lnTo>
                    <a:pt x="692" y="863"/>
                  </a:lnTo>
                  <a:lnTo>
                    <a:pt x="691" y="863"/>
                  </a:lnTo>
                  <a:lnTo>
                    <a:pt x="689" y="863"/>
                  </a:lnTo>
                  <a:lnTo>
                    <a:pt x="689" y="864"/>
                  </a:lnTo>
                  <a:lnTo>
                    <a:pt x="687" y="864"/>
                  </a:lnTo>
                  <a:lnTo>
                    <a:pt x="685" y="864"/>
                  </a:lnTo>
                  <a:lnTo>
                    <a:pt x="684" y="866"/>
                  </a:lnTo>
                  <a:lnTo>
                    <a:pt x="682" y="868"/>
                  </a:lnTo>
                  <a:lnTo>
                    <a:pt x="680" y="869"/>
                  </a:lnTo>
                  <a:lnTo>
                    <a:pt x="679" y="871"/>
                  </a:lnTo>
                  <a:lnTo>
                    <a:pt x="677" y="872"/>
                  </a:lnTo>
                  <a:lnTo>
                    <a:pt x="675" y="874"/>
                  </a:lnTo>
                  <a:lnTo>
                    <a:pt x="674" y="876"/>
                  </a:lnTo>
                  <a:lnTo>
                    <a:pt x="672" y="879"/>
                  </a:lnTo>
                  <a:lnTo>
                    <a:pt x="672" y="881"/>
                  </a:lnTo>
                  <a:lnTo>
                    <a:pt x="670" y="881"/>
                  </a:lnTo>
                  <a:lnTo>
                    <a:pt x="669" y="881"/>
                  </a:lnTo>
                  <a:lnTo>
                    <a:pt x="670" y="881"/>
                  </a:lnTo>
                  <a:lnTo>
                    <a:pt x="670" y="882"/>
                  </a:lnTo>
                  <a:lnTo>
                    <a:pt x="670" y="884"/>
                  </a:lnTo>
                  <a:lnTo>
                    <a:pt x="669" y="886"/>
                  </a:lnTo>
                  <a:lnTo>
                    <a:pt x="665" y="891"/>
                  </a:lnTo>
                  <a:lnTo>
                    <a:pt x="663" y="892"/>
                  </a:lnTo>
                  <a:lnTo>
                    <a:pt x="663" y="894"/>
                  </a:lnTo>
                  <a:lnTo>
                    <a:pt x="663" y="895"/>
                  </a:lnTo>
                  <a:lnTo>
                    <a:pt x="662" y="895"/>
                  </a:lnTo>
                  <a:lnTo>
                    <a:pt x="662" y="897"/>
                  </a:lnTo>
                  <a:lnTo>
                    <a:pt x="662" y="899"/>
                  </a:lnTo>
                  <a:lnTo>
                    <a:pt x="662" y="900"/>
                  </a:lnTo>
                  <a:lnTo>
                    <a:pt x="662" y="902"/>
                  </a:lnTo>
                  <a:lnTo>
                    <a:pt x="660" y="902"/>
                  </a:lnTo>
                  <a:lnTo>
                    <a:pt x="660" y="904"/>
                  </a:lnTo>
                  <a:lnTo>
                    <a:pt x="660" y="905"/>
                  </a:lnTo>
                  <a:lnTo>
                    <a:pt x="660" y="904"/>
                  </a:lnTo>
                  <a:lnTo>
                    <a:pt x="660" y="902"/>
                  </a:lnTo>
                  <a:lnTo>
                    <a:pt x="658" y="902"/>
                  </a:lnTo>
                  <a:lnTo>
                    <a:pt x="645" y="894"/>
                  </a:lnTo>
                  <a:lnTo>
                    <a:pt x="608" y="871"/>
                  </a:lnTo>
                  <a:lnTo>
                    <a:pt x="608" y="869"/>
                  </a:lnTo>
                  <a:lnTo>
                    <a:pt x="606" y="869"/>
                  </a:lnTo>
                  <a:lnTo>
                    <a:pt x="604" y="868"/>
                  </a:lnTo>
                  <a:lnTo>
                    <a:pt x="603" y="866"/>
                  </a:lnTo>
                  <a:lnTo>
                    <a:pt x="608" y="863"/>
                  </a:lnTo>
                  <a:lnTo>
                    <a:pt x="611" y="859"/>
                  </a:lnTo>
                  <a:lnTo>
                    <a:pt x="611" y="858"/>
                  </a:lnTo>
                  <a:lnTo>
                    <a:pt x="609" y="858"/>
                  </a:lnTo>
                  <a:lnTo>
                    <a:pt x="609" y="856"/>
                  </a:lnTo>
                  <a:lnTo>
                    <a:pt x="609" y="858"/>
                  </a:lnTo>
                  <a:lnTo>
                    <a:pt x="609" y="856"/>
                  </a:lnTo>
                  <a:lnTo>
                    <a:pt x="609" y="854"/>
                  </a:lnTo>
                  <a:lnTo>
                    <a:pt x="608" y="854"/>
                  </a:lnTo>
                  <a:lnTo>
                    <a:pt x="608" y="853"/>
                  </a:lnTo>
                  <a:lnTo>
                    <a:pt x="608" y="851"/>
                  </a:lnTo>
                  <a:lnTo>
                    <a:pt x="608" y="849"/>
                  </a:lnTo>
                  <a:lnTo>
                    <a:pt x="608" y="848"/>
                  </a:lnTo>
                  <a:lnTo>
                    <a:pt x="606" y="848"/>
                  </a:lnTo>
                  <a:lnTo>
                    <a:pt x="604" y="848"/>
                  </a:lnTo>
                  <a:lnTo>
                    <a:pt x="604" y="846"/>
                  </a:lnTo>
                  <a:lnTo>
                    <a:pt x="603" y="848"/>
                  </a:lnTo>
                  <a:lnTo>
                    <a:pt x="601" y="846"/>
                  </a:lnTo>
                  <a:lnTo>
                    <a:pt x="601" y="845"/>
                  </a:lnTo>
                  <a:lnTo>
                    <a:pt x="599" y="845"/>
                  </a:lnTo>
                  <a:lnTo>
                    <a:pt x="599" y="843"/>
                  </a:lnTo>
                  <a:lnTo>
                    <a:pt x="599" y="841"/>
                  </a:lnTo>
                  <a:lnTo>
                    <a:pt x="598" y="841"/>
                  </a:lnTo>
                  <a:lnTo>
                    <a:pt x="598" y="840"/>
                  </a:lnTo>
                  <a:lnTo>
                    <a:pt x="596" y="838"/>
                  </a:lnTo>
                  <a:lnTo>
                    <a:pt x="596" y="836"/>
                  </a:lnTo>
                  <a:lnTo>
                    <a:pt x="596" y="838"/>
                  </a:lnTo>
                  <a:lnTo>
                    <a:pt x="594" y="840"/>
                  </a:lnTo>
                  <a:lnTo>
                    <a:pt x="594" y="838"/>
                  </a:lnTo>
                  <a:lnTo>
                    <a:pt x="593" y="836"/>
                  </a:lnTo>
                  <a:lnTo>
                    <a:pt x="591" y="838"/>
                  </a:lnTo>
                  <a:lnTo>
                    <a:pt x="591" y="836"/>
                  </a:lnTo>
                  <a:lnTo>
                    <a:pt x="589" y="836"/>
                  </a:lnTo>
                  <a:lnTo>
                    <a:pt x="589" y="835"/>
                  </a:lnTo>
                  <a:lnTo>
                    <a:pt x="589" y="833"/>
                  </a:lnTo>
                  <a:lnTo>
                    <a:pt x="587" y="833"/>
                  </a:lnTo>
                  <a:lnTo>
                    <a:pt x="586" y="833"/>
                  </a:lnTo>
                  <a:lnTo>
                    <a:pt x="584" y="833"/>
                  </a:lnTo>
                  <a:lnTo>
                    <a:pt x="584" y="831"/>
                  </a:lnTo>
                  <a:lnTo>
                    <a:pt x="584" y="830"/>
                  </a:lnTo>
                  <a:lnTo>
                    <a:pt x="582" y="830"/>
                  </a:lnTo>
                  <a:lnTo>
                    <a:pt x="582" y="828"/>
                  </a:lnTo>
                  <a:lnTo>
                    <a:pt x="582" y="826"/>
                  </a:lnTo>
                  <a:lnTo>
                    <a:pt x="582" y="825"/>
                  </a:lnTo>
                  <a:lnTo>
                    <a:pt x="581" y="825"/>
                  </a:lnTo>
                  <a:lnTo>
                    <a:pt x="581" y="823"/>
                  </a:lnTo>
                  <a:lnTo>
                    <a:pt x="579" y="823"/>
                  </a:lnTo>
                  <a:lnTo>
                    <a:pt x="579" y="822"/>
                  </a:lnTo>
                  <a:lnTo>
                    <a:pt x="577" y="822"/>
                  </a:lnTo>
                  <a:lnTo>
                    <a:pt x="576" y="822"/>
                  </a:lnTo>
                  <a:lnTo>
                    <a:pt x="576" y="820"/>
                  </a:lnTo>
                  <a:lnTo>
                    <a:pt x="574" y="818"/>
                  </a:lnTo>
                  <a:lnTo>
                    <a:pt x="572" y="818"/>
                  </a:lnTo>
                  <a:lnTo>
                    <a:pt x="572" y="820"/>
                  </a:lnTo>
                  <a:lnTo>
                    <a:pt x="571" y="818"/>
                  </a:lnTo>
                  <a:lnTo>
                    <a:pt x="569" y="818"/>
                  </a:lnTo>
                  <a:lnTo>
                    <a:pt x="571" y="817"/>
                  </a:lnTo>
                  <a:lnTo>
                    <a:pt x="572" y="817"/>
                  </a:lnTo>
                  <a:lnTo>
                    <a:pt x="571" y="815"/>
                  </a:lnTo>
                  <a:lnTo>
                    <a:pt x="572" y="815"/>
                  </a:lnTo>
                  <a:lnTo>
                    <a:pt x="572" y="813"/>
                  </a:lnTo>
                  <a:lnTo>
                    <a:pt x="571" y="813"/>
                  </a:lnTo>
                  <a:lnTo>
                    <a:pt x="572" y="812"/>
                  </a:lnTo>
                  <a:lnTo>
                    <a:pt x="571" y="812"/>
                  </a:lnTo>
                  <a:lnTo>
                    <a:pt x="571" y="810"/>
                  </a:lnTo>
                  <a:lnTo>
                    <a:pt x="572" y="810"/>
                  </a:lnTo>
                  <a:lnTo>
                    <a:pt x="574" y="808"/>
                  </a:lnTo>
                  <a:lnTo>
                    <a:pt x="576" y="807"/>
                  </a:lnTo>
                  <a:lnTo>
                    <a:pt x="576" y="805"/>
                  </a:lnTo>
                  <a:lnTo>
                    <a:pt x="576" y="803"/>
                  </a:lnTo>
                  <a:lnTo>
                    <a:pt x="574" y="803"/>
                  </a:lnTo>
                  <a:lnTo>
                    <a:pt x="576" y="802"/>
                  </a:lnTo>
                  <a:lnTo>
                    <a:pt x="576" y="800"/>
                  </a:lnTo>
                  <a:lnTo>
                    <a:pt x="576" y="799"/>
                  </a:lnTo>
                  <a:lnTo>
                    <a:pt x="576" y="797"/>
                  </a:lnTo>
                  <a:lnTo>
                    <a:pt x="574" y="797"/>
                  </a:lnTo>
                  <a:lnTo>
                    <a:pt x="574" y="795"/>
                  </a:lnTo>
                  <a:lnTo>
                    <a:pt x="574" y="794"/>
                  </a:lnTo>
                  <a:lnTo>
                    <a:pt x="574" y="792"/>
                  </a:lnTo>
                  <a:lnTo>
                    <a:pt x="576" y="792"/>
                  </a:lnTo>
                  <a:lnTo>
                    <a:pt x="576" y="790"/>
                  </a:lnTo>
                  <a:lnTo>
                    <a:pt x="576" y="789"/>
                  </a:lnTo>
                  <a:lnTo>
                    <a:pt x="574" y="789"/>
                  </a:lnTo>
                  <a:lnTo>
                    <a:pt x="574" y="787"/>
                  </a:lnTo>
                  <a:lnTo>
                    <a:pt x="574" y="785"/>
                  </a:lnTo>
                  <a:lnTo>
                    <a:pt x="576" y="785"/>
                  </a:lnTo>
                  <a:lnTo>
                    <a:pt x="576" y="784"/>
                  </a:lnTo>
                  <a:lnTo>
                    <a:pt x="576" y="782"/>
                  </a:lnTo>
                  <a:lnTo>
                    <a:pt x="576" y="781"/>
                  </a:lnTo>
                  <a:lnTo>
                    <a:pt x="576" y="779"/>
                  </a:lnTo>
                  <a:lnTo>
                    <a:pt x="577" y="779"/>
                  </a:lnTo>
                  <a:lnTo>
                    <a:pt x="579" y="779"/>
                  </a:lnTo>
                  <a:lnTo>
                    <a:pt x="579" y="777"/>
                  </a:lnTo>
                  <a:lnTo>
                    <a:pt x="579" y="776"/>
                  </a:lnTo>
                  <a:lnTo>
                    <a:pt x="581" y="776"/>
                  </a:lnTo>
                  <a:lnTo>
                    <a:pt x="581" y="774"/>
                  </a:lnTo>
                  <a:lnTo>
                    <a:pt x="581" y="772"/>
                  </a:lnTo>
                  <a:lnTo>
                    <a:pt x="582" y="772"/>
                  </a:lnTo>
                  <a:lnTo>
                    <a:pt x="582" y="771"/>
                  </a:lnTo>
                  <a:lnTo>
                    <a:pt x="582" y="769"/>
                  </a:lnTo>
                  <a:lnTo>
                    <a:pt x="584" y="769"/>
                  </a:lnTo>
                  <a:lnTo>
                    <a:pt x="586" y="769"/>
                  </a:lnTo>
                  <a:lnTo>
                    <a:pt x="586" y="771"/>
                  </a:lnTo>
                  <a:lnTo>
                    <a:pt x="587" y="771"/>
                  </a:lnTo>
                  <a:lnTo>
                    <a:pt x="589" y="771"/>
                  </a:lnTo>
                  <a:lnTo>
                    <a:pt x="591" y="771"/>
                  </a:lnTo>
                  <a:lnTo>
                    <a:pt x="593" y="771"/>
                  </a:lnTo>
                  <a:lnTo>
                    <a:pt x="593" y="769"/>
                  </a:lnTo>
                  <a:lnTo>
                    <a:pt x="594" y="769"/>
                  </a:lnTo>
                  <a:lnTo>
                    <a:pt x="594" y="771"/>
                  </a:lnTo>
                  <a:lnTo>
                    <a:pt x="596" y="771"/>
                  </a:lnTo>
                  <a:lnTo>
                    <a:pt x="598" y="772"/>
                  </a:lnTo>
                  <a:lnTo>
                    <a:pt x="599" y="772"/>
                  </a:lnTo>
                  <a:lnTo>
                    <a:pt x="599" y="771"/>
                  </a:lnTo>
                  <a:lnTo>
                    <a:pt x="601" y="772"/>
                  </a:lnTo>
                  <a:lnTo>
                    <a:pt x="601" y="771"/>
                  </a:lnTo>
                  <a:lnTo>
                    <a:pt x="603" y="771"/>
                  </a:lnTo>
                  <a:lnTo>
                    <a:pt x="603" y="769"/>
                  </a:lnTo>
                  <a:lnTo>
                    <a:pt x="603" y="767"/>
                  </a:lnTo>
                  <a:lnTo>
                    <a:pt x="604" y="767"/>
                  </a:lnTo>
                  <a:lnTo>
                    <a:pt x="604" y="766"/>
                  </a:lnTo>
                  <a:lnTo>
                    <a:pt x="604" y="764"/>
                  </a:lnTo>
                  <a:lnTo>
                    <a:pt x="604" y="762"/>
                  </a:lnTo>
                  <a:lnTo>
                    <a:pt x="603" y="762"/>
                  </a:lnTo>
                  <a:lnTo>
                    <a:pt x="603" y="761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2"/>
                  </a:lnTo>
                  <a:lnTo>
                    <a:pt x="598" y="761"/>
                  </a:lnTo>
                  <a:lnTo>
                    <a:pt x="596" y="761"/>
                  </a:lnTo>
                  <a:lnTo>
                    <a:pt x="596" y="759"/>
                  </a:lnTo>
                  <a:lnTo>
                    <a:pt x="598" y="759"/>
                  </a:lnTo>
                  <a:lnTo>
                    <a:pt x="598" y="758"/>
                  </a:lnTo>
                  <a:lnTo>
                    <a:pt x="599" y="756"/>
                  </a:lnTo>
                  <a:lnTo>
                    <a:pt x="599" y="754"/>
                  </a:lnTo>
                  <a:lnTo>
                    <a:pt x="599" y="753"/>
                  </a:lnTo>
                  <a:lnTo>
                    <a:pt x="599" y="751"/>
                  </a:lnTo>
                  <a:lnTo>
                    <a:pt x="599" y="749"/>
                  </a:lnTo>
                  <a:lnTo>
                    <a:pt x="601" y="748"/>
                  </a:lnTo>
                  <a:lnTo>
                    <a:pt x="601" y="746"/>
                  </a:lnTo>
                  <a:lnTo>
                    <a:pt x="601" y="744"/>
                  </a:lnTo>
                  <a:lnTo>
                    <a:pt x="601" y="743"/>
                  </a:lnTo>
                  <a:lnTo>
                    <a:pt x="603" y="741"/>
                  </a:lnTo>
                  <a:lnTo>
                    <a:pt x="604" y="741"/>
                  </a:lnTo>
                  <a:lnTo>
                    <a:pt x="606" y="741"/>
                  </a:lnTo>
                  <a:lnTo>
                    <a:pt x="606" y="739"/>
                  </a:lnTo>
                  <a:lnTo>
                    <a:pt x="608" y="741"/>
                  </a:lnTo>
                  <a:lnTo>
                    <a:pt x="609" y="741"/>
                  </a:lnTo>
                  <a:lnTo>
                    <a:pt x="611" y="741"/>
                  </a:lnTo>
                  <a:lnTo>
                    <a:pt x="611" y="743"/>
                  </a:lnTo>
                  <a:lnTo>
                    <a:pt x="613" y="743"/>
                  </a:lnTo>
                  <a:lnTo>
                    <a:pt x="613" y="741"/>
                  </a:lnTo>
                  <a:lnTo>
                    <a:pt x="615" y="741"/>
                  </a:lnTo>
                  <a:lnTo>
                    <a:pt x="615" y="739"/>
                  </a:lnTo>
                  <a:lnTo>
                    <a:pt x="613" y="739"/>
                  </a:lnTo>
                  <a:lnTo>
                    <a:pt x="613" y="738"/>
                  </a:lnTo>
                  <a:lnTo>
                    <a:pt x="611" y="738"/>
                  </a:lnTo>
                  <a:lnTo>
                    <a:pt x="613" y="738"/>
                  </a:lnTo>
                  <a:lnTo>
                    <a:pt x="613" y="736"/>
                  </a:lnTo>
                  <a:lnTo>
                    <a:pt x="615" y="735"/>
                  </a:lnTo>
                  <a:lnTo>
                    <a:pt x="616" y="733"/>
                  </a:lnTo>
                  <a:lnTo>
                    <a:pt x="616" y="731"/>
                  </a:lnTo>
                  <a:lnTo>
                    <a:pt x="618" y="731"/>
                  </a:lnTo>
                  <a:lnTo>
                    <a:pt x="618" y="730"/>
                  </a:lnTo>
                  <a:lnTo>
                    <a:pt x="618" y="728"/>
                  </a:lnTo>
                  <a:lnTo>
                    <a:pt x="620" y="728"/>
                  </a:lnTo>
                  <a:lnTo>
                    <a:pt x="620" y="726"/>
                  </a:lnTo>
                  <a:lnTo>
                    <a:pt x="620" y="728"/>
                  </a:lnTo>
                  <a:lnTo>
                    <a:pt x="620" y="730"/>
                  </a:lnTo>
                  <a:lnTo>
                    <a:pt x="621" y="731"/>
                  </a:lnTo>
                  <a:lnTo>
                    <a:pt x="623" y="731"/>
                  </a:lnTo>
                  <a:lnTo>
                    <a:pt x="623" y="730"/>
                  </a:lnTo>
                  <a:lnTo>
                    <a:pt x="623" y="728"/>
                  </a:lnTo>
                  <a:lnTo>
                    <a:pt x="625" y="726"/>
                  </a:lnTo>
                  <a:lnTo>
                    <a:pt x="625" y="725"/>
                  </a:lnTo>
                  <a:lnTo>
                    <a:pt x="626" y="721"/>
                  </a:lnTo>
                  <a:lnTo>
                    <a:pt x="626" y="720"/>
                  </a:lnTo>
                  <a:lnTo>
                    <a:pt x="628" y="720"/>
                  </a:lnTo>
                  <a:lnTo>
                    <a:pt x="630" y="718"/>
                  </a:lnTo>
                  <a:lnTo>
                    <a:pt x="628" y="718"/>
                  </a:lnTo>
                  <a:lnTo>
                    <a:pt x="630" y="718"/>
                  </a:lnTo>
                  <a:lnTo>
                    <a:pt x="630" y="716"/>
                  </a:lnTo>
                  <a:lnTo>
                    <a:pt x="630" y="718"/>
                  </a:lnTo>
                  <a:lnTo>
                    <a:pt x="631" y="718"/>
                  </a:lnTo>
                  <a:lnTo>
                    <a:pt x="633" y="718"/>
                  </a:lnTo>
                  <a:lnTo>
                    <a:pt x="633" y="716"/>
                  </a:lnTo>
                  <a:lnTo>
                    <a:pt x="633" y="715"/>
                  </a:lnTo>
                  <a:lnTo>
                    <a:pt x="635" y="715"/>
                  </a:lnTo>
                  <a:lnTo>
                    <a:pt x="636" y="715"/>
                  </a:lnTo>
                  <a:lnTo>
                    <a:pt x="636" y="713"/>
                  </a:lnTo>
                  <a:lnTo>
                    <a:pt x="635" y="712"/>
                  </a:lnTo>
                  <a:lnTo>
                    <a:pt x="635" y="710"/>
                  </a:lnTo>
                  <a:lnTo>
                    <a:pt x="636" y="708"/>
                  </a:lnTo>
                  <a:lnTo>
                    <a:pt x="638" y="708"/>
                  </a:lnTo>
                  <a:lnTo>
                    <a:pt x="638" y="707"/>
                  </a:lnTo>
                  <a:lnTo>
                    <a:pt x="640" y="707"/>
                  </a:lnTo>
                  <a:lnTo>
                    <a:pt x="640" y="705"/>
                  </a:lnTo>
                  <a:lnTo>
                    <a:pt x="640" y="703"/>
                  </a:lnTo>
                  <a:lnTo>
                    <a:pt x="640" y="702"/>
                  </a:lnTo>
                  <a:lnTo>
                    <a:pt x="638" y="702"/>
                  </a:lnTo>
                  <a:lnTo>
                    <a:pt x="640" y="702"/>
                  </a:lnTo>
                  <a:lnTo>
                    <a:pt x="642" y="700"/>
                  </a:lnTo>
                  <a:lnTo>
                    <a:pt x="642" y="698"/>
                  </a:lnTo>
                  <a:lnTo>
                    <a:pt x="642" y="697"/>
                  </a:lnTo>
                  <a:lnTo>
                    <a:pt x="640" y="697"/>
                  </a:lnTo>
                  <a:lnTo>
                    <a:pt x="640" y="695"/>
                  </a:lnTo>
                  <a:lnTo>
                    <a:pt x="638" y="693"/>
                  </a:lnTo>
                  <a:lnTo>
                    <a:pt x="636" y="692"/>
                  </a:lnTo>
                  <a:lnTo>
                    <a:pt x="636" y="690"/>
                  </a:lnTo>
                  <a:lnTo>
                    <a:pt x="635" y="690"/>
                  </a:lnTo>
                  <a:lnTo>
                    <a:pt x="636" y="689"/>
                  </a:lnTo>
                  <a:lnTo>
                    <a:pt x="635" y="689"/>
                  </a:lnTo>
                  <a:lnTo>
                    <a:pt x="633" y="687"/>
                  </a:lnTo>
                  <a:lnTo>
                    <a:pt x="631" y="689"/>
                  </a:lnTo>
                  <a:lnTo>
                    <a:pt x="630" y="689"/>
                  </a:lnTo>
                  <a:lnTo>
                    <a:pt x="628" y="689"/>
                  </a:lnTo>
                  <a:lnTo>
                    <a:pt x="628" y="687"/>
                  </a:lnTo>
                  <a:lnTo>
                    <a:pt x="626" y="687"/>
                  </a:lnTo>
                  <a:lnTo>
                    <a:pt x="625" y="687"/>
                  </a:lnTo>
                  <a:lnTo>
                    <a:pt x="626" y="685"/>
                  </a:lnTo>
                  <a:lnTo>
                    <a:pt x="625" y="685"/>
                  </a:lnTo>
                  <a:lnTo>
                    <a:pt x="623" y="685"/>
                  </a:lnTo>
                  <a:lnTo>
                    <a:pt x="623" y="684"/>
                  </a:lnTo>
                  <a:lnTo>
                    <a:pt x="621" y="684"/>
                  </a:lnTo>
                  <a:lnTo>
                    <a:pt x="623" y="682"/>
                  </a:lnTo>
                  <a:lnTo>
                    <a:pt x="621" y="682"/>
                  </a:lnTo>
                  <a:lnTo>
                    <a:pt x="621" y="684"/>
                  </a:lnTo>
                  <a:lnTo>
                    <a:pt x="621" y="682"/>
                  </a:lnTo>
                  <a:lnTo>
                    <a:pt x="623" y="682"/>
                  </a:lnTo>
                  <a:lnTo>
                    <a:pt x="621" y="682"/>
                  </a:lnTo>
                  <a:lnTo>
                    <a:pt x="621" y="680"/>
                  </a:lnTo>
                  <a:lnTo>
                    <a:pt x="623" y="680"/>
                  </a:lnTo>
                  <a:lnTo>
                    <a:pt x="621" y="680"/>
                  </a:lnTo>
                  <a:lnTo>
                    <a:pt x="621" y="682"/>
                  </a:lnTo>
                  <a:lnTo>
                    <a:pt x="621" y="680"/>
                  </a:lnTo>
                  <a:lnTo>
                    <a:pt x="620" y="680"/>
                  </a:lnTo>
                  <a:lnTo>
                    <a:pt x="621" y="680"/>
                  </a:lnTo>
                  <a:lnTo>
                    <a:pt x="621" y="679"/>
                  </a:lnTo>
                  <a:lnTo>
                    <a:pt x="620" y="679"/>
                  </a:lnTo>
                  <a:lnTo>
                    <a:pt x="620" y="680"/>
                  </a:lnTo>
                  <a:lnTo>
                    <a:pt x="618" y="680"/>
                  </a:lnTo>
                  <a:lnTo>
                    <a:pt x="618" y="679"/>
                  </a:lnTo>
                  <a:lnTo>
                    <a:pt x="616" y="679"/>
                  </a:lnTo>
                  <a:lnTo>
                    <a:pt x="616" y="680"/>
                  </a:lnTo>
                  <a:lnTo>
                    <a:pt x="615" y="679"/>
                  </a:lnTo>
                  <a:lnTo>
                    <a:pt x="615" y="680"/>
                  </a:lnTo>
                  <a:lnTo>
                    <a:pt x="615" y="679"/>
                  </a:lnTo>
                  <a:lnTo>
                    <a:pt x="613" y="679"/>
                  </a:lnTo>
                  <a:lnTo>
                    <a:pt x="613" y="680"/>
                  </a:lnTo>
                  <a:lnTo>
                    <a:pt x="613" y="679"/>
                  </a:lnTo>
                  <a:lnTo>
                    <a:pt x="613" y="680"/>
                  </a:lnTo>
                  <a:lnTo>
                    <a:pt x="611" y="679"/>
                  </a:lnTo>
                  <a:lnTo>
                    <a:pt x="613" y="679"/>
                  </a:lnTo>
                  <a:lnTo>
                    <a:pt x="613" y="677"/>
                  </a:lnTo>
                  <a:lnTo>
                    <a:pt x="613" y="675"/>
                  </a:lnTo>
                  <a:lnTo>
                    <a:pt x="613" y="677"/>
                  </a:lnTo>
                  <a:lnTo>
                    <a:pt x="611" y="677"/>
                  </a:lnTo>
                  <a:lnTo>
                    <a:pt x="611" y="675"/>
                  </a:lnTo>
                  <a:lnTo>
                    <a:pt x="609" y="675"/>
                  </a:lnTo>
                  <a:lnTo>
                    <a:pt x="609" y="674"/>
                  </a:lnTo>
                  <a:lnTo>
                    <a:pt x="608" y="674"/>
                  </a:lnTo>
                  <a:lnTo>
                    <a:pt x="608" y="672"/>
                  </a:lnTo>
                  <a:lnTo>
                    <a:pt x="606" y="672"/>
                  </a:lnTo>
                  <a:lnTo>
                    <a:pt x="606" y="670"/>
                  </a:lnTo>
                  <a:lnTo>
                    <a:pt x="604" y="670"/>
                  </a:lnTo>
                  <a:lnTo>
                    <a:pt x="603" y="670"/>
                  </a:lnTo>
                  <a:lnTo>
                    <a:pt x="603" y="672"/>
                  </a:lnTo>
                  <a:lnTo>
                    <a:pt x="603" y="670"/>
                  </a:lnTo>
                  <a:lnTo>
                    <a:pt x="601" y="670"/>
                  </a:lnTo>
                  <a:lnTo>
                    <a:pt x="601" y="672"/>
                  </a:lnTo>
                  <a:lnTo>
                    <a:pt x="599" y="672"/>
                  </a:lnTo>
                  <a:lnTo>
                    <a:pt x="599" y="670"/>
                  </a:lnTo>
                  <a:lnTo>
                    <a:pt x="599" y="672"/>
                  </a:lnTo>
                  <a:lnTo>
                    <a:pt x="598" y="672"/>
                  </a:lnTo>
                  <a:lnTo>
                    <a:pt x="596" y="672"/>
                  </a:lnTo>
                  <a:lnTo>
                    <a:pt x="594" y="672"/>
                  </a:lnTo>
                  <a:lnTo>
                    <a:pt x="594" y="670"/>
                  </a:lnTo>
                  <a:lnTo>
                    <a:pt x="594" y="672"/>
                  </a:lnTo>
                  <a:lnTo>
                    <a:pt x="594" y="670"/>
                  </a:lnTo>
                  <a:lnTo>
                    <a:pt x="593" y="670"/>
                  </a:lnTo>
                  <a:lnTo>
                    <a:pt x="593" y="672"/>
                  </a:lnTo>
                  <a:lnTo>
                    <a:pt x="593" y="670"/>
                  </a:lnTo>
                  <a:lnTo>
                    <a:pt x="593" y="672"/>
                  </a:lnTo>
                  <a:lnTo>
                    <a:pt x="591" y="672"/>
                  </a:lnTo>
                  <a:lnTo>
                    <a:pt x="591" y="670"/>
                  </a:lnTo>
                  <a:lnTo>
                    <a:pt x="591" y="672"/>
                  </a:lnTo>
                  <a:lnTo>
                    <a:pt x="589" y="670"/>
                  </a:lnTo>
                  <a:lnTo>
                    <a:pt x="587" y="670"/>
                  </a:lnTo>
                  <a:lnTo>
                    <a:pt x="587" y="669"/>
                  </a:lnTo>
                  <a:lnTo>
                    <a:pt x="587" y="667"/>
                  </a:lnTo>
                  <a:lnTo>
                    <a:pt x="586" y="667"/>
                  </a:lnTo>
                  <a:lnTo>
                    <a:pt x="586" y="666"/>
                  </a:lnTo>
                  <a:lnTo>
                    <a:pt x="584" y="666"/>
                  </a:lnTo>
                  <a:lnTo>
                    <a:pt x="584" y="667"/>
                  </a:lnTo>
                  <a:lnTo>
                    <a:pt x="582" y="667"/>
                  </a:lnTo>
                  <a:lnTo>
                    <a:pt x="581" y="667"/>
                  </a:lnTo>
                  <a:lnTo>
                    <a:pt x="579" y="667"/>
                  </a:lnTo>
                  <a:lnTo>
                    <a:pt x="579" y="669"/>
                  </a:lnTo>
                  <a:lnTo>
                    <a:pt x="577" y="669"/>
                  </a:lnTo>
                  <a:lnTo>
                    <a:pt x="576" y="670"/>
                  </a:lnTo>
                  <a:lnTo>
                    <a:pt x="574" y="669"/>
                  </a:lnTo>
                  <a:lnTo>
                    <a:pt x="574" y="667"/>
                  </a:lnTo>
                  <a:lnTo>
                    <a:pt x="572" y="667"/>
                  </a:lnTo>
                  <a:lnTo>
                    <a:pt x="572" y="666"/>
                  </a:lnTo>
                  <a:lnTo>
                    <a:pt x="571" y="666"/>
                  </a:lnTo>
                  <a:lnTo>
                    <a:pt x="572" y="666"/>
                  </a:lnTo>
                  <a:lnTo>
                    <a:pt x="572" y="664"/>
                  </a:lnTo>
                  <a:lnTo>
                    <a:pt x="571" y="664"/>
                  </a:lnTo>
                  <a:lnTo>
                    <a:pt x="569" y="662"/>
                  </a:lnTo>
                  <a:lnTo>
                    <a:pt x="567" y="664"/>
                  </a:lnTo>
                  <a:lnTo>
                    <a:pt x="567" y="662"/>
                  </a:lnTo>
                  <a:lnTo>
                    <a:pt x="566" y="662"/>
                  </a:lnTo>
                  <a:lnTo>
                    <a:pt x="566" y="661"/>
                  </a:lnTo>
                  <a:lnTo>
                    <a:pt x="564" y="661"/>
                  </a:lnTo>
                  <a:lnTo>
                    <a:pt x="564" y="659"/>
                  </a:lnTo>
                  <a:lnTo>
                    <a:pt x="562" y="659"/>
                  </a:lnTo>
                  <a:lnTo>
                    <a:pt x="562" y="657"/>
                  </a:lnTo>
                  <a:lnTo>
                    <a:pt x="560" y="657"/>
                  </a:lnTo>
                  <a:lnTo>
                    <a:pt x="560" y="659"/>
                  </a:lnTo>
                  <a:lnTo>
                    <a:pt x="559" y="659"/>
                  </a:lnTo>
                  <a:lnTo>
                    <a:pt x="557" y="659"/>
                  </a:lnTo>
                  <a:lnTo>
                    <a:pt x="559" y="659"/>
                  </a:lnTo>
                  <a:lnTo>
                    <a:pt x="559" y="661"/>
                  </a:lnTo>
                  <a:lnTo>
                    <a:pt x="557" y="661"/>
                  </a:lnTo>
                  <a:lnTo>
                    <a:pt x="557" y="662"/>
                  </a:lnTo>
                  <a:lnTo>
                    <a:pt x="555" y="662"/>
                  </a:lnTo>
                  <a:lnTo>
                    <a:pt x="555" y="661"/>
                  </a:lnTo>
                  <a:lnTo>
                    <a:pt x="554" y="661"/>
                  </a:lnTo>
                  <a:lnTo>
                    <a:pt x="554" y="659"/>
                  </a:lnTo>
                  <a:lnTo>
                    <a:pt x="554" y="657"/>
                  </a:lnTo>
                  <a:lnTo>
                    <a:pt x="552" y="657"/>
                  </a:lnTo>
                  <a:lnTo>
                    <a:pt x="552" y="656"/>
                  </a:lnTo>
                  <a:lnTo>
                    <a:pt x="550" y="656"/>
                  </a:lnTo>
                  <a:lnTo>
                    <a:pt x="550" y="657"/>
                  </a:lnTo>
                  <a:lnTo>
                    <a:pt x="549" y="657"/>
                  </a:lnTo>
                  <a:lnTo>
                    <a:pt x="549" y="659"/>
                  </a:lnTo>
                  <a:lnTo>
                    <a:pt x="547" y="659"/>
                  </a:lnTo>
                  <a:lnTo>
                    <a:pt x="545" y="661"/>
                  </a:lnTo>
                  <a:lnTo>
                    <a:pt x="544" y="659"/>
                  </a:lnTo>
                  <a:lnTo>
                    <a:pt x="544" y="661"/>
                  </a:lnTo>
                  <a:lnTo>
                    <a:pt x="544" y="659"/>
                  </a:lnTo>
                  <a:lnTo>
                    <a:pt x="542" y="659"/>
                  </a:lnTo>
                  <a:lnTo>
                    <a:pt x="542" y="657"/>
                  </a:lnTo>
                  <a:lnTo>
                    <a:pt x="540" y="657"/>
                  </a:lnTo>
                  <a:lnTo>
                    <a:pt x="539" y="657"/>
                  </a:lnTo>
                  <a:lnTo>
                    <a:pt x="537" y="656"/>
                  </a:lnTo>
                  <a:lnTo>
                    <a:pt x="537" y="657"/>
                  </a:lnTo>
                  <a:lnTo>
                    <a:pt x="535" y="657"/>
                  </a:lnTo>
                  <a:lnTo>
                    <a:pt x="535" y="659"/>
                  </a:lnTo>
                  <a:lnTo>
                    <a:pt x="535" y="661"/>
                  </a:lnTo>
                  <a:lnTo>
                    <a:pt x="533" y="661"/>
                  </a:lnTo>
                  <a:lnTo>
                    <a:pt x="533" y="662"/>
                  </a:lnTo>
                  <a:lnTo>
                    <a:pt x="532" y="662"/>
                  </a:lnTo>
                  <a:lnTo>
                    <a:pt x="530" y="662"/>
                  </a:lnTo>
                  <a:lnTo>
                    <a:pt x="528" y="662"/>
                  </a:lnTo>
                  <a:lnTo>
                    <a:pt x="527" y="662"/>
                  </a:lnTo>
                  <a:lnTo>
                    <a:pt x="525" y="664"/>
                  </a:lnTo>
                  <a:lnTo>
                    <a:pt x="523" y="664"/>
                  </a:lnTo>
                  <a:lnTo>
                    <a:pt x="522" y="664"/>
                  </a:lnTo>
                  <a:lnTo>
                    <a:pt x="522" y="666"/>
                  </a:lnTo>
                  <a:lnTo>
                    <a:pt x="520" y="667"/>
                  </a:lnTo>
                  <a:lnTo>
                    <a:pt x="518" y="666"/>
                  </a:lnTo>
                  <a:lnTo>
                    <a:pt x="515" y="666"/>
                  </a:lnTo>
                  <a:lnTo>
                    <a:pt x="513" y="664"/>
                  </a:lnTo>
                  <a:lnTo>
                    <a:pt x="511" y="664"/>
                  </a:lnTo>
                  <a:lnTo>
                    <a:pt x="510" y="664"/>
                  </a:lnTo>
                  <a:lnTo>
                    <a:pt x="510" y="666"/>
                  </a:lnTo>
                  <a:lnTo>
                    <a:pt x="508" y="666"/>
                  </a:lnTo>
                  <a:lnTo>
                    <a:pt x="508" y="664"/>
                  </a:lnTo>
                  <a:lnTo>
                    <a:pt x="506" y="664"/>
                  </a:lnTo>
                  <a:lnTo>
                    <a:pt x="505" y="664"/>
                  </a:lnTo>
                  <a:lnTo>
                    <a:pt x="503" y="664"/>
                  </a:lnTo>
                  <a:lnTo>
                    <a:pt x="500" y="643"/>
                  </a:lnTo>
                  <a:lnTo>
                    <a:pt x="500" y="641"/>
                  </a:lnTo>
                  <a:lnTo>
                    <a:pt x="498" y="641"/>
                  </a:lnTo>
                  <a:lnTo>
                    <a:pt x="491" y="636"/>
                  </a:lnTo>
                  <a:lnTo>
                    <a:pt x="490" y="633"/>
                  </a:lnTo>
                  <a:lnTo>
                    <a:pt x="486" y="631"/>
                  </a:lnTo>
                  <a:lnTo>
                    <a:pt x="457" y="605"/>
                  </a:lnTo>
                  <a:lnTo>
                    <a:pt x="456" y="606"/>
                  </a:lnTo>
                  <a:lnTo>
                    <a:pt x="454" y="606"/>
                  </a:lnTo>
                  <a:lnTo>
                    <a:pt x="452" y="606"/>
                  </a:lnTo>
                  <a:lnTo>
                    <a:pt x="451" y="606"/>
                  </a:lnTo>
                  <a:lnTo>
                    <a:pt x="451" y="608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11"/>
                  </a:lnTo>
                  <a:lnTo>
                    <a:pt x="446" y="611"/>
                  </a:lnTo>
                  <a:lnTo>
                    <a:pt x="444" y="611"/>
                  </a:lnTo>
                  <a:lnTo>
                    <a:pt x="444" y="613"/>
                  </a:lnTo>
                  <a:lnTo>
                    <a:pt x="442" y="611"/>
                  </a:lnTo>
                  <a:lnTo>
                    <a:pt x="441" y="611"/>
                  </a:lnTo>
                  <a:lnTo>
                    <a:pt x="439" y="611"/>
                  </a:lnTo>
                  <a:lnTo>
                    <a:pt x="437" y="611"/>
                  </a:lnTo>
                  <a:lnTo>
                    <a:pt x="435" y="611"/>
                  </a:lnTo>
                  <a:lnTo>
                    <a:pt x="432" y="611"/>
                  </a:lnTo>
                  <a:lnTo>
                    <a:pt x="432" y="613"/>
                  </a:lnTo>
                  <a:lnTo>
                    <a:pt x="430" y="613"/>
                  </a:lnTo>
                  <a:lnTo>
                    <a:pt x="429" y="611"/>
                  </a:lnTo>
                  <a:lnTo>
                    <a:pt x="429" y="610"/>
                  </a:lnTo>
                  <a:lnTo>
                    <a:pt x="427" y="610"/>
                  </a:lnTo>
                  <a:lnTo>
                    <a:pt x="427" y="608"/>
                  </a:lnTo>
                  <a:lnTo>
                    <a:pt x="425" y="608"/>
                  </a:lnTo>
                  <a:lnTo>
                    <a:pt x="425" y="606"/>
                  </a:lnTo>
                  <a:lnTo>
                    <a:pt x="424" y="606"/>
                  </a:lnTo>
                  <a:lnTo>
                    <a:pt x="424" y="605"/>
                  </a:lnTo>
                  <a:lnTo>
                    <a:pt x="422" y="605"/>
                  </a:lnTo>
                  <a:lnTo>
                    <a:pt x="420" y="605"/>
                  </a:lnTo>
                  <a:lnTo>
                    <a:pt x="419" y="606"/>
                  </a:lnTo>
                  <a:lnTo>
                    <a:pt x="417" y="605"/>
                  </a:lnTo>
                  <a:lnTo>
                    <a:pt x="417" y="606"/>
                  </a:lnTo>
                  <a:lnTo>
                    <a:pt x="415" y="606"/>
                  </a:lnTo>
                  <a:lnTo>
                    <a:pt x="414" y="608"/>
                  </a:lnTo>
                  <a:lnTo>
                    <a:pt x="414" y="606"/>
                  </a:lnTo>
                  <a:lnTo>
                    <a:pt x="412" y="606"/>
                  </a:lnTo>
                  <a:lnTo>
                    <a:pt x="410" y="605"/>
                  </a:lnTo>
                  <a:lnTo>
                    <a:pt x="408" y="605"/>
                  </a:lnTo>
                  <a:lnTo>
                    <a:pt x="407" y="603"/>
                  </a:lnTo>
                  <a:lnTo>
                    <a:pt x="405" y="605"/>
                  </a:lnTo>
                  <a:lnTo>
                    <a:pt x="403" y="603"/>
                  </a:lnTo>
                  <a:lnTo>
                    <a:pt x="402" y="603"/>
                  </a:lnTo>
                  <a:lnTo>
                    <a:pt x="400" y="603"/>
                  </a:lnTo>
                  <a:lnTo>
                    <a:pt x="398" y="601"/>
                  </a:lnTo>
                  <a:lnTo>
                    <a:pt x="397" y="601"/>
                  </a:lnTo>
                  <a:lnTo>
                    <a:pt x="397" y="600"/>
                  </a:lnTo>
                  <a:lnTo>
                    <a:pt x="397" y="598"/>
                  </a:lnTo>
                  <a:lnTo>
                    <a:pt x="395" y="598"/>
                  </a:lnTo>
                  <a:lnTo>
                    <a:pt x="393" y="598"/>
                  </a:lnTo>
                  <a:lnTo>
                    <a:pt x="393" y="597"/>
                  </a:lnTo>
                  <a:lnTo>
                    <a:pt x="392" y="597"/>
                  </a:lnTo>
                  <a:lnTo>
                    <a:pt x="392" y="595"/>
                  </a:lnTo>
                  <a:lnTo>
                    <a:pt x="390" y="595"/>
                  </a:lnTo>
                  <a:lnTo>
                    <a:pt x="388" y="593"/>
                  </a:lnTo>
                  <a:lnTo>
                    <a:pt x="387" y="593"/>
                  </a:lnTo>
                  <a:lnTo>
                    <a:pt x="387" y="592"/>
                  </a:lnTo>
                  <a:lnTo>
                    <a:pt x="385" y="593"/>
                  </a:lnTo>
                  <a:lnTo>
                    <a:pt x="385" y="592"/>
                  </a:lnTo>
                  <a:lnTo>
                    <a:pt x="385" y="590"/>
                  </a:lnTo>
                  <a:lnTo>
                    <a:pt x="383" y="590"/>
                  </a:lnTo>
                  <a:lnTo>
                    <a:pt x="381" y="588"/>
                  </a:lnTo>
                  <a:lnTo>
                    <a:pt x="381" y="590"/>
                  </a:lnTo>
                  <a:lnTo>
                    <a:pt x="380" y="590"/>
                  </a:lnTo>
                  <a:lnTo>
                    <a:pt x="380" y="592"/>
                  </a:lnTo>
                  <a:lnTo>
                    <a:pt x="380" y="590"/>
                  </a:lnTo>
                  <a:lnTo>
                    <a:pt x="378" y="590"/>
                  </a:lnTo>
                  <a:lnTo>
                    <a:pt x="376" y="588"/>
                  </a:lnTo>
                  <a:lnTo>
                    <a:pt x="375" y="588"/>
                  </a:lnTo>
                  <a:lnTo>
                    <a:pt x="375" y="587"/>
                  </a:lnTo>
                  <a:lnTo>
                    <a:pt x="373" y="587"/>
                  </a:lnTo>
                  <a:lnTo>
                    <a:pt x="373" y="585"/>
                  </a:lnTo>
                  <a:lnTo>
                    <a:pt x="371" y="585"/>
                  </a:lnTo>
                  <a:lnTo>
                    <a:pt x="370" y="585"/>
                  </a:lnTo>
                  <a:lnTo>
                    <a:pt x="368" y="583"/>
                  </a:lnTo>
                  <a:lnTo>
                    <a:pt x="368" y="582"/>
                  </a:lnTo>
                  <a:lnTo>
                    <a:pt x="366" y="582"/>
                  </a:lnTo>
                  <a:lnTo>
                    <a:pt x="365" y="582"/>
                  </a:lnTo>
                  <a:lnTo>
                    <a:pt x="363" y="580"/>
                  </a:lnTo>
                  <a:lnTo>
                    <a:pt x="361" y="580"/>
                  </a:lnTo>
                  <a:lnTo>
                    <a:pt x="361" y="579"/>
                  </a:lnTo>
                  <a:lnTo>
                    <a:pt x="359" y="579"/>
                  </a:lnTo>
                  <a:lnTo>
                    <a:pt x="359" y="577"/>
                  </a:lnTo>
                  <a:lnTo>
                    <a:pt x="358" y="577"/>
                  </a:lnTo>
                  <a:lnTo>
                    <a:pt x="358" y="575"/>
                  </a:lnTo>
                  <a:lnTo>
                    <a:pt x="356" y="575"/>
                  </a:lnTo>
                  <a:lnTo>
                    <a:pt x="356" y="574"/>
                  </a:lnTo>
                  <a:lnTo>
                    <a:pt x="356" y="575"/>
                  </a:lnTo>
                  <a:lnTo>
                    <a:pt x="354" y="575"/>
                  </a:lnTo>
                  <a:lnTo>
                    <a:pt x="354" y="574"/>
                  </a:lnTo>
                  <a:lnTo>
                    <a:pt x="353" y="574"/>
                  </a:lnTo>
                  <a:lnTo>
                    <a:pt x="353" y="572"/>
                  </a:lnTo>
                  <a:lnTo>
                    <a:pt x="353" y="574"/>
                  </a:lnTo>
                  <a:lnTo>
                    <a:pt x="351" y="574"/>
                  </a:lnTo>
                  <a:lnTo>
                    <a:pt x="351" y="572"/>
                  </a:lnTo>
                  <a:lnTo>
                    <a:pt x="351" y="570"/>
                  </a:lnTo>
                  <a:lnTo>
                    <a:pt x="349" y="570"/>
                  </a:lnTo>
                  <a:lnTo>
                    <a:pt x="349" y="569"/>
                  </a:lnTo>
                  <a:lnTo>
                    <a:pt x="348" y="569"/>
                  </a:lnTo>
                  <a:lnTo>
                    <a:pt x="346" y="569"/>
                  </a:lnTo>
                  <a:lnTo>
                    <a:pt x="344" y="569"/>
                  </a:lnTo>
                  <a:lnTo>
                    <a:pt x="343" y="569"/>
                  </a:lnTo>
                  <a:lnTo>
                    <a:pt x="341" y="569"/>
                  </a:lnTo>
                  <a:lnTo>
                    <a:pt x="341" y="567"/>
                  </a:lnTo>
                  <a:lnTo>
                    <a:pt x="339" y="567"/>
                  </a:lnTo>
                  <a:lnTo>
                    <a:pt x="338" y="567"/>
                  </a:lnTo>
                  <a:lnTo>
                    <a:pt x="336" y="567"/>
                  </a:lnTo>
                  <a:lnTo>
                    <a:pt x="336" y="569"/>
                  </a:lnTo>
                  <a:lnTo>
                    <a:pt x="336" y="567"/>
                  </a:lnTo>
                  <a:lnTo>
                    <a:pt x="334" y="567"/>
                  </a:lnTo>
                  <a:lnTo>
                    <a:pt x="334" y="565"/>
                  </a:lnTo>
                  <a:lnTo>
                    <a:pt x="334" y="567"/>
                  </a:lnTo>
                  <a:lnTo>
                    <a:pt x="332" y="567"/>
                  </a:lnTo>
                  <a:lnTo>
                    <a:pt x="332" y="565"/>
                  </a:lnTo>
                  <a:lnTo>
                    <a:pt x="331" y="565"/>
                  </a:lnTo>
                  <a:lnTo>
                    <a:pt x="329" y="565"/>
                  </a:lnTo>
                  <a:lnTo>
                    <a:pt x="329" y="564"/>
                  </a:lnTo>
                  <a:lnTo>
                    <a:pt x="327" y="564"/>
                  </a:lnTo>
                  <a:lnTo>
                    <a:pt x="327" y="565"/>
                  </a:lnTo>
                  <a:lnTo>
                    <a:pt x="326" y="565"/>
                  </a:lnTo>
                  <a:lnTo>
                    <a:pt x="326" y="564"/>
                  </a:lnTo>
                  <a:lnTo>
                    <a:pt x="324" y="564"/>
                  </a:lnTo>
                  <a:lnTo>
                    <a:pt x="324" y="565"/>
                  </a:lnTo>
                  <a:lnTo>
                    <a:pt x="324" y="564"/>
                  </a:lnTo>
                  <a:lnTo>
                    <a:pt x="322" y="565"/>
                  </a:lnTo>
                  <a:lnTo>
                    <a:pt x="322" y="564"/>
                  </a:lnTo>
                  <a:lnTo>
                    <a:pt x="321" y="564"/>
                  </a:lnTo>
                  <a:lnTo>
                    <a:pt x="321" y="565"/>
                  </a:lnTo>
                  <a:lnTo>
                    <a:pt x="321" y="564"/>
                  </a:lnTo>
                  <a:lnTo>
                    <a:pt x="321" y="565"/>
                  </a:lnTo>
                  <a:lnTo>
                    <a:pt x="319" y="565"/>
                  </a:lnTo>
                  <a:lnTo>
                    <a:pt x="317" y="565"/>
                  </a:lnTo>
                  <a:lnTo>
                    <a:pt x="317" y="567"/>
                  </a:lnTo>
                  <a:lnTo>
                    <a:pt x="316" y="567"/>
                  </a:lnTo>
                  <a:lnTo>
                    <a:pt x="316" y="565"/>
                  </a:lnTo>
                  <a:lnTo>
                    <a:pt x="314" y="565"/>
                  </a:lnTo>
                  <a:lnTo>
                    <a:pt x="314" y="567"/>
                  </a:lnTo>
                  <a:lnTo>
                    <a:pt x="312" y="567"/>
                  </a:lnTo>
                  <a:lnTo>
                    <a:pt x="311" y="567"/>
                  </a:lnTo>
                  <a:lnTo>
                    <a:pt x="311" y="569"/>
                  </a:lnTo>
                  <a:lnTo>
                    <a:pt x="309" y="569"/>
                  </a:lnTo>
                  <a:lnTo>
                    <a:pt x="307" y="569"/>
                  </a:lnTo>
                  <a:lnTo>
                    <a:pt x="305" y="569"/>
                  </a:lnTo>
                  <a:lnTo>
                    <a:pt x="305" y="570"/>
                  </a:lnTo>
                  <a:lnTo>
                    <a:pt x="304" y="570"/>
                  </a:lnTo>
                  <a:lnTo>
                    <a:pt x="302" y="570"/>
                  </a:lnTo>
                  <a:lnTo>
                    <a:pt x="302" y="572"/>
                  </a:lnTo>
                  <a:lnTo>
                    <a:pt x="300" y="572"/>
                  </a:lnTo>
                  <a:lnTo>
                    <a:pt x="300" y="574"/>
                  </a:lnTo>
                  <a:lnTo>
                    <a:pt x="300" y="575"/>
                  </a:lnTo>
                  <a:lnTo>
                    <a:pt x="299" y="574"/>
                  </a:lnTo>
                  <a:lnTo>
                    <a:pt x="299" y="575"/>
                  </a:lnTo>
                  <a:lnTo>
                    <a:pt x="300" y="575"/>
                  </a:lnTo>
                  <a:lnTo>
                    <a:pt x="300" y="577"/>
                  </a:lnTo>
                  <a:lnTo>
                    <a:pt x="299" y="577"/>
                  </a:lnTo>
                  <a:lnTo>
                    <a:pt x="297" y="577"/>
                  </a:lnTo>
                  <a:lnTo>
                    <a:pt x="295" y="577"/>
                  </a:lnTo>
                  <a:lnTo>
                    <a:pt x="295" y="579"/>
                  </a:lnTo>
                  <a:lnTo>
                    <a:pt x="294" y="579"/>
                  </a:lnTo>
                  <a:lnTo>
                    <a:pt x="294" y="577"/>
                  </a:lnTo>
                  <a:lnTo>
                    <a:pt x="292" y="575"/>
                  </a:lnTo>
                  <a:lnTo>
                    <a:pt x="290" y="575"/>
                  </a:lnTo>
                  <a:lnTo>
                    <a:pt x="289" y="574"/>
                  </a:lnTo>
                  <a:lnTo>
                    <a:pt x="287" y="574"/>
                  </a:lnTo>
                  <a:lnTo>
                    <a:pt x="285" y="574"/>
                  </a:lnTo>
                  <a:lnTo>
                    <a:pt x="283" y="574"/>
                  </a:lnTo>
                  <a:lnTo>
                    <a:pt x="283" y="572"/>
                  </a:lnTo>
                  <a:lnTo>
                    <a:pt x="282" y="572"/>
                  </a:lnTo>
                  <a:lnTo>
                    <a:pt x="280" y="572"/>
                  </a:lnTo>
                  <a:lnTo>
                    <a:pt x="280" y="570"/>
                  </a:lnTo>
                  <a:lnTo>
                    <a:pt x="280" y="572"/>
                  </a:lnTo>
                  <a:lnTo>
                    <a:pt x="278" y="572"/>
                  </a:lnTo>
                  <a:lnTo>
                    <a:pt x="278" y="570"/>
                  </a:lnTo>
                  <a:lnTo>
                    <a:pt x="277" y="570"/>
                  </a:lnTo>
                  <a:lnTo>
                    <a:pt x="277" y="572"/>
                  </a:lnTo>
                  <a:lnTo>
                    <a:pt x="275" y="572"/>
                  </a:lnTo>
                  <a:lnTo>
                    <a:pt x="275" y="570"/>
                  </a:lnTo>
                  <a:lnTo>
                    <a:pt x="277" y="570"/>
                  </a:lnTo>
                  <a:lnTo>
                    <a:pt x="275" y="569"/>
                  </a:lnTo>
                  <a:lnTo>
                    <a:pt x="273" y="569"/>
                  </a:lnTo>
                  <a:lnTo>
                    <a:pt x="272" y="569"/>
                  </a:lnTo>
                  <a:lnTo>
                    <a:pt x="272" y="567"/>
                  </a:lnTo>
                  <a:lnTo>
                    <a:pt x="270" y="567"/>
                  </a:lnTo>
                  <a:lnTo>
                    <a:pt x="268" y="567"/>
                  </a:lnTo>
                  <a:lnTo>
                    <a:pt x="267" y="567"/>
                  </a:lnTo>
                  <a:lnTo>
                    <a:pt x="265" y="567"/>
                  </a:lnTo>
                  <a:lnTo>
                    <a:pt x="265" y="565"/>
                  </a:lnTo>
                  <a:lnTo>
                    <a:pt x="263" y="565"/>
                  </a:lnTo>
                  <a:lnTo>
                    <a:pt x="262" y="565"/>
                  </a:lnTo>
                  <a:lnTo>
                    <a:pt x="262" y="564"/>
                  </a:lnTo>
                  <a:lnTo>
                    <a:pt x="260" y="564"/>
                  </a:lnTo>
                  <a:lnTo>
                    <a:pt x="262" y="564"/>
                  </a:lnTo>
                  <a:lnTo>
                    <a:pt x="262" y="562"/>
                  </a:lnTo>
                  <a:lnTo>
                    <a:pt x="260" y="562"/>
                  </a:lnTo>
                  <a:lnTo>
                    <a:pt x="262" y="562"/>
                  </a:lnTo>
                  <a:lnTo>
                    <a:pt x="260" y="562"/>
                  </a:lnTo>
                  <a:lnTo>
                    <a:pt x="262" y="560"/>
                  </a:lnTo>
                  <a:lnTo>
                    <a:pt x="262" y="562"/>
                  </a:lnTo>
                  <a:lnTo>
                    <a:pt x="262" y="560"/>
                  </a:lnTo>
                  <a:lnTo>
                    <a:pt x="262" y="559"/>
                  </a:lnTo>
                  <a:lnTo>
                    <a:pt x="260" y="559"/>
                  </a:lnTo>
                  <a:lnTo>
                    <a:pt x="260" y="557"/>
                  </a:lnTo>
                  <a:lnTo>
                    <a:pt x="262" y="556"/>
                  </a:lnTo>
                  <a:lnTo>
                    <a:pt x="260" y="556"/>
                  </a:lnTo>
                  <a:lnTo>
                    <a:pt x="262" y="554"/>
                  </a:lnTo>
                  <a:lnTo>
                    <a:pt x="262" y="552"/>
                  </a:lnTo>
                  <a:lnTo>
                    <a:pt x="262" y="551"/>
                  </a:lnTo>
                  <a:lnTo>
                    <a:pt x="263" y="549"/>
                  </a:lnTo>
                  <a:lnTo>
                    <a:pt x="265" y="544"/>
                  </a:lnTo>
                  <a:lnTo>
                    <a:pt x="267" y="539"/>
                  </a:lnTo>
                  <a:lnTo>
                    <a:pt x="268" y="537"/>
                  </a:lnTo>
                  <a:lnTo>
                    <a:pt x="268" y="536"/>
                  </a:lnTo>
                  <a:lnTo>
                    <a:pt x="270" y="536"/>
                  </a:lnTo>
                  <a:lnTo>
                    <a:pt x="270" y="534"/>
                  </a:lnTo>
                  <a:lnTo>
                    <a:pt x="268" y="534"/>
                  </a:lnTo>
                  <a:lnTo>
                    <a:pt x="268" y="536"/>
                  </a:lnTo>
                  <a:lnTo>
                    <a:pt x="268" y="534"/>
                  </a:lnTo>
                  <a:lnTo>
                    <a:pt x="267" y="534"/>
                  </a:lnTo>
                  <a:lnTo>
                    <a:pt x="267" y="533"/>
                  </a:lnTo>
                  <a:lnTo>
                    <a:pt x="265" y="533"/>
                  </a:lnTo>
                  <a:lnTo>
                    <a:pt x="263" y="533"/>
                  </a:lnTo>
                  <a:lnTo>
                    <a:pt x="263" y="534"/>
                  </a:lnTo>
                  <a:lnTo>
                    <a:pt x="263" y="533"/>
                  </a:lnTo>
                  <a:lnTo>
                    <a:pt x="262" y="533"/>
                  </a:lnTo>
                  <a:lnTo>
                    <a:pt x="260" y="533"/>
                  </a:lnTo>
                  <a:lnTo>
                    <a:pt x="260" y="531"/>
                  </a:lnTo>
                  <a:lnTo>
                    <a:pt x="258" y="531"/>
                  </a:lnTo>
                  <a:lnTo>
                    <a:pt x="258" y="533"/>
                  </a:lnTo>
                  <a:lnTo>
                    <a:pt x="256" y="533"/>
                  </a:lnTo>
                  <a:lnTo>
                    <a:pt x="256" y="531"/>
                  </a:lnTo>
                  <a:lnTo>
                    <a:pt x="256" y="533"/>
                  </a:lnTo>
                  <a:lnTo>
                    <a:pt x="255" y="531"/>
                  </a:lnTo>
                  <a:lnTo>
                    <a:pt x="255" y="533"/>
                  </a:lnTo>
                  <a:lnTo>
                    <a:pt x="255" y="531"/>
                  </a:lnTo>
                  <a:lnTo>
                    <a:pt x="253" y="531"/>
                  </a:lnTo>
                  <a:lnTo>
                    <a:pt x="253" y="529"/>
                  </a:lnTo>
                  <a:lnTo>
                    <a:pt x="251" y="529"/>
                  </a:lnTo>
                  <a:lnTo>
                    <a:pt x="250" y="529"/>
                  </a:lnTo>
                  <a:lnTo>
                    <a:pt x="250" y="528"/>
                  </a:lnTo>
                  <a:lnTo>
                    <a:pt x="248" y="529"/>
                  </a:lnTo>
                  <a:lnTo>
                    <a:pt x="246" y="529"/>
                  </a:lnTo>
                  <a:lnTo>
                    <a:pt x="246" y="531"/>
                  </a:lnTo>
                  <a:lnTo>
                    <a:pt x="246" y="529"/>
                  </a:lnTo>
                  <a:lnTo>
                    <a:pt x="245" y="529"/>
                  </a:lnTo>
                  <a:lnTo>
                    <a:pt x="245" y="531"/>
                  </a:lnTo>
                  <a:lnTo>
                    <a:pt x="245" y="529"/>
                  </a:lnTo>
                  <a:lnTo>
                    <a:pt x="245" y="531"/>
                  </a:lnTo>
                  <a:lnTo>
                    <a:pt x="243" y="531"/>
                  </a:lnTo>
                  <a:lnTo>
                    <a:pt x="243" y="529"/>
                  </a:lnTo>
                  <a:lnTo>
                    <a:pt x="245" y="529"/>
                  </a:lnTo>
                  <a:lnTo>
                    <a:pt x="243" y="529"/>
                  </a:lnTo>
                  <a:lnTo>
                    <a:pt x="243" y="531"/>
                  </a:lnTo>
                  <a:lnTo>
                    <a:pt x="241" y="529"/>
                  </a:lnTo>
                  <a:lnTo>
                    <a:pt x="243" y="529"/>
                  </a:lnTo>
                  <a:lnTo>
                    <a:pt x="241" y="529"/>
                  </a:lnTo>
                  <a:lnTo>
                    <a:pt x="243" y="529"/>
                  </a:lnTo>
                  <a:lnTo>
                    <a:pt x="241" y="529"/>
                  </a:lnTo>
                  <a:lnTo>
                    <a:pt x="240" y="529"/>
                  </a:lnTo>
                  <a:lnTo>
                    <a:pt x="240" y="528"/>
                  </a:lnTo>
                  <a:lnTo>
                    <a:pt x="238" y="528"/>
                  </a:lnTo>
                  <a:lnTo>
                    <a:pt x="238" y="529"/>
                  </a:lnTo>
                  <a:lnTo>
                    <a:pt x="236" y="529"/>
                  </a:lnTo>
                  <a:lnTo>
                    <a:pt x="236" y="528"/>
                  </a:lnTo>
                  <a:lnTo>
                    <a:pt x="235" y="528"/>
                  </a:lnTo>
                  <a:lnTo>
                    <a:pt x="235" y="529"/>
                  </a:lnTo>
                  <a:lnTo>
                    <a:pt x="233" y="529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8" y="526"/>
                  </a:lnTo>
                  <a:lnTo>
                    <a:pt x="229" y="526"/>
                  </a:lnTo>
                  <a:lnTo>
                    <a:pt x="228" y="526"/>
                  </a:lnTo>
                  <a:lnTo>
                    <a:pt x="226" y="526"/>
                  </a:lnTo>
                  <a:lnTo>
                    <a:pt x="226" y="528"/>
                  </a:lnTo>
                  <a:lnTo>
                    <a:pt x="224" y="528"/>
                  </a:lnTo>
                  <a:lnTo>
                    <a:pt x="224" y="526"/>
                  </a:lnTo>
                  <a:lnTo>
                    <a:pt x="223" y="526"/>
                  </a:lnTo>
                  <a:lnTo>
                    <a:pt x="223" y="528"/>
                  </a:lnTo>
                  <a:lnTo>
                    <a:pt x="223" y="526"/>
                  </a:lnTo>
                  <a:lnTo>
                    <a:pt x="223" y="528"/>
                  </a:lnTo>
                  <a:lnTo>
                    <a:pt x="221" y="528"/>
                  </a:lnTo>
                  <a:lnTo>
                    <a:pt x="219" y="526"/>
                  </a:lnTo>
                  <a:lnTo>
                    <a:pt x="218" y="528"/>
                  </a:lnTo>
                  <a:lnTo>
                    <a:pt x="216" y="528"/>
                  </a:lnTo>
                  <a:lnTo>
                    <a:pt x="216" y="529"/>
                  </a:lnTo>
                  <a:lnTo>
                    <a:pt x="214" y="529"/>
                  </a:lnTo>
                  <a:lnTo>
                    <a:pt x="213" y="529"/>
                  </a:lnTo>
                  <a:lnTo>
                    <a:pt x="214" y="529"/>
                  </a:lnTo>
                  <a:lnTo>
                    <a:pt x="213" y="529"/>
                  </a:lnTo>
                  <a:lnTo>
                    <a:pt x="211" y="529"/>
                  </a:lnTo>
                  <a:lnTo>
                    <a:pt x="209" y="531"/>
                  </a:lnTo>
                  <a:lnTo>
                    <a:pt x="207" y="533"/>
                  </a:lnTo>
                  <a:lnTo>
                    <a:pt x="206" y="533"/>
                  </a:lnTo>
                  <a:lnTo>
                    <a:pt x="204" y="533"/>
                  </a:lnTo>
                  <a:lnTo>
                    <a:pt x="204" y="534"/>
                  </a:lnTo>
                  <a:lnTo>
                    <a:pt x="202" y="534"/>
                  </a:lnTo>
                  <a:lnTo>
                    <a:pt x="201" y="534"/>
                  </a:lnTo>
                  <a:lnTo>
                    <a:pt x="199" y="534"/>
                  </a:lnTo>
                  <a:lnTo>
                    <a:pt x="197" y="534"/>
                  </a:lnTo>
                  <a:lnTo>
                    <a:pt x="197" y="536"/>
                  </a:lnTo>
                  <a:lnTo>
                    <a:pt x="196" y="534"/>
                  </a:lnTo>
                  <a:lnTo>
                    <a:pt x="196" y="536"/>
                  </a:lnTo>
                  <a:lnTo>
                    <a:pt x="194" y="536"/>
                  </a:lnTo>
                  <a:lnTo>
                    <a:pt x="194" y="537"/>
                  </a:lnTo>
                  <a:lnTo>
                    <a:pt x="192" y="537"/>
                  </a:lnTo>
                  <a:lnTo>
                    <a:pt x="191" y="537"/>
                  </a:lnTo>
                  <a:lnTo>
                    <a:pt x="191" y="539"/>
                  </a:lnTo>
                  <a:lnTo>
                    <a:pt x="189" y="539"/>
                  </a:lnTo>
                  <a:lnTo>
                    <a:pt x="191" y="539"/>
                  </a:lnTo>
                  <a:lnTo>
                    <a:pt x="189" y="539"/>
                  </a:lnTo>
                  <a:lnTo>
                    <a:pt x="189" y="541"/>
                  </a:lnTo>
                  <a:lnTo>
                    <a:pt x="189" y="539"/>
                  </a:lnTo>
                  <a:lnTo>
                    <a:pt x="189" y="541"/>
                  </a:lnTo>
                  <a:lnTo>
                    <a:pt x="187" y="541"/>
                  </a:lnTo>
                  <a:lnTo>
                    <a:pt x="186" y="541"/>
                  </a:lnTo>
                  <a:lnTo>
                    <a:pt x="187" y="542"/>
                  </a:lnTo>
                  <a:lnTo>
                    <a:pt x="186" y="542"/>
                  </a:lnTo>
                  <a:lnTo>
                    <a:pt x="184" y="542"/>
                  </a:lnTo>
                  <a:lnTo>
                    <a:pt x="184" y="544"/>
                  </a:lnTo>
                  <a:lnTo>
                    <a:pt x="182" y="544"/>
                  </a:lnTo>
                  <a:lnTo>
                    <a:pt x="182" y="546"/>
                  </a:lnTo>
                  <a:lnTo>
                    <a:pt x="182" y="544"/>
                  </a:lnTo>
                  <a:lnTo>
                    <a:pt x="180" y="546"/>
                  </a:lnTo>
                  <a:lnTo>
                    <a:pt x="179" y="546"/>
                  </a:lnTo>
                  <a:lnTo>
                    <a:pt x="179" y="547"/>
                  </a:lnTo>
                  <a:lnTo>
                    <a:pt x="177" y="547"/>
                  </a:lnTo>
                  <a:lnTo>
                    <a:pt x="175" y="547"/>
                  </a:lnTo>
                  <a:lnTo>
                    <a:pt x="175" y="549"/>
                  </a:lnTo>
                  <a:lnTo>
                    <a:pt x="174" y="549"/>
                  </a:lnTo>
                  <a:lnTo>
                    <a:pt x="172" y="549"/>
                  </a:lnTo>
                  <a:lnTo>
                    <a:pt x="172" y="551"/>
                  </a:lnTo>
                  <a:lnTo>
                    <a:pt x="170" y="551"/>
                  </a:lnTo>
                  <a:lnTo>
                    <a:pt x="170" y="552"/>
                  </a:lnTo>
                  <a:lnTo>
                    <a:pt x="170" y="554"/>
                  </a:lnTo>
                  <a:lnTo>
                    <a:pt x="170" y="552"/>
                  </a:lnTo>
                  <a:lnTo>
                    <a:pt x="170" y="554"/>
                  </a:lnTo>
                  <a:lnTo>
                    <a:pt x="169" y="554"/>
                  </a:lnTo>
                  <a:lnTo>
                    <a:pt x="169" y="556"/>
                  </a:lnTo>
                  <a:lnTo>
                    <a:pt x="167" y="557"/>
                  </a:lnTo>
                  <a:lnTo>
                    <a:pt x="169" y="557"/>
                  </a:lnTo>
                  <a:lnTo>
                    <a:pt x="169" y="556"/>
                  </a:lnTo>
                  <a:lnTo>
                    <a:pt x="169" y="557"/>
                  </a:lnTo>
                  <a:lnTo>
                    <a:pt x="167" y="557"/>
                  </a:lnTo>
                  <a:lnTo>
                    <a:pt x="167" y="559"/>
                  </a:lnTo>
                  <a:lnTo>
                    <a:pt x="165" y="559"/>
                  </a:lnTo>
                  <a:lnTo>
                    <a:pt x="167" y="559"/>
                  </a:lnTo>
                  <a:lnTo>
                    <a:pt x="165" y="559"/>
                  </a:lnTo>
                  <a:lnTo>
                    <a:pt x="164" y="560"/>
                  </a:lnTo>
                  <a:lnTo>
                    <a:pt x="164" y="559"/>
                  </a:lnTo>
                  <a:lnTo>
                    <a:pt x="164" y="560"/>
                  </a:lnTo>
                  <a:lnTo>
                    <a:pt x="162" y="560"/>
                  </a:lnTo>
                  <a:lnTo>
                    <a:pt x="160" y="562"/>
                  </a:lnTo>
                  <a:lnTo>
                    <a:pt x="159" y="562"/>
                  </a:lnTo>
                  <a:lnTo>
                    <a:pt x="157" y="562"/>
                  </a:lnTo>
                  <a:lnTo>
                    <a:pt x="157" y="564"/>
                  </a:lnTo>
                  <a:lnTo>
                    <a:pt x="155" y="564"/>
                  </a:lnTo>
                  <a:lnTo>
                    <a:pt x="157" y="564"/>
                  </a:lnTo>
                  <a:lnTo>
                    <a:pt x="155" y="565"/>
                  </a:lnTo>
                  <a:lnTo>
                    <a:pt x="153" y="565"/>
                  </a:lnTo>
                  <a:lnTo>
                    <a:pt x="152" y="567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48" y="569"/>
                  </a:lnTo>
                  <a:lnTo>
                    <a:pt x="148" y="570"/>
                  </a:lnTo>
                  <a:lnTo>
                    <a:pt x="148" y="572"/>
                  </a:lnTo>
                  <a:lnTo>
                    <a:pt x="147" y="572"/>
                  </a:lnTo>
                  <a:lnTo>
                    <a:pt x="147" y="574"/>
                  </a:lnTo>
                  <a:lnTo>
                    <a:pt x="145" y="574"/>
                  </a:lnTo>
                  <a:lnTo>
                    <a:pt x="143" y="574"/>
                  </a:lnTo>
                  <a:lnTo>
                    <a:pt x="142" y="574"/>
                  </a:lnTo>
                  <a:lnTo>
                    <a:pt x="142" y="572"/>
                  </a:lnTo>
                  <a:lnTo>
                    <a:pt x="142" y="574"/>
                  </a:lnTo>
                  <a:lnTo>
                    <a:pt x="142" y="572"/>
                  </a:lnTo>
                  <a:lnTo>
                    <a:pt x="140" y="572"/>
                  </a:lnTo>
                  <a:lnTo>
                    <a:pt x="138" y="572"/>
                  </a:lnTo>
                  <a:lnTo>
                    <a:pt x="137" y="572"/>
                  </a:lnTo>
                  <a:lnTo>
                    <a:pt x="137" y="574"/>
                  </a:lnTo>
                  <a:lnTo>
                    <a:pt x="135" y="572"/>
                  </a:lnTo>
                  <a:lnTo>
                    <a:pt x="135" y="574"/>
                  </a:lnTo>
                  <a:lnTo>
                    <a:pt x="135" y="572"/>
                  </a:lnTo>
                  <a:lnTo>
                    <a:pt x="135" y="574"/>
                  </a:lnTo>
                  <a:lnTo>
                    <a:pt x="133" y="574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1" y="577"/>
                  </a:lnTo>
                  <a:lnTo>
                    <a:pt x="130" y="577"/>
                  </a:lnTo>
                  <a:lnTo>
                    <a:pt x="130" y="579"/>
                  </a:lnTo>
                  <a:lnTo>
                    <a:pt x="128" y="577"/>
                  </a:lnTo>
                  <a:lnTo>
                    <a:pt x="128" y="579"/>
                  </a:lnTo>
                  <a:lnTo>
                    <a:pt x="126" y="579"/>
                  </a:lnTo>
                  <a:lnTo>
                    <a:pt x="126" y="580"/>
                  </a:lnTo>
                  <a:lnTo>
                    <a:pt x="128" y="580"/>
                  </a:lnTo>
                  <a:lnTo>
                    <a:pt x="126" y="580"/>
                  </a:lnTo>
                  <a:lnTo>
                    <a:pt x="125" y="580"/>
                  </a:lnTo>
                  <a:lnTo>
                    <a:pt x="125" y="582"/>
                  </a:lnTo>
                  <a:lnTo>
                    <a:pt x="125" y="580"/>
                  </a:lnTo>
                  <a:lnTo>
                    <a:pt x="125" y="582"/>
                  </a:lnTo>
                  <a:lnTo>
                    <a:pt x="123" y="582"/>
                  </a:lnTo>
                  <a:lnTo>
                    <a:pt x="123" y="583"/>
                  </a:lnTo>
                  <a:lnTo>
                    <a:pt x="121" y="583"/>
                  </a:lnTo>
                  <a:lnTo>
                    <a:pt x="121" y="585"/>
                  </a:lnTo>
                  <a:lnTo>
                    <a:pt x="120" y="585"/>
                  </a:lnTo>
                  <a:lnTo>
                    <a:pt x="120" y="583"/>
                  </a:lnTo>
                  <a:lnTo>
                    <a:pt x="120" y="585"/>
                  </a:lnTo>
                  <a:lnTo>
                    <a:pt x="120" y="587"/>
                  </a:lnTo>
                  <a:lnTo>
                    <a:pt x="118" y="587"/>
                  </a:lnTo>
                  <a:lnTo>
                    <a:pt x="116" y="588"/>
                  </a:lnTo>
                  <a:lnTo>
                    <a:pt x="115" y="588"/>
                  </a:lnTo>
                  <a:lnTo>
                    <a:pt x="115" y="590"/>
                  </a:lnTo>
                  <a:lnTo>
                    <a:pt x="115" y="588"/>
                  </a:lnTo>
                  <a:lnTo>
                    <a:pt x="113" y="588"/>
                  </a:lnTo>
                  <a:lnTo>
                    <a:pt x="113" y="590"/>
                  </a:lnTo>
                  <a:lnTo>
                    <a:pt x="111" y="590"/>
                  </a:lnTo>
                  <a:lnTo>
                    <a:pt x="111" y="592"/>
                  </a:lnTo>
                  <a:lnTo>
                    <a:pt x="110" y="592"/>
                  </a:lnTo>
                  <a:lnTo>
                    <a:pt x="108" y="592"/>
                  </a:lnTo>
                  <a:lnTo>
                    <a:pt x="106" y="592"/>
                  </a:lnTo>
                  <a:lnTo>
                    <a:pt x="104" y="592"/>
                  </a:lnTo>
                  <a:lnTo>
                    <a:pt x="104" y="590"/>
                  </a:lnTo>
                  <a:lnTo>
                    <a:pt x="103" y="590"/>
                  </a:lnTo>
                  <a:lnTo>
                    <a:pt x="103" y="592"/>
                  </a:lnTo>
                  <a:lnTo>
                    <a:pt x="101" y="590"/>
                  </a:lnTo>
                  <a:lnTo>
                    <a:pt x="101" y="592"/>
                  </a:lnTo>
                  <a:lnTo>
                    <a:pt x="99" y="593"/>
                  </a:lnTo>
                  <a:lnTo>
                    <a:pt x="98" y="593"/>
                  </a:lnTo>
                  <a:lnTo>
                    <a:pt x="98" y="595"/>
                  </a:lnTo>
                  <a:lnTo>
                    <a:pt x="98" y="597"/>
                  </a:lnTo>
                  <a:lnTo>
                    <a:pt x="98" y="595"/>
                  </a:lnTo>
                  <a:lnTo>
                    <a:pt x="96" y="595"/>
                  </a:lnTo>
                  <a:lnTo>
                    <a:pt x="96" y="597"/>
                  </a:lnTo>
                  <a:lnTo>
                    <a:pt x="96" y="595"/>
                  </a:lnTo>
                  <a:lnTo>
                    <a:pt x="96" y="597"/>
                  </a:lnTo>
                  <a:lnTo>
                    <a:pt x="96" y="598"/>
                  </a:lnTo>
                  <a:lnTo>
                    <a:pt x="94" y="598"/>
                  </a:lnTo>
                  <a:lnTo>
                    <a:pt x="93" y="598"/>
                  </a:lnTo>
                  <a:lnTo>
                    <a:pt x="93" y="600"/>
                  </a:lnTo>
                  <a:lnTo>
                    <a:pt x="93" y="598"/>
                  </a:lnTo>
                  <a:lnTo>
                    <a:pt x="93" y="600"/>
                  </a:lnTo>
                  <a:lnTo>
                    <a:pt x="91" y="600"/>
                  </a:lnTo>
                  <a:lnTo>
                    <a:pt x="93" y="600"/>
                  </a:lnTo>
                  <a:lnTo>
                    <a:pt x="93" y="601"/>
                  </a:lnTo>
                  <a:lnTo>
                    <a:pt x="91" y="601"/>
                  </a:lnTo>
                  <a:lnTo>
                    <a:pt x="91" y="603"/>
                  </a:lnTo>
                  <a:lnTo>
                    <a:pt x="89" y="603"/>
                  </a:lnTo>
                  <a:lnTo>
                    <a:pt x="89" y="605"/>
                  </a:lnTo>
                  <a:lnTo>
                    <a:pt x="89" y="603"/>
                  </a:lnTo>
                  <a:lnTo>
                    <a:pt x="88" y="605"/>
                  </a:lnTo>
                  <a:lnTo>
                    <a:pt x="89" y="605"/>
                  </a:lnTo>
                  <a:lnTo>
                    <a:pt x="88" y="605"/>
                  </a:lnTo>
                  <a:lnTo>
                    <a:pt x="86" y="605"/>
                  </a:lnTo>
                  <a:lnTo>
                    <a:pt x="86" y="606"/>
                  </a:lnTo>
                  <a:lnTo>
                    <a:pt x="84" y="606"/>
                  </a:lnTo>
                  <a:lnTo>
                    <a:pt x="83" y="606"/>
                  </a:lnTo>
                  <a:lnTo>
                    <a:pt x="83" y="608"/>
                  </a:lnTo>
                  <a:lnTo>
                    <a:pt x="83" y="606"/>
                  </a:lnTo>
                  <a:lnTo>
                    <a:pt x="81" y="606"/>
                  </a:lnTo>
                  <a:lnTo>
                    <a:pt x="79" y="606"/>
                  </a:lnTo>
                  <a:lnTo>
                    <a:pt x="77" y="606"/>
                  </a:lnTo>
                  <a:lnTo>
                    <a:pt x="76" y="606"/>
                  </a:lnTo>
                  <a:lnTo>
                    <a:pt x="76" y="608"/>
                  </a:lnTo>
                  <a:lnTo>
                    <a:pt x="74" y="608"/>
                  </a:lnTo>
                  <a:lnTo>
                    <a:pt x="74" y="610"/>
                  </a:lnTo>
                  <a:lnTo>
                    <a:pt x="72" y="610"/>
                  </a:lnTo>
                  <a:lnTo>
                    <a:pt x="72" y="611"/>
                  </a:lnTo>
                  <a:lnTo>
                    <a:pt x="71" y="610"/>
                  </a:lnTo>
                  <a:lnTo>
                    <a:pt x="69" y="610"/>
                  </a:lnTo>
                  <a:lnTo>
                    <a:pt x="67" y="608"/>
                  </a:lnTo>
                  <a:lnTo>
                    <a:pt x="66" y="608"/>
                  </a:lnTo>
                  <a:lnTo>
                    <a:pt x="64" y="608"/>
                  </a:lnTo>
                  <a:lnTo>
                    <a:pt x="64" y="610"/>
                  </a:lnTo>
                  <a:lnTo>
                    <a:pt x="62" y="610"/>
                  </a:lnTo>
                  <a:lnTo>
                    <a:pt x="62" y="611"/>
                  </a:lnTo>
                  <a:lnTo>
                    <a:pt x="62" y="613"/>
                  </a:lnTo>
                  <a:lnTo>
                    <a:pt x="61" y="613"/>
                  </a:lnTo>
                  <a:lnTo>
                    <a:pt x="61" y="615"/>
                  </a:lnTo>
                  <a:lnTo>
                    <a:pt x="59" y="615"/>
                  </a:lnTo>
                  <a:lnTo>
                    <a:pt x="57" y="615"/>
                  </a:lnTo>
                  <a:lnTo>
                    <a:pt x="57" y="616"/>
                  </a:lnTo>
                  <a:lnTo>
                    <a:pt x="55" y="616"/>
                  </a:lnTo>
                  <a:lnTo>
                    <a:pt x="55" y="618"/>
                  </a:lnTo>
                  <a:lnTo>
                    <a:pt x="54" y="618"/>
                  </a:lnTo>
                  <a:lnTo>
                    <a:pt x="55" y="620"/>
                  </a:lnTo>
                  <a:lnTo>
                    <a:pt x="54" y="620"/>
                  </a:lnTo>
                  <a:lnTo>
                    <a:pt x="52" y="621"/>
                  </a:lnTo>
                  <a:lnTo>
                    <a:pt x="52" y="620"/>
                  </a:lnTo>
                  <a:lnTo>
                    <a:pt x="52" y="618"/>
                  </a:lnTo>
                  <a:lnTo>
                    <a:pt x="50" y="620"/>
                  </a:lnTo>
                  <a:lnTo>
                    <a:pt x="50" y="618"/>
                  </a:lnTo>
                  <a:lnTo>
                    <a:pt x="50" y="616"/>
                  </a:lnTo>
                  <a:lnTo>
                    <a:pt x="49" y="615"/>
                  </a:lnTo>
                  <a:lnTo>
                    <a:pt x="49" y="613"/>
                  </a:lnTo>
                  <a:lnTo>
                    <a:pt x="50" y="615"/>
                  </a:lnTo>
                  <a:lnTo>
                    <a:pt x="50" y="613"/>
                  </a:lnTo>
                  <a:lnTo>
                    <a:pt x="52" y="613"/>
                  </a:lnTo>
                  <a:lnTo>
                    <a:pt x="54" y="613"/>
                  </a:lnTo>
                  <a:lnTo>
                    <a:pt x="54" y="611"/>
                  </a:lnTo>
                  <a:lnTo>
                    <a:pt x="55" y="611"/>
                  </a:lnTo>
                  <a:lnTo>
                    <a:pt x="55" y="610"/>
                  </a:lnTo>
                  <a:lnTo>
                    <a:pt x="55" y="608"/>
                  </a:lnTo>
                  <a:lnTo>
                    <a:pt x="55" y="606"/>
                  </a:lnTo>
                  <a:lnTo>
                    <a:pt x="57" y="606"/>
                  </a:lnTo>
                  <a:lnTo>
                    <a:pt x="57" y="605"/>
                  </a:lnTo>
                  <a:lnTo>
                    <a:pt x="57" y="603"/>
                  </a:lnTo>
                  <a:lnTo>
                    <a:pt x="59" y="603"/>
                  </a:lnTo>
                  <a:lnTo>
                    <a:pt x="61" y="601"/>
                  </a:lnTo>
                  <a:lnTo>
                    <a:pt x="61" y="600"/>
                  </a:lnTo>
                  <a:lnTo>
                    <a:pt x="62" y="600"/>
                  </a:lnTo>
                  <a:lnTo>
                    <a:pt x="62" y="598"/>
                  </a:lnTo>
                  <a:lnTo>
                    <a:pt x="62" y="597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2" y="592"/>
                  </a:lnTo>
                  <a:lnTo>
                    <a:pt x="61" y="590"/>
                  </a:lnTo>
                  <a:lnTo>
                    <a:pt x="59" y="590"/>
                  </a:lnTo>
                  <a:lnTo>
                    <a:pt x="59" y="588"/>
                  </a:lnTo>
                  <a:lnTo>
                    <a:pt x="59" y="587"/>
                  </a:lnTo>
                  <a:lnTo>
                    <a:pt x="57" y="585"/>
                  </a:lnTo>
                  <a:lnTo>
                    <a:pt x="55" y="585"/>
                  </a:lnTo>
                  <a:lnTo>
                    <a:pt x="55" y="583"/>
                  </a:lnTo>
                  <a:lnTo>
                    <a:pt x="57" y="583"/>
                  </a:lnTo>
                  <a:lnTo>
                    <a:pt x="55" y="582"/>
                  </a:lnTo>
                  <a:lnTo>
                    <a:pt x="55" y="580"/>
                  </a:lnTo>
                  <a:lnTo>
                    <a:pt x="54" y="580"/>
                  </a:lnTo>
                  <a:lnTo>
                    <a:pt x="55" y="580"/>
                  </a:lnTo>
                  <a:lnTo>
                    <a:pt x="57" y="580"/>
                  </a:lnTo>
                  <a:lnTo>
                    <a:pt x="57" y="579"/>
                  </a:lnTo>
                  <a:lnTo>
                    <a:pt x="59" y="577"/>
                  </a:lnTo>
                  <a:lnTo>
                    <a:pt x="59" y="575"/>
                  </a:lnTo>
                  <a:lnTo>
                    <a:pt x="59" y="574"/>
                  </a:lnTo>
                  <a:lnTo>
                    <a:pt x="59" y="572"/>
                  </a:lnTo>
                  <a:lnTo>
                    <a:pt x="59" y="570"/>
                  </a:lnTo>
                  <a:lnTo>
                    <a:pt x="59" y="569"/>
                  </a:lnTo>
                  <a:lnTo>
                    <a:pt x="57" y="567"/>
                  </a:lnTo>
                  <a:lnTo>
                    <a:pt x="57" y="565"/>
                  </a:lnTo>
                  <a:lnTo>
                    <a:pt x="59" y="565"/>
                  </a:lnTo>
                  <a:lnTo>
                    <a:pt x="59" y="564"/>
                  </a:lnTo>
                  <a:lnTo>
                    <a:pt x="59" y="565"/>
                  </a:lnTo>
                  <a:lnTo>
                    <a:pt x="61" y="565"/>
                  </a:lnTo>
                  <a:lnTo>
                    <a:pt x="61" y="564"/>
                  </a:lnTo>
                  <a:lnTo>
                    <a:pt x="61" y="562"/>
                  </a:lnTo>
                  <a:lnTo>
                    <a:pt x="61" y="560"/>
                  </a:lnTo>
                  <a:lnTo>
                    <a:pt x="59" y="560"/>
                  </a:lnTo>
                  <a:lnTo>
                    <a:pt x="59" y="559"/>
                  </a:lnTo>
                  <a:lnTo>
                    <a:pt x="61" y="559"/>
                  </a:lnTo>
                  <a:lnTo>
                    <a:pt x="61" y="557"/>
                  </a:lnTo>
                  <a:lnTo>
                    <a:pt x="61" y="556"/>
                  </a:lnTo>
                  <a:lnTo>
                    <a:pt x="61" y="554"/>
                  </a:lnTo>
                  <a:lnTo>
                    <a:pt x="62" y="554"/>
                  </a:lnTo>
                  <a:lnTo>
                    <a:pt x="61" y="552"/>
                  </a:lnTo>
                  <a:lnTo>
                    <a:pt x="59" y="552"/>
                  </a:lnTo>
                  <a:lnTo>
                    <a:pt x="59" y="551"/>
                  </a:lnTo>
                  <a:lnTo>
                    <a:pt x="61" y="551"/>
                  </a:lnTo>
                  <a:lnTo>
                    <a:pt x="61" y="549"/>
                  </a:lnTo>
                  <a:lnTo>
                    <a:pt x="59" y="549"/>
                  </a:lnTo>
                  <a:lnTo>
                    <a:pt x="59" y="547"/>
                  </a:lnTo>
                  <a:lnTo>
                    <a:pt x="57" y="547"/>
                  </a:lnTo>
                  <a:lnTo>
                    <a:pt x="59" y="546"/>
                  </a:lnTo>
                  <a:lnTo>
                    <a:pt x="59" y="544"/>
                  </a:lnTo>
                  <a:lnTo>
                    <a:pt x="59" y="542"/>
                  </a:lnTo>
                  <a:lnTo>
                    <a:pt x="57" y="542"/>
                  </a:lnTo>
                  <a:lnTo>
                    <a:pt x="59" y="542"/>
                  </a:lnTo>
                  <a:lnTo>
                    <a:pt x="59" y="541"/>
                  </a:lnTo>
                  <a:lnTo>
                    <a:pt x="59" y="542"/>
                  </a:lnTo>
                  <a:lnTo>
                    <a:pt x="59" y="544"/>
                  </a:lnTo>
                  <a:lnTo>
                    <a:pt x="61" y="544"/>
                  </a:lnTo>
                  <a:lnTo>
                    <a:pt x="62" y="544"/>
                  </a:lnTo>
                  <a:lnTo>
                    <a:pt x="64" y="544"/>
                  </a:lnTo>
                  <a:lnTo>
                    <a:pt x="64" y="542"/>
                  </a:lnTo>
                  <a:lnTo>
                    <a:pt x="66" y="542"/>
                  </a:lnTo>
                  <a:lnTo>
                    <a:pt x="67" y="541"/>
                  </a:lnTo>
                  <a:lnTo>
                    <a:pt x="67" y="539"/>
                  </a:lnTo>
                  <a:lnTo>
                    <a:pt x="67" y="537"/>
                  </a:lnTo>
                  <a:lnTo>
                    <a:pt x="69" y="537"/>
                  </a:lnTo>
                  <a:lnTo>
                    <a:pt x="69" y="536"/>
                  </a:lnTo>
                  <a:lnTo>
                    <a:pt x="67" y="536"/>
                  </a:lnTo>
                  <a:lnTo>
                    <a:pt x="66" y="536"/>
                  </a:lnTo>
                  <a:lnTo>
                    <a:pt x="64" y="536"/>
                  </a:lnTo>
                  <a:lnTo>
                    <a:pt x="64" y="534"/>
                  </a:lnTo>
                  <a:lnTo>
                    <a:pt x="64" y="533"/>
                  </a:lnTo>
                  <a:lnTo>
                    <a:pt x="64" y="531"/>
                  </a:lnTo>
                  <a:lnTo>
                    <a:pt x="62" y="531"/>
                  </a:lnTo>
                  <a:lnTo>
                    <a:pt x="62" y="529"/>
                  </a:lnTo>
                  <a:lnTo>
                    <a:pt x="61" y="529"/>
                  </a:lnTo>
                  <a:lnTo>
                    <a:pt x="61" y="528"/>
                  </a:lnTo>
                  <a:lnTo>
                    <a:pt x="59" y="528"/>
                  </a:lnTo>
                  <a:lnTo>
                    <a:pt x="57" y="528"/>
                  </a:lnTo>
                  <a:lnTo>
                    <a:pt x="57" y="526"/>
                  </a:lnTo>
                  <a:lnTo>
                    <a:pt x="55" y="526"/>
                  </a:lnTo>
                  <a:lnTo>
                    <a:pt x="54" y="526"/>
                  </a:lnTo>
                  <a:lnTo>
                    <a:pt x="54" y="524"/>
                  </a:lnTo>
                  <a:lnTo>
                    <a:pt x="54" y="523"/>
                  </a:lnTo>
                  <a:lnTo>
                    <a:pt x="54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0" y="521"/>
                  </a:lnTo>
                  <a:lnTo>
                    <a:pt x="49" y="521"/>
                  </a:lnTo>
                  <a:lnTo>
                    <a:pt x="49" y="519"/>
                  </a:lnTo>
                  <a:lnTo>
                    <a:pt x="47" y="518"/>
                  </a:lnTo>
                  <a:lnTo>
                    <a:pt x="45" y="518"/>
                  </a:lnTo>
                  <a:lnTo>
                    <a:pt x="45" y="519"/>
                  </a:lnTo>
                  <a:lnTo>
                    <a:pt x="42" y="518"/>
                  </a:lnTo>
                  <a:lnTo>
                    <a:pt x="40" y="518"/>
                  </a:lnTo>
                  <a:lnTo>
                    <a:pt x="40" y="516"/>
                  </a:lnTo>
                  <a:lnTo>
                    <a:pt x="40" y="514"/>
                  </a:lnTo>
                  <a:lnTo>
                    <a:pt x="39" y="514"/>
                  </a:lnTo>
                  <a:lnTo>
                    <a:pt x="37" y="514"/>
                  </a:lnTo>
                  <a:lnTo>
                    <a:pt x="35" y="513"/>
                  </a:lnTo>
                  <a:lnTo>
                    <a:pt x="34" y="513"/>
                  </a:lnTo>
                  <a:lnTo>
                    <a:pt x="35" y="513"/>
                  </a:lnTo>
                  <a:lnTo>
                    <a:pt x="35" y="511"/>
                  </a:lnTo>
                  <a:lnTo>
                    <a:pt x="35" y="513"/>
                  </a:lnTo>
                  <a:lnTo>
                    <a:pt x="37" y="513"/>
                  </a:lnTo>
                  <a:lnTo>
                    <a:pt x="37" y="511"/>
                  </a:lnTo>
                  <a:lnTo>
                    <a:pt x="39" y="511"/>
                  </a:lnTo>
                  <a:lnTo>
                    <a:pt x="39" y="510"/>
                  </a:lnTo>
                  <a:lnTo>
                    <a:pt x="37" y="510"/>
                  </a:lnTo>
                  <a:lnTo>
                    <a:pt x="35" y="510"/>
                  </a:lnTo>
                  <a:lnTo>
                    <a:pt x="37" y="508"/>
                  </a:lnTo>
                  <a:lnTo>
                    <a:pt x="39" y="508"/>
                  </a:lnTo>
                  <a:lnTo>
                    <a:pt x="39" y="506"/>
                  </a:lnTo>
                  <a:lnTo>
                    <a:pt x="40" y="506"/>
                  </a:lnTo>
                  <a:lnTo>
                    <a:pt x="40" y="505"/>
                  </a:lnTo>
                  <a:lnTo>
                    <a:pt x="39" y="505"/>
                  </a:lnTo>
                  <a:lnTo>
                    <a:pt x="39" y="503"/>
                  </a:lnTo>
                  <a:lnTo>
                    <a:pt x="39" y="501"/>
                  </a:lnTo>
                  <a:lnTo>
                    <a:pt x="37" y="501"/>
                  </a:lnTo>
                  <a:lnTo>
                    <a:pt x="35" y="500"/>
                  </a:lnTo>
                  <a:lnTo>
                    <a:pt x="34" y="500"/>
                  </a:lnTo>
                  <a:lnTo>
                    <a:pt x="34" y="498"/>
                  </a:lnTo>
                  <a:lnTo>
                    <a:pt x="35" y="498"/>
                  </a:lnTo>
                  <a:lnTo>
                    <a:pt x="35" y="495"/>
                  </a:lnTo>
                  <a:lnTo>
                    <a:pt x="35" y="493"/>
                  </a:lnTo>
                  <a:lnTo>
                    <a:pt x="37" y="491"/>
                  </a:lnTo>
                  <a:lnTo>
                    <a:pt x="37" y="490"/>
                  </a:lnTo>
                  <a:lnTo>
                    <a:pt x="37" y="488"/>
                  </a:lnTo>
                  <a:lnTo>
                    <a:pt x="35" y="488"/>
                  </a:lnTo>
                  <a:lnTo>
                    <a:pt x="34" y="488"/>
                  </a:lnTo>
                  <a:lnTo>
                    <a:pt x="34" y="487"/>
                  </a:lnTo>
                  <a:lnTo>
                    <a:pt x="35" y="487"/>
                  </a:lnTo>
                  <a:lnTo>
                    <a:pt x="34" y="485"/>
                  </a:lnTo>
                  <a:lnTo>
                    <a:pt x="35" y="483"/>
                  </a:lnTo>
                  <a:lnTo>
                    <a:pt x="37" y="483"/>
                  </a:lnTo>
                  <a:lnTo>
                    <a:pt x="39" y="483"/>
                  </a:lnTo>
                  <a:lnTo>
                    <a:pt x="39" y="482"/>
                  </a:lnTo>
                  <a:lnTo>
                    <a:pt x="37" y="482"/>
                  </a:lnTo>
                  <a:lnTo>
                    <a:pt x="37" y="480"/>
                  </a:lnTo>
                  <a:lnTo>
                    <a:pt x="35" y="480"/>
                  </a:lnTo>
                  <a:lnTo>
                    <a:pt x="34" y="480"/>
                  </a:lnTo>
                  <a:lnTo>
                    <a:pt x="35" y="480"/>
                  </a:lnTo>
                  <a:lnTo>
                    <a:pt x="35" y="478"/>
                  </a:lnTo>
                  <a:lnTo>
                    <a:pt x="37" y="478"/>
                  </a:lnTo>
                  <a:lnTo>
                    <a:pt x="37" y="477"/>
                  </a:lnTo>
                  <a:lnTo>
                    <a:pt x="35" y="475"/>
                  </a:lnTo>
                  <a:lnTo>
                    <a:pt x="35" y="473"/>
                  </a:lnTo>
                  <a:lnTo>
                    <a:pt x="37" y="473"/>
                  </a:lnTo>
                  <a:lnTo>
                    <a:pt x="37" y="472"/>
                  </a:lnTo>
                  <a:lnTo>
                    <a:pt x="39" y="472"/>
                  </a:lnTo>
                  <a:lnTo>
                    <a:pt x="39" y="470"/>
                  </a:lnTo>
                  <a:lnTo>
                    <a:pt x="40" y="468"/>
                  </a:lnTo>
                  <a:lnTo>
                    <a:pt x="42" y="468"/>
                  </a:lnTo>
                  <a:lnTo>
                    <a:pt x="44" y="467"/>
                  </a:lnTo>
                  <a:lnTo>
                    <a:pt x="44" y="465"/>
                  </a:lnTo>
                  <a:lnTo>
                    <a:pt x="42" y="464"/>
                  </a:lnTo>
                  <a:lnTo>
                    <a:pt x="40" y="464"/>
                  </a:lnTo>
                  <a:lnTo>
                    <a:pt x="39" y="465"/>
                  </a:lnTo>
                  <a:lnTo>
                    <a:pt x="39" y="464"/>
                  </a:lnTo>
                  <a:lnTo>
                    <a:pt x="37" y="464"/>
                  </a:lnTo>
                  <a:lnTo>
                    <a:pt x="37" y="462"/>
                  </a:lnTo>
                  <a:lnTo>
                    <a:pt x="37" y="460"/>
                  </a:lnTo>
                  <a:lnTo>
                    <a:pt x="39" y="459"/>
                  </a:lnTo>
                  <a:lnTo>
                    <a:pt x="39" y="457"/>
                  </a:lnTo>
                  <a:lnTo>
                    <a:pt x="37" y="455"/>
                  </a:lnTo>
                  <a:lnTo>
                    <a:pt x="39" y="455"/>
                  </a:lnTo>
                  <a:lnTo>
                    <a:pt x="40" y="455"/>
                  </a:lnTo>
                  <a:lnTo>
                    <a:pt x="40" y="454"/>
                  </a:lnTo>
                  <a:lnTo>
                    <a:pt x="39" y="454"/>
                  </a:lnTo>
                  <a:lnTo>
                    <a:pt x="39" y="452"/>
                  </a:lnTo>
                  <a:lnTo>
                    <a:pt x="37" y="452"/>
                  </a:lnTo>
                  <a:lnTo>
                    <a:pt x="37" y="450"/>
                  </a:lnTo>
                  <a:lnTo>
                    <a:pt x="39" y="450"/>
                  </a:lnTo>
                  <a:lnTo>
                    <a:pt x="39" y="449"/>
                  </a:lnTo>
                  <a:lnTo>
                    <a:pt x="40" y="449"/>
                  </a:lnTo>
                  <a:lnTo>
                    <a:pt x="42" y="447"/>
                  </a:lnTo>
                  <a:lnTo>
                    <a:pt x="44" y="447"/>
                  </a:lnTo>
                  <a:lnTo>
                    <a:pt x="45" y="447"/>
                  </a:lnTo>
                  <a:lnTo>
                    <a:pt x="47" y="447"/>
                  </a:lnTo>
                  <a:lnTo>
                    <a:pt x="47" y="445"/>
                  </a:lnTo>
                  <a:lnTo>
                    <a:pt x="49" y="445"/>
                  </a:lnTo>
                  <a:lnTo>
                    <a:pt x="50" y="444"/>
                  </a:lnTo>
                  <a:lnTo>
                    <a:pt x="50" y="442"/>
                  </a:lnTo>
                  <a:lnTo>
                    <a:pt x="52" y="442"/>
                  </a:lnTo>
                  <a:lnTo>
                    <a:pt x="54" y="441"/>
                  </a:lnTo>
                  <a:lnTo>
                    <a:pt x="55" y="441"/>
                  </a:lnTo>
                  <a:lnTo>
                    <a:pt x="55" y="439"/>
                  </a:lnTo>
                  <a:lnTo>
                    <a:pt x="55" y="437"/>
                  </a:lnTo>
                  <a:lnTo>
                    <a:pt x="54" y="436"/>
                  </a:lnTo>
                  <a:lnTo>
                    <a:pt x="52" y="436"/>
                  </a:lnTo>
                  <a:lnTo>
                    <a:pt x="52" y="437"/>
                  </a:lnTo>
                  <a:lnTo>
                    <a:pt x="50" y="437"/>
                  </a:lnTo>
                  <a:lnTo>
                    <a:pt x="49" y="437"/>
                  </a:lnTo>
                  <a:lnTo>
                    <a:pt x="47" y="437"/>
                  </a:lnTo>
                  <a:lnTo>
                    <a:pt x="47" y="439"/>
                  </a:lnTo>
                  <a:lnTo>
                    <a:pt x="45" y="439"/>
                  </a:lnTo>
                  <a:lnTo>
                    <a:pt x="44" y="441"/>
                  </a:lnTo>
                  <a:lnTo>
                    <a:pt x="42" y="441"/>
                  </a:lnTo>
                  <a:lnTo>
                    <a:pt x="40" y="441"/>
                  </a:lnTo>
                  <a:lnTo>
                    <a:pt x="39" y="441"/>
                  </a:lnTo>
                  <a:lnTo>
                    <a:pt x="37" y="442"/>
                  </a:lnTo>
                  <a:lnTo>
                    <a:pt x="35" y="444"/>
                  </a:lnTo>
                  <a:lnTo>
                    <a:pt x="34" y="444"/>
                  </a:lnTo>
                  <a:lnTo>
                    <a:pt x="34" y="442"/>
                  </a:lnTo>
                  <a:lnTo>
                    <a:pt x="32" y="442"/>
                  </a:lnTo>
                  <a:lnTo>
                    <a:pt x="32" y="441"/>
                  </a:lnTo>
                  <a:lnTo>
                    <a:pt x="30" y="441"/>
                  </a:lnTo>
                  <a:lnTo>
                    <a:pt x="30" y="439"/>
                  </a:lnTo>
                  <a:lnTo>
                    <a:pt x="32" y="437"/>
                  </a:lnTo>
                  <a:lnTo>
                    <a:pt x="30" y="436"/>
                  </a:lnTo>
                  <a:lnTo>
                    <a:pt x="32" y="436"/>
                  </a:lnTo>
                  <a:lnTo>
                    <a:pt x="30" y="436"/>
                  </a:lnTo>
                  <a:lnTo>
                    <a:pt x="28" y="436"/>
                  </a:lnTo>
                  <a:lnTo>
                    <a:pt x="28" y="434"/>
                  </a:lnTo>
                  <a:lnTo>
                    <a:pt x="28" y="432"/>
                  </a:lnTo>
                  <a:lnTo>
                    <a:pt x="30" y="432"/>
                  </a:lnTo>
                  <a:lnTo>
                    <a:pt x="30" y="431"/>
                  </a:lnTo>
                  <a:lnTo>
                    <a:pt x="30" y="429"/>
                  </a:lnTo>
                  <a:lnTo>
                    <a:pt x="30" y="427"/>
                  </a:lnTo>
                  <a:lnTo>
                    <a:pt x="30" y="426"/>
                  </a:lnTo>
                  <a:lnTo>
                    <a:pt x="32" y="426"/>
                  </a:lnTo>
                  <a:lnTo>
                    <a:pt x="32" y="424"/>
                  </a:lnTo>
                  <a:lnTo>
                    <a:pt x="32" y="422"/>
                  </a:lnTo>
                  <a:lnTo>
                    <a:pt x="30" y="422"/>
                  </a:lnTo>
                  <a:lnTo>
                    <a:pt x="30" y="421"/>
                  </a:lnTo>
                  <a:lnTo>
                    <a:pt x="28" y="421"/>
                  </a:lnTo>
                  <a:lnTo>
                    <a:pt x="30" y="421"/>
                  </a:lnTo>
                  <a:lnTo>
                    <a:pt x="30" y="419"/>
                  </a:lnTo>
                  <a:lnTo>
                    <a:pt x="32" y="418"/>
                  </a:lnTo>
                  <a:lnTo>
                    <a:pt x="32" y="416"/>
                  </a:lnTo>
                  <a:lnTo>
                    <a:pt x="34" y="416"/>
                  </a:lnTo>
                  <a:lnTo>
                    <a:pt x="34" y="414"/>
                  </a:lnTo>
                  <a:lnTo>
                    <a:pt x="34" y="413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7" y="411"/>
                  </a:lnTo>
                  <a:lnTo>
                    <a:pt x="39" y="411"/>
                  </a:lnTo>
                  <a:lnTo>
                    <a:pt x="39" y="413"/>
                  </a:lnTo>
                  <a:lnTo>
                    <a:pt x="40" y="411"/>
                  </a:lnTo>
                  <a:lnTo>
                    <a:pt x="42" y="411"/>
                  </a:lnTo>
                  <a:lnTo>
                    <a:pt x="44" y="409"/>
                  </a:lnTo>
                  <a:lnTo>
                    <a:pt x="45" y="409"/>
                  </a:lnTo>
                  <a:lnTo>
                    <a:pt x="47" y="408"/>
                  </a:lnTo>
                  <a:lnTo>
                    <a:pt x="49" y="408"/>
                  </a:lnTo>
                  <a:lnTo>
                    <a:pt x="47" y="408"/>
                  </a:lnTo>
                  <a:lnTo>
                    <a:pt x="49" y="406"/>
                  </a:lnTo>
                  <a:lnTo>
                    <a:pt x="49" y="404"/>
                  </a:lnTo>
                  <a:lnTo>
                    <a:pt x="47" y="403"/>
                  </a:lnTo>
                  <a:lnTo>
                    <a:pt x="45" y="404"/>
                  </a:lnTo>
                  <a:lnTo>
                    <a:pt x="44" y="404"/>
                  </a:lnTo>
                  <a:lnTo>
                    <a:pt x="42" y="404"/>
                  </a:lnTo>
                  <a:lnTo>
                    <a:pt x="40" y="404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6"/>
                  </a:lnTo>
                  <a:lnTo>
                    <a:pt x="34" y="406"/>
                  </a:lnTo>
                  <a:lnTo>
                    <a:pt x="32" y="406"/>
                  </a:lnTo>
                  <a:lnTo>
                    <a:pt x="30" y="408"/>
                  </a:lnTo>
                  <a:lnTo>
                    <a:pt x="30" y="406"/>
                  </a:lnTo>
                  <a:lnTo>
                    <a:pt x="32" y="406"/>
                  </a:lnTo>
                  <a:lnTo>
                    <a:pt x="32" y="404"/>
                  </a:lnTo>
                  <a:lnTo>
                    <a:pt x="32" y="403"/>
                  </a:lnTo>
                  <a:lnTo>
                    <a:pt x="32" y="401"/>
                  </a:lnTo>
                  <a:lnTo>
                    <a:pt x="32" y="399"/>
                  </a:lnTo>
                  <a:lnTo>
                    <a:pt x="32" y="398"/>
                  </a:lnTo>
                  <a:lnTo>
                    <a:pt x="34" y="398"/>
                  </a:lnTo>
                  <a:lnTo>
                    <a:pt x="35" y="396"/>
                  </a:lnTo>
                  <a:lnTo>
                    <a:pt x="34" y="395"/>
                  </a:lnTo>
                  <a:lnTo>
                    <a:pt x="34" y="393"/>
                  </a:lnTo>
                  <a:lnTo>
                    <a:pt x="32" y="391"/>
                  </a:lnTo>
                  <a:lnTo>
                    <a:pt x="34" y="391"/>
                  </a:lnTo>
                  <a:lnTo>
                    <a:pt x="34" y="390"/>
                  </a:lnTo>
                  <a:lnTo>
                    <a:pt x="34" y="388"/>
                  </a:lnTo>
                  <a:lnTo>
                    <a:pt x="35" y="386"/>
                  </a:lnTo>
                  <a:lnTo>
                    <a:pt x="34" y="385"/>
                  </a:lnTo>
                  <a:lnTo>
                    <a:pt x="32" y="385"/>
                  </a:lnTo>
                  <a:lnTo>
                    <a:pt x="32" y="383"/>
                  </a:lnTo>
                  <a:lnTo>
                    <a:pt x="32" y="381"/>
                  </a:lnTo>
                  <a:lnTo>
                    <a:pt x="34" y="381"/>
                  </a:lnTo>
                  <a:lnTo>
                    <a:pt x="35" y="380"/>
                  </a:lnTo>
                  <a:lnTo>
                    <a:pt x="34" y="378"/>
                  </a:lnTo>
                  <a:lnTo>
                    <a:pt x="32" y="378"/>
                  </a:lnTo>
                  <a:lnTo>
                    <a:pt x="32" y="377"/>
                  </a:lnTo>
                  <a:lnTo>
                    <a:pt x="34" y="377"/>
                  </a:lnTo>
                  <a:lnTo>
                    <a:pt x="34" y="375"/>
                  </a:lnTo>
                  <a:lnTo>
                    <a:pt x="34" y="373"/>
                  </a:lnTo>
                  <a:lnTo>
                    <a:pt x="34" y="372"/>
                  </a:lnTo>
                  <a:lnTo>
                    <a:pt x="35" y="372"/>
                  </a:lnTo>
                  <a:lnTo>
                    <a:pt x="35" y="370"/>
                  </a:lnTo>
                  <a:lnTo>
                    <a:pt x="37" y="370"/>
                  </a:lnTo>
                  <a:lnTo>
                    <a:pt x="39" y="368"/>
                  </a:lnTo>
                  <a:lnTo>
                    <a:pt x="40" y="368"/>
                  </a:lnTo>
                  <a:lnTo>
                    <a:pt x="42" y="368"/>
                  </a:lnTo>
                  <a:lnTo>
                    <a:pt x="44" y="368"/>
                  </a:lnTo>
                  <a:lnTo>
                    <a:pt x="45" y="368"/>
                  </a:lnTo>
                  <a:lnTo>
                    <a:pt x="45" y="367"/>
                  </a:lnTo>
                  <a:lnTo>
                    <a:pt x="45" y="365"/>
                  </a:lnTo>
                  <a:lnTo>
                    <a:pt x="44" y="365"/>
                  </a:lnTo>
                  <a:lnTo>
                    <a:pt x="45" y="365"/>
                  </a:lnTo>
                  <a:lnTo>
                    <a:pt x="45" y="363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0" y="363"/>
                  </a:lnTo>
                  <a:lnTo>
                    <a:pt x="40" y="365"/>
                  </a:lnTo>
                  <a:lnTo>
                    <a:pt x="39" y="365"/>
                  </a:lnTo>
                  <a:lnTo>
                    <a:pt x="37" y="365"/>
                  </a:lnTo>
                  <a:lnTo>
                    <a:pt x="35" y="365"/>
                  </a:lnTo>
                  <a:lnTo>
                    <a:pt x="35" y="363"/>
                  </a:lnTo>
                  <a:lnTo>
                    <a:pt x="35" y="362"/>
                  </a:lnTo>
                  <a:lnTo>
                    <a:pt x="35" y="360"/>
                  </a:lnTo>
                  <a:lnTo>
                    <a:pt x="35" y="358"/>
                  </a:lnTo>
                  <a:lnTo>
                    <a:pt x="35" y="357"/>
                  </a:lnTo>
                  <a:lnTo>
                    <a:pt x="34" y="358"/>
                  </a:lnTo>
                  <a:lnTo>
                    <a:pt x="32" y="357"/>
                  </a:lnTo>
                  <a:lnTo>
                    <a:pt x="32" y="358"/>
                  </a:lnTo>
                  <a:lnTo>
                    <a:pt x="30" y="358"/>
                  </a:lnTo>
                  <a:lnTo>
                    <a:pt x="30" y="357"/>
                  </a:lnTo>
                  <a:lnTo>
                    <a:pt x="32" y="357"/>
                  </a:lnTo>
                  <a:lnTo>
                    <a:pt x="32" y="355"/>
                  </a:lnTo>
                  <a:lnTo>
                    <a:pt x="32" y="354"/>
                  </a:lnTo>
                  <a:lnTo>
                    <a:pt x="30" y="352"/>
                  </a:lnTo>
                  <a:lnTo>
                    <a:pt x="28" y="352"/>
                  </a:lnTo>
                  <a:lnTo>
                    <a:pt x="28" y="350"/>
                  </a:lnTo>
                  <a:lnTo>
                    <a:pt x="27" y="350"/>
                  </a:lnTo>
                  <a:lnTo>
                    <a:pt x="27" y="349"/>
                  </a:lnTo>
                  <a:lnTo>
                    <a:pt x="28" y="349"/>
                  </a:lnTo>
                  <a:lnTo>
                    <a:pt x="28" y="347"/>
                  </a:lnTo>
                  <a:lnTo>
                    <a:pt x="27" y="347"/>
                  </a:lnTo>
                  <a:lnTo>
                    <a:pt x="25" y="347"/>
                  </a:lnTo>
                  <a:lnTo>
                    <a:pt x="23" y="347"/>
                  </a:lnTo>
                  <a:lnTo>
                    <a:pt x="23" y="345"/>
                  </a:lnTo>
                  <a:lnTo>
                    <a:pt x="25" y="345"/>
                  </a:lnTo>
                  <a:lnTo>
                    <a:pt x="25" y="344"/>
                  </a:lnTo>
                  <a:lnTo>
                    <a:pt x="23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5" y="339"/>
                  </a:lnTo>
                  <a:lnTo>
                    <a:pt x="25" y="337"/>
                  </a:lnTo>
                  <a:lnTo>
                    <a:pt x="23" y="337"/>
                  </a:lnTo>
                  <a:lnTo>
                    <a:pt x="22" y="337"/>
                  </a:lnTo>
                  <a:lnTo>
                    <a:pt x="23" y="337"/>
                  </a:lnTo>
                  <a:lnTo>
                    <a:pt x="23" y="335"/>
                  </a:lnTo>
                  <a:lnTo>
                    <a:pt x="22" y="335"/>
                  </a:lnTo>
                  <a:lnTo>
                    <a:pt x="23" y="335"/>
                  </a:lnTo>
                  <a:lnTo>
                    <a:pt x="23" y="334"/>
                  </a:lnTo>
                  <a:lnTo>
                    <a:pt x="23" y="332"/>
                  </a:lnTo>
                  <a:lnTo>
                    <a:pt x="25" y="332"/>
                  </a:lnTo>
                  <a:lnTo>
                    <a:pt x="25" y="331"/>
                  </a:lnTo>
                  <a:lnTo>
                    <a:pt x="25" y="329"/>
                  </a:lnTo>
                  <a:lnTo>
                    <a:pt x="23" y="329"/>
                  </a:lnTo>
                  <a:lnTo>
                    <a:pt x="23" y="327"/>
                  </a:lnTo>
                  <a:lnTo>
                    <a:pt x="23" y="326"/>
                  </a:lnTo>
                  <a:lnTo>
                    <a:pt x="23" y="324"/>
                  </a:lnTo>
                  <a:lnTo>
                    <a:pt x="22" y="324"/>
                  </a:lnTo>
                  <a:lnTo>
                    <a:pt x="22" y="322"/>
                  </a:lnTo>
                  <a:lnTo>
                    <a:pt x="23" y="321"/>
                  </a:lnTo>
                  <a:lnTo>
                    <a:pt x="25" y="319"/>
                  </a:lnTo>
                  <a:lnTo>
                    <a:pt x="25" y="317"/>
                  </a:lnTo>
                  <a:lnTo>
                    <a:pt x="27" y="317"/>
                  </a:lnTo>
                  <a:lnTo>
                    <a:pt x="28" y="316"/>
                  </a:lnTo>
                  <a:lnTo>
                    <a:pt x="30" y="316"/>
                  </a:lnTo>
                  <a:lnTo>
                    <a:pt x="32" y="314"/>
                  </a:lnTo>
                  <a:lnTo>
                    <a:pt x="34" y="314"/>
                  </a:lnTo>
                  <a:lnTo>
                    <a:pt x="35" y="314"/>
                  </a:lnTo>
                  <a:lnTo>
                    <a:pt x="37" y="314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2"/>
                  </a:lnTo>
                  <a:lnTo>
                    <a:pt x="42" y="311"/>
                  </a:lnTo>
                  <a:lnTo>
                    <a:pt x="44" y="311"/>
                  </a:lnTo>
                  <a:lnTo>
                    <a:pt x="44" y="309"/>
                  </a:lnTo>
                  <a:lnTo>
                    <a:pt x="42" y="309"/>
                  </a:lnTo>
                  <a:lnTo>
                    <a:pt x="40" y="309"/>
                  </a:lnTo>
                  <a:lnTo>
                    <a:pt x="39" y="311"/>
                  </a:lnTo>
                  <a:lnTo>
                    <a:pt x="37" y="311"/>
                  </a:lnTo>
                  <a:lnTo>
                    <a:pt x="35" y="311"/>
                  </a:lnTo>
                  <a:lnTo>
                    <a:pt x="34" y="309"/>
                  </a:lnTo>
                  <a:lnTo>
                    <a:pt x="32" y="309"/>
                  </a:lnTo>
                  <a:lnTo>
                    <a:pt x="30" y="309"/>
                  </a:lnTo>
                  <a:lnTo>
                    <a:pt x="30" y="311"/>
                  </a:lnTo>
                  <a:lnTo>
                    <a:pt x="28" y="311"/>
                  </a:lnTo>
                  <a:lnTo>
                    <a:pt x="28" y="309"/>
                  </a:lnTo>
                  <a:lnTo>
                    <a:pt x="27" y="309"/>
                  </a:lnTo>
                  <a:lnTo>
                    <a:pt x="25" y="309"/>
                  </a:lnTo>
                  <a:lnTo>
                    <a:pt x="23" y="308"/>
                  </a:lnTo>
                  <a:lnTo>
                    <a:pt x="25" y="306"/>
                  </a:lnTo>
                  <a:lnTo>
                    <a:pt x="23" y="304"/>
                  </a:lnTo>
                  <a:lnTo>
                    <a:pt x="25" y="304"/>
                  </a:lnTo>
                  <a:lnTo>
                    <a:pt x="27" y="304"/>
                  </a:lnTo>
                  <a:lnTo>
                    <a:pt x="27" y="303"/>
                  </a:lnTo>
                  <a:lnTo>
                    <a:pt x="28" y="303"/>
                  </a:lnTo>
                  <a:lnTo>
                    <a:pt x="28" y="301"/>
                  </a:lnTo>
                  <a:lnTo>
                    <a:pt x="28" y="299"/>
                  </a:lnTo>
                  <a:lnTo>
                    <a:pt x="28" y="298"/>
                  </a:lnTo>
                  <a:lnTo>
                    <a:pt x="27" y="298"/>
                  </a:lnTo>
                  <a:lnTo>
                    <a:pt x="27" y="296"/>
                  </a:lnTo>
                  <a:lnTo>
                    <a:pt x="25" y="298"/>
                  </a:lnTo>
                  <a:lnTo>
                    <a:pt x="23" y="296"/>
                  </a:lnTo>
                  <a:lnTo>
                    <a:pt x="25" y="296"/>
                  </a:lnTo>
                  <a:lnTo>
                    <a:pt x="28" y="296"/>
                  </a:lnTo>
                  <a:lnTo>
                    <a:pt x="28" y="294"/>
                  </a:lnTo>
                  <a:lnTo>
                    <a:pt x="30" y="293"/>
                  </a:lnTo>
                  <a:lnTo>
                    <a:pt x="32" y="291"/>
                  </a:lnTo>
                  <a:lnTo>
                    <a:pt x="32" y="289"/>
                  </a:lnTo>
                  <a:lnTo>
                    <a:pt x="30" y="288"/>
                  </a:lnTo>
                  <a:lnTo>
                    <a:pt x="30" y="286"/>
                  </a:lnTo>
                  <a:lnTo>
                    <a:pt x="30" y="285"/>
                  </a:lnTo>
                  <a:lnTo>
                    <a:pt x="32" y="285"/>
                  </a:lnTo>
                  <a:lnTo>
                    <a:pt x="34" y="285"/>
                  </a:lnTo>
                  <a:lnTo>
                    <a:pt x="35" y="285"/>
                  </a:lnTo>
                  <a:lnTo>
                    <a:pt x="39" y="286"/>
                  </a:lnTo>
                  <a:lnTo>
                    <a:pt x="40" y="288"/>
                  </a:lnTo>
                  <a:lnTo>
                    <a:pt x="42" y="288"/>
                  </a:lnTo>
                  <a:lnTo>
                    <a:pt x="44" y="288"/>
                  </a:lnTo>
                  <a:lnTo>
                    <a:pt x="45" y="288"/>
                  </a:lnTo>
                  <a:lnTo>
                    <a:pt x="47" y="286"/>
                  </a:lnTo>
                  <a:lnTo>
                    <a:pt x="49" y="286"/>
                  </a:lnTo>
                  <a:lnTo>
                    <a:pt x="50" y="286"/>
                  </a:lnTo>
                  <a:lnTo>
                    <a:pt x="52" y="286"/>
                  </a:lnTo>
                  <a:lnTo>
                    <a:pt x="50" y="285"/>
                  </a:lnTo>
                  <a:lnTo>
                    <a:pt x="52" y="285"/>
                  </a:lnTo>
                  <a:lnTo>
                    <a:pt x="50" y="285"/>
                  </a:lnTo>
                  <a:lnTo>
                    <a:pt x="50" y="283"/>
                  </a:lnTo>
                  <a:lnTo>
                    <a:pt x="49" y="283"/>
                  </a:lnTo>
                  <a:lnTo>
                    <a:pt x="47" y="283"/>
                  </a:lnTo>
                  <a:lnTo>
                    <a:pt x="45" y="283"/>
                  </a:lnTo>
                  <a:lnTo>
                    <a:pt x="44" y="283"/>
                  </a:lnTo>
                  <a:lnTo>
                    <a:pt x="42" y="283"/>
                  </a:lnTo>
                  <a:lnTo>
                    <a:pt x="40" y="283"/>
                  </a:lnTo>
                  <a:lnTo>
                    <a:pt x="39" y="283"/>
                  </a:lnTo>
                  <a:lnTo>
                    <a:pt x="39" y="281"/>
                  </a:lnTo>
                  <a:lnTo>
                    <a:pt x="39" y="280"/>
                  </a:lnTo>
                  <a:lnTo>
                    <a:pt x="37" y="280"/>
                  </a:lnTo>
                  <a:lnTo>
                    <a:pt x="35" y="278"/>
                  </a:lnTo>
                  <a:lnTo>
                    <a:pt x="34" y="278"/>
                  </a:lnTo>
                  <a:lnTo>
                    <a:pt x="32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7" y="278"/>
                  </a:lnTo>
                  <a:lnTo>
                    <a:pt x="25" y="276"/>
                  </a:lnTo>
                  <a:lnTo>
                    <a:pt x="23" y="276"/>
                  </a:lnTo>
                  <a:lnTo>
                    <a:pt x="22" y="276"/>
                  </a:lnTo>
                  <a:lnTo>
                    <a:pt x="22" y="278"/>
                  </a:lnTo>
                  <a:lnTo>
                    <a:pt x="20" y="278"/>
                  </a:lnTo>
                  <a:lnTo>
                    <a:pt x="20" y="276"/>
                  </a:lnTo>
                  <a:lnTo>
                    <a:pt x="18" y="276"/>
                  </a:lnTo>
                  <a:lnTo>
                    <a:pt x="18" y="275"/>
                  </a:lnTo>
                  <a:lnTo>
                    <a:pt x="17" y="275"/>
                  </a:lnTo>
                  <a:lnTo>
                    <a:pt x="15" y="275"/>
                  </a:lnTo>
                  <a:lnTo>
                    <a:pt x="13" y="275"/>
                  </a:lnTo>
                  <a:lnTo>
                    <a:pt x="13" y="273"/>
                  </a:lnTo>
                  <a:lnTo>
                    <a:pt x="12" y="273"/>
                  </a:lnTo>
                  <a:lnTo>
                    <a:pt x="10" y="271"/>
                  </a:lnTo>
                  <a:lnTo>
                    <a:pt x="10" y="270"/>
                  </a:lnTo>
                  <a:lnTo>
                    <a:pt x="10" y="268"/>
                  </a:lnTo>
                  <a:lnTo>
                    <a:pt x="10" y="266"/>
                  </a:lnTo>
                  <a:lnTo>
                    <a:pt x="8" y="266"/>
                  </a:lnTo>
                  <a:lnTo>
                    <a:pt x="8" y="265"/>
                  </a:lnTo>
                  <a:lnTo>
                    <a:pt x="8" y="263"/>
                  </a:lnTo>
                  <a:lnTo>
                    <a:pt x="8" y="262"/>
                  </a:lnTo>
                  <a:lnTo>
                    <a:pt x="6" y="262"/>
                  </a:lnTo>
                  <a:lnTo>
                    <a:pt x="5" y="262"/>
                  </a:lnTo>
                  <a:lnTo>
                    <a:pt x="3" y="260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0" y="255"/>
                  </a:lnTo>
                  <a:lnTo>
                    <a:pt x="0" y="253"/>
                  </a:lnTo>
                  <a:lnTo>
                    <a:pt x="1" y="253"/>
                  </a:lnTo>
                  <a:lnTo>
                    <a:pt x="1" y="252"/>
                  </a:lnTo>
                  <a:lnTo>
                    <a:pt x="1" y="250"/>
                  </a:lnTo>
                  <a:lnTo>
                    <a:pt x="3" y="250"/>
                  </a:lnTo>
                  <a:lnTo>
                    <a:pt x="3" y="248"/>
                  </a:lnTo>
                  <a:lnTo>
                    <a:pt x="5" y="248"/>
                  </a:lnTo>
                  <a:lnTo>
                    <a:pt x="6" y="247"/>
                  </a:lnTo>
                  <a:lnTo>
                    <a:pt x="6" y="245"/>
                  </a:lnTo>
                  <a:lnTo>
                    <a:pt x="8" y="245"/>
                  </a:lnTo>
                  <a:lnTo>
                    <a:pt x="8" y="243"/>
                  </a:lnTo>
                  <a:lnTo>
                    <a:pt x="10" y="243"/>
                  </a:lnTo>
                  <a:lnTo>
                    <a:pt x="12" y="242"/>
                  </a:lnTo>
                  <a:lnTo>
                    <a:pt x="13" y="240"/>
                  </a:lnTo>
                  <a:lnTo>
                    <a:pt x="13" y="239"/>
                  </a:lnTo>
                  <a:lnTo>
                    <a:pt x="13" y="237"/>
                  </a:lnTo>
                  <a:lnTo>
                    <a:pt x="13" y="235"/>
                  </a:lnTo>
                  <a:lnTo>
                    <a:pt x="12" y="235"/>
                  </a:lnTo>
                  <a:lnTo>
                    <a:pt x="12" y="234"/>
                  </a:lnTo>
                  <a:lnTo>
                    <a:pt x="12" y="232"/>
                  </a:lnTo>
                  <a:lnTo>
                    <a:pt x="12" y="230"/>
                  </a:lnTo>
                  <a:lnTo>
                    <a:pt x="13" y="230"/>
                  </a:lnTo>
                  <a:lnTo>
                    <a:pt x="13" y="229"/>
                  </a:lnTo>
                  <a:lnTo>
                    <a:pt x="15" y="229"/>
                  </a:lnTo>
                  <a:lnTo>
                    <a:pt x="15" y="227"/>
                  </a:lnTo>
                  <a:lnTo>
                    <a:pt x="17" y="227"/>
                  </a:lnTo>
                  <a:lnTo>
                    <a:pt x="17" y="225"/>
                  </a:lnTo>
                  <a:lnTo>
                    <a:pt x="17" y="227"/>
                  </a:lnTo>
                  <a:lnTo>
                    <a:pt x="17" y="225"/>
                  </a:lnTo>
                  <a:lnTo>
                    <a:pt x="18" y="225"/>
                  </a:lnTo>
                  <a:lnTo>
                    <a:pt x="20" y="225"/>
                  </a:lnTo>
                  <a:lnTo>
                    <a:pt x="20" y="224"/>
                  </a:lnTo>
                  <a:lnTo>
                    <a:pt x="22" y="224"/>
                  </a:lnTo>
                  <a:lnTo>
                    <a:pt x="22" y="222"/>
                  </a:lnTo>
                  <a:lnTo>
                    <a:pt x="23" y="222"/>
                  </a:lnTo>
                  <a:lnTo>
                    <a:pt x="25" y="220"/>
                  </a:lnTo>
                  <a:lnTo>
                    <a:pt x="27" y="220"/>
                  </a:lnTo>
                  <a:lnTo>
                    <a:pt x="28" y="220"/>
                  </a:lnTo>
                  <a:lnTo>
                    <a:pt x="30" y="220"/>
                  </a:lnTo>
                  <a:lnTo>
                    <a:pt x="30" y="219"/>
                  </a:lnTo>
                  <a:lnTo>
                    <a:pt x="32" y="219"/>
                  </a:lnTo>
                  <a:lnTo>
                    <a:pt x="32" y="217"/>
                  </a:lnTo>
                  <a:lnTo>
                    <a:pt x="30" y="217"/>
                  </a:lnTo>
                  <a:lnTo>
                    <a:pt x="30" y="216"/>
                  </a:lnTo>
                  <a:lnTo>
                    <a:pt x="30" y="214"/>
                  </a:lnTo>
                  <a:lnTo>
                    <a:pt x="32" y="212"/>
                  </a:lnTo>
                  <a:lnTo>
                    <a:pt x="32" y="211"/>
                  </a:lnTo>
                  <a:lnTo>
                    <a:pt x="34" y="211"/>
                  </a:lnTo>
                  <a:lnTo>
                    <a:pt x="35" y="211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37" y="207"/>
                  </a:lnTo>
                  <a:lnTo>
                    <a:pt x="35" y="207"/>
                  </a:lnTo>
                  <a:lnTo>
                    <a:pt x="35" y="206"/>
                  </a:lnTo>
                  <a:lnTo>
                    <a:pt x="34" y="206"/>
                  </a:lnTo>
                  <a:lnTo>
                    <a:pt x="34" y="204"/>
                  </a:lnTo>
                  <a:lnTo>
                    <a:pt x="35" y="204"/>
                  </a:lnTo>
                  <a:lnTo>
                    <a:pt x="37" y="202"/>
                  </a:lnTo>
                  <a:lnTo>
                    <a:pt x="39" y="202"/>
                  </a:lnTo>
                  <a:lnTo>
                    <a:pt x="40" y="201"/>
                  </a:lnTo>
                  <a:lnTo>
                    <a:pt x="42" y="199"/>
                  </a:lnTo>
                  <a:lnTo>
                    <a:pt x="42" y="197"/>
                  </a:lnTo>
                  <a:lnTo>
                    <a:pt x="40" y="197"/>
                  </a:lnTo>
                  <a:lnTo>
                    <a:pt x="40" y="196"/>
                  </a:lnTo>
                  <a:lnTo>
                    <a:pt x="39" y="196"/>
                  </a:lnTo>
                  <a:lnTo>
                    <a:pt x="40" y="194"/>
                  </a:lnTo>
                  <a:lnTo>
                    <a:pt x="42" y="193"/>
                  </a:lnTo>
                  <a:lnTo>
                    <a:pt x="44" y="193"/>
                  </a:lnTo>
                  <a:lnTo>
                    <a:pt x="45" y="193"/>
                  </a:lnTo>
                  <a:lnTo>
                    <a:pt x="47" y="193"/>
                  </a:lnTo>
                  <a:lnTo>
                    <a:pt x="49" y="193"/>
                  </a:lnTo>
                  <a:lnTo>
                    <a:pt x="49" y="191"/>
                  </a:lnTo>
                  <a:lnTo>
                    <a:pt x="50" y="191"/>
                  </a:lnTo>
                  <a:lnTo>
                    <a:pt x="52" y="191"/>
                  </a:lnTo>
                  <a:lnTo>
                    <a:pt x="54" y="191"/>
                  </a:lnTo>
                  <a:lnTo>
                    <a:pt x="54" y="189"/>
                  </a:lnTo>
                  <a:lnTo>
                    <a:pt x="54" y="188"/>
                  </a:lnTo>
                  <a:lnTo>
                    <a:pt x="55" y="188"/>
                  </a:lnTo>
                  <a:lnTo>
                    <a:pt x="57" y="188"/>
                  </a:lnTo>
                  <a:lnTo>
                    <a:pt x="57" y="186"/>
                  </a:lnTo>
                  <a:lnTo>
                    <a:pt x="57" y="184"/>
                  </a:lnTo>
                  <a:lnTo>
                    <a:pt x="59" y="184"/>
                  </a:lnTo>
                  <a:lnTo>
                    <a:pt x="61" y="184"/>
                  </a:lnTo>
                  <a:lnTo>
                    <a:pt x="62" y="184"/>
                  </a:lnTo>
                  <a:lnTo>
                    <a:pt x="62" y="183"/>
                  </a:lnTo>
                  <a:lnTo>
                    <a:pt x="64" y="183"/>
                  </a:lnTo>
                  <a:lnTo>
                    <a:pt x="64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69" y="178"/>
                  </a:lnTo>
                  <a:lnTo>
                    <a:pt x="71" y="176"/>
                  </a:lnTo>
                  <a:lnTo>
                    <a:pt x="72" y="176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5"/>
                  </a:lnTo>
                  <a:lnTo>
                    <a:pt x="76" y="173"/>
                  </a:lnTo>
                  <a:lnTo>
                    <a:pt x="77" y="173"/>
                  </a:lnTo>
                  <a:lnTo>
                    <a:pt x="76" y="173"/>
                  </a:lnTo>
                  <a:lnTo>
                    <a:pt x="76" y="171"/>
                  </a:lnTo>
                  <a:lnTo>
                    <a:pt x="76" y="170"/>
                  </a:lnTo>
                  <a:lnTo>
                    <a:pt x="76" y="168"/>
                  </a:lnTo>
                  <a:lnTo>
                    <a:pt x="77" y="168"/>
                  </a:lnTo>
                  <a:lnTo>
                    <a:pt x="79" y="168"/>
                  </a:lnTo>
                  <a:lnTo>
                    <a:pt x="81" y="168"/>
                  </a:lnTo>
                  <a:lnTo>
                    <a:pt x="83" y="168"/>
                  </a:lnTo>
                  <a:lnTo>
                    <a:pt x="84" y="166"/>
                  </a:lnTo>
                  <a:lnTo>
                    <a:pt x="86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8" y="160"/>
                  </a:lnTo>
                  <a:lnTo>
                    <a:pt x="88" y="158"/>
                  </a:lnTo>
                  <a:lnTo>
                    <a:pt x="88" y="156"/>
                  </a:lnTo>
                  <a:lnTo>
                    <a:pt x="88" y="155"/>
                  </a:lnTo>
                  <a:lnTo>
                    <a:pt x="88" y="153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9" y="150"/>
                  </a:lnTo>
                  <a:lnTo>
                    <a:pt x="89" y="148"/>
                  </a:lnTo>
                  <a:lnTo>
                    <a:pt x="91" y="148"/>
                  </a:lnTo>
                  <a:lnTo>
                    <a:pt x="93" y="147"/>
                  </a:lnTo>
                  <a:lnTo>
                    <a:pt x="94" y="147"/>
                  </a:lnTo>
                  <a:lnTo>
                    <a:pt x="96" y="145"/>
                  </a:lnTo>
                  <a:lnTo>
                    <a:pt x="98" y="145"/>
                  </a:lnTo>
                  <a:lnTo>
                    <a:pt x="99" y="145"/>
                  </a:lnTo>
                  <a:lnTo>
                    <a:pt x="99" y="147"/>
                  </a:lnTo>
                  <a:lnTo>
                    <a:pt x="101" y="147"/>
                  </a:lnTo>
                  <a:lnTo>
                    <a:pt x="101" y="148"/>
                  </a:lnTo>
                  <a:lnTo>
                    <a:pt x="101" y="150"/>
                  </a:lnTo>
                  <a:lnTo>
                    <a:pt x="101" y="152"/>
                  </a:lnTo>
                  <a:lnTo>
                    <a:pt x="99" y="152"/>
                  </a:lnTo>
                  <a:lnTo>
                    <a:pt x="101" y="153"/>
                  </a:lnTo>
                  <a:lnTo>
                    <a:pt x="101" y="155"/>
                  </a:lnTo>
                  <a:lnTo>
                    <a:pt x="103" y="155"/>
                  </a:lnTo>
                  <a:lnTo>
                    <a:pt x="104" y="156"/>
                  </a:lnTo>
                  <a:lnTo>
                    <a:pt x="104" y="158"/>
                  </a:lnTo>
                  <a:lnTo>
                    <a:pt x="104" y="161"/>
                  </a:lnTo>
                  <a:lnTo>
                    <a:pt x="106" y="161"/>
                  </a:lnTo>
                  <a:lnTo>
                    <a:pt x="108" y="163"/>
                  </a:lnTo>
                  <a:lnTo>
                    <a:pt x="110" y="165"/>
                  </a:lnTo>
                  <a:lnTo>
                    <a:pt x="111" y="166"/>
                  </a:lnTo>
                  <a:lnTo>
                    <a:pt x="113" y="168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3"/>
                  </a:lnTo>
                  <a:lnTo>
                    <a:pt x="115" y="173"/>
                  </a:lnTo>
                  <a:lnTo>
                    <a:pt x="115" y="175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6" y="179"/>
                  </a:lnTo>
                  <a:lnTo>
                    <a:pt x="115" y="179"/>
                  </a:lnTo>
                  <a:lnTo>
                    <a:pt x="113" y="179"/>
                  </a:lnTo>
                  <a:lnTo>
                    <a:pt x="111" y="181"/>
                  </a:lnTo>
                  <a:lnTo>
                    <a:pt x="111" y="183"/>
                  </a:lnTo>
                  <a:lnTo>
                    <a:pt x="113" y="183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13" y="188"/>
                  </a:lnTo>
                  <a:lnTo>
                    <a:pt x="113" y="191"/>
                  </a:lnTo>
                  <a:lnTo>
                    <a:pt x="113" y="193"/>
                  </a:lnTo>
                  <a:lnTo>
                    <a:pt x="113" y="194"/>
                  </a:lnTo>
                  <a:lnTo>
                    <a:pt x="115" y="194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18" y="196"/>
                  </a:lnTo>
                  <a:lnTo>
                    <a:pt x="120" y="197"/>
                  </a:lnTo>
                  <a:lnTo>
                    <a:pt x="120" y="199"/>
                  </a:lnTo>
                  <a:lnTo>
                    <a:pt x="120" y="201"/>
                  </a:lnTo>
                  <a:lnTo>
                    <a:pt x="120" y="202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3" y="206"/>
                  </a:lnTo>
                  <a:lnTo>
                    <a:pt x="125" y="206"/>
                  </a:lnTo>
                  <a:lnTo>
                    <a:pt x="126" y="206"/>
                  </a:lnTo>
                  <a:lnTo>
                    <a:pt x="128" y="207"/>
                  </a:lnTo>
                  <a:lnTo>
                    <a:pt x="130" y="207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1" y="211"/>
                  </a:lnTo>
                  <a:lnTo>
                    <a:pt x="133" y="211"/>
                  </a:lnTo>
                  <a:lnTo>
                    <a:pt x="133" y="212"/>
                  </a:lnTo>
                  <a:lnTo>
                    <a:pt x="135" y="212"/>
                  </a:lnTo>
                  <a:lnTo>
                    <a:pt x="137" y="212"/>
                  </a:lnTo>
                  <a:lnTo>
                    <a:pt x="138" y="212"/>
                  </a:lnTo>
                  <a:lnTo>
                    <a:pt x="142" y="212"/>
                  </a:lnTo>
                  <a:lnTo>
                    <a:pt x="143" y="212"/>
                  </a:lnTo>
                  <a:lnTo>
                    <a:pt x="145" y="214"/>
                  </a:lnTo>
                  <a:lnTo>
                    <a:pt x="147" y="212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2" y="216"/>
                  </a:lnTo>
                  <a:lnTo>
                    <a:pt x="153" y="217"/>
                  </a:lnTo>
                  <a:lnTo>
                    <a:pt x="155" y="217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60" y="220"/>
                  </a:lnTo>
                  <a:lnTo>
                    <a:pt x="162" y="220"/>
                  </a:lnTo>
                  <a:lnTo>
                    <a:pt x="164" y="219"/>
                  </a:lnTo>
                  <a:lnTo>
                    <a:pt x="165" y="219"/>
                  </a:lnTo>
                  <a:lnTo>
                    <a:pt x="165" y="217"/>
                  </a:lnTo>
                  <a:lnTo>
                    <a:pt x="167" y="217"/>
                  </a:lnTo>
                  <a:lnTo>
                    <a:pt x="169" y="217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70" y="217"/>
                  </a:lnTo>
                  <a:lnTo>
                    <a:pt x="170" y="216"/>
                  </a:lnTo>
                  <a:lnTo>
                    <a:pt x="172" y="216"/>
                  </a:lnTo>
                  <a:lnTo>
                    <a:pt x="172" y="214"/>
                  </a:lnTo>
                  <a:lnTo>
                    <a:pt x="172" y="212"/>
                  </a:lnTo>
                  <a:lnTo>
                    <a:pt x="174" y="211"/>
                  </a:lnTo>
                  <a:lnTo>
                    <a:pt x="174" y="209"/>
                  </a:lnTo>
                  <a:lnTo>
                    <a:pt x="175" y="209"/>
                  </a:lnTo>
                  <a:lnTo>
                    <a:pt x="177" y="209"/>
                  </a:lnTo>
                  <a:lnTo>
                    <a:pt x="177" y="207"/>
                  </a:lnTo>
                  <a:lnTo>
                    <a:pt x="179" y="207"/>
                  </a:lnTo>
                  <a:lnTo>
                    <a:pt x="179" y="206"/>
                  </a:lnTo>
                  <a:lnTo>
                    <a:pt x="180" y="206"/>
                  </a:lnTo>
                  <a:lnTo>
                    <a:pt x="182" y="206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6" y="204"/>
                  </a:lnTo>
                  <a:lnTo>
                    <a:pt x="187" y="202"/>
                  </a:lnTo>
                  <a:lnTo>
                    <a:pt x="186" y="201"/>
                  </a:lnTo>
                  <a:lnTo>
                    <a:pt x="186" y="199"/>
                  </a:lnTo>
                  <a:lnTo>
                    <a:pt x="186" y="197"/>
                  </a:lnTo>
                  <a:lnTo>
                    <a:pt x="187" y="197"/>
                  </a:lnTo>
                  <a:lnTo>
                    <a:pt x="189" y="197"/>
                  </a:lnTo>
                  <a:lnTo>
                    <a:pt x="191" y="197"/>
                  </a:lnTo>
                  <a:lnTo>
                    <a:pt x="191" y="196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94" y="194"/>
                  </a:lnTo>
                  <a:lnTo>
                    <a:pt x="194" y="193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9" y="194"/>
                  </a:lnTo>
                  <a:lnTo>
                    <a:pt x="201" y="196"/>
                  </a:lnTo>
                  <a:lnTo>
                    <a:pt x="202" y="194"/>
                  </a:lnTo>
                  <a:lnTo>
                    <a:pt x="204" y="194"/>
                  </a:lnTo>
                  <a:lnTo>
                    <a:pt x="206" y="193"/>
                  </a:lnTo>
                  <a:lnTo>
                    <a:pt x="206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1" y="191"/>
                  </a:lnTo>
                  <a:lnTo>
                    <a:pt x="213" y="191"/>
                  </a:lnTo>
                  <a:lnTo>
                    <a:pt x="213" y="189"/>
                  </a:lnTo>
                  <a:lnTo>
                    <a:pt x="214" y="188"/>
                  </a:lnTo>
                  <a:lnTo>
                    <a:pt x="216" y="186"/>
                  </a:lnTo>
                  <a:lnTo>
                    <a:pt x="218" y="186"/>
                  </a:lnTo>
                  <a:lnTo>
                    <a:pt x="219" y="186"/>
                  </a:lnTo>
                  <a:lnTo>
                    <a:pt x="219" y="188"/>
                  </a:lnTo>
                  <a:lnTo>
                    <a:pt x="221" y="188"/>
                  </a:lnTo>
                  <a:lnTo>
                    <a:pt x="221" y="189"/>
                  </a:lnTo>
                  <a:lnTo>
                    <a:pt x="223" y="191"/>
                  </a:lnTo>
                  <a:lnTo>
                    <a:pt x="223" y="193"/>
                  </a:lnTo>
                  <a:lnTo>
                    <a:pt x="224" y="193"/>
                  </a:lnTo>
                  <a:lnTo>
                    <a:pt x="226" y="193"/>
                  </a:lnTo>
                  <a:lnTo>
                    <a:pt x="228" y="193"/>
                  </a:lnTo>
                  <a:lnTo>
                    <a:pt x="229" y="191"/>
                  </a:lnTo>
                  <a:lnTo>
                    <a:pt x="229" y="193"/>
                  </a:lnTo>
                  <a:lnTo>
                    <a:pt x="231" y="193"/>
                  </a:lnTo>
                  <a:lnTo>
                    <a:pt x="233" y="193"/>
                  </a:lnTo>
                  <a:lnTo>
                    <a:pt x="233" y="194"/>
                  </a:lnTo>
                  <a:lnTo>
                    <a:pt x="235" y="194"/>
                  </a:lnTo>
                  <a:lnTo>
                    <a:pt x="236" y="194"/>
                  </a:lnTo>
                  <a:lnTo>
                    <a:pt x="236" y="193"/>
                  </a:lnTo>
                  <a:lnTo>
                    <a:pt x="238" y="193"/>
                  </a:lnTo>
                  <a:lnTo>
                    <a:pt x="238" y="191"/>
                  </a:lnTo>
                  <a:lnTo>
                    <a:pt x="238" y="189"/>
                  </a:lnTo>
                  <a:lnTo>
                    <a:pt x="240" y="189"/>
                  </a:lnTo>
                  <a:lnTo>
                    <a:pt x="241" y="189"/>
                  </a:lnTo>
                  <a:lnTo>
                    <a:pt x="243" y="189"/>
                  </a:lnTo>
                  <a:lnTo>
                    <a:pt x="243" y="188"/>
                  </a:lnTo>
                  <a:lnTo>
                    <a:pt x="243" y="186"/>
                  </a:lnTo>
                  <a:lnTo>
                    <a:pt x="243" y="184"/>
                  </a:lnTo>
                  <a:lnTo>
                    <a:pt x="245" y="181"/>
                  </a:lnTo>
                  <a:lnTo>
                    <a:pt x="246" y="179"/>
                  </a:lnTo>
                  <a:lnTo>
                    <a:pt x="246" y="176"/>
                  </a:lnTo>
                  <a:lnTo>
                    <a:pt x="246" y="175"/>
                  </a:lnTo>
                  <a:lnTo>
                    <a:pt x="246" y="173"/>
                  </a:lnTo>
                  <a:lnTo>
                    <a:pt x="248" y="173"/>
                  </a:lnTo>
                  <a:lnTo>
                    <a:pt x="250" y="173"/>
                  </a:lnTo>
                  <a:lnTo>
                    <a:pt x="251" y="175"/>
                  </a:lnTo>
                  <a:lnTo>
                    <a:pt x="253" y="175"/>
                  </a:lnTo>
                  <a:lnTo>
                    <a:pt x="255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1"/>
                  </a:lnTo>
                  <a:lnTo>
                    <a:pt x="258" y="170"/>
                  </a:lnTo>
                  <a:lnTo>
                    <a:pt x="258" y="168"/>
                  </a:lnTo>
                  <a:lnTo>
                    <a:pt x="260" y="168"/>
                  </a:lnTo>
                  <a:lnTo>
                    <a:pt x="260" y="166"/>
                  </a:lnTo>
                  <a:lnTo>
                    <a:pt x="262" y="166"/>
                  </a:lnTo>
                  <a:lnTo>
                    <a:pt x="262" y="165"/>
                  </a:lnTo>
                  <a:lnTo>
                    <a:pt x="263" y="165"/>
                  </a:lnTo>
                  <a:lnTo>
                    <a:pt x="265" y="163"/>
                  </a:lnTo>
                  <a:lnTo>
                    <a:pt x="265" y="161"/>
                  </a:lnTo>
                  <a:lnTo>
                    <a:pt x="265" y="160"/>
                  </a:lnTo>
                  <a:lnTo>
                    <a:pt x="265" y="158"/>
                  </a:lnTo>
                  <a:lnTo>
                    <a:pt x="265" y="156"/>
                  </a:lnTo>
                  <a:lnTo>
                    <a:pt x="267" y="155"/>
                  </a:lnTo>
                  <a:lnTo>
                    <a:pt x="268" y="155"/>
                  </a:lnTo>
                  <a:lnTo>
                    <a:pt x="270" y="153"/>
                  </a:lnTo>
                  <a:lnTo>
                    <a:pt x="270" y="152"/>
                  </a:lnTo>
                  <a:lnTo>
                    <a:pt x="272" y="148"/>
                  </a:lnTo>
                  <a:lnTo>
                    <a:pt x="272" y="147"/>
                  </a:lnTo>
                  <a:lnTo>
                    <a:pt x="272" y="145"/>
                  </a:lnTo>
                  <a:lnTo>
                    <a:pt x="270" y="145"/>
                  </a:lnTo>
                  <a:lnTo>
                    <a:pt x="272" y="143"/>
                  </a:lnTo>
                  <a:lnTo>
                    <a:pt x="272" y="142"/>
                  </a:lnTo>
                  <a:lnTo>
                    <a:pt x="273" y="142"/>
                  </a:lnTo>
                  <a:lnTo>
                    <a:pt x="275" y="142"/>
                  </a:lnTo>
                  <a:lnTo>
                    <a:pt x="278" y="142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80" y="138"/>
                  </a:lnTo>
                  <a:lnTo>
                    <a:pt x="280" y="137"/>
                  </a:lnTo>
                  <a:lnTo>
                    <a:pt x="282" y="137"/>
                  </a:lnTo>
                  <a:lnTo>
                    <a:pt x="282" y="135"/>
                  </a:lnTo>
                  <a:lnTo>
                    <a:pt x="280" y="133"/>
                  </a:lnTo>
                  <a:lnTo>
                    <a:pt x="278" y="133"/>
                  </a:lnTo>
                  <a:lnTo>
                    <a:pt x="277" y="132"/>
                  </a:lnTo>
                  <a:lnTo>
                    <a:pt x="278" y="130"/>
                  </a:lnTo>
                  <a:lnTo>
                    <a:pt x="278" y="129"/>
                  </a:lnTo>
                  <a:lnTo>
                    <a:pt x="277" y="129"/>
                  </a:lnTo>
                  <a:lnTo>
                    <a:pt x="277" y="127"/>
                  </a:lnTo>
                  <a:lnTo>
                    <a:pt x="278" y="127"/>
                  </a:lnTo>
                  <a:lnTo>
                    <a:pt x="278" y="125"/>
                  </a:lnTo>
                  <a:lnTo>
                    <a:pt x="280" y="125"/>
                  </a:lnTo>
                  <a:lnTo>
                    <a:pt x="280" y="124"/>
                  </a:lnTo>
                  <a:lnTo>
                    <a:pt x="280" y="122"/>
                  </a:lnTo>
                  <a:lnTo>
                    <a:pt x="282" y="120"/>
                  </a:lnTo>
                  <a:lnTo>
                    <a:pt x="280" y="119"/>
                  </a:lnTo>
                  <a:lnTo>
                    <a:pt x="278" y="119"/>
                  </a:lnTo>
                  <a:lnTo>
                    <a:pt x="278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3" y="115"/>
                  </a:lnTo>
                  <a:lnTo>
                    <a:pt x="272" y="114"/>
                  </a:lnTo>
                  <a:lnTo>
                    <a:pt x="270" y="114"/>
                  </a:lnTo>
                  <a:lnTo>
                    <a:pt x="268" y="112"/>
                  </a:lnTo>
                  <a:lnTo>
                    <a:pt x="268" y="110"/>
                  </a:lnTo>
                  <a:lnTo>
                    <a:pt x="268" y="109"/>
                  </a:lnTo>
                  <a:lnTo>
                    <a:pt x="268" y="107"/>
                  </a:lnTo>
                  <a:lnTo>
                    <a:pt x="267" y="106"/>
                  </a:lnTo>
                  <a:lnTo>
                    <a:pt x="265" y="102"/>
                  </a:lnTo>
                  <a:lnTo>
                    <a:pt x="265" y="101"/>
                  </a:lnTo>
                  <a:lnTo>
                    <a:pt x="265" y="99"/>
                  </a:lnTo>
                  <a:lnTo>
                    <a:pt x="265" y="97"/>
                  </a:lnTo>
                  <a:lnTo>
                    <a:pt x="263" y="96"/>
                  </a:lnTo>
                  <a:lnTo>
                    <a:pt x="263" y="94"/>
                  </a:lnTo>
                  <a:lnTo>
                    <a:pt x="265" y="92"/>
                  </a:lnTo>
                  <a:lnTo>
                    <a:pt x="265" y="91"/>
                  </a:lnTo>
                  <a:lnTo>
                    <a:pt x="267" y="89"/>
                  </a:lnTo>
                  <a:lnTo>
                    <a:pt x="267" y="87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70" y="84"/>
                  </a:lnTo>
                  <a:lnTo>
                    <a:pt x="272" y="84"/>
                  </a:lnTo>
                  <a:lnTo>
                    <a:pt x="273" y="83"/>
                  </a:lnTo>
                  <a:lnTo>
                    <a:pt x="275" y="83"/>
                  </a:lnTo>
                  <a:lnTo>
                    <a:pt x="277" y="81"/>
                  </a:lnTo>
                  <a:lnTo>
                    <a:pt x="278" y="81"/>
                  </a:lnTo>
                  <a:lnTo>
                    <a:pt x="280" y="81"/>
                  </a:lnTo>
                  <a:lnTo>
                    <a:pt x="282" y="79"/>
                  </a:lnTo>
                  <a:lnTo>
                    <a:pt x="283" y="79"/>
                  </a:lnTo>
                  <a:lnTo>
                    <a:pt x="283" y="78"/>
                  </a:lnTo>
                  <a:lnTo>
                    <a:pt x="285" y="78"/>
                  </a:lnTo>
                  <a:lnTo>
                    <a:pt x="285" y="76"/>
                  </a:lnTo>
                  <a:lnTo>
                    <a:pt x="287" y="74"/>
                  </a:lnTo>
                  <a:lnTo>
                    <a:pt x="287" y="73"/>
                  </a:lnTo>
                  <a:lnTo>
                    <a:pt x="287" y="71"/>
                  </a:lnTo>
                  <a:lnTo>
                    <a:pt x="289" y="71"/>
                  </a:lnTo>
                  <a:lnTo>
                    <a:pt x="290" y="71"/>
                  </a:lnTo>
                  <a:lnTo>
                    <a:pt x="292" y="71"/>
                  </a:lnTo>
                  <a:lnTo>
                    <a:pt x="294" y="69"/>
                  </a:lnTo>
                  <a:lnTo>
                    <a:pt x="295" y="69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300" y="66"/>
                  </a:lnTo>
                  <a:lnTo>
                    <a:pt x="300" y="68"/>
                  </a:lnTo>
                  <a:lnTo>
                    <a:pt x="302" y="68"/>
                  </a:lnTo>
                  <a:lnTo>
                    <a:pt x="304" y="68"/>
                  </a:lnTo>
                  <a:lnTo>
                    <a:pt x="307" y="71"/>
                  </a:lnTo>
                  <a:lnTo>
                    <a:pt x="307" y="73"/>
                  </a:lnTo>
                  <a:lnTo>
                    <a:pt x="307" y="74"/>
                  </a:lnTo>
                  <a:lnTo>
                    <a:pt x="309" y="74"/>
                  </a:lnTo>
                  <a:lnTo>
                    <a:pt x="309" y="76"/>
                  </a:lnTo>
                  <a:lnTo>
                    <a:pt x="311" y="76"/>
                  </a:lnTo>
                  <a:lnTo>
                    <a:pt x="311" y="78"/>
                  </a:lnTo>
                  <a:lnTo>
                    <a:pt x="312" y="76"/>
                  </a:lnTo>
                  <a:lnTo>
                    <a:pt x="312" y="78"/>
                  </a:lnTo>
                  <a:lnTo>
                    <a:pt x="314" y="78"/>
                  </a:lnTo>
                  <a:lnTo>
                    <a:pt x="314" y="79"/>
                  </a:lnTo>
                  <a:lnTo>
                    <a:pt x="316" y="79"/>
                  </a:lnTo>
                  <a:lnTo>
                    <a:pt x="316" y="81"/>
                  </a:lnTo>
                  <a:lnTo>
                    <a:pt x="317" y="81"/>
                  </a:lnTo>
                  <a:lnTo>
                    <a:pt x="317" y="83"/>
                  </a:lnTo>
                  <a:lnTo>
                    <a:pt x="319" y="81"/>
                  </a:lnTo>
                  <a:lnTo>
                    <a:pt x="321" y="81"/>
                  </a:lnTo>
                  <a:lnTo>
                    <a:pt x="322" y="81"/>
                  </a:lnTo>
                  <a:lnTo>
                    <a:pt x="322" y="79"/>
                  </a:lnTo>
                  <a:lnTo>
                    <a:pt x="324" y="79"/>
                  </a:lnTo>
                  <a:lnTo>
                    <a:pt x="324" y="81"/>
                  </a:lnTo>
                  <a:lnTo>
                    <a:pt x="326" y="81"/>
                  </a:lnTo>
                  <a:lnTo>
                    <a:pt x="327" y="81"/>
                  </a:lnTo>
                  <a:lnTo>
                    <a:pt x="329" y="79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1" y="79"/>
                  </a:lnTo>
                  <a:lnTo>
                    <a:pt x="331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4" y="79"/>
                  </a:lnTo>
                  <a:lnTo>
                    <a:pt x="334" y="78"/>
                  </a:lnTo>
                  <a:lnTo>
                    <a:pt x="336" y="79"/>
                  </a:lnTo>
                  <a:lnTo>
                    <a:pt x="338" y="79"/>
                  </a:lnTo>
                  <a:lnTo>
                    <a:pt x="339" y="79"/>
                  </a:lnTo>
                  <a:lnTo>
                    <a:pt x="339" y="81"/>
                  </a:lnTo>
                  <a:lnTo>
                    <a:pt x="341" y="81"/>
                  </a:lnTo>
                  <a:lnTo>
                    <a:pt x="343" y="81"/>
                  </a:lnTo>
                  <a:lnTo>
                    <a:pt x="344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8" y="81"/>
                  </a:lnTo>
                  <a:lnTo>
                    <a:pt x="348" y="83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7"/>
                  </a:lnTo>
                  <a:lnTo>
                    <a:pt x="349" y="89"/>
                  </a:lnTo>
                  <a:lnTo>
                    <a:pt x="349" y="91"/>
                  </a:lnTo>
                  <a:lnTo>
                    <a:pt x="351" y="91"/>
                  </a:lnTo>
                  <a:lnTo>
                    <a:pt x="353" y="91"/>
                  </a:lnTo>
                  <a:lnTo>
                    <a:pt x="353" y="92"/>
                  </a:lnTo>
                  <a:lnTo>
                    <a:pt x="354" y="92"/>
                  </a:lnTo>
                  <a:lnTo>
                    <a:pt x="354" y="94"/>
                  </a:lnTo>
                  <a:lnTo>
                    <a:pt x="356" y="94"/>
                  </a:lnTo>
                  <a:lnTo>
                    <a:pt x="358" y="94"/>
                  </a:lnTo>
                  <a:lnTo>
                    <a:pt x="359" y="94"/>
                  </a:lnTo>
                  <a:lnTo>
                    <a:pt x="359" y="96"/>
                  </a:lnTo>
                  <a:lnTo>
                    <a:pt x="361" y="97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101"/>
                  </a:lnTo>
                  <a:lnTo>
                    <a:pt x="366" y="101"/>
                  </a:lnTo>
                  <a:lnTo>
                    <a:pt x="366" y="99"/>
                  </a:lnTo>
                  <a:lnTo>
                    <a:pt x="366" y="97"/>
                  </a:lnTo>
                  <a:lnTo>
                    <a:pt x="368" y="97"/>
                  </a:lnTo>
                  <a:lnTo>
                    <a:pt x="370" y="96"/>
                  </a:lnTo>
                  <a:lnTo>
                    <a:pt x="371" y="94"/>
                  </a:lnTo>
                  <a:lnTo>
                    <a:pt x="370" y="92"/>
                  </a:lnTo>
                  <a:lnTo>
                    <a:pt x="371" y="92"/>
                  </a:lnTo>
                  <a:lnTo>
                    <a:pt x="373" y="92"/>
                  </a:lnTo>
                  <a:lnTo>
                    <a:pt x="375" y="94"/>
                  </a:lnTo>
                  <a:lnTo>
                    <a:pt x="376" y="94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0" y="92"/>
                  </a:lnTo>
                  <a:lnTo>
                    <a:pt x="381" y="91"/>
                  </a:lnTo>
                  <a:lnTo>
                    <a:pt x="381" y="89"/>
                  </a:lnTo>
                  <a:lnTo>
                    <a:pt x="383" y="89"/>
                  </a:lnTo>
                  <a:lnTo>
                    <a:pt x="385" y="89"/>
                  </a:lnTo>
                  <a:lnTo>
                    <a:pt x="387" y="89"/>
                  </a:lnTo>
                  <a:lnTo>
                    <a:pt x="388" y="89"/>
                  </a:lnTo>
                  <a:lnTo>
                    <a:pt x="390" y="89"/>
                  </a:lnTo>
                  <a:lnTo>
                    <a:pt x="392" y="89"/>
                  </a:lnTo>
                  <a:lnTo>
                    <a:pt x="392" y="87"/>
                  </a:lnTo>
                  <a:lnTo>
                    <a:pt x="393" y="87"/>
                  </a:lnTo>
                  <a:lnTo>
                    <a:pt x="392" y="86"/>
                  </a:lnTo>
                  <a:lnTo>
                    <a:pt x="393" y="86"/>
                  </a:lnTo>
                  <a:lnTo>
                    <a:pt x="395" y="86"/>
                  </a:lnTo>
                  <a:lnTo>
                    <a:pt x="397" y="86"/>
                  </a:lnTo>
                  <a:lnTo>
                    <a:pt x="397" y="84"/>
                  </a:lnTo>
                  <a:lnTo>
                    <a:pt x="398" y="84"/>
                  </a:lnTo>
                  <a:lnTo>
                    <a:pt x="398" y="81"/>
                  </a:lnTo>
                  <a:lnTo>
                    <a:pt x="402" y="79"/>
                  </a:lnTo>
                  <a:lnTo>
                    <a:pt x="403" y="79"/>
                  </a:lnTo>
                  <a:lnTo>
                    <a:pt x="405" y="78"/>
                  </a:lnTo>
                  <a:lnTo>
                    <a:pt x="405" y="76"/>
                  </a:lnTo>
                  <a:lnTo>
                    <a:pt x="405" y="74"/>
                  </a:lnTo>
                  <a:lnTo>
                    <a:pt x="408" y="74"/>
                  </a:lnTo>
                  <a:lnTo>
                    <a:pt x="408" y="73"/>
                  </a:lnTo>
                  <a:lnTo>
                    <a:pt x="410" y="73"/>
                  </a:lnTo>
                  <a:lnTo>
                    <a:pt x="410" y="71"/>
                  </a:lnTo>
                  <a:lnTo>
                    <a:pt x="412" y="71"/>
                  </a:lnTo>
                  <a:lnTo>
                    <a:pt x="414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9" y="69"/>
                  </a:lnTo>
                  <a:lnTo>
                    <a:pt x="420" y="69"/>
                  </a:lnTo>
                  <a:lnTo>
                    <a:pt x="422" y="69"/>
                  </a:lnTo>
                  <a:lnTo>
                    <a:pt x="424" y="69"/>
                  </a:lnTo>
                  <a:lnTo>
                    <a:pt x="425" y="69"/>
                  </a:lnTo>
                  <a:lnTo>
                    <a:pt x="427" y="69"/>
                  </a:lnTo>
                  <a:lnTo>
                    <a:pt x="429" y="69"/>
                  </a:lnTo>
                  <a:lnTo>
                    <a:pt x="430" y="68"/>
                  </a:lnTo>
                  <a:lnTo>
                    <a:pt x="432" y="66"/>
                  </a:lnTo>
                  <a:lnTo>
                    <a:pt x="434" y="66"/>
                  </a:lnTo>
                  <a:lnTo>
                    <a:pt x="435" y="66"/>
                  </a:lnTo>
                  <a:lnTo>
                    <a:pt x="437" y="66"/>
                  </a:lnTo>
                  <a:lnTo>
                    <a:pt x="439" y="68"/>
                  </a:lnTo>
                  <a:lnTo>
                    <a:pt x="441" y="66"/>
                  </a:lnTo>
                  <a:lnTo>
                    <a:pt x="442" y="66"/>
                  </a:lnTo>
                  <a:lnTo>
                    <a:pt x="442" y="68"/>
                  </a:lnTo>
                  <a:lnTo>
                    <a:pt x="444" y="68"/>
                  </a:lnTo>
                  <a:lnTo>
                    <a:pt x="446" y="68"/>
                  </a:lnTo>
                  <a:lnTo>
                    <a:pt x="447" y="68"/>
                  </a:lnTo>
                  <a:lnTo>
                    <a:pt x="447" y="66"/>
                  </a:lnTo>
                  <a:lnTo>
                    <a:pt x="449" y="66"/>
                  </a:lnTo>
                  <a:lnTo>
                    <a:pt x="451" y="66"/>
                  </a:lnTo>
                  <a:lnTo>
                    <a:pt x="451" y="64"/>
                  </a:lnTo>
                  <a:lnTo>
                    <a:pt x="452" y="64"/>
                  </a:lnTo>
                  <a:lnTo>
                    <a:pt x="454" y="66"/>
                  </a:lnTo>
                  <a:lnTo>
                    <a:pt x="454" y="64"/>
                  </a:lnTo>
                  <a:lnTo>
                    <a:pt x="456" y="63"/>
                  </a:lnTo>
                  <a:lnTo>
                    <a:pt x="456" y="60"/>
                  </a:lnTo>
                  <a:lnTo>
                    <a:pt x="457" y="58"/>
                  </a:lnTo>
                  <a:lnTo>
                    <a:pt x="457" y="56"/>
                  </a:lnTo>
                  <a:lnTo>
                    <a:pt x="459" y="56"/>
                  </a:lnTo>
                  <a:lnTo>
                    <a:pt x="459" y="55"/>
                  </a:lnTo>
                  <a:lnTo>
                    <a:pt x="461" y="53"/>
                  </a:lnTo>
                  <a:lnTo>
                    <a:pt x="463" y="53"/>
                  </a:lnTo>
                  <a:lnTo>
                    <a:pt x="464" y="51"/>
                  </a:lnTo>
                  <a:lnTo>
                    <a:pt x="464" y="50"/>
                  </a:lnTo>
                  <a:lnTo>
                    <a:pt x="464" y="48"/>
                  </a:lnTo>
                  <a:lnTo>
                    <a:pt x="464" y="46"/>
                  </a:lnTo>
                  <a:lnTo>
                    <a:pt x="464" y="45"/>
                  </a:lnTo>
                  <a:lnTo>
                    <a:pt x="466" y="43"/>
                  </a:lnTo>
                  <a:lnTo>
                    <a:pt x="468" y="45"/>
                  </a:lnTo>
                  <a:lnTo>
                    <a:pt x="469" y="45"/>
                  </a:lnTo>
                  <a:lnTo>
                    <a:pt x="469" y="43"/>
                  </a:lnTo>
                  <a:lnTo>
                    <a:pt x="471" y="43"/>
                  </a:lnTo>
                  <a:lnTo>
                    <a:pt x="469" y="43"/>
                  </a:lnTo>
                  <a:lnTo>
                    <a:pt x="471" y="41"/>
                  </a:lnTo>
                  <a:lnTo>
                    <a:pt x="473" y="41"/>
                  </a:lnTo>
                  <a:lnTo>
                    <a:pt x="474" y="41"/>
                  </a:lnTo>
                  <a:lnTo>
                    <a:pt x="474" y="40"/>
                  </a:lnTo>
                  <a:lnTo>
                    <a:pt x="476" y="40"/>
                  </a:lnTo>
                  <a:lnTo>
                    <a:pt x="476" y="38"/>
                  </a:lnTo>
                  <a:lnTo>
                    <a:pt x="478" y="40"/>
                  </a:lnTo>
                  <a:lnTo>
                    <a:pt x="478" y="38"/>
                  </a:lnTo>
                  <a:lnTo>
                    <a:pt x="479" y="38"/>
                  </a:lnTo>
                  <a:lnTo>
                    <a:pt x="479" y="40"/>
                  </a:lnTo>
                  <a:lnTo>
                    <a:pt x="481" y="40"/>
                  </a:lnTo>
                  <a:lnTo>
                    <a:pt x="483" y="40"/>
                  </a:lnTo>
                  <a:lnTo>
                    <a:pt x="481" y="38"/>
                  </a:lnTo>
                  <a:lnTo>
                    <a:pt x="483" y="38"/>
                  </a:lnTo>
                  <a:lnTo>
                    <a:pt x="481" y="38"/>
                  </a:lnTo>
                  <a:lnTo>
                    <a:pt x="483" y="37"/>
                  </a:lnTo>
                  <a:lnTo>
                    <a:pt x="484" y="35"/>
                  </a:lnTo>
                  <a:lnTo>
                    <a:pt x="484" y="33"/>
                  </a:lnTo>
                  <a:lnTo>
                    <a:pt x="486" y="33"/>
                  </a:lnTo>
                  <a:lnTo>
                    <a:pt x="486" y="32"/>
                  </a:lnTo>
                  <a:lnTo>
                    <a:pt x="484" y="32"/>
                  </a:lnTo>
                  <a:lnTo>
                    <a:pt x="486" y="30"/>
                  </a:lnTo>
                  <a:lnTo>
                    <a:pt x="488" y="28"/>
                  </a:lnTo>
                  <a:lnTo>
                    <a:pt x="490" y="28"/>
                  </a:lnTo>
                  <a:lnTo>
                    <a:pt x="490" y="27"/>
                  </a:lnTo>
                  <a:lnTo>
                    <a:pt x="491" y="25"/>
                  </a:lnTo>
                  <a:lnTo>
                    <a:pt x="493" y="25"/>
                  </a:lnTo>
                  <a:lnTo>
                    <a:pt x="493" y="23"/>
                  </a:lnTo>
                  <a:lnTo>
                    <a:pt x="493" y="25"/>
                  </a:lnTo>
                  <a:lnTo>
                    <a:pt x="495" y="22"/>
                  </a:lnTo>
                  <a:lnTo>
                    <a:pt x="496" y="20"/>
                  </a:lnTo>
                  <a:lnTo>
                    <a:pt x="496" y="18"/>
                  </a:lnTo>
                  <a:lnTo>
                    <a:pt x="496" y="17"/>
                  </a:lnTo>
                  <a:lnTo>
                    <a:pt x="498" y="15"/>
                  </a:lnTo>
                  <a:lnTo>
                    <a:pt x="500" y="15"/>
                  </a:lnTo>
                  <a:lnTo>
                    <a:pt x="500" y="17"/>
                  </a:lnTo>
                  <a:lnTo>
                    <a:pt x="501" y="17"/>
                  </a:lnTo>
                  <a:lnTo>
                    <a:pt x="501" y="18"/>
                  </a:lnTo>
                  <a:lnTo>
                    <a:pt x="503" y="18"/>
                  </a:lnTo>
                  <a:lnTo>
                    <a:pt x="503" y="17"/>
                  </a:lnTo>
                  <a:lnTo>
                    <a:pt x="505" y="17"/>
                  </a:lnTo>
                  <a:lnTo>
                    <a:pt x="505" y="18"/>
                  </a:lnTo>
                  <a:lnTo>
                    <a:pt x="506" y="18"/>
                  </a:lnTo>
                  <a:lnTo>
                    <a:pt x="508" y="18"/>
                  </a:lnTo>
                  <a:lnTo>
                    <a:pt x="508" y="17"/>
                  </a:lnTo>
                  <a:lnTo>
                    <a:pt x="510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7"/>
                  </a:lnTo>
                  <a:lnTo>
                    <a:pt x="515" y="15"/>
                  </a:lnTo>
                  <a:lnTo>
                    <a:pt x="517" y="17"/>
                  </a:lnTo>
                  <a:lnTo>
                    <a:pt x="517" y="15"/>
                  </a:lnTo>
                  <a:lnTo>
                    <a:pt x="517" y="17"/>
                  </a:lnTo>
                  <a:lnTo>
                    <a:pt x="517" y="15"/>
                  </a:lnTo>
                  <a:lnTo>
                    <a:pt x="518" y="17"/>
                  </a:lnTo>
                  <a:lnTo>
                    <a:pt x="520" y="15"/>
                  </a:lnTo>
                  <a:lnTo>
                    <a:pt x="522" y="15"/>
                  </a:lnTo>
                  <a:lnTo>
                    <a:pt x="523" y="15"/>
                  </a:lnTo>
                  <a:lnTo>
                    <a:pt x="523" y="17"/>
                  </a:lnTo>
                  <a:lnTo>
                    <a:pt x="522" y="17"/>
                  </a:lnTo>
                  <a:lnTo>
                    <a:pt x="522" y="18"/>
                  </a:lnTo>
                  <a:lnTo>
                    <a:pt x="522" y="20"/>
                  </a:lnTo>
                  <a:lnTo>
                    <a:pt x="523" y="20"/>
                  </a:lnTo>
                  <a:lnTo>
                    <a:pt x="523" y="22"/>
                  </a:lnTo>
                  <a:lnTo>
                    <a:pt x="523" y="23"/>
                  </a:lnTo>
                  <a:lnTo>
                    <a:pt x="525" y="23"/>
                  </a:lnTo>
                  <a:lnTo>
                    <a:pt x="527" y="23"/>
                  </a:lnTo>
                  <a:lnTo>
                    <a:pt x="528" y="23"/>
                  </a:lnTo>
                  <a:lnTo>
                    <a:pt x="530" y="23"/>
                  </a:lnTo>
                  <a:lnTo>
                    <a:pt x="530" y="25"/>
                  </a:lnTo>
                  <a:lnTo>
                    <a:pt x="532" y="25"/>
                  </a:lnTo>
                  <a:lnTo>
                    <a:pt x="532" y="27"/>
                  </a:lnTo>
                  <a:lnTo>
                    <a:pt x="530" y="27"/>
                  </a:lnTo>
                  <a:lnTo>
                    <a:pt x="530" y="28"/>
                  </a:lnTo>
                  <a:lnTo>
                    <a:pt x="532" y="28"/>
                  </a:lnTo>
                  <a:lnTo>
                    <a:pt x="533" y="27"/>
                  </a:lnTo>
                  <a:lnTo>
                    <a:pt x="535" y="27"/>
                  </a:lnTo>
                  <a:lnTo>
                    <a:pt x="537" y="27"/>
                  </a:lnTo>
                  <a:lnTo>
                    <a:pt x="537" y="28"/>
                  </a:lnTo>
                  <a:lnTo>
                    <a:pt x="539" y="28"/>
                  </a:lnTo>
                  <a:lnTo>
                    <a:pt x="540" y="28"/>
                  </a:lnTo>
                  <a:lnTo>
                    <a:pt x="542" y="28"/>
                  </a:lnTo>
                  <a:lnTo>
                    <a:pt x="542" y="30"/>
                  </a:lnTo>
                  <a:lnTo>
                    <a:pt x="544" y="30"/>
                  </a:lnTo>
                  <a:lnTo>
                    <a:pt x="544" y="32"/>
                  </a:lnTo>
                  <a:lnTo>
                    <a:pt x="544" y="33"/>
                  </a:lnTo>
                  <a:lnTo>
                    <a:pt x="545" y="33"/>
                  </a:lnTo>
                  <a:lnTo>
                    <a:pt x="545" y="35"/>
                  </a:lnTo>
                  <a:lnTo>
                    <a:pt x="547" y="37"/>
                  </a:lnTo>
                  <a:lnTo>
                    <a:pt x="547" y="38"/>
                  </a:lnTo>
                  <a:lnTo>
                    <a:pt x="547" y="41"/>
                  </a:lnTo>
                  <a:lnTo>
                    <a:pt x="549" y="41"/>
                  </a:lnTo>
                  <a:lnTo>
                    <a:pt x="549" y="43"/>
                  </a:lnTo>
                  <a:lnTo>
                    <a:pt x="549" y="45"/>
                  </a:lnTo>
                  <a:lnTo>
                    <a:pt x="550" y="45"/>
                  </a:lnTo>
                  <a:lnTo>
                    <a:pt x="550" y="46"/>
                  </a:lnTo>
                  <a:lnTo>
                    <a:pt x="550" y="48"/>
                  </a:lnTo>
                  <a:lnTo>
                    <a:pt x="550" y="50"/>
                  </a:lnTo>
                  <a:lnTo>
                    <a:pt x="552" y="50"/>
                  </a:lnTo>
                  <a:lnTo>
                    <a:pt x="552" y="51"/>
                  </a:lnTo>
                  <a:lnTo>
                    <a:pt x="554" y="51"/>
                  </a:lnTo>
                  <a:lnTo>
                    <a:pt x="554" y="53"/>
                  </a:lnTo>
                  <a:lnTo>
                    <a:pt x="555" y="51"/>
                  </a:lnTo>
                  <a:lnTo>
                    <a:pt x="555" y="53"/>
                  </a:lnTo>
                  <a:lnTo>
                    <a:pt x="557" y="53"/>
                  </a:lnTo>
                  <a:lnTo>
                    <a:pt x="557" y="55"/>
                  </a:lnTo>
                  <a:lnTo>
                    <a:pt x="557" y="53"/>
                  </a:lnTo>
                  <a:lnTo>
                    <a:pt x="559" y="55"/>
                  </a:lnTo>
                  <a:lnTo>
                    <a:pt x="560" y="55"/>
                  </a:lnTo>
                  <a:lnTo>
                    <a:pt x="560" y="56"/>
                  </a:lnTo>
                  <a:lnTo>
                    <a:pt x="562" y="56"/>
                  </a:lnTo>
                  <a:lnTo>
                    <a:pt x="564" y="56"/>
                  </a:lnTo>
                  <a:lnTo>
                    <a:pt x="564" y="58"/>
                  </a:lnTo>
                  <a:lnTo>
                    <a:pt x="566" y="58"/>
                  </a:lnTo>
                  <a:lnTo>
                    <a:pt x="566" y="60"/>
                  </a:lnTo>
                  <a:lnTo>
                    <a:pt x="564" y="61"/>
                  </a:lnTo>
                  <a:lnTo>
                    <a:pt x="564" y="63"/>
                  </a:lnTo>
                  <a:lnTo>
                    <a:pt x="562" y="64"/>
                  </a:lnTo>
                  <a:lnTo>
                    <a:pt x="564" y="64"/>
                  </a:lnTo>
                  <a:lnTo>
                    <a:pt x="564" y="66"/>
                  </a:lnTo>
                  <a:lnTo>
                    <a:pt x="564" y="68"/>
                  </a:lnTo>
                  <a:lnTo>
                    <a:pt x="562" y="69"/>
                  </a:lnTo>
                  <a:lnTo>
                    <a:pt x="560" y="69"/>
                  </a:lnTo>
                  <a:lnTo>
                    <a:pt x="562" y="69"/>
                  </a:lnTo>
                  <a:lnTo>
                    <a:pt x="560" y="71"/>
                  </a:lnTo>
                  <a:lnTo>
                    <a:pt x="559" y="71"/>
                  </a:lnTo>
                  <a:lnTo>
                    <a:pt x="559" y="69"/>
                  </a:lnTo>
                  <a:lnTo>
                    <a:pt x="559" y="71"/>
                  </a:lnTo>
                  <a:lnTo>
                    <a:pt x="557" y="71"/>
                  </a:lnTo>
                  <a:lnTo>
                    <a:pt x="557" y="73"/>
                  </a:lnTo>
                  <a:lnTo>
                    <a:pt x="559" y="73"/>
                  </a:lnTo>
                  <a:lnTo>
                    <a:pt x="559" y="74"/>
                  </a:lnTo>
                  <a:lnTo>
                    <a:pt x="559" y="76"/>
                  </a:lnTo>
                  <a:lnTo>
                    <a:pt x="557" y="76"/>
                  </a:lnTo>
                  <a:lnTo>
                    <a:pt x="557" y="78"/>
                  </a:lnTo>
                  <a:lnTo>
                    <a:pt x="559" y="78"/>
                  </a:lnTo>
                  <a:lnTo>
                    <a:pt x="557" y="79"/>
                  </a:lnTo>
                  <a:lnTo>
                    <a:pt x="559" y="79"/>
                  </a:lnTo>
                  <a:lnTo>
                    <a:pt x="557" y="81"/>
                  </a:lnTo>
                  <a:lnTo>
                    <a:pt x="555" y="81"/>
                  </a:lnTo>
                  <a:lnTo>
                    <a:pt x="557" y="83"/>
                  </a:lnTo>
                  <a:lnTo>
                    <a:pt x="555" y="84"/>
                  </a:lnTo>
                  <a:lnTo>
                    <a:pt x="557" y="84"/>
                  </a:lnTo>
                  <a:lnTo>
                    <a:pt x="560" y="84"/>
                  </a:lnTo>
                  <a:lnTo>
                    <a:pt x="562" y="86"/>
                  </a:lnTo>
                  <a:lnTo>
                    <a:pt x="564" y="86"/>
                  </a:lnTo>
                  <a:lnTo>
                    <a:pt x="567" y="86"/>
                  </a:lnTo>
                  <a:lnTo>
                    <a:pt x="567" y="87"/>
                  </a:lnTo>
                  <a:lnTo>
                    <a:pt x="569" y="87"/>
                  </a:lnTo>
                  <a:lnTo>
                    <a:pt x="571" y="87"/>
                  </a:lnTo>
                  <a:lnTo>
                    <a:pt x="572" y="86"/>
                  </a:lnTo>
                  <a:lnTo>
                    <a:pt x="574" y="86"/>
                  </a:lnTo>
                  <a:lnTo>
                    <a:pt x="576" y="86"/>
                  </a:lnTo>
                  <a:lnTo>
                    <a:pt x="576" y="84"/>
                  </a:lnTo>
                  <a:lnTo>
                    <a:pt x="577" y="84"/>
                  </a:lnTo>
                  <a:lnTo>
                    <a:pt x="577" y="83"/>
                  </a:lnTo>
                  <a:lnTo>
                    <a:pt x="577" y="81"/>
                  </a:lnTo>
                  <a:lnTo>
                    <a:pt x="579" y="81"/>
                  </a:lnTo>
                  <a:lnTo>
                    <a:pt x="581" y="81"/>
                  </a:lnTo>
                  <a:lnTo>
                    <a:pt x="582" y="81"/>
                  </a:lnTo>
                  <a:lnTo>
                    <a:pt x="584" y="81"/>
                  </a:lnTo>
                  <a:lnTo>
                    <a:pt x="586" y="81"/>
                  </a:lnTo>
                  <a:lnTo>
                    <a:pt x="586" y="79"/>
                  </a:lnTo>
                  <a:lnTo>
                    <a:pt x="587" y="76"/>
                  </a:lnTo>
                  <a:lnTo>
                    <a:pt x="589" y="76"/>
                  </a:lnTo>
                  <a:lnTo>
                    <a:pt x="591" y="76"/>
                  </a:lnTo>
                  <a:lnTo>
                    <a:pt x="591" y="78"/>
                  </a:lnTo>
                  <a:lnTo>
                    <a:pt x="593" y="78"/>
                  </a:lnTo>
                  <a:lnTo>
                    <a:pt x="594" y="78"/>
                  </a:lnTo>
                  <a:lnTo>
                    <a:pt x="596" y="78"/>
                  </a:lnTo>
                  <a:lnTo>
                    <a:pt x="596" y="76"/>
                  </a:lnTo>
                  <a:lnTo>
                    <a:pt x="598" y="76"/>
                  </a:lnTo>
                  <a:lnTo>
                    <a:pt x="596" y="74"/>
                  </a:lnTo>
                  <a:lnTo>
                    <a:pt x="596" y="73"/>
                  </a:lnTo>
                  <a:lnTo>
                    <a:pt x="598" y="73"/>
                  </a:lnTo>
                  <a:lnTo>
                    <a:pt x="598" y="71"/>
                  </a:lnTo>
                  <a:lnTo>
                    <a:pt x="598" y="69"/>
                  </a:lnTo>
                  <a:lnTo>
                    <a:pt x="599" y="69"/>
                  </a:lnTo>
                  <a:lnTo>
                    <a:pt x="599" y="68"/>
                  </a:lnTo>
                  <a:lnTo>
                    <a:pt x="599" y="66"/>
                  </a:lnTo>
                  <a:lnTo>
                    <a:pt x="599" y="64"/>
                  </a:lnTo>
                  <a:lnTo>
                    <a:pt x="601" y="63"/>
                  </a:lnTo>
                  <a:lnTo>
                    <a:pt x="601" y="61"/>
                  </a:lnTo>
                  <a:lnTo>
                    <a:pt x="601" y="60"/>
                  </a:lnTo>
                  <a:lnTo>
                    <a:pt x="601" y="58"/>
                  </a:lnTo>
                  <a:lnTo>
                    <a:pt x="601" y="56"/>
                  </a:lnTo>
                  <a:lnTo>
                    <a:pt x="601" y="53"/>
                  </a:lnTo>
                  <a:lnTo>
                    <a:pt x="603" y="51"/>
                  </a:lnTo>
                  <a:lnTo>
                    <a:pt x="603" y="50"/>
                  </a:lnTo>
                  <a:lnTo>
                    <a:pt x="604" y="50"/>
                  </a:lnTo>
                  <a:lnTo>
                    <a:pt x="604" y="48"/>
                  </a:lnTo>
                  <a:lnTo>
                    <a:pt x="606" y="48"/>
                  </a:lnTo>
                  <a:lnTo>
                    <a:pt x="608" y="48"/>
                  </a:lnTo>
                  <a:lnTo>
                    <a:pt x="609" y="48"/>
                  </a:lnTo>
                  <a:lnTo>
                    <a:pt x="609" y="50"/>
                  </a:lnTo>
                  <a:lnTo>
                    <a:pt x="611" y="51"/>
                  </a:lnTo>
                  <a:lnTo>
                    <a:pt x="613" y="51"/>
                  </a:lnTo>
                  <a:lnTo>
                    <a:pt x="613" y="53"/>
                  </a:lnTo>
                  <a:lnTo>
                    <a:pt x="615" y="53"/>
                  </a:lnTo>
                  <a:lnTo>
                    <a:pt x="616" y="53"/>
                  </a:lnTo>
                  <a:lnTo>
                    <a:pt x="618" y="53"/>
                  </a:lnTo>
                  <a:lnTo>
                    <a:pt x="618" y="51"/>
                  </a:lnTo>
                  <a:lnTo>
                    <a:pt x="620" y="51"/>
                  </a:lnTo>
                  <a:lnTo>
                    <a:pt x="621" y="50"/>
                  </a:lnTo>
                  <a:lnTo>
                    <a:pt x="621" y="48"/>
                  </a:lnTo>
                  <a:lnTo>
                    <a:pt x="623" y="48"/>
                  </a:lnTo>
                  <a:lnTo>
                    <a:pt x="625" y="48"/>
                  </a:lnTo>
                  <a:lnTo>
                    <a:pt x="626" y="48"/>
                  </a:lnTo>
                  <a:lnTo>
                    <a:pt x="628" y="48"/>
                  </a:lnTo>
                  <a:lnTo>
                    <a:pt x="630" y="48"/>
                  </a:lnTo>
                  <a:lnTo>
                    <a:pt x="631" y="48"/>
                  </a:lnTo>
                  <a:lnTo>
                    <a:pt x="633" y="46"/>
                  </a:lnTo>
                  <a:lnTo>
                    <a:pt x="635" y="45"/>
                  </a:lnTo>
                  <a:lnTo>
                    <a:pt x="635" y="43"/>
                  </a:lnTo>
                  <a:lnTo>
                    <a:pt x="636" y="43"/>
                  </a:lnTo>
                  <a:lnTo>
                    <a:pt x="636" y="41"/>
                  </a:lnTo>
                  <a:lnTo>
                    <a:pt x="638" y="40"/>
                  </a:lnTo>
                  <a:lnTo>
                    <a:pt x="640" y="38"/>
                  </a:lnTo>
                  <a:lnTo>
                    <a:pt x="640" y="37"/>
                  </a:lnTo>
                  <a:lnTo>
                    <a:pt x="640" y="35"/>
                  </a:lnTo>
                  <a:lnTo>
                    <a:pt x="640" y="33"/>
                  </a:lnTo>
                  <a:lnTo>
                    <a:pt x="638" y="32"/>
                  </a:lnTo>
                  <a:lnTo>
                    <a:pt x="638" y="30"/>
                  </a:lnTo>
                  <a:lnTo>
                    <a:pt x="638" y="28"/>
                  </a:lnTo>
                  <a:lnTo>
                    <a:pt x="638" y="27"/>
                  </a:lnTo>
                  <a:lnTo>
                    <a:pt x="640" y="27"/>
                  </a:lnTo>
                  <a:lnTo>
                    <a:pt x="642" y="27"/>
                  </a:lnTo>
                  <a:lnTo>
                    <a:pt x="643" y="27"/>
                  </a:lnTo>
                  <a:lnTo>
                    <a:pt x="645" y="25"/>
                  </a:lnTo>
                  <a:lnTo>
                    <a:pt x="647" y="25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50" y="25"/>
                  </a:lnTo>
                  <a:lnTo>
                    <a:pt x="652" y="25"/>
                  </a:lnTo>
                  <a:lnTo>
                    <a:pt x="652" y="23"/>
                  </a:lnTo>
                  <a:lnTo>
                    <a:pt x="653" y="23"/>
                  </a:lnTo>
                  <a:lnTo>
                    <a:pt x="655" y="23"/>
                  </a:lnTo>
                  <a:lnTo>
                    <a:pt x="657" y="25"/>
                  </a:lnTo>
                  <a:lnTo>
                    <a:pt x="658" y="23"/>
                  </a:lnTo>
                  <a:lnTo>
                    <a:pt x="660" y="23"/>
                  </a:lnTo>
                  <a:lnTo>
                    <a:pt x="660" y="22"/>
                  </a:lnTo>
                  <a:lnTo>
                    <a:pt x="658" y="22"/>
                  </a:lnTo>
                  <a:lnTo>
                    <a:pt x="658" y="20"/>
                  </a:lnTo>
                  <a:lnTo>
                    <a:pt x="660" y="18"/>
                  </a:lnTo>
                  <a:lnTo>
                    <a:pt x="658" y="18"/>
                  </a:lnTo>
                  <a:lnTo>
                    <a:pt x="658" y="17"/>
                  </a:lnTo>
                  <a:lnTo>
                    <a:pt x="657" y="14"/>
                  </a:lnTo>
                  <a:lnTo>
                    <a:pt x="657" y="12"/>
                  </a:lnTo>
                  <a:lnTo>
                    <a:pt x="658" y="12"/>
                  </a:lnTo>
                  <a:lnTo>
                    <a:pt x="660" y="12"/>
                  </a:lnTo>
                  <a:lnTo>
                    <a:pt x="662" y="12"/>
                  </a:lnTo>
                  <a:lnTo>
                    <a:pt x="663" y="12"/>
                  </a:lnTo>
                  <a:lnTo>
                    <a:pt x="663" y="10"/>
                  </a:lnTo>
                  <a:lnTo>
                    <a:pt x="665" y="12"/>
                  </a:lnTo>
                  <a:lnTo>
                    <a:pt x="667" y="10"/>
                  </a:lnTo>
                  <a:lnTo>
                    <a:pt x="669" y="10"/>
                  </a:lnTo>
                  <a:lnTo>
                    <a:pt x="669" y="9"/>
                  </a:lnTo>
                  <a:lnTo>
                    <a:pt x="670" y="9"/>
                  </a:lnTo>
                  <a:lnTo>
                    <a:pt x="672" y="7"/>
                  </a:lnTo>
                  <a:lnTo>
                    <a:pt x="674" y="7"/>
                  </a:lnTo>
                  <a:lnTo>
                    <a:pt x="674" y="5"/>
                  </a:lnTo>
                  <a:lnTo>
                    <a:pt x="675" y="5"/>
                  </a:lnTo>
                  <a:lnTo>
                    <a:pt x="677" y="5"/>
                  </a:lnTo>
                  <a:lnTo>
                    <a:pt x="679" y="5"/>
                  </a:lnTo>
                  <a:lnTo>
                    <a:pt x="679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82" y="2"/>
                  </a:lnTo>
                  <a:lnTo>
                    <a:pt x="684" y="2"/>
                  </a:lnTo>
                  <a:lnTo>
                    <a:pt x="684" y="0"/>
                  </a:lnTo>
                  <a:lnTo>
                    <a:pt x="685" y="0"/>
                  </a:lnTo>
                  <a:lnTo>
                    <a:pt x="687" y="0"/>
                  </a:lnTo>
                  <a:lnTo>
                    <a:pt x="689" y="0"/>
                  </a:lnTo>
                  <a:lnTo>
                    <a:pt x="691" y="2"/>
                  </a:lnTo>
                  <a:lnTo>
                    <a:pt x="692" y="2"/>
                  </a:lnTo>
                  <a:lnTo>
                    <a:pt x="694" y="2"/>
                  </a:lnTo>
                  <a:lnTo>
                    <a:pt x="696" y="2"/>
                  </a:lnTo>
                  <a:lnTo>
                    <a:pt x="697" y="4"/>
                  </a:lnTo>
                  <a:lnTo>
                    <a:pt x="697" y="5"/>
                  </a:lnTo>
                  <a:lnTo>
                    <a:pt x="697" y="7"/>
                  </a:lnTo>
                  <a:lnTo>
                    <a:pt x="699" y="7"/>
                  </a:lnTo>
                  <a:lnTo>
                    <a:pt x="699" y="9"/>
                  </a:lnTo>
                  <a:lnTo>
                    <a:pt x="701" y="9"/>
                  </a:lnTo>
                  <a:lnTo>
                    <a:pt x="701" y="10"/>
                  </a:lnTo>
                  <a:lnTo>
                    <a:pt x="701" y="12"/>
                  </a:lnTo>
                  <a:lnTo>
                    <a:pt x="699" y="12"/>
                  </a:lnTo>
                  <a:lnTo>
                    <a:pt x="701" y="14"/>
                  </a:lnTo>
                  <a:lnTo>
                    <a:pt x="701" y="15"/>
                  </a:lnTo>
                  <a:lnTo>
                    <a:pt x="701" y="17"/>
                  </a:lnTo>
                  <a:lnTo>
                    <a:pt x="702" y="17"/>
                  </a:lnTo>
                  <a:lnTo>
                    <a:pt x="702" y="15"/>
                  </a:lnTo>
                  <a:lnTo>
                    <a:pt x="704" y="17"/>
                  </a:lnTo>
                  <a:lnTo>
                    <a:pt x="706" y="15"/>
                  </a:lnTo>
                  <a:lnTo>
                    <a:pt x="707" y="15"/>
                  </a:lnTo>
                  <a:lnTo>
                    <a:pt x="709" y="15"/>
                  </a:lnTo>
                  <a:lnTo>
                    <a:pt x="709" y="17"/>
                  </a:lnTo>
                  <a:lnTo>
                    <a:pt x="711" y="17"/>
                  </a:lnTo>
                  <a:lnTo>
                    <a:pt x="712" y="17"/>
                  </a:lnTo>
                  <a:lnTo>
                    <a:pt x="714" y="17"/>
                  </a:lnTo>
                  <a:lnTo>
                    <a:pt x="718" y="18"/>
                  </a:lnTo>
                  <a:lnTo>
                    <a:pt x="719" y="18"/>
                  </a:lnTo>
                  <a:lnTo>
                    <a:pt x="721" y="18"/>
                  </a:lnTo>
                  <a:lnTo>
                    <a:pt x="721" y="20"/>
                  </a:lnTo>
                  <a:lnTo>
                    <a:pt x="723" y="20"/>
                  </a:lnTo>
                  <a:lnTo>
                    <a:pt x="724" y="22"/>
                  </a:lnTo>
                  <a:lnTo>
                    <a:pt x="726" y="23"/>
                  </a:lnTo>
                  <a:lnTo>
                    <a:pt x="728" y="25"/>
                  </a:lnTo>
                  <a:lnTo>
                    <a:pt x="729" y="25"/>
                  </a:lnTo>
                  <a:lnTo>
                    <a:pt x="729" y="23"/>
                  </a:lnTo>
                  <a:lnTo>
                    <a:pt x="731" y="23"/>
                  </a:lnTo>
                  <a:lnTo>
                    <a:pt x="733" y="23"/>
                  </a:lnTo>
                  <a:lnTo>
                    <a:pt x="734" y="23"/>
                  </a:lnTo>
                  <a:lnTo>
                    <a:pt x="736" y="23"/>
                  </a:lnTo>
                  <a:lnTo>
                    <a:pt x="738" y="23"/>
                  </a:lnTo>
                  <a:lnTo>
                    <a:pt x="739" y="23"/>
                  </a:lnTo>
                  <a:lnTo>
                    <a:pt x="741" y="23"/>
                  </a:lnTo>
                  <a:lnTo>
                    <a:pt x="743" y="25"/>
                  </a:lnTo>
                  <a:lnTo>
                    <a:pt x="745" y="25"/>
                  </a:lnTo>
                  <a:lnTo>
                    <a:pt x="745" y="27"/>
                  </a:lnTo>
                  <a:lnTo>
                    <a:pt x="746" y="27"/>
                  </a:lnTo>
                  <a:lnTo>
                    <a:pt x="746" y="28"/>
                  </a:lnTo>
                  <a:lnTo>
                    <a:pt x="748" y="28"/>
                  </a:lnTo>
                  <a:lnTo>
                    <a:pt x="750" y="28"/>
                  </a:lnTo>
                  <a:lnTo>
                    <a:pt x="750" y="30"/>
                  </a:lnTo>
                  <a:lnTo>
                    <a:pt x="751" y="30"/>
                  </a:lnTo>
                  <a:lnTo>
                    <a:pt x="751" y="32"/>
                  </a:lnTo>
                  <a:lnTo>
                    <a:pt x="751" y="33"/>
                  </a:lnTo>
                  <a:lnTo>
                    <a:pt x="753" y="35"/>
                  </a:lnTo>
                  <a:lnTo>
                    <a:pt x="753" y="37"/>
                  </a:lnTo>
                  <a:lnTo>
                    <a:pt x="753" y="38"/>
                  </a:lnTo>
                  <a:lnTo>
                    <a:pt x="753" y="40"/>
                  </a:lnTo>
                  <a:lnTo>
                    <a:pt x="755" y="40"/>
                  </a:lnTo>
                  <a:lnTo>
                    <a:pt x="755" y="41"/>
                  </a:lnTo>
                  <a:lnTo>
                    <a:pt x="756" y="41"/>
                  </a:lnTo>
                  <a:lnTo>
                    <a:pt x="758" y="41"/>
                  </a:lnTo>
                  <a:lnTo>
                    <a:pt x="760" y="40"/>
                  </a:lnTo>
                  <a:lnTo>
                    <a:pt x="760" y="38"/>
                  </a:lnTo>
                  <a:lnTo>
                    <a:pt x="760" y="37"/>
                  </a:lnTo>
                  <a:lnTo>
                    <a:pt x="760" y="35"/>
                  </a:lnTo>
                  <a:lnTo>
                    <a:pt x="760" y="33"/>
                  </a:lnTo>
                  <a:lnTo>
                    <a:pt x="761" y="32"/>
                  </a:lnTo>
                  <a:lnTo>
                    <a:pt x="761" y="30"/>
                  </a:lnTo>
                  <a:lnTo>
                    <a:pt x="763" y="30"/>
                  </a:lnTo>
                  <a:lnTo>
                    <a:pt x="763" y="28"/>
                  </a:lnTo>
                  <a:lnTo>
                    <a:pt x="765" y="27"/>
                  </a:lnTo>
                  <a:lnTo>
                    <a:pt x="767" y="27"/>
                  </a:lnTo>
                  <a:lnTo>
                    <a:pt x="770" y="27"/>
                  </a:lnTo>
                  <a:lnTo>
                    <a:pt x="770" y="28"/>
                  </a:lnTo>
                  <a:lnTo>
                    <a:pt x="773" y="28"/>
                  </a:lnTo>
                  <a:lnTo>
                    <a:pt x="773" y="30"/>
                  </a:lnTo>
                  <a:lnTo>
                    <a:pt x="773" y="32"/>
                  </a:lnTo>
                  <a:lnTo>
                    <a:pt x="773" y="33"/>
                  </a:lnTo>
                  <a:lnTo>
                    <a:pt x="772" y="35"/>
                  </a:lnTo>
                  <a:lnTo>
                    <a:pt x="770" y="35"/>
                  </a:lnTo>
                  <a:lnTo>
                    <a:pt x="770" y="37"/>
                  </a:lnTo>
                  <a:lnTo>
                    <a:pt x="768" y="37"/>
                  </a:lnTo>
                  <a:lnTo>
                    <a:pt x="768" y="38"/>
                  </a:lnTo>
                  <a:lnTo>
                    <a:pt x="770" y="38"/>
                  </a:lnTo>
                  <a:lnTo>
                    <a:pt x="770" y="40"/>
                  </a:lnTo>
                  <a:lnTo>
                    <a:pt x="770" y="41"/>
                  </a:lnTo>
                  <a:lnTo>
                    <a:pt x="772" y="43"/>
                  </a:lnTo>
                  <a:lnTo>
                    <a:pt x="773" y="45"/>
                  </a:lnTo>
                  <a:lnTo>
                    <a:pt x="775" y="45"/>
                  </a:lnTo>
                  <a:lnTo>
                    <a:pt x="777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2" y="45"/>
                  </a:lnTo>
                  <a:lnTo>
                    <a:pt x="783" y="43"/>
                  </a:lnTo>
                  <a:lnTo>
                    <a:pt x="785" y="41"/>
                  </a:lnTo>
                  <a:lnTo>
                    <a:pt x="787" y="41"/>
                  </a:lnTo>
                  <a:lnTo>
                    <a:pt x="788" y="41"/>
                  </a:lnTo>
                  <a:lnTo>
                    <a:pt x="788" y="43"/>
                  </a:lnTo>
                  <a:lnTo>
                    <a:pt x="790" y="45"/>
                  </a:lnTo>
                  <a:lnTo>
                    <a:pt x="790" y="46"/>
                  </a:lnTo>
                  <a:lnTo>
                    <a:pt x="790" y="48"/>
                  </a:lnTo>
                  <a:lnTo>
                    <a:pt x="788" y="48"/>
                  </a:lnTo>
                  <a:lnTo>
                    <a:pt x="788" y="50"/>
                  </a:lnTo>
                  <a:lnTo>
                    <a:pt x="787" y="50"/>
                  </a:lnTo>
                  <a:lnTo>
                    <a:pt x="788" y="51"/>
                  </a:lnTo>
                  <a:lnTo>
                    <a:pt x="788" y="53"/>
                  </a:lnTo>
                  <a:lnTo>
                    <a:pt x="787" y="53"/>
                  </a:lnTo>
                  <a:lnTo>
                    <a:pt x="787" y="55"/>
                  </a:lnTo>
                  <a:lnTo>
                    <a:pt x="788" y="56"/>
                  </a:lnTo>
                  <a:lnTo>
                    <a:pt x="790" y="58"/>
                  </a:lnTo>
                  <a:lnTo>
                    <a:pt x="790" y="60"/>
                  </a:lnTo>
                  <a:lnTo>
                    <a:pt x="792" y="60"/>
                  </a:lnTo>
                  <a:lnTo>
                    <a:pt x="790" y="61"/>
                  </a:lnTo>
                  <a:lnTo>
                    <a:pt x="790" y="63"/>
                  </a:lnTo>
                  <a:lnTo>
                    <a:pt x="792" y="63"/>
                  </a:lnTo>
                  <a:lnTo>
                    <a:pt x="794" y="69"/>
                  </a:lnTo>
                  <a:lnTo>
                    <a:pt x="795" y="73"/>
                  </a:lnTo>
                  <a:lnTo>
                    <a:pt x="797" y="74"/>
                  </a:lnTo>
                  <a:lnTo>
                    <a:pt x="797" y="76"/>
                  </a:lnTo>
                  <a:lnTo>
                    <a:pt x="799" y="76"/>
                  </a:lnTo>
                  <a:lnTo>
                    <a:pt x="799" y="78"/>
                  </a:lnTo>
                  <a:lnTo>
                    <a:pt x="800" y="78"/>
                  </a:lnTo>
                  <a:lnTo>
                    <a:pt x="800" y="79"/>
                  </a:lnTo>
                  <a:lnTo>
                    <a:pt x="799" y="79"/>
                  </a:lnTo>
                  <a:lnTo>
                    <a:pt x="799" y="81"/>
                  </a:lnTo>
                  <a:lnTo>
                    <a:pt x="800" y="83"/>
                  </a:lnTo>
                  <a:lnTo>
                    <a:pt x="802" y="83"/>
                  </a:lnTo>
                  <a:lnTo>
                    <a:pt x="804" y="83"/>
                  </a:lnTo>
                  <a:lnTo>
                    <a:pt x="804" y="84"/>
                  </a:lnTo>
                  <a:lnTo>
                    <a:pt x="805" y="83"/>
                  </a:lnTo>
                  <a:lnTo>
                    <a:pt x="807" y="84"/>
                  </a:lnTo>
                  <a:lnTo>
                    <a:pt x="807" y="83"/>
                  </a:lnTo>
                  <a:lnTo>
                    <a:pt x="809" y="83"/>
                  </a:lnTo>
                  <a:lnTo>
                    <a:pt x="810" y="84"/>
                  </a:lnTo>
                  <a:lnTo>
                    <a:pt x="812" y="84"/>
                  </a:lnTo>
                  <a:lnTo>
                    <a:pt x="812" y="86"/>
                  </a:lnTo>
                  <a:lnTo>
                    <a:pt x="814" y="86"/>
                  </a:lnTo>
                  <a:lnTo>
                    <a:pt x="816" y="86"/>
                  </a:lnTo>
                  <a:lnTo>
                    <a:pt x="816" y="87"/>
                  </a:lnTo>
                  <a:lnTo>
                    <a:pt x="817" y="87"/>
                  </a:lnTo>
                  <a:lnTo>
                    <a:pt x="819" y="89"/>
                  </a:lnTo>
                  <a:lnTo>
                    <a:pt x="817" y="89"/>
                  </a:lnTo>
                  <a:lnTo>
                    <a:pt x="817" y="91"/>
                  </a:lnTo>
                  <a:lnTo>
                    <a:pt x="817" y="92"/>
                  </a:lnTo>
                  <a:lnTo>
                    <a:pt x="816" y="92"/>
                  </a:lnTo>
                  <a:lnTo>
                    <a:pt x="816" y="94"/>
                  </a:lnTo>
                  <a:lnTo>
                    <a:pt x="817" y="94"/>
                  </a:lnTo>
                  <a:lnTo>
                    <a:pt x="816" y="94"/>
                  </a:lnTo>
                  <a:lnTo>
                    <a:pt x="816" y="96"/>
                  </a:lnTo>
                  <a:lnTo>
                    <a:pt x="814" y="96"/>
                  </a:lnTo>
                  <a:lnTo>
                    <a:pt x="814" y="97"/>
                  </a:lnTo>
                  <a:lnTo>
                    <a:pt x="814" y="99"/>
                  </a:lnTo>
                  <a:lnTo>
                    <a:pt x="816" y="99"/>
                  </a:lnTo>
                  <a:lnTo>
                    <a:pt x="816" y="101"/>
                  </a:lnTo>
                  <a:lnTo>
                    <a:pt x="817" y="101"/>
                  </a:lnTo>
                  <a:lnTo>
                    <a:pt x="817" y="102"/>
                  </a:lnTo>
                  <a:lnTo>
                    <a:pt x="819" y="102"/>
                  </a:lnTo>
                  <a:lnTo>
                    <a:pt x="819" y="104"/>
                  </a:lnTo>
                  <a:lnTo>
                    <a:pt x="819" y="102"/>
                  </a:lnTo>
                  <a:lnTo>
                    <a:pt x="817" y="102"/>
                  </a:lnTo>
                  <a:lnTo>
                    <a:pt x="817" y="104"/>
                  </a:lnTo>
                  <a:lnTo>
                    <a:pt x="816" y="104"/>
                  </a:lnTo>
                  <a:lnTo>
                    <a:pt x="816" y="106"/>
                  </a:lnTo>
                  <a:lnTo>
                    <a:pt x="814" y="106"/>
                  </a:lnTo>
                  <a:lnTo>
                    <a:pt x="814" y="107"/>
                  </a:lnTo>
                  <a:lnTo>
                    <a:pt x="814" y="109"/>
                  </a:lnTo>
                  <a:lnTo>
                    <a:pt x="814" y="110"/>
                  </a:lnTo>
                  <a:lnTo>
                    <a:pt x="814" y="112"/>
                  </a:lnTo>
                  <a:lnTo>
                    <a:pt x="816" y="112"/>
                  </a:lnTo>
                  <a:lnTo>
                    <a:pt x="816" y="114"/>
                  </a:lnTo>
                  <a:lnTo>
                    <a:pt x="816" y="115"/>
                  </a:lnTo>
                  <a:lnTo>
                    <a:pt x="816" y="114"/>
                  </a:lnTo>
                  <a:lnTo>
                    <a:pt x="817" y="115"/>
                  </a:lnTo>
                  <a:lnTo>
                    <a:pt x="819" y="117"/>
                  </a:lnTo>
                  <a:lnTo>
                    <a:pt x="821" y="119"/>
                  </a:lnTo>
                  <a:lnTo>
                    <a:pt x="821" y="120"/>
                  </a:lnTo>
                  <a:lnTo>
                    <a:pt x="821" y="122"/>
                  </a:lnTo>
                  <a:lnTo>
                    <a:pt x="821" y="124"/>
                  </a:lnTo>
                  <a:lnTo>
                    <a:pt x="819" y="124"/>
                  </a:lnTo>
                  <a:lnTo>
                    <a:pt x="819" y="125"/>
                  </a:lnTo>
                  <a:lnTo>
                    <a:pt x="819" y="127"/>
                  </a:lnTo>
                  <a:lnTo>
                    <a:pt x="819" y="129"/>
                  </a:lnTo>
                  <a:lnTo>
                    <a:pt x="821" y="130"/>
                  </a:lnTo>
                  <a:lnTo>
                    <a:pt x="821" y="132"/>
                  </a:lnTo>
                  <a:lnTo>
                    <a:pt x="822" y="132"/>
                  </a:lnTo>
                  <a:lnTo>
                    <a:pt x="824" y="132"/>
                  </a:lnTo>
                  <a:lnTo>
                    <a:pt x="826" y="132"/>
                  </a:lnTo>
                  <a:lnTo>
                    <a:pt x="826" y="133"/>
                  </a:lnTo>
                  <a:lnTo>
                    <a:pt x="827" y="133"/>
                  </a:lnTo>
                  <a:lnTo>
                    <a:pt x="829" y="133"/>
                  </a:lnTo>
                  <a:lnTo>
                    <a:pt x="831" y="133"/>
                  </a:lnTo>
                  <a:lnTo>
                    <a:pt x="832" y="133"/>
                  </a:lnTo>
                  <a:lnTo>
                    <a:pt x="832" y="135"/>
                  </a:lnTo>
                  <a:lnTo>
                    <a:pt x="834" y="135"/>
                  </a:lnTo>
                  <a:lnTo>
                    <a:pt x="834" y="137"/>
                  </a:lnTo>
                  <a:lnTo>
                    <a:pt x="836" y="137"/>
                  </a:lnTo>
                  <a:lnTo>
                    <a:pt x="836" y="138"/>
                  </a:lnTo>
                  <a:lnTo>
                    <a:pt x="834" y="138"/>
                  </a:lnTo>
                  <a:lnTo>
                    <a:pt x="834" y="140"/>
                  </a:lnTo>
                  <a:lnTo>
                    <a:pt x="836" y="140"/>
                  </a:lnTo>
                  <a:lnTo>
                    <a:pt x="836" y="142"/>
                  </a:lnTo>
                  <a:lnTo>
                    <a:pt x="837" y="145"/>
                  </a:lnTo>
                  <a:lnTo>
                    <a:pt x="839" y="147"/>
                  </a:lnTo>
                  <a:lnTo>
                    <a:pt x="839" y="148"/>
                  </a:lnTo>
                  <a:lnTo>
                    <a:pt x="841" y="153"/>
                  </a:lnTo>
                  <a:lnTo>
                    <a:pt x="843" y="166"/>
                  </a:lnTo>
                  <a:lnTo>
                    <a:pt x="841" y="166"/>
                  </a:lnTo>
                  <a:lnTo>
                    <a:pt x="839" y="166"/>
                  </a:lnTo>
                  <a:lnTo>
                    <a:pt x="837" y="168"/>
                  </a:lnTo>
                  <a:lnTo>
                    <a:pt x="836" y="170"/>
                  </a:lnTo>
                  <a:lnTo>
                    <a:pt x="834" y="170"/>
                  </a:lnTo>
                  <a:lnTo>
                    <a:pt x="834" y="171"/>
                  </a:lnTo>
                  <a:lnTo>
                    <a:pt x="832" y="171"/>
                  </a:lnTo>
                  <a:lnTo>
                    <a:pt x="834" y="171"/>
                  </a:lnTo>
                  <a:lnTo>
                    <a:pt x="834" y="173"/>
                  </a:lnTo>
                  <a:lnTo>
                    <a:pt x="832" y="173"/>
                  </a:lnTo>
                  <a:lnTo>
                    <a:pt x="832" y="175"/>
                  </a:lnTo>
                  <a:lnTo>
                    <a:pt x="831" y="175"/>
                  </a:lnTo>
                  <a:lnTo>
                    <a:pt x="832" y="175"/>
                  </a:lnTo>
                  <a:lnTo>
                    <a:pt x="832" y="176"/>
                  </a:lnTo>
                  <a:lnTo>
                    <a:pt x="834" y="178"/>
                  </a:lnTo>
                  <a:lnTo>
                    <a:pt x="834" y="179"/>
                  </a:lnTo>
                  <a:lnTo>
                    <a:pt x="836" y="179"/>
                  </a:lnTo>
                  <a:lnTo>
                    <a:pt x="836" y="181"/>
                  </a:lnTo>
                  <a:lnTo>
                    <a:pt x="836" y="183"/>
                  </a:lnTo>
                  <a:lnTo>
                    <a:pt x="836" y="184"/>
                  </a:lnTo>
                  <a:lnTo>
                    <a:pt x="834" y="184"/>
                  </a:lnTo>
                  <a:lnTo>
                    <a:pt x="834" y="186"/>
                  </a:lnTo>
                  <a:lnTo>
                    <a:pt x="832" y="186"/>
                  </a:lnTo>
                  <a:lnTo>
                    <a:pt x="834" y="186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6" y="189"/>
                  </a:lnTo>
                  <a:lnTo>
                    <a:pt x="836" y="199"/>
                  </a:lnTo>
                  <a:lnTo>
                    <a:pt x="821" y="204"/>
                  </a:lnTo>
                  <a:lnTo>
                    <a:pt x="819" y="206"/>
                  </a:lnTo>
                  <a:lnTo>
                    <a:pt x="817" y="206"/>
                  </a:lnTo>
                  <a:lnTo>
                    <a:pt x="816" y="204"/>
                  </a:lnTo>
                  <a:lnTo>
                    <a:pt x="812" y="202"/>
                  </a:lnTo>
                  <a:lnTo>
                    <a:pt x="810" y="201"/>
                  </a:lnTo>
                  <a:lnTo>
                    <a:pt x="809" y="201"/>
                  </a:lnTo>
                  <a:lnTo>
                    <a:pt x="805" y="201"/>
                  </a:lnTo>
                  <a:lnTo>
                    <a:pt x="805" y="199"/>
                  </a:lnTo>
                  <a:lnTo>
                    <a:pt x="804" y="199"/>
                  </a:lnTo>
                  <a:lnTo>
                    <a:pt x="804" y="201"/>
                  </a:lnTo>
                  <a:lnTo>
                    <a:pt x="802" y="199"/>
                  </a:lnTo>
                  <a:lnTo>
                    <a:pt x="800" y="199"/>
                  </a:lnTo>
                  <a:lnTo>
                    <a:pt x="799" y="199"/>
                  </a:lnTo>
                  <a:lnTo>
                    <a:pt x="799" y="201"/>
                  </a:lnTo>
                  <a:lnTo>
                    <a:pt x="797" y="201"/>
                  </a:lnTo>
                  <a:lnTo>
                    <a:pt x="797" y="202"/>
                  </a:lnTo>
                  <a:lnTo>
                    <a:pt x="797" y="204"/>
                  </a:lnTo>
                  <a:lnTo>
                    <a:pt x="795" y="206"/>
                  </a:lnTo>
                  <a:lnTo>
                    <a:pt x="795" y="207"/>
                  </a:lnTo>
                  <a:lnTo>
                    <a:pt x="795" y="209"/>
                  </a:lnTo>
                  <a:lnTo>
                    <a:pt x="795" y="211"/>
                  </a:lnTo>
                  <a:lnTo>
                    <a:pt x="795" y="212"/>
                  </a:lnTo>
                  <a:lnTo>
                    <a:pt x="795" y="214"/>
                  </a:lnTo>
                  <a:lnTo>
                    <a:pt x="795" y="216"/>
                  </a:lnTo>
                  <a:lnTo>
                    <a:pt x="797" y="217"/>
                  </a:lnTo>
                  <a:lnTo>
                    <a:pt x="797" y="219"/>
                  </a:lnTo>
                  <a:lnTo>
                    <a:pt x="799" y="219"/>
                  </a:lnTo>
                  <a:lnTo>
                    <a:pt x="799" y="220"/>
                  </a:lnTo>
                  <a:lnTo>
                    <a:pt x="800" y="220"/>
                  </a:lnTo>
                  <a:lnTo>
                    <a:pt x="800" y="222"/>
                  </a:lnTo>
                  <a:lnTo>
                    <a:pt x="800" y="224"/>
                  </a:lnTo>
                  <a:lnTo>
                    <a:pt x="802" y="224"/>
                  </a:lnTo>
                  <a:lnTo>
                    <a:pt x="802" y="225"/>
                  </a:lnTo>
                  <a:lnTo>
                    <a:pt x="804" y="225"/>
                  </a:lnTo>
                  <a:lnTo>
                    <a:pt x="804" y="227"/>
                  </a:lnTo>
                  <a:lnTo>
                    <a:pt x="804" y="229"/>
                  </a:lnTo>
                  <a:lnTo>
                    <a:pt x="805" y="229"/>
                  </a:lnTo>
                  <a:lnTo>
                    <a:pt x="807" y="229"/>
                  </a:lnTo>
                  <a:lnTo>
                    <a:pt x="809" y="229"/>
                  </a:lnTo>
                  <a:lnTo>
                    <a:pt x="807" y="230"/>
                  </a:lnTo>
                  <a:lnTo>
                    <a:pt x="809" y="232"/>
                  </a:lnTo>
                  <a:lnTo>
                    <a:pt x="809" y="234"/>
                  </a:lnTo>
                  <a:lnTo>
                    <a:pt x="809" y="235"/>
                  </a:lnTo>
                  <a:lnTo>
                    <a:pt x="810" y="235"/>
                  </a:lnTo>
                  <a:lnTo>
                    <a:pt x="810" y="239"/>
                  </a:lnTo>
                  <a:lnTo>
                    <a:pt x="810" y="240"/>
                  </a:lnTo>
                  <a:lnTo>
                    <a:pt x="810" y="242"/>
                  </a:lnTo>
                  <a:lnTo>
                    <a:pt x="812" y="243"/>
                  </a:lnTo>
                  <a:lnTo>
                    <a:pt x="814" y="243"/>
                  </a:lnTo>
                  <a:lnTo>
                    <a:pt x="816" y="243"/>
                  </a:lnTo>
                  <a:lnTo>
                    <a:pt x="816" y="245"/>
                  </a:lnTo>
                  <a:lnTo>
                    <a:pt x="817" y="245"/>
                  </a:lnTo>
                  <a:lnTo>
                    <a:pt x="819" y="245"/>
                  </a:lnTo>
                  <a:lnTo>
                    <a:pt x="821" y="245"/>
                  </a:lnTo>
                  <a:lnTo>
                    <a:pt x="821" y="247"/>
                  </a:lnTo>
                  <a:lnTo>
                    <a:pt x="821" y="248"/>
                  </a:lnTo>
                  <a:lnTo>
                    <a:pt x="819" y="248"/>
                  </a:lnTo>
                  <a:lnTo>
                    <a:pt x="819" y="250"/>
                  </a:lnTo>
                  <a:lnTo>
                    <a:pt x="819" y="252"/>
                  </a:lnTo>
                  <a:lnTo>
                    <a:pt x="819" y="253"/>
                  </a:lnTo>
                  <a:lnTo>
                    <a:pt x="817" y="252"/>
                  </a:lnTo>
                  <a:lnTo>
                    <a:pt x="817" y="253"/>
                  </a:lnTo>
                  <a:lnTo>
                    <a:pt x="816" y="253"/>
                  </a:lnTo>
                  <a:lnTo>
                    <a:pt x="816" y="255"/>
                  </a:lnTo>
                  <a:lnTo>
                    <a:pt x="814" y="255"/>
                  </a:lnTo>
                  <a:lnTo>
                    <a:pt x="814" y="257"/>
                  </a:lnTo>
                  <a:lnTo>
                    <a:pt x="814" y="258"/>
                  </a:lnTo>
                  <a:lnTo>
                    <a:pt x="814" y="260"/>
                  </a:lnTo>
                  <a:lnTo>
                    <a:pt x="816" y="260"/>
                  </a:lnTo>
                  <a:lnTo>
                    <a:pt x="816" y="262"/>
                  </a:lnTo>
                  <a:lnTo>
                    <a:pt x="817" y="262"/>
                  </a:lnTo>
                  <a:lnTo>
                    <a:pt x="817" y="263"/>
                  </a:lnTo>
                  <a:lnTo>
                    <a:pt x="817" y="265"/>
                  </a:lnTo>
                  <a:lnTo>
                    <a:pt x="819" y="263"/>
                  </a:lnTo>
                  <a:lnTo>
                    <a:pt x="821" y="263"/>
                  </a:lnTo>
                  <a:lnTo>
                    <a:pt x="822" y="263"/>
                  </a:lnTo>
                  <a:lnTo>
                    <a:pt x="821" y="263"/>
                  </a:lnTo>
                  <a:lnTo>
                    <a:pt x="821" y="265"/>
                  </a:lnTo>
                  <a:lnTo>
                    <a:pt x="822" y="265"/>
                  </a:lnTo>
                  <a:lnTo>
                    <a:pt x="822" y="263"/>
                  </a:lnTo>
                  <a:lnTo>
                    <a:pt x="822" y="265"/>
                  </a:lnTo>
                  <a:lnTo>
                    <a:pt x="824" y="265"/>
                  </a:lnTo>
                  <a:lnTo>
                    <a:pt x="824" y="266"/>
                  </a:lnTo>
                  <a:lnTo>
                    <a:pt x="824" y="265"/>
                  </a:lnTo>
                  <a:lnTo>
                    <a:pt x="826" y="265"/>
                  </a:lnTo>
                  <a:lnTo>
                    <a:pt x="827" y="265"/>
                  </a:lnTo>
                  <a:lnTo>
                    <a:pt x="827" y="266"/>
                  </a:lnTo>
                  <a:lnTo>
                    <a:pt x="827" y="268"/>
                  </a:lnTo>
                  <a:lnTo>
                    <a:pt x="829" y="268"/>
                  </a:lnTo>
                  <a:lnTo>
                    <a:pt x="829" y="266"/>
                  </a:lnTo>
                  <a:lnTo>
                    <a:pt x="831" y="266"/>
                  </a:lnTo>
                  <a:lnTo>
                    <a:pt x="829" y="266"/>
                  </a:lnTo>
                  <a:lnTo>
                    <a:pt x="831" y="268"/>
                  </a:lnTo>
                  <a:lnTo>
                    <a:pt x="832" y="268"/>
                  </a:lnTo>
                  <a:lnTo>
                    <a:pt x="832" y="270"/>
                  </a:lnTo>
                  <a:lnTo>
                    <a:pt x="831" y="270"/>
                  </a:lnTo>
                  <a:lnTo>
                    <a:pt x="832" y="271"/>
                  </a:lnTo>
                  <a:lnTo>
                    <a:pt x="832" y="270"/>
                  </a:lnTo>
                  <a:lnTo>
                    <a:pt x="832" y="271"/>
                  </a:lnTo>
                  <a:lnTo>
                    <a:pt x="832" y="270"/>
                  </a:lnTo>
                  <a:lnTo>
                    <a:pt x="832" y="271"/>
                  </a:lnTo>
                  <a:lnTo>
                    <a:pt x="834" y="271"/>
                  </a:lnTo>
                  <a:lnTo>
                    <a:pt x="834" y="273"/>
                  </a:lnTo>
                  <a:lnTo>
                    <a:pt x="836" y="273"/>
                  </a:lnTo>
                  <a:lnTo>
                    <a:pt x="836" y="275"/>
                  </a:lnTo>
                  <a:lnTo>
                    <a:pt x="837" y="275"/>
                  </a:lnTo>
                  <a:lnTo>
                    <a:pt x="837" y="276"/>
                  </a:lnTo>
                  <a:lnTo>
                    <a:pt x="839" y="276"/>
                  </a:lnTo>
                  <a:lnTo>
                    <a:pt x="841" y="276"/>
                  </a:lnTo>
                  <a:lnTo>
                    <a:pt x="843" y="276"/>
                  </a:lnTo>
                  <a:lnTo>
                    <a:pt x="844" y="276"/>
                  </a:lnTo>
                  <a:lnTo>
                    <a:pt x="844" y="278"/>
                  </a:lnTo>
                  <a:lnTo>
                    <a:pt x="846" y="278"/>
                  </a:lnTo>
                  <a:lnTo>
                    <a:pt x="846" y="276"/>
                  </a:lnTo>
                  <a:lnTo>
                    <a:pt x="848" y="278"/>
                  </a:lnTo>
                  <a:lnTo>
                    <a:pt x="846" y="278"/>
                  </a:lnTo>
                  <a:lnTo>
                    <a:pt x="846" y="280"/>
                  </a:lnTo>
                  <a:lnTo>
                    <a:pt x="848" y="280"/>
                  </a:lnTo>
                  <a:lnTo>
                    <a:pt x="849" y="280"/>
                  </a:lnTo>
                  <a:lnTo>
                    <a:pt x="849" y="278"/>
                  </a:lnTo>
                  <a:lnTo>
                    <a:pt x="851" y="278"/>
                  </a:lnTo>
                  <a:lnTo>
                    <a:pt x="851" y="276"/>
                  </a:lnTo>
                  <a:lnTo>
                    <a:pt x="849" y="276"/>
                  </a:lnTo>
                  <a:lnTo>
                    <a:pt x="851" y="276"/>
                  </a:lnTo>
                  <a:lnTo>
                    <a:pt x="851" y="275"/>
                  </a:lnTo>
                  <a:lnTo>
                    <a:pt x="853" y="276"/>
                  </a:lnTo>
                  <a:lnTo>
                    <a:pt x="853" y="275"/>
                  </a:lnTo>
                  <a:lnTo>
                    <a:pt x="853" y="276"/>
                  </a:lnTo>
                  <a:lnTo>
                    <a:pt x="854" y="276"/>
                  </a:lnTo>
                  <a:lnTo>
                    <a:pt x="856" y="276"/>
                  </a:lnTo>
                  <a:lnTo>
                    <a:pt x="858" y="276"/>
                  </a:lnTo>
                  <a:lnTo>
                    <a:pt x="858" y="278"/>
                  </a:lnTo>
                  <a:lnTo>
                    <a:pt x="859" y="278"/>
                  </a:lnTo>
                  <a:lnTo>
                    <a:pt x="858" y="278"/>
                  </a:lnTo>
                  <a:lnTo>
                    <a:pt x="859" y="276"/>
                  </a:lnTo>
                  <a:lnTo>
                    <a:pt x="859" y="278"/>
                  </a:lnTo>
                  <a:lnTo>
                    <a:pt x="861" y="278"/>
                  </a:lnTo>
                  <a:lnTo>
                    <a:pt x="863" y="278"/>
                  </a:lnTo>
                  <a:lnTo>
                    <a:pt x="864" y="278"/>
                  </a:lnTo>
                  <a:lnTo>
                    <a:pt x="864" y="276"/>
                  </a:lnTo>
                  <a:lnTo>
                    <a:pt x="866" y="276"/>
                  </a:lnTo>
                  <a:lnTo>
                    <a:pt x="868" y="275"/>
                  </a:lnTo>
                  <a:lnTo>
                    <a:pt x="868" y="276"/>
                  </a:lnTo>
                  <a:lnTo>
                    <a:pt x="870" y="275"/>
                  </a:lnTo>
                  <a:lnTo>
                    <a:pt x="871" y="275"/>
                  </a:lnTo>
                  <a:lnTo>
                    <a:pt x="875" y="271"/>
                  </a:lnTo>
                  <a:lnTo>
                    <a:pt x="876" y="271"/>
                  </a:lnTo>
                  <a:lnTo>
                    <a:pt x="878" y="270"/>
                  </a:lnTo>
                  <a:lnTo>
                    <a:pt x="878" y="268"/>
                  </a:lnTo>
                  <a:lnTo>
                    <a:pt x="880" y="268"/>
                  </a:lnTo>
                  <a:lnTo>
                    <a:pt x="881" y="268"/>
                  </a:lnTo>
                  <a:lnTo>
                    <a:pt x="880" y="268"/>
                  </a:lnTo>
                  <a:lnTo>
                    <a:pt x="880" y="270"/>
                  </a:lnTo>
                  <a:lnTo>
                    <a:pt x="876" y="273"/>
                  </a:lnTo>
                  <a:lnTo>
                    <a:pt x="875" y="275"/>
                  </a:lnTo>
                  <a:lnTo>
                    <a:pt x="875" y="278"/>
                  </a:lnTo>
                  <a:lnTo>
                    <a:pt x="873" y="280"/>
                  </a:lnTo>
                  <a:lnTo>
                    <a:pt x="871" y="281"/>
                  </a:lnTo>
                  <a:lnTo>
                    <a:pt x="871" y="283"/>
                  </a:lnTo>
                  <a:lnTo>
                    <a:pt x="870" y="286"/>
                  </a:lnTo>
                  <a:lnTo>
                    <a:pt x="868" y="289"/>
                  </a:lnTo>
                  <a:lnTo>
                    <a:pt x="866" y="291"/>
                  </a:lnTo>
                  <a:lnTo>
                    <a:pt x="866" y="293"/>
                  </a:lnTo>
                  <a:lnTo>
                    <a:pt x="864" y="294"/>
                  </a:lnTo>
                  <a:lnTo>
                    <a:pt x="864" y="296"/>
                  </a:lnTo>
                  <a:lnTo>
                    <a:pt x="863" y="299"/>
                  </a:lnTo>
                  <a:lnTo>
                    <a:pt x="863" y="301"/>
                  </a:lnTo>
                  <a:lnTo>
                    <a:pt x="861" y="304"/>
                  </a:lnTo>
                  <a:lnTo>
                    <a:pt x="859" y="304"/>
                  </a:lnTo>
                  <a:lnTo>
                    <a:pt x="859" y="306"/>
                  </a:lnTo>
                  <a:lnTo>
                    <a:pt x="859" y="308"/>
                  </a:lnTo>
                  <a:lnTo>
                    <a:pt x="858" y="308"/>
                  </a:lnTo>
                  <a:lnTo>
                    <a:pt x="856" y="312"/>
                  </a:lnTo>
                  <a:lnTo>
                    <a:pt x="856" y="314"/>
                  </a:lnTo>
                  <a:lnTo>
                    <a:pt x="854" y="316"/>
                  </a:lnTo>
                  <a:lnTo>
                    <a:pt x="854" y="317"/>
                  </a:lnTo>
                  <a:lnTo>
                    <a:pt x="854" y="319"/>
                  </a:lnTo>
                  <a:lnTo>
                    <a:pt x="851" y="322"/>
                  </a:lnTo>
                  <a:lnTo>
                    <a:pt x="849" y="326"/>
                  </a:lnTo>
                  <a:lnTo>
                    <a:pt x="849" y="327"/>
                  </a:lnTo>
                  <a:lnTo>
                    <a:pt x="848" y="327"/>
                  </a:lnTo>
                  <a:lnTo>
                    <a:pt x="848" y="329"/>
                  </a:lnTo>
                  <a:lnTo>
                    <a:pt x="846" y="331"/>
                  </a:lnTo>
                  <a:lnTo>
                    <a:pt x="846" y="332"/>
                  </a:lnTo>
                  <a:lnTo>
                    <a:pt x="843" y="337"/>
                  </a:lnTo>
                  <a:lnTo>
                    <a:pt x="841" y="340"/>
                  </a:lnTo>
                  <a:lnTo>
                    <a:pt x="839" y="342"/>
                  </a:lnTo>
                  <a:lnTo>
                    <a:pt x="837" y="342"/>
                  </a:lnTo>
                  <a:lnTo>
                    <a:pt x="837" y="344"/>
                  </a:lnTo>
                  <a:lnTo>
                    <a:pt x="836" y="347"/>
                  </a:lnTo>
                  <a:lnTo>
                    <a:pt x="834" y="349"/>
                  </a:lnTo>
                  <a:lnTo>
                    <a:pt x="832" y="349"/>
                  </a:lnTo>
                  <a:lnTo>
                    <a:pt x="832" y="350"/>
                  </a:lnTo>
                  <a:lnTo>
                    <a:pt x="831" y="352"/>
                  </a:lnTo>
                  <a:lnTo>
                    <a:pt x="831" y="354"/>
                  </a:lnTo>
                  <a:lnTo>
                    <a:pt x="829" y="354"/>
                  </a:lnTo>
                  <a:lnTo>
                    <a:pt x="829" y="355"/>
                  </a:lnTo>
                  <a:lnTo>
                    <a:pt x="827" y="357"/>
                  </a:lnTo>
                  <a:lnTo>
                    <a:pt x="827" y="358"/>
                  </a:lnTo>
                  <a:lnTo>
                    <a:pt x="826" y="358"/>
                  </a:lnTo>
                  <a:lnTo>
                    <a:pt x="824" y="362"/>
                  </a:lnTo>
                  <a:lnTo>
                    <a:pt x="822" y="363"/>
                  </a:lnTo>
                  <a:lnTo>
                    <a:pt x="822" y="367"/>
                  </a:lnTo>
                  <a:lnTo>
                    <a:pt x="821" y="367"/>
                  </a:lnTo>
                  <a:lnTo>
                    <a:pt x="821" y="368"/>
                  </a:lnTo>
                  <a:lnTo>
                    <a:pt x="819" y="370"/>
                  </a:lnTo>
                  <a:lnTo>
                    <a:pt x="819" y="372"/>
                  </a:lnTo>
                  <a:lnTo>
                    <a:pt x="817" y="373"/>
                  </a:lnTo>
                  <a:lnTo>
                    <a:pt x="816" y="373"/>
                  </a:lnTo>
                  <a:lnTo>
                    <a:pt x="816" y="375"/>
                  </a:lnTo>
                  <a:lnTo>
                    <a:pt x="814" y="375"/>
                  </a:lnTo>
                  <a:lnTo>
                    <a:pt x="814" y="377"/>
                  </a:lnTo>
                  <a:lnTo>
                    <a:pt x="814" y="378"/>
                  </a:lnTo>
                  <a:lnTo>
                    <a:pt x="812" y="378"/>
                  </a:lnTo>
                  <a:lnTo>
                    <a:pt x="812" y="380"/>
                  </a:lnTo>
                  <a:lnTo>
                    <a:pt x="810" y="380"/>
                  </a:lnTo>
                  <a:lnTo>
                    <a:pt x="810" y="381"/>
                  </a:lnTo>
                  <a:lnTo>
                    <a:pt x="809" y="381"/>
                  </a:lnTo>
                  <a:lnTo>
                    <a:pt x="809" y="383"/>
                  </a:lnTo>
                  <a:lnTo>
                    <a:pt x="807" y="385"/>
                  </a:lnTo>
                  <a:lnTo>
                    <a:pt x="805" y="385"/>
                  </a:lnTo>
                  <a:lnTo>
                    <a:pt x="805" y="386"/>
                  </a:lnTo>
                  <a:lnTo>
                    <a:pt x="802" y="390"/>
                  </a:lnTo>
                  <a:lnTo>
                    <a:pt x="802" y="391"/>
                  </a:lnTo>
                  <a:lnTo>
                    <a:pt x="800" y="391"/>
                  </a:lnTo>
                  <a:lnTo>
                    <a:pt x="799" y="393"/>
                  </a:lnTo>
                  <a:lnTo>
                    <a:pt x="797" y="395"/>
                  </a:lnTo>
                  <a:lnTo>
                    <a:pt x="797" y="396"/>
                  </a:lnTo>
                  <a:lnTo>
                    <a:pt x="795" y="396"/>
                  </a:lnTo>
                  <a:lnTo>
                    <a:pt x="795" y="398"/>
                  </a:lnTo>
                  <a:lnTo>
                    <a:pt x="794" y="399"/>
                  </a:lnTo>
                  <a:lnTo>
                    <a:pt x="792" y="399"/>
                  </a:lnTo>
                  <a:lnTo>
                    <a:pt x="792" y="401"/>
                  </a:lnTo>
                  <a:lnTo>
                    <a:pt x="790" y="401"/>
                  </a:lnTo>
                  <a:lnTo>
                    <a:pt x="790" y="403"/>
                  </a:lnTo>
                  <a:lnTo>
                    <a:pt x="788" y="404"/>
                  </a:lnTo>
                  <a:lnTo>
                    <a:pt x="787" y="406"/>
                  </a:lnTo>
                  <a:lnTo>
                    <a:pt x="785" y="406"/>
                  </a:lnTo>
                  <a:lnTo>
                    <a:pt x="785" y="408"/>
                  </a:lnTo>
                  <a:lnTo>
                    <a:pt x="783" y="408"/>
                  </a:lnTo>
                  <a:lnTo>
                    <a:pt x="782" y="408"/>
                  </a:lnTo>
                  <a:lnTo>
                    <a:pt x="780" y="408"/>
                  </a:lnTo>
                  <a:lnTo>
                    <a:pt x="778" y="409"/>
                  </a:lnTo>
                  <a:lnTo>
                    <a:pt x="777" y="409"/>
                  </a:lnTo>
                  <a:lnTo>
                    <a:pt x="777" y="411"/>
                  </a:lnTo>
                  <a:lnTo>
                    <a:pt x="775" y="411"/>
                  </a:lnTo>
                  <a:lnTo>
                    <a:pt x="775" y="413"/>
                  </a:lnTo>
                  <a:lnTo>
                    <a:pt x="773" y="413"/>
                  </a:lnTo>
                  <a:lnTo>
                    <a:pt x="772" y="413"/>
                  </a:lnTo>
                  <a:lnTo>
                    <a:pt x="770" y="413"/>
                  </a:lnTo>
                  <a:lnTo>
                    <a:pt x="768" y="413"/>
                  </a:lnTo>
                  <a:lnTo>
                    <a:pt x="763" y="411"/>
                  </a:lnTo>
                  <a:lnTo>
                    <a:pt x="763" y="413"/>
                  </a:lnTo>
                  <a:lnTo>
                    <a:pt x="761" y="414"/>
                  </a:lnTo>
                  <a:lnTo>
                    <a:pt x="760" y="419"/>
                  </a:lnTo>
                  <a:lnTo>
                    <a:pt x="758" y="421"/>
                  </a:lnTo>
                  <a:lnTo>
                    <a:pt x="756" y="422"/>
                  </a:lnTo>
                  <a:lnTo>
                    <a:pt x="753" y="424"/>
                  </a:lnTo>
                  <a:lnTo>
                    <a:pt x="751" y="424"/>
                  </a:lnTo>
                  <a:lnTo>
                    <a:pt x="750" y="426"/>
                  </a:lnTo>
                  <a:lnTo>
                    <a:pt x="746" y="427"/>
                  </a:lnTo>
                  <a:lnTo>
                    <a:pt x="743" y="424"/>
                  </a:lnTo>
                  <a:lnTo>
                    <a:pt x="741" y="424"/>
                  </a:lnTo>
                  <a:lnTo>
                    <a:pt x="741" y="426"/>
                  </a:lnTo>
                  <a:lnTo>
                    <a:pt x="739" y="426"/>
                  </a:lnTo>
                  <a:lnTo>
                    <a:pt x="738" y="427"/>
                  </a:lnTo>
                  <a:lnTo>
                    <a:pt x="736" y="427"/>
                  </a:lnTo>
                  <a:lnTo>
                    <a:pt x="736" y="429"/>
                  </a:lnTo>
                  <a:lnTo>
                    <a:pt x="734" y="429"/>
                  </a:lnTo>
                  <a:lnTo>
                    <a:pt x="734" y="431"/>
                  </a:lnTo>
                  <a:lnTo>
                    <a:pt x="733" y="431"/>
                  </a:lnTo>
                  <a:lnTo>
                    <a:pt x="731" y="431"/>
                  </a:lnTo>
                  <a:lnTo>
                    <a:pt x="729" y="432"/>
                  </a:lnTo>
                  <a:lnTo>
                    <a:pt x="728" y="434"/>
                  </a:lnTo>
                  <a:lnTo>
                    <a:pt x="728" y="437"/>
                  </a:lnTo>
                  <a:lnTo>
                    <a:pt x="726" y="439"/>
                  </a:lnTo>
                  <a:lnTo>
                    <a:pt x="726" y="442"/>
                  </a:lnTo>
                  <a:lnTo>
                    <a:pt x="726" y="444"/>
                  </a:lnTo>
                  <a:lnTo>
                    <a:pt x="728" y="445"/>
                  </a:lnTo>
                  <a:lnTo>
                    <a:pt x="728" y="447"/>
                  </a:lnTo>
                  <a:lnTo>
                    <a:pt x="729" y="449"/>
                  </a:lnTo>
                  <a:lnTo>
                    <a:pt x="729" y="447"/>
                  </a:lnTo>
                  <a:lnTo>
                    <a:pt x="731" y="447"/>
                  </a:lnTo>
                  <a:lnTo>
                    <a:pt x="731" y="445"/>
                  </a:lnTo>
                  <a:lnTo>
                    <a:pt x="731" y="447"/>
                  </a:lnTo>
                  <a:lnTo>
                    <a:pt x="733" y="447"/>
                  </a:lnTo>
                  <a:lnTo>
                    <a:pt x="733" y="449"/>
                  </a:lnTo>
                  <a:lnTo>
                    <a:pt x="733" y="450"/>
                  </a:lnTo>
                  <a:lnTo>
                    <a:pt x="733" y="452"/>
                  </a:lnTo>
                  <a:lnTo>
                    <a:pt x="734" y="452"/>
                  </a:lnTo>
                  <a:lnTo>
                    <a:pt x="734" y="454"/>
                  </a:lnTo>
                  <a:lnTo>
                    <a:pt x="733" y="454"/>
                  </a:lnTo>
                  <a:lnTo>
                    <a:pt x="734" y="454"/>
                  </a:lnTo>
                  <a:lnTo>
                    <a:pt x="733" y="454"/>
                  </a:lnTo>
                  <a:lnTo>
                    <a:pt x="733" y="455"/>
                  </a:lnTo>
                  <a:lnTo>
                    <a:pt x="731" y="455"/>
                  </a:lnTo>
                  <a:lnTo>
                    <a:pt x="731" y="457"/>
                  </a:lnTo>
                  <a:lnTo>
                    <a:pt x="733" y="457"/>
                  </a:lnTo>
                  <a:lnTo>
                    <a:pt x="731" y="457"/>
                  </a:lnTo>
                  <a:lnTo>
                    <a:pt x="733" y="457"/>
                  </a:lnTo>
                  <a:lnTo>
                    <a:pt x="731" y="457"/>
                  </a:lnTo>
                  <a:lnTo>
                    <a:pt x="731" y="459"/>
                  </a:lnTo>
                  <a:lnTo>
                    <a:pt x="729" y="459"/>
                  </a:lnTo>
                  <a:lnTo>
                    <a:pt x="729" y="460"/>
                  </a:lnTo>
                  <a:lnTo>
                    <a:pt x="729" y="462"/>
                  </a:lnTo>
                  <a:lnTo>
                    <a:pt x="729" y="464"/>
                  </a:lnTo>
                  <a:lnTo>
                    <a:pt x="729" y="465"/>
                  </a:lnTo>
                  <a:lnTo>
                    <a:pt x="731" y="465"/>
                  </a:lnTo>
                  <a:lnTo>
                    <a:pt x="731" y="467"/>
                  </a:lnTo>
                  <a:lnTo>
                    <a:pt x="733" y="467"/>
                  </a:lnTo>
                  <a:lnTo>
                    <a:pt x="733" y="468"/>
                  </a:lnTo>
                  <a:lnTo>
                    <a:pt x="733" y="470"/>
                  </a:lnTo>
                  <a:lnTo>
                    <a:pt x="733" y="468"/>
                  </a:lnTo>
                  <a:lnTo>
                    <a:pt x="734" y="468"/>
                  </a:lnTo>
                  <a:lnTo>
                    <a:pt x="733" y="468"/>
                  </a:lnTo>
                  <a:lnTo>
                    <a:pt x="734" y="470"/>
                  </a:lnTo>
                  <a:lnTo>
                    <a:pt x="734" y="468"/>
                  </a:lnTo>
                  <a:lnTo>
                    <a:pt x="734" y="470"/>
                  </a:lnTo>
                  <a:lnTo>
                    <a:pt x="734" y="472"/>
                  </a:lnTo>
                  <a:lnTo>
                    <a:pt x="733" y="472"/>
                  </a:lnTo>
                  <a:lnTo>
                    <a:pt x="733" y="473"/>
                  </a:lnTo>
                  <a:lnTo>
                    <a:pt x="731" y="473"/>
                  </a:lnTo>
                  <a:lnTo>
                    <a:pt x="731" y="472"/>
                  </a:lnTo>
                  <a:lnTo>
                    <a:pt x="729" y="472"/>
                  </a:lnTo>
                  <a:lnTo>
                    <a:pt x="728" y="473"/>
                  </a:lnTo>
                  <a:lnTo>
                    <a:pt x="726" y="473"/>
                  </a:lnTo>
                  <a:lnTo>
                    <a:pt x="726" y="475"/>
                  </a:lnTo>
                  <a:lnTo>
                    <a:pt x="726" y="477"/>
                  </a:lnTo>
                  <a:lnTo>
                    <a:pt x="724" y="477"/>
                  </a:lnTo>
                  <a:lnTo>
                    <a:pt x="724" y="478"/>
                  </a:lnTo>
                  <a:lnTo>
                    <a:pt x="724" y="480"/>
                  </a:lnTo>
                  <a:lnTo>
                    <a:pt x="723" y="482"/>
                  </a:lnTo>
                  <a:lnTo>
                    <a:pt x="723" y="483"/>
                  </a:lnTo>
                  <a:lnTo>
                    <a:pt x="724" y="485"/>
                  </a:lnTo>
                  <a:lnTo>
                    <a:pt x="724" y="488"/>
                  </a:lnTo>
                  <a:lnTo>
                    <a:pt x="726" y="488"/>
                  </a:lnTo>
                  <a:lnTo>
                    <a:pt x="726" y="490"/>
                  </a:lnTo>
                  <a:lnTo>
                    <a:pt x="728" y="491"/>
                  </a:lnTo>
                  <a:lnTo>
                    <a:pt x="728" y="493"/>
                  </a:lnTo>
                  <a:lnTo>
                    <a:pt x="729" y="493"/>
                  </a:lnTo>
                  <a:lnTo>
                    <a:pt x="729" y="495"/>
                  </a:lnTo>
                  <a:lnTo>
                    <a:pt x="729" y="496"/>
                  </a:lnTo>
                  <a:lnTo>
                    <a:pt x="729" y="498"/>
                  </a:lnTo>
                  <a:lnTo>
                    <a:pt x="729" y="500"/>
                  </a:lnTo>
                  <a:lnTo>
                    <a:pt x="729" y="501"/>
                  </a:lnTo>
                  <a:lnTo>
                    <a:pt x="729" y="505"/>
                  </a:lnTo>
                  <a:lnTo>
                    <a:pt x="728" y="505"/>
                  </a:lnTo>
                  <a:lnTo>
                    <a:pt x="729" y="505"/>
                  </a:lnTo>
                  <a:lnTo>
                    <a:pt x="728" y="506"/>
                  </a:lnTo>
                  <a:lnTo>
                    <a:pt x="728" y="508"/>
                  </a:lnTo>
                  <a:lnTo>
                    <a:pt x="728" y="510"/>
                  </a:lnTo>
                  <a:lnTo>
                    <a:pt x="728" y="511"/>
                  </a:lnTo>
                  <a:lnTo>
                    <a:pt x="726" y="513"/>
                  </a:lnTo>
                  <a:lnTo>
                    <a:pt x="726" y="514"/>
                  </a:lnTo>
                  <a:lnTo>
                    <a:pt x="726" y="516"/>
                  </a:lnTo>
                  <a:lnTo>
                    <a:pt x="726" y="518"/>
                  </a:lnTo>
                  <a:lnTo>
                    <a:pt x="724" y="518"/>
                  </a:lnTo>
                  <a:lnTo>
                    <a:pt x="726" y="519"/>
                  </a:lnTo>
                  <a:lnTo>
                    <a:pt x="724" y="519"/>
                  </a:lnTo>
                  <a:lnTo>
                    <a:pt x="724" y="521"/>
                  </a:lnTo>
                  <a:lnTo>
                    <a:pt x="724" y="523"/>
                  </a:lnTo>
                  <a:lnTo>
                    <a:pt x="724" y="524"/>
                  </a:lnTo>
                  <a:lnTo>
                    <a:pt x="724" y="526"/>
                  </a:lnTo>
                  <a:lnTo>
                    <a:pt x="724" y="528"/>
                  </a:lnTo>
                  <a:lnTo>
                    <a:pt x="724" y="529"/>
                  </a:lnTo>
                  <a:lnTo>
                    <a:pt x="724" y="531"/>
                  </a:lnTo>
                  <a:lnTo>
                    <a:pt x="724" y="533"/>
                  </a:lnTo>
                  <a:lnTo>
                    <a:pt x="724" y="534"/>
                  </a:lnTo>
                  <a:lnTo>
                    <a:pt x="723" y="534"/>
                  </a:lnTo>
                  <a:lnTo>
                    <a:pt x="723" y="536"/>
                  </a:lnTo>
                  <a:lnTo>
                    <a:pt x="723" y="537"/>
                  </a:lnTo>
                  <a:lnTo>
                    <a:pt x="723" y="541"/>
                  </a:lnTo>
                  <a:lnTo>
                    <a:pt x="721" y="542"/>
                  </a:lnTo>
                  <a:lnTo>
                    <a:pt x="721" y="546"/>
                  </a:lnTo>
                  <a:lnTo>
                    <a:pt x="721" y="547"/>
                  </a:lnTo>
                  <a:lnTo>
                    <a:pt x="721" y="549"/>
                  </a:lnTo>
                  <a:lnTo>
                    <a:pt x="719" y="551"/>
                  </a:lnTo>
                  <a:lnTo>
                    <a:pt x="719" y="552"/>
                  </a:lnTo>
                  <a:lnTo>
                    <a:pt x="719" y="554"/>
                  </a:lnTo>
                  <a:lnTo>
                    <a:pt x="719" y="556"/>
                  </a:lnTo>
                  <a:lnTo>
                    <a:pt x="719" y="557"/>
                  </a:lnTo>
                  <a:lnTo>
                    <a:pt x="718" y="557"/>
                  </a:lnTo>
                  <a:lnTo>
                    <a:pt x="718" y="559"/>
                  </a:lnTo>
                  <a:lnTo>
                    <a:pt x="718" y="562"/>
                  </a:lnTo>
                  <a:lnTo>
                    <a:pt x="718" y="564"/>
                  </a:lnTo>
                  <a:lnTo>
                    <a:pt x="718" y="569"/>
                  </a:lnTo>
                  <a:lnTo>
                    <a:pt x="718" y="570"/>
                  </a:lnTo>
                  <a:lnTo>
                    <a:pt x="718" y="574"/>
                  </a:lnTo>
                  <a:lnTo>
                    <a:pt x="718" y="575"/>
                  </a:lnTo>
                  <a:lnTo>
                    <a:pt x="719" y="575"/>
                  </a:lnTo>
                  <a:lnTo>
                    <a:pt x="719" y="577"/>
                  </a:lnTo>
                  <a:lnTo>
                    <a:pt x="721" y="577"/>
                  </a:lnTo>
                  <a:lnTo>
                    <a:pt x="721" y="575"/>
                  </a:lnTo>
                  <a:lnTo>
                    <a:pt x="721" y="577"/>
                  </a:lnTo>
                  <a:lnTo>
                    <a:pt x="721" y="579"/>
                  </a:lnTo>
                  <a:lnTo>
                    <a:pt x="719" y="579"/>
                  </a:lnTo>
                  <a:lnTo>
                    <a:pt x="721" y="579"/>
                  </a:lnTo>
                  <a:lnTo>
                    <a:pt x="721" y="580"/>
                  </a:lnTo>
                  <a:lnTo>
                    <a:pt x="721" y="582"/>
                  </a:lnTo>
                  <a:lnTo>
                    <a:pt x="721" y="583"/>
                  </a:lnTo>
                  <a:lnTo>
                    <a:pt x="721" y="585"/>
                  </a:lnTo>
                  <a:lnTo>
                    <a:pt x="721" y="587"/>
                  </a:lnTo>
                  <a:lnTo>
                    <a:pt x="721" y="588"/>
                  </a:lnTo>
                  <a:lnTo>
                    <a:pt x="723" y="590"/>
                  </a:lnTo>
                  <a:lnTo>
                    <a:pt x="723" y="592"/>
                  </a:lnTo>
                  <a:lnTo>
                    <a:pt x="723" y="593"/>
                  </a:lnTo>
                  <a:lnTo>
                    <a:pt x="723" y="595"/>
                  </a:lnTo>
                  <a:lnTo>
                    <a:pt x="724" y="597"/>
                  </a:lnTo>
                  <a:lnTo>
                    <a:pt x="724" y="601"/>
                  </a:lnTo>
                  <a:lnTo>
                    <a:pt x="724" y="603"/>
                  </a:lnTo>
                  <a:lnTo>
                    <a:pt x="724" y="605"/>
                  </a:lnTo>
                  <a:lnTo>
                    <a:pt x="724" y="608"/>
                  </a:lnTo>
                  <a:lnTo>
                    <a:pt x="724" y="611"/>
                  </a:lnTo>
                  <a:lnTo>
                    <a:pt x="724" y="615"/>
                  </a:lnTo>
                  <a:lnTo>
                    <a:pt x="724" y="616"/>
                  </a:lnTo>
                  <a:lnTo>
                    <a:pt x="723" y="618"/>
                  </a:lnTo>
                  <a:lnTo>
                    <a:pt x="724" y="618"/>
                  </a:lnTo>
                  <a:lnTo>
                    <a:pt x="724" y="621"/>
                  </a:lnTo>
                  <a:lnTo>
                    <a:pt x="724" y="623"/>
                  </a:lnTo>
                  <a:lnTo>
                    <a:pt x="724" y="624"/>
                  </a:lnTo>
                  <a:lnTo>
                    <a:pt x="724" y="626"/>
                  </a:lnTo>
                  <a:lnTo>
                    <a:pt x="726" y="629"/>
                  </a:lnTo>
                  <a:lnTo>
                    <a:pt x="726" y="631"/>
                  </a:lnTo>
                  <a:lnTo>
                    <a:pt x="726" y="633"/>
                  </a:lnTo>
                  <a:lnTo>
                    <a:pt x="728" y="638"/>
                  </a:lnTo>
                  <a:lnTo>
                    <a:pt x="728" y="639"/>
                  </a:lnTo>
                  <a:lnTo>
                    <a:pt x="728" y="641"/>
                  </a:lnTo>
                  <a:lnTo>
                    <a:pt x="728" y="643"/>
                  </a:lnTo>
                  <a:lnTo>
                    <a:pt x="729" y="643"/>
                  </a:lnTo>
                  <a:lnTo>
                    <a:pt x="729" y="646"/>
                  </a:lnTo>
                  <a:lnTo>
                    <a:pt x="729" y="647"/>
                  </a:lnTo>
                  <a:lnTo>
                    <a:pt x="728" y="647"/>
                  </a:lnTo>
                  <a:lnTo>
                    <a:pt x="729" y="647"/>
                  </a:lnTo>
                  <a:lnTo>
                    <a:pt x="729" y="649"/>
                  </a:lnTo>
                  <a:lnTo>
                    <a:pt x="729" y="651"/>
                  </a:lnTo>
                  <a:lnTo>
                    <a:pt x="729" y="652"/>
                  </a:lnTo>
                  <a:lnTo>
                    <a:pt x="729" y="654"/>
                  </a:lnTo>
                  <a:lnTo>
                    <a:pt x="729" y="657"/>
                  </a:lnTo>
                  <a:lnTo>
                    <a:pt x="729" y="659"/>
                  </a:lnTo>
                  <a:lnTo>
                    <a:pt x="731" y="661"/>
                  </a:lnTo>
                  <a:lnTo>
                    <a:pt x="731" y="662"/>
                  </a:lnTo>
                  <a:lnTo>
                    <a:pt x="733" y="664"/>
                  </a:lnTo>
                  <a:lnTo>
                    <a:pt x="733" y="666"/>
                  </a:lnTo>
                  <a:lnTo>
                    <a:pt x="733" y="667"/>
                  </a:lnTo>
                  <a:lnTo>
                    <a:pt x="734" y="669"/>
                  </a:lnTo>
                  <a:lnTo>
                    <a:pt x="736" y="672"/>
                  </a:lnTo>
                  <a:lnTo>
                    <a:pt x="736" y="674"/>
                  </a:lnTo>
                  <a:lnTo>
                    <a:pt x="736" y="675"/>
                  </a:lnTo>
                  <a:lnTo>
                    <a:pt x="736" y="677"/>
                  </a:lnTo>
                  <a:lnTo>
                    <a:pt x="734" y="680"/>
                  </a:lnTo>
                  <a:lnTo>
                    <a:pt x="731" y="687"/>
                  </a:lnTo>
                  <a:lnTo>
                    <a:pt x="731" y="689"/>
                  </a:lnTo>
                  <a:lnTo>
                    <a:pt x="731" y="690"/>
                  </a:lnTo>
                  <a:lnTo>
                    <a:pt x="729" y="692"/>
                  </a:lnTo>
                  <a:lnTo>
                    <a:pt x="729" y="695"/>
                  </a:lnTo>
                  <a:lnTo>
                    <a:pt x="728" y="695"/>
                  </a:lnTo>
                  <a:lnTo>
                    <a:pt x="728" y="697"/>
                  </a:lnTo>
                  <a:lnTo>
                    <a:pt x="728" y="700"/>
                  </a:lnTo>
                  <a:lnTo>
                    <a:pt x="728" y="702"/>
                  </a:lnTo>
                  <a:lnTo>
                    <a:pt x="728" y="703"/>
                  </a:lnTo>
                  <a:lnTo>
                    <a:pt x="728" y="705"/>
                  </a:lnTo>
                  <a:lnTo>
                    <a:pt x="726" y="705"/>
                  </a:lnTo>
                  <a:lnTo>
                    <a:pt x="726" y="707"/>
                  </a:lnTo>
                  <a:lnTo>
                    <a:pt x="726" y="708"/>
                  </a:lnTo>
                  <a:lnTo>
                    <a:pt x="724" y="708"/>
                  </a:lnTo>
                  <a:lnTo>
                    <a:pt x="723" y="710"/>
                  </a:lnTo>
                  <a:lnTo>
                    <a:pt x="723" y="712"/>
                  </a:lnTo>
                  <a:lnTo>
                    <a:pt x="721" y="712"/>
                  </a:lnTo>
                  <a:lnTo>
                    <a:pt x="721" y="713"/>
                  </a:lnTo>
                  <a:lnTo>
                    <a:pt x="721" y="715"/>
                  </a:lnTo>
                  <a:lnTo>
                    <a:pt x="723" y="713"/>
                  </a:lnTo>
                  <a:lnTo>
                    <a:pt x="721" y="715"/>
                  </a:lnTo>
                  <a:lnTo>
                    <a:pt x="721" y="716"/>
                  </a:lnTo>
                  <a:lnTo>
                    <a:pt x="721" y="718"/>
                  </a:lnTo>
                  <a:lnTo>
                    <a:pt x="723" y="718"/>
                  </a:lnTo>
                  <a:lnTo>
                    <a:pt x="723" y="720"/>
                  </a:lnTo>
                  <a:lnTo>
                    <a:pt x="723" y="721"/>
                  </a:lnTo>
                  <a:lnTo>
                    <a:pt x="723" y="723"/>
                  </a:lnTo>
                  <a:lnTo>
                    <a:pt x="721" y="723"/>
                  </a:lnTo>
                  <a:lnTo>
                    <a:pt x="719" y="725"/>
                  </a:lnTo>
                  <a:lnTo>
                    <a:pt x="719" y="726"/>
                  </a:lnTo>
                  <a:lnTo>
                    <a:pt x="718" y="728"/>
                  </a:lnTo>
                  <a:lnTo>
                    <a:pt x="718" y="730"/>
                  </a:lnTo>
                  <a:lnTo>
                    <a:pt x="718" y="731"/>
                  </a:lnTo>
                  <a:lnTo>
                    <a:pt x="718" y="733"/>
                  </a:lnTo>
                  <a:lnTo>
                    <a:pt x="716" y="735"/>
                  </a:lnTo>
                  <a:lnTo>
                    <a:pt x="716" y="736"/>
                  </a:lnTo>
                  <a:lnTo>
                    <a:pt x="716" y="738"/>
                  </a:lnTo>
                  <a:lnTo>
                    <a:pt x="716" y="739"/>
                  </a:lnTo>
                  <a:lnTo>
                    <a:pt x="716" y="741"/>
                  </a:lnTo>
                  <a:lnTo>
                    <a:pt x="714" y="743"/>
                  </a:lnTo>
                  <a:lnTo>
                    <a:pt x="714" y="744"/>
                  </a:lnTo>
                  <a:lnTo>
                    <a:pt x="714" y="746"/>
                  </a:lnTo>
                  <a:lnTo>
                    <a:pt x="714" y="748"/>
                  </a:lnTo>
                  <a:lnTo>
                    <a:pt x="714" y="749"/>
                  </a:lnTo>
                  <a:lnTo>
                    <a:pt x="714" y="751"/>
                  </a:lnTo>
                  <a:lnTo>
                    <a:pt x="714" y="753"/>
                  </a:lnTo>
                  <a:lnTo>
                    <a:pt x="712" y="753"/>
                  </a:lnTo>
                  <a:lnTo>
                    <a:pt x="712" y="754"/>
                  </a:lnTo>
                  <a:lnTo>
                    <a:pt x="711" y="756"/>
                  </a:lnTo>
                  <a:lnTo>
                    <a:pt x="711" y="758"/>
                  </a:lnTo>
                  <a:lnTo>
                    <a:pt x="709" y="759"/>
                  </a:lnTo>
                  <a:lnTo>
                    <a:pt x="709" y="761"/>
                  </a:lnTo>
                  <a:lnTo>
                    <a:pt x="709" y="762"/>
                  </a:lnTo>
                  <a:lnTo>
                    <a:pt x="709" y="766"/>
                  </a:lnTo>
                  <a:lnTo>
                    <a:pt x="709" y="767"/>
                  </a:lnTo>
                  <a:lnTo>
                    <a:pt x="709" y="769"/>
                  </a:lnTo>
                  <a:lnTo>
                    <a:pt x="711" y="771"/>
                  </a:lnTo>
                  <a:lnTo>
                    <a:pt x="712" y="771"/>
                  </a:lnTo>
                  <a:lnTo>
                    <a:pt x="711" y="772"/>
                  </a:lnTo>
                  <a:lnTo>
                    <a:pt x="709" y="774"/>
                  </a:lnTo>
                  <a:lnTo>
                    <a:pt x="709" y="776"/>
                  </a:lnTo>
                  <a:lnTo>
                    <a:pt x="709" y="777"/>
                  </a:lnTo>
                  <a:lnTo>
                    <a:pt x="709" y="779"/>
                  </a:lnTo>
                  <a:lnTo>
                    <a:pt x="707" y="779"/>
                  </a:lnTo>
                  <a:lnTo>
                    <a:pt x="707" y="781"/>
                  </a:lnTo>
                  <a:lnTo>
                    <a:pt x="707" y="782"/>
                  </a:lnTo>
                  <a:lnTo>
                    <a:pt x="707" y="784"/>
                  </a:lnTo>
                  <a:lnTo>
                    <a:pt x="707" y="785"/>
                  </a:lnTo>
                  <a:lnTo>
                    <a:pt x="707" y="787"/>
                  </a:lnTo>
                  <a:lnTo>
                    <a:pt x="706" y="787"/>
                  </a:lnTo>
                  <a:lnTo>
                    <a:pt x="706" y="789"/>
                  </a:lnTo>
                  <a:lnTo>
                    <a:pt x="706" y="790"/>
                  </a:lnTo>
                  <a:lnTo>
                    <a:pt x="706" y="792"/>
                  </a:lnTo>
                  <a:lnTo>
                    <a:pt x="704" y="792"/>
                  </a:lnTo>
                  <a:lnTo>
                    <a:pt x="704" y="794"/>
                  </a:lnTo>
                  <a:lnTo>
                    <a:pt x="702" y="795"/>
                  </a:lnTo>
                  <a:lnTo>
                    <a:pt x="702" y="797"/>
                  </a:lnTo>
                  <a:lnTo>
                    <a:pt x="702" y="799"/>
                  </a:lnTo>
                  <a:lnTo>
                    <a:pt x="702" y="800"/>
                  </a:lnTo>
                  <a:lnTo>
                    <a:pt x="702" y="802"/>
                  </a:lnTo>
                  <a:lnTo>
                    <a:pt x="702" y="803"/>
                  </a:lnTo>
                  <a:lnTo>
                    <a:pt x="702" y="805"/>
                  </a:lnTo>
                  <a:lnTo>
                    <a:pt x="702" y="807"/>
                  </a:lnTo>
                  <a:lnTo>
                    <a:pt x="702" y="810"/>
                  </a:lnTo>
                  <a:lnTo>
                    <a:pt x="702" y="812"/>
                  </a:lnTo>
                  <a:lnTo>
                    <a:pt x="704" y="813"/>
                  </a:lnTo>
                  <a:lnTo>
                    <a:pt x="704" y="815"/>
                  </a:lnTo>
                  <a:lnTo>
                    <a:pt x="704" y="817"/>
                  </a:lnTo>
                  <a:lnTo>
                    <a:pt x="704" y="818"/>
                  </a:lnTo>
                  <a:lnTo>
                    <a:pt x="704" y="820"/>
                  </a:lnTo>
                  <a:lnTo>
                    <a:pt x="706" y="822"/>
                  </a:lnTo>
                  <a:close/>
                  <a:moveTo>
                    <a:pt x="721" y="712"/>
                  </a:moveTo>
                  <a:lnTo>
                    <a:pt x="723" y="712"/>
                  </a:lnTo>
                  <a:lnTo>
                    <a:pt x="721" y="712"/>
                  </a:lnTo>
                  <a:close/>
                  <a:moveTo>
                    <a:pt x="670" y="882"/>
                  </a:moveTo>
                  <a:lnTo>
                    <a:pt x="670" y="881"/>
                  </a:lnTo>
                  <a:lnTo>
                    <a:pt x="670" y="88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6697663" y="1716088"/>
              <a:ext cx="563562" cy="696912"/>
            </a:xfrm>
            <a:custGeom>
              <a:avLst/>
              <a:gdLst>
                <a:gd name="T0" fmla="*/ 2147483647 w 395"/>
                <a:gd name="T1" fmla="*/ 2147483647 h 468"/>
                <a:gd name="T2" fmla="*/ 2147483647 w 395"/>
                <a:gd name="T3" fmla="*/ 2147483647 h 468"/>
                <a:gd name="T4" fmla="*/ 2147483647 w 395"/>
                <a:gd name="T5" fmla="*/ 2147483647 h 468"/>
                <a:gd name="T6" fmla="*/ 2147483647 w 395"/>
                <a:gd name="T7" fmla="*/ 2147483647 h 468"/>
                <a:gd name="T8" fmla="*/ 2147483647 w 395"/>
                <a:gd name="T9" fmla="*/ 2147483647 h 468"/>
                <a:gd name="T10" fmla="*/ 2147483647 w 395"/>
                <a:gd name="T11" fmla="*/ 2147483647 h 468"/>
                <a:gd name="T12" fmla="*/ 2147483647 w 395"/>
                <a:gd name="T13" fmla="*/ 2147483647 h 468"/>
                <a:gd name="T14" fmla="*/ 2147483647 w 395"/>
                <a:gd name="T15" fmla="*/ 2147483647 h 468"/>
                <a:gd name="T16" fmla="*/ 0 w 395"/>
                <a:gd name="T17" fmla="*/ 2147483647 h 468"/>
                <a:gd name="T18" fmla="*/ 2147483647 w 395"/>
                <a:gd name="T19" fmla="*/ 2147483647 h 468"/>
                <a:gd name="T20" fmla="*/ 2147483647 w 395"/>
                <a:gd name="T21" fmla="*/ 2147483647 h 468"/>
                <a:gd name="T22" fmla="*/ 2147483647 w 395"/>
                <a:gd name="T23" fmla="*/ 2147483647 h 468"/>
                <a:gd name="T24" fmla="*/ 2147483647 w 395"/>
                <a:gd name="T25" fmla="*/ 2147483647 h 468"/>
                <a:gd name="T26" fmla="*/ 2147483647 w 395"/>
                <a:gd name="T27" fmla="*/ 2147483647 h 468"/>
                <a:gd name="T28" fmla="*/ 2147483647 w 395"/>
                <a:gd name="T29" fmla="*/ 2147483647 h 468"/>
                <a:gd name="T30" fmla="*/ 2147483647 w 395"/>
                <a:gd name="T31" fmla="*/ 2147483647 h 468"/>
                <a:gd name="T32" fmla="*/ 2147483647 w 395"/>
                <a:gd name="T33" fmla="*/ 2147483647 h 468"/>
                <a:gd name="T34" fmla="*/ 2147483647 w 395"/>
                <a:gd name="T35" fmla="*/ 2147483647 h 468"/>
                <a:gd name="T36" fmla="*/ 2147483647 w 395"/>
                <a:gd name="T37" fmla="*/ 2147483647 h 468"/>
                <a:gd name="T38" fmla="*/ 2147483647 w 395"/>
                <a:gd name="T39" fmla="*/ 2147483647 h 468"/>
                <a:gd name="T40" fmla="*/ 2147483647 w 395"/>
                <a:gd name="T41" fmla="*/ 2147483647 h 468"/>
                <a:gd name="T42" fmla="*/ 2147483647 w 395"/>
                <a:gd name="T43" fmla="*/ 2147483647 h 468"/>
                <a:gd name="T44" fmla="*/ 2147483647 w 395"/>
                <a:gd name="T45" fmla="*/ 2147483647 h 468"/>
                <a:gd name="T46" fmla="*/ 2147483647 w 395"/>
                <a:gd name="T47" fmla="*/ 2147483647 h 468"/>
                <a:gd name="T48" fmla="*/ 2147483647 w 395"/>
                <a:gd name="T49" fmla="*/ 2147483647 h 468"/>
                <a:gd name="T50" fmla="*/ 2147483647 w 395"/>
                <a:gd name="T51" fmla="*/ 2147483647 h 468"/>
                <a:gd name="T52" fmla="*/ 2147483647 w 395"/>
                <a:gd name="T53" fmla="*/ 2147483647 h 468"/>
                <a:gd name="T54" fmla="*/ 2147483647 w 395"/>
                <a:gd name="T55" fmla="*/ 2147483647 h 468"/>
                <a:gd name="T56" fmla="*/ 2147483647 w 395"/>
                <a:gd name="T57" fmla="*/ 2147483647 h 468"/>
                <a:gd name="T58" fmla="*/ 2147483647 w 395"/>
                <a:gd name="T59" fmla="*/ 2147483647 h 468"/>
                <a:gd name="T60" fmla="*/ 2147483647 w 395"/>
                <a:gd name="T61" fmla="*/ 2147483647 h 468"/>
                <a:gd name="T62" fmla="*/ 2147483647 w 395"/>
                <a:gd name="T63" fmla="*/ 2147483647 h 468"/>
                <a:gd name="T64" fmla="*/ 2147483647 w 395"/>
                <a:gd name="T65" fmla="*/ 2147483647 h 468"/>
                <a:gd name="T66" fmla="*/ 2147483647 w 395"/>
                <a:gd name="T67" fmla="*/ 2147483647 h 468"/>
                <a:gd name="T68" fmla="*/ 2147483647 w 395"/>
                <a:gd name="T69" fmla="*/ 2147483647 h 468"/>
                <a:gd name="T70" fmla="*/ 2147483647 w 395"/>
                <a:gd name="T71" fmla="*/ 2147483647 h 468"/>
                <a:gd name="T72" fmla="*/ 2147483647 w 395"/>
                <a:gd name="T73" fmla="*/ 2147483647 h 468"/>
                <a:gd name="T74" fmla="*/ 2147483647 w 395"/>
                <a:gd name="T75" fmla="*/ 2147483647 h 468"/>
                <a:gd name="T76" fmla="*/ 2147483647 w 395"/>
                <a:gd name="T77" fmla="*/ 2147483647 h 468"/>
                <a:gd name="T78" fmla="*/ 2147483647 w 395"/>
                <a:gd name="T79" fmla="*/ 2147483647 h 468"/>
                <a:gd name="T80" fmla="*/ 2147483647 w 395"/>
                <a:gd name="T81" fmla="*/ 2147483647 h 468"/>
                <a:gd name="T82" fmla="*/ 2147483647 w 395"/>
                <a:gd name="T83" fmla="*/ 2147483647 h 468"/>
                <a:gd name="T84" fmla="*/ 2147483647 w 395"/>
                <a:gd name="T85" fmla="*/ 2147483647 h 468"/>
                <a:gd name="T86" fmla="*/ 2147483647 w 395"/>
                <a:gd name="T87" fmla="*/ 2147483647 h 468"/>
                <a:gd name="T88" fmla="*/ 2147483647 w 395"/>
                <a:gd name="T89" fmla="*/ 2147483647 h 468"/>
                <a:gd name="T90" fmla="*/ 2147483647 w 395"/>
                <a:gd name="T91" fmla="*/ 2147483647 h 468"/>
                <a:gd name="T92" fmla="*/ 2147483647 w 395"/>
                <a:gd name="T93" fmla="*/ 2147483647 h 468"/>
                <a:gd name="T94" fmla="*/ 2147483647 w 395"/>
                <a:gd name="T95" fmla="*/ 2147483647 h 468"/>
                <a:gd name="T96" fmla="*/ 2147483647 w 395"/>
                <a:gd name="T97" fmla="*/ 2147483647 h 468"/>
                <a:gd name="T98" fmla="*/ 2147483647 w 395"/>
                <a:gd name="T99" fmla="*/ 2147483647 h 468"/>
                <a:gd name="T100" fmla="*/ 2147483647 w 395"/>
                <a:gd name="T101" fmla="*/ 2147483647 h 468"/>
                <a:gd name="T102" fmla="*/ 2147483647 w 395"/>
                <a:gd name="T103" fmla="*/ 2147483647 h 468"/>
                <a:gd name="T104" fmla="*/ 2147483647 w 395"/>
                <a:gd name="T105" fmla="*/ 2147483647 h 468"/>
                <a:gd name="T106" fmla="*/ 2147483647 w 395"/>
                <a:gd name="T107" fmla="*/ 2147483647 h 468"/>
                <a:gd name="T108" fmla="*/ 2147483647 w 395"/>
                <a:gd name="T109" fmla="*/ 2147483647 h 468"/>
                <a:gd name="T110" fmla="*/ 2147483647 w 395"/>
                <a:gd name="T111" fmla="*/ 2147483647 h 468"/>
                <a:gd name="T112" fmla="*/ 2147483647 w 395"/>
                <a:gd name="T113" fmla="*/ 2147483647 h 468"/>
                <a:gd name="T114" fmla="*/ 2147483647 w 395"/>
                <a:gd name="T115" fmla="*/ 2147483647 h 468"/>
                <a:gd name="T116" fmla="*/ 2147483647 w 395"/>
                <a:gd name="T117" fmla="*/ 2147483647 h 468"/>
                <a:gd name="T118" fmla="*/ 2147483647 w 395"/>
                <a:gd name="T119" fmla="*/ 2147483647 h 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5"/>
                <a:gd name="T181" fmla="*/ 0 h 468"/>
                <a:gd name="T182" fmla="*/ 395 w 395"/>
                <a:gd name="T183" fmla="*/ 468 h 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5" h="468">
                  <a:moveTo>
                    <a:pt x="49" y="300"/>
                  </a:moveTo>
                  <a:lnTo>
                    <a:pt x="49" y="299"/>
                  </a:lnTo>
                  <a:lnTo>
                    <a:pt x="51" y="296"/>
                  </a:lnTo>
                  <a:lnTo>
                    <a:pt x="52" y="296"/>
                  </a:lnTo>
                  <a:lnTo>
                    <a:pt x="52" y="294"/>
                  </a:lnTo>
                  <a:lnTo>
                    <a:pt x="52" y="292"/>
                  </a:lnTo>
                  <a:lnTo>
                    <a:pt x="52" y="291"/>
                  </a:lnTo>
                  <a:lnTo>
                    <a:pt x="52" y="289"/>
                  </a:lnTo>
                  <a:lnTo>
                    <a:pt x="51" y="287"/>
                  </a:lnTo>
                  <a:lnTo>
                    <a:pt x="51" y="286"/>
                  </a:lnTo>
                  <a:lnTo>
                    <a:pt x="51" y="284"/>
                  </a:lnTo>
                  <a:lnTo>
                    <a:pt x="49" y="282"/>
                  </a:lnTo>
                  <a:lnTo>
                    <a:pt x="49" y="281"/>
                  </a:lnTo>
                  <a:lnTo>
                    <a:pt x="49" y="279"/>
                  </a:lnTo>
                  <a:lnTo>
                    <a:pt x="49" y="278"/>
                  </a:lnTo>
                  <a:lnTo>
                    <a:pt x="49" y="276"/>
                  </a:lnTo>
                  <a:lnTo>
                    <a:pt x="49" y="274"/>
                  </a:lnTo>
                  <a:lnTo>
                    <a:pt x="49" y="273"/>
                  </a:lnTo>
                  <a:lnTo>
                    <a:pt x="49" y="271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4"/>
                  </a:lnTo>
                  <a:lnTo>
                    <a:pt x="49" y="264"/>
                  </a:lnTo>
                  <a:lnTo>
                    <a:pt x="51" y="263"/>
                  </a:lnTo>
                  <a:lnTo>
                    <a:pt x="51" y="261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7" y="251"/>
                  </a:lnTo>
                  <a:lnTo>
                    <a:pt x="47" y="250"/>
                  </a:lnTo>
                  <a:lnTo>
                    <a:pt x="47" y="248"/>
                  </a:lnTo>
                  <a:lnTo>
                    <a:pt x="49" y="248"/>
                  </a:lnTo>
                  <a:lnTo>
                    <a:pt x="49" y="246"/>
                  </a:lnTo>
                  <a:lnTo>
                    <a:pt x="47" y="246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6" y="243"/>
                  </a:lnTo>
                  <a:lnTo>
                    <a:pt x="46" y="241"/>
                  </a:lnTo>
                  <a:lnTo>
                    <a:pt x="44" y="241"/>
                  </a:lnTo>
                  <a:lnTo>
                    <a:pt x="44" y="243"/>
                  </a:lnTo>
                  <a:lnTo>
                    <a:pt x="42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39" y="235"/>
                  </a:lnTo>
                  <a:lnTo>
                    <a:pt x="37" y="233"/>
                  </a:lnTo>
                  <a:lnTo>
                    <a:pt x="35" y="232"/>
                  </a:lnTo>
                  <a:lnTo>
                    <a:pt x="35" y="230"/>
                  </a:lnTo>
                  <a:lnTo>
                    <a:pt x="37" y="225"/>
                  </a:lnTo>
                  <a:lnTo>
                    <a:pt x="37" y="223"/>
                  </a:lnTo>
                  <a:lnTo>
                    <a:pt x="37" y="222"/>
                  </a:lnTo>
                  <a:lnTo>
                    <a:pt x="39" y="220"/>
                  </a:lnTo>
                  <a:lnTo>
                    <a:pt x="39" y="218"/>
                  </a:lnTo>
                  <a:lnTo>
                    <a:pt x="37" y="217"/>
                  </a:lnTo>
                  <a:lnTo>
                    <a:pt x="35" y="217"/>
                  </a:lnTo>
                  <a:lnTo>
                    <a:pt x="35" y="215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2" y="210"/>
                  </a:lnTo>
                  <a:lnTo>
                    <a:pt x="32" y="209"/>
                  </a:lnTo>
                  <a:lnTo>
                    <a:pt x="32" y="207"/>
                  </a:lnTo>
                  <a:lnTo>
                    <a:pt x="30" y="207"/>
                  </a:lnTo>
                  <a:lnTo>
                    <a:pt x="32" y="205"/>
                  </a:lnTo>
                  <a:lnTo>
                    <a:pt x="30" y="204"/>
                  </a:lnTo>
                  <a:lnTo>
                    <a:pt x="29" y="202"/>
                  </a:lnTo>
                  <a:lnTo>
                    <a:pt x="27" y="199"/>
                  </a:lnTo>
                  <a:lnTo>
                    <a:pt x="25" y="197"/>
                  </a:lnTo>
                  <a:lnTo>
                    <a:pt x="25" y="195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7"/>
                  </a:lnTo>
                  <a:lnTo>
                    <a:pt x="25" y="186"/>
                  </a:lnTo>
                  <a:lnTo>
                    <a:pt x="25" y="184"/>
                  </a:lnTo>
                  <a:lnTo>
                    <a:pt x="24" y="182"/>
                  </a:lnTo>
                  <a:lnTo>
                    <a:pt x="22" y="181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20" y="177"/>
                  </a:lnTo>
                  <a:lnTo>
                    <a:pt x="22" y="176"/>
                  </a:lnTo>
                  <a:lnTo>
                    <a:pt x="24" y="174"/>
                  </a:lnTo>
                  <a:lnTo>
                    <a:pt x="24" y="172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8" y="166"/>
                  </a:lnTo>
                  <a:lnTo>
                    <a:pt x="20" y="164"/>
                  </a:lnTo>
                  <a:lnTo>
                    <a:pt x="22" y="163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6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7" y="153"/>
                  </a:lnTo>
                  <a:lnTo>
                    <a:pt x="27" y="151"/>
                  </a:lnTo>
                  <a:lnTo>
                    <a:pt x="29" y="149"/>
                  </a:lnTo>
                  <a:lnTo>
                    <a:pt x="30" y="148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4" y="143"/>
                  </a:lnTo>
                  <a:lnTo>
                    <a:pt x="34" y="141"/>
                  </a:lnTo>
                  <a:lnTo>
                    <a:pt x="35" y="136"/>
                  </a:lnTo>
                  <a:lnTo>
                    <a:pt x="35" y="135"/>
                  </a:lnTo>
                  <a:lnTo>
                    <a:pt x="35" y="133"/>
                  </a:lnTo>
                  <a:lnTo>
                    <a:pt x="37" y="133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5" y="130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29" y="126"/>
                  </a:lnTo>
                  <a:lnTo>
                    <a:pt x="29" y="125"/>
                  </a:lnTo>
                  <a:lnTo>
                    <a:pt x="27" y="123"/>
                  </a:lnTo>
                  <a:lnTo>
                    <a:pt x="27" y="120"/>
                  </a:lnTo>
                  <a:lnTo>
                    <a:pt x="25" y="118"/>
                  </a:lnTo>
                  <a:lnTo>
                    <a:pt x="22" y="117"/>
                  </a:lnTo>
                  <a:lnTo>
                    <a:pt x="22" y="115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20" y="107"/>
                  </a:lnTo>
                  <a:lnTo>
                    <a:pt x="18" y="103"/>
                  </a:lnTo>
                  <a:lnTo>
                    <a:pt x="18" y="102"/>
                  </a:lnTo>
                  <a:lnTo>
                    <a:pt x="18" y="100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12" y="89"/>
                  </a:lnTo>
                  <a:lnTo>
                    <a:pt x="10" y="89"/>
                  </a:lnTo>
                  <a:lnTo>
                    <a:pt x="8" y="84"/>
                  </a:lnTo>
                  <a:lnTo>
                    <a:pt x="5" y="74"/>
                  </a:lnTo>
                  <a:lnTo>
                    <a:pt x="3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3" y="48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7" y="10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7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6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3" y="2"/>
                  </a:lnTo>
                  <a:lnTo>
                    <a:pt x="94" y="2"/>
                  </a:lnTo>
                  <a:lnTo>
                    <a:pt x="98" y="3"/>
                  </a:lnTo>
                  <a:lnTo>
                    <a:pt x="100" y="2"/>
                  </a:lnTo>
                  <a:lnTo>
                    <a:pt x="105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1" y="2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2"/>
                  </a:lnTo>
                  <a:lnTo>
                    <a:pt x="118" y="3"/>
                  </a:lnTo>
                  <a:lnTo>
                    <a:pt x="120" y="3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3" y="5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7" y="3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2" y="5"/>
                  </a:lnTo>
                  <a:lnTo>
                    <a:pt x="133" y="5"/>
                  </a:lnTo>
                  <a:lnTo>
                    <a:pt x="135" y="5"/>
                  </a:lnTo>
                  <a:lnTo>
                    <a:pt x="137" y="5"/>
                  </a:lnTo>
                  <a:lnTo>
                    <a:pt x="138" y="7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5" y="5"/>
                  </a:lnTo>
                  <a:lnTo>
                    <a:pt x="137" y="5"/>
                  </a:lnTo>
                  <a:lnTo>
                    <a:pt x="140" y="7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8"/>
                  </a:lnTo>
                  <a:lnTo>
                    <a:pt x="147" y="10"/>
                  </a:lnTo>
                  <a:lnTo>
                    <a:pt x="149" y="10"/>
                  </a:lnTo>
                  <a:lnTo>
                    <a:pt x="149" y="11"/>
                  </a:lnTo>
                  <a:lnTo>
                    <a:pt x="150" y="11"/>
                  </a:lnTo>
                  <a:lnTo>
                    <a:pt x="152" y="13"/>
                  </a:lnTo>
                  <a:lnTo>
                    <a:pt x="154" y="13"/>
                  </a:lnTo>
                  <a:lnTo>
                    <a:pt x="154" y="15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7" y="16"/>
                  </a:lnTo>
                  <a:lnTo>
                    <a:pt x="159" y="16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2" y="20"/>
                  </a:lnTo>
                  <a:lnTo>
                    <a:pt x="164" y="20"/>
                  </a:lnTo>
                  <a:lnTo>
                    <a:pt x="165" y="20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0" y="21"/>
                  </a:lnTo>
                  <a:lnTo>
                    <a:pt x="170" y="23"/>
                  </a:lnTo>
                  <a:lnTo>
                    <a:pt x="172" y="23"/>
                  </a:lnTo>
                  <a:lnTo>
                    <a:pt x="172" y="25"/>
                  </a:lnTo>
                  <a:lnTo>
                    <a:pt x="174" y="25"/>
                  </a:lnTo>
                  <a:lnTo>
                    <a:pt x="174" y="26"/>
                  </a:lnTo>
                  <a:lnTo>
                    <a:pt x="176" y="26"/>
                  </a:lnTo>
                  <a:lnTo>
                    <a:pt x="177" y="26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4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89" y="33"/>
                  </a:lnTo>
                  <a:lnTo>
                    <a:pt x="189" y="34"/>
                  </a:lnTo>
                  <a:lnTo>
                    <a:pt x="191" y="34"/>
                  </a:lnTo>
                  <a:lnTo>
                    <a:pt x="192" y="34"/>
                  </a:lnTo>
                  <a:lnTo>
                    <a:pt x="192" y="36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8" y="36"/>
                  </a:lnTo>
                  <a:lnTo>
                    <a:pt x="199" y="38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4" y="39"/>
                  </a:lnTo>
                  <a:lnTo>
                    <a:pt x="206" y="39"/>
                  </a:lnTo>
                  <a:lnTo>
                    <a:pt x="208" y="41"/>
                  </a:lnTo>
                  <a:lnTo>
                    <a:pt x="209" y="41"/>
                  </a:lnTo>
                  <a:lnTo>
                    <a:pt x="211" y="44"/>
                  </a:lnTo>
                  <a:lnTo>
                    <a:pt x="213" y="46"/>
                  </a:lnTo>
                  <a:lnTo>
                    <a:pt x="214" y="49"/>
                  </a:lnTo>
                  <a:lnTo>
                    <a:pt x="214" y="51"/>
                  </a:lnTo>
                  <a:lnTo>
                    <a:pt x="216" y="51"/>
                  </a:lnTo>
                  <a:lnTo>
                    <a:pt x="218" y="51"/>
                  </a:lnTo>
                  <a:lnTo>
                    <a:pt x="219" y="51"/>
                  </a:lnTo>
                  <a:lnTo>
                    <a:pt x="219" y="53"/>
                  </a:lnTo>
                  <a:lnTo>
                    <a:pt x="221" y="56"/>
                  </a:lnTo>
                  <a:lnTo>
                    <a:pt x="223" y="56"/>
                  </a:lnTo>
                  <a:lnTo>
                    <a:pt x="223" y="57"/>
                  </a:lnTo>
                  <a:lnTo>
                    <a:pt x="225" y="57"/>
                  </a:lnTo>
                  <a:lnTo>
                    <a:pt x="226" y="57"/>
                  </a:lnTo>
                  <a:lnTo>
                    <a:pt x="228" y="57"/>
                  </a:lnTo>
                  <a:lnTo>
                    <a:pt x="230" y="56"/>
                  </a:lnTo>
                  <a:lnTo>
                    <a:pt x="231" y="56"/>
                  </a:lnTo>
                  <a:lnTo>
                    <a:pt x="233" y="57"/>
                  </a:lnTo>
                  <a:lnTo>
                    <a:pt x="233" y="59"/>
                  </a:lnTo>
                  <a:lnTo>
                    <a:pt x="235" y="59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2"/>
                  </a:lnTo>
                  <a:lnTo>
                    <a:pt x="238" y="64"/>
                  </a:lnTo>
                  <a:lnTo>
                    <a:pt x="238" y="66"/>
                  </a:lnTo>
                  <a:lnTo>
                    <a:pt x="240" y="66"/>
                  </a:lnTo>
                  <a:lnTo>
                    <a:pt x="241" y="67"/>
                  </a:lnTo>
                  <a:lnTo>
                    <a:pt x="243" y="67"/>
                  </a:lnTo>
                  <a:lnTo>
                    <a:pt x="243" y="69"/>
                  </a:lnTo>
                  <a:lnTo>
                    <a:pt x="245" y="69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48" y="69"/>
                  </a:lnTo>
                  <a:lnTo>
                    <a:pt x="248" y="71"/>
                  </a:lnTo>
                  <a:lnTo>
                    <a:pt x="250" y="72"/>
                  </a:lnTo>
                  <a:lnTo>
                    <a:pt x="252" y="74"/>
                  </a:lnTo>
                  <a:lnTo>
                    <a:pt x="253" y="76"/>
                  </a:lnTo>
                  <a:lnTo>
                    <a:pt x="253" y="77"/>
                  </a:lnTo>
                  <a:lnTo>
                    <a:pt x="255" y="77"/>
                  </a:lnTo>
                  <a:lnTo>
                    <a:pt x="257" y="77"/>
                  </a:lnTo>
                  <a:lnTo>
                    <a:pt x="258" y="79"/>
                  </a:lnTo>
                  <a:lnTo>
                    <a:pt x="260" y="80"/>
                  </a:lnTo>
                  <a:lnTo>
                    <a:pt x="262" y="80"/>
                  </a:lnTo>
                  <a:lnTo>
                    <a:pt x="262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2"/>
                  </a:lnTo>
                  <a:lnTo>
                    <a:pt x="265" y="84"/>
                  </a:lnTo>
                  <a:lnTo>
                    <a:pt x="267" y="84"/>
                  </a:lnTo>
                  <a:lnTo>
                    <a:pt x="268" y="84"/>
                  </a:lnTo>
                  <a:lnTo>
                    <a:pt x="270" y="84"/>
                  </a:lnTo>
                  <a:lnTo>
                    <a:pt x="272" y="84"/>
                  </a:lnTo>
                  <a:lnTo>
                    <a:pt x="272" y="85"/>
                  </a:lnTo>
                  <a:lnTo>
                    <a:pt x="274" y="85"/>
                  </a:lnTo>
                  <a:lnTo>
                    <a:pt x="275" y="85"/>
                  </a:lnTo>
                  <a:lnTo>
                    <a:pt x="277" y="85"/>
                  </a:lnTo>
                  <a:lnTo>
                    <a:pt x="279" y="87"/>
                  </a:lnTo>
                  <a:lnTo>
                    <a:pt x="279" y="85"/>
                  </a:lnTo>
                  <a:lnTo>
                    <a:pt x="280" y="85"/>
                  </a:lnTo>
                  <a:lnTo>
                    <a:pt x="280" y="84"/>
                  </a:lnTo>
                  <a:lnTo>
                    <a:pt x="280" y="85"/>
                  </a:lnTo>
                  <a:lnTo>
                    <a:pt x="282" y="87"/>
                  </a:lnTo>
                  <a:lnTo>
                    <a:pt x="284" y="90"/>
                  </a:lnTo>
                  <a:lnTo>
                    <a:pt x="284" y="92"/>
                  </a:lnTo>
                  <a:lnTo>
                    <a:pt x="285" y="92"/>
                  </a:lnTo>
                  <a:lnTo>
                    <a:pt x="285" y="94"/>
                  </a:lnTo>
                  <a:lnTo>
                    <a:pt x="287" y="95"/>
                  </a:lnTo>
                  <a:lnTo>
                    <a:pt x="287" y="97"/>
                  </a:lnTo>
                  <a:lnTo>
                    <a:pt x="290" y="100"/>
                  </a:lnTo>
                  <a:lnTo>
                    <a:pt x="292" y="102"/>
                  </a:lnTo>
                  <a:lnTo>
                    <a:pt x="294" y="103"/>
                  </a:lnTo>
                  <a:lnTo>
                    <a:pt x="294" y="105"/>
                  </a:lnTo>
                  <a:lnTo>
                    <a:pt x="295" y="105"/>
                  </a:lnTo>
                  <a:lnTo>
                    <a:pt x="295" y="107"/>
                  </a:lnTo>
                  <a:lnTo>
                    <a:pt x="297" y="107"/>
                  </a:lnTo>
                  <a:lnTo>
                    <a:pt x="295" y="107"/>
                  </a:lnTo>
                  <a:lnTo>
                    <a:pt x="297" y="107"/>
                  </a:lnTo>
                  <a:lnTo>
                    <a:pt x="299" y="107"/>
                  </a:lnTo>
                  <a:lnTo>
                    <a:pt x="301" y="108"/>
                  </a:lnTo>
                  <a:lnTo>
                    <a:pt x="302" y="110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7" y="115"/>
                  </a:lnTo>
                  <a:lnTo>
                    <a:pt x="307" y="117"/>
                  </a:lnTo>
                  <a:lnTo>
                    <a:pt x="311" y="120"/>
                  </a:lnTo>
                  <a:lnTo>
                    <a:pt x="311" y="121"/>
                  </a:lnTo>
                  <a:lnTo>
                    <a:pt x="312" y="123"/>
                  </a:lnTo>
                  <a:lnTo>
                    <a:pt x="314" y="126"/>
                  </a:lnTo>
                  <a:lnTo>
                    <a:pt x="316" y="126"/>
                  </a:lnTo>
                  <a:lnTo>
                    <a:pt x="319" y="130"/>
                  </a:lnTo>
                  <a:lnTo>
                    <a:pt x="321" y="131"/>
                  </a:lnTo>
                  <a:lnTo>
                    <a:pt x="321" y="133"/>
                  </a:lnTo>
                  <a:lnTo>
                    <a:pt x="323" y="133"/>
                  </a:lnTo>
                  <a:lnTo>
                    <a:pt x="324" y="135"/>
                  </a:lnTo>
                  <a:lnTo>
                    <a:pt x="326" y="135"/>
                  </a:lnTo>
                  <a:lnTo>
                    <a:pt x="326" y="136"/>
                  </a:lnTo>
                  <a:lnTo>
                    <a:pt x="328" y="136"/>
                  </a:lnTo>
                  <a:lnTo>
                    <a:pt x="329" y="140"/>
                  </a:lnTo>
                  <a:lnTo>
                    <a:pt x="331" y="141"/>
                  </a:lnTo>
                  <a:lnTo>
                    <a:pt x="333" y="143"/>
                  </a:lnTo>
                  <a:lnTo>
                    <a:pt x="336" y="144"/>
                  </a:lnTo>
                  <a:lnTo>
                    <a:pt x="338" y="146"/>
                  </a:lnTo>
                  <a:lnTo>
                    <a:pt x="339" y="146"/>
                  </a:lnTo>
                  <a:lnTo>
                    <a:pt x="341" y="146"/>
                  </a:lnTo>
                  <a:lnTo>
                    <a:pt x="341" y="148"/>
                  </a:lnTo>
                  <a:lnTo>
                    <a:pt x="343" y="148"/>
                  </a:lnTo>
                  <a:lnTo>
                    <a:pt x="344" y="149"/>
                  </a:lnTo>
                  <a:lnTo>
                    <a:pt x="344" y="148"/>
                  </a:lnTo>
                  <a:lnTo>
                    <a:pt x="346" y="149"/>
                  </a:lnTo>
                  <a:lnTo>
                    <a:pt x="348" y="151"/>
                  </a:lnTo>
                  <a:lnTo>
                    <a:pt x="346" y="151"/>
                  </a:lnTo>
                  <a:lnTo>
                    <a:pt x="348" y="151"/>
                  </a:lnTo>
                  <a:lnTo>
                    <a:pt x="348" y="153"/>
                  </a:lnTo>
                  <a:lnTo>
                    <a:pt x="350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1" y="159"/>
                  </a:lnTo>
                  <a:lnTo>
                    <a:pt x="353" y="161"/>
                  </a:lnTo>
                  <a:lnTo>
                    <a:pt x="355" y="161"/>
                  </a:lnTo>
                  <a:lnTo>
                    <a:pt x="358" y="164"/>
                  </a:lnTo>
                  <a:lnTo>
                    <a:pt x="363" y="169"/>
                  </a:lnTo>
                  <a:lnTo>
                    <a:pt x="365" y="169"/>
                  </a:lnTo>
                  <a:lnTo>
                    <a:pt x="366" y="171"/>
                  </a:lnTo>
                  <a:lnTo>
                    <a:pt x="368" y="171"/>
                  </a:lnTo>
                  <a:lnTo>
                    <a:pt x="370" y="171"/>
                  </a:lnTo>
                  <a:lnTo>
                    <a:pt x="371" y="171"/>
                  </a:lnTo>
                  <a:lnTo>
                    <a:pt x="371" y="169"/>
                  </a:lnTo>
                  <a:lnTo>
                    <a:pt x="373" y="169"/>
                  </a:lnTo>
                  <a:lnTo>
                    <a:pt x="375" y="171"/>
                  </a:lnTo>
                  <a:lnTo>
                    <a:pt x="375" y="172"/>
                  </a:lnTo>
                  <a:lnTo>
                    <a:pt x="377" y="172"/>
                  </a:lnTo>
                  <a:lnTo>
                    <a:pt x="378" y="172"/>
                  </a:lnTo>
                  <a:lnTo>
                    <a:pt x="380" y="172"/>
                  </a:lnTo>
                  <a:lnTo>
                    <a:pt x="382" y="174"/>
                  </a:lnTo>
                  <a:lnTo>
                    <a:pt x="385" y="174"/>
                  </a:lnTo>
                  <a:lnTo>
                    <a:pt x="385" y="176"/>
                  </a:lnTo>
                  <a:lnTo>
                    <a:pt x="387" y="176"/>
                  </a:lnTo>
                  <a:lnTo>
                    <a:pt x="388" y="176"/>
                  </a:lnTo>
                  <a:lnTo>
                    <a:pt x="388" y="177"/>
                  </a:lnTo>
                  <a:lnTo>
                    <a:pt x="390" y="177"/>
                  </a:lnTo>
                  <a:lnTo>
                    <a:pt x="392" y="179"/>
                  </a:lnTo>
                  <a:lnTo>
                    <a:pt x="393" y="181"/>
                  </a:lnTo>
                  <a:lnTo>
                    <a:pt x="393" y="184"/>
                  </a:lnTo>
                  <a:lnTo>
                    <a:pt x="395" y="186"/>
                  </a:lnTo>
                  <a:lnTo>
                    <a:pt x="395" y="187"/>
                  </a:lnTo>
                  <a:lnTo>
                    <a:pt x="395" y="189"/>
                  </a:lnTo>
                  <a:lnTo>
                    <a:pt x="387" y="190"/>
                  </a:lnTo>
                  <a:lnTo>
                    <a:pt x="378" y="194"/>
                  </a:lnTo>
                  <a:lnTo>
                    <a:pt x="375" y="194"/>
                  </a:lnTo>
                  <a:lnTo>
                    <a:pt x="360" y="197"/>
                  </a:lnTo>
                  <a:lnTo>
                    <a:pt x="355" y="204"/>
                  </a:lnTo>
                  <a:lnTo>
                    <a:pt x="353" y="209"/>
                  </a:lnTo>
                  <a:lnTo>
                    <a:pt x="344" y="225"/>
                  </a:lnTo>
                  <a:lnTo>
                    <a:pt x="343" y="230"/>
                  </a:lnTo>
                  <a:lnTo>
                    <a:pt x="343" y="232"/>
                  </a:lnTo>
                  <a:lnTo>
                    <a:pt x="341" y="232"/>
                  </a:lnTo>
                  <a:lnTo>
                    <a:pt x="341" y="233"/>
                  </a:lnTo>
                  <a:lnTo>
                    <a:pt x="339" y="233"/>
                  </a:lnTo>
                  <a:lnTo>
                    <a:pt x="339" y="235"/>
                  </a:lnTo>
                  <a:lnTo>
                    <a:pt x="339" y="236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36" y="240"/>
                  </a:lnTo>
                  <a:lnTo>
                    <a:pt x="336" y="241"/>
                  </a:lnTo>
                  <a:lnTo>
                    <a:pt x="334" y="241"/>
                  </a:lnTo>
                  <a:lnTo>
                    <a:pt x="334" y="243"/>
                  </a:lnTo>
                  <a:lnTo>
                    <a:pt x="334" y="245"/>
                  </a:lnTo>
                  <a:lnTo>
                    <a:pt x="333" y="246"/>
                  </a:lnTo>
                  <a:lnTo>
                    <a:pt x="331" y="246"/>
                  </a:lnTo>
                  <a:lnTo>
                    <a:pt x="331" y="248"/>
                  </a:lnTo>
                  <a:lnTo>
                    <a:pt x="329" y="248"/>
                  </a:lnTo>
                  <a:lnTo>
                    <a:pt x="328" y="246"/>
                  </a:lnTo>
                  <a:lnTo>
                    <a:pt x="328" y="248"/>
                  </a:lnTo>
                  <a:lnTo>
                    <a:pt x="328" y="250"/>
                  </a:lnTo>
                  <a:lnTo>
                    <a:pt x="328" y="251"/>
                  </a:lnTo>
                  <a:lnTo>
                    <a:pt x="326" y="251"/>
                  </a:lnTo>
                  <a:lnTo>
                    <a:pt x="326" y="253"/>
                  </a:lnTo>
                  <a:lnTo>
                    <a:pt x="328" y="253"/>
                  </a:lnTo>
                  <a:lnTo>
                    <a:pt x="328" y="255"/>
                  </a:lnTo>
                  <a:lnTo>
                    <a:pt x="326" y="256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3" y="258"/>
                  </a:lnTo>
                  <a:lnTo>
                    <a:pt x="323" y="259"/>
                  </a:lnTo>
                  <a:lnTo>
                    <a:pt x="323" y="261"/>
                  </a:lnTo>
                  <a:lnTo>
                    <a:pt x="323" y="263"/>
                  </a:lnTo>
                  <a:lnTo>
                    <a:pt x="321" y="263"/>
                  </a:lnTo>
                  <a:lnTo>
                    <a:pt x="321" y="264"/>
                  </a:lnTo>
                  <a:lnTo>
                    <a:pt x="319" y="264"/>
                  </a:lnTo>
                  <a:lnTo>
                    <a:pt x="317" y="266"/>
                  </a:lnTo>
                  <a:lnTo>
                    <a:pt x="317" y="268"/>
                  </a:lnTo>
                  <a:lnTo>
                    <a:pt x="317" y="269"/>
                  </a:lnTo>
                  <a:lnTo>
                    <a:pt x="316" y="271"/>
                  </a:lnTo>
                  <a:lnTo>
                    <a:pt x="317" y="271"/>
                  </a:lnTo>
                  <a:lnTo>
                    <a:pt x="319" y="271"/>
                  </a:lnTo>
                  <a:lnTo>
                    <a:pt x="321" y="271"/>
                  </a:lnTo>
                  <a:lnTo>
                    <a:pt x="321" y="273"/>
                  </a:lnTo>
                  <a:lnTo>
                    <a:pt x="319" y="273"/>
                  </a:lnTo>
                  <a:lnTo>
                    <a:pt x="319" y="274"/>
                  </a:lnTo>
                  <a:lnTo>
                    <a:pt x="317" y="276"/>
                  </a:lnTo>
                  <a:lnTo>
                    <a:pt x="317" y="278"/>
                  </a:lnTo>
                  <a:lnTo>
                    <a:pt x="316" y="278"/>
                  </a:lnTo>
                  <a:lnTo>
                    <a:pt x="316" y="279"/>
                  </a:lnTo>
                  <a:lnTo>
                    <a:pt x="314" y="279"/>
                  </a:lnTo>
                  <a:lnTo>
                    <a:pt x="314" y="281"/>
                  </a:lnTo>
                  <a:lnTo>
                    <a:pt x="314" y="282"/>
                  </a:lnTo>
                  <a:lnTo>
                    <a:pt x="312" y="284"/>
                  </a:lnTo>
                  <a:lnTo>
                    <a:pt x="314" y="284"/>
                  </a:lnTo>
                  <a:lnTo>
                    <a:pt x="314" y="286"/>
                  </a:lnTo>
                  <a:lnTo>
                    <a:pt x="312" y="286"/>
                  </a:lnTo>
                  <a:lnTo>
                    <a:pt x="312" y="287"/>
                  </a:lnTo>
                  <a:lnTo>
                    <a:pt x="311" y="287"/>
                  </a:lnTo>
                  <a:lnTo>
                    <a:pt x="311" y="289"/>
                  </a:lnTo>
                  <a:lnTo>
                    <a:pt x="309" y="289"/>
                  </a:lnTo>
                  <a:lnTo>
                    <a:pt x="309" y="291"/>
                  </a:lnTo>
                  <a:lnTo>
                    <a:pt x="309" y="292"/>
                  </a:lnTo>
                  <a:lnTo>
                    <a:pt x="307" y="292"/>
                  </a:lnTo>
                  <a:lnTo>
                    <a:pt x="306" y="292"/>
                  </a:lnTo>
                  <a:lnTo>
                    <a:pt x="306" y="294"/>
                  </a:lnTo>
                  <a:lnTo>
                    <a:pt x="304" y="294"/>
                  </a:lnTo>
                  <a:lnTo>
                    <a:pt x="302" y="296"/>
                  </a:lnTo>
                  <a:lnTo>
                    <a:pt x="301" y="297"/>
                  </a:lnTo>
                  <a:lnTo>
                    <a:pt x="301" y="300"/>
                  </a:lnTo>
                  <a:lnTo>
                    <a:pt x="301" y="302"/>
                  </a:lnTo>
                  <a:lnTo>
                    <a:pt x="299" y="302"/>
                  </a:lnTo>
                  <a:lnTo>
                    <a:pt x="297" y="302"/>
                  </a:lnTo>
                  <a:lnTo>
                    <a:pt x="297" y="304"/>
                  </a:lnTo>
                  <a:lnTo>
                    <a:pt x="295" y="304"/>
                  </a:lnTo>
                  <a:lnTo>
                    <a:pt x="294" y="304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0" y="304"/>
                  </a:lnTo>
                  <a:lnTo>
                    <a:pt x="289" y="304"/>
                  </a:lnTo>
                  <a:lnTo>
                    <a:pt x="289" y="302"/>
                  </a:lnTo>
                  <a:lnTo>
                    <a:pt x="289" y="300"/>
                  </a:lnTo>
                  <a:lnTo>
                    <a:pt x="287" y="300"/>
                  </a:lnTo>
                  <a:lnTo>
                    <a:pt x="287" y="302"/>
                  </a:lnTo>
                  <a:lnTo>
                    <a:pt x="287" y="300"/>
                  </a:lnTo>
                  <a:lnTo>
                    <a:pt x="287" y="302"/>
                  </a:lnTo>
                  <a:lnTo>
                    <a:pt x="285" y="302"/>
                  </a:lnTo>
                  <a:lnTo>
                    <a:pt x="284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4" y="305"/>
                  </a:lnTo>
                  <a:lnTo>
                    <a:pt x="282" y="305"/>
                  </a:lnTo>
                  <a:lnTo>
                    <a:pt x="282" y="307"/>
                  </a:lnTo>
                  <a:lnTo>
                    <a:pt x="280" y="307"/>
                  </a:lnTo>
                  <a:lnTo>
                    <a:pt x="280" y="309"/>
                  </a:lnTo>
                  <a:lnTo>
                    <a:pt x="280" y="310"/>
                  </a:lnTo>
                  <a:lnTo>
                    <a:pt x="279" y="310"/>
                  </a:lnTo>
                  <a:lnTo>
                    <a:pt x="279" y="312"/>
                  </a:lnTo>
                  <a:lnTo>
                    <a:pt x="277" y="312"/>
                  </a:lnTo>
                  <a:lnTo>
                    <a:pt x="277" y="314"/>
                  </a:lnTo>
                  <a:lnTo>
                    <a:pt x="275" y="314"/>
                  </a:lnTo>
                  <a:lnTo>
                    <a:pt x="275" y="315"/>
                  </a:lnTo>
                  <a:lnTo>
                    <a:pt x="275" y="317"/>
                  </a:lnTo>
                  <a:lnTo>
                    <a:pt x="275" y="319"/>
                  </a:lnTo>
                  <a:lnTo>
                    <a:pt x="274" y="319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22"/>
                  </a:lnTo>
                  <a:lnTo>
                    <a:pt x="270" y="322"/>
                  </a:lnTo>
                  <a:lnTo>
                    <a:pt x="270" y="323"/>
                  </a:lnTo>
                  <a:lnTo>
                    <a:pt x="272" y="323"/>
                  </a:lnTo>
                  <a:lnTo>
                    <a:pt x="270" y="325"/>
                  </a:lnTo>
                  <a:lnTo>
                    <a:pt x="270" y="327"/>
                  </a:lnTo>
                  <a:lnTo>
                    <a:pt x="270" y="328"/>
                  </a:lnTo>
                  <a:lnTo>
                    <a:pt x="272" y="328"/>
                  </a:lnTo>
                  <a:lnTo>
                    <a:pt x="272" y="330"/>
                  </a:lnTo>
                  <a:lnTo>
                    <a:pt x="270" y="330"/>
                  </a:lnTo>
                  <a:lnTo>
                    <a:pt x="270" y="332"/>
                  </a:lnTo>
                  <a:lnTo>
                    <a:pt x="268" y="332"/>
                  </a:lnTo>
                  <a:lnTo>
                    <a:pt x="268" y="333"/>
                  </a:lnTo>
                  <a:lnTo>
                    <a:pt x="270" y="333"/>
                  </a:lnTo>
                  <a:lnTo>
                    <a:pt x="272" y="333"/>
                  </a:lnTo>
                  <a:lnTo>
                    <a:pt x="274" y="333"/>
                  </a:lnTo>
                  <a:lnTo>
                    <a:pt x="275" y="333"/>
                  </a:lnTo>
                  <a:lnTo>
                    <a:pt x="275" y="332"/>
                  </a:lnTo>
                  <a:lnTo>
                    <a:pt x="275" y="333"/>
                  </a:lnTo>
                  <a:lnTo>
                    <a:pt x="275" y="335"/>
                  </a:lnTo>
                  <a:lnTo>
                    <a:pt x="274" y="335"/>
                  </a:lnTo>
                  <a:lnTo>
                    <a:pt x="272" y="337"/>
                  </a:lnTo>
                  <a:lnTo>
                    <a:pt x="272" y="338"/>
                  </a:lnTo>
                  <a:lnTo>
                    <a:pt x="272" y="340"/>
                  </a:lnTo>
                  <a:lnTo>
                    <a:pt x="270" y="340"/>
                  </a:lnTo>
                  <a:lnTo>
                    <a:pt x="270" y="342"/>
                  </a:lnTo>
                  <a:lnTo>
                    <a:pt x="268" y="342"/>
                  </a:lnTo>
                  <a:lnTo>
                    <a:pt x="268" y="343"/>
                  </a:lnTo>
                  <a:lnTo>
                    <a:pt x="267" y="343"/>
                  </a:lnTo>
                  <a:lnTo>
                    <a:pt x="267" y="345"/>
                  </a:lnTo>
                  <a:lnTo>
                    <a:pt x="267" y="346"/>
                  </a:lnTo>
                  <a:lnTo>
                    <a:pt x="265" y="346"/>
                  </a:lnTo>
                  <a:lnTo>
                    <a:pt x="265" y="348"/>
                  </a:lnTo>
                  <a:lnTo>
                    <a:pt x="263" y="350"/>
                  </a:lnTo>
                  <a:lnTo>
                    <a:pt x="265" y="351"/>
                  </a:lnTo>
                  <a:lnTo>
                    <a:pt x="265" y="353"/>
                  </a:lnTo>
                  <a:lnTo>
                    <a:pt x="263" y="353"/>
                  </a:lnTo>
                  <a:lnTo>
                    <a:pt x="263" y="355"/>
                  </a:lnTo>
                  <a:lnTo>
                    <a:pt x="263" y="356"/>
                  </a:lnTo>
                  <a:lnTo>
                    <a:pt x="263" y="358"/>
                  </a:lnTo>
                  <a:lnTo>
                    <a:pt x="262" y="358"/>
                  </a:lnTo>
                  <a:lnTo>
                    <a:pt x="262" y="360"/>
                  </a:lnTo>
                  <a:lnTo>
                    <a:pt x="262" y="361"/>
                  </a:lnTo>
                  <a:lnTo>
                    <a:pt x="260" y="363"/>
                  </a:lnTo>
                  <a:lnTo>
                    <a:pt x="262" y="363"/>
                  </a:lnTo>
                  <a:lnTo>
                    <a:pt x="263" y="363"/>
                  </a:lnTo>
                  <a:lnTo>
                    <a:pt x="263" y="365"/>
                  </a:lnTo>
                  <a:lnTo>
                    <a:pt x="263" y="366"/>
                  </a:lnTo>
                  <a:lnTo>
                    <a:pt x="265" y="366"/>
                  </a:lnTo>
                  <a:lnTo>
                    <a:pt x="265" y="368"/>
                  </a:lnTo>
                  <a:lnTo>
                    <a:pt x="267" y="368"/>
                  </a:lnTo>
                  <a:lnTo>
                    <a:pt x="267" y="369"/>
                  </a:lnTo>
                  <a:lnTo>
                    <a:pt x="265" y="369"/>
                  </a:lnTo>
                  <a:lnTo>
                    <a:pt x="263" y="369"/>
                  </a:lnTo>
                  <a:lnTo>
                    <a:pt x="265" y="369"/>
                  </a:lnTo>
                  <a:lnTo>
                    <a:pt x="265" y="371"/>
                  </a:lnTo>
                  <a:lnTo>
                    <a:pt x="263" y="371"/>
                  </a:lnTo>
                  <a:lnTo>
                    <a:pt x="263" y="373"/>
                  </a:lnTo>
                  <a:lnTo>
                    <a:pt x="262" y="373"/>
                  </a:lnTo>
                  <a:lnTo>
                    <a:pt x="260" y="373"/>
                  </a:lnTo>
                  <a:lnTo>
                    <a:pt x="262" y="374"/>
                  </a:lnTo>
                  <a:lnTo>
                    <a:pt x="260" y="376"/>
                  </a:lnTo>
                  <a:lnTo>
                    <a:pt x="258" y="376"/>
                  </a:lnTo>
                  <a:lnTo>
                    <a:pt x="258" y="378"/>
                  </a:lnTo>
                  <a:lnTo>
                    <a:pt x="258" y="376"/>
                  </a:lnTo>
                  <a:lnTo>
                    <a:pt x="257" y="378"/>
                  </a:lnTo>
                  <a:lnTo>
                    <a:pt x="255" y="379"/>
                  </a:lnTo>
                  <a:lnTo>
                    <a:pt x="253" y="379"/>
                  </a:lnTo>
                  <a:lnTo>
                    <a:pt x="253" y="381"/>
                  </a:lnTo>
                  <a:lnTo>
                    <a:pt x="253" y="383"/>
                  </a:lnTo>
                  <a:lnTo>
                    <a:pt x="253" y="384"/>
                  </a:lnTo>
                  <a:lnTo>
                    <a:pt x="255" y="384"/>
                  </a:lnTo>
                  <a:lnTo>
                    <a:pt x="255" y="386"/>
                  </a:lnTo>
                  <a:lnTo>
                    <a:pt x="253" y="386"/>
                  </a:lnTo>
                  <a:lnTo>
                    <a:pt x="253" y="388"/>
                  </a:lnTo>
                  <a:lnTo>
                    <a:pt x="255" y="389"/>
                  </a:lnTo>
                  <a:lnTo>
                    <a:pt x="257" y="389"/>
                  </a:lnTo>
                  <a:lnTo>
                    <a:pt x="258" y="391"/>
                  </a:lnTo>
                  <a:lnTo>
                    <a:pt x="260" y="391"/>
                  </a:lnTo>
                  <a:lnTo>
                    <a:pt x="260" y="392"/>
                  </a:lnTo>
                  <a:lnTo>
                    <a:pt x="262" y="394"/>
                  </a:lnTo>
                  <a:lnTo>
                    <a:pt x="262" y="396"/>
                  </a:lnTo>
                  <a:lnTo>
                    <a:pt x="263" y="397"/>
                  </a:lnTo>
                  <a:lnTo>
                    <a:pt x="262" y="399"/>
                  </a:lnTo>
                  <a:lnTo>
                    <a:pt x="262" y="401"/>
                  </a:lnTo>
                  <a:lnTo>
                    <a:pt x="260" y="401"/>
                  </a:lnTo>
                  <a:lnTo>
                    <a:pt x="262" y="402"/>
                  </a:lnTo>
                  <a:lnTo>
                    <a:pt x="260" y="402"/>
                  </a:lnTo>
                  <a:lnTo>
                    <a:pt x="260" y="404"/>
                  </a:lnTo>
                  <a:lnTo>
                    <a:pt x="262" y="404"/>
                  </a:lnTo>
                  <a:lnTo>
                    <a:pt x="260" y="404"/>
                  </a:lnTo>
                  <a:lnTo>
                    <a:pt x="260" y="406"/>
                  </a:lnTo>
                  <a:lnTo>
                    <a:pt x="262" y="406"/>
                  </a:lnTo>
                  <a:lnTo>
                    <a:pt x="263" y="406"/>
                  </a:lnTo>
                  <a:lnTo>
                    <a:pt x="265" y="406"/>
                  </a:lnTo>
                  <a:lnTo>
                    <a:pt x="267" y="407"/>
                  </a:lnTo>
                  <a:lnTo>
                    <a:pt x="267" y="409"/>
                  </a:lnTo>
                  <a:lnTo>
                    <a:pt x="267" y="411"/>
                  </a:lnTo>
                  <a:lnTo>
                    <a:pt x="268" y="411"/>
                  </a:lnTo>
                  <a:lnTo>
                    <a:pt x="270" y="412"/>
                  </a:lnTo>
                  <a:lnTo>
                    <a:pt x="270" y="411"/>
                  </a:lnTo>
                  <a:lnTo>
                    <a:pt x="272" y="411"/>
                  </a:lnTo>
                  <a:lnTo>
                    <a:pt x="274" y="411"/>
                  </a:lnTo>
                  <a:lnTo>
                    <a:pt x="272" y="412"/>
                  </a:lnTo>
                  <a:lnTo>
                    <a:pt x="274" y="412"/>
                  </a:lnTo>
                  <a:lnTo>
                    <a:pt x="274" y="414"/>
                  </a:lnTo>
                  <a:lnTo>
                    <a:pt x="274" y="415"/>
                  </a:lnTo>
                  <a:lnTo>
                    <a:pt x="274" y="417"/>
                  </a:lnTo>
                  <a:lnTo>
                    <a:pt x="274" y="419"/>
                  </a:lnTo>
                  <a:lnTo>
                    <a:pt x="274" y="420"/>
                  </a:lnTo>
                  <a:lnTo>
                    <a:pt x="272" y="420"/>
                  </a:lnTo>
                  <a:lnTo>
                    <a:pt x="272" y="422"/>
                  </a:lnTo>
                  <a:lnTo>
                    <a:pt x="270" y="422"/>
                  </a:lnTo>
                  <a:lnTo>
                    <a:pt x="270" y="424"/>
                  </a:lnTo>
                  <a:lnTo>
                    <a:pt x="270" y="425"/>
                  </a:lnTo>
                  <a:lnTo>
                    <a:pt x="268" y="425"/>
                  </a:lnTo>
                  <a:lnTo>
                    <a:pt x="268" y="427"/>
                  </a:lnTo>
                  <a:lnTo>
                    <a:pt x="270" y="427"/>
                  </a:lnTo>
                  <a:lnTo>
                    <a:pt x="270" y="429"/>
                  </a:lnTo>
                  <a:lnTo>
                    <a:pt x="268" y="429"/>
                  </a:lnTo>
                  <a:lnTo>
                    <a:pt x="268" y="430"/>
                  </a:lnTo>
                  <a:lnTo>
                    <a:pt x="267" y="430"/>
                  </a:lnTo>
                  <a:lnTo>
                    <a:pt x="265" y="430"/>
                  </a:lnTo>
                  <a:lnTo>
                    <a:pt x="263" y="430"/>
                  </a:lnTo>
                  <a:lnTo>
                    <a:pt x="263" y="432"/>
                  </a:lnTo>
                  <a:lnTo>
                    <a:pt x="265" y="432"/>
                  </a:lnTo>
                  <a:lnTo>
                    <a:pt x="265" y="434"/>
                  </a:lnTo>
                  <a:lnTo>
                    <a:pt x="263" y="435"/>
                  </a:lnTo>
                  <a:lnTo>
                    <a:pt x="263" y="437"/>
                  </a:lnTo>
                  <a:lnTo>
                    <a:pt x="263" y="438"/>
                  </a:lnTo>
                  <a:lnTo>
                    <a:pt x="263" y="440"/>
                  </a:lnTo>
                  <a:lnTo>
                    <a:pt x="262" y="440"/>
                  </a:lnTo>
                  <a:lnTo>
                    <a:pt x="262" y="442"/>
                  </a:lnTo>
                  <a:lnTo>
                    <a:pt x="260" y="442"/>
                  </a:lnTo>
                  <a:lnTo>
                    <a:pt x="258" y="442"/>
                  </a:lnTo>
                  <a:lnTo>
                    <a:pt x="258" y="443"/>
                  </a:lnTo>
                  <a:lnTo>
                    <a:pt x="257" y="443"/>
                  </a:lnTo>
                  <a:lnTo>
                    <a:pt x="258" y="443"/>
                  </a:lnTo>
                  <a:lnTo>
                    <a:pt x="258" y="445"/>
                  </a:lnTo>
                  <a:lnTo>
                    <a:pt x="257" y="445"/>
                  </a:lnTo>
                  <a:lnTo>
                    <a:pt x="257" y="447"/>
                  </a:lnTo>
                  <a:lnTo>
                    <a:pt x="255" y="447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3" y="450"/>
                  </a:lnTo>
                  <a:lnTo>
                    <a:pt x="253" y="448"/>
                  </a:lnTo>
                  <a:lnTo>
                    <a:pt x="252" y="450"/>
                  </a:lnTo>
                  <a:lnTo>
                    <a:pt x="250" y="450"/>
                  </a:lnTo>
                  <a:lnTo>
                    <a:pt x="248" y="450"/>
                  </a:lnTo>
                  <a:lnTo>
                    <a:pt x="246" y="450"/>
                  </a:lnTo>
                  <a:lnTo>
                    <a:pt x="246" y="452"/>
                  </a:lnTo>
                  <a:lnTo>
                    <a:pt x="248" y="452"/>
                  </a:lnTo>
                  <a:lnTo>
                    <a:pt x="248" y="453"/>
                  </a:lnTo>
                  <a:lnTo>
                    <a:pt x="246" y="455"/>
                  </a:lnTo>
                  <a:lnTo>
                    <a:pt x="245" y="455"/>
                  </a:lnTo>
                  <a:lnTo>
                    <a:pt x="243" y="455"/>
                  </a:lnTo>
                  <a:lnTo>
                    <a:pt x="243" y="453"/>
                  </a:lnTo>
                  <a:lnTo>
                    <a:pt x="243" y="455"/>
                  </a:lnTo>
                  <a:lnTo>
                    <a:pt x="241" y="455"/>
                  </a:lnTo>
                  <a:lnTo>
                    <a:pt x="241" y="457"/>
                  </a:lnTo>
                  <a:lnTo>
                    <a:pt x="241" y="458"/>
                  </a:lnTo>
                  <a:lnTo>
                    <a:pt x="240" y="458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8"/>
                  </a:lnTo>
                  <a:lnTo>
                    <a:pt x="236" y="458"/>
                  </a:lnTo>
                  <a:lnTo>
                    <a:pt x="236" y="460"/>
                  </a:lnTo>
                  <a:lnTo>
                    <a:pt x="235" y="460"/>
                  </a:lnTo>
                  <a:lnTo>
                    <a:pt x="235" y="461"/>
                  </a:lnTo>
                  <a:lnTo>
                    <a:pt x="236" y="461"/>
                  </a:lnTo>
                  <a:lnTo>
                    <a:pt x="235" y="463"/>
                  </a:lnTo>
                  <a:lnTo>
                    <a:pt x="235" y="465"/>
                  </a:lnTo>
                  <a:lnTo>
                    <a:pt x="233" y="465"/>
                  </a:lnTo>
                  <a:lnTo>
                    <a:pt x="235" y="466"/>
                  </a:lnTo>
                  <a:lnTo>
                    <a:pt x="233" y="466"/>
                  </a:lnTo>
                  <a:lnTo>
                    <a:pt x="231" y="466"/>
                  </a:lnTo>
                  <a:lnTo>
                    <a:pt x="230" y="466"/>
                  </a:lnTo>
                  <a:lnTo>
                    <a:pt x="230" y="465"/>
                  </a:lnTo>
                  <a:lnTo>
                    <a:pt x="230" y="463"/>
                  </a:lnTo>
                  <a:lnTo>
                    <a:pt x="228" y="463"/>
                  </a:lnTo>
                  <a:lnTo>
                    <a:pt x="228" y="465"/>
                  </a:lnTo>
                  <a:lnTo>
                    <a:pt x="226" y="465"/>
                  </a:lnTo>
                  <a:lnTo>
                    <a:pt x="225" y="465"/>
                  </a:lnTo>
                  <a:lnTo>
                    <a:pt x="225" y="466"/>
                  </a:lnTo>
                  <a:lnTo>
                    <a:pt x="223" y="466"/>
                  </a:lnTo>
                  <a:lnTo>
                    <a:pt x="221" y="468"/>
                  </a:lnTo>
                  <a:lnTo>
                    <a:pt x="221" y="466"/>
                  </a:lnTo>
                  <a:lnTo>
                    <a:pt x="221" y="465"/>
                  </a:lnTo>
                  <a:lnTo>
                    <a:pt x="221" y="463"/>
                  </a:lnTo>
                  <a:lnTo>
                    <a:pt x="221" y="461"/>
                  </a:lnTo>
                  <a:lnTo>
                    <a:pt x="221" y="460"/>
                  </a:lnTo>
                  <a:lnTo>
                    <a:pt x="219" y="458"/>
                  </a:lnTo>
                  <a:lnTo>
                    <a:pt x="218" y="457"/>
                  </a:lnTo>
                  <a:lnTo>
                    <a:pt x="218" y="455"/>
                  </a:lnTo>
                  <a:lnTo>
                    <a:pt x="216" y="455"/>
                  </a:lnTo>
                  <a:lnTo>
                    <a:pt x="214" y="455"/>
                  </a:lnTo>
                  <a:lnTo>
                    <a:pt x="213" y="453"/>
                  </a:lnTo>
                  <a:lnTo>
                    <a:pt x="211" y="453"/>
                  </a:lnTo>
                  <a:lnTo>
                    <a:pt x="211" y="452"/>
                  </a:lnTo>
                  <a:lnTo>
                    <a:pt x="209" y="452"/>
                  </a:lnTo>
                  <a:lnTo>
                    <a:pt x="209" y="453"/>
                  </a:lnTo>
                  <a:lnTo>
                    <a:pt x="208" y="453"/>
                  </a:lnTo>
                  <a:lnTo>
                    <a:pt x="208" y="452"/>
                  </a:lnTo>
                  <a:lnTo>
                    <a:pt x="206" y="452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1" y="450"/>
                  </a:lnTo>
                  <a:lnTo>
                    <a:pt x="201" y="448"/>
                  </a:lnTo>
                  <a:lnTo>
                    <a:pt x="201" y="447"/>
                  </a:lnTo>
                  <a:lnTo>
                    <a:pt x="203" y="445"/>
                  </a:lnTo>
                  <a:lnTo>
                    <a:pt x="203" y="443"/>
                  </a:lnTo>
                  <a:lnTo>
                    <a:pt x="204" y="445"/>
                  </a:lnTo>
                  <a:lnTo>
                    <a:pt x="203" y="443"/>
                  </a:lnTo>
                  <a:lnTo>
                    <a:pt x="201" y="442"/>
                  </a:lnTo>
                  <a:lnTo>
                    <a:pt x="201" y="440"/>
                  </a:lnTo>
                  <a:lnTo>
                    <a:pt x="201" y="438"/>
                  </a:lnTo>
                  <a:lnTo>
                    <a:pt x="199" y="438"/>
                  </a:lnTo>
                  <a:lnTo>
                    <a:pt x="199" y="437"/>
                  </a:lnTo>
                  <a:lnTo>
                    <a:pt x="198" y="437"/>
                  </a:lnTo>
                  <a:lnTo>
                    <a:pt x="198" y="435"/>
                  </a:lnTo>
                  <a:lnTo>
                    <a:pt x="196" y="435"/>
                  </a:lnTo>
                  <a:lnTo>
                    <a:pt x="196" y="434"/>
                  </a:lnTo>
                  <a:lnTo>
                    <a:pt x="194" y="434"/>
                  </a:lnTo>
                  <a:lnTo>
                    <a:pt x="192" y="432"/>
                  </a:lnTo>
                  <a:lnTo>
                    <a:pt x="191" y="432"/>
                  </a:lnTo>
                  <a:lnTo>
                    <a:pt x="189" y="432"/>
                  </a:lnTo>
                  <a:lnTo>
                    <a:pt x="189" y="430"/>
                  </a:lnTo>
                  <a:lnTo>
                    <a:pt x="187" y="430"/>
                  </a:lnTo>
                  <a:lnTo>
                    <a:pt x="184" y="430"/>
                  </a:lnTo>
                  <a:lnTo>
                    <a:pt x="184" y="429"/>
                  </a:lnTo>
                  <a:lnTo>
                    <a:pt x="182" y="427"/>
                  </a:lnTo>
                  <a:lnTo>
                    <a:pt x="181" y="427"/>
                  </a:lnTo>
                  <a:lnTo>
                    <a:pt x="181" y="425"/>
                  </a:lnTo>
                  <a:lnTo>
                    <a:pt x="179" y="425"/>
                  </a:lnTo>
                  <a:lnTo>
                    <a:pt x="179" y="424"/>
                  </a:lnTo>
                  <a:lnTo>
                    <a:pt x="177" y="424"/>
                  </a:lnTo>
                  <a:lnTo>
                    <a:pt x="176" y="424"/>
                  </a:lnTo>
                  <a:lnTo>
                    <a:pt x="174" y="422"/>
                  </a:lnTo>
                  <a:lnTo>
                    <a:pt x="174" y="420"/>
                  </a:lnTo>
                  <a:lnTo>
                    <a:pt x="172" y="420"/>
                  </a:lnTo>
                  <a:lnTo>
                    <a:pt x="172" y="419"/>
                  </a:lnTo>
                  <a:lnTo>
                    <a:pt x="170" y="419"/>
                  </a:lnTo>
                  <a:lnTo>
                    <a:pt x="169" y="419"/>
                  </a:lnTo>
                  <a:lnTo>
                    <a:pt x="169" y="417"/>
                  </a:lnTo>
                  <a:lnTo>
                    <a:pt x="167" y="417"/>
                  </a:lnTo>
                  <a:lnTo>
                    <a:pt x="165" y="417"/>
                  </a:lnTo>
                  <a:lnTo>
                    <a:pt x="164" y="417"/>
                  </a:lnTo>
                  <a:lnTo>
                    <a:pt x="162" y="417"/>
                  </a:lnTo>
                  <a:lnTo>
                    <a:pt x="160" y="417"/>
                  </a:lnTo>
                  <a:lnTo>
                    <a:pt x="159" y="417"/>
                  </a:lnTo>
                  <a:lnTo>
                    <a:pt x="159" y="419"/>
                  </a:lnTo>
                  <a:lnTo>
                    <a:pt x="157" y="419"/>
                  </a:lnTo>
                  <a:lnTo>
                    <a:pt x="155" y="419"/>
                  </a:lnTo>
                  <a:lnTo>
                    <a:pt x="154" y="419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49" y="419"/>
                  </a:lnTo>
                  <a:lnTo>
                    <a:pt x="147" y="419"/>
                  </a:lnTo>
                  <a:lnTo>
                    <a:pt x="147" y="420"/>
                  </a:lnTo>
                  <a:lnTo>
                    <a:pt x="145" y="420"/>
                  </a:lnTo>
                  <a:lnTo>
                    <a:pt x="143" y="419"/>
                  </a:lnTo>
                  <a:lnTo>
                    <a:pt x="143" y="420"/>
                  </a:lnTo>
                  <a:lnTo>
                    <a:pt x="142" y="420"/>
                  </a:lnTo>
                  <a:lnTo>
                    <a:pt x="140" y="420"/>
                  </a:lnTo>
                  <a:lnTo>
                    <a:pt x="138" y="420"/>
                  </a:lnTo>
                  <a:lnTo>
                    <a:pt x="137" y="420"/>
                  </a:lnTo>
                  <a:lnTo>
                    <a:pt x="135" y="422"/>
                  </a:lnTo>
                  <a:lnTo>
                    <a:pt x="135" y="424"/>
                  </a:lnTo>
                  <a:lnTo>
                    <a:pt x="135" y="422"/>
                  </a:lnTo>
                  <a:lnTo>
                    <a:pt x="133" y="422"/>
                  </a:lnTo>
                  <a:lnTo>
                    <a:pt x="132" y="422"/>
                  </a:lnTo>
                  <a:lnTo>
                    <a:pt x="130" y="420"/>
                  </a:lnTo>
                  <a:lnTo>
                    <a:pt x="128" y="420"/>
                  </a:lnTo>
                  <a:lnTo>
                    <a:pt x="127" y="422"/>
                  </a:lnTo>
                  <a:lnTo>
                    <a:pt x="125" y="422"/>
                  </a:lnTo>
                  <a:lnTo>
                    <a:pt x="123" y="422"/>
                  </a:lnTo>
                  <a:lnTo>
                    <a:pt x="122" y="422"/>
                  </a:lnTo>
                  <a:lnTo>
                    <a:pt x="120" y="424"/>
                  </a:lnTo>
                  <a:lnTo>
                    <a:pt x="118" y="424"/>
                  </a:lnTo>
                  <a:lnTo>
                    <a:pt x="116" y="422"/>
                  </a:lnTo>
                  <a:lnTo>
                    <a:pt x="116" y="420"/>
                  </a:lnTo>
                  <a:lnTo>
                    <a:pt x="115" y="420"/>
                  </a:lnTo>
                  <a:lnTo>
                    <a:pt x="115" y="419"/>
                  </a:lnTo>
                  <a:lnTo>
                    <a:pt x="113" y="419"/>
                  </a:lnTo>
                  <a:lnTo>
                    <a:pt x="113" y="417"/>
                  </a:lnTo>
                  <a:lnTo>
                    <a:pt x="111" y="417"/>
                  </a:lnTo>
                  <a:lnTo>
                    <a:pt x="108" y="415"/>
                  </a:lnTo>
                  <a:lnTo>
                    <a:pt x="106" y="415"/>
                  </a:lnTo>
                  <a:lnTo>
                    <a:pt x="106" y="417"/>
                  </a:lnTo>
                  <a:lnTo>
                    <a:pt x="105" y="417"/>
                  </a:lnTo>
                  <a:lnTo>
                    <a:pt x="103" y="419"/>
                  </a:lnTo>
                  <a:lnTo>
                    <a:pt x="101" y="420"/>
                  </a:lnTo>
                  <a:lnTo>
                    <a:pt x="101" y="422"/>
                  </a:lnTo>
                  <a:lnTo>
                    <a:pt x="100" y="422"/>
                  </a:lnTo>
                  <a:lnTo>
                    <a:pt x="98" y="422"/>
                  </a:lnTo>
                  <a:lnTo>
                    <a:pt x="96" y="422"/>
                  </a:lnTo>
                  <a:lnTo>
                    <a:pt x="96" y="420"/>
                  </a:lnTo>
                  <a:lnTo>
                    <a:pt x="94" y="420"/>
                  </a:lnTo>
                  <a:lnTo>
                    <a:pt x="93" y="420"/>
                  </a:lnTo>
                  <a:lnTo>
                    <a:pt x="91" y="419"/>
                  </a:lnTo>
                  <a:lnTo>
                    <a:pt x="89" y="419"/>
                  </a:lnTo>
                  <a:lnTo>
                    <a:pt x="88" y="419"/>
                  </a:lnTo>
                  <a:lnTo>
                    <a:pt x="86" y="417"/>
                  </a:lnTo>
                  <a:lnTo>
                    <a:pt x="86" y="415"/>
                  </a:lnTo>
                  <a:lnTo>
                    <a:pt x="86" y="414"/>
                  </a:lnTo>
                  <a:lnTo>
                    <a:pt x="86" y="412"/>
                  </a:lnTo>
                  <a:lnTo>
                    <a:pt x="88" y="409"/>
                  </a:lnTo>
                  <a:lnTo>
                    <a:pt x="88" y="407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9" y="404"/>
                  </a:lnTo>
                  <a:lnTo>
                    <a:pt x="89" y="401"/>
                  </a:lnTo>
                  <a:lnTo>
                    <a:pt x="89" y="399"/>
                  </a:lnTo>
                  <a:lnTo>
                    <a:pt x="91" y="397"/>
                  </a:lnTo>
                  <a:lnTo>
                    <a:pt x="91" y="396"/>
                  </a:lnTo>
                  <a:lnTo>
                    <a:pt x="93" y="394"/>
                  </a:lnTo>
                  <a:lnTo>
                    <a:pt x="94" y="392"/>
                  </a:lnTo>
                  <a:lnTo>
                    <a:pt x="94" y="391"/>
                  </a:lnTo>
                  <a:lnTo>
                    <a:pt x="94" y="389"/>
                  </a:lnTo>
                  <a:lnTo>
                    <a:pt x="96" y="389"/>
                  </a:lnTo>
                  <a:lnTo>
                    <a:pt x="96" y="388"/>
                  </a:lnTo>
                  <a:lnTo>
                    <a:pt x="94" y="388"/>
                  </a:lnTo>
                  <a:lnTo>
                    <a:pt x="94" y="386"/>
                  </a:lnTo>
                  <a:lnTo>
                    <a:pt x="94" y="384"/>
                  </a:lnTo>
                  <a:lnTo>
                    <a:pt x="96" y="383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78"/>
                  </a:lnTo>
                  <a:lnTo>
                    <a:pt x="94" y="376"/>
                  </a:lnTo>
                  <a:lnTo>
                    <a:pt x="96" y="376"/>
                  </a:lnTo>
                  <a:lnTo>
                    <a:pt x="96" y="374"/>
                  </a:lnTo>
                  <a:lnTo>
                    <a:pt x="98" y="374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3" y="369"/>
                  </a:lnTo>
                  <a:lnTo>
                    <a:pt x="93" y="368"/>
                  </a:lnTo>
                  <a:lnTo>
                    <a:pt x="93" y="366"/>
                  </a:lnTo>
                  <a:lnTo>
                    <a:pt x="91" y="366"/>
                  </a:lnTo>
                  <a:lnTo>
                    <a:pt x="91" y="365"/>
                  </a:lnTo>
                  <a:lnTo>
                    <a:pt x="89" y="363"/>
                  </a:lnTo>
                  <a:lnTo>
                    <a:pt x="88" y="365"/>
                  </a:lnTo>
                  <a:lnTo>
                    <a:pt x="86" y="365"/>
                  </a:lnTo>
                  <a:lnTo>
                    <a:pt x="83" y="363"/>
                  </a:lnTo>
                  <a:lnTo>
                    <a:pt x="79" y="361"/>
                  </a:lnTo>
                  <a:lnTo>
                    <a:pt x="78" y="361"/>
                  </a:lnTo>
                  <a:lnTo>
                    <a:pt x="76" y="361"/>
                  </a:lnTo>
                  <a:lnTo>
                    <a:pt x="74" y="360"/>
                  </a:lnTo>
                  <a:lnTo>
                    <a:pt x="74" y="358"/>
                  </a:lnTo>
                  <a:lnTo>
                    <a:pt x="73" y="360"/>
                  </a:lnTo>
                  <a:lnTo>
                    <a:pt x="71" y="360"/>
                  </a:lnTo>
                  <a:lnTo>
                    <a:pt x="69" y="358"/>
                  </a:lnTo>
                  <a:lnTo>
                    <a:pt x="67" y="358"/>
                  </a:lnTo>
                  <a:lnTo>
                    <a:pt x="66" y="358"/>
                  </a:lnTo>
                  <a:lnTo>
                    <a:pt x="66" y="356"/>
                  </a:lnTo>
                  <a:lnTo>
                    <a:pt x="64" y="356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1"/>
                  </a:lnTo>
                  <a:lnTo>
                    <a:pt x="64" y="350"/>
                  </a:lnTo>
                  <a:lnTo>
                    <a:pt x="64" y="348"/>
                  </a:lnTo>
                  <a:lnTo>
                    <a:pt x="64" y="346"/>
                  </a:lnTo>
                  <a:lnTo>
                    <a:pt x="62" y="345"/>
                  </a:lnTo>
                  <a:lnTo>
                    <a:pt x="61" y="345"/>
                  </a:lnTo>
                  <a:lnTo>
                    <a:pt x="61" y="343"/>
                  </a:lnTo>
                  <a:lnTo>
                    <a:pt x="61" y="342"/>
                  </a:lnTo>
                  <a:lnTo>
                    <a:pt x="61" y="340"/>
                  </a:lnTo>
                  <a:lnTo>
                    <a:pt x="61" y="338"/>
                  </a:lnTo>
                  <a:lnTo>
                    <a:pt x="61" y="337"/>
                  </a:lnTo>
                  <a:lnTo>
                    <a:pt x="61" y="335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61" y="330"/>
                  </a:lnTo>
                  <a:lnTo>
                    <a:pt x="61" y="328"/>
                  </a:lnTo>
                  <a:lnTo>
                    <a:pt x="62" y="328"/>
                  </a:lnTo>
                  <a:lnTo>
                    <a:pt x="62" y="327"/>
                  </a:lnTo>
                  <a:lnTo>
                    <a:pt x="61" y="325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2"/>
                  </a:lnTo>
                  <a:lnTo>
                    <a:pt x="57" y="320"/>
                  </a:lnTo>
                  <a:lnTo>
                    <a:pt x="57" y="319"/>
                  </a:lnTo>
                  <a:lnTo>
                    <a:pt x="56" y="319"/>
                  </a:lnTo>
                  <a:lnTo>
                    <a:pt x="54" y="317"/>
                  </a:lnTo>
                  <a:lnTo>
                    <a:pt x="56" y="315"/>
                  </a:lnTo>
                  <a:lnTo>
                    <a:pt x="56" y="314"/>
                  </a:lnTo>
                  <a:lnTo>
                    <a:pt x="54" y="314"/>
                  </a:lnTo>
                  <a:lnTo>
                    <a:pt x="56" y="312"/>
                  </a:lnTo>
                  <a:lnTo>
                    <a:pt x="54" y="310"/>
                  </a:lnTo>
                  <a:lnTo>
                    <a:pt x="56" y="310"/>
                  </a:lnTo>
                  <a:lnTo>
                    <a:pt x="56" y="309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2" y="302"/>
                  </a:lnTo>
                  <a:lnTo>
                    <a:pt x="52" y="300"/>
                  </a:lnTo>
                  <a:lnTo>
                    <a:pt x="51" y="300"/>
                  </a:lnTo>
                  <a:lnTo>
                    <a:pt x="49" y="3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7083425" y="1997075"/>
              <a:ext cx="488950" cy="296863"/>
            </a:xfrm>
            <a:custGeom>
              <a:avLst/>
              <a:gdLst>
                <a:gd name="T0" fmla="*/ 2147483647 w 343"/>
                <a:gd name="T1" fmla="*/ 2147483647 h 199"/>
                <a:gd name="T2" fmla="*/ 2147483647 w 343"/>
                <a:gd name="T3" fmla="*/ 2147483647 h 199"/>
                <a:gd name="T4" fmla="*/ 2147483647 w 343"/>
                <a:gd name="T5" fmla="*/ 2147483647 h 199"/>
                <a:gd name="T6" fmla="*/ 2147483647 w 343"/>
                <a:gd name="T7" fmla="*/ 2147483647 h 199"/>
                <a:gd name="T8" fmla="*/ 2147483647 w 343"/>
                <a:gd name="T9" fmla="*/ 2147483647 h 199"/>
                <a:gd name="T10" fmla="*/ 2147483647 w 343"/>
                <a:gd name="T11" fmla="*/ 2147483647 h 199"/>
                <a:gd name="T12" fmla="*/ 2147483647 w 343"/>
                <a:gd name="T13" fmla="*/ 2147483647 h 199"/>
                <a:gd name="T14" fmla="*/ 2147483647 w 343"/>
                <a:gd name="T15" fmla="*/ 2147483647 h 199"/>
                <a:gd name="T16" fmla="*/ 2147483647 w 343"/>
                <a:gd name="T17" fmla="*/ 2147483647 h 199"/>
                <a:gd name="T18" fmla="*/ 2147483647 w 343"/>
                <a:gd name="T19" fmla="*/ 2147483647 h 199"/>
                <a:gd name="T20" fmla="*/ 2147483647 w 343"/>
                <a:gd name="T21" fmla="*/ 2147483647 h 199"/>
                <a:gd name="T22" fmla="*/ 2147483647 w 343"/>
                <a:gd name="T23" fmla="*/ 2147483647 h 199"/>
                <a:gd name="T24" fmla="*/ 2147483647 w 343"/>
                <a:gd name="T25" fmla="*/ 2147483647 h 199"/>
                <a:gd name="T26" fmla="*/ 2147483647 w 343"/>
                <a:gd name="T27" fmla="*/ 2147483647 h 199"/>
                <a:gd name="T28" fmla="*/ 2147483647 w 343"/>
                <a:gd name="T29" fmla="*/ 2147483647 h 199"/>
                <a:gd name="T30" fmla="*/ 2147483647 w 343"/>
                <a:gd name="T31" fmla="*/ 2147483647 h 199"/>
                <a:gd name="T32" fmla="*/ 2147483647 w 343"/>
                <a:gd name="T33" fmla="*/ 2147483647 h 199"/>
                <a:gd name="T34" fmla="*/ 2147483647 w 343"/>
                <a:gd name="T35" fmla="*/ 2147483647 h 199"/>
                <a:gd name="T36" fmla="*/ 2147483647 w 343"/>
                <a:gd name="T37" fmla="*/ 2147483647 h 199"/>
                <a:gd name="T38" fmla="*/ 2147483647 w 343"/>
                <a:gd name="T39" fmla="*/ 2147483647 h 199"/>
                <a:gd name="T40" fmla="*/ 2147483647 w 343"/>
                <a:gd name="T41" fmla="*/ 2147483647 h 199"/>
                <a:gd name="T42" fmla="*/ 2147483647 w 343"/>
                <a:gd name="T43" fmla="*/ 2147483647 h 199"/>
                <a:gd name="T44" fmla="*/ 2147483647 w 343"/>
                <a:gd name="T45" fmla="*/ 2147483647 h 199"/>
                <a:gd name="T46" fmla="*/ 2147483647 w 343"/>
                <a:gd name="T47" fmla="*/ 2147483647 h 199"/>
                <a:gd name="T48" fmla="*/ 2147483647 w 343"/>
                <a:gd name="T49" fmla="*/ 2147483647 h 199"/>
                <a:gd name="T50" fmla="*/ 2147483647 w 343"/>
                <a:gd name="T51" fmla="*/ 2147483647 h 199"/>
                <a:gd name="T52" fmla="*/ 2147483647 w 343"/>
                <a:gd name="T53" fmla="*/ 2147483647 h 199"/>
                <a:gd name="T54" fmla="*/ 2147483647 w 343"/>
                <a:gd name="T55" fmla="*/ 2147483647 h 199"/>
                <a:gd name="T56" fmla="*/ 2147483647 w 343"/>
                <a:gd name="T57" fmla="*/ 2147483647 h 199"/>
                <a:gd name="T58" fmla="*/ 2147483647 w 343"/>
                <a:gd name="T59" fmla="*/ 2147483647 h 199"/>
                <a:gd name="T60" fmla="*/ 2147483647 w 343"/>
                <a:gd name="T61" fmla="*/ 2147483647 h 199"/>
                <a:gd name="T62" fmla="*/ 2147483647 w 343"/>
                <a:gd name="T63" fmla="*/ 2147483647 h 199"/>
                <a:gd name="T64" fmla="*/ 2147483647 w 343"/>
                <a:gd name="T65" fmla="*/ 2147483647 h 199"/>
                <a:gd name="T66" fmla="*/ 2147483647 w 343"/>
                <a:gd name="T67" fmla="*/ 2147483647 h 199"/>
                <a:gd name="T68" fmla="*/ 2147483647 w 343"/>
                <a:gd name="T69" fmla="*/ 2147483647 h 199"/>
                <a:gd name="T70" fmla="*/ 2147483647 w 343"/>
                <a:gd name="T71" fmla="*/ 2147483647 h 199"/>
                <a:gd name="T72" fmla="*/ 2147483647 w 343"/>
                <a:gd name="T73" fmla="*/ 2147483647 h 199"/>
                <a:gd name="T74" fmla="*/ 2147483647 w 343"/>
                <a:gd name="T75" fmla="*/ 2147483647 h 199"/>
                <a:gd name="T76" fmla="*/ 2147483647 w 343"/>
                <a:gd name="T77" fmla="*/ 2147483647 h 199"/>
                <a:gd name="T78" fmla="*/ 2147483647 w 343"/>
                <a:gd name="T79" fmla="*/ 2147483647 h 199"/>
                <a:gd name="T80" fmla="*/ 2147483647 w 343"/>
                <a:gd name="T81" fmla="*/ 2147483647 h 199"/>
                <a:gd name="T82" fmla="*/ 2147483647 w 343"/>
                <a:gd name="T83" fmla="*/ 2147483647 h 199"/>
                <a:gd name="T84" fmla="*/ 2147483647 w 343"/>
                <a:gd name="T85" fmla="*/ 2147483647 h 199"/>
                <a:gd name="T86" fmla="*/ 2147483647 w 343"/>
                <a:gd name="T87" fmla="*/ 2147483647 h 199"/>
                <a:gd name="T88" fmla="*/ 2147483647 w 343"/>
                <a:gd name="T89" fmla="*/ 2147483647 h 199"/>
                <a:gd name="T90" fmla="*/ 2147483647 w 343"/>
                <a:gd name="T91" fmla="*/ 2147483647 h 199"/>
                <a:gd name="T92" fmla="*/ 2147483647 w 343"/>
                <a:gd name="T93" fmla="*/ 2147483647 h 199"/>
                <a:gd name="T94" fmla="*/ 2147483647 w 343"/>
                <a:gd name="T95" fmla="*/ 2147483647 h 199"/>
                <a:gd name="T96" fmla="*/ 2147483647 w 343"/>
                <a:gd name="T97" fmla="*/ 2147483647 h 199"/>
                <a:gd name="T98" fmla="*/ 2147483647 w 343"/>
                <a:gd name="T99" fmla="*/ 2147483647 h 199"/>
                <a:gd name="T100" fmla="*/ 0 w 343"/>
                <a:gd name="T101" fmla="*/ 2147483647 h 199"/>
                <a:gd name="T102" fmla="*/ 2147483647 w 343"/>
                <a:gd name="T103" fmla="*/ 2147483647 h 199"/>
                <a:gd name="T104" fmla="*/ 2147483647 w 343"/>
                <a:gd name="T105" fmla="*/ 2147483647 h 199"/>
                <a:gd name="T106" fmla="*/ 2147483647 w 343"/>
                <a:gd name="T107" fmla="*/ 2147483647 h 199"/>
                <a:gd name="T108" fmla="*/ 2147483647 w 343"/>
                <a:gd name="T109" fmla="*/ 2147483647 h 199"/>
                <a:gd name="T110" fmla="*/ 2147483647 w 343"/>
                <a:gd name="T111" fmla="*/ 2147483647 h 199"/>
                <a:gd name="T112" fmla="*/ 2147483647 w 343"/>
                <a:gd name="T113" fmla="*/ 2147483647 h 199"/>
                <a:gd name="T114" fmla="*/ 2147483647 w 343"/>
                <a:gd name="T115" fmla="*/ 2147483647 h 199"/>
                <a:gd name="T116" fmla="*/ 2147483647 w 343"/>
                <a:gd name="T117" fmla="*/ 2147483647 h 199"/>
                <a:gd name="T118" fmla="*/ 2147483647 w 343"/>
                <a:gd name="T119" fmla="*/ 2147483647 h 1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3"/>
                <a:gd name="T181" fmla="*/ 0 h 199"/>
                <a:gd name="T182" fmla="*/ 343 w 343"/>
                <a:gd name="T183" fmla="*/ 199 h 1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3" h="199">
                  <a:moveTo>
                    <a:pt x="117" y="1"/>
                  </a:moveTo>
                  <a:lnTo>
                    <a:pt x="125" y="0"/>
                  </a:lnTo>
                  <a:lnTo>
                    <a:pt x="127" y="0"/>
                  </a:lnTo>
                  <a:lnTo>
                    <a:pt x="127" y="1"/>
                  </a:lnTo>
                  <a:lnTo>
                    <a:pt x="129" y="3"/>
                  </a:lnTo>
                  <a:lnTo>
                    <a:pt x="130" y="5"/>
                  </a:lnTo>
                  <a:lnTo>
                    <a:pt x="132" y="6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2" y="10"/>
                  </a:lnTo>
                  <a:lnTo>
                    <a:pt x="142" y="8"/>
                  </a:lnTo>
                  <a:lnTo>
                    <a:pt x="144" y="10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9" y="10"/>
                  </a:lnTo>
                  <a:lnTo>
                    <a:pt x="150" y="10"/>
                  </a:lnTo>
                  <a:lnTo>
                    <a:pt x="150" y="8"/>
                  </a:lnTo>
                  <a:lnTo>
                    <a:pt x="152" y="10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59" y="11"/>
                  </a:lnTo>
                  <a:lnTo>
                    <a:pt x="161" y="11"/>
                  </a:lnTo>
                  <a:lnTo>
                    <a:pt x="161" y="10"/>
                  </a:lnTo>
                  <a:lnTo>
                    <a:pt x="161" y="11"/>
                  </a:lnTo>
                  <a:lnTo>
                    <a:pt x="162" y="11"/>
                  </a:lnTo>
                  <a:lnTo>
                    <a:pt x="164" y="11"/>
                  </a:lnTo>
                  <a:lnTo>
                    <a:pt x="164" y="13"/>
                  </a:lnTo>
                  <a:lnTo>
                    <a:pt x="166" y="16"/>
                  </a:lnTo>
                  <a:lnTo>
                    <a:pt x="167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1" y="21"/>
                  </a:lnTo>
                  <a:lnTo>
                    <a:pt x="172" y="21"/>
                  </a:lnTo>
                  <a:lnTo>
                    <a:pt x="172" y="20"/>
                  </a:lnTo>
                  <a:lnTo>
                    <a:pt x="174" y="21"/>
                  </a:lnTo>
                  <a:lnTo>
                    <a:pt x="176" y="21"/>
                  </a:lnTo>
                  <a:lnTo>
                    <a:pt x="174" y="21"/>
                  </a:lnTo>
                  <a:lnTo>
                    <a:pt x="176" y="21"/>
                  </a:lnTo>
                  <a:lnTo>
                    <a:pt x="176" y="23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4"/>
                  </a:lnTo>
                  <a:lnTo>
                    <a:pt x="181" y="24"/>
                  </a:lnTo>
                  <a:lnTo>
                    <a:pt x="179" y="24"/>
                  </a:lnTo>
                  <a:lnTo>
                    <a:pt x="179" y="23"/>
                  </a:lnTo>
                  <a:lnTo>
                    <a:pt x="181" y="23"/>
                  </a:lnTo>
                  <a:lnTo>
                    <a:pt x="183" y="23"/>
                  </a:lnTo>
                  <a:lnTo>
                    <a:pt x="184" y="23"/>
                  </a:lnTo>
                  <a:lnTo>
                    <a:pt x="186" y="23"/>
                  </a:lnTo>
                  <a:lnTo>
                    <a:pt x="186" y="24"/>
                  </a:lnTo>
                  <a:lnTo>
                    <a:pt x="188" y="24"/>
                  </a:lnTo>
                  <a:lnTo>
                    <a:pt x="186" y="24"/>
                  </a:lnTo>
                  <a:lnTo>
                    <a:pt x="188" y="24"/>
                  </a:lnTo>
                  <a:lnTo>
                    <a:pt x="186" y="23"/>
                  </a:lnTo>
                  <a:lnTo>
                    <a:pt x="188" y="23"/>
                  </a:lnTo>
                  <a:lnTo>
                    <a:pt x="189" y="23"/>
                  </a:lnTo>
                  <a:lnTo>
                    <a:pt x="188" y="23"/>
                  </a:lnTo>
                  <a:lnTo>
                    <a:pt x="189" y="23"/>
                  </a:lnTo>
                  <a:lnTo>
                    <a:pt x="191" y="23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6" y="21"/>
                  </a:lnTo>
                  <a:lnTo>
                    <a:pt x="198" y="21"/>
                  </a:lnTo>
                  <a:lnTo>
                    <a:pt x="199" y="21"/>
                  </a:lnTo>
                  <a:lnTo>
                    <a:pt x="198" y="21"/>
                  </a:lnTo>
                  <a:lnTo>
                    <a:pt x="196" y="21"/>
                  </a:lnTo>
                  <a:lnTo>
                    <a:pt x="198" y="21"/>
                  </a:lnTo>
                  <a:lnTo>
                    <a:pt x="199" y="21"/>
                  </a:lnTo>
                  <a:lnTo>
                    <a:pt x="201" y="21"/>
                  </a:lnTo>
                  <a:lnTo>
                    <a:pt x="203" y="21"/>
                  </a:lnTo>
                  <a:lnTo>
                    <a:pt x="205" y="21"/>
                  </a:lnTo>
                  <a:lnTo>
                    <a:pt x="208" y="23"/>
                  </a:lnTo>
                  <a:lnTo>
                    <a:pt x="210" y="23"/>
                  </a:lnTo>
                  <a:lnTo>
                    <a:pt x="211" y="23"/>
                  </a:lnTo>
                  <a:lnTo>
                    <a:pt x="213" y="23"/>
                  </a:lnTo>
                  <a:lnTo>
                    <a:pt x="215" y="23"/>
                  </a:lnTo>
                  <a:lnTo>
                    <a:pt x="215" y="24"/>
                  </a:lnTo>
                  <a:lnTo>
                    <a:pt x="216" y="24"/>
                  </a:lnTo>
                  <a:lnTo>
                    <a:pt x="215" y="24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0" y="24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20" y="24"/>
                  </a:lnTo>
                  <a:lnTo>
                    <a:pt x="221" y="24"/>
                  </a:lnTo>
                  <a:lnTo>
                    <a:pt x="223" y="24"/>
                  </a:lnTo>
                  <a:lnTo>
                    <a:pt x="226" y="24"/>
                  </a:lnTo>
                  <a:lnTo>
                    <a:pt x="228" y="24"/>
                  </a:lnTo>
                  <a:lnTo>
                    <a:pt x="230" y="24"/>
                  </a:lnTo>
                  <a:lnTo>
                    <a:pt x="232" y="23"/>
                  </a:lnTo>
                  <a:lnTo>
                    <a:pt x="233" y="23"/>
                  </a:lnTo>
                  <a:lnTo>
                    <a:pt x="235" y="23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40" y="21"/>
                  </a:lnTo>
                  <a:lnTo>
                    <a:pt x="242" y="20"/>
                  </a:lnTo>
                  <a:lnTo>
                    <a:pt x="245" y="20"/>
                  </a:lnTo>
                  <a:lnTo>
                    <a:pt x="247" y="20"/>
                  </a:lnTo>
                  <a:lnTo>
                    <a:pt x="248" y="20"/>
                  </a:lnTo>
                  <a:lnTo>
                    <a:pt x="250" y="20"/>
                  </a:lnTo>
                  <a:lnTo>
                    <a:pt x="252" y="20"/>
                  </a:lnTo>
                  <a:lnTo>
                    <a:pt x="253" y="21"/>
                  </a:lnTo>
                  <a:lnTo>
                    <a:pt x="255" y="21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60" y="21"/>
                  </a:lnTo>
                  <a:lnTo>
                    <a:pt x="264" y="21"/>
                  </a:lnTo>
                  <a:lnTo>
                    <a:pt x="264" y="23"/>
                  </a:lnTo>
                  <a:lnTo>
                    <a:pt x="265" y="23"/>
                  </a:lnTo>
                  <a:lnTo>
                    <a:pt x="265" y="21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70" y="24"/>
                  </a:lnTo>
                  <a:lnTo>
                    <a:pt x="272" y="24"/>
                  </a:lnTo>
                  <a:lnTo>
                    <a:pt x="274" y="24"/>
                  </a:lnTo>
                  <a:lnTo>
                    <a:pt x="275" y="24"/>
                  </a:lnTo>
                  <a:lnTo>
                    <a:pt x="277" y="26"/>
                  </a:lnTo>
                  <a:lnTo>
                    <a:pt x="279" y="26"/>
                  </a:lnTo>
                  <a:lnTo>
                    <a:pt x="281" y="26"/>
                  </a:lnTo>
                  <a:lnTo>
                    <a:pt x="282" y="26"/>
                  </a:lnTo>
                  <a:lnTo>
                    <a:pt x="284" y="26"/>
                  </a:lnTo>
                  <a:lnTo>
                    <a:pt x="286" y="28"/>
                  </a:lnTo>
                  <a:lnTo>
                    <a:pt x="287" y="28"/>
                  </a:lnTo>
                  <a:lnTo>
                    <a:pt x="289" y="28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7" y="34"/>
                  </a:lnTo>
                  <a:lnTo>
                    <a:pt x="299" y="34"/>
                  </a:lnTo>
                  <a:lnTo>
                    <a:pt x="301" y="36"/>
                  </a:lnTo>
                  <a:lnTo>
                    <a:pt x="301" y="38"/>
                  </a:lnTo>
                  <a:lnTo>
                    <a:pt x="302" y="38"/>
                  </a:lnTo>
                  <a:lnTo>
                    <a:pt x="302" y="39"/>
                  </a:lnTo>
                  <a:lnTo>
                    <a:pt x="304" y="41"/>
                  </a:lnTo>
                  <a:lnTo>
                    <a:pt x="304" y="43"/>
                  </a:lnTo>
                  <a:lnTo>
                    <a:pt x="306" y="44"/>
                  </a:lnTo>
                  <a:lnTo>
                    <a:pt x="306" y="47"/>
                  </a:lnTo>
                  <a:lnTo>
                    <a:pt x="308" y="49"/>
                  </a:lnTo>
                  <a:lnTo>
                    <a:pt x="308" y="51"/>
                  </a:lnTo>
                  <a:lnTo>
                    <a:pt x="309" y="51"/>
                  </a:lnTo>
                  <a:lnTo>
                    <a:pt x="309" y="49"/>
                  </a:lnTo>
                  <a:lnTo>
                    <a:pt x="309" y="51"/>
                  </a:lnTo>
                  <a:lnTo>
                    <a:pt x="311" y="51"/>
                  </a:lnTo>
                  <a:lnTo>
                    <a:pt x="311" y="52"/>
                  </a:lnTo>
                  <a:lnTo>
                    <a:pt x="311" y="54"/>
                  </a:lnTo>
                  <a:lnTo>
                    <a:pt x="313" y="54"/>
                  </a:lnTo>
                  <a:lnTo>
                    <a:pt x="313" y="56"/>
                  </a:lnTo>
                  <a:lnTo>
                    <a:pt x="313" y="57"/>
                  </a:lnTo>
                  <a:lnTo>
                    <a:pt x="313" y="59"/>
                  </a:lnTo>
                  <a:lnTo>
                    <a:pt x="314" y="59"/>
                  </a:lnTo>
                  <a:lnTo>
                    <a:pt x="314" y="61"/>
                  </a:lnTo>
                  <a:lnTo>
                    <a:pt x="314" y="62"/>
                  </a:lnTo>
                  <a:lnTo>
                    <a:pt x="316" y="62"/>
                  </a:lnTo>
                  <a:lnTo>
                    <a:pt x="316" y="64"/>
                  </a:lnTo>
                  <a:lnTo>
                    <a:pt x="316" y="66"/>
                  </a:lnTo>
                  <a:lnTo>
                    <a:pt x="316" y="67"/>
                  </a:lnTo>
                  <a:lnTo>
                    <a:pt x="318" y="67"/>
                  </a:lnTo>
                  <a:lnTo>
                    <a:pt x="318" y="69"/>
                  </a:lnTo>
                  <a:lnTo>
                    <a:pt x="318" y="70"/>
                  </a:lnTo>
                  <a:lnTo>
                    <a:pt x="318" y="72"/>
                  </a:lnTo>
                  <a:lnTo>
                    <a:pt x="319" y="74"/>
                  </a:lnTo>
                  <a:lnTo>
                    <a:pt x="319" y="75"/>
                  </a:lnTo>
                  <a:lnTo>
                    <a:pt x="319" y="77"/>
                  </a:lnTo>
                  <a:lnTo>
                    <a:pt x="319" y="79"/>
                  </a:lnTo>
                  <a:lnTo>
                    <a:pt x="321" y="79"/>
                  </a:lnTo>
                  <a:lnTo>
                    <a:pt x="321" y="80"/>
                  </a:lnTo>
                  <a:lnTo>
                    <a:pt x="321" y="82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23" y="89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3" y="93"/>
                  </a:lnTo>
                  <a:lnTo>
                    <a:pt x="323" y="95"/>
                  </a:lnTo>
                  <a:lnTo>
                    <a:pt x="323" y="97"/>
                  </a:lnTo>
                  <a:lnTo>
                    <a:pt x="324" y="97"/>
                  </a:lnTo>
                  <a:lnTo>
                    <a:pt x="324" y="98"/>
                  </a:lnTo>
                  <a:lnTo>
                    <a:pt x="324" y="100"/>
                  </a:lnTo>
                  <a:lnTo>
                    <a:pt x="324" y="102"/>
                  </a:lnTo>
                  <a:lnTo>
                    <a:pt x="324" y="103"/>
                  </a:lnTo>
                  <a:lnTo>
                    <a:pt x="326" y="103"/>
                  </a:lnTo>
                  <a:lnTo>
                    <a:pt x="326" y="105"/>
                  </a:lnTo>
                  <a:lnTo>
                    <a:pt x="326" y="103"/>
                  </a:lnTo>
                  <a:lnTo>
                    <a:pt x="328" y="105"/>
                  </a:lnTo>
                  <a:lnTo>
                    <a:pt x="328" y="107"/>
                  </a:lnTo>
                  <a:lnTo>
                    <a:pt x="329" y="107"/>
                  </a:lnTo>
                  <a:lnTo>
                    <a:pt x="329" y="108"/>
                  </a:lnTo>
                  <a:lnTo>
                    <a:pt x="329" y="110"/>
                  </a:lnTo>
                  <a:lnTo>
                    <a:pt x="329" y="111"/>
                  </a:lnTo>
                  <a:lnTo>
                    <a:pt x="329" y="113"/>
                  </a:lnTo>
                  <a:lnTo>
                    <a:pt x="329" y="115"/>
                  </a:lnTo>
                  <a:lnTo>
                    <a:pt x="329" y="118"/>
                  </a:lnTo>
                  <a:lnTo>
                    <a:pt x="329" y="120"/>
                  </a:lnTo>
                  <a:lnTo>
                    <a:pt x="329" y="121"/>
                  </a:lnTo>
                  <a:lnTo>
                    <a:pt x="329" y="123"/>
                  </a:lnTo>
                  <a:lnTo>
                    <a:pt x="331" y="125"/>
                  </a:lnTo>
                  <a:lnTo>
                    <a:pt x="331" y="126"/>
                  </a:lnTo>
                  <a:lnTo>
                    <a:pt x="333" y="126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6" y="128"/>
                  </a:lnTo>
                  <a:lnTo>
                    <a:pt x="336" y="130"/>
                  </a:lnTo>
                  <a:lnTo>
                    <a:pt x="336" y="131"/>
                  </a:lnTo>
                  <a:lnTo>
                    <a:pt x="336" y="133"/>
                  </a:lnTo>
                  <a:lnTo>
                    <a:pt x="336" y="134"/>
                  </a:lnTo>
                  <a:lnTo>
                    <a:pt x="336" y="136"/>
                  </a:lnTo>
                  <a:lnTo>
                    <a:pt x="336" y="138"/>
                  </a:lnTo>
                  <a:lnTo>
                    <a:pt x="336" y="139"/>
                  </a:lnTo>
                  <a:lnTo>
                    <a:pt x="338" y="141"/>
                  </a:lnTo>
                  <a:lnTo>
                    <a:pt x="340" y="141"/>
                  </a:lnTo>
                  <a:lnTo>
                    <a:pt x="341" y="143"/>
                  </a:lnTo>
                  <a:lnTo>
                    <a:pt x="341" y="144"/>
                  </a:lnTo>
                  <a:lnTo>
                    <a:pt x="341" y="146"/>
                  </a:lnTo>
                  <a:lnTo>
                    <a:pt x="343" y="148"/>
                  </a:lnTo>
                  <a:lnTo>
                    <a:pt x="341" y="148"/>
                  </a:lnTo>
                  <a:lnTo>
                    <a:pt x="341" y="149"/>
                  </a:lnTo>
                  <a:lnTo>
                    <a:pt x="343" y="151"/>
                  </a:lnTo>
                  <a:lnTo>
                    <a:pt x="343" y="153"/>
                  </a:lnTo>
                  <a:lnTo>
                    <a:pt x="341" y="153"/>
                  </a:lnTo>
                  <a:lnTo>
                    <a:pt x="340" y="154"/>
                  </a:lnTo>
                  <a:lnTo>
                    <a:pt x="340" y="153"/>
                  </a:lnTo>
                  <a:lnTo>
                    <a:pt x="340" y="154"/>
                  </a:lnTo>
                  <a:lnTo>
                    <a:pt x="338" y="154"/>
                  </a:lnTo>
                  <a:lnTo>
                    <a:pt x="336" y="154"/>
                  </a:lnTo>
                  <a:lnTo>
                    <a:pt x="335" y="156"/>
                  </a:lnTo>
                  <a:lnTo>
                    <a:pt x="333" y="156"/>
                  </a:lnTo>
                  <a:lnTo>
                    <a:pt x="333" y="154"/>
                  </a:lnTo>
                  <a:lnTo>
                    <a:pt x="331" y="154"/>
                  </a:lnTo>
                  <a:lnTo>
                    <a:pt x="331" y="153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8" y="154"/>
                  </a:lnTo>
                  <a:lnTo>
                    <a:pt x="328" y="156"/>
                  </a:lnTo>
                  <a:lnTo>
                    <a:pt x="326" y="157"/>
                  </a:lnTo>
                  <a:lnTo>
                    <a:pt x="324" y="157"/>
                  </a:lnTo>
                  <a:lnTo>
                    <a:pt x="324" y="159"/>
                  </a:lnTo>
                  <a:lnTo>
                    <a:pt x="323" y="159"/>
                  </a:lnTo>
                  <a:lnTo>
                    <a:pt x="323" y="157"/>
                  </a:lnTo>
                  <a:lnTo>
                    <a:pt x="321" y="157"/>
                  </a:lnTo>
                  <a:lnTo>
                    <a:pt x="319" y="157"/>
                  </a:lnTo>
                  <a:lnTo>
                    <a:pt x="319" y="156"/>
                  </a:lnTo>
                  <a:lnTo>
                    <a:pt x="319" y="154"/>
                  </a:lnTo>
                  <a:lnTo>
                    <a:pt x="318" y="154"/>
                  </a:lnTo>
                  <a:lnTo>
                    <a:pt x="318" y="156"/>
                  </a:lnTo>
                  <a:lnTo>
                    <a:pt x="316" y="156"/>
                  </a:lnTo>
                  <a:lnTo>
                    <a:pt x="314" y="157"/>
                  </a:lnTo>
                  <a:lnTo>
                    <a:pt x="308" y="157"/>
                  </a:lnTo>
                  <a:lnTo>
                    <a:pt x="306" y="156"/>
                  </a:lnTo>
                  <a:lnTo>
                    <a:pt x="304" y="156"/>
                  </a:lnTo>
                  <a:lnTo>
                    <a:pt x="302" y="154"/>
                  </a:lnTo>
                  <a:lnTo>
                    <a:pt x="302" y="153"/>
                  </a:lnTo>
                  <a:lnTo>
                    <a:pt x="301" y="153"/>
                  </a:lnTo>
                  <a:lnTo>
                    <a:pt x="299" y="153"/>
                  </a:lnTo>
                  <a:lnTo>
                    <a:pt x="297" y="153"/>
                  </a:lnTo>
                  <a:lnTo>
                    <a:pt x="297" y="151"/>
                  </a:lnTo>
                  <a:lnTo>
                    <a:pt x="297" y="153"/>
                  </a:lnTo>
                  <a:lnTo>
                    <a:pt x="296" y="151"/>
                  </a:lnTo>
                  <a:lnTo>
                    <a:pt x="294" y="151"/>
                  </a:lnTo>
                  <a:lnTo>
                    <a:pt x="294" y="153"/>
                  </a:lnTo>
                  <a:lnTo>
                    <a:pt x="294" y="151"/>
                  </a:lnTo>
                  <a:lnTo>
                    <a:pt x="292" y="151"/>
                  </a:lnTo>
                  <a:lnTo>
                    <a:pt x="291" y="151"/>
                  </a:lnTo>
                  <a:lnTo>
                    <a:pt x="289" y="151"/>
                  </a:lnTo>
                  <a:lnTo>
                    <a:pt x="289" y="153"/>
                  </a:lnTo>
                  <a:lnTo>
                    <a:pt x="289" y="151"/>
                  </a:lnTo>
                  <a:lnTo>
                    <a:pt x="289" y="153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6" y="153"/>
                  </a:lnTo>
                  <a:lnTo>
                    <a:pt x="284" y="153"/>
                  </a:lnTo>
                  <a:lnTo>
                    <a:pt x="284" y="151"/>
                  </a:lnTo>
                  <a:lnTo>
                    <a:pt x="282" y="149"/>
                  </a:lnTo>
                  <a:lnTo>
                    <a:pt x="281" y="149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48"/>
                  </a:lnTo>
                  <a:lnTo>
                    <a:pt x="277" y="149"/>
                  </a:lnTo>
                  <a:lnTo>
                    <a:pt x="277" y="148"/>
                  </a:lnTo>
                  <a:lnTo>
                    <a:pt x="277" y="149"/>
                  </a:lnTo>
                  <a:lnTo>
                    <a:pt x="275" y="149"/>
                  </a:lnTo>
                  <a:lnTo>
                    <a:pt x="274" y="149"/>
                  </a:lnTo>
                  <a:lnTo>
                    <a:pt x="272" y="151"/>
                  </a:lnTo>
                  <a:lnTo>
                    <a:pt x="270" y="151"/>
                  </a:lnTo>
                  <a:lnTo>
                    <a:pt x="269" y="151"/>
                  </a:lnTo>
                  <a:lnTo>
                    <a:pt x="267" y="151"/>
                  </a:lnTo>
                  <a:lnTo>
                    <a:pt x="262" y="153"/>
                  </a:lnTo>
                  <a:lnTo>
                    <a:pt x="260" y="151"/>
                  </a:lnTo>
                  <a:lnTo>
                    <a:pt x="250" y="153"/>
                  </a:lnTo>
                  <a:lnTo>
                    <a:pt x="248" y="153"/>
                  </a:lnTo>
                  <a:lnTo>
                    <a:pt x="247" y="153"/>
                  </a:lnTo>
                  <a:lnTo>
                    <a:pt x="245" y="153"/>
                  </a:lnTo>
                  <a:lnTo>
                    <a:pt x="245" y="151"/>
                  </a:lnTo>
                  <a:lnTo>
                    <a:pt x="243" y="151"/>
                  </a:lnTo>
                  <a:lnTo>
                    <a:pt x="243" y="149"/>
                  </a:lnTo>
                  <a:lnTo>
                    <a:pt x="243" y="151"/>
                  </a:lnTo>
                  <a:lnTo>
                    <a:pt x="243" y="149"/>
                  </a:lnTo>
                  <a:lnTo>
                    <a:pt x="242" y="149"/>
                  </a:lnTo>
                  <a:lnTo>
                    <a:pt x="242" y="148"/>
                  </a:lnTo>
                  <a:lnTo>
                    <a:pt x="240" y="148"/>
                  </a:lnTo>
                  <a:lnTo>
                    <a:pt x="240" y="149"/>
                  </a:lnTo>
                  <a:lnTo>
                    <a:pt x="238" y="149"/>
                  </a:lnTo>
                  <a:lnTo>
                    <a:pt x="240" y="149"/>
                  </a:lnTo>
                  <a:lnTo>
                    <a:pt x="238" y="149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37" y="146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2" y="148"/>
                  </a:lnTo>
                  <a:lnTo>
                    <a:pt x="230" y="148"/>
                  </a:lnTo>
                  <a:lnTo>
                    <a:pt x="228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6" y="144"/>
                  </a:lnTo>
                  <a:lnTo>
                    <a:pt x="216" y="143"/>
                  </a:lnTo>
                  <a:lnTo>
                    <a:pt x="216" y="141"/>
                  </a:lnTo>
                  <a:lnTo>
                    <a:pt x="218" y="139"/>
                  </a:lnTo>
                  <a:lnTo>
                    <a:pt x="218" y="138"/>
                  </a:lnTo>
                  <a:lnTo>
                    <a:pt x="218" y="136"/>
                  </a:lnTo>
                  <a:lnTo>
                    <a:pt x="218" y="134"/>
                  </a:lnTo>
                  <a:lnTo>
                    <a:pt x="216" y="134"/>
                  </a:lnTo>
                  <a:lnTo>
                    <a:pt x="216" y="133"/>
                  </a:lnTo>
                  <a:lnTo>
                    <a:pt x="215" y="133"/>
                  </a:lnTo>
                  <a:lnTo>
                    <a:pt x="215" y="134"/>
                  </a:lnTo>
                  <a:lnTo>
                    <a:pt x="213" y="134"/>
                  </a:lnTo>
                  <a:lnTo>
                    <a:pt x="211" y="134"/>
                  </a:lnTo>
                  <a:lnTo>
                    <a:pt x="211" y="136"/>
                  </a:lnTo>
                  <a:lnTo>
                    <a:pt x="208" y="134"/>
                  </a:lnTo>
                  <a:lnTo>
                    <a:pt x="205" y="141"/>
                  </a:lnTo>
                  <a:lnTo>
                    <a:pt x="198" y="141"/>
                  </a:lnTo>
                  <a:lnTo>
                    <a:pt x="198" y="143"/>
                  </a:lnTo>
                  <a:lnTo>
                    <a:pt x="196" y="143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8"/>
                  </a:lnTo>
                  <a:lnTo>
                    <a:pt x="194" y="149"/>
                  </a:lnTo>
                  <a:lnTo>
                    <a:pt x="194" y="151"/>
                  </a:lnTo>
                  <a:lnTo>
                    <a:pt x="194" y="153"/>
                  </a:lnTo>
                  <a:lnTo>
                    <a:pt x="194" y="154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199" y="157"/>
                  </a:lnTo>
                  <a:lnTo>
                    <a:pt x="201" y="157"/>
                  </a:lnTo>
                  <a:lnTo>
                    <a:pt x="203" y="157"/>
                  </a:lnTo>
                  <a:lnTo>
                    <a:pt x="203" y="159"/>
                  </a:lnTo>
                  <a:lnTo>
                    <a:pt x="205" y="161"/>
                  </a:lnTo>
                  <a:lnTo>
                    <a:pt x="203" y="161"/>
                  </a:lnTo>
                  <a:lnTo>
                    <a:pt x="203" y="162"/>
                  </a:lnTo>
                  <a:lnTo>
                    <a:pt x="203" y="164"/>
                  </a:lnTo>
                  <a:lnTo>
                    <a:pt x="203" y="166"/>
                  </a:lnTo>
                  <a:lnTo>
                    <a:pt x="203" y="164"/>
                  </a:lnTo>
                  <a:lnTo>
                    <a:pt x="201" y="164"/>
                  </a:lnTo>
                  <a:lnTo>
                    <a:pt x="201" y="166"/>
                  </a:lnTo>
                  <a:lnTo>
                    <a:pt x="199" y="166"/>
                  </a:lnTo>
                  <a:lnTo>
                    <a:pt x="199" y="164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4" y="162"/>
                  </a:lnTo>
                  <a:lnTo>
                    <a:pt x="196" y="162"/>
                  </a:lnTo>
                  <a:lnTo>
                    <a:pt x="194" y="164"/>
                  </a:lnTo>
                  <a:lnTo>
                    <a:pt x="194" y="166"/>
                  </a:lnTo>
                  <a:lnTo>
                    <a:pt x="194" y="167"/>
                  </a:lnTo>
                  <a:lnTo>
                    <a:pt x="193" y="167"/>
                  </a:lnTo>
                  <a:lnTo>
                    <a:pt x="193" y="169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1" y="172"/>
                  </a:lnTo>
                  <a:lnTo>
                    <a:pt x="193" y="172"/>
                  </a:lnTo>
                  <a:lnTo>
                    <a:pt x="193" y="174"/>
                  </a:lnTo>
                  <a:lnTo>
                    <a:pt x="193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7"/>
                  </a:lnTo>
                  <a:lnTo>
                    <a:pt x="196" y="177"/>
                  </a:lnTo>
                  <a:lnTo>
                    <a:pt x="198" y="179"/>
                  </a:lnTo>
                  <a:lnTo>
                    <a:pt x="198" y="180"/>
                  </a:lnTo>
                  <a:lnTo>
                    <a:pt x="196" y="182"/>
                  </a:lnTo>
                  <a:lnTo>
                    <a:pt x="196" y="184"/>
                  </a:lnTo>
                  <a:lnTo>
                    <a:pt x="194" y="184"/>
                  </a:lnTo>
                  <a:lnTo>
                    <a:pt x="193" y="185"/>
                  </a:lnTo>
                  <a:lnTo>
                    <a:pt x="194" y="185"/>
                  </a:lnTo>
                  <a:lnTo>
                    <a:pt x="194" y="187"/>
                  </a:lnTo>
                  <a:lnTo>
                    <a:pt x="193" y="189"/>
                  </a:lnTo>
                  <a:lnTo>
                    <a:pt x="193" y="190"/>
                  </a:lnTo>
                  <a:lnTo>
                    <a:pt x="193" y="192"/>
                  </a:lnTo>
                  <a:lnTo>
                    <a:pt x="191" y="192"/>
                  </a:lnTo>
                  <a:lnTo>
                    <a:pt x="188" y="194"/>
                  </a:lnTo>
                  <a:lnTo>
                    <a:pt x="186" y="194"/>
                  </a:lnTo>
                  <a:lnTo>
                    <a:pt x="184" y="194"/>
                  </a:lnTo>
                  <a:lnTo>
                    <a:pt x="183" y="194"/>
                  </a:lnTo>
                  <a:lnTo>
                    <a:pt x="181" y="194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9" y="195"/>
                  </a:lnTo>
                  <a:lnTo>
                    <a:pt x="179" y="197"/>
                  </a:lnTo>
                  <a:lnTo>
                    <a:pt x="177" y="197"/>
                  </a:lnTo>
                  <a:lnTo>
                    <a:pt x="177" y="199"/>
                  </a:lnTo>
                  <a:lnTo>
                    <a:pt x="176" y="197"/>
                  </a:lnTo>
                  <a:lnTo>
                    <a:pt x="174" y="197"/>
                  </a:lnTo>
                  <a:lnTo>
                    <a:pt x="172" y="195"/>
                  </a:lnTo>
                  <a:lnTo>
                    <a:pt x="172" y="194"/>
                  </a:lnTo>
                  <a:lnTo>
                    <a:pt x="172" y="192"/>
                  </a:lnTo>
                  <a:lnTo>
                    <a:pt x="172" y="190"/>
                  </a:lnTo>
                  <a:lnTo>
                    <a:pt x="172" y="189"/>
                  </a:lnTo>
                  <a:lnTo>
                    <a:pt x="174" y="187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6" y="184"/>
                  </a:lnTo>
                  <a:lnTo>
                    <a:pt x="176" y="182"/>
                  </a:lnTo>
                  <a:lnTo>
                    <a:pt x="174" y="182"/>
                  </a:lnTo>
                  <a:lnTo>
                    <a:pt x="172" y="182"/>
                  </a:lnTo>
                  <a:lnTo>
                    <a:pt x="171" y="182"/>
                  </a:lnTo>
                  <a:lnTo>
                    <a:pt x="171" y="180"/>
                  </a:lnTo>
                  <a:lnTo>
                    <a:pt x="172" y="179"/>
                  </a:lnTo>
                  <a:lnTo>
                    <a:pt x="171" y="179"/>
                  </a:lnTo>
                  <a:lnTo>
                    <a:pt x="171" y="177"/>
                  </a:lnTo>
                  <a:lnTo>
                    <a:pt x="169" y="177"/>
                  </a:lnTo>
                  <a:lnTo>
                    <a:pt x="167" y="177"/>
                  </a:lnTo>
                  <a:lnTo>
                    <a:pt x="167" y="176"/>
                  </a:lnTo>
                  <a:lnTo>
                    <a:pt x="167" y="174"/>
                  </a:lnTo>
                  <a:lnTo>
                    <a:pt x="166" y="174"/>
                  </a:lnTo>
                  <a:lnTo>
                    <a:pt x="162" y="176"/>
                  </a:lnTo>
                  <a:lnTo>
                    <a:pt x="159" y="177"/>
                  </a:lnTo>
                  <a:lnTo>
                    <a:pt x="154" y="180"/>
                  </a:lnTo>
                  <a:lnTo>
                    <a:pt x="152" y="172"/>
                  </a:lnTo>
                  <a:lnTo>
                    <a:pt x="150" y="172"/>
                  </a:lnTo>
                  <a:lnTo>
                    <a:pt x="149" y="172"/>
                  </a:lnTo>
                  <a:lnTo>
                    <a:pt x="147" y="176"/>
                  </a:lnTo>
                  <a:lnTo>
                    <a:pt x="144" y="177"/>
                  </a:lnTo>
                  <a:lnTo>
                    <a:pt x="145" y="177"/>
                  </a:lnTo>
                  <a:lnTo>
                    <a:pt x="145" y="179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0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9"/>
                  </a:lnTo>
                  <a:lnTo>
                    <a:pt x="135" y="179"/>
                  </a:lnTo>
                  <a:lnTo>
                    <a:pt x="135" y="180"/>
                  </a:lnTo>
                  <a:lnTo>
                    <a:pt x="134" y="180"/>
                  </a:lnTo>
                  <a:lnTo>
                    <a:pt x="132" y="182"/>
                  </a:lnTo>
                  <a:lnTo>
                    <a:pt x="132" y="184"/>
                  </a:lnTo>
                  <a:lnTo>
                    <a:pt x="130" y="184"/>
                  </a:lnTo>
                  <a:lnTo>
                    <a:pt x="129" y="184"/>
                  </a:lnTo>
                  <a:lnTo>
                    <a:pt x="127" y="184"/>
                  </a:lnTo>
                  <a:lnTo>
                    <a:pt x="127" y="182"/>
                  </a:lnTo>
                  <a:lnTo>
                    <a:pt x="125" y="182"/>
                  </a:lnTo>
                  <a:lnTo>
                    <a:pt x="125" y="180"/>
                  </a:lnTo>
                  <a:lnTo>
                    <a:pt x="125" y="179"/>
                  </a:lnTo>
                  <a:lnTo>
                    <a:pt x="123" y="179"/>
                  </a:lnTo>
                  <a:lnTo>
                    <a:pt x="125" y="177"/>
                  </a:lnTo>
                  <a:lnTo>
                    <a:pt x="125" y="176"/>
                  </a:lnTo>
                  <a:lnTo>
                    <a:pt x="125" y="174"/>
                  </a:lnTo>
                  <a:lnTo>
                    <a:pt x="123" y="174"/>
                  </a:lnTo>
                  <a:lnTo>
                    <a:pt x="122" y="172"/>
                  </a:lnTo>
                  <a:lnTo>
                    <a:pt x="120" y="172"/>
                  </a:lnTo>
                  <a:lnTo>
                    <a:pt x="120" y="171"/>
                  </a:lnTo>
                  <a:lnTo>
                    <a:pt x="117" y="172"/>
                  </a:lnTo>
                  <a:lnTo>
                    <a:pt x="115" y="172"/>
                  </a:lnTo>
                  <a:lnTo>
                    <a:pt x="115" y="171"/>
                  </a:lnTo>
                  <a:lnTo>
                    <a:pt x="113" y="171"/>
                  </a:lnTo>
                  <a:lnTo>
                    <a:pt x="112" y="171"/>
                  </a:lnTo>
                  <a:lnTo>
                    <a:pt x="110" y="171"/>
                  </a:lnTo>
                  <a:lnTo>
                    <a:pt x="108" y="171"/>
                  </a:lnTo>
                  <a:lnTo>
                    <a:pt x="105" y="172"/>
                  </a:lnTo>
                  <a:lnTo>
                    <a:pt x="105" y="171"/>
                  </a:lnTo>
                  <a:lnTo>
                    <a:pt x="105" y="169"/>
                  </a:lnTo>
                  <a:lnTo>
                    <a:pt x="105" y="167"/>
                  </a:lnTo>
                  <a:lnTo>
                    <a:pt x="105" y="166"/>
                  </a:lnTo>
                  <a:lnTo>
                    <a:pt x="105" y="164"/>
                  </a:lnTo>
                  <a:lnTo>
                    <a:pt x="105" y="162"/>
                  </a:lnTo>
                  <a:lnTo>
                    <a:pt x="105" y="161"/>
                  </a:lnTo>
                  <a:lnTo>
                    <a:pt x="105" y="159"/>
                  </a:lnTo>
                  <a:lnTo>
                    <a:pt x="105" y="157"/>
                  </a:lnTo>
                  <a:lnTo>
                    <a:pt x="107" y="157"/>
                  </a:lnTo>
                  <a:lnTo>
                    <a:pt x="108" y="157"/>
                  </a:lnTo>
                  <a:lnTo>
                    <a:pt x="110" y="157"/>
                  </a:lnTo>
                  <a:lnTo>
                    <a:pt x="112" y="157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4"/>
                  </a:lnTo>
                  <a:lnTo>
                    <a:pt x="113" y="153"/>
                  </a:lnTo>
                  <a:lnTo>
                    <a:pt x="112" y="153"/>
                  </a:lnTo>
                  <a:lnTo>
                    <a:pt x="113" y="151"/>
                  </a:lnTo>
                  <a:lnTo>
                    <a:pt x="112" y="149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2" y="144"/>
                  </a:lnTo>
                  <a:lnTo>
                    <a:pt x="115" y="138"/>
                  </a:lnTo>
                  <a:lnTo>
                    <a:pt x="120" y="134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7" y="126"/>
                  </a:lnTo>
                  <a:lnTo>
                    <a:pt x="132" y="121"/>
                  </a:lnTo>
                  <a:lnTo>
                    <a:pt x="134" y="121"/>
                  </a:lnTo>
                  <a:lnTo>
                    <a:pt x="135" y="121"/>
                  </a:lnTo>
                  <a:lnTo>
                    <a:pt x="132" y="116"/>
                  </a:lnTo>
                  <a:lnTo>
                    <a:pt x="134" y="111"/>
                  </a:lnTo>
                  <a:lnTo>
                    <a:pt x="132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29" y="110"/>
                  </a:lnTo>
                  <a:lnTo>
                    <a:pt x="127" y="110"/>
                  </a:lnTo>
                  <a:lnTo>
                    <a:pt x="125" y="110"/>
                  </a:lnTo>
                  <a:lnTo>
                    <a:pt x="125" y="111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2" y="118"/>
                  </a:lnTo>
                  <a:lnTo>
                    <a:pt x="108" y="118"/>
                  </a:lnTo>
                  <a:lnTo>
                    <a:pt x="105" y="120"/>
                  </a:lnTo>
                  <a:lnTo>
                    <a:pt x="103" y="120"/>
                  </a:lnTo>
                  <a:lnTo>
                    <a:pt x="98" y="121"/>
                  </a:lnTo>
                  <a:lnTo>
                    <a:pt x="96" y="123"/>
                  </a:lnTo>
                  <a:lnTo>
                    <a:pt x="96" y="121"/>
                  </a:lnTo>
                  <a:lnTo>
                    <a:pt x="95" y="121"/>
                  </a:lnTo>
                  <a:lnTo>
                    <a:pt x="93" y="121"/>
                  </a:lnTo>
                  <a:lnTo>
                    <a:pt x="93" y="123"/>
                  </a:lnTo>
                  <a:lnTo>
                    <a:pt x="91" y="125"/>
                  </a:lnTo>
                  <a:lnTo>
                    <a:pt x="90" y="125"/>
                  </a:lnTo>
                  <a:lnTo>
                    <a:pt x="88" y="126"/>
                  </a:lnTo>
                  <a:lnTo>
                    <a:pt x="86" y="126"/>
                  </a:lnTo>
                  <a:lnTo>
                    <a:pt x="85" y="126"/>
                  </a:lnTo>
                  <a:lnTo>
                    <a:pt x="85" y="125"/>
                  </a:lnTo>
                  <a:lnTo>
                    <a:pt x="83" y="125"/>
                  </a:lnTo>
                  <a:lnTo>
                    <a:pt x="81" y="125"/>
                  </a:lnTo>
                  <a:lnTo>
                    <a:pt x="80" y="125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6" y="128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80" y="131"/>
                  </a:lnTo>
                  <a:lnTo>
                    <a:pt x="80" y="133"/>
                  </a:lnTo>
                  <a:lnTo>
                    <a:pt x="78" y="133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4" y="134"/>
                  </a:lnTo>
                  <a:lnTo>
                    <a:pt x="73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1" y="136"/>
                  </a:lnTo>
                  <a:lnTo>
                    <a:pt x="71" y="138"/>
                  </a:lnTo>
                  <a:lnTo>
                    <a:pt x="69" y="138"/>
                  </a:lnTo>
                  <a:lnTo>
                    <a:pt x="71" y="138"/>
                  </a:lnTo>
                  <a:lnTo>
                    <a:pt x="71" y="139"/>
                  </a:lnTo>
                  <a:lnTo>
                    <a:pt x="69" y="139"/>
                  </a:lnTo>
                  <a:lnTo>
                    <a:pt x="69" y="141"/>
                  </a:lnTo>
                  <a:lnTo>
                    <a:pt x="68" y="141"/>
                  </a:lnTo>
                  <a:lnTo>
                    <a:pt x="68" y="143"/>
                  </a:lnTo>
                  <a:lnTo>
                    <a:pt x="66" y="143"/>
                  </a:lnTo>
                  <a:lnTo>
                    <a:pt x="66" y="144"/>
                  </a:lnTo>
                  <a:lnTo>
                    <a:pt x="64" y="144"/>
                  </a:lnTo>
                  <a:lnTo>
                    <a:pt x="63" y="143"/>
                  </a:lnTo>
                  <a:lnTo>
                    <a:pt x="63" y="144"/>
                  </a:lnTo>
                  <a:lnTo>
                    <a:pt x="61" y="144"/>
                  </a:lnTo>
                  <a:lnTo>
                    <a:pt x="59" y="144"/>
                  </a:lnTo>
                  <a:lnTo>
                    <a:pt x="58" y="144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4" y="146"/>
                  </a:lnTo>
                  <a:lnTo>
                    <a:pt x="54" y="148"/>
                  </a:lnTo>
                  <a:lnTo>
                    <a:pt x="53" y="148"/>
                  </a:lnTo>
                  <a:lnTo>
                    <a:pt x="53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3" y="151"/>
                  </a:lnTo>
                  <a:lnTo>
                    <a:pt x="51" y="151"/>
                  </a:lnTo>
                  <a:lnTo>
                    <a:pt x="51" y="149"/>
                  </a:lnTo>
                  <a:lnTo>
                    <a:pt x="51" y="148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7" y="151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6" y="154"/>
                  </a:lnTo>
                  <a:lnTo>
                    <a:pt x="44" y="154"/>
                  </a:lnTo>
                  <a:lnTo>
                    <a:pt x="44" y="156"/>
                  </a:lnTo>
                  <a:lnTo>
                    <a:pt x="42" y="156"/>
                  </a:lnTo>
                  <a:lnTo>
                    <a:pt x="41" y="154"/>
                  </a:lnTo>
                  <a:lnTo>
                    <a:pt x="41" y="153"/>
                  </a:lnTo>
                  <a:lnTo>
                    <a:pt x="39" y="153"/>
                  </a:lnTo>
                  <a:lnTo>
                    <a:pt x="37" y="153"/>
                  </a:lnTo>
                  <a:lnTo>
                    <a:pt x="36" y="153"/>
                  </a:lnTo>
                  <a:lnTo>
                    <a:pt x="34" y="153"/>
                  </a:lnTo>
                  <a:lnTo>
                    <a:pt x="32" y="153"/>
                  </a:lnTo>
                  <a:lnTo>
                    <a:pt x="31" y="153"/>
                  </a:lnTo>
                  <a:lnTo>
                    <a:pt x="29" y="153"/>
                  </a:lnTo>
                  <a:lnTo>
                    <a:pt x="27" y="153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4" y="151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22" y="148"/>
                  </a:lnTo>
                  <a:lnTo>
                    <a:pt x="20" y="149"/>
                  </a:lnTo>
                  <a:lnTo>
                    <a:pt x="19" y="149"/>
                  </a:lnTo>
                  <a:lnTo>
                    <a:pt x="20" y="149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17" y="144"/>
                  </a:lnTo>
                  <a:lnTo>
                    <a:pt x="15" y="144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9" y="143"/>
                  </a:lnTo>
                  <a:lnTo>
                    <a:pt x="9" y="141"/>
                  </a:lnTo>
                  <a:lnTo>
                    <a:pt x="9" y="139"/>
                  </a:lnTo>
                  <a:lnTo>
                    <a:pt x="10" y="139"/>
                  </a:lnTo>
                  <a:lnTo>
                    <a:pt x="9" y="139"/>
                  </a:lnTo>
                  <a:lnTo>
                    <a:pt x="7" y="139"/>
                  </a:lnTo>
                  <a:lnTo>
                    <a:pt x="5" y="139"/>
                  </a:lnTo>
                  <a:lnTo>
                    <a:pt x="5" y="141"/>
                  </a:lnTo>
                  <a:lnTo>
                    <a:pt x="5" y="143"/>
                  </a:lnTo>
                  <a:lnTo>
                    <a:pt x="4" y="143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2" y="141"/>
                  </a:lnTo>
                  <a:lnTo>
                    <a:pt x="2" y="139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2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2" y="131"/>
                  </a:lnTo>
                  <a:lnTo>
                    <a:pt x="4" y="131"/>
                  </a:lnTo>
                  <a:lnTo>
                    <a:pt x="4" y="130"/>
                  </a:lnTo>
                  <a:lnTo>
                    <a:pt x="5" y="130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9" y="121"/>
                  </a:lnTo>
                  <a:lnTo>
                    <a:pt x="10" y="121"/>
                  </a:lnTo>
                  <a:lnTo>
                    <a:pt x="10" y="120"/>
                  </a:lnTo>
                  <a:lnTo>
                    <a:pt x="10" y="118"/>
                  </a:lnTo>
                  <a:lnTo>
                    <a:pt x="12" y="118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13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2" y="115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7" y="113"/>
                  </a:lnTo>
                  <a:lnTo>
                    <a:pt x="29" y="113"/>
                  </a:lnTo>
                  <a:lnTo>
                    <a:pt x="31" y="113"/>
                  </a:lnTo>
                  <a:lnTo>
                    <a:pt x="31" y="111"/>
                  </a:lnTo>
                  <a:lnTo>
                    <a:pt x="31" y="108"/>
                  </a:lnTo>
                  <a:lnTo>
                    <a:pt x="32" y="107"/>
                  </a:lnTo>
                  <a:lnTo>
                    <a:pt x="34" y="105"/>
                  </a:lnTo>
                  <a:lnTo>
                    <a:pt x="36" y="105"/>
                  </a:lnTo>
                  <a:lnTo>
                    <a:pt x="36" y="103"/>
                  </a:lnTo>
                  <a:lnTo>
                    <a:pt x="37" y="103"/>
                  </a:lnTo>
                  <a:lnTo>
                    <a:pt x="39" y="103"/>
                  </a:lnTo>
                  <a:lnTo>
                    <a:pt x="39" y="102"/>
                  </a:lnTo>
                  <a:lnTo>
                    <a:pt x="39" y="100"/>
                  </a:lnTo>
                  <a:lnTo>
                    <a:pt x="41" y="100"/>
                  </a:lnTo>
                  <a:lnTo>
                    <a:pt x="41" y="98"/>
                  </a:lnTo>
                  <a:lnTo>
                    <a:pt x="42" y="98"/>
                  </a:lnTo>
                  <a:lnTo>
                    <a:pt x="42" y="97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49" y="84"/>
                  </a:lnTo>
                  <a:lnTo>
                    <a:pt x="51" y="84"/>
                  </a:lnTo>
                  <a:lnTo>
                    <a:pt x="51" y="82"/>
                  </a:lnTo>
                  <a:lnTo>
                    <a:pt x="49" y="82"/>
                  </a:lnTo>
                  <a:lnTo>
                    <a:pt x="47" y="82"/>
                  </a:lnTo>
                  <a:lnTo>
                    <a:pt x="46" y="82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7" y="77"/>
                  </a:lnTo>
                  <a:lnTo>
                    <a:pt x="49" y="75"/>
                  </a:lnTo>
                  <a:lnTo>
                    <a:pt x="51" y="75"/>
                  </a:lnTo>
                  <a:lnTo>
                    <a:pt x="51" y="74"/>
                  </a:lnTo>
                  <a:lnTo>
                    <a:pt x="53" y="74"/>
                  </a:lnTo>
                  <a:lnTo>
                    <a:pt x="53" y="72"/>
                  </a:lnTo>
                  <a:lnTo>
                    <a:pt x="53" y="70"/>
                  </a:lnTo>
                  <a:lnTo>
                    <a:pt x="53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67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6" y="64"/>
                  </a:lnTo>
                  <a:lnTo>
                    <a:pt x="56" y="62"/>
                  </a:lnTo>
                  <a:lnTo>
                    <a:pt x="58" y="62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9" y="59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7"/>
                  </a:lnTo>
                  <a:lnTo>
                    <a:pt x="64" y="56"/>
                  </a:lnTo>
                  <a:lnTo>
                    <a:pt x="64" y="54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66" y="51"/>
                  </a:lnTo>
                  <a:lnTo>
                    <a:pt x="68" y="51"/>
                  </a:lnTo>
                  <a:lnTo>
                    <a:pt x="68" y="49"/>
                  </a:lnTo>
                  <a:lnTo>
                    <a:pt x="69" y="47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73" y="41"/>
                  </a:lnTo>
                  <a:lnTo>
                    <a:pt x="74" y="36"/>
                  </a:lnTo>
                  <a:lnTo>
                    <a:pt x="83" y="20"/>
                  </a:lnTo>
                  <a:lnTo>
                    <a:pt x="85" y="15"/>
                  </a:lnTo>
                  <a:lnTo>
                    <a:pt x="90" y="8"/>
                  </a:lnTo>
                  <a:lnTo>
                    <a:pt x="105" y="5"/>
                  </a:lnTo>
                  <a:lnTo>
                    <a:pt x="108" y="5"/>
                  </a:lnTo>
                  <a:lnTo>
                    <a:pt x="117" y="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31" name="Freeform 23"/>
            <p:cNvSpPr>
              <a:spLocks noChangeArrowheads="1"/>
            </p:cNvSpPr>
            <p:nvPr/>
          </p:nvSpPr>
          <p:spPr bwMode="auto">
            <a:xfrm>
              <a:off x="3960813" y="2341563"/>
              <a:ext cx="1544637" cy="1470025"/>
            </a:xfrm>
            <a:custGeom>
              <a:avLst/>
              <a:gdLst>
                <a:gd name="T0" fmla="*/ 2147483647 w 1081"/>
                <a:gd name="T1" fmla="*/ 2147483647 h 986"/>
                <a:gd name="T2" fmla="*/ 2147483647 w 1081"/>
                <a:gd name="T3" fmla="*/ 2147483647 h 986"/>
                <a:gd name="T4" fmla="*/ 2147483647 w 1081"/>
                <a:gd name="T5" fmla="*/ 2147483647 h 986"/>
                <a:gd name="T6" fmla="*/ 2147483647 w 1081"/>
                <a:gd name="T7" fmla="*/ 2147483647 h 986"/>
                <a:gd name="T8" fmla="*/ 2147483647 w 1081"/>
                <a:gd name="T9" fmla="*/ 2147483647 h 986"/>
                <a:gd name="T10" fmla="*/ 2147483647 w 1081"/>
                <a:gd name="T11" fmla="*/ 2147483647 h 986"/>
                <a:gd name="T12" fmla="*/ 2147483647 w 1081"/>
                <a:gd name="T13" fmla="*/ 2147483647 h 986"/>
                <a:gd name="T14" fmla="*/ 2147483647 w 1081"/>
                <a:gd name="T15" fmla="*/ 2147483647 h 986"/>
                <a:gd name="T16" fmla="*/ 2147483647 w 1081"/>
                <a:gd name="T17" fmla="*/ 2147483647 h 986"/>
                <a:gd name="T18" fmla="*/ 2147483647 w 1081"/>
                <a:gd name="T19" fmla="*/ 2147483647 h 986"/>
                <a:gd name="T20" fmla="*/ 2147483647 w 1081"/>
                <a:gd name="T21" fmla="*/ 2147483647 h 986"/>
                <a:gd name="T22" fmla="*/ 2147483647 w 1081"/>
                <a:gd name="T23" fmla="*/ 2147483647 h 986"/>
                <a:gd name="T24" fmla="*/ 2147483647 w 1081"/>
                <a:gd name="T25" fmla="*/ 2147483647 h 986"/>
                <a:gd name="T26" fmla="*/ 2147483647 w 1081"/>
                <a:gd name="T27" fmla="*/ 2147483647 h 986"/>
                <a:gd name="T28" fmla="*/ 2147483647 w 1081"/>
                <a:gd name="T29" fmla="*/ 2147483647 h 986"/>
                <a:gd name="T30" fmla="*/ 2147483647 w 1081"/>
                <a:gd name="T31" fmla="*/ 2147483647 h 986"/>
                <a:gd name="T32" fmla="*/ 2147483647 w 1081"/>
                <a:gd name="T33" fmla="*/ 2147483647 h 986"/>
                <a:gd name="T34" fmla="*/ 2147483647 w 1081"/>
                <a:gd name="T35" fmla="*/ 2147483647 h 986"/>
                <a:gd name="T36" fmla="*/ 2147483647 w 1081"/>
                <a:gd name="T37" fmla="*/ 2147483647 h 986"/>
                <a:gd name="T38" fmla="*/ 2147483647 w 1081"/>
                <a:gd name="T39" fmla="*/ 2147483647 h 986"/>
                <a:gd name="T40" fmla="*/ 2147483647 w 1081"/>
                <a:gd name="T41" fmla="*/ 2147483647 h 986"/>
                <a:gd name="T42" fmla="*/ 2147483647 w 1081"/>
                <a:gd name="T43" fmla="*/ 2147483647 h 986"/>
                <a:gd name="T44" fmla="*/ 2147483647 w 1081"/>
                <a:gd name="T45" fmla="*/ 2147483647 h 986"/>
                <a:gd name="T46" fmla="*/ 2147483647 w 1081"/>
                <a:gd name="T47" fmla="*/ 2147483647 h 986"/>
                <a:gd name="T48" fmla="*/ 2147483647 w 1081"/>
                <a:gd name="T49" fmla="*/ 2147483647 h 986"/>
                <a:gd name="T50" fmla="*/ 2147483647 w 1081"/>
                <a:gd name="T51" fmla="*/ 2147483647 h 986"/>
                <a:gd name="T52" fmla="*/ 2147483647 w 1081"/>
                <a:gd name="T53" fmla="*/ 2147483647 h 986"/>
                <a:gd name="T54" fmla="*/ 2147483647 w 1081"/>
                <a:gd name="T55" fmla="*/ 2147483647 h 986"/>
                <a:gd name="T56" fmla="*/ 2147483647 w 1081"/>
                <a:gd name="T57" fmla="*/ 2147483647 h 986"/>
                <a:gd name="T58" fmla="*/ 2147483647 w 1081"/>
                <a:gd name="T59" fmla="*/ 2147483647 h 986"/>
                <a:gd name="T60" fmla="*/ 2147483647 w 1081"/>
                <a:gd name="T61" fmla="*/ 2147483647 h 986"/>
                <a:gd name="T62" fmla="*/ 2147483647 w 1081"/>
                <a:gd name="T63" fmla="*/ 2147483647 h 986"/>
                <a:gd name="T64" fmla="*/ 2147483647 w 1081"/>
                <a:gd name="T65" fmla="*/ 2147483647 h 986"/>
                <a:gd name="T66" fmla="*/ 2147483647 w 1081"/>
                <a:gd name="T67" fmla="*/ 2147483647 h 986"/>
                <a:gd name="T68" fmla="*/ 2147483647 w 1081"/>
                <a:gd name="T69" fmla="*/ 2147483647 h 986"/>
                <a:gd name="T70" fmla="*/ 2147483647 w 1081"/>
                <a:gd name="T71" fmla="*/ 2147483647 h 986"/>
                <a:gd name="T72" fmla="*/ 2147483647 w 1081"/>
                <a:gd name="T73" fmla="*/ 2147483647 h 986"/>
                <a:gd name="T74" fmla="*/ 2147483647 w 1081"/>
                <a:gd name="T75" fmla="*/ 2147483647 h 986"/>
                <a:gd name="T76" fmla="*/ 2147483647 w 1081"/>
                <a:gd name="T77" fmla="*/ 2147483647 h 986"/>
                <a:gd name="T78" fmla="*/ 2147483647 w 1081"/>
                <a:gd name="T79" fmla="*/ 2147483647 h 986"/>
                <a:gd name="T80" fmla="*/ 2147483647 w 1081"/>
                <a:gd name="T81" fmla="*/ 2147483647 h 986"/>
                <a:gd name="T82" fmla="*/ 2147483647 w 1081"/>
                <a:gd name="T83" fmla="*/ 2147483647 h 986"/>
                <a:gd name="T84" fmla="*/ 2147483647 w 1081"/>
                <a:gd name="T85" fmla="*/ 2147483647 h 986"/>
                <a:gd name="T86" fmla="*/ 2147483647 w 1081"/>
                <a:gd name="T87" fmla="*/ 2147483647 h 986"/>
                <a:gd name="T88" fmla="*/ 2147483647 w 1081"/>
                <a:gd name="T89" fmla="*/ 2147483647 h 986"/>
                <a:gd name="T90" fmla="*/ 2147483647 w 1081"/>
                <a:gd name="T91" fmla="*/ 2147483647 h 986"/>
                <a:gd name="T92" fmla="*/ 2147483647 w 1081"/>
                <a:gd name="T93" fmla="*/ 2147483647 h 986"/>
                <a:gd name="T94" fmla="*/ 2147483647 w 1081"/>
                <a:gd name="T95" fmla="*/ 2147483647 h 986"/>
                <a:gd name="T96" fmla="*/ 2147483647 w 1081"/>
                <a:gd name="T97" fmla="*/ 2147483647 h 986"/>
                <a:gd name="T98" fmla="*/ 2147483647 w 1081"/>
                <a:gd name="T99" fmla="*/ 2147483647 h 986"/>
                <a:gd name="T100" fmla="*/ 2147483647 w 1081"/>
                <a:gd name="T101" fmla="*/ 2147483647 h 986"/>
                <a:gd name="T102" fmla="*/ 2147483647 w 1081"/>
                <a:gd name="T103" fmla="*/ 2147483647 h 986"/>
                <a:gd name="T104" fmla="*/ 2147483647 w 1081"/>
                <a:gd name="T105" fmla="*/ 2147483647 h 986"/>
                <a:gd name="T106" fmla="*/ 2147483647 w 1081"/>
                <a:gd name="T107" fmla="*/ 2147483647 h 986"/>
                <a:gd name="T108" fmla="*/ 2147483647 w 1081"/>
                <a:gd name="T109" fmla="*/ 2147483647 h 986"/>
                <a:gd name="T110" fmla="*/ 2147483647 w 1081"/>
                <a:gd name="T111" fmla="*/ 2147483647 h 986"/>
                <a:gd name="T112" fmla="*/ 2147483647 w 1081"/>
                <a:gd name="T113" fmla="*/ 2147483647 h 986"/>
                <a:gd name="T114" fmla="*/ 2147483647 w 1081"/>
                <a:gd name="T115" fmla="*/ 2147483647 h 986"/>
                <a:gd name="T116" fmla="*/ 2147483647 w 1081"/>
                <a:gd name="T117" fmla="*/ 2147483647 h 986"/>
                <a:gd name="T118" fmla="*/ 2147483647 w 1081"/>
                <a:gd name="T119" fmla="*/ 2147483647 h 986"/>
                <a:gd name="T120" fmla="*/ 2147483647 w 1081"/>
                <a:gd name="T121" fmla="*/ 2147483647 h 986"/>
                <a:gd name="T122" fmla="*/ 2147483647 w 1081"/>
                <a:gd name="T123" fmla="*/ 2147483647 h 986"/>
                <a:gd name="T124" fmla="*/ 2147483647 w 1081"/>
                <a:gd name="T125" fmla="*/ 2147483647 h 9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1"/>
                <a:gd name="T190" fmla="*/ 0 h 986"/>
                <a:gd name="T191" fmla="*/ 1081 w 1081"/>
                <a:gd name="T192" fmla="*/ 986 h 9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1" h="986">
                  <a:moveTo>
                    <a:pt x="302" y="135"/>
                  </a:moveTo>
                  <a:lnTo>
                    <a:pt x="304" y="133"/>
                  </a:lnTo>
                  <a:lnTo>
                    <a:pt x="305" y="132"/>
                  </a:lnTo>
                  <a:lnTo>
                    <a:pt x="307" y="132"/>
                  </a:lnTo>
                  <a:lnTo>
                    <a:pt x="309" y="130"/>
                  </a:lnTo>
                  <a:lnTo>
                    <a:pt x="309" y="128"/>
                  </a:lnTo>
                  <a:lnTo>
                    <a:pt x="310" y="128"/>
                  </a:lnTo>
                  <a:lnTo>
                    <a:pt x="312" y="127"/>
                  </a:lnTo>
                  <a:lnTo>
                    <a:pt x="312" y="125"/>
                  </a:lnTo>
                  <a:lnTo>
                    <a:pt x="310" y="125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5" y="127"/>
                  </a:lnTo>
                  <a:lnTo>
                    <a:pt x="304" y="127"/>
                  </a:lnTo>
                  <a:lnTo>
                    <a:pt x="302" y="127"/>
                  </a:lnTo>
                  <a:lnTo>
                    <a:pt x="302" y="125"/>
                  </a:lnTo>
                  <a:lnTo>
                    <a:pt x="302" y="124"/>
                  </a:lnTo>
                  <a:lnTo>
                    <a:pt x="304" y="124"/>
                  </a:lnTo>
                  <a:lnTo>
                    <a:pt x="304" y="120"/>
                  </a:lnTo>
                  <a:lnTo>
                    <a:pt x="305" y="119"/>
                  </a:lnTo>
                  <a:lnTo>
                    <a:pt x="305" y="117"/>
                  </a:lnTo>
                  <a:lnTo>
                    <a:pt x="307" y="117"/>
                  </a:lnTo>
                  <a:lnTo>
                    <a:pt x="307" y="115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5" y="109"/>
                  </a:lnTo>
                  <a:lnTo>
                    <a:pt x="304" y="109"/>
                  </a:lnTo>
                  <a:lnTo>
                    <a:pt x="304" y="107"/>
                  </a:lnTo>
                  <a:lnTo>
                    <a:pt x="304" y="105"/>
                  </a:lnTo>
                  <a:lnTo>
                    <a:pt x="305" y="104"/>
                  </a:lnTo>
                  <a:lnTo>
                    <a:pt x="305" y="102"/>
                  </a:lnTo>
                  <a:lnTo>
                    <a:pt x="307" y="101"/>
                  </a:lnTo>
                  <a:lnTo>
                    <a:pt x="309" y="101"/>
                  </a:lnTo>
                  <a:lnTo>
                    <a:pt x="309" y="99"/>
                  </a:lnTo>
                  <a:lnTo>
                    <a:pt x="310" y="97"/>
                  </a:lnTo>
                  <a:lnTo>
                    <a:pt x="310" y="96"/>
                  </a:lnTo>
                  <a:lnTo>
                    <a:pt x="310" y="94"/>
                  </a:lnTo>
                  <a:lnTo>
                    <a:pt x="310" y="92"/>
                  </a:lnTo>
                  <a:lnTo>
                    <a:pt x="312" y="92"/>
                  </a:lnTo>
                  <a:lnTo>
                    <a:pt x="312" y="91"/>
                  </a:lnTo>
                  <a:lnTo>
                    <a:pt x="314" y="91"/>
                  </a:lnTo>
                  <a:lnTo>
                    <a:pt x="314" y="89"/>
                  </a:lnTo>
                  <a:lnTo>
                    <a:pt x="312" y="87"/>
                  </a:lnTo>
                  <a:lnTo>
                    <a:pt x="312" y="86"/>
                  </a:lnTo>
                  <a:lnTo>
                    <a:pt x="314" y="86"/>
                  </a:lnTo>
                  <a:lnTo>
                    <a:pt x="314" y="84"/>
                  </a:lnTo>
                  <a:lnTo>
                    <a:pt x="314" y="82"/>
                  </a:lnTo>
                  <a:lnTo>
                    <a:pt x="314" y="81"/>
                  </a:lnTo>
                  <a:lnTo>
                    <a:pt x="314" y="79"/>
                  </a:lnTo>
                  <a:lnTo>
                    <a:pt x="314" y="78"/>
                  </a:lnTo>
                  <a:lnTo>
                    <a:pt x="314" y="76"/>
                  </a:lnTo>
                  <a:lnTo>
                    <a:pt x="314" y="74"/>
                  </a:lnTo>
                  <a:lnTo>
                    <a:pt x="315" y="74"/>
                  </a:lnTo>
                  <a:lnTo>
                    <a:pt x="315" y="73"/>
                  </a:lnTo>
                  <a:lnTo>
                    <a:pt x="317" y="73"/>
                  </a:lnTo>
                  <a:lnTo>
                    <a:pt x="315" y="71"/>
                  </a:lnTo>
                  <a:lnTo>
                    <a:pt x="317" y="69"/>
                  </a:lnTo>
                  <a:lnTo>
                    <a:pt x="315" y="68"/>
                  </a:lnTo>
                  <a:lnTo>
                    <a:pt x="314" y="63"/>
                  </a:lnTo>
                  <a:lnTo>
                    <a:pt x="312" y="61"/>
                  </a:lnTo>
                  <a:lnTo>
                    <a:pt x="312" y="60"/>
                  </a:lnTo>
                  <a:lnTo>
                    <a:pt x="312" y="58"/>
                  </a:lnTo>
                  <a:lnTo>
                    <a:pt x="310" y="56"/>
                  </a:lnTo>
                  <a:lnTo>
                    <a:pt x="309" y="53"/>
                  </a:lnTo>
                  <a:lnTo>
                    <a:pt x="309" y="51"/>
                  </a:lnTo>
                  <a:lnTo>
                    <a:pt x="309" y="50"/>
                  </a:lnTo>
                  <a:lnTo>
                    <a:pt x="309" y="48"/>
                  </a:lnTo>
                  <a:lnTo>
                    <a:pt x="307" y="46"/>
                  </a:lnTo>
                  <a:lnTo>
                    <a:pt x="307" y="45"/>
                  </a:lnTo>
                  <a:lnTo>
                    <a:pt x="309" y="45"/>
                  </a:lnTo>
                  <a:lnTo>
                    <a:pt x="309" y="43"/>
                  </a:lnTo>
                  <a:lnTo>
                    <a:pt x="312" y="43"/>
                  </a:lnTo>
                  <a:lnTo>
                    <a:pt x="314" y="41"/>
                  </a:lnTo>
                  <a:lnTo>
                    <a:pt x="315" y="40"/>
                  </a:lnTo>
                  <a:lnTo>
                    <a:pt x="315" y="38"/>
                  </a:lnTo>
                  <a:lnTo>
                    <a:pt x="317" y="38"/>
                  </a:lnTo>
                  <a:lnTo>
                    <a:pt x="317" y="37"/>
                  </a:lnTo>
                  <a:lnTo>
                    <a:pt x="317" y="35"/>
                  </a:lnTo>
                  <a:lnTo>
                    <a:pt x="317" y="33"/>
                  </a:lnTo>
                  <a:lnTo>
                    <a:pt x="321" y="32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2" y="20"/>
                  </a:lnTo>
                  <a:lnTo>
                    <a:pt x="322" y="18"/>
                  </a:lnTo>
                  <a:lnTo>
                    <a:pt x="322" y="17"/>
                  </a:lnTo>
                  <a:lnTo>
                    <a:pt x="324" y="14"/>
                  </a:lnTo>
                  <a:lnTo>
                    <a:pt x="324" y="12"/>
                  </a:lnTo>
                  <a:lnTo>
                    <a:pt x="324" y="10"/>
                  </a:lnTo>
                  <a:lnTo>
                    <a:pt x="324" y="9"/>
                  </a:lnTo>
                  <a:lnTo>
                    <a:pt x="327" y="5"/>
                  </a:lnTo>
                  <a:lnTo>
                    <a:pt x="329" y="4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7" y="4"/>
                  </a:lnTo>
                  <a:lnTo>
                    <a:pt x="337" y="5"/>
                  </a:lnTo>
                  <a:lnTo>
                    <a:pt x="339" y="7"/>
                  </a:lnTo>
                  <a:lnTo>
                    <a:pt x="339" y="10"/>
                  </a:lnTo>
                  <a:lnTo>
                    <a:pt x="341" y="10"/>
                  </a:lnTo>
                  <a:lnTo>
                    <a:pt x="343" y="12"/>
                  </a:lnTo>
                  <a:lnTo>
                    <a:pt x="344" y="14"/>
                  </a:lnTo>
                  <a:lnTo>
                    <a:pt x="344" y="15"/>
                  </a:lnTo>
                  <a:lnTo>
                    <a:pt x="346" y="17"/>
                  </a:lnTo>
                  <a:lnTo>
                    <a:pt x="346" y="18"/>
                  </a:lnTo>
                  <a:lnTo>
                    <a:pt x="348" y="20"/>
                  </a:lnTo>
                  <a:lnTo>
                    <a:pt x="348" y="22"/>
                  </a:lnTo>
                  <a:lnTo>
                    <a:pt x="349" y="23"/>
                  </a:lnTo>
                  <a:lnTo>
                    <a:pt x="349" y="25"/>
                  </a:lnTo>
                  <a:lnTo>
                    <a:pt x="349" y="28"/>
                  </a:lnTo>
                  <a:lnTo>
                    <a:pt x="351" y="28"/>
                  </a:lnTo>
                  <a:lnTo>
                    <a:pt x="353" y="30"/>
                  </a:lnTo>
                  <a:lnTo>
                    <a:pt x="354" y="33"/>
                  </a:lnTo>
                  <a:lnTo>
                    <a:pt x="354" y="35"/>
                  </a:lnTo>
                  <a:lnTo>
                    <a:pt x="354" y="37"/>
                  </a:lnTo>
                  <a:lnTo>
                    <a:pt x="354" y="40"/>
                  </a:lnTo>
                  <a:lnTo>
                    <a:pt x="356" y="41"/>
                  </a:lnTo>
                  <a:lnTo>
                    <a:pt x="356" y="43"/>
                  </a:lnTo>
                  <a:lnTo>
                    <a:pt x="358" y="45"/>
                  </a:lnTo>
                  <a:lnTo>
                    <a:pt x="359" y="48"/>
                  </a:lnTo>
                  <a:lnTo>
                    <a:pt x="359" y="50"/>
                  </a:lnTo>
                  <a:lnTo>
                    <a:pt x="359" y="51"/>
                  </a:lnTo>
                  <a:lnTo>
                    <a:pt x="359" y="53"/>
                  </a:lnTo>
                  <a:lnTo>
                    <a:pt x="359" y="55"/>
                  </a:lnTo>
                  <a:lnTo>
                    <a:pt x="359" y="56"/>
                  </a:lnTo>
                  <a:lnTo>
                    <a:pt x="359" y="58"/>
                  </a:lnTo>
                  <a:lnTo>
                    <a:pt x="361" y="60"/>
                  </a:lnTo>
                  <a:lnTo>
                    <a:pt x="363" y="61"/>
                  </a:lnTo>
                  <a:lnTo>
                    <a:pt x="363" y="63"/>
                  </a:lnTo>
                  <a:lnTo>
                    <a:pt x="364" y="66"/>
                  </a:lnTo>
                  <a:lnTo>
                    <a:pt x="368" y="68"/>
                  </a:lnTo>
                  <a:lnTo>
                    <a:pt x="370" y="69"/>
                  </a:lnTo>
                  <a:lnTo>
                    <a:pt x="370" y="71"/>
                  </a:lnTo>
                  <a:lnTo>
                    <a:pt x="370" y="73"/>
                  </a:lnTo>
                  <a:lnTo>
                    <a:pt x="370" y="74"/>
                  </a:lnTo>
                  <a:lnTo>
                    <a:pt x="371" y="76"/>
                  </a:lnTo>
                  <a:lnTo>
                    <a:pt x="373" y="76"/>
                  </a:lnTo>
                  <a:lnTo>
                    <a:pt x="375" y="76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6" y="79"/>
                  </a:lnTo>
                  <a:lnTo>
                    <a:pt x="378" y="79"/>
                  </a:lnTo>
                  <a:lnTo>
                    <a:pt x="378" y="81"/>
                  </a:lnTo>
                  <a:lnTo>
                    <a:pt x="378" y="82"/>
                  </a:lnTo>
                  <a:lnTo>
                    <a:pt x="376" y="86"/>
                  </a:lnTo>
                  <a:lnTo>
                    <a:pt x="376" y="87"/>
                  </a:lnTo>
                  <a:lnTo>
                    <a:pt x="375" y="87"/>
                  </a:lnTo>
                  <a:lnTo>
                    <a:pt x="375" y="89"/>
                  </a:lnTo>
                  <a:lnTo>
                    <a:pt x="375" y="91"/>
                  </a:lnTo>
                  <a:lnTo>
                    <a:pt x="375" y="92"/>
                  </a:lnTo>
                  <a:lnTo>
                    <a:pt x="375" y="94"/>
                  </a:lnTo>
                  <a:lnTo>
                    <a:pt x="375" y="96"/>
                  </a:lnTo>
                  <a:lnTo>
                    <a:pt x="375" y="97"/>
                  </a:lnTo>
                  <a:lnTo>
                    <a:pt x="373" y="99"/>
                  </a:lnTo>
                  <a:lnTo>
                    <a:pt x="373" y="101"/>
                  </a:lnTo>
                  <a:lnTo>
                    <a:pt x="375" y="101"/>
                  </a:lnTo>
                  <a:lnTo>
                    <a:pt x="375" y="102"/>
                  </a:lnTo>
                  <a:lnTo>
                    <a:pt x="376" y="102"/>
                  </a:lnTo>
                  <a:lnTo>
                    <a:pt x="376" y="104"/>
                  </a:lnTo>
                  <a:lnTo>
                    <a:pt x="376" y="105"/>
                  </a:lnTo>
                  <a:lnTo>
                    <a:pt x="376" y="107"/>
                  </a:lnTo>
                  <a:lnTo>
                    <a:pt x="378" y="109"/>
                  </a:lnTo>
                  <a:lnTo>
                    <a:pt x="378" y="110"/>
                  </a:lnTo>
                  <a:lnTo>
                    <a:pt x="376" y="112"/>
                  </a:lnTo>
                  <a:lnTo>
                    <a:pt x="376" y="114"/>
                  </a:lnTo>
                  <a:lnTo>
                    <a:pt x="378" y="114"/>
                  </a:lnTo>
                  <a:lnTo>
                    <a:pt x="378" y="115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0" y="119"/>
                  </a:lnTo>
                  <a:lnTo>
                    <a:pt x="380" y="120"/>
                  </a:lnTo>
                  <a:lnTo>
                    <a:pt x="381" y="122"/>
                  </a:lnTo>
                  <a:lnTo>
                    <a:pt x="381" y="124"/>
                  </a:lnTo>
                  <a:lnTo>
                    <a:pt x="381" y="125"/>
                  </a:lnTo>
                  <a:lnTo>
                    <a:pt x="381" y="127"/>
                  </a:lnTo>
                  <a:lnTo>
                    <a:pt x="381" y="128"/>
                  </a:lnTo>
                  <a:lnTo>
                    <a:pt x="381" y="130"/>
                  </a:lnTo>
                  <a:lnTo>
                    <a:pt x="383" y="130"/>
                  </a:lnTo>
                  <a:lnTo>
                    <a:pt x="385" y="130"/>
                  </a:lnTo>
                  <a:lnTo>
                    <a:pt x="386" y="130"/>
                  </a:lnTo>
                  <a:lnTo>
                    <a:pt x="388" y="130"/>
                  </a:lnTo>
                  <a:lnTo>
                    <a:pt x="390" y="130"/>
                  </a:lnTo>
                  <a:lnTo>
                    <a:pt x="393" y="132"/>
                  </a:lnTo>
                  <a:lnTo>
                    <a:pt x="393" y="133"/>
                  </a:lnTo>
                  <a:lnTo>
                    <a:pt x="395" y="133"/>
                  </a:lnTo>
                  <a:lnTo>
                    <a:pt x="397" y="133"/>
                  </a:lnTo>
                  <a:lnTo>
                    <a:pt x="398" y="133"/>
                  </a:lnTo>
                  <a:lnTo>
                    <a:pt x="400" y="135"/>
                  </a:lnTo>
                  <a:lnTo>
                    <a:pt x="400" y="137"/>
                  </a:lnTo>
                  <a:lnTo>
                    <a:pt x="398" y="138"/>
                  </a:lnTo>
                  <a:lnTo>
                    <a:pt x="398" y="140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3" y="142"/>
                  </a:lnTo>
                  <a:lnTo>
                    <a:pt x="405" y="142"/>
                  </a:lnTo>
                  <a:lnTo>
                    <a:pt x="408" y="142"/>
                  </a:lnTo>
                  <a:lnTo>
                    <a:pt x="408" y="143"/>
                  </a:lnTo>
                  <a:lnTo>
                    <a:pt x="410" y="145"/>
                  </a:lnTo>
                  <a:lnTo>
                    <a:pt x="412" y="145"/>
                  </a:lnTo>
                  <a:lnTo>
                    <a:pt x="413" y="145"/>
                  </a:lnTo>
                  <a:lnTo>
                    <a:pt x="415" y="145"/>
                  </a:lnTo>
                  <a:lnTo>
                    <a:pt x="417" y="145"/>
                  </a:lnTo>
                  <a:lnTo>
                    <a:pt x="419" y="145"/>
                  </a:lnTo>
                  <a:lnTo>
                    <a:pt x="420" y="147"/>
                  </a:lnTo>
                  <a:lnTo>
                    <a:pt x="422" y="147"/>
                  </a:lnTo>
                  <a:lnTo>
                    <a:pt x="424" y="150"/>
                  </a:lnTo>
                  <a:lnTo>
                    <a:pt x="425" y="151"/>
                  </a:lnTo>
                  <a:lnTo>
                    <a:pt x="425" y="153"/>
                  </a:lnTo>
                  <a:lnTo>
                    <a:pt x="429" y="153"/>
                  </a:lnTo>
                  <a:lnTo>
                    <a:pt x="429" y="155"/>
                  </a:lnTo>
                  <a:lnTo>
                    <a:pt x="430" y="155"/>
                  </a:lnTo>
                  <a:lnTo>
                    <a:pt x="430" y="156"/>
                  </a:lnTo>
                  <a:lnTo>
                    <a:pt x="432" y="158"/>
                  </a:lnTo>
                  <a:lnTo>
                    <a:pt x="432" y="160"/>
                  </a:lnTo>
                  <a:lnTo>
                    <a:pt x="434" y="161"/>
                  </a:lnTo>
                  <a:lnTo>
                    <a:pt x="435" y="161"/>
                  </a:lnTo>
                  <a:lnTo>
                    <a:pt x="435" y="163"/>
                  </a:lnTo>
                  <a:lnTo>
                    <a:pt x="434" y="163"/>
                  </a:lnTo>
                  <a:lnTo>
                    <a:pt x="434" y="165"/>
                  </a:lnTo>
                  <a:lnTo>
                    <a:pt x="432" y="166"/>
                  </a:lnTo>
                  <a:lnTo>
                    <a:pt x="434" y="166"/>
                  </a:lnTo>
                  <a:lnTo>
                    <a:pt x="434" y="168"/>
                  </a:lnTo>
                  <a:lnTo>
                    <a:pt x="432" y="170"/>
                  </a:lnTo>
                  <a:lnTo>
                    <a:pt x="434" y="170"/>
                  </a:lnTo>
                  <a:lnTo>
                    <a:pt x="434" y="171"/>
                  </a:lnTo>
                  <a:lnTo>
                    <a:pt x="435" y="171"/>
                  </a:lnTo>
                  <a:lnTo>
                    <a:pt x="435" y="173"/>
                  </a:lnTo>
                  <a:lnTo>
                    <a:pt x="437" y="173"/>
                  </a:lnTo>
                  <a:lnTo>
                    <a:pt x="439" y="174"/>
                  </a:lnTo>
                  <a:lnTo>
                    <a:pt x="440" y="174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4"/>
                  </a:lnTo>
                  <a:lnTo>
                    <a:pt x="446" y="174"/>
                  </a:lnTo>
                  <a:lnTo>
                    <a:pt x="447" y="174"/>
                  </a:lnTo>
                  <a:lnTo>
                    <a:pt x="449" y="174"/>
                  </a:lnTo>
                  <a:lnTo>
                    <a:pt x="451" y="174"/>
                  </a:lnTo>
                  <a:lnTo>
                    <a:pt x="452" y="174"/>
                  </a:lnTo>
                  <a:lnTo>
                    <a:pt x="454" y="174"/>
                  </a:lnTo>
                  <a:lnTo>
                    <a:pt x="456" y="176"/>
                  </a:lnTo>
                  <a:lnTo>
                    <a:pt x="457" y="178"/>
                  </a:lnTo>
                  <a:lnTo>
                    <a:pt x="457" y="179"/>
                  </a:lnTo>
                  <a:lnTo>
                    <a:pt x="459" y="179"/>
                  </a:lnTo>
                  <a:lnTo>
                    <a:pt x="459" y="183"/>
                  </a:lnTo>
                  <a:lnTo>
                    <a:pt x="459" y="184"/>
                  </a:lnTo>
                  <a:lnTo>
                    <a:pt x="459" y="186"/>
                  </a:lnTo>
                  <a:lnTo>
                    <a:pt x="459" y="188"/>
                  </a:lnTo>
                  <a:lnTo>
                    <a:pt x="461" y="188"/>
                  </a:lnTo>
                  <a:lnTo>
                    <a:pt x="461" y="189"/>
                  </a:lnTo>
                  <a:lnTo>
                    <a:pt x="461" y="191"/>
                  </a:lnTo>
                  <a:lnTo>
                    <a:pt x="462" y="191"/>
                  </a:lnTo>
                  <a:lnTo>
                    <a:pt x="462" y="189"/>
                  </a:lnTo>
                  <a:lnTo>
                    <a:pt x="464" y="189"/>
                  </a:lnTo>
                  <a:lnTo>
                    <a:pt x="466" y="188"/>
                  </a:lnTo>
                  <a:lnTo>
                    <a:pt x="467" y="188"/>
                  </a:lnTo>
                  <a:lnTo>
                    <a:pt x="469" y="188"/>
                  </a:lnTo>
                  <a:lnTo>
                    <a:pt x="469" y="186"/>
                  </a:lnTo>
                  <a:lnTo>
                    <a:pt x="518" y="191"/>
                  </a:lnTo>
                  <a:lnTo>
                    <a:pt x="626" y="199"/>
                  </a:lnTo>
                  <a:lnTo>
                    <a:pt x="665" y="202"/>
                  </a:lnTo>
                  <a:lnTo>
                    <a:pt x="712" y="206"/>
                  </a:lnTo>
                  <a:lnTo>
                    <a:pt x="761" y="209"/>
                  </a:lnTo>
                  <a:lnTo>
                    <a:pt x="805" y="212"/>
                  </a:lnTo>
                  <a:lnTo>
                    <a:pt x="854" y="216"/>
                  </a:lnTo>
                  <a:lnTo>
                    <a:pt x="888" y="219"/>
                  </a:lnTo>
                  <a:lnTo>
                    <a:pt x="913" y="220"/>
                  </a:lnTo>
                  <a:lnTo>
                    <a:pt x="979" y="224"/>
                  </a:lnTo>
                  <a:lnTo>
                    <a:pt x="1021" y="227"/>
                  </a:lnTo>
                  <a:lnTo>
                    <a:pt x="1055" y="229"/>
                  </a:lnTo>
                  <a:lnTo>
                    <a:pt x="1081" y="230"/>
                  </a:lnTo>
                  <a:lnTo>
                    <a:pt x="1081" y="232"/>
                  </a:lnTo>
                  <a:lnTo>
                    <a:pt x="1079" y="232"/>
                  </a:lnTo>
                  <a:lnTo>
                    <a:pt x="1079" y="234"/>
                  </a:lnTo>
                  <a:lnTo>
                    <a:pt x="1077" y="235"/>
                  </a:lnTo>
                  <a:lnTo>
                    <a:pt x="1077" y="237"/>
                  </a:lnTo>
                  <a:lnTo>
                    <a:pt x="1077" y="239"/>
                  </a:lnTo>
                  <a:lnTo>
                    <a:pt x="1077" y="240"/>
                  </a:lnTo>
                  <a:lnTo>
                    <a:pt x="1076" y="240"/>
                  </a:lnTo>
                  <a:lnTo>
                    <a:pt x="1076" y="242"/>
                  </a:lnTo>
                  <a:lnTo>
                    <a:pt x="1076" y="243"/>
                  </a:lnTo>
                  <a:lnTo>
                    <a:pt x="1074" y="243"/>
                  </a:lnTo>
                  <a:lnTo>
                    <a:pt x="1074" y="245"/>
                  </a:lnTo>
                  <a:lnTo>
                    <a:pt x="1074" y="247"/>
                  </a:lnTo>
                  <a:lnTo>
                    <a:pt x="1074" y="248"/>
                  </a:lnTo>
                  <a:lnTo>
                    <a:pt x="1072" y="250"/>
                  </a:lnTo>
                  <a:lnTo>
                    <a:pt x="1070" y="250"/>
                  </a:lnTo>
                  <a:lnTo>
                    <a:pt x="1069" y="252"/>
                  </a:lnTo>
                  <a:lnTo>
                    <a:pt x="1069" y="253"/>
                  </a:lnTo>
                  <a:lnTo>
                    <a:pt x="1067" y="255"/>
                  </a:lnTo>
                  <a:lnTo>
                    <a:pt x="1065" y="257"/>
                  </a:lnTo>
                  <a:lnTo>
                    <a:pt x="1064" y="260"/>
                  </a:lnTo>
                  <a:lnTo>
                    <a:pt x="1065" y="262"/>
                  </a:lnTo>
                  <a:lnTo>
                    <a:pt x="1065" y="265"/>
                  </a:lnTo>
                  <a:lnTo>
                    <a:pt x="1065" y="266"/>
                  </a:lnTo>
                  <a:lnTo>
                    <a:pt x="1065" y="268"/>
                  </a:lnTo>
                  <a:lnTo>
                    <a:pt x="1064" y="268"/>
                  </a:lnTo>
                  <a:lnTo>
                    <a:pt x="1064" y="270"/>
                  </a:lnTo>
                  <a:lnTo>
                    <a:pt x="1064" y="271"/>
                  </a:lnTo>
                  <a:lnTo>
                    <a:pt x="1064" y="273"/>
                  </a:lnTo>
                  <a:lnTo>
                    <a:pt x="1062" y="276"/>
                  </a:lnTo>
                  <a:lnTo>
                    <a:pt x="1062" y="278"/>
                  </a:lnTo>
                  <a:lnTo>
                    <a:pt x="1060" y="280"/>
                  </a:lnTo>
                  <a:lnTo>
                    <a:pt x="1060" y="281"/>
                  </a:lnTo>
                  <a:lnTo>
                    <a:pt x="1059" y="281"/>
                  </a:lnTo>
                  <a:lnTo>
                    <a:pt x="1057" y="283"/>
                  </a:lnTo>
                  <a:lnTo>
                    <a:pt x="1057" y="285"/>
                  </a:lnTo>
                  <a:lnTo>
                    <a:pt x="1055" y="288"/>
                  </a:lnTo>
                  <a:lnTo>
                    <a:pt x="1055" y="289"/>
                  </a:lnTo>
                  <a:lnTo>
                    <a:pt x="1057" y="289"/>
                  </a:lnTo>
                  <a:lnTo>
                    <a:pt x="1055" y="291"/>
                  </a:lnTo>
                  <a:lnTo>
                    <a:pt x="1054" y="291"/>
                  </a:lnTo>
                  <a:lnTo>
                    <a:pt x="1054" y="293"/>
                  </a:lnTo>
                  <a:lnTo>
                    <a:pt x="1052" y="294"/>
                  </a:lnTo>
                  <a:lnTo>
                    <a:pt x="1054" y="296"/>
                  </a:lnTo>
                  <a:lnTo>
                    <a:pt x="1054" y="298"/>
                  </a:lnTo>
                  <a:lnTo>
                    <a:pt x="1052" y="298"/>
                  </a:lnTo>
                  <a:lnTo>
                    <a:pt x="1052" y="299"/>
                  </a:lnTo>
                  <a:lnTo>
                    <a:pt x="1052" y="301"/>
                  </a:lnTo>
                  <a:lnTo>
                    <a:pt x="1050" y="301"/>
                  </a:lnTo>
                  <a:lnTo>
                    <a:pt x="1048" y="301"/>
                  </a:lnTo>
                  <a:lnTo>
                    <a:pt x="1048" y="303"/>
                  </a:lnTo>
                  <a:lnTo>
                    <a:pt x="1047" y="303"/>
                  </a:lnTo>
                  <a:lnTo>
                    <a:pt x="1047" y="304"/>
                  </a:lnTo>
                  <a:lnTo>
                    <a:pt x="1045" y="306"/>
                  </a:lnTo>
                  <a:lnTo>
                    <a:pt x="1045" y="307"/>
                  </a:lnTo>
                  <a:lnTo>
                    <a:pt x="1047" y="307"/>
                  </a:lnTo>
                  <a:lnTo>
                    <a:pt x="1047" y="309"/>
                  </a:lnTo>
                  <a:lnTo>
                    <a:pt x="1047" y="311"/>
                  </a:lnTo>
                  <a:lnTo>
                    <a:pt x="1047" y="312"/>
                  </a:lnTo>
                  <a:lnTo>
                    <a:pt x="1048" y="314"/>
                  </a:lnTo>
                  <a:lnTo>
                    <a:pt x="1048" y="316"/>
                  </a:lnTo>
                  <a:lnTo>
                    <a:pt x="1047" y="316"/>
                  </a:lnTo>
                  <a:lnTo>
                    <a:pt x="1047" y="317"/>
                  </a:lnTo>
                  <a:lnTo>
                    <a:pt x="1047" y="319"/>
                  </a:lnTo>
                  <a:lnTo>
                    <a:pt x="1045" y="319"/>
                  </a:lnTo>
                  <a:lnTo>
                    <a:pt x="1043" y="319"/>
                  </a:lnTo>
                  <a:lnTo>
                    <a:pt x="1043" y="321"/>
                  </a:lnTo>
                  <a:lnTo>
                    <a:pt x="1043" y="322"/>
                  </a:lnTo>
                  <a:lnTo>
                    <a:pt x="1043" y="324"/>
                  </a:lnTo>
                  <a:lnTo>
                    <a:pt x="1043" y="326"/>
                  </a:lnTo>
                  <a:lnTo>
                    <a:pt x="1045" y="326"/>
                  </a:lnTo>
                  <a:lnTo>
                    <a:pt x="1045" y="327"/>
                  </a:lnTo>
                  <a:lnTo>
                    <a:pt x="1045" y="329"/>
                  </a:lnTo>
                  <a:lnTo>
                    <a:pt x="1043" y="329"/>
                  </a:lnTo>
                  <a:lnTo>
                    <a:pt x="1042" y="330"/>
                  </a:lnTo>
                  <a:lnTo>
                    <a:pt x="1042" y="332"/>
                  </a:lnTo>
                  <a:lnTo>
                    <a:pt x="1043" y="332"/>
                  </a:lnTo>
                  <a:lnTo>
                    <a:pt x="1043" y="334"/>
                  </a:lnTo>
                  <a:lnTo>
                    <a:pt x="1043" y="335"/>
                  </a:lnTo>
                  <a:lnTo>
                    <a:pt x="1043" y="337"/>
                  </a:lnTo>
                  <a:lnTo>
                    <a:pt x="1043" y="339"/>
                  </a:lnTo>
                  <a:lnTo>
                    <a:pt x="1043" y="340"/>
                  </a:lnTo>
                  <a:lnTo>
                    <a:pt x="1043" y="342"/>
                  </a:lnTo>
                  <a:lnTo>
                    <a:pt x="1045" y="344"/>
                  </a:lnTo>
                  <a:lnTo>
                    <a:pt x="1043" y="344"/>
                  </a:lnTo>
                  <a:lnTo>
                    <a:pt x="1043" y="345"/>
                  </a:lnTo>
                  <a:lnTo>
                    <a:pt x="1042" y="345"/>
                  </a:lnTo>
                  <a:lnTo>
                    <a:pt x="1042" y="347"/>
                  </a:lnTo>
                  <a:lnTo>
                    <a:pt x="1042" y="349"/>
                  </a:lnTo>
                  <a:lnTo>
                    <a:pt x="1040" y="349"/>
                  </a:lnTo>
                  <a:lnTo>
                    <a:pt x="1040" y="350"/>
                  </a:lnTo>
                  <a:lnTo>
                    <a:pt x="1040" y="352"/>
                  </a:lnTo>
                  <a:lnTo>
                    <a:pt x="1038" y="352"/>
                  </a:lnTo>
                  <a:lnTo>
                    <a:pt x="1040" y="355"/>
                  </a:lnTo>
                  <a:lnTo>
                    <a:pt x="1040" y="357"/>
                  </a:lnTo>
                  <a:lnTo>
                    <a:pt x="1040" y="360"/>
                  </a:lnTo>
                  <a:lnTo>
                    <a:pt x="1038" y="362"/>
                  </a:lnTo>
                  <a:lnTo>
                    <a:pt x="1038" y="363"/>
                  </a:lnTo>
                  <a:lnTo>
                    <a:pt x="1038" y="365"/>
                  </a:lnTo>
                  <a:lnTo>
                    <a:pt x="1037" y="365"/>
                  </a:lnTo>
                  <a:lnTo>
                    <a:pt x="1037" y="367"/>
                  </a:lnTo>
                  <a:lnTo>
                    <a:pt x="1035" y="368"/>
                  </a:lnTo>
                  <a:lnTo>
                    <a:pt x="1035" y="370"/>
                  </a:lnTo>
                  <a:lnTo>
                    <a:pt x="1035" y="372"/>
                  </a:lnTo>
                  <a:lnTo>
                    <a:pt x="1033" y="373"/>
                  </a:lnTo>
                  <a:lnTo>
                    <a:pt x="1033" y="375"/>
                  </a:lnTo>
                  <a:lnTo>
                    <a:pt x="1033" y="376"/>
                  </a:lnTo>
                  <a:lnTo>
                    <a:pt x="1032" y="378"/>
                  </a:lnTo>
                  <a:lnTo>
                    <a:pt x="1032" y="380"/>
                  </a:lnTo>
                  <a:lnTo>
                    <a:pt x="1032" y="381"/>
                  </a:lnTo>
                  <a:lnTo>
                    <a:pt x="1032" y="383"/>
                  </a:lnTo>
                  <a:lnTo>
                    <a:pt x="1033" y="385"/>
                  </a:lnTo>
                  <a:lnTo>
                    <a:pt x="1032" y="386"/>
                  </a:lnTo>
                  <a:lnTo>
                    <a:pt x="1032" y="388"/>
                  </a:lnTo>
                  <a:lnTo>
                    <a:pt x="1033" y="388"/>
                  </a:lnTo>
                  <a:lnTo>
                    <a:pt x="1033" y="390"/>
                  </a:lnTo>
                  <a:lnTo>
                    <a:pt x="1035" y="391"/>
                  </a:lnTo>
                  <a:lnTo>
                    <a:pt x="1037" y="391"/>
                  </a:lnTo>
                  <a:lnTo>
                    <a:pt x="1038" y="391"/>
                  </a:lnTo>
                  <a:lnTo>
                    <a:pt x="1040" y="391"/>
                  </a:lnTo>
                  <a:lnTo>
                    <a:pt x="1040" y="393"/>
                  </a:lnTo>
                  <a:lnTo>
                    <a:pt x="1040" y="395"/>
                  </a:lnTo>
                  <a:lnTo>
                    <a:pt x="1038" y="395"/>
                  </a:lnTo>
                  <a:lnTo>
                    <a:pt x="1040" y="395"/>
                  </a:lnTo>
                  <a:lnTo>
                    <a:pt x="1040" y="396"/>
                  </a:lnTo>
                  <a:lnTo>
                    <a:pt x="1040" y="398"/>
                  </a:lnTo>
                  <a:lnTo>
                    <a:pt x="1040" y="399"/>
                  </a:lnTo>
                  <a:lnTo>
                    <a:pt x="1038" y="401"/>
                  </a:lnTo>
                  <a:lnTo>
                    <a:pt x="1037" y="401"/>
                  </a:lnTo>
                  <a:lnTo>
                    <a:pt x="1037" y="403"/>
                  </a:lnTo>
                  <a:lnTo>
                    <a:pt x="1035" y="403"/>
                  </a:lnTo>
                  <a:lnTo>
                    <a:pt x="1035" y="404"/>
                  </a:lnTo>
                  <a:lnTo>
                    <a:pt x="1033" y="404"/>
                  </a:lnTo>
                  <a:lnTo>
                    <a:pt x="1033" y="406"/>
                  </a:lnTo>
                  <a:lnTo>
                    <a:pt x="1035" y="406"/>
                  </a:lnTo>
                  <a:lnTo>
                    <a:pt x="1035" y="408"/>
                  </a:lnTo>
                  <a:lnTo>
                    <a:pt x="1035" y="411"/>
                  </a:lnTo>
                  <a:lnTo>
                    <a:pt x="1037" y="413"/>
                  </a:lnTo>
                  <a:lnTo>
                    <a:pt x="1037" y="414"/>
                  </a:lnTo>
                  <a:lnTo>
                    <a:pt x="1037" y="416"/>
                  </a:lnTo>
                  <a:lnTo>
                    <a:pt x="1037" y="418"/>
                  </a:lnTo>
                  <a:lnTo>
                    <a:pt x="1038" y="418"/>
                  </a:lnTo>
                  <a:lnTo>
                    <a:pt x="1040" y="418"/>
                  </a:lnTo>
                  <a:lnTo>
                    <a:pt x="1042" y="418"/>
                  </a:lnTo>
                  <a:lnTo>
                    <a:pt x="1042" y="419"/>
                  </a:lnTo>
                  <a:lnTo>
                    <a:pt x="1042" y="421"/>
                  </a:lnTo>
                  <a:lnTo>
                    <a:pt x="1040" y="421"/>
                  </a:lnTo>
                  <a:lnTo>
                    <a:pt x="1038" y="422"/>
                  </a:lnTo>
                  <a:lnTo>
                    <a:pt x="1040" y="424"/>
                  </a:lnTo>
                  <a:lnTo>
                    <a:pt x="1040" y="426"/>
                  </a:lnTo>
                  <a:lnTo>
                    <a:pt x="1040" y="427"/>
                  </a:lnTo>
                  <a:lnTo>
                    <a:pt x="1038" y="427"/>
                  </a:lnTo>
                  <a:lnTo>
                    <a:pt x="1038" y="429"/>
                  </a:lnTo>
                  <a:lnTo>
                    <a:pt x="1037" y="429"/>
                  </a:lnTo>
                  <a:lnTo>
                    <a:pt x="1037" y="431"/>
                  </a:lnTo>
                  <a:lnTo>
                    <a:pt x="1038" y="431"/>
                  </a:lnTo>
                  <a:lnTo>
                    <a:pt x="1038" y="432"/>
                  </a:lnTo>
                  <a:lnTo>
                    <a:pt x="1037" y="432"/>
                  </a:lnTo>
                  <a:lnTo>
                    <a:pt x="1037" y="434"/>
                  </a:lnTo>
                  <a:lnTo>
                    <a:pt x="1038" y="434"/>
                  </a:lnTo>
                  <a:lnTo>
                    <a:pt x="1038" y="436"/>
                  </a:lnTo>
                  <a:lnTo>
                    <a:pt x="1038" y="437"/>
                  </a:lnTo>
                  <a:lnTo>
                    <a:pt x="1038" y="439"/>
                  </a:lnTo>
                  <a:lnTo>
                    <a:pt x="1038" y="441"/>
                  </a:lnTo>
                  <a:lnTo>
                    <a:pt x="1038" y="442"/>
                  </a:lnTo>
                  <a:lnTo>
                    <a:pt x="1038" y="444"/>
                  </a:lnTo>
                  <a:lnTo>
                    <a:pt x="1038" y="445"/>
                  </a:lnTo>
                  <a:lnTo>
                    <a:pt x="1038" y="447"/>
                  </a:lnTo>
                  <a:lnTo>
                    <a:pt x="1037" y="449"/>
                  </a:lnTo>
                  <a:lnTo>
                    <a:pt x="1038" y="449"/>
                  </a:lnTo>
                  <a:lnTo>
                    <a:pt x="1038" y="450"/>
                  </a:lnTo>
                  <a:lnTo>
                    <a:pt x="1040" y="450"/>
                  </a:lnTo>
                  <a:lnTo>
                    <a:pt x="1042" y="450"/>
                  </a:lnTo>
                  <a:lnTo>
                    <a:pt x="1040" y="450"/>
                  </a:lnTo>
                  <a:lnTo>
                    <a:pt x="1040" y="452"/>
                  </a:lnTo>
                  <a:lnTo>
                    <a:pt x="1042" y="454"/>
                  </a:lnTo>
                  <a:lnTo>
                    <a:pt x="1042" y="455"/>
                  </a:lnTo>
                  <a:lnTo>
                    <a:pt x="1042" y="457"/>
                  </a:lnTo>
                  <a:lnTo>
                    <a:pt x="1040" y="457"/>
                  </a:lnTo>
                  <a:lnTo>
                    <a:pt x="1042" y="457"/>
                  </a:lnTo>
                  <a:lnTo>
                    <a:pt x="1042" y="459"/>
                  </a:lnTo>
                  <a:lnTo>
                    <a:pt x="1042" y="460"/>
                  </a:lnTo>
                  <a:lnTo>
                    <a:pt x="1042" y="462"/>
                  </a:lnTo>
                  <a:lnTo>
                    <a:pt x="1042" y="464"/>
                  </a:lnTo>
                  <a:lnTo>
                    <a:pt x="1043" y="465"/>
                  </a:lnTo>
                  <a:lnTo>
                    <a:pt x="1043" y="467"/>
                  </a:lnTo>
                  <a:lnTo>
                    <a:pt x="1042" y="467"/>
                  </a:lnTo>
                  <a:lnTo>
                    <a:pt x="1042" y="468"/>
                  </a:lnTo>
                  <a:lnTo>
                    <a:pt x="1043" y="468"/>
                  </a:lnTo>
                  <a:lnTo>
                    <a:pt x="1043" y="470"/>
                  </a:lnTo>
                  <a:lnTo>
                    <a:pt x="1043" y="472"/>
                  </a:lnTo>
                  <a:lnTo>
                    <a:pt x="1042" y="472"/>
                  </a:lnTo>
                  <a:lnTo>
                    <a:pt x="1040" y="472"/>
                  </a:lnTo>
                  <a:lnTo>
                    <a:pt x="1042" y="473"/>
                  </a:lnTo>
                  <a:lnTo>
                    <a:pt x="1040" y="475"/>
                  </a:lnTo>
                  <a:lnTo>
                    <a:pt x="1040" y="477"/>
                  </a:lnTo>
                  <a:lnTo>
                    <a:pt x="1040" y="478"/>
                  </a:lnTo>
                  <a:lnTo>
                    <a:pt x="1038" y="480"/>
                  </a:lnTo>
                  <a:lnTo>
                    <a:pt x="1037" y="482"/>
                  </a:lnTo>
                  <a:lnTo>
                    <a:pt x="1038" y="483"/>
                  </a:lnTo>
                  <a:lnTo>
                    <a:pt x="1038" y="485"/>
                  </a:lnTo>
                  <a:lnTo>
                    <a:pt x="1037" y="485"/>
                  </a:lnTo>
                  <a:lnTo>
                    <a:pt x="1035" y="485"/>
                  </a:lnTo>
                  <a:lnTo>
                    <a:pt x="1035" y="487"/>
                  </a:lnTo>
                  <a:lnTo>
                    <a:pt x="1035" y="488"/>
                  </a:lnTo>
                  <a:lnTo>
                    <a:pt x="1037" y="490"/>
                  </a:lnTo>
                  <a:lnTo>
                    <a:pt x="1038" y="490"/>
                  </a:lnTo>
                  <a:lnTo>
                    <a:pt x="1040" y="490"/>
                  </a:lnTo>
                  <a:lnTo>
                    <a:pt x="1042" y="490"/>
                  </a:lnTo>
                  <a:lnTo>
                    <a:pt x="1042" y="491"/>
                  </a:lnTo>
                  <a:lnTo>
                    <a:pt x="1040" y="491"/>
                  </a:lnTo>
                  <a:lnTo>
                    <a:pt x="1040" y="493"/>
                  </a:lnTo>
                  <a:lnTo>
                    <a:pt x="1042" y="495"/>
                  </a:lnTo>
                  <a:lnTo>
                    <a:pt x="1042" y="496"/>
                  </a:lnTo>
                  <a:lnTo>
                    <a:pt x="1043" y="496"/>
                  </a:lnTo>
                  <a:lnTo>
                    <a:pt x="1043" y="498"/>
                  </a:lnTo>
                  <a:lnTo>
                    <a:pt x="1043" y="500"/>
                  </a:lnTo>
                  <a:lnTo>
                    <a:pt x="1042" y="500"/>
                  </a:lnTo>
                  <a:lnTo>
                    <a:pt x="1042" y="501"/>
                  </a:lnTo>
                  <a:lnTo>
                    <a:pt x="1043" y="501"/>
                  </a:lnTo>
                  <a:lnTo>
                    <a:pt x="1043" y="503"/>
                  </a:lnTo>
                  <a:lnTo>
                    <a:pt x="1043" y="505"/>
                  </a:lnTo>
                  <a:lnTo>
                    <a:pt x="1045" y="505"/>
                  </a:lnTo>
                  <a:lnTo>
                    <a:pt x="1045" y="503"/>
                  </a:lnTo>
                  <a:lnTo>
                    <a:pt x="1047" y="503"/>
                  </a:lnTo>
                  <a:lnTo>
                    <a:pt x="1047" y="505"/>
                  </a:lnTo>
                  <a:lnTo>
                    <a:pt x="1045" y="505"/>
                  </a:lnTo>
                  <a:lnTo>
                    <a:pt x="1045" y="506"/>
                  </a:lnTo>
                  <a:lnTo>
                    <a:pt x="1047" y="506"/>
                  </a:lnTo>
                  <a:lnTo>
                    <a:pt x="1048" y="508"/>
                  </a:lnTo>
                  <a:lnTo>
                    <a:pt x="1050" y="508"/>
                  </a:lnTo>
                  <a:lnTo>
                    <a:pt x="1052" y="508"/>
                  </a:lnTo>
                  <a:lnTo>
                    <a:pt x="1054" y="506"/>
                  </a:lnTo>
                  <a:lnTo>
                    <a:pt x="1054" y="508"/>
                  </a:lnTo>
                  <a:lnTo>
                    <a:pt x="1054" y="509"/>
                  </a:lnTo>
                  <a:lnTo>
                    <a:pt x="1055" y="509"/>
                  </a:lnTo>
                  <a:lnTo>
                    <a:pt x="1055" y="511"/>
                  </a:lnTo>
                  <a:lnTo>
                    <a:pt x="1054" y="511"/>
                  </a:lnTo>
                  <a:lnTo>
                    <a:pt x="1054" y="513"/>
                  </a:lnTo>
                  <a:lnTo>
                    <a:pt x="1054" y="514"/>
                  </a:lnTo>
                  <a:lnTo>
                    <a:pt x="1052" y="516"/>
                  </a:lnTo>
                  <a:lnTo>
                    <a:pt x="1052" y="519"/>
                  </a:lnTo>
                  <a:lnTo>
                    <a:pt x="1050" y="519"/>
                  </a:lnTo>
                  <a:lnTo>
                    <a:pt x="1050" y="521"/>
                  </a:lnTo>
                  <a:lnTo>
                    <a:pt x="1050" y="523"/>
                  </a:lnTo>
                  <a:lnTo>
                    <a:pt x="1048" y="523"/>
                  </a:lnTo>
                  <a:lnTo>
                    <a:pt x="1048" y="521"/>
                  </a:lnTo>
                  <a:lnTo>
                    <a:pt x="1047" y="521"/>
                  </a:lnTo>
                  <a:lnTo>
                    <a:pt x="1047" y="523"/>
                  </a:lnTo>
                  <a:lnTo>
                    <a:pt x="1047" y="524"/>
                  </a:lnTo>
                  <a:lnTo>
                    <a:pt x="1048" y="524"/>
                  </a:lnTo>
                  <a:lnTo>
                    <a:pt x="1048" y="526"/>
                  </a:lnTo>
                  <a:lnTo>
                    <a:pt x="1047" y="526"/>
                  </a:lnTo>
                  <a:lnTo>
                    <a:pt x="1045" y="526"/>
                  </a:lnTo>
                  <a:lnTo>
                    <a:pt x="1045" y="528"/>
                  </a:lnTo>
                  <a:lnTo>
                    <a:pt x="1043" y="528"/>
                  </a:lnTo>
                  <a:lnTo>
                    <a:pt x="1045" y="528"/>
                  </a:lnTo>
                  <a:lnTo>
                    <a:pt x="1045" y="529"/>
                  </a:lnTo>
                  <a:lnTo>
                    <a:pt x="1045" y="531"/>
                  </a:lnTo>
                  <a:lnTo>
                    <a:pt x="1047" y="532"/>
                  </a:lnTo>
                  <a:lnTo>
                    <a:pt x="1045" y="534"/>
                  </a:lnTo>
                  <a:lnTo>
                    <a:pt x="1045" y="536"/>
                  </a:lnTo>
                  <a:lnTo>
                    <a:pt x="1045" y="537"/>
                  </a:lnTo>
                  <a:lnTo>
                    <a:pt x="1045" y="539"/>
                  </a:lnTo>
                  <a:lnTo>
                    <a:pt x="1045" y="541"/>
                  </a:lnTo>
                  <a:lnTo>
                    <a:pt x="1047" y="541"/>
                  </a:lnTo>
                  <a:lnTo>
                    <a:pt x="1047" y="542"/>
                  </a:lnTo>
                  <a:lnTo>
                    <a:pt x="1047" y="544"/>
                  </a:lnTo>
                  <a:lnTo>
                    <a:pt x="1047" y="546"/>
                  </a:lnTo>
                  <a:lnTo>
                    <a:pt x="1045" y="546"/>
                  </a:lnTo>
                  <a:lnTo>
                    <a:pt x="1045" y="547"/>
                  </a:lnTo>
                  <a:lnTo>
                    <a:pt x="1045" y="549"/>
                  </a:lnTo>
                  <a:lnTo>
                    <a:pt x="1045" y="551"/>
                  </a:lnTo>
                  <a:lnTo>
                    <a:pt x="1043" y="551"/>
                  </a:lnTo>
                  <a:lnTo>
                    <a:pt x="1043" y="552"/>
                  </a:lnTo>
                  <a:lnTo>
                    <a:pt x="1042" y="554"/>
                  </a:lnTo>
                  <a:lnTo>
                    <a:pt x="1040" y="555"/>
                  </a:lnTo>
                  <a:lnTo>
                    <a:pt x="1038" y="557"/>
                  </a:lnTo>
                  <a:lnTo>
                    <a:pt x="1038" y="559"/>
                  </a:lnTo>
                  <a:lnTo>
                    <a:pt x="1040" y="560"/>
                  </a:lnTo>
                  <a:lnTo>
                    <a:pt x="1040" y="562"/>
                  </a:lnTo>
                  <a:lnTo>
                    <a:pt x="1038" y="562"/>
                  </a:lnTo>
                  <a:lnTo>
                    <a:pt x="1037" y="562"/>
                  </a:lnTo>
                  <a:lnTo>
                    <a:pt x="1037" y="564"/>
                  </a:lnTo>
                  <a:lnTo>
                    <a:pt x="1037" y="565"/>
                  </a:lnTo>
                  <a:lnTo>
                    <a:pt x="1035" y="565"/>
                  </a:lnTo>
                  <a:lnTo>
                    <a:pt x="1035" y="567"/>
                  </a:lnTo>
                  <a:lnTo>
                    <a:pt x="1033" y="567"/>
                  </a:lnTo>
                  <a:lnTo>
                    <a:pt x="1033" y="569"/>
                  </a:lnTo>
                  <a:lnTo>
                    <a:pt x="1032" y="569"/>
                  </a:lnTo>
                  <a:lnTo>
                    <a:pt x="1030" y="570"/>
                  </a:lnTo>
                  <a:lnTo>
                    <a:pt x="1030" y="572"/>
                  </a:lnTo>
                  <a:lnTo>
                    <a:pt x="1030" y="574"/>
                  </a:lnTo>
                  <a:lnTo>
                    <a:pt x="1030" y="575"/>
                  </a:lnTo>
                  <a:lnTo>
                    <a:pt x="1030" y="577"/>
                  </a:lnTo>
                  <a:lnTo>
                    <a:pt x="1028" y="578"/>
                  </a:lnTo>
                  <a:lnTo>
                    <a:pt x="1028" y="582"/>
                  </a:lnTo>
                  <a:lnTo>
                    <a:pt x="1027" y="583"/>
                  </a:lnTo>
                  <a:lnTo>
                    <a:pt x="1027" y="585"/>
                  </a:lnTo>
                  <a:lnTo>
                    <a:pt x="1025" y="587"/>
                  </a:lnTo>
                  <a:lnTo>
                    <a:pt x="1023" y="587"/>
                  </a:lnTo>
                  <a:lnTo>
                    <a:pt x="1021" y="588"/>
                  </a:lnTo>
                  <a:lnTo>
                    <a:pt x="1020" y="588"/>
                  </a:lnTo>
                  <a:lnTo>
                    <a:pt x="1020" y="590"/>
                  </a:lnTo>
                  <a:lnTo>
                    <a:pt x="1020" y="592"/>
                  </a:lnTo>
                  <a:lnTo>
                    <a:pt x="1021" y="592"/>
                  </a:lnTo>
                  <a:lnTo>
                    <a:pt x="1021" y="593"/>
                  </a:lnTo>
                  <a:lnTo>
                    <a:pt x="1021" y="595"/>
                  </a:lnTo>
                  <a:lnTo>
                    <a:pt x="1021" y="597"/>
                  </a:lnTo>
                  <a:lnTo>
                    <a:pt x="1021" y="598"/>
                  </a:lnTo>
                  <a:lnTo>
                    <a:pt x="1021" y="600"/>
                  </a:lnTo>
                  <a:lnTo>
                    <a:pt x="1023" y="601"/>
                  </a:lnTo>
                  <a:lnTo>
                    <a:pt x="1023" y="603"/>
                  </a:lnTo>
                  <a:lnTo>
                    <a:pt x="1021" y="605"/>
                  </a:lnTo>
                  <a:lnTo>
                    <a:pt x="1023" y="606"/>
                  </a:lnTo>
                  <a:lnTo>
                    <a:pt x="1021" y="608"/>
                  </a:lnTo>
                  <a:lnTo>
                    <a:pt x="1021" y="610"/>
                  </a:lnTo>
                  <a:lnTo>
                    <a:pt x="1020" y="610"/>
                  </a:lnTo>
                  <a:lnTo>
                    <a:pt x="1020" y="611"/>
                  </a:lnTo>
                  <a:lnTo>
                    <a:pt x="1020" y="613"/>
                  </a:lnTo>
                  <a:lnTo>
                    <a:pt x="1021" y="613"/>
                  </a:lnTo>
                  <a:lnTo>
                    <a:pt x="1021" y="615"/>
                  </a:lnTo>
                  <a:lnTo>
                    <a:pt x="1021" y="616"/>
                  </a:lnTo>
                  <a:lnTo>
                    <a:pt x="1021" y="618"/>
                  </a:lnTo>
                  <a:lnTo>
                    <a:pt x="1023" y="620"/>
                  </a:lnTo>
                  <a:lnTo>
                    <a:pt x="1023" y="621"/>
                  </a:lnTo>
                  <a:lnTo>
                    <a:pt x="1023" y="623"/>
                  </a:lnTo>
                  <a:lnTo>
                    <a:pt x="1021" y="624"/>
                  </a:lnTo>
                  <a:lnTo>
                    <a:pt x="1020" y="626"/>
                  </a:lnTo>
                  <a:lnTo>
                    <a:pt x="1018" y="626"/>
                  </a:lnTo>
                  <a:lnTo>
                    <a:pt x="1016" y="624"/>
                  </a:lnTo>
                  <a:lnTo>
                    <a:pt x="1015" y="624"/>
                  </a:lnTo>
                  <a:lnTo>
                    <a:pt x="1015" y="626"/>
                  </a:lnTo>
                  <a:lnTo>
                    <a:pt x="1016" y="628"/>
                  </a:lnTo>
                  <a:lnTo>
                    <a:pt x="1016" y="629"/>
                  </a:lnTo>
                  <a:lnTo>
                    <a:pt x="1015" y="629"/>
                  </a:lnTo>
                  <a:lnTo>
                    <a:pt x="1015" y="631"/>
                  </a:lnTo>
                  <a:lnTo>
                    <a:pt x="1013" y="631"/>
                  </a:lnTo>
                  <a:lnTo>
                    <a:pt x="1015" y="633"/>
                  </a:lnTo>
                  <a:lnTo>
                    <a:pt x="1013" y="633"/>
                  </a:lnTo>
                  <a:lnTo>
                    <a:pt x="1013" y="634"/>
                  </a:lnTo>
                  <a:lnTo>
                    <a:pt x="1011" y="636"/>
                  </a:lnTo>
                  <a:lnTo>
                    <a:pt x="1011" y="638"/>
                  </a:lnTo>
                  <a:lnTo>
                    <a:pt x="1010" y="639"/>
                  </a:lnTo>
                  <a:lnTo>
                    <a:pt x="1010" y="641"/>
                  </a:lnTo>
                  <a:lnTo>
                    <a:pt x="1010" y="643"/>
                  </a:lnTo>
                  <a:lnTo>
                    <a:pt x="1010" y="644"/>
                  </a:lnTo>
                  <a:lnTo>
                    <a:pt x="1010" y="646"/>
                  </a:lnTo>
                  <a:lnTo>
                    <a:pt x="1010" y="647"/>
                  </a:lnTo>
                  <a:lnTo>
                    <a:pt x="1008" y="647"/>
                  </a:lnTo>
                  <a:lnTo>
                    <a:pt x="1008" y="649"/>
                  </a:lnTo>
                  <a:lnTo>
                    <a:pt x="1008" y="651"/>
                  </a:lnTo>
                  <a:lnTo>
                    <a:pt x="1008" y="652"/>
                  </a:lnTo>
                  <a:lnTo>
                    <a:pt x="1008" y="654"/>
                  </a:lnTo>
                  <a:lnTo>
                    <a:pt x="1008" y="656"/>
                  </a:lnTo>
                  <a:lnTo>
                    <a:pt x="1010" y="656"/>
                  </a:lnTo>
                  <a:lnTo>
                    <a:pt x="1010" y="657"/>
                  </a:lnTo>
                  <a:lnTo>
                    <a:pt x="1010" y="659"/>
                  </a:lnTo>
                  <a:lnTo>
                    <a:pt x="1010" y="661"/>
                  </a:lnTo>
                  <a:lnTo>
                    <a:pt x="1011" y="662"/>
                  </a:lnTo>
                  <a:lnTo>
                    <a:pt x="1010" y="664"/>
                  </a:lnTo>
                  <a:lnTo>
                    <a:pt x="1008" y="666"/>
                  </a:lnTo>
                  <a:lnTo>
                    <a:pt x="1008" y="667"/>
                  </a:lnTo>
                  <a:lnTo>
                    <a:pt x="1008" y="669"/>
                  </a:lnTo>
                  <a:lnTo>
                    <a:pt x="1008" y="670"/>
                  </a:lnTo>
                  <a:lnTo>
                    <a:pt x="1008" y="672"/>
                  </a:lnTo>
                  <a:lnTo>
                    <a:pt x="1006" y="672"/>
                  </a:lnTo>
                  <a:lnTo>
                    <a:pt x="1006" y="674"/>
                  </a:lnTo>
                  <a:lnTo>
                    <a:pt x="1006" y="675"/>
                  </a:lnTo>
                  <a:lnTo>
                    <a:pt x="1005" y="675"/>
                  </a:lnTo>
                  <a:lnTo>
                    <a:pt x="1005" y="677"/>
                  </a:lnTo>
                  <a:lnTo>
                    <a:pt x="1005" y="679"/>
                  </a:lnTo>
                  <a:lnTo>
                    <a:pt x="1005" y="680"/>
                  </a:lnTo>
                  <a:lnTo>
                    <a:pt x="1003" y="680"/>
                  </a:lnTo>
                  <a:lnTo>
                    <a:pt x="1003" y="682"/>
                  </a:lnTo>
                  <a:lnTo>
                    <a:pt x="1003" y="684"/>
                  </a:lnTo>
                  <a:lnTo>
                    <a:pt x="1003" y="685"/>
                  </a:lnTo>
                  <a:lnTo>
                    <a:pt x="1003" y="687"/>
                  </a:lnTo>
                  <a:lnTo>
                    <a:pt x="1001" y="689"/>
                  </a:lnTo>
                  <a:lnTo>
                    <a:pt x="1000" y="690"/>
                  </a:lnTo>
                  <a:lnTo>
                    <a:pt x="1000" y="692"/>
                  </a:lnTo>
                  <a:lnTo>
                    <a:pt x="1000" y="693"/>
                  </a:lnTo>
                  <a:lnTo>
                    <a:pt x="1000" y="695"/>
                  </a:lnTo>
                  <a:lnTo>
                    <a:pt x="1000" y="697"/>
                  </a:lnTo>
                  <a:lnTo>
                    <a:pt x="1000" y="698"/>
                  </a:lnTo>
                  <a:lnTo>
                    <a:pt x="998" y="698"/>
                  </a:lnTo>
                  <a:lnTo>
                    <a:pt x="998" y="700"/>
                  </a:lnTo>
                  <a:lnTo>
                    <a:pt x="996" y="700"/>
                  </a:lnTo>
                  <a:lnTo>
                    <a:pt x="994" y="700"/>
                  </a:lnTo>
                  <a:lnTo>
                    <a:pt x="993" y="702"/>
                  </a:lnTo>
                  <a:lnTo>
                    <a:pt x="993" y="703"/>
                  </a:lnTo>
                  <a:lnTo>
                    <a:pt x="993" y="705"/>
                  </a:lnTo>
                  <a:lnTo>
                    <a:pt x="991" y="705"/>
                  </a:lnTo>
                  <a:lnTo>
                    <a:pt x="989" y="707"/>
                  </a:lnTo>
                  <a:lnTo>
                    <a:pt x="988" y="707"/>
                  </a:lnTo>
                  <a:lnTo>
                    <a:pt x="986" y="708"/>
                  </a:lnTo>
                  <a:lnTo>
                    <a:pt x="984" y="710"/>
                  </a:lnTo>
                  <a:lnTo>
                    <a:pt x="981" y="710"/>
                  </a:lnTo>
                  <a:lnTo>
                    <a:pt x="979" y="710"/>
                  </a:lnTo>
                  <a:lnTo>
                    <a:pt x="979" y="708"/>
                  </a:lnTo>
                  <a:lnTo>
                    <a:pt x="979" y="707"/>
                  </a:lnTo>
                  <a:lnTo>
                    <a:pt x="979" y="705"/>
                  </a:lnTo>
                  <a:lnTo>
                    <a:pt x="978" y="705"/>
                  </a:lnTo>
                  <a:lnTo>
                    <a:pt x="978" y="703"/>
                  </a:lnTo>
                  <a:lnTo>
                    <a:pt x="976" y="703"/>
                  </a:lnTo>
                  <a:lnTo>
                    <a:pt x="974" y="705"/>
                  </a:lnTo>
                  <a:lnTo>
                    <a:pt x="974" y="707"/>
                  </a:lnTo>
                  <a:lnTo>
                    <a:pt x="972" y="707"/>
                  </a:lnTo>
                  <a:lnTo>
                    <a:pt x="971" y="707"/>
                  </a:lnTo>
                  <a:lnTo>
                    <a:pt x="969" y="707"/>
                  </a:lnTo>
                  <a:lnTo>
                    <a:pt x="967" y="707"/>
                  </a:lnTo>
                  <a:lnTo>
                    <a:pt x="966" y="707"/>
                  </a:lnTo>
                  <a:lnTo>
                    <a:pt x="966" y="708"/>
                  </a:lnTo>
                  <a:lnTo>
                    <a:pt x="964" y="710"/>
                  </a:lnTo>
                  <a:lnTo>
                    <a:pt x="962" y="711"/>
                  </a:lnTo>
                  <a:lnTo>
                    <a:pt x="961" y="711"/>
                  </a:lnTo>
                  <a:lnTo>
                    <a:pt x="959" y="711"/>
                  </a:lnTo>
                  <a:lnTo>
                    <a:pt x="957" y="711"/>
                  </a:lnTo>
                  <a:lnTo>
                    <a:pt x="957" y="713"/>
                  </a:lnTo>
                  <a:lnTo>
                    <a:pt x="956" y="713"/>
                  </a:lnTo>
                  <a:lnTo>
                    <a:pt x="956" y="715"/>
                  </a:lnTo>
                  <a:lnTo>
                    <a:pt x="956" y="716"/>
                  </a:lnTo>
                  <a:lnTo>
                    <a:pt x="954" y="716"/>
                  </a:lnTo>
                  <a:lnTo>
                    <a:pt x="952" y="716"/>
                  </a:lnTo>
                  <a:lnTo>
                    <a:pt x="952" y="718"/>
                  </a:lnTo>
                  <a:lnTo>
                    <a:pt x="952" y="720"/>
                  </a:lnTo>
                  <a:lnTo>
                    <a:pt x="951" y="720"/>
                  </a:lnTo>
                  <a:lnTo>
                    <a:pt x="951" y="721"/>
                  </a:lnTo>
                  <a:lnTo>
                    <a:pt x="949" y="721"/>
                  </a:lnTo>
                  <a:lnTo>
                    <a:pt x="947" y="721"/>
                  </a:lnTo>
                  <a:lnTo>
                    <a:pt x="945" y="723"/>
                  </a:lnTo>
                  <a:lnTo>
                    <a:pt x="945" y="725"/>
                  </a:lnTo>
                  <a:lnTo>
                    <a:pt x="945" y="726"/>
                  </a:lnTo>
                  <a:lnTo>
                    <a:pt x="944" y="728"/>
                  </a:lnTo>
                  <a:lnTo>
                    <a:pt x="944" y="730"/>
                  </a:lnTo>
                  <a:lnTo>
                    <a:pt x="945" y="730"/>
                  </a:lnTo>
                  <a:lnTo>
                    <a:pt x="945" y="731"/>
                  </a:lnTo>
                  <a:lnTo>
                    <a:pt x="944" y="733"/>
                  </a:lnTo>
                  <a:lnTo>
                    <a:pt x="942" y="733"/>
                  </a:lnTo>
                  <a:lnTo>
                    <a:pt x="942" y="734"/>
                  </a:lnTo>
                  <a:lnTo>
                    <a:pt x="942" y="736"/>
                  </a:lnTo>
                  <a:lnTo>
                    <a:pt x="942" y="738"/>
                  </a:lnTo>
                  <a:lnTo>
                    <a:pt x="944" y="739"/>
                  </a:lnTo>
                  <a:lnTo>
                    <a:pt x="944" y="741"/>
                  </a:lnTo>
                  <a:lnTo>
                    <a:pt x="942" y="743"/>
                  </a:lnTo>
                  <a:lnTo>
                    <a:pt x="942" y="744"/>
                  </a:lnTo>
                  <a:lnTo>
                    <a:pt x="940" y="744"/>
                  </a:lnTo>
                  <a:lnTo>
                    <a:pt x="942" y="746"/>
                  </a:lnTo>
                  <a:lnTo>
                    <a:pt x="940" y="748"/>
                  </a:lnTo>
                  <a:lnTo>
                    <a:pt x="940" y="749"/>
                  </a:lnTo>
                  <a:lnTo>
                    <a:pt x="940" y="751"/>
                  </a:lnTo>
                  <a:lnTo>
                    <a:pt x="940" y="753"/>
                  </a:lnTo>
                  <a:lnTo>
                    <a:pt x="939" y="753"/>
                  </a:lnTo>
                  <a:lnTo>
                    <a:pt x="937" y="753"/>
                  </a:lnTo>
                  <a:lnTo>
                    <a:pt x="937" y="754"/>
                  </a:lnTo>
                  <a:lnTo>
                    <a:pt x="939" y="756"/>
                  </a:lnTo>
                  <a:lnTo>
                    <a:pt x="939" y="757"/>
                  </a:lnTo>
                  <a:lnTo>
                    <a:pt x="937" y="757"/>
                  </a:lnTo>
                  <a:lnTo>
                    <a:pt x="935" y="757"/>
                  </a:lnTo>
                  <a:lnTo>
                    <a:pt x="935" y="756"/>
                  </a:lnTo>
                  <a:lnTo>
                    <a:pt x="934" y="756"/>
                  </a:lnTo>
                  <a:lnTo>
                    <a:pt x="934" y="757"/>
                  </a:lnTo>
                  <a:lnTo>
                    <a:pt x="935" y="762"/>
                  </a:lnTo>
                  <a:lnTo>
                    <a:pt x="935" y="764"/>
                  </a:lnTo>
                  <a:lnTo>
                    <a:pt x="935" y="766"/>
                  </a:lnTo>
                  <a:lnTo>
                    <a:pt x="932" y="771"/>
                  </a:lnTo>
                  <a:lnTo>
                    <a:pt x="932" y="772"/>
                  </a:lnTo>
                  <a:lnTo>
                    <a:pt x="930" y="772"/>
                  </a:lnTo>
                  <a:lnTo>
                    <a:pt x="932" y="772"/>
                  </a:lnTo>
                  <a:lnTo>
                    <a:pt x="930" y="774"/>
                  </a:lnTo>
                  <a:lnTo>
                    <a:pt x="929" y="776"/>
                  </a:lnTo>
                  <a:lnTo>
                    <a:pt x="927" y="777"/>
                  </a:lnTo>
                  <a:lnTo>
                    <a:pt x="925" y="779"/>
                  </a:lnTo>
                  <a:lnTo>
                    <a:pt x="925" y="780"/>
                  </a:lnTo>
                  <a:lnTo>
                    <a:pt x="924" y="780"/>
                  </a:lnTo>
                  <a:lnTo>
                    <a:pt x="924" y="782"/>
                  </a:lnTo>
                  <a:lnTo>
                    <a:pt x="922" y="782"/>
                  </a:lnTo>
                  <a:lnTo>
                    <a:pt x="920" y="780"/>
                  </a:lnTo>
                  <a:lnTo>
                    <a:pt x="918" y="780"/>
                  </a:lnTo>
                  <a:lnTo>
                    <a:pt x="917" y="780"/>
                  </a:lnTo>
                  <a:lnTo>
                    <a:pt x="917" y="782"/>
                  </a:lnTo>
                  <a:lnTo>
                    <a:pt x="917" y="784"/>
                  </a:lnTo>
                  <a:lnTo>
                    <a:pt x="915" y="784"/>
                  </a:lnTo>
                  <a:lnTo>
                    <a:pt x="913" y="784"/>
                  </a:lnTo>
                  <a:lnTo>
                    <a:pt x="913" y="785"/>
                  </a:lnTo>
                  <a:lnTo>
                    <a:pt x="913" y="787"/>
                  </a:lnTo>
                  <a:lnTo>
                    <a:pt x="912" y="787"/>
                  </a:lnTo>
                  <a:lnTo>
                    <a:pt x="910" y="789"/>
                  </a:lnTo>
                  <a:lnTo>
                    <a:pt x="910" y="787"/>
                  </a:lnTo>
                  <a:lnTo>
                    <a:pt x="908" y="789"/>
                  </a:lnTo>
                  <a:lnTo>
                    <a:pt x="907" y="789"/>
                  </a:lnTo>
                  <a:lnTo>
                    <a:pt x="907" y="787"/>
                  </a:lnTo>
                  <a:lnTo>
                    <a:pt x="905" y="787"/>
                  </a:lnTo>
                  <a:lnTo>
                    <a:pt x="903" y="787"/>
                  </a:lnTo>
                  <a:lnTo>
                    <a:pt x="903" y="789"/>
                  </a:lnTo>
                  <a:lnTo>
                    <a:pt x="903" y="787"/>
                  </a:lnTo>
                  <a:lnTo>
                    <a:pt x="902" y="787"/>
                  </a:lnTo>
                  <a:lnTo>
                    <a:pt x="900" y="789"/>
                  </a:lnTo>
                  <a:lnTo>
                    <a:pt x="898" y="789"/>
                  </a:lnTo>
                  <a:lnTo>
                    <a:pt x="896" y="789"/>
                  </a:lnTo>
                  <a:lnTo>
                    <a:pt x="895" y="787"/>
                  </a:lnTo>
                  <a:lnTo>
                    <a:pt x="893" y="787"/>
                  </a:lnTo>
                  <a:lnTo>
                    <a:pt x="893" y="789"/>
                  </a:lnTo>
                  <a:lnTo>
                    <a:pt x="891" y="789"/>
                  </a:lnTo>
                  <a:lnTo>
                    <a:pt x="890" y="789"/>
                  </a:lnTo>
                  <a:lnTo>
                    <a:pt x="888" y="789"/>
                  </a:lnTo>
                  <a:lnTo>
                    <a:pt x="888" y="790"/>
                  </a:lnTo>
                  <a:lnTo>
                    <a:pt x="888" y="792"/>
                  </a:lnTo>
                  <a:lnTo>
                    <a:pt x="888" y="794"/>
                  </a:lnTo>
                  <a:lnTo>
                    <a:pt x="886" y="794"/>
                  </a:lnTo>
                  <a:lnTo>
                    <a:pt x="885" y="795"/>
                  </a:lnTo>
                  <a:lnTo>
                    <a:pt x="885" y="797"/>
                  </a:lnTo>
                  <a:lnTo>
                    <a:pt x="885" y="799"/>
                  </a:lnTo>
                  <a:lnTo>
                    <a:pt x="883" y="799"/>
                  </a:lnTo>
                  <a:lnTo>
                    <a:pt x="883" y="800"/>
                  </a:lnTo>
                  <a:lnTo>
                    <a:pt x="883" y="802"/>
                  </a:lnTo>
                  <a:lnTo>
                    <a:pt x="881" y="802"/>
                  </a:lnTo>
                  <a:lnTo>
                    <a:pt x="883" y="802"/>
                  </a:lnTo>
                  <a:lnTo>
                    <a:pt x="881" y="803"/>
                  </a:lnTo>
                  <a:lnTo>
                    <a:pt x="881" y="805"/>
                  </a:lnTo>
                  <a:lnTo>
                    <a:pt x="880" y="805"/>
                  </a:lnTo>
                  <a:lnTo>
                    <a:pt x="880" y="807"/>
                  </a:lnTo>
                  <a:lnTo>
                    <a:pt x="878" y="805"/>
                  </a:lnTo>
                  <a:lnTo>
                    <a:pt x="878" y="807"/>
                  </a:lnTo>
                  <a:lnTo>
                    <a:pt x="876" y="807"/>
                  </a:lnTo>
                  <a:lnTo>
                    <a:pt x="875" y="807"/>
                  </a:lnTo>
                  <a:lnTo>
                    <a:pt x="873" y="807"/>
                  </a:lnTo>
                  <a:lnTo>
                    <a:pt x="873" y="808"/>
                  </a:lnTo>
                  <a:lnTo>
                    <a:pt x="871" y="808"/>
                  </a:lnTo>
                  <a:lnTo>
                    <a:pt x="869" y="808"/>
                  </a:lnTo>
                  <a:lnTo>
                    <a:pt x="869" y="810"/>
                  </a:lnTo>
                  <a:lnTo>
                    <a:pt x="868" y="810"/>
                  </a:lnTo>
                  <a:lnTo>
                    <a:pt x="866" y="810"/>
                  </a:lnTo>
                  <a:lnTo>
                    <a:pt x="866" y="812"/>
                  </a:lnTo>
                  <a:lnTo>
                    <a:pt x="864" y="812"/>
                  </a:lnTo>
                  <a:lnTo>
                    <a:pt x="864" y="810"/>
                  </a:lnTo>
                  <a:lnTo>
                    <a:pt x="863" y="810"/>
                  </a:lnTo>
                  <a:lnTo>
                    <a:pt x="863" y="812"/>
                  </a:lnTo>
                  <a:lnTo>
                    <a:pt x="863" y="813"/>
                  </a:lnTo>
                  <a:lnTo>
                    <a:pt x="861" y="813"/>
                  </a:lnTo>
                  <a:lnTo>
                    <a:pt x="861" y="815"/>
                  </a:lnTo>
                  <a:lnTo>
                    <a:pt x="861" y="817"/>
                  </a:lnTo>
                  <a:lnTo>
                    <a:pt x="861" y="818"/>
                  </a:lnTo>
                  <a:lnTo>
                    <a:pt x="861" y="820"/>
                  </a:lnTo>
                  <a:lnTo>
                    <a:pt x="859" y="818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1" y="822"/>
                  </a:lnTo>
                  <a:lnTo>
                    <a:pt x="861" y="823"/>
                  </a:lnTo>
                  <a:lnTo>
                    <a:pt x="859" y="823"/>
                  </a:lnTo>
                  <a:lnTo>
                    <a:pt x="858" y="822"/>
                  </a:lnTo>
                  <a:lnTo>
                    <a:pt x="858" y="823"/>
                  </a:lnTo>
                  <a:lnTo>
                    <a:pt x="856" y="823"/>
                  </a:lnTo>
                  <a:lnTo>
                    <a:pt x="854" y="823"/>
                  </a:lnTo>
                  <a:lnTo>
                    <a:pt x="854" y="825"/>
                  </a:lnTo>
                  <a:lnTo>
                    <a:pt x="853" y="825"/>
                  </a:lnTo>
                  <a:lnTo>
                    <a:pt x="851" y="825"/>
                  </a:lnTo>
                  <a:lnTo>
                    <a:pt x="849" y="825"/>
                  </a:lnTo>
                  <a:lnTo>
                    <a:pt x="849" y="826"/>
                  </a:lnTo>
                  <a:lnTo>
                    <a:pt x="848" y="826"/>
                  </a:lnTo>
                  <a:lnTo>
                    <a:pt x="848" y="828"/>
                  </a:lnTo>
                  <a:lnTo>
                    <a:pt x="848" y="830"/>
                  </a:lnTo>
                  <a:lnTo>
                    <a:pt x="848" y="831"/>
                  </a:lnTo>
                  <a:lnTo>
                    <a:pt x="848" y="833"/>
                  </a:lnTo>
                  <a:lnTo>
                    <a:pt x="848" y="835"/>
                  </a:lnTo>
                  <a:lnTo>
                    <a:pt x="849" y="836"/>
                  </a:lnTo>
                  <a:lnTo>
                    <a:pt x="851" y="836"/>
                  </a:lnTo>
                  <a:lnTo>
                    <a:pt x="853" y="836"/>
                  </a:lnTo>
                  <a:lnTo>
                    <a:pt x="851" y="838"/>
                  </a:lnTo>
                  <a:lnTo>
                    <a:pt x="853" y="838"/>
                  </a:lnTo>
                  <a:lnTo>
                    <a:pt x="853" y="840"/>
                  </a:lnTo>
                  <a:lnTo>
                    <a:pt x="854" y="840"/>
                  </a:lnTo>
                  <a:lnTo>
                    <a:pt x="854" y="841"/>
                  </a:lnTo>
                  <a:lnTo>
                    <a:pt x="856" y="841"/>
                  </a:lnTo>
                  <a:lnTo>
                    <a:pt x="854" y="841"/>
                  </a:lnTo>
                  <a:lnTo>
                    <a:pt x="854" y="843"/>
                  </a:lnTo>
                  <a:lnTo>
                    <a:pt x="856" y="843"/>
                  </a:lnTo>
                  <a:lnTo>
                    <a:pt x="854" y="843"/>
                  </a:lnTo>
                  <a:lnTo>
                    <a:pt x="856" y="843"/>
                  </a:lnTo>
                  <a:lnTo>
                    <a:pt x="854" y="845"/>
                  </a:lnTo>
                  <a:lnTo>
                    <a:pt x="853" y="845"/>
                  </a:lnTo>
                  <a:lnTo>
                    <a:pt x="853" y="846"/>
                  </a:lnTo>
                  <a:lnTo>
                    <a:pt x="853" y="848"/>
                  </a:lnTo>
                  <a:lnTo>
                    <a:pt x="853" y="849"/>
                  </a:lnTo>
                  <a:lnTo>
                    <a:pt x="851" y="849"/>
                  </a:lnTo>
                  <a:lnTo>
                    <a:pt x="851" y="848"/>
                  </a:lnTo>
                  <a:lnTo>
                    <a:pt x="851" y="849"/>
                  </a:lnTo>
                  <a:lnTo>
                    <a:pt x="849" y="849"/>
                  </a:lnTo>
                  <a:lnTo>
                    <a:pt x="849" y="851"/>
                  </a:lnTo>
                  <a:lnTo>
                    <a:pt x="849" y="853"/>
                  </a:lnTo>
                  <a:lnTo>
                    <a:pt x="848" y="853"/>
                  </a:lnTo>
                  <a:lnTo>
                    <a:pt x="848" y="851"/>
                  </a:lnTo>
                  <a:lnTo>
                    <a:pt x="846" y="851"/>
                  </a:lnTo>
                  <a:lnTo>
                    <a:pt x="846" y="853"/>
                  </a:lnTo>
                  <a:lnTo>
                    <a:pt x="844" y="853"/>
                  </a:lnTo>
                  <a:lnTo>
                    <a:pt x="842" y="853"/>
                  </a:lnTo>
                  <a:lnTo>
                    <a:pt x="842" y="854"/>
                  </a:lnTo>
                  <a:lnTo>
                    <a:pt x="844" y="854"/>
                  </a:lnTo>
                  <a:lnTo>
                    <a:pt x="844" y="856"/>
                  </a:lnTo>
                  <a:lnTo>
                    <a:pt x="844" y="858"/>
                  </a:lnTo>
                  <a:lnTo>
                    <a:pt x="842" y="856"/>
                  </a:lnTo>
                  <a:lnTo>
                    <a:pt x="842" y="858"/>
                  </a:lnTo>
                  <a:lnTo>
                    <a:pt x="842" y="859"/>
                  </a:lnTo>
                  <a:lnTo>
                    <a:pt x="841" y="859"/>
                  </a:lnTo>
                  <a:lnTo>
                    <a:pt x="839" y="859"/>
                  </a:lnTo>
                  <a:lnTo>
                    <a:pt x="839" y="861"/>
                  </a:lnTo>
                  <a:lnTo>
                    <a:pt x="841" y="859"/>
                  </a:lnTo>
                  <a:lnTo>
                    <a:pt x="841" y="861"/>
                  </a:lnTo>
                  <a:lnTo>
                    <a:pt x="841" y="863"/>
                  </a:lnTo>
                  <a:lnTo>
                    <a:pt x="841" y="864"/>
                  </a:lnTo>
                  <a:lnTo>
                    <a:pt x="839" y="863"/>
                  </a:lnTo>
                  <a:lnTo>
                    <a:pt x="839" y="864"/>
                  </a:lnTo>
                  <a:lnTo>
                    <a:pt x="837" y="864"/>
                  </a:lnTo>
                  <a:lnTo>
                    <a:pt x="837" y="866"/>
                  </a:lnTo>
                  <a:lnTo>
                    <a:pt x="837" y="868"/>
                  </a:lnTo>
                  <a:lnTo>
                    <a:pt x="836" y="868"/>
                  </a:lnTo>
                  <a:lnTo>
                    <a:pt x="836" y="866"/>
                  </a:lnTo>
                  <a:lnTo>
                    <a:pt x="836" y="868"/>
                  </a:lnTo>
                  <a:lnTo>
                    <a:pt x="834" y="868"/>
                  </a:lnTo>
                  <a:lnTo>
                    <a:pt x="834" y="869"/>
                  </a:lnTo>
                  <a:lnTo>
                    <a:pt x="832" y="869"/>
                  </a:lnTo>
                  <a:lnTo>
                    <a:pt x="831" y="869"/>
                  </a:lnTo>
                  <a:lnTo>
                    <a:pt x="831" y="871"/>
                  </a:lnTo>
                  <a:lnTo>
                    <a:pt x="829" y="871"/>
                  </a:lnTo>
                  <a:lnTo>
                    <a:pt x="829" y="869"/>
                  </a:lnTo>
                  <a:lnTo>
                    <a:pt x="829" y="871"/>
                  </a:lnTo>
                  <a:lnTo>
                    <a:pt x="827" y="871"/>
                  </a:lnTo>
                  <a:lnTo>
                    <a:pt x="829" y="871"/>
                  </a:lnTo>
                  <a:lnTo>
                    <a:pt x="827" y="871"/>
                  </a:lnTo>
                  <a:lnTo>
                    <a:pt x="827" y="872"/>
                  </a:lnTo>
                  <a:lnTo>
                    <a:pt x="826" y="872"/>
                  </a:lnTo>
                  <a:lnTo>
                    <a:pt x="826" y="874"/>
                  </a:lnTo>
                  <a:lnTo>
                    <a:pt x="824" y="874"/>
                  </a:lnTo>
                  <a:lnTo>
                    <a:pt x="826" y="874"/>
                  </a:lnTo>
                  <a:lnTo>
                    <a:pt x="826" y="872"/>
                  </a:lnTo>
                  <a:lnTo>
                    <a:pt x="824" y="872"/>
                  </a:lnTo>
                  <a:lnTo>
                    <a:pt x="824" y="874"/>
                  </a:lnTo>
                  <a:lnTo>
                    <a:pt x="824" y="876"/>
                  </a:lnTo>
                  <a:lnTo>
                    <a:pt x="822" y="876"/>
                  </a:lnTo>
                  <a:lnTo>
                    <a:pt x="824" y="877"/>
                  </a:lnTo>
                  <a:lnTo>
                    <a:pt x="822" y="877"/>
                  </a:lnTo>
                  <a:lnTo>
                    <a:pt x="820" y="877"/>
                  </a:lnTo>
                  <a:lnTo>
                    <a:pt x="822" y="877"/>
                  </a:lnTo>
                  <a:lnTo>
                    <a:pt x="820" y="879"/>
                  </a:lnTo>
                  <a:lnTo>
                    <a:pt x="820" y="877"/>
                  </a:lnTo>
                  <a:lnTo>
                    <a:pt x="819" y="877"/>
                  </a:lnTo>
                  <a:lnTo>
                    <a:pt x="819" y="879"/>
                  </a:lnTo>
                  <a:lnTo>
                    <a:pt x="819" y="877"/>
                  </a:lnTo>
                  <a:lnTo>
                    <a:pt x="817" y="877"/>
                  </a:lnTo>
                  <a:lnTo>
                    <a:pt x="817" y="879"/>
                  </a:lnTo>
                  <a:lnTo>
                    <a:pt x="815" y="879"/>
                  </a:lnTo>
                  <a:lnTo>
                    <a:pt x="817" y="879"/>
                  </a:lnTo>
                  <a:lnTo>
                    <a:pt x="815" y="881"/>
                  </a:lnTo>
                  <a:lnTo>
                    <a:pt x="815" y="882"/>
                  </a:lnTo>
                  <a:lnTo>
                    <a:pt x="814" y="882"/>
                  </a:lnTo>
                  <a:lnTo>
                    <a:pt x="814" y="884"/>
                  </a:lnTo>
                  <a:lnTo>
                    <a:pt x="815" y="884"/>
                  </a:lnTo>
                  <a:lnTo>
                    <a:pt x="814" y="884"/>
                  </a:lnTo>
                  <a:lnTo>
                    <a:pt x="814" y="886"/>
                  </a:lnTo>
                  <a:lnTo>
                    <a:pt x="814" y="887"/>
                  </a:lnTo>
                  <a:lnTo>
                    <a:pt x="812" y="887"/>
                  </a:lnTo>
                  <a:lnTo>
                    <a:pt x="812" y="889"/>
                  </a:lnTo>
                  <a:lnTo>
                    <a:pt x="814" y="891"/>
                  </a:lnTo>
                  <a:lnTo>
                    <a:pt x="812" y="891"/>
                  </a:lnTo>
                  <a:lnTo>
                    <a:pt x="812" y="892"/>
                  </a:lnTo>
                  <a:lnTo>
                    <a:pt x="812" y="894"/>
                  </a:lnTo>
                  <a:lnTo>
                    <a:pt x="810" y="894"/>
                  </a:lnTo>
                  <a:lnTo>
                    <a:pt x="812" y="894"/>
                  </a:lnTo>
                  <a:lnTo>
                    <a:pt x="810" y="894"/>
                  </a:lnTo>
                  <a:lnTo>
                    <a:pt x="810" y="895"/>
                  </a:lnTo>
                  <a:lnTo>
                    <a:pt x="812" y="895"/>
                  </a:lnTo>
                  <a:lnTo>
                    <a:pt x="812" y="897"/>
                  </a:lnTo>
                  <a:lnTo>
                    <a:pt x="810" y="897"/>
                  </a:lnTo>
                  <a:lnTo>
                    <a:pt x="810" y="899"/>
                  </a:lnTo>
                  <a:lnTo>
                    <a:pt x="810" y="897"/>
                  </a:lnTo>
                  <a:lnTo>
                    <a:pt x="810" y="899"/>
                  </a:lnTo>
                  <a:lnTo>
                    <a:pt x="809" y="899"/>
                  </a:lnTo>
                  <a:lnTo>
                    <a:pt x="810" y="899"/>
                  </a:lnTo>
                  <a:lnTo>
                    <a:pt x="809" y="899"/>
                  </a:lnTo>
                  <a:lnTo>
                    <a:pt x="809" y="900"/>
                  </a:lnTo>
                  <a:lnTo>
                    <a:pt x="809" y="899"/>
                  </a:lnTo>
                  <a:lnTo>
                    <a:pt x="809" y="900"/>
                  </a:lnTo>
                  <a:lnTo>
                    <a:pt x="807" y="900"/>
                  </a:lnTo>
                  <a:lnTo>
                    <a:pt x="807" y="902"/>
                  </a:lnTo>
                  <a:lnTo>
                    <a:pt x="807" y="904"/>
                  </a:lnTo>
                  <a:lnTo>
                    <a:pt x="805" y="904"/>
                  </a:lnTo>
                  <a:lnTo>
                    <a:pt x="805" y="905"/>
                  </a:lnTo>
                  <a:lnTo>
                    <a:pt x="804" y="905"/>
                  </a:lnTo>
                  <a:lnTo>
                    <a:pt x="804" y="907"/>
                  </a:lnTo>
                  <a:lnTo>
                    <a:pt x="804" y="905"/>
                  </a:lnTo>
                  <a:lnTo>
                    <a:pt x="804" y="907"/>
                  </a:lnTo>
                  <a:lnTo>
                    <a:pt x="802" y="907"/>
                  </a:lnTo>
                  <a:lnTo>
                    <a:pt x="804" y="907"/>
                  </a:lnTo>
                  <a:lnTo>
                    <a:pt x="804" y="909"/>
                  </a:lnTo>
                  <a:lnTo>
                    <a:pt x="802" y="909"/>
                  </a:lnTo>
                  <a:lnTo>
                    <a:pt x="802" y="910"/>
                  </a:lnTo>
                  <a:lnTo>
                    <a:pt x="802" y="912"/>
                  </a:lnTo>
                  <a:lnTo>
                    <a:pt x="802" y="913"/>
                  </a:lnTo>
                  <a:lnTo>
                    <a:pt x="800" y="913"/>
                  </a:lnTo>
                  <a:lnTo>
                    <a:pt x="800" y="915"/>
                  </a:lnTo>
                  <a:lnTo>
                    <a:pt x="800" y="913"/>
                  </a:lnTo>
                  <a:lnTo>
                    <a:pt x="799" y="915"/>
                  </a:lnTo>
                  <a:lnTo>
                    <a:pt x="799" y="917"/>
                  </a:lnTo>
                  <a:lnTo>
                    <a:pt x="797" y="917"/>
                  </a:lnTo>
                  <a:lnTo>
                    <a:pt x="797" y="918"/>
                  </a:lnTo>
                  <a:lnTo>
                    <a:pt x="799" y="918"/>
                  </a:lnTo>
                  <a:lnTo>
                    <a:pt x="799" y="920"/>
                  </a:lnTo>
                  <a:lnTo>
                    <a:pt x="797" y="918"/>
                  </a:lnTo>
                  <a:lnTo>
                    <a:pt x="797" y="920"/>
                  </a:lnTo>
                  <a:lnTo>
                    <a:pt x="799" y="920"/>
                  </a:lnTo>
                  <a:lnTo>
                    <a:pt x="797" y="920"/>
                  </a:lnTo>
                  <a:lnTo>
                    <a:pt x="799" y="922"/>
                  </a:lnTo>
                  <a:lnTo>
                    <a:pt x="799" y="923"/>
                  </a:lnTo>
                  <a:lnTo>
                    <a:pt x="799" y="925"/>
                  </a:lnTo>
                  <a:lnTo>
                    <a:pt x="799" y="927"/>
                  </a:lnTo>
                  <a:lnTo>
                    <a:pt x="799" y="925"/>
                  </a:lnTo>
                  <a:lnTo>
                    <a:pt x="799" y="927"/>
                  </a:lnTo>
                  <a:lnTo>
                    <a:pt x="797" y="927"/>
                  </a:lnTo>
                  <a:lnTo>
                    <a:pt x="799" y="927"/>
                  </a:lnTo>
                  <a:lnTo>
                    <a:pt x="799" y="928"/>
                  </a:lnTo>
                  <a:lnTo>
                    <a:pt x="797" y="928"/>
                  </a:lnTo>
                  <a:lnTo>
                    <a:pt x="797" y="930"/>
                  </a:lnTo>
                  <a:lnTo>
                    <a:pt x="795" y="930"/>
                  </a:lnTo>
                  <a:lnTo>
                    <a:pt x="797" y="930"/>
                  </a:lnTo>
                  <a:lnTo>
                    <a:pt x="795" y="930"/>
                  </a:lnTo>
                  <a:lnTo>
                    <a:pt x="795" y="932"/>
                  </a:lnTo>
                  <a:lnTo>
                    <a:pt x="797" y="932"/>
                  </a:lnTo>
                  <a:lnTo>
                    <a:pt x="795" y="932"/>
                  </a:lnTo>
                  <a:lnTo>
                    <a:pt x="797" y="932"/>
                  </a:lnTo>
                  <a:lnTo>
                    <a:pt x="797" y="933"/>
                  </a:lnTo>
                  <a:lnTo>
                    <a:pt x="795" y="935"/>
                  </a:lnTo>
                  <a:lnTo>
                    <a:pt x="795" y="936"/>
                  </a:lnTo>
                  <a:lnTo>
                    <a:pt x="795" y="938"/>
                  </a:lnTo>
                  <a:lnTo>
                    <a:pt x="795" y="940"/>
                  </a:lnTo>
                  <a:lnTo>
                    <a:pt x="795" y="941"/>
                  </a:lnTo>
                  <a:lnTo>
                    <a:pt x="793" y="941"/>
                  </a:lnTo>
                  <a:lnTo>
                    <a:pt x="795" y="941"/>
                  </a:lnTo>
                  <a:lnTo>
                    <a:pt x="793" y="943"/>
                  </a:lnTo>
                  <a:lnTo>
                    <a:pt x="795" y="943"/>
                  </a:lnTo>
                  <a:lnTo>
                    <a:pt x="795" y="945"/>
                  </a:lnTo>
                  <a:lnTo>
                    <a:pt x="795" y="946"/>
                  </a:lnTo>
                  <a:lnTo>
                    <a:pt x="793" y="946"/>
                  </a:lnTo>
                  <a:lnTo>
                    <a:pt x="795" y="946"/>
                  </a:lnTo>
                  <a:lnTo>
                    <a:pt x="795" y="948"/>
                  </a:lnTo>
                  <a:lnTo>
                    <a:pt x="793" y="948"/>
                  </a:lnTo>
                  <a:lnTo>
                    <a:pt x="795" y="948"/>
                  </a:lnTo>
                  <a:lnTo>
                    <a:pt x="793" y="948"/>
                  </a:lnTo>
                  <a:lnTo>
                    <a:pt x="795" y="948"/>
                  </a:lnTo>
                  <a:lnTo>
                    <a:pt x="793" y="948"/>
                  </a:lnTo>
                  <a:lnTo>
                    <a:pt x="793" y="950"/>
                  </a:lnTo>
                  <a:lnTo>
                    <a:pt x="793" y="951"/>
                  </a:lnTo>
                  <a:lnTo>
                    <a:pt x="795" y="951"/>
                  </a:lnTo>
                  <a:lnTo>
                    <a:pt x="793" y="951"/>
                  </a:lnTo>
                  <a:lnTo>
                    <a:pt x="795" y="951"/>
                  </a:lnTo>
                  <a:lnTo>
                    <a:pt x="795" y="953"/>
                  </a:lnTo>
                  <a:lnTo>
                    <a:pt x="795" y="955"/>
                  </a:lnTo>
                  <a:lnTo>
                    <a:pt x="795" y="956"/>
                  </a:lnTo>
                  <a:lnTo>
                    <a:pt x="797" y="956"/>
                  </a:lnTo>
                  <a:lnTo>
                    <a:pt x="797" y="958"/>
                  </a:lnTo>
                  <a:lnTo>
                    <a:pt x="797" y="956"/>
                  </a:lnTo>
                  <a:lnTo>
                    <a:pt x="797" y="958"/>
                  </a:lnTo>
                  <a:lnTo>
                    <a:pt x="799" y="958"/>
                  </a:lnTo>
                  <a:lnTo>
                    <a:pt x="799" y="959"/>
                  </a:lnTo>
                  <a:lnTo>
                    <a:pt x="800" y="959"/>
                  </a:lnTo>
                  <a:lnTo>
                    <a:pt x="800" y="961"/>
                  </a:lnTo>
                  <a:lnTo>
                    <a:pt x="802" y="961"/>
                  </a:lnTo>
                  <a:lnTo>
                    <a:pt x="802" y="963"/>
                  </a:lnTo>
                  <a:lnTo>
                    <a:pt x="802" y="964"/>
                  </a:lnTo>
                  <a:lnTo>
                    <a:pt x="804" y="964"/>
                  </a:lnTo>
                  <a:lnTo>
                    <a:pt x="804" y="966"/>
                  </a:lnTo>
                  <a:lnTo>
                    <a:pt x="804" y="968"/>
                  </a:lnTo>
                  <a:lnTo>
                    <a:pt x="805" y="968"/>
                  </a:lnTo>
                  <a:lnTo>
                    <a:pt x="805" y="969"/>
                  </a:lnTo>
                  <a:lnTo>
                    <a:pt x="804" y="969"/>
                  </a:lnTo>
                  <a:lnTo>
                    <a:pt x="805" y="969"/>
                  </a:lnTo>
                  <a:lnTo>
                    <a:pt x="804" y="971"/>
                  </a:lnTo>
                  <a:lnTo>
                    <a:pt x="805" y="971"/>
                  </a:lnTo>
                  <a:lnTo>
                    <a:pt x="805" y="973"/>
                  </a:lnTo>
                  <a:lnTo>
                    <a:pt x="805" y="974"/>
                  </a:lnTo>
                  <a:lnTo>
                    <a:pt x="805" y="976"/>
                  </a:lnTo>
                  <a:lnTo>
                    <a:pt x="807" y="976"/>
                  </a:lnTo>
                  <a:lnTo>
                    <a:pt x="809" y="976"/>
                  </a:lnTo>
                  <a:lnTo>
                    <a:pt x="809" y="978"/>
                  </a:lnTo>
                  <a:lnTo>
                    <a:pt x="810" y="979"/>
                  </a:lnTo>
                  <a:lnTo>
                    <a:pt x="810" y="981"/>
                  </a:lnTo>
                  <a:lnTo>
                    <a:pt x="810" y="982"/>
                  </a:lnTo>
                  <a:lnTo>
                    <a:pt x="810" y="984"/>
                  </a:lnTo>
                  <a:lnTo>
                    <a:pt x="810" y="986"/>
                  </a:lnTo>
                  <a:lnTo>
                    <a:pt x="802" y="986"/>
                  </a:lnTo>
                  <a:lnTo>
                    <a:pt x="800" y="986"/>
                  </a:lnTo>
                  <a:lnTo>
                    <a:pt x="799" y="986"/>
                  </a:lnTo>
                  <a:lnTo>
                    <a:pt x="799" y="984"/>
                  </a:lnTo>
                  <a:lnTo>
                    <a:pt x="797" y="984"/>
                  </a:lnTo>
                  <a:lnTo>
                    <a:pt x="795" y="984"/>
                  </a:lnTo>
                  <a:lnTo>
                    <a:pt x="795" y="982"/>
                  </a:lnTo>
                  <a:lnTo>
                    <a:pt x="790" y="982"/>
                  </a:lnTo>
                  <a:lnTo>
                    <a:pt x="788" y="982"/>
                  </a:lnTo>
                  <a:lnTo>
                    <a:pt x="787" y="982"/>
                  </a:lnTo>
                  <a:lnTo>
                    <a:pt x="787" y="984"/>
                  </a:lnTo>
                  <a:lnTo>
                    <a:pt x="785" y="982"/>
                  </a:lnTo>
                  <a:lnTo>
                    <a:pt x="785" y="984"/>
                  </a:lnTo>
                  <a:lnTo>
                    <a:pt x="785" y="982"/>
                  </a:lnTo>
                  <a:lnTo>
                    <a:pt x="783" y="984"/>
                  </a:lnTo>
                  <a:lnTo>
                    <a:pt x="783" y="982"/>
                  </a:lnTo>
                  <a:lnTo>
                    <a:pt x="783" y="984"/>
                  </a:lnTo>
                  <a:lnTo>
                    <a:pt x="782" y="984"/>
                  </a:lnTo>
                  <a:lnTo>
                    <a:pt x="780" y="982"/>
                  </a:lnTo>
                  <a:lnTo>
                    <a:pt x="778" y="982"/>
                  </a:lnTo>
                  <a:lnTo>
                    <a:pt x="778" y="981"/>
                  </a:lnTo>
                  <a:lnTo>
                    <a:pt x="778" y="982"/>
                  </a:lnTo>
                  <a:lnTo>
                    <a:pt x="778" y="981"/>
                  </a:lnTo>
                  <a:lnTo>
                    <a:pt x="777" y="982"/>
                  </a:lnTo>
                  <a:lnTo>
                    <a:pt x="777" y="981"/>
                  </a:lnTo>
                  <a:lnTo>
                    <a:pt x="777" y="982"/>
                  </a:lnTo>
                  <a:lnTo>
                    <a:pt x="775" y="982"/>
                  </a:lnTo>
                  <a:lnTo>
                    <a:pt x="775" y="984"/>
                  </a:lnTo>
                  <a:lnTo>
                    <a:pt x="773" y="986"/>
                  </a:lnTo>
                  <a:lnTo>
                    <a:pt x="773" y="984"/>
                  </a:lnTo>
                  <a:lnTo>
                    <a:pt x="773" y="986"/>
                  </a:lnTo>
                  <a:lnTo>
                    <a:pt x="771" y="986"/>
                  </a:lnTo>
                  <a:lnTo>
                    <a:pt x="770" y="986"/>
                  </a:lnTo>
                  <a:lnTo>
                    <a:pt x="768" y="984"/>
                  </a:lnTo>
                  <a:lnTo>
                    <a:pt x="766" y="984"/>
                  </a:lnTo>
                  <a:lnTo>
                    <a:pt x="765" y="984"/>
                  </a:lnTo>
                  <a:lnTo>
                    <a:pt x="765" y="982"/>
                  </a:lnTo>
                  <a:lnTo>
                    <a:pt x="763" y="984"/>
                  </a:lnTo>
                  <a:lnTo>
                    <a:pt x="761" y="984"/>
                  </a:lnTo>
                  <a:lnTo>
                    <a:pt x="761" y="982"/>
                  </a:lnTo>
                  <a:lnTo>
                    <a:pt x="760" y="982"/>
                  </a:lnTo>
                  <a:lnTo>
                    <a:pt x="760" y="981"/>
                  </a:lnTo>
                  <a:lnTo>
                    <a:pt x="758" y="981"/>
                  </a:lnTo>
                  <a:lnTo>
                    <a:pt x="756" y="981"/>
                  </a:lnTo>
                  <a:lnTo>
                    <a:pt x="755" y="981"/>
                  </a:lnTo>
                  <a:lnTo>
                    <a:pt x="753" y="982"/>
                  </a:lnTo>
                  <a:lnTo>
                    <a:pt x="755" y="982"/>
                  </a:lnTo>
                  <a:lnTo>
                    <a:pt x="753" y="982"/>
                  </a:lnTo>
                  <a:lnTo>
                    <a:pt x="751" y="984"/>
                  </a:lnTo>
                  <a:lnTo>
                    <a:pt x="753" y="984"/>
                  </a:lnTo>
                  <a:lnTo>
                    <a:pt x="751" y="984"/>
                  </a:lnTo>
                  <a:lnTo>
                    <a:pt x="751" y="982"/>
                  </a:lnTo>
                  <a:lnTo>
                    <a:pt x="751" y="984"/>
                  </a:lnTo>
                  <a:lnTo>
                    <a:pt x="750" y="982"/>
                  </a:lnTo>
                  <a:lnTo>
                    <a:pt x="748" y="982"/>
                  </a:lnTo>
                  <a:lnTo>
                    <a:pt x="746" y="982"/>
                  </a:lnTo>
                  <a:lnTo>
                    <a:pt x="744" y="982"/>
                  </a:lnTo>
                  <a:lnTo>
                    <a:pt x="743" y="982"/>
                  </a:lnTo>
                  <a:lnTo>
                    <a:pt x="743" y="981"/>
                  </a:lnTo>
                  <a:lnTo>
                    <a:pt x="741" y="981"/>
                  </a:lnTo>
                  <a:lnTo>
                    <a:pt x="743" y="981"/>
                  </a:lnTo>
                  <a:lnTo>
                    <a:pt x="741" y="981"/>
                  </a:lnTo>
                  <a:lnTo>
                    <a:pt x="741" y="979"/>
                  </a:lnTo>
                  <a:lnTo>
                    <a:pt x="741" y="981"/>
                  </a:lnTo>
                  <a:lnTo>
                    <a:pt x="741" y="979"/>
                  </a:lnTo>
                  <a:lnTo>
                    <a:pt x="739" y="979"/>
                  </a:lnTo>
                  <a:lnTo>
                    <a:pt x="739" y="978"/>
                  </a:lnTo>
                  <a:lnTo>
                    <a:pt x="738" y="978"/>
                  </a:lnTo>
                  <a:lnTo>
                    <a:pt x="738" y="976"/>
                  </a:lnTo>
                  <a:lnTo>
                    <a:pt x="738" y="978"/>
                  </a:lnTo>
                  <a:lnTo>
                    <a:pt x="738" y="976"/>
                  </a:lnTo>
                  <a:lnTo>
                    <a:pt x="736" y="976"/>
                  </a:lnTo>
                  <a:lnTo>
                    <a:pt x="734" y="976"/>
                  </a:lnTo>
                  <a:lnTo>
                    <a:pt x="736" y="976"/>
                  </a:lnTo>
                  <a:lnTo>
                    <a:pt x="734" y="974"/>
                  </a:lnTo>
                  <a:lnTo>
                    <a:pt x="734" y="976"/>
                  </a:lnTo>
                  <a:lnTo>
                    <a:pt x="734" y="974"/>
                  </a:lnTo>
                  <a:lnTo>
                    <a:pt x="733" y="974"/>
                  </a:lnTo>
                  <a:lnTo>
                    <a:pt x="731" y="974"/>
                  </a:lnTo>
                  <a:lnTo>
                    <a:pt x="731" y="976"/>
                  </a:lnTo>
                  <a:lnTo>
                    <a:pt x="731" y="974"/>
                  </a:lnTo>
                  <a:lnTo>
                    <a:pt x="731" y="976"/>
                  </a:lnTo>
                  <a:lnTo>
                    <a:pt x="729" y="976"/>
                  </a:lnTo>
                  <a:lnTo>
                    <a:pt x="729" y="974"/>
                  </a:lnTo>
                  <a:lnTo>
                    <a:pt x="729" y="976"/>
                  </a:lnTo>
                  <a:lnTo>
                    <a:pt x="728" y="974"/>
                  </a:lnTo>
                  <a:lnTo>
                    <a:pt x="728" y="976"/>
                  </a:lnTo>
                  <a:lnTo>
                    <a:pt x="728" y="974"/>
                  </a:lnTo>
                  <a:lnTo>
                    <a:pt x="728" y="973"/>
                  </a:lnTo>
                  <a:lnTo>
                    <a:pt x="728" y="971"/>
                  </a:lnTo>
                  <a:lnTo>
                    <a:pt x="728" y="969"/>
                  </a:lnTo>
                  <a:lnTo>
                    <a:pt x="729" y="969"/>
                  </a:lnTo>
                  <a:lnTo>
                    <a:pt x="728" y="968"/>
                  </a:lnTo>
                  <a:lnTo>
                    <a:pt x="729" y="968"/>
                  </a:lnTo>
                  <a:lnTo>
                    <a:pt x="729" y="966"/>
                  </a:lnTo>
                  <a:lnTo>
                    <a:pt x="731" y="966"/>
                  </a:lnTo>
                  <a:lnTo>
                    <a:pt x="731" y="964"/>
                  </a:lnTo>
                  <a:lnTo>
                    <a:pt x="733" y="964"/>
                  </a:lnTo>
                  <a:lnTo>
                    <a:pt x="731" y="963"/>
                  </a:lnTo>
                  <a:lnTo>
                    <a:pt x="733" y="963"/>
                  </a:lnTo>
                  <a:lnTo>
                    <a:pt x="733" y="961"/>
                  </a:lnTo>
                  <a:lnTo>
                    <a:pt x="733" y="959"/>
                  </a:lnTo>
                  <a:lnTo>
                    <a:pt x="734" y="959"/>
                  </a:lnTo>
                  <a:lnTo>
                    <a:pt x="734" y="958"/>
                  </a:lnTo>
                  <a:lnTo>
                    <a:pt x="736" y="958"/>
                  </a:lnTo>
                  <a:lnTo>
                    <a:pt x="736" y="956"/>
                  </a:lnTo>
                  <a:lnTo>
                    <a:pt x="736" y="955"/>
                  </a:lnTo>
                  <a:lnTo>
                    <a:pt x="738" y="955"/>
                  </a:lnTo>
                  <a:lnTo>
                    <a:pt x="739" y="955"/>
                  </a:lnTo>
                  <a:lnTo>
                    <a:pt x="739" y="953"/>
                  </a:lnTo>
                  <a:lnTo>
                    <a:pt x="741" y="953"/>
                  </a:lnTo>
                  <a:lnTo>
                    <a:pt x="743" y="953"/>
                  </a:lnTo>
                  <a:lnTo>
                    <a:pt x="744" y="953"/>
                  </a:lnTo>
                  <a:lnTo>
                    <a:pt x="746" y="953"/>
                  </a:lnTo>
                  <a:lnTo>
                    <a:pt x="748" y="953"/>
                  </a:lnTo>
                  <a:lnTo>
                    <a:pt x="748" y="951"/>
                  </a:lnTo>
                  <a:lnTo>
                    <a:pt x="750" y="951"/>
                  </a:lnTo>
                  <a:lnTo>
                    <a:pt x="750" y="953"/>
                  </a:lnTo>
                  <a:lnTo>
                    <a:pt x="751" y="951"/>
                  </a:lnTo>
                  <a:lnTo>
                    <a:pt x="751" y="936"/>
                  </a:lnTo>
                  <a:lnTo>
                    <a:pt x="753" y="913"/>
                  </a:lnTo>
                  <a:lnTo>
                    <a:pt x="751" y="912"/>
                  </a:lnTo>
                  <a:lnTo>
                    <a:pt x="750" y="912"/>
                  </a:lnTo>
                  <a:lnTo>
                    <a:pt x="748" y="912"/>
                  </a:lnTo>
                  <a:lnTo>
                    <a:pt x="746" y="913"/>
                  </a:lnTo>
                  <a:lnTo>
                    <a:pt x="744" y="913"/>
                  </a:lnTo>
                  <a:lnTo>
                    <a:pt x="746" y="913"/>
                  </a:lnTo>
                  <a:lnTo>
                    <a:pt x="744" y="913"/>
                  </a:lnTo>
                  <a:lnTo>
                    <a:pt x="744" y="915"/>
                  </a:lnTo>
                  <a:lnTo>
                    <a:pt x="744" y="917"/>
                  </a:lnTo>
                  <a:lnTo>
                    <a:pt x="743" y="917"/>
                  </a:lnTo>
                  <a:lnTo>
                    <a:pt x="741" y="917"/>
                  </a:lnTo>
                  <a:lnTo>
                    <a:pt x="739" y="918"/>
                  </a:lnTo>
                  <a:lnTo>
                    <a:pt x="739" y="920"/>
                  </a:lnTo>
                  <a:lnTo>
                    <a:pt x="739" y="922"/>
                  </a:lnTo>
                  <a:lnTo>
                    <a:pt x="738" y="922"/>
                  </a:lnTo>
                  <a:lnTo>
                    <a:pt x="739" y="922"/>
                  </a:lnTo>
                  <a:lnTo>
                    <a:pt x="739" y="923"/>
                  </a:lnTo>
                  <a:lnTo>
                    <a:pt x="738" y="923"/>
                  </a:lnTo>
                  <a:lnTo>
                    <a:pt x="736" y="923"/>
                  </a:lnTo>
                  <a:lnTo>
                    <a:pt x="736" y="925"/>
                  </a:lnTo>
                  <a:lnTo>
                    <a:pt x="734" y="925"/>
                  </a:lnTo>
                  <a:lnTo>
                    <a:pt x="734" y="927"/>
                  </a:lnTo>
                  <a:lnTo>
                    <a:pt x="733" y="927"/>
                  </a:lnTo>
                  <a:lnTo>
                    <a:pt x="733" y="928"/>
                  </a:lnTo>
                  <a:lnTo>
                    <a:pt x="731" y="928"/>
                  </a:lnTo>
                  <a:lnTo>
                    <a:pt x="731" y="930"/>
                  </a:lnTo>
                  <a:lnTo>
                    <a:pt x="729" y="930"/>
                  </a:lnTo>
                  <a:lnTo>
                    <a:pt x="729" y="932"/>
                  </a:lnTo>
                  <a:lnTo>
                    <a:pt x="728" y="932"/>
                  </a:lnTo>
                  <a:lnTo>
                    <a:pt x="728" y="933"/>
                  </a:lnTo>
                  <a:lnTo>
                    <a:pt x="726" y="933"/>
                  </a:lnTo>
                  <a:lnTo>
                    <a:pt x="724" y="933"/>
                  </a:lnTo>
                  <a:lnTo>
                    <a:pt x="724" y="935"/>
                  </a:lnTo>
                  <a:lnTo>
                    <a:pt x="724" y="933"/>
                  </a:lnTo>
                  <a:lnTo>
                    <a:pt x="723" y="933"/>
                  </a:lnTo>
                  <a:lnTo>
                    <a:pt x="723" y="935"/>
                  </a:lnTo>
                  <a:lnTo>
                    <a:pt x="721" y="935"/>
                  </a:lnTo>
                  <a:lnTo>
                    <a:pt x="719" y="935"/>
                  </a:lnTo>
                  <a:lnTo>
                    <a:pt x="719" y="936"/>
                  </a:lnTo>
                  <a:lnTo>
                    <a:pt x="717" y="936"/>
                  </a:lnTo>
                  <a:lnTo>
                    <a:pt x="717" y="938"/>
                  </a:lnTo>
                  <a:lnTo>
                    <a:pt x="717" y="940"/>
                  </a:lnTo>
                  <a:lnTo>
                    <a:pt x="719" y="940"/>
                  </a:lnTo>
                  <a:lnTo>
                    <a:pt x="717" y="940"/>
                  </a:lnTo>
                  <a:lnTo>
                    <a:pt x="717" y="941"/>
                  </a:lnTo>
                  <a:lnTo>
                    <a:pt x="717" y="943"/>
                  </a:lnTo>
                  <a:lnTo>
                    <a:pt x="717" y="945"/>
                  </a:lnTo>
                  <a:lnTo>
                    <a:pt x="716" y="945"/>
                  </a:lnTo>
                  <a:lnTo>
                    <a:pt x="716" y="946"/>
                  </a:lnTo>
                  <a:lnTo>
                    <a:pt x="716" y="948"/>
                  </a:lnTo>
                  <a:lnTo>
                    <a:pt x="714" y="948"/>
                  </a:lnTo>
                  <a:lnTo>
                    <a:pt x="714" y="946"/>
                  </a:lnTo>
                  <a:lnTo>
                    <a:pt x="712" y="946"/>
                  </a:lnTo>
                  <a:lnTo>
                    <a:pt x="712" y="948"/>
                  </a:lnTo>
                  <a:lnTo>
                    <a:pt x="712" y="946"/>
                  </a:lnTo>
                  <a:lnTo>
                    <a:pt x="712" y="948"/>
                  </a:lnTo>
                  <a:lnTo>
                    <a:pt x="711" y="946"/>
                  </a:lnTo>
                  <a:lnTo>
                    <a:pt x="711" y="948"/>
                  </a:lnTo>
                  <a:lnTo>
                    <a:pt x="709" y="946"/>
                  </a:lnTo>
                  <a:lnTo>
                    <a:pt x="709" y="948"/>
                  </a:lnTo>
                  <a:lnTo>
                    <a:pt x="709" y="946"/>
                  </a:lnTo>
                  <a:lnTo>
                    <a:pt x="707" y="946"/>
                  </a:lnTo>
                  <a:lnTo>
                    <a:pt x="706" y="946"/>
                  </a:lnTo>
                  <a:lnTo>
                    <a:pt x="704" y="946"/>
                  </a:lnTo>
                  <a:lnTo>
                    <a:pt x="704" y="948"/>
                  </a:lnTo>
                  <a:lnTo>
                    <a:pt x="702" y="948"/>
                  </a:lnTo>
                  <a:lnTo>
                    <a:pt x="701" y="948"/>
                  </a:lnTo>
                  <a:lnTo>
                    <a:pt x="699" y="948"/>
                  </a:lnTo>
                  <a:lnTo>
                    <a:pt x="699" y="950"/>
                  </a:lnTo>
                  <a:lnTo>
                    <a:pt x="697" y="950"/>
                  </a:lnTo>
                  <a:lnTo>
                    <a:pt x="697" y="951"/>
                  </a:lnTo>
                  <a:lnTo>
                    <a:pt x="695" y="951"/>
                  </a:lnTo>
                  <a:lnTo>
                    <a:pt x="694" y="951"/>
                  </a:lnTo>
                  <a:lnTo>
                    <a:pt x="692" y="951"/>
                  </a:lnTo>
                  <a:lnTo>
                    <a:pt x="690" y="951"/>
                  </a:lnTo>
                  <a:lnTo>
                    <a:pt x="689" y="951"/>
                  </a:lnTo>
                  <a:lnTo>
                    <a:pt x="689" y="950"/>
                  </a:lnTo>
                  <a:lnTo>
                    <a:pt x="689" y="951"/>
                  </a:lnTo>
                  <a:lnTo>
                    <a:pt x="689" y="950"/>
                  </a:lnTo>
                  <a:lnTo>
                    <a:pt x="687" y="950"/>
                  </a:lnTo>
                  <a:lnTo>
                    <a:pt x="685" y="948"/>
                  </a:lnTo>
                  <a:lnTo>
                    <a:pt x="687" y="948"/>
                  </a:lnTo>
                  <a:lnTo>
                    <a:pt x="687" y="946"/>
                  </a:lnTo>
                  <a:lnTo>
                    <a:pt x="687" y="945"/>
                  </a:lnTo>
                  <a:lnTo>
                    <a:pt x="687" y="943"/>
                  </a:lnTo>
                  <a:lnTo>
                    <a:pt x="687" y="945"/>
                  </a:lnTo>
                  <a:lnTo>
                    <a:pt x="687" y="943"/>
                  </a:lnTo>
                  <a:lnTo>
                    <a:pt x="685" y="943"/>
                  </a:lnTo>
                  <a:lnTo>
                    <a:pt x="684" y="943"/>
                  </a:lnTo>
                  <a:lnTo>
                    <a:pt x="684" y="941"/>
                  </a:lnTo>
                  <a:lnTo>
                    <a:pt x="684" y="940"/>
                  </a:lnTo>
                  <a:lnTo>
                    <a:pt x="682" y="940"/>
                  </a:lnTo>
                  <a:lnTo>
                    <a:pt x="680" y="940"/>
                  </a:lnTo>
                  <a:lnTo>
                    <a:pt x="679" y="940"/>
                  </a:lnTo>
                  <a:lnTo>
                    <a:pt x="679" y="938"/>
                  </a:lnTo>
                  <a:lnTo>
                    <a:pt x="677" y="938"/>
                  </a:lnTo>
                  <a:lnTo>
                    <a:pt x="679" y="938"/>
                  </a:lnTo>
                  <a:lnTo>
                    <a:pt x="677" y="938"/>
                  </a:lnTo>
                  <a:lnTo>
                    <a:pt x="677" y="936"/>
                  </a:lnTo>
                  <a:lnTo>
                    <a:pt x="679" y="936"/>
                  </a:lnTo>
                  <a:lnTo>
                    <a:pt x="677" y="936"/>
                  </a:lnTo>
                  <a:lnTo>
                    <a:pt x="677" y="935"/>
                  </a:lnTo>
                  <a:lnTo>
                    <a:pt x="675" y="935"/>
                  </a:lnTo>
                  <a:lnTo>
                    <a:pt x="674" y="935"/>
                  </a:lnTo>
                  <a:lnTo>
                    <a:pt x="672" y="935"/>
                  </a:lnTo>
                  <a:lnTo>
                    <a:pt x="670" y="935"/>
                  </a:lnTo>
                  <a:lnTo>
                    <a:pt x="668" y="935"/>
                  </a:lnTo>
                  <a:lnTo>
                    <a:pt x="668" y="933"/>
                  </a:lnTo>
                  <a:lnTo>
                    <a:pt x="667" y="933"/>
                  </a:lnTo>
                  <a:lnTo>
                    <a:pt x="667" y="935"/>
                  </a:lnTo>
                  <a:lnTo>
                    <a:pt x="665" y="935"/>
                  </a:lnTo>
                  <a:lnTo>
                    <a:pt x="665" y="936"/>
                  </a:lnTo>
                  <a:lnTo>
                    <a:pt x="663" y="935"/>
                  </a:lnTo>
                  <a:lnTo>
                    <a:pt x="663" y="936"/>
                  </a:lnTo>
                  <a:lnTo>
                    <a:pt x="662" y="936"/>
                  </a:lnTo>
                  <a:lnTo>
                    <a:pt x="662" y="935"/>
                  </a:lnTo>
                  <a:lnTo>
                    <a:pt x="660" y="935"/>
                  </a:lnTo>
                  <a:lnTo>
                    <a:pt x="660" y="936"/>
                  </a:lnTo>
                  <a:lnTo>
                    <a:pt x="658" y="936"/>
                  </a:lnTo>
                  <a:lnTo>
                    <a:pt x="657" y="936"/>
                  </a:lnTo>
                  <a:lnTo>
                    <a:pt x="657" y="938"/>
                  </a:lnTo>
                  <a:lnTo>
                    <a:pt x="655" y="938"/>
                  </a:lnTo>
                  <a:lnTo>
                    <a:pt x="653" y="938"/>
                  </a:lnTo>
                  <a:lnTo>
                    <a:pt x="652" y="938"/>
                  </a:lnTo>
                  <a:lnTo>
                    <a:pt x="652" y="940"/>
                  </a:lnTo>
                  <a:lnTo>
                    <a:pt x="652" y="941"/>
                  </a:lnTo>
                  <a:lnTo>
                    <a:pt x="650" y="941"/>
                  </a:lnTo>
                  <a:lnTo>
                    <a:pt x="652" y="941"/>
                  </a:lnTo>
                  <a:lnTo>
                    <a:pt x="652" y="943"/>
                  </a:lnTo>
                  <a:lnTo>
                    <a:pt x="650" y="943"/>
                  </a:lnTo>
                  <a:lnTo>
                    <a:pt x="648" y="943"/>
                  </a:lnTo>
                  <a:lnTo>
                    <a:pt x="648" y="945"/>
                  </a:lnTo>
                  <a:lnTo>
                    <a:pt x="647" y="945"/>
                  </a:lnTo>
                  <a:lnTo>
                    <a:pt x="645" y="946"/>
                  </a:lnTo>
                  <a:lnTo>
                    <a:pt x="643" y="946"/>
                  </a:lnTo>
                  <a:lnTo>
                    <a:pt x="641" y="946"/>
                  </a:lnTo>
                  <a:lnTo>
                    <a:pt x="641" y="948"/>
                  </a:lnTo>
                  <a:lnTo>
                    <a:pt x="640" y="948"/>
                  </a:lnTo>
                  <a:lnTo>
                    <a:pt x="638" y="948"/>
                  </a:lnTo>
                  <a:lnTo>
                    <a:pt x="638" y="946"/>
                  </a:lnTo>
                  <a:lnTo>
                    <a:pt x="636" y="946"/>
                  </a:lnTo>
                  <a:lnTo>
                    <a:pt x="635" y="946"/>
                  </a:lnTo>
                  <a:lnTo>
                    <a:pt x="633" y="946"/>
                  </a:lnTo>
                  <a:lnTo>
                    <a:pt x="633" y="948"/>
                  </a:lnTo>
                  <a:lnTo>
                    <a:pt x="633" y="946"/>
                  </a:lnTo>
                  <a:lnTo>
                    <a:pt x="633" y="948"/>
                  </a:lnTo>
                  <a:lnTo>
                    <a:pt x="631" y="948"/>
                  </a:lnTo>
                  <a:lnTo>
                    <a:pt x="630" y="948"/>
                  </a:lnTo>
                  <a:lnTo>
                    <a:pt x="630" y="950"/>
                  </a:lnTo>
                  <a:lnTo>
                    <a:pt x="628" y="950"/>
                  </a:lnTo>
                  <a:lnTo>
                    <a:pt x="630" y="950"/>
                  </a:lnTo>
                  <a:lnTo>
                    <a:pt x="628" y="950"/>
                  </a:lnTo>
                  <a:lnTo>
                    <a:pt x="628" y="948"/>
                  </a:lnTo>
                  <a:lnTo>
                    <a:pt x="628" y="950"/>
                  </a:lnTo>
                  <a:lnTo>
                    <a:pt x="628" y="948"/>
                  </a:lnTo>
                  <a:lnTo>
                    <a:pt x="626" y="948"/>
                  </a:lnTo>
                  <a:lnTo>
                    <a:pt x="626" y="950"/>
                  </a:lnTo>
                  <a:lnTo>
                    <a:pt x="626" y="948"/>
                  </a:lnTo>
                  <a:lnTo>
                    <a:pt x="626" y="950"/>
                  </a:lnTo>
                  <a:lnTo>
                    <a:pt x="626" y="948"/>
                  </a:lnTo>
                  <a:lnTo>
                    <a:pt x="626" y="950"/>
                  </a:lnTo>
                  <a:lnTo>
                    <a:pt x="625" y="950"/>
                  </a:lnTo>
                  <a:lnTo>
                    <a:pt x="623" y="950"/>
                  </a:lnTo>
                  <a:lnTo>
                    <a:pt x="621" y="950"/>
                  </a:lnTo>
                  <a:lnTo>
                    <a:pt x="621" y="948"/>
                  </a:lnTo>
                  <a:lnTo>
                    <a:pt x="621" y="950"/>
                  </a:lnTo>
                  <a:lnTo>
                    <a:pt x="619" y="948"/>
                  </a:lnTo>
                  <a:lnTo>
                    <a:pt x="619" y="950"/>
                  </a:lnTo>
                  <a:lnTo>
                    <a:pt x="619" y="948"/>
                  </a:lnTo>
                  <a:lnTo>
                    <a:pt x="618" y="948"/>
                  </a:lnTo>
                  <a:lnTo>
                    <a:pt x="618" y="950"/>
                  </a:lnTo>
                  <a:lnTo>
                    <a:pt x="616" y="950"/>
                  </a:lnTo>
                  <a:lnTo>
                    <a:pt x="616" y="951"/>
                  </a:lnTo>
                  <a:lnTo>
                    <a:pt x="614" y="950"/>
                  </a:lnTo>
                  <a:lnTo>
                    <a:pt x="613" y="950"/>
                  </a:lnTo>
                  <a:lnTo>
                    <a:pt x="611" y="950"/>
                  </a:lnTo>
                  <a:lnTo>
                    <a:pt x="613" y="950"/>
                  </a:lnTo>
                  <a:lnTo>
                    <a:pt x="611" y="950"/>
                  </a:lnTo>
                  <a:lnTo>
                    <a:pt x="611" y="948"/>
                  </a:lnTo>
                  <a:lnTo>
                    <a:pt x="609" y="948"/>
                  </a:lnTo>
                  <a:lnTo>
                    <a:pt x="609" y="946"/>
                  </a:lnTo>
                  <a:lnTo>
                    <a:pt x="608" y="948"/>
                  </a:lnTo>
                  <a:lnTo>
                    <a:pt x="606" y="946"/>
                  </a:lnTo>
                  <a:lnTo>
                    <a:pt x="608" y="946"/>
                  </a:lnTo>
                  <a:lnTo>
                    <a:pt x="606" y="946"/>
                  </a:lnTo>
                  <a:lnTo>
                    <a:pt x="606" y="945"/>
                  </a:lnTo>
                  <a:lnTo>
                    <a:pt x="606" y="946"/>
                  </a:lnTo>
                  <a:lnTo>
                    <a:pt x="606" y="945"/>
                  </a:lnTo>
                  <a:lnTo>
                    <a:pt x="606" y="946"/>
                  </a:lnTo>
                  <a:lnTo>
                    <a:pt x="606" y="945"/>
                  </a:lnTo>
                  <a:lnTo>
                    <a:pt x="604" y="945"/>
                  </a:lnTo>
                  <a:lnTo>
                    <a:pt x="604" y="946"/>
                  </a:lnTo>
                  <a:lnTo>
                    <a:pt x="604" y="945"/>
                  </a:lnTo>
                  <a:lnTo>
                    <a:pt x="604" y="943"/>
                  </a:lnTo>
                  <a:lnTo>
                    <a:pt x="603" y="943"/>
                  </a:lnTo>
                  <a:lnTo>
                    <a:pt x="603" y="941"/>
                  </a:lnTo>
                  <a:lnTo>
                    <a:pt x="603" y="943"/>
                  </a:lnTo>
                  <a:lnTo>
                    <a:pt x="601" y="943"/>
                  </a:lnTo>
                  <a:lnTo>
                    <a:pt x="601" y="941"/>
                  </a:lnTo>
                  <a:lnTo>
                    <a:pt x="599" y="941"/>
                  </a:lnTo>
                  <a:lnTo>
                    <a:pt x="601" y="941"/>
                  </a:lnTo>
                  <a:lnTo>
                    <a:pt x="601" y="940"/>
                  </a:lnTo>
                  <a:lnTo>
                    <a:pt x="599" y="940"/>
                  </a:lnTo>
                  <a:lnTo>
                    <a:pt x="599" y="941"/>
                  </a:lnTo>
                  <a:lnTo>
                    <a:pt x="598" y="941"/>
                  </a:lnTo>
                  <a:lnTo>
                    <a:pt x="598" y="940"/>
                  </a:lnTo>
                  <a:lnTo>
                    <a:pt x="598" y="941"/>
                  </a:lnTo>
                  <a:lnTo>
                    <a:pt x="596" y="941"/>
                  </a:lnTo>
                  <a:lnTo>
                    <a:pt x="594" y="941"/>
                  </a:lnTo>
                  <a:lnTo>
                    <a:pt x="594" y="940"/>
                  </a:lnTo>
                  <a:lnTo>
                    <a:pt x="592" y="938"/>
                  </a:lnTo>
                  <a:lnTo>
                    <a:pt x="591" y="938"/>
                  </a:lnTo>
                  <a:lnTo>
                    <a:pt x="589" y="938"/>
                  </a:lnTo>
                  <a:lnTo>
                    <a:pt x="587" y="938"/>
                  </a:lnTo>
                  <a:lnTo>
                    <a:pt x="586" y="938"/>
                  </a:lnTo>
                  <a:lnTo>
                    <a:pt x="586" y="936"/>
                  </a:lnTo>
                  <a:lnTo>
                    <a:pt x="586" y="938"/>
                  </a:lnTo>
                  <a:lnTo>
                    <a:pt x="586" y="936"/>
                  </a:lnTo>
                  <a:lnTo>
                    <a:pt x="584" y="936"/>
                  </a:lnTo>
                  <a:lnTo>
                    <a:pt x="584" y="935"/>
                  </a:lnTo>
                  <a:lnTo>
                    <a:pt x="582" y="935"/>
                  </a:lnTo>
                  <a:lnTo>
                    <a:pt x="581" y="935"/>
                  </a:lnTo>
                  <a:lnTo>
                    <a:pt x="579" y="935"/>
                  </a:lnTo>
                  <a:lnTo>
                    <a:pt x="579" y="933"/>
                  </a:lnTo>
                  <a:lnTo>
                    <a:pt x="577" y="933"/>
                  </a:lnTo>
                  <a:lnTo>
                    <a:pt x="576" y="932"/>
                  </a:lnTo>
                  <a:lnTo>
                    <a:pt x="574" y="932"/>
                  </a:lnTo>
                  <a:lnTo>
                    <a:pt x="574" y="930"/>
                  </a:lnTo>
                  <a:lnTo>
                    <a:pt x="574" y="928"/>
                  </a:lnTo>
                  <a:lnTo>
                    <a:pt x="572" y="930"/>
                  </a:lnTo>
                  <a:lnTo>
                    <a:pt x="572" y="928"/>
                  </a:lnTo>
                  <a:lnTo>
                    <a:pt x="574" y="927"/>
                  </a:lnTo>
                  <a:lnTo>
                    <a:pt x="572" y="927"/>
                  </a:lnTo>
                  <a:lnTo>
                    <a:pt x="572" y="925"/>
                  </a:lnTo>
                  <a:lnTo>
                    <a:pt x="571" y="925"/>
                  </a:lnTo>
                  <a:lnTo>
                    <a:pt x="571" y="923"/>
                  </a:lnTo>
                  <a:lnTo>
                    <a:pt x="571" y="925"/>
                  </a:lnTo>
                  <a:lnTo>
                    <a:pt x="569" y="925"/>
                  </a:lnTo>
                  <a:lnTo>
                    <a:pt x="569" y="923"/>
                  </a:lnTo>
                  <a:lnTo>
                    <a:pt x="567" y="923"/>
                  </a:lnTo>
                  <a:lnTo>
                    <a:pt x="567" y="922"/>
                  </a:lnTo>
                  <a:lnTo>
                    <a:pt x="567" y="923"/>
                  </a:lnTo>
                  <a:lnTo>
                    <a:pt x="565" y="923"/>
                  </a:lnTo>
                  <a:lnTo>
                    <a:pt x="565" y="922"/>
                  </a:lnTo>
                  <a:lnTo>
                    <a:pt x="565" y="923"/>
                  </a:lnTo>
                  <a:lnTo>
                    <a:pt x="564" y="923"/>
                  </a:lnTo>
                  <a:lnTo>
                    <a:pt x="564" y="922"/>
                  </a:lnTo>
                  <a:lnTo>
                    <a:pt x="564" y="923"/>
                  </a:lnTo>
                  <a:lnTo>
                    <a:pt x="562" y="922"/>
                  </a:lnTo>
                  <a:lnTo>
                    <a:pt x="562" y="923"/>
                  </a:lnTo>
                  <a:lnTo>
                    <a:pt x="560" y="922"/>
                  </a:lnTo>
                  <a:lnTo>
                    <a:pt x="560" y="923"/>
                  </a:lnTo>
                  <a:lnTo>
                    <a:pt x="559" y="922"/>
                  </a:lnTo>
                  <a:lnTo>
                    <a:pt x="557" y="922"/>
                  </a:lnTo>
                  <a:lnTo>
                    <a:pt x="555" y="920"/>
                  </a:lnTo>
                  <a:lnTo>
                    <a:pt x="555" y="922"/>
                  </a:lnTo>
                  <a:lnTo>
                    <a:pt x="554" y="920"/>
                  </a:lnTo>
                  <a:lnTo>
                    <a:pt x="554" y="922"/>
                  </a:lnTo>
                  <a:lnTo>
                    <a:pt x="554" y="920"/>
                  </a:lnTo>
                  <a:lnTo>
                    <a:pt x="552" y="920"/>
                  </a:lnTo>
                  <a:lnTo>
                    <a:pt x="552" y="918"/>
                  </a:lnTo>
                  <a:lnTo>
                    <a:pt x="550" y="918"/>
                  </a:lnTo>
                  <a:lnTo>
                    <a:pt x="549" y="918"/>
                  </a:lnTo>
                  <a:lnTo>
                    <a:pt x="550" y="918"/>
                  </a:lnTo>
                  <a:lnTo>
                    <a:pt x="550" y="917"/>
                  </a:lnTo>
                  <a:lnTo>
                    <a:pt x="549" y="917"/>
                  </a:lnTo>
                  <a:lnTo>
                    <a:pt x="549" y="918"/>
                  </a:lnTo>
                  <a:lnTo>
                    <a:pt x="549" y="917"/>
                  </a:lnTo>
                  <a:lnTo>
                    <a:pt x="547" y="917"/>
                  </a:lnTo>
                  <a:lnTo>
                    <a:pt x="545" y="915"/>
                  </a:lnTo>
                  <a:lnTo>
                    <a:pt x="545" y="917"/>
                  </a:lnTo>
                  <a:lnTo>
                    <a:pt x="543" y="917"/>
                  </a:lnTo>
                  <a:lnTo>
                    <a:pt x="543" y="915"/>
                  </a:lnTo>
                  <a:lnTo>
                    <a:pt x="543" y="917"/>
                  </a:lnTo>
                  <a:lnTo>
                    <a:pt x="542" y="915"/>
                  </a:lnTo>
                  <a:lnTo>
                    <a:pt x="543" y="915"/>
                  </a:lnTo>
                  <a:lnTo>
                    <a:pt x="542" y="915"/>
                  </a:lnTo>
                  <a:lnTo>
                    <a:pt x="540" y="915"/>
                  </a:lnTo>
                  <a:lnTo>
                    <a:pt x="540" y="913"/>
                  </a:lnTo>
                  <a:lnTo>
                    <a:pt x="540" y="915"/>
                  </a:lnTo>
                  <a:lnTo>
                    <a:pt x="538" y="917"/>
                  </a:lnTo>
                  <a:lnTo>
                    <a:pt x="538" y="915"/>
                  </a:lnTo>
                  <a:lnTo>
                    <a:pt x="537" y="913"/>
                  </a:lnTo>
                  <a:lnTo>
                    <a:pt x="538" y="913"/>
                  </a:lnTo>
                  <a:lnTo>
                    <a:pt x="537" y="913"/>
                  </a:lnTo>
                  <a:lnTo>
                    <a:pt x="535" y="913"/>
                  </a:lnTo>
                  <a:lnTo>
                    <a:pt x="533" y="913"/>
                  </a:lnTo>
                  <a:lnTo>
                    <a:pt x="535" y="913"/>
                  </a:lnTo>
                  <a:lnTo>
                    <a:pt x="533" y="912"/>
                  </a:lnTo>
                  <a:lnTo>
                    <a:pt x="533" y="913"/>
                  </a:lnTo>
                  <a:lnTo>
                    <a:pt x="533" y="912"/>
                  </a:lnTo>
                  <a:lnTo>
                    <a:pt x="532" y="912"/>
                  </a:lnTo>
                  <a:lnTo>
                    <a:pt x="532" y="910"/>
                  </a:lnTo>
                  <a:lnTo>
                    <a:pt x="533" y="910"/>
                  </a:lnTo>
                  <a:lnTo>
                    <a:pt x="533" y="909"/>
                  </a:lnTo>
                  <a:lnTo>
                    <a:pt x="532" y="909"/>
                  </a:lnTo>
                  <a:lnTo>
                    <a:pt x="530" y="907"/>
                  </a:lnTo>
                  <a:lnTo>
                    <a:pt x="528" y="907"/>
                  </a:lnTo>
                  <a:lnTo>
                    <a:pt x="527" y="907"/>
                  </a:lnTo>
                  <a:lnTo>
                    <a:pt x="525" y="907"/>
                  </a:lnTo>
                  <a:lnTo>
                    <a:pt x="523" y="907"/>
                  </a:lnTo>
                  <a:lnTo>
                    <a:pt x="523" y="905"/>
                  </a:lnTo>
                  <a:lnTo>
                    <a:pt x="522" y="905"/>
                  </a:lnTo>
                  <a:lnTo>
                    <a:pt x="522" y="907"/>
                  </a:lnTo>
                  <a:lnTo>
                    <a:pt x="520" y="907"/>
                  </a:lnTo>
                  <a:lnTo>
                    <a:pt x="520" y="909"/>
                  </a:lnTo>
                  <a:lnTo>
                    <a:pt x="520" y="907"/>
                  </a:lnTo>
                  <a:lnTo>
                    <a:pt x="518" y="907"/>
                  </a:lnTo>
                  <a:lnTo>
                    <a:pt x="518" y="909"/>
                  </a:lnTo>
                  <a:lnTo>
                    <a:pt x="516" y="909"/>
                  </a:lnTo>
                  <a:lnTo>
                    <a:pt x="515" y="909"/>
                  </a:lnTo>
                  <a:lnTo>
                    <a:pt x="516" y="909"/>
                  </a:lnTo>
                  <a:lnTo>
                    <a:pt x="515" y="909"/>
                  </a:lnTo>
                  <a:lnTo>
                    <a:pt x="515" y="910"/>
                  </a:lnTo>
                  <a:lnTo>
                    <a:pt x="513" y="910"/>
                  </a:lnTo>
                  <a:lnTo>
                    <a:pt x="513" y="912"/>
                  </a:lnTo>
                  <a:lnTo>
                    <a:pt x="513" y="910"/>
                  </a:lnTo>
                  <a:lnTo>
                    <a:pt x="511" y="910"/>
                  </a:lnTo>
                  <a:lnTo>
                    <a:pt x="513" y="912"/>
                  </a:lnTo>
                  <a:lnTo>
                    <a:pt x="511" y="912"/>
                  </a:lnTo>
                  <a:lnTo>
                    <a:pt x="511" y="910"/>
                  </a:lnTo>
                  <a:lnTo>
                    <a:pt x="510" y="910"/>
                  </a:lnTo>
                  <a:lnTo>
                    <a:pt x="510" y="912"/>
                  </a:lnTo>
                  <a:lnTo>
                    <a:pt x="508" y="912"/>
                  </a:lnTo>
                  <a:lnTo>
                    <a:pt x="510" y="913"/>
                  </a:lnTo>
                  <a:lnTo>
                    <a:pt x="508" y="913"/>
                  </a:lnTo>
                  <a:lnTo>
                    <a:pt x="508" y="912"/>
                  </a:lnTo>
                  <a:lnTo>
                    <a:pt x="508" y="913"/>
                  </a:lnTo>
                  <a:lnTo>
                    <a:pt x="506" y="913"/>
                  </a:lnTo>
                  <a:lnTo>
                    <a:pt x="506" y="915"/>
                  </a:lnTo>
                  <a:lnTo>
                    <a:pt x="505" y="915"/>
                  </a:lnTo>
                  <a:lnTo>
                    <a:pt x="505" y="917"/>
                  </a:lnTo>
                  <a:lnTo>
                    <a:pt x="505" y="915"/>
                  </a:lnTo>
                  <a:lnTo>
                    <a:pt x="503" y="915"/>
                  </a:lnTo>
                  <a:lnTo>
                    <a:pt x="503" y="917"/>
                  </a:lnTo>
                  <a:lnTo>
                    <a:pt x="501" y="917"/>
                  </a:lnTo>
                  <a:lnTo>
                    <a:pt x="500" y="917"/>
                  </a:lnTo>
                  <a:lnTo>
                    <a:pt x="500" y="915"/>
                  </a:lnTo>
                  <a:lnTo>
                    <a:pt x="501" y="915"/>
                  </a:lnTo>
                  <a:lnTo>
                    <a:pt x="500" y="915"/>
                  </a:lnTo>
                  <a:lnTo>
                    <a:pt x="500" y="917"/>
                  </a:lnTo>
                  <a:lnTo>
                    <a:pt x="498" y="917"/>
                  </a:lnTo>
                  <a:lnTo>
                    <a:pt x="496" y="917"/>
                  </a:lnTo>
                  <a:lnTo>
                    <a:pt x="496" y="918"/>
                  </a:lnTo>
                  <a:lnTo>
                    <a:pt x="495" y="918"/>
                  </a:lnTo>
                  <a:lnTo>
                    <a:pt x="495" y="920"/>
                  </a:lnTo>
                  <a:lnTo>
                    <a:pt x="495" y="918"/>
                  </a:lnTo>
                  <a:lnTo>
                    <a:pt x="493" y="920"/>
                  </a:lnTo>
                  <a:lnTo>
                    <a:pt x="491" y="922"/>
                  </a:lnTo>
                  <a:lnTo>
                    <a:pt x="491" y="920"/>
                  </a:lnTo>
                  <a:lnTo>
                    <a:pt x="491" y="918"/>
                  </a:lnTo>
                  <a:lnTo>
                    <a:pt x="489" y="918"/>
                  </a:lnTo>
                  <a:lnTo>
                    <a:pt x="489" y="920"/>
                  </a:lnTo>
                  <a:lnTo>
                    <a:pt x="489" y="918"/>
                  </a:lnTo>
                  <a:lnTo>
                    <a:pt x="488" y="918"/>
                  </a:lnTo>
                  <a:lnTo>
                    <a:pt x="486" y="918"/>
                  </a:lnTo>
                  <a:lnTo>
                    <a:pt x="486" y="917"/>
                  </a:lnTo>
                  <a:lnTo>
                    <a:pt x="484" y="918"/>
                  </a:lnTo>
                  <a:lnTo>
                    <a:pt x="484" y="917"/>
                  </a:lnTo>
                  <a:lnTo>
                    <a:pt x="484" y="918"/>
                  </a:lnTo>
                  <a:lnTo>
                    <a:pt x="486" y="918"/>
                  </a:lnTo>
                  <a:lnTo>
                    <a:pt x="484" y="918"/>
                  </a:lnTo>
                  <a:lnTo>
                    <a:pt x="484" y="920"/>
                  </a:lnTo>
                  <a:lnTo>
                    <a:pt x="484" y="918"/>
                  </a:lnTo>
                  <a:lnTo>
                    <a:pt x="484" y="920"/>
                  </a:lnTo>
                  <a:lnTo>
                    <a:pt x="483" y="920"/>
                  </a:lnTo>
                  <a:lnTo>
                    <a:pt x="481" y="920"/>
                  </a:lnTo>
                  <a:lnTo>
                    <a:pt x="479" y="920"/>
                  </a:lnTo>
                  <a:lnTo>
                    <a:pt x="478" y="920"/>
                  </a:lnTo>
                  <a:lnTo>
                    <a:pt x="479" y="920"/>
                  </a:lnTo>
                  <a:lnTo>
                    <a:pt x="479" y="922"/>
                  </a:lnTo>
                  <a:lnTo>
                    <a:pt x="478" y="920"/>
                  </a:lnTo>
                  <a:lnTo>
                    <a:pt x="476" y="922"/>
                  </a:lnTo>
                  <a:lnTo>
                    <a:pt x="476" y="920"/>
                  </a:lnTo>
                  <a:lnTo>
                    <a:pt x="476" y="922"/>
                  </a:lnTo>
                  <a:lnTo>
                    <a:pt x="474" y="920"/>
                  </a:lnTo>
                  <a:lnTo>
                    <a:pt x="474" y="922"/>
                  </a:lnTo>
                  <a:lnTo>
                    <a:pt x="473" y="920"/>
                  </a:lnTo>
                  <a:lnTo>
                    <a:pt x="471" y="920"/>
                  </a:lnTo>
                  <a:lnTo>
                    <a:pt x="473" y="920"/>
                  </a:lnTo>
                  <a:lnTo>
                    <a:pt x="473" y="922"/>
                  </a:lnTo>
                  <a:lnTo>
                    <a:pt x="471" y="920"/>
                  </a:lnTo>
                  <a:lnTo>
                    <a:pt x="471" y="922"/>
                  </a:lnTo>
                  <a:lnTo>
                    <a:pt x="469" y="922"/>
                  </a:lnTo>
                  <a:lnTo>
                    <a:pt x="469" y="920"/>
                  </a:lnTo>
                  <a:lnTo>
                    <a:pt x="467" y="920"/>
                  </a:lnTo>
                  <a:lnTo>
                    <a:pt x="466" y="920"/>
                  </a:lnTo>
                  <a:lnTo>
                    <a:pt x="466" y="918"/>
                  </a:lnTo>
                  <a:lnTo>
                    <a:pt x="464" y="918"/>
                  </a:lnTo>
                  <a:lnTo>
                    <a:pt x="464" y="920"/>
                  </a:lnTo>
                  <a:lnTo>
                    <a:pt x="462" y="920"/>
                  </a:lnTo>
                  <a:lnTo>
                    <a:pt x="461" y="920"/>
                  </a:lnTo>
                  <a:lnTo>
                    <a:pt x="461" y="922"/>
                  </a:lnTo>
                  <a:lnTo>
                    <a:pt x="461" y="923"/>
                  </a:lnTo>
                  <a:lnTo>
                    <a:pt x="459" y="925"/>
                  </a:lnTo>
                  <a:lnTo>
                    <a:pt x="459" y="927"/>
                  </a:lnTo>
                  <a:lnTo>
                    <a:pt x="457" y="927"/>
                  </a:lnTo>
                  <a:lnTo>
                    <a:pt x="456" y="927"/>
                  </a:lnTo>
                  <a:lnTo>
                    <a:pt x="454" y="927"/>
                  </a:lnTo>
                  <a:lnTo>
                    <a:pt x="454" y="928"/>
                  </a:lnTo>
                  <a:lnTo>
                    <a:pt x="454" y="930"/>
                  </a:lnTo>
                  <a:lnTo>
                    <a:pt x="456" y="930"/>
                  </a:lnTo>
                  <a:lnTo>
                    <a:pt x="456" y="932"/>
                  </a:lnTo>
                  <a:lnTo>
                    <a:pt x="454" y="930"/>
                  </a:lnTo>
                  <a:lnTo>
                    <a:pt x="454" y="932"/>
                  </a:lnTo>
                  <a:lnTo>
                    <a:pt x="456" y="932"/>
                  </a:lnTo>
                  <a:lnTo>
                    <a:pt x="456" y="933"/>
                  </a:lnTo>
                  <a:lnTo>
                    <a:pt x="454" y="933"/>
                  </a:lnTo>
                  <a:lnTo>
                    <a:pt x="452" y="933"/>
                  </a:lnTo>
                  <a:lnTo>
                    <a:pt x="452" y="935"/>
                  </a:lnTo>
                  <a:lnTo>
                    <a:pt x="451" y="935"/>
                  </a:lnTo>
                  <a:lnTo>
                    <a:pt x="451" y="936"/>
                  </a:lnTo>
                  <a:lnTo>
                    <a:pt x="452" y="936"/>
                  </a:lnTo>
                  <a:lnTo>
                    <a:pt x="451" y="938"/>
                  </a:lnTo>
                  <a:lnTo>
                    <a:pt x="451" y="940"/>
                  </a:lnTo>
                  <a:lnTo>
                    <a:pt x="449" y="940"/>
                  </a:lnTo>
                  <a:lnTo>
                    <a:pt x="447" y="940"/>
                  </a:lnTo>
                  <a:lnTo>
                    <a:pt x="446" y="940"/>
                  </a:lnTo>
                  <a:lnTo>
                    <a:pt x="446" y="941"/>
                  </a:lnTo>
                  <a:lnTo>
                    <a:pt x="444" y="941"/>
                  </a:lnTo>
                  <a:lnTo>
                    <a:pt x="444" y="943"/>
                  </a:lnTo>
                  <a:lnTo>
                    <a:pt x="442" y="943"/>
                  </a:lnTo>
                  <a:lnTo>
                    <a:pt x="440" y="943"/>
                  </a:lnTo>
                  <a:lnTo>
                    <a:pt x="440" y="945"/>
                  </a:lnTo>
                  <a:lnTo>
                    <a:pt x="440" y="946"/>
                  </a:lnTo>
                  <a:lnTo>
                    <a:pt x="442" y="946"/>
                  </a:lnTo>
                  <a:lnTo>
                    <a:pt x="442" y="948"/>
                  </a:lnTo>
                  <a:lnTo>
                    <a:pt x="440" y="948"/>
                  </a:lnTo>
                  <a:lnTo>
                    <a:pt x="440" y="950"/>
                  </a:lnTo>
                  <a:lnTo>
                    <a:pt x="440" y="951"/>
                  </a:lnTo>
                  <a:lnTo>
                    <a:pt x="439" y="951"/>
                  </a:lnTo>
                  <a:lnTo>
                    <a:pt x="439" y="953"/>
                  </a:lnTo>
                  <a:lnTo>
                    <a:pt x="437" y="953"/>
                  </a:lnTo>
                  <a:lnTo>
                    <a:pt x="437" y="955"/>
                  </a:lnTo>
                  <a:lnTo>
                    <a:pt x="435" y="955"/>
                  </a:lnTo>
                  <a:lnTo>
                    <a:pt x="435" y="956"/>
                  </a:lnTo>
                  <a:lnTo>
                    <a:pt x="434" y="958"/>
                  </a:lnTo>
                  <a:lnTo>
                    <a:pt x="432" y="958"/>
                  </a:lnTo>
                  <a:lnTo>
                    <a:pt x="430" y="959"/>
                  </a:lnTo>
                  <a:lnTo>
                    <a:pt x="429" y="961"/>
                  </a:lnTo>
                  <a:lnTo>
                    <a:pt x="427" y="961"/>
                  </a:lnTo>
                  <a:lnTo>
                    <a:pt x="427" y="963"/>
                  </a:lnTo>
                  <a:lnTo>
                    <a:pt x="427" y="961"/>
                  </a:lnTo>
                  <a:lnTo>
                    <a:pt x="425" y="961"/>
                  </a:lnTo>
                  <a:lnTo>
                    <a:pt x="424" y="963"/>
                  </a:lnTo>
                  <a:lnTo>
                    <a:pt x="422" y="963"/>
                  </a:lnTo>
                  <a:lnTo>
                    <a:pt x="420" y="963"/>
                  </a:lnTo>
                  <a:lnTo>
                    <a:pt x="419" y="963"/>
                  </a:lnTo>
                  <a:lnTo>
                    <a:pt x="417" y="963"/>
                  </a:lnTo>
                  <a:lnTo>
                    <a:pt x="415" y="964"/>
                  </a:lnTo>
                  <a:lnTo>
                    <a:pt x="415" y="963"/>
                  </a:lnTo>
                  <a:lnTo>
                    <a:pt x="415" y="964"/>
                  </a:lnTo>
                  <a:lnTo>
                    <a:pt x="417" y="964"/>
                  </a:lnTo>
                  <a:lnTo>
                    <a:pt x="417" y="966"/>
                  </a:lnTo>
                  <a:lnTo>
                    <a:pt x="415" y="964"/>
                  </a:lnTo>
                  <a:lnTo>
                    <a:pt x="415" y="966"/>
                  </a:lnTo>
                  <a:lnTo>
                    <a:pt x="413" y="966"/>
                  </a:lnTo>
                  <a:lnTo>
                    <a:pt x="412" y="966"/>
                  </a:lnTo>
                  <a:lnTo>
                    <a:pt x="410" y="966"/>
                  </a:lnTo>
                  <a:lnTo>
                    <a:pt x="412" y="966"/>
                  </a:lnTo>
                  <a:lnTo>
                    <a:pt x="410" y="966"/>
                  </a:lnTo>
                  <a:lnTo>
                    <a:pt x="410" y="964"/>
                  </a:lnTo>
                  <a:lnTo>
                    <a:pt x="408" y="966"/>
                  </a:lnTo>
                  <a:lnTo>
                    <a:pt x="408" y="968"/>
                  </a:lnTo>
                  <a:lnTo>
                    <a:pt x="407" y="968"/>
                  </a:lnTo>
                  <a:lnTo>
                    <a:pt x="405" y="968"/>
                  </a:lnTo>
                  <a:lnTo>
                    <a:pt x="403" y="968"/>
                  </a:lnTo>
                  <a:lnTo>
                    <a:pt x="403" y="966"/>
                  </a:lnTo>
                  <a:lnTo>
                    <a:pt x="402" y="966"/>
                  </a:lnTo>
                  <a:lnTo>
                    <a:pt x="402" y="968"/>
                  </a:lnTo>
                  <a:lnTo>
                    <a:pt x="400" y="968"/>
                  </a:lnTo>
                  <a:lnTo>
                    <a:pt x="400" y="969"/>
                  </a:lnTo>
                  <a:lnTo>
                    <a:pt x="398" y="969"/>
                  </a:lnTo>
                  <a:lnTo>
                    <a:pt x="397" y="971"/>
                  </a:lnTo>
                  <a:lnTo>
                    <a:pt x="397" y="973"/>
                  </a:lnTo>
                  <a:lnTo>
                    <a:pt x="395" y="974"/>
                  </a:lnTo>
                  <a:lnTo>
                    <a:pt x="395" y="973"/>
                  </a:lnTo>
                  <a:lnTo>
                    <a:pt x="393" y="973"/>
                  </a:lnTo>
                  <a:lnTo>
                    <a:pt x="393" y="971"/>
                  </a:lnTo>
                  <a:lnTo>
                    <a:pt x="393" y="969"/>
                  </a:lnTo>
                  <a:lnTo>
                    <a:pt x="391" y="969"/>
                  </a:lnTo>
                  <a:lnTo>
                    <a:pt x="390" y="969"/>
                  </a:lnTo>
                  <a:lnTo>
                    <a:pt x="388" y="969"/>
                  </a:lnTo>
                  <a:lnTo>
                    <a:pt x="388" y="968"/>
                  </a:lnTo>
                  <a:lnTo>
                    <a:pt x="386" y="968"/>
                  </a:lnTo>
                  <a:lnTo>
                    <a:pt x="386" y="966"/>
                  </a:lnTo>
                  <a:lnTo>
                    <a:pt x="385" y="966"/>
                  </a:lnTo>
                  <a:lnTo>
                    <a:pt x="385" y="964"/>
                  </a:lnTo>
                  <a:lnTo>
                    <a:pt x="383" y="964"/>
                  </a:lnTo>
                  <a:lnTo>
                    <a:pt x="381" y="964"/>
                  </a:lnTo>
                  <a:lnTo>
                    <a:pt x="381" y="963"/>
                  </a:lnTo>
                  <a:lnTo>
                    <a:pt x="380" y="963"/>
                  </a:lnTo>
                  <a:lnTo>
                    <a:pt x="381" y="963"/>
                  </a:lnTo>
                  <a:lnTo>
                    <a:pt x="381" y="961"/>
                  </a:lnTo>
                  <a:lnTo>
                    <a:pt x="380" y="961"/>
                  </a:lnTo>
                  <a:lnTo>
                    <a:pt x="380" y="959"/>
                  </a:lnTo>
                  <a:lnTo>
                    <a:pt x="380" y="958"/>
                  </a:lnTo>
                  <a:lnTo>
                    <a:pt x="378" y="956"/>
                  </a:lnTo>
                  <a:lnTo>
                    <a:pt x="378" y="958"/>
                  </a:lnTo>
                  <a:lnTo>
                    <a:pt x="376" y="958"/>
                  </a:lnTo>
                  <a:lnTo>
                    <a:pt x="375" y="958"/>
                  </a:lnTo>
                  <a:lnTo>
                    <a:pt x="375" y="956"/>
                  </a:lnTo>
                  <a:lnTo>
                    <a:pt x="373" y="956"/>
                  </a:lnTo>
                  <a:lnTo>
                    <a:pt x="375" y="956"/>
                  </a:lnTo>
                  <a:lnTo>
                    <a:pt x="373" y="955"/>
                  </a:lnTo>
                  <a:lnTo>
                    <a:pt x="375" y="953"/>
                  </a:lnTo>
                  <a:lnTo>
                    <a:pt x="375" y="951"/>
                  </a:lnTo>
                  <a:lnTo>
                    <a:pt x="373" y="950"/>
                  </a:lnTo>
                  <a:lnTo>
                    <a:pt x="375" y="950"/>
                  </a:lnTo>
                  <a:lnTo>
                    <a:pt x="373" y="950"/>
                  </a:lnTo>
                  <a:lnTo>
                    <a:pt x="373" y="948"/>
                  </a:lnTo>
                  <a:lnTo>
                    <a:pt x="373" y="946"/>
                  </a:lnTo>
                  <a:lnTo>
                    <a:pt x="371" y="946"/>
                  </a:lnTo>
                  <a:lnTo>
                    <a:pt x="373" y="946"/>
                  </a:lnTo>
                  <a:lnTo>
                    <a:pt x="371" y="945"/>
                  </a:lnTo>
                  <a:lnTo>
                    <a:pt x="371" y="943"/>
                  </a:lnTo>
                  <a:lnTo>
                    <a:pt x="371" y="941"/>
                  </a:lnTo>
                  <a:lnTo>
                    <a:pt x="371" y="940"/>
                  </a:lnTo>
                  <a:lnTo>
                    <a:pt x="370" y="940"/>
                  </a:lnTo>
                  <a:lnTo>
                    <a:pt x="368" y="940"/>
                  </a:lnTo>
                  <a:lnTo>
                    <a:pt x="368" y="941"/>
                  </a:lnTo>
                  <a:lnTo>
                    <a:pt x="368" y="943"/>
                  </a:lnTo>
                  <a:lnTo>
                    <a:pt x="354" y="932"/>
                  </a:lnTo>
                  <a:lnTo>
                    <a:pt x="346" y="936"/>
                  </a:lnTo>
                  <a:lnTo>
                    <a:pt x="346" y="938"/>
                  </a:lnTo>
                  <a:lnTo>
                    <a:pt x="344" y="938"/>
                  </a:lnTo>
                  <a:lnTo>
                    <a:pt x="344" y="936"/>
                  </a:lnTo>
                  <a:lnTo>
                    <a:pt x="343" y="936"/>
                  </a:lnTo>
                  <a:lnTo>
                    <a:pt x="341" y="936"/>
                  </a:lnTo>
                  <a:lnTo>
                    <a:pt x="339" y="936"/>
                  </a:lnTo>
                  <a:lnTo>
                    <a:pt x="339" y="935"/>
                  </a:lnTo>
                  <a:lnTo>
                    <a:pt x="339" y="933"/>
                  </a:lnTo>
                  <a:lnTo>
                    <a:pt x="337" y="933"/>
                  </a:lnTo>
                  <a:lnTo>
                    <a:pt x="337" y="932"/>
                  </a:lnTo>
                  <a:lnTo>
                    <a:pt x="336" y="933"/>
                  </a:lnTo>
                  <a:lnTo>
                    <a:pt x="334" y="933"/>
                  </a:lnTo>
                  <a:lnTo>
                    <a:pt x="332" y="932"/>
                  </a:lnTo>
                  <a:lnTo>
                    <a:pt x="332" y="930"/>
                  </a:lnTo>
                  <a:lnTo>
                    <a:pt x="332" y="928"/>
                  </a:lnTo>
                  <a:lnTo>
                    <a:pt x="331" y="928"/>
                  </a:lnTo>
                  <a:lnTo>
                    <a:pt x="329" y="928"/>
                  </a:lnTo>
                  <a:lnTo>
                    <a:pt x="329" y="927"/>
                  </a:lnTo>
                  <a:lnTo>
                    <a:pt x="327" y="927"/>
                  </a:lnTo>
                  <a:lnTo>
                    <a:pt x="326" y="927"/>
                  </a:lnTo>
                  <a:lnTo>
                    <a:pt x="324" y="925"/>
                  </a:lnTo>
                  <a:lnTo>
                    <a:pt x="326" y="925"/>
                  </a:lnTo>
                  <a:lnTo>
                    <a:pt x="326" y="923"/>
                  </a:lnTo>
                  <a:lnTo>
                    <a:pt x="324" y="923"/>
                  </a:lnTo>
                  <a:lnTo>
                    <a:pt x="322" y="923"/>
                  </a:lnTo>
                  <a:lnTo>
                    <a:pt x="321" y="923"/>
                  </a:lnTo>
                  <a:lnTo>
                    <a:pt x="319" y="923"/>
                  </a:lnTo>
                  <a:lnTo>
                    <a:pt x="319" y="922"/>
                  </a:lnTo>
                  <a:lnTo>
                    <a:pt x="319" y="920"/>
                  </a:lnTo>
                  <a:lnTo>
                    <a:pt x="317" y="920"/>
                  </a:lnTo>
                  <a:lnTo>
                    <a:pt x="317" y="918"/>
                  </a:lnTo>
                  <a:lnTo>
                    <a:pt x="315" y="918"/>
                  </a:lnTo>
                  <a:lnTo>
                    <a:pt x="315" y="917"/>
                  </a:lnTo>
                  <a:lnTo>
                    <a:pt x="315" y="915"/>
                  </a:lnTo>
                  <a:lnTo>
                    <a:pt x="314" y="915"/>
                  </a:lnTo>
                  <a:lnTo>
                    <a:pt x="314" y="913"/>
                  </a:lnTo>
                  <a:lnTo>
                    <a:pt x="312" y="913"/>
                  </a:lnTo>
                  <a:lnTo>
                    <a:pt x="312" y="912"/>
                  </a:lnTo>
                  <a:lnTo>
                    <a:pt x="310" y="912"/>
                  </a:lnTo>
                  <a:lnTo>
                    <a:pt x="310" y="910"/>
                  </a:lnTo>
                  <a:lnTo>
                    <a:pt x="309" y="910"/>
                  </a:lnTo>
                  <a:lnTo>
                    <a:pt x="309" y="909"/>
                  </a:lnTo>
                  <a:lnTo>
                    <a:pt x="307" y="909"/>
                  </a:lnTo>
                  <a:lnTo>
                    <a:pt x="305" y="907"/>
                  </a:lnTo>
                  <a:lnTo>
                    <a:pt x="305" y="905"/>
                  </a:lnTo>
                  <a:lnTo>
                    <a:pt x="305" y="904"/>
                  </a:lnTo>
                  <a:lnTo>
                    <a:pt x="307" y="902"/>
                  </a:lnTo>
                  <a:lnTo>
                    <a:pt x="307" y="900"/>
                  </a:lnTo>
                  <a:lnTo>
                    <a:pt x="305" y="900"/>
                  </a:lnTo>
                  <a:lnTo>
                    <a:pt x="304" y="900"/>
                  </a:lnTo>
                  <a:lnTo>
                    <a:pt x="304" y="899"/>
                  </a:lnTo>
                  <a:lnTo>
                    <a:pt x="302" y="899"/>
                  </a:lnTo>
                  <a:lnTo>
                    <a:pt x="302" y="897"/>
                  </a:lnTo>
                  <a:lnTo>
                    <a:pt x="302" y="895"/>
                  </a:lnTo>
                  <a:lnTo>
                    <a:pt x="304" y="895"/>
                  </a:lnTo>
                  <a:lnTo>
                    <a:pt x="302" y="895"/>
                  </a:lnTo>
                  <a:lnTo>
                    <a:pt x="302" y="894"/>
                  </a:lnTo>
                  <a:lnTo>
                    <a:pt x="304" y="894"/>
                  </a:lnTo>
                  <a:lnTo>
                    <a:pt x="302" y="894"/>
                  </a:lnTo>
                  <a:lnTo>
                    <a:pt x="302" y="892"/>
                  </a:lnTo>
                  <a:lnTo>
                    <a:pt x="302" y="891"/>
                  </a:lnTo>
                  <a:lnTo>
                    <a:pt x="304" y="891"/>
                  </a:lnTo>
                  <a:lnTo>
                    <a:pt x="304" y="889"/>
                  </a:lnTo>
                  <a:lnTo>
                    <a:pt x="302" y="889"/>
                  </a:lnTo>
                  <a:lnTo>
                    <a:pt x="300" y="887"/>
                  </a:lnTo>
                  <a:lnTo>
                    <a:pt x="302" y="887"/>
                  </a:lnTo>
                  <a:lnTo>
                    <a:pt x="300" y="887"/>
                  </a:lnTo>
                  <a:lnTo>
                    <a:pt x="300" y="886"/>
                  </a:lnTo>
                  <a:lnTo>
                    <a:pt x="300" y="884"/>
                  </a:lnTo>
                  <a:lnTo>
                    <a:pt x="299" y="886"/>
                  </a:lnTo>
                  <a:lnTo>
                    <a:pt x="299" y="884"/>
                  </a:lnTo>
                  <a:lnTo>
                    <a:pt x="299" y="882"/>
                  </a:lnTo>
                  <a:lnTo>
                    <a:pt x="300" y="882"/>
                  </a:lnTo>
                  <a:lnTo>
                    <a:pt x="300" y="881"/>
                  </a:lnTo>
                  <a:lnTo>
                    <a:pt x="299" y="881"/>
                  </a:lnTo>
                  <a:lnTo>
                    <a:pt x="300" y="881"/>
                  </a:lnTo>
                  <a:lnTo>
                    <a:pt x="299" y="881"/>
                  </a:lnTo>
                  <a:lnTo>
                    <a:pt x="300" y="879"/>
                  </a:lnTo>
                  <a:lnTo>
                    <a:pt x="299" y="879"/>
                  </a:lnTo>
                  <a:lnTo>
                    <a:pt x="300" y="877"/>
                  </a:lnTo>
                  <a:lnTo>
                    <a:pt x="299" y="877"/>
                  </a:lnTo>
                  <a:lnTo>
                    <a:pt x="300" y="877"/>
                  </a:lnTo>
                  <a:lnTo>
                    <a:pt x="299" y="877"/>
                  </a:lnTo>
                  <a:lnTo>
                    <a:pt x="299" y="876"/>
                  </a:lnTo>
                  <a:lnTo>
                    <a:pt x="300" y="876"/>
                  </a:lnTo>
                  <a:lnTo>
                    <a:pt x="299" y="876"/>
                  </a:lnTo>
                  <a:lnTo>
                    <a:pt x="299" y="874"/>
                  </a:lnTo>
                  <a:lnTo>
                    <a:pt x="299" y="872"/>
                  </a:lnTo>
                  <a:lnTo>
                    <a:pt x="299" y="871"/>
                  </a:lnTo>
                  <a:lnTo>
                    <a:pt x="300" y="871"/>
                  </a:lnTo>
                  <a:lnTo>
                    <a:pt x="300" y="869"/>
                  </a:lnTo>
                  <a:lnTo>
                    <a:pt x="299" y="868"/>
                  </a:lnTo>
                  <a:lnTo>
                    <a:pt x="299" y="866"/>
                  </a:lnTo>
                  <a:lnTo>
                    <a:pt x="299" y="864"/>
                  </a:lnTo>
                  <a:lnTo>
                    <a:pt x="299" y="863"/>
                  </a:lnTo>
                  <a:lnTo>
                    <a:pt x="300" y="859"/>
                  </a:lnTo>
                  <a:lnTo>
                    <a:pt x="300" y="858"/>
                  </a:lnTo>
                  <a:lnTo>
                    <a:pt x="300" y="856"/>
                  </a:lnTo>
                  <a:lnTo>
                    <a:pt x="302" y="853"/>
                  </a:lnTo>
                  <a:lnTo>
                    <a:pt x="304" y="853"/>
                  </a:lnTo>
                  <a:lnTo>
                    <a:pt x="304" y="851"/>
                  </a:lnTo>
                  <a:lnTo>
                    <a:pt x="307" y="849"/>
                  </a:lnTo>
                  <a:lnTo>
                    <a:pt x="307" y="848"/>
                  </a:lnTo>
                  <a:lnTo>
                    <a:pt x="310" y="848"/>
                  </a:lnTo>
                  <a:lnTo>
                    <a:pt x="310" y="846"/>
                  </a:lnTo>
                  <a:lnTo>
                    <a:pt x="312" y="843"/>
                  </a:lnTo>
                  <a:lnTo>
                    <a:pt x="310" y="840"/>
                  </a:lnTo>
                  <a:lnTo>
                    <a:pt x="310" y="838"/>
                  </a:lnTo>
                  <a:lnTo>
                    <a:pt x="310" y="836"/>
                  </a:lnTo>
                  <a:lnTo>
                    <a:pt x="310" y="835"/>
                  </a:lnTo>
                  <a:lnTo>
                    <a:pt x="312" y="835"/>
                  </a:lnTo>
                  <a:lnTo>
                    <a:pt x="312" y="833"/>
                  </a:lnTo>
                  <a:lnTo>
                    <a:pt x="314" y="833"/>
                  </a:lnTo>
                  <a:lnTo>
                    <a:pt x="314" y="831"/>
                  </a:lnTo>
                  <a:lnTo>
                    <a:pt x="314" y="830"/>
                  </a:lnTo>
                  <a:lnTo>
                    <a:pt x="315" y="828"/>
                  </a:lnTo>
                  <a:lnTo>
                    <a:pt x="315" y="826"/>
                  </a:lnTo>
                  <a:lnTo>
                    <a:pt x="314" y="825"/>
                  </a:lnTo>
                  <a:lnTo>
                    <a:pt x="314" y="823"/>
                  </a:lnTo>
                  <a:lnTo>
                    <a:pt x="312" y="823"/>
                  </a:lnTo>
                  <a:lnTo>
                    <a:pt x="310" y="823"/>
                  </a:lnTo>
                  <a:lnTo>
                    <a:pt x="309" y="823"/>
                  </a:lnTo>
                  <a:lnTo>
                    <a:pt x="307" y="822"/>
                  </a:lnTo>
                  <a:lnTo>
                    <a:pt x="307" y="823"/>
                  </a:lnTo>
                  <a:lnTo>
                    <a:pt x="307" y="825"/>
                  </a:lnTo>
                  <a:lnTo>
                    <a:pt x="305" y="826"/>
                  </a:lnTo>
                  <a:lnTo>
                    <a:pt x="304" y="828"/>
                  </a:lnTo>
                  <a:lnTo>
                    <a:pt x="302" y="828"/>
                  </a:lnTo>
                  <a:lnTo>
                    <a:pt x="270" y="826"/>
                  </a:lnTo>
                  <a:lnTo>
                    <a:pt x="204" y="825"/>
                  </a:lnTo>
                  <a:lnTo>
                    <a:pt x="197" y="823"/>
                  </a:lnTo>
                  <a:lnTo>
                    <a:pt x="170" y="823"/>
                  </a:lnTo>
                  <a:lnTo>
                    <a:pt x="150" y="823"/>
                  </a:lnTo>
                  <a:lnTo>
                    <a:pt x="138" y="823"/>
                  </a:lnTo>
                  <a:lnTo>
                    <a:pt x="133" y="761"/>
                  </a:lnTo>
                  <a:lnTo>
                    <a:pt x="131" y="749"/>
                  </a:lnTo>
                  <a:lnTo>
                    <a:pt x="106" y="723"/>
                  </a:lnTo>
                  <a:lnTo>
                    <a:pt x="103" y="720"/>
                  </a:lnTo>
                  <a:lnTo>
                    <a:pt x="101" y="716"/>
                  </a:lnTo>
                  <a:lnTo>
                    <a:pt x="106" y="715"/>
                  </a:lnTo>
                  <a:lnTo>
                    <a:pt x="131" y="715"/>
                  </a:lnTo>
                  <a:lnTo>
                    <a:pt x="128" y="670"/>
                  </a:lnTo>
                  <a:lnTo>
                    <a:pt x="128" y="672"/>
                  </a:lnTo>
                  <a:lnTo>
                    <a:pt x="126" y="672"/>
                  </a:lnTo>
                  <a:lnTo>
                    <a:pt x="125" y="670"/>
                  </a:lnTo>
                  <a:lnTo>
                    <a:pt x="123" y="670"/>
                  </a:lnTo>
                  <a:lnTo>
                    <a:pt x="123" y="669"/>
                  </a:lnTo>
                  <a:lnTo>
                    <a:pt x="123" y="667"/>
                  </a:lnTo>
                  <a:lnTo>
                    <a:pt x="123" y="666"/>
                  </a:lnTo>
                  <a:lnTo>
                    <a:pt x="123" y="664"/>
                  </a:lnTo>
                  <a:lnTo>
                    <a:pt x="123" y="666"/>
                  </a:lnTo>
                  <a:lnTo>
                    <a:pt x="123" y="664"/>
                  </a:lnTo>
                  <a:lnTo>
                    <a:pt x="121" y="664"/>
                  </a:lnTo>
                  <a:lnTo>
                    <a:pt x="121" y="662"/>
                  </a:lnTo>
                  <a:lnTo>
                    <a:pt x="121" y="661"/>
                  </a:lnTo>
                  <a:lnTo>
                    <a:pt x="121" y="659"/>
                  </a:lnTo>
                  <a:lnTo>
                    <a:pt x="120" y="659"/>
                  </a:lnTo>
                  <a:lnTo>
                    <a:pt x="120" y="657"/>
                  </a:lnTo>
                  <a:lnTo>
                    <a:pt x="118" y="657"/>
                  </a:lnTo>
                  <a:lnTo>
                    <a:pt x="118" y="656"/>
                  </a:lnTo>
                  <a:lnTo>
                    <a:pt x="118" y="654"/>
                  </a:lnTo>
                  <a:lnTo>
                    <a:pt x="116" y="654"/>
                  </a:lnTo>
                  <a:lnTo>
                    <a:pt x="116" y="652"/>
                  </a:lnTo>
                  <a:lnTo>
                    <a:pt x="116" y="651"/>
                  </a:lnTo>
                  <a:lnTo>
                    <a:pt x="116" y="649"/>
                  </a:lnTo>
                  <a:lnTo>
                    <a:pt x="116" y="647"/>
                  </a:lnTo>
                  <a:lnTo>
                    <a:pt x="115" y="647"/>
                  </a:lnTo>
                  <a:lnTo>
                    <a:pt x="116" y="647"/>
                  </a:lnTo>
                  <a:lnTo>
                    <a:pt x="115" y="646"/>
                  </a:lnTo>
                  <a:lnTo>
                    <a:pt x="115" y="647"/>
                  </a:lnTo>
                  <a:lnTo>
                    <a:pt x="115" y="646"/>
                  </a:lnTo>
                  <a:lnTo>
                    <a:pt x="113" y="646"/>
                  </a:lnTo>
                  <a:lnTo>
                    <a:pt x="115" y="646"/>
                  </a:lnTo>
                  <a:lnTo>
                    <a:pt x="113" y="646"/>
                  </a:lnTo>
                  <a:lnTo>
                    <a:pt x="113" y="644"/>
                  </a:lnTo>
                  <a:lnTo>
                    <a:pt x="111" y="644"/>
                  </a:lnTo>
                  <a:lnTo>
                    <a:pt x="111" y="643"/>
                  </a:lnTo>
                  <a:lnTo>
                    <a:pt x="111" y="641"/>
                  </a:lnTo>
                  <a:lnTo>
                    <a:pt x="109" y="639"/>
                  </a:lnTo>
                  <a:lnTo>
                    <a:pt x="111" y="639"/>
                  </a:lnTo>
                  <a:lnTo>
                    <a:pt x="109" y="639"/>
                  </a:lnTo>
                  <a:lnTo>
                    <a:pt x="109" y="638"/>
                  </a:lnTo>
                  <a:lnTo>
                    <a:pt x="111" y="638"/>
                  </a:lnTo>
                  <a:lnTo>
                    <a:pt x="111" y="636"/>
                  </a:lnTo>
                  <a:lnTo>
                    <a:pt x="109" y="636"/>
                  </a:lnTo>
                  <a:lnTo>
                    <a:pt x="109" y="634"/>
                  </a:lnTo>
                  <a:lnTo>
                    <a:pt x="109" y="633"/>
                  </a:lnTo>
                  <a:lnTo>
                    <a:pt x="109" y="631"/>
                  </a:lnTo>
                  <a:lnTo>
                    <a:pt x="108" y="631"/>
                  </a:lnTo>
                  <a:lnTo>
                    <a:pt x="108" y="629"/>
                  </a:lnTo>
                  <a:lnTo>
                    <a:pt x="109" y="629"/>
                  </a:lnTo>
                  <a:lnTo>
                    <a:pt x="109" y="628"/>
                  </a:lnTo>
                  <a:lnTo>
                    <a:pt x="108" y="626"/>
                  </a:lnTo>
                  <a:lnTo>
                    <a:pt x="109" y="626"/>
                  </a:lnTo>
                  <a:lnTo>
                    <a:pt x="108" y="624"/>
                  </a:lnTo>
                  <a:lnTo>
                    <a:pt x="109" y="624"/>
                  </a:lnTo>
                  <a:lnTo>
                    <a:pt x="109" y="623"/>
                  </a:lnTo>
                  <a:lnTo>
                    <a:pt x="108" y="623"/>
                  </a:lnTo>
                  <a:lnTo>
                    <a:pt x="109" y="623"/>
                  </a:lnTo>
                  <a:lnTo>
                    <a:pt x="111" y="623"/>
                  </a:lnTo>
                  <a:lnTo>
                    <a:pt x="111" y="621"/>
                  </a:lnTo>
                  <a:lnTo>
                    <a:pt x="113" y="621"/>
                  </a:lnTo>
                  <a:lnTo>
                    <a:pt x="113" y="620"/>
                  </a:lnTo>
                  <a:lnTo>
                    <a:pt x="113" y="618"/>
                  </a:lnTo>
                  <a:lnTo>
                    <a:pt x="115" y="618"/>
                  </a:lnTo>
                  <a:lnTo>
                    <a:pt x="116" y="616"/>
                  </a:lnTo>
                  <a:lnTo>
                    <a:pt x="115" y="616"/>
                  </a:lnTo>
                  <a:lnTo>
                    <a:pt x="116" y="616"/>
                  </a:lnTo>
                  <a:lnTo>
                    <a:pt x="116" y="615"/>
                  </a:lnTo>
                  <a:lnTo>
                    <a:pt x="116" y="613"/>
                  </a:lnTo>
                  <a:lnTo>
                    <a:pt x="118" y="613"/>
                  </a:lnTo>
                  <a:lnTo>
                    <a:pt x="118" y="611"/>
                  </a:lnTo>
                  <a:lnTo>
                    <a:pt x="116" y="611"/>
                  </a:lnTo>
                  <a:lnTo>
                    <a:pt x="115" y="613"/>
                  </a:lnTo>
                  <a:lnTo>
                    <a:pt x="115" y="611"/>
                  </a:lnTo>
                  <a:lnTo>
                    <a:pt x="113" y="610"/>
                  </a:lnTo>
                  <a:lnTo>
                    <a:pt x="115" y="610"/>
                  </a:lnTo>
                  <a:lnTo>
                    <a:pt x="115" y="611"/>
                  </a:lnTo>
                  <a:lnTo>
                    <a:pt x="115" y="610"/>
                  </a:lnTo>
                  <a:lnTo>
                    <a:pt x="115" y="608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1" y="603"/>
                  </a:lnTo>
                  <a:lnTo>
                    <a:pt x="109" y="603"/>
                  </a:lnTo>
                  <a:lnTo>
                    <a:pt x="109" y="601"/>
                  </a:lnTo>
                  <a:lnTo>
                    <a:pt x="111" y="601"/>
                  </a:lnTo>
                  <a:lnTo>
                    <a:pt x="111" y="600"/>
                  </a:lnTo>
                  <a:lnTo>
                    <a:pt x="109" y="600"/>
                  </a:lnTo>
                  <a:lnTo>
                    <a:pt x="108" y="600"/>
                  </a:lnTo>
                  <a:lnTo>
                    <a:pt x="108" y="601"/>
                  </a:lnTo>
                  <a:lnTo>
                    <a:pt x="108" y="600"/>
                  </a:lnTo>
                  <a:lnTo>
                    <a:pt x="109" y="598"/>
                  </a:lnTo>
                  <a:lnTo>
                    <a:pt x="108" y="598"/>
                  </a:lnTo>
                  <a:lnTo>
                    <a:pt x="108" y="597"/>
                  </a:lnTo>
                  <a:lnTo>
                    <a:pt x="109" y="598"/>
                  </a:lnTo>
                  <a:lnTo>
                    <a:pt x="109" y="597"/>
                  </a:lnTo>
                  <a:lnTo>
                    <a:pt x="108" y="597"/>
                  </a:lnTo>
                  <a:lnTo>
                    <a:pt x="109" y="595"/>
                  </a:lnTo>
                  <a:lnTo>
                    <a:pt x="108" y="595"/>
                  </a:lnTo>
                  <a:lnTo>
                    <a:pt x="106" y="595"/>
                  </a:lnTo>
                  <a:lnTo>
                    <a:pt x="104" y="595"/>
                  </a:lnTo>
                  <a:lnTo>
                    <a:pt x="104" y="593"/>
                  </a:lnTo>
                  <a:lnTo>
                    <a:pt x="103" y="593"/>
                  </a:lnTo>
                  <a:lnTo>
                    <a:pt x="101" y="593"/>
                  </a:lnTo>
                  <a:lnTo>
                    <a:pt x="99" y="593"/>
                  </a:lnTo>
                  <a:lnTo>
                    <a:pt x="99" y="592"/>
                  </a:lnTo>
                  <a:lnTo>
                    <a:pt x="101" y="592"/>
                  </a:lnTo>
                  <a:lnTo>
                    <a:pt x="99" y="592"/>
                  </a:lnTo>
                  <a:lnTo>
                    <a:pt x="99" y="590"/>
                  </a:lnTo>
                  <a:lnTo>
                    <a:pt x="98" y="590"/>
                  </a:lnTo>
                  <a:lnTo>
                    <a:pt x="96" y="590"/>
                  </a:lnTo>
                  <a:lnTo>
                    <a:pt x="96" y="588"/>
                  </a:lnTo>
                  <a:lnTo>
                    <a:pt x="94" y="588"/>
                  </a:lnTo>
                  <a:lnTo>
                    <a:pt x="93" y="588"/>
                  </a:lnTo>
                  <a:lnTo>
                    <a:pt x="93" y="590"/>
                  </a:lnTo>
                  <a:lnTo>
                    <a:pt x="93" y="588"/>
                  </a:lnTo>
                  <a:lnTo>
                    <a:pt x="93" y="590"/>
                  </a:lnTo>
                  <a:lnTo>
                    <a:pt x="91" y="590"/>
                  </a:lnTo>
                  <a:lnTo>
                    <a:pt x="91" y="588"/>
                  </a:lnTo>
                  <a:lnTo>
                    <a:pt x="89" y="588"/>
                  </a:lnTo>
                  <a:lnTo>
                    <a:pt x="89" y="587"/>
                  </a:lnTo>
                  <a:lnTo>
                    <a:pt x="87" y="587"/>
                  </a:lnTo>
                  <a:lnTo>
                    <a:pt x="87" y="588"/>
                  </a:lnTo>
                  <a:lnTo>
                    <a:pt x="87" y="587"/>
                  </a:lnTo>
                  <a:lnTo>
                    <a:pt x="87" y="585"/>
                  </a:lnTo>
                  <a:lnTo>
                    <a:pt x="86" y="585"/>
                  </a:lnTo>
                  <a:lnTo>
                    <a:pt x="86" y="583"/>
                  </a:lnTo>
                  <a:lnTo>
                    <a:pt x="87" y="583"/>
                  </a:lnTo>
                  <a:lnTo>
                    <a:pt x="87" y="582"/>
                  </a:lnTo>
                  <a:lnTo>
                    <a:pt x="89" y="582"/>
                  </a:lnTo>
                  <a:lnTo>
                    <a:pt x="89" y="580"/>
                  </a:lnTo>
                  <a:lnTo>
                    <a:pt x="89" y="578"/>
                  </a:lnTo>
                  <a:lnTo>
                    <a:pt x="91" y="578"/>
                  </a:lnTo>
                  <a:lnTo>
                    <a:pt x="91" y="577"/>
                  </a:lnTo>
                  <a:lnTo>
                    <a:pt x="93" y="577"/>
                  </a:lnTo>
                  <a:lnTo>
                    <a:pt x="94" y="577"/>
                  </a:lnTo>
                  <a:lnTo>
                    <a:pt x="93" y="577"/>
                  </a:lnTo>
                  <a:lnTo>
                    <a:pt x="93" y="575"/>
                  </a:lnTo>
                  <a:lnTo>
                    <a:pt x="94" y="575"/>
                  </a:lnTo>
                  <a:lnTo>
                    <a:pt x="94" y="574"/>
                  </a:lnTo>
                  <a:lnTo>
                    <a:pt x="96" y="574"/>
                  </a:lnTo>
                  <a:lnTo>
                    <a:pt x="98" y="575"/>
                  </a:lnTo>
                  <a:lnTo>
                    <a:pt x="98" y="574"/>
                  </a:lnTo>
                  <a:lnTo>
                    <a:pt x="99" y="574"/>
                  </a:lnTo>
                  <a:lnTo>
                    <a:pt x="101" y="574"/>
                  </a:lnTo>
                  <a:lnTo>
                    <a:pt x="101" y="572"/>
                  </a:lnTo>
                  <a:lnTo>
                    <a:pt x="103" y="572"/>
                  </a:lnTo>
                  <a:lnTo>
                    <a:pt x="104" y="570"/>
                  </a:lnTo>
                  <a:lnTo>
                    <a:pt x="103" y="570"/>
                  </a:lnTo>
                  <a:lnTo>
                    <a:pt x="104" y="570"/>
                  </a:lnTo>
                  <a:lnTo>
                    <a:pt x="104" y="569"/>
                  </a:lnTo>
                  <a:lnTo>
                    <a:pt x="106" y="569"/>
                  </a:lnTo>
                  <a:lnTo>
                    <a:pt x="106" y="567"/>
                  </a:lnTo>
                  <a:lnTo>
                    <a:pt x="108" y="567"/>
                  </a:lnTo>
                  <a:lnTo>
                    <a:pt x="109" y="567"/>
                  </a:lnTo>
                  <a:lnTo>
                    <a:pt x="111" y="567"/>
                  </a:lnTo>
                  <a:lnTo>
                    <a:pt x="113" y="567"/>
                  </a:lnTo>
                  <a:lnTo>
                    <a:pt x="113" y="565"/>
                  </a:lnTo>
                  <a:lnTo>
                    <a:pt x="115" y="565"/>
                  </a:lnTo>
                  <a:lnTo>
                    <a:pt x="115" y="564"/>
                  </a:lnTo>
                  <a:lnTo>
                    <a:pt x="116" y="564"/>
                  </a:lnTo>
                  <a:lnTo>
                    <a:pt x="118" y="564"/>
                  </a:lnTo>
                  <a:lnTo>
                    <a:pt x="118" y="562"/>
                  </a:lnTo>
                  <a:lnTo>
                    <a:pt x="118" y="560"/>
                  </a:lnTo>
                  <a:lnTo>
                    <a:pt x="118" y="559"/>
                  </a:lnTo>
                  <a:lnTo>
                    <a:pt x="118" y="557"/>
                  </a:lnTo>
                  <a:lnTo>
                    <a:pt x="118" y="555"/>
                  </a:lnTo>
                  <a:lnTo>
                    <a:pt x="120" y="555"/>
                  </a:lnTo>
                  <a:lnTo>
                    <a:pt x="120" y="554"/>
                  </a:lnTo>
                  <a:lnTo>
                    <a:pt x="120" y="552"/>
                  </a:lnTo>
                  <a:lnTo>
                    <a:pt x="118" y="552"/>
                  </a:lnTo>
                  <a:lnTo>
                    <a:pt x="120" y="551"/>
                  </a:lnTo>
                  <a:lnTo>
                    <a:pt x="120" y="549"/>
                  </a:lnTo>
                  <a:lnTo>
                    <a:pt x="121" y="549"/>
                  </a:lnTo>
                  <a:lnTo>
                    <a:pt x="121" y="547"/>
                  </a:lnTo>
                  <a:lnTo>
                    <a:pt x="123" y="546"/>
                  </a:lnTo>
                  <a:lnTo>
                    <a:pt x="123" y="544"/>
                  </a:lnTo>
                  <a:lnTo>
                    <a:pt x="123" y="542"/>
                  </a:lnTo>
                  <a:lnTo>
                    <a:pt x="125" y="541"/>
                  </a:lnTo>
                  <a:lnTo>
                    <a:pt x="125" y="539"/>
                  </a:lnTo>
                  <a:lnTo>
                    <a:pt x="125" y="537"/>
                  </a:lnTo>
                  <a:lnTo>
                    <a:pt x="126" y="537"/>
                  </a:lnTo>
                  <a:lnTo>
                    <a:pt x="128" y="536"/>
                  </a:lnTo>
                  <a:lnTo>
                    <a:pt x="128" y="534"/>
                  </a:lnTo>
                  <a:lnTo>
                    <a:pt x="128" y="532"/>
                  </a:lnTo>
                  <a:lnTo>
                    <a:pt x="128" y="531"/>
                  </a:lnTo>
                  <a:lnTo>
                    <a:pt x="126" y="531"/>
                  </a:lnTo>
                  <a:lnTo>
                    <a:pt x="128" y="531"/>
                  </a:lnTo>
                  <a:lnTo>
                    <a:pt x="126" y="531"/>
                  </a:lnTo>
                  <a:lnTo>
                    <a:pt x="126" y="529"/>
                  </a:lnTo>
                  <a:lnTo>
                    <a:pt x="128" y="529"/>
                  </a:lnTo>
                  <a:lnTo>
                    <a:pt x="130" y="528"/>
                  </a:lnTo>
                  <a:lnTo>
                    <a:pt x="130" y="526"/>
                  </a:lnTo>
                  <a:lnTo>
                    <a:pt x="130" y="528"/>
                  </a:lnTo>
                  <a:lnTo>
                    <a:pt x="130" y="526"/>
                  </a:lnTo>
                  <a:lnTo>
                    <a:pt x="131" y="526"/>
                  </a:lnTo>
                  <a:lnTo>
                    <a:pt x="131" y="524"/>
                  </a:lnTo>
                  <a:lnTo>
                    <a:pt x="131" y="526"/>
                  </a:lnTo>
                  <a:lnTo>
                    <a:pt x="131" y="524"/>
                  </a:lnTo>
                  <a:lnTo>
                    <a:pt x="133" y="524"/>
                  </a:lnTo>
                  <a:lnTo>
                    <a:pt x="133" y="523"/>
                  </a:lnTo>
                  <a:lnTo>
                    <a:pt x="135" y="521"/>
                  </a:lnTo>
                  <a:lnTo>
                    <a:pt x="135" y="519"/>
                  </a:lnTo>
                  <a:lnTo>
                    <a:pt x="136" y="519"/>
                  </a:lnTo>
                  <a:lnTo>
                    <a:pt x="138" y="519"/>
                  </a:lnTo>
                  <a:lnTo>
                    <a:pt x="140" y="519"/>
                  </a:lnTo>
                  <a:lnTo>
                    <a:pt x="140" y="518"/>
                  </a:lnTo>
                  <a:lnTo>
                    <a:pt x="140" y="519"/>
                  </a:lnTo>
                  <a:lnTo>
                    <a:pt x="142" y="519"/>
                  </a:lnTo>
                  <a:lnTo>
                    <a:pt x="142" y="518"/>
                  </a:lnTo>
                  <a:lnTo>
                    <a:pt x="143" y="518"/>
                  </a:lnTo>
                  <a:lnTo>
                    <a:pt x="143" y="516"/>
                  </a:lnTo>
                  <a:lnTo>
                    <a:pt x="143" y="514"/>
                  </a:lnTo>
                  <a:lnTo>
                    <a:pt x="145" y="514"/>
                  </a:lnTo>
                  <a:lnTo>
                    <a:pt x="145" y="513"/>
                  </a:lnTo>
                  <a:lnTo>
                    <a:pt x="147" y="513"/>
                  </a:lnTo>
                  <a:lnTo>
                    <a:pt x="147" y="511"/>
                  </a:lnTo>
                  <a:lnTo>
                    <a:pt x="147" y="509"/>
                  </a:lnTo>
                  <a:lnTo>
                    <a:pt x="147" y="506"/>
                  </a:lnTo>
                  <a:lnTo>
                    <a:pt x="147" y="505"/>
                  </a:lnTo>
                  <a:lnTo>
                    <a:pt x="147" y="503"/>
                  </a:lnTo>
                  <a:lnTo>
                    <a:pt x="147" y="501"/>
                  </a:lnTo>
                  <a:lnTo>
                    <a:pt x="147" y="500"/>
                  </a:lnTo>
                  <a:lnTo>
                    <a:pt x="145" y="498"/>
                  </a:lnTo>
                  <a:lnTo>
                    <a:pt x="145" y="496"/>
                  </a:lnTo>
                  <a:lnTo>
                    <a:pt x="145" y="495"/>
                  </a:lnTo>
                  <a:lnTo>
                    <a:pt x="147" y="495"/>
                  </a:lnTo>
                  <a:lnTo>
                    <a:pt x="147" y="493"/>
                  </a:lnTo>
                  <a:lnTo>
                    <a:pt x="147" y="491"/>
                  </a:lnTo>
                  <a:lnTo>
                    <a:pt x="147" y="490"/>
                  </a:lnTo>
                  <a:lnTo>
                    <a:pt x="148" y="488"/>
                  </a:lnTo>
                  <a:lnTo>
                    <a:pt x="147" y="487"/>
                  </a:lnTo>
                  <a:lnTo>
                    <a:pt x="148" y="487"/>
                  </a:lnTo>
                  <a:lnTo>
                    <a:pt x="148" y="485"/>
                  </a:lnTo>
                  <a:lnTo>
                    <a:pt x="150" y="485"/>
                  </a:lnTo>
                  <a:lnTo>
                    <a:pt x="152" y="483"/>
                  </a:lnTo>
                  <a:lnTo>
                    <a:pt x="152" y="482"/>
                  </a:lnTo>
                  <a:lnTo>
                    <a:pt x="152" y="480"/>
                  </a:lnTo>
                  <a:lnTo>
                    <a:pt x="153" y="480"/>
                  </a:lnTo>
                  <a:lnTo>
                    <a:pt x="153" y="478"/>
                  </a:lnTo>
                  <a:lnTo>
                    <a:pt x="155" y="478"/>
                  </a:lnTo>
                  <a:lnTo>
                    <a:pt x="157" y="478"/>
                  </a:lnTo>
                  <a:lnTo>
                    <a:pt x="157" y="477"/>
                  </a:lnTo>
                  <a:lnTo>
                    <a:pt x="158" y="475"/>
                  </a:lnTo>
                  <a:lnTo>
                    <a:pt x="160" y="475"/>
                  </a:lnTo>
                  <a:lnTo>
                    <a:pt x="162" y="473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9" y="473"/>
                  </a:lnTo>
                  <a:lnTo>
                    <a:pt x="169" y="472"/>
                  </a:lnTo>
                  <a:lnTo>
                    <a:pt x="169" y="470"/>
                  </a:lnTo>
                  <a:lnTo>
                    <a:pt x="169" y="468"/>
                  </a:lnTo>
                  <a:lnTo>
                    <a:pt x="170" y="467"/>
                  </a:lnTo>
                  <a:lnTo>
                    <a:pt x="170" y="465"/>
                  </a:lnTo>
                  <a:lnTo>
                    <a:pt x="172" y="465"/>
                  </a:lnTo>
                  <a:lnTo>
                    <a:pt x="170" y="465"/>
                  </a:lnTo>
                  <a:lnTo>
                    <a:pt x="172" y="465"/>
                  </a:lnTo>
                  <a:lnTo>
                    <a:pt x="172" y="464"/>
                  </a:lnTo>
                  <a:lnTo>
                    <a:pt x="172" y="462"/>
                  </a:lnTo>
                  <a:lnTo>
                    <a:pt x="174" y="462"/>
                  </a:lnTo>
                  <a:lnTo>
                    <a:pt x="175" y="460"/>
                  </a:lnTo>
                  <a:lnTo>
                    <a:pt x="165" y="452"/>
                  </a:lnTo>
                  <a:lnTo>
                    <a:pt x="163" y="452"/>
                  </a:lnTo>
                  <a:lnTo>
                    <a:pt x="163" y="450"/>
                  </a:lnTo>
                  <a:lnTo>
                    <a:pt x="163" y="449"/>
                  </a:lnTo>
                  <a:lnTo>
                    <a:pt x="162" y="447"/>
                  </a:lnTo>
                  <a:lnTo>
                    <a:pt x="162" y="445"/>
                  </a:lnTo>
                  <a:lnTo>
                    <a:pt x="163" y="445"/>
                  </a:lnTo>
                  <a:lnTo>
                    <a:pt x="163" y="444"/>
                  </a:lnTo>
                  <a:lnTo>
                    <a:pt x="163" y="442"/>
                  </a:lnTo>
                  <a:lnTo>
                    <a:pt x="163" y="441"/>
                  </a:lnTo>
                  <a:lnTo>
                    <a:pt x="162" y="439"/>
                  </a:lnTo>
                  <a:lnTo>
                    <a:pt x="160" y="437"/>
                  </a:lnTo>
                  <a:lnTo>
                    <a:pt x="160" y="436"/>
                  </a:lnTo>
                  <a:lnTo>
                    <a:pt x="158" y="436"/>
                  </a:lnTo>
                  <a:lnTo>
                    <a:pt x="158" y="434"/>
                  </a:lnTo>
                  <a:lnTo>
                    <a:pt x="157" y="434"/>
                  </a:lnTo>
                  <a:lnTo>
                    <a:pt x="158" y="434"/>
                  </a:lnTo>
                  <a:lnTo>
                    <a:pt x="157" y="434"/>
                  </a:lnTo>
                  <a:lnTo>
                    <a:pt x="157" y="432"/>
                  </a:lnTo>
                  <a:lnTo>
                    <a:pt x="157" y="431"/>
                  </a:lnTo>
                  <a:lnTo>
                    <a:pt x="157" y="429"/>
                  </a:lnTo>
                  <a:lnTo>
                    <a:pt x="157" y="427"/>
                  </a:lnTo>
                  <a:lnTo>
                    <a:pt x="157" y="426"/>
                  </a:lnTo>
                  <a:lnTo>
                    <a:pt x="155" y="426"/>
                  </a:lnTo>
                  <a:lnTo>
                    <a:pt x="155" y="424"/>
                  </a:lnTo>
                  <a:lnTo>
                    <a:pt x="155" y="422"/>
                  </a:lnTo>
                  <a:lnTo>
                    <a:pt x="155" y="421"/>
                  </a:lnTo>
                  <a:lnTo>
                    <a:pt x="153" y="421"/>
                  </a:lnTo>
                  <a:lnTo>
                    <a:pt x="153" y="419"/>
                  </a:lnTo>
                  <a:lnTo>
                    <a:pt x="152" y="419"/>
                  </a:lnTo>
                  <a:lnTo>
                    <a:pt x="152" y="421"/>
                  </a:lnTo>
                  <a:lnTo>
                    <a:pt x="152" y="419"/>
                  </a:lnTo>
                  <a:lnTo>
                    <a:pt x="150" y="421"/>
                  </a:lnTo>
                  <a:lnTo>
                    <a:pt x="150" y="419"/>
                  </a:lnTo>
                  <a:lnTo>
                    <a:pt x="150" y="421"/>
                  </a:lnTo>
                  <a:lnTo>
                    <a:pt x="148" y="419"/>
                  </a:lnTo>
                  <a:lnTo>
                    <a:pt x="147" y="419"/>
                  </a:lnTo>
                  <a:lnTo>
                    <a:pt x="147" y="418"/>
                  </a:lnTo>
                  <a:lnTo>
                    <a:pt x="147" y="416"/>
                  </a:lnTo>
                  <a:lnTo>
                    <a:pt x="145" y="418"/>
                  </a:lnTo>
                  <a:lnTo>
                    <a:pt x="145" y="416"/>
                  </a:lnTo>
                  <a:lnTo>
                    <a:pt x="145" y="414"/>
                  </a:lnTo>
                  <a:lnTo>
                    <a:pt x="143" y="414"/>
                  </a:lnTo>
                  <a:lnTo>
                    <a:pt x="145" y="414"/>
                  </a:lnTo>
                  <a:lnTo>
                    <a:pt x="145" y="413"/>
                  </a:lnTo>
                  <a:lnTo>
                    <a:pt x="145" y="411"/>
                  </a:lnTo>
                  <a:lnTo>
                    <a:pt x="143" y="411"/>
                  </a:lnTo>
                  <a:lnTo>
                    <a:pt x="145" y="409"/>
                  </a:lnTo>
                  <a:lnTo>
                    <a:pt x="143" y="409"/>
                  </a:lnTo>
                  <a:lnTo>
                    <a:pt x="145" y="409"/>
                  </a:lnTo>
                  <a:lnTo>
                    <a:pt x="143" y="409"/>
                  </a:lnTo>
                  <a:lnTo>
                    <a:pt x="145" y="409"/>
                  </a:lnTo>
                  <a:lnTo>
                    <a:pt x="145" y="408"/>
                  </a:lnTo>
                  <a:lnTo>
                    <a:pt x="143" y="408"/>
                  </a:lnTo>
                  <a:lnTo>
                    <a:pt x="143" y="406"/>
                  </a:lnTo>
                  <a:lnTo>
                    <a:pt x="143" y="404"/>
                  </a:lnTo>
                  <a:lnTo>
                    <a:pt x="143" y="403"/>
                  </a:lnTo>
                  <a:lnTo>
                    <a:pt x="143" y="401"/>
                  </a:lnTo>
                  <a:lnTo>
                    <a:pt x="143" y="399"/>
                  </a:lnTo>
                  <a:lnTo>
                    <a:pt x="143" y="398"/>
                  </a:lnTo>
                  <a:lnTo>
                    <a:pt x="143" y="396"/>
                  </a:lnTo>
                  <a:lnTo>
                    <a:pt x="143" y="395"/>
                  </a:lnTo>
                  <a:lnTo>
                    <a:pt x="143" y="393"/>
                  </a:lnTo>
                  <a:lnTo>
                    <a:pt x="143" y="391"/>
                  </a:lnTo>
                  <a:lnTo>
                    <a:pt x="145" y="391"/>
                  </a:lnTo>
                  <a:lnTo>
                    <a:pt x="145" y="390"/>
                  </a:lnTo>
                  <a:lnTo>
                    <a:pt x="145" y="391"/>
                  </a:lnTo>
                  <a:lnTo>
                    <a:pt x="145" y="390"/>
                  </a:lnTo>
                  <a:lnTo>
                    <a:pt x="147" y="390"/>
                  </a:lnTo>
                  <a:lnTo>
                    <a:pt x="145" y="390"/>
                  </a:lnTo>
                  <a:lnTo>
                    <a:pt x="145" y="388"/>
                  </a:lnTo>
                  <a:lnTo>
                    <a:pt x="145" y="390"/>
                  </a:lnTo>
                  <a:lnTo>
                    <a:pt x="147" y="390"/>
                  </a:lnTo>
                  <a:lnTo>
                    <a:pt x="147" y="388"/>
                  </a:lnTo>
                  <a:lnTo>
                    <a:pt x="148" y="388"/>
                  </a:lnTo>
                  <a:lnTo>
                    <a:pt x="148" y="386"/>
                  </a:lnTo>
                  <a:lnTo>
                    <a:pt x="150" y="386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3"/>
                  </a:lnTo>
                  <a:lnTo>
                    <a:pt x="153" y="381"/>
                  </a:lnTo>
                  <a:lnTo>
                    <a:pt x="155" y="381"/>
                  </a:lnTo>
                  <a:lnTo>
                    <a:pt x="155" y="380"/>
                  </a:lnTo>
                  <a:lnTo>
                    <a:pt x="157" y="380"/>
                  </a:lnTo>
                  <a:lnTo>
                    <a:pt x="157" y="378"/>
                  </a:lnTo>
                  <a:lnTo>
                    <a:pt x="158" y="378"/>
                  </a:lnTo>
                  <a:lnTo>
                    <a:pt x="158" y="376"/>
                  </a:lnTo>
                  <a:lnTo>
                    <a:pt x="160" y="376"/>
                  </a:lnTo>
                  <a:lnTo>
                    <a:pt x="162" y="375"/>
                  </a:lnTo>
                  <a:lnTo>
                    <a:pt x="160" y="375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2"/>
                  </a:lnTo>
                  <a:lnTo>
                    <a:pt x="162" y="370"/>
                  </a:lnTo>
                  <a:lnTo>
                    <a:pt x="162" y="368"/>
                  </a:lnTo>
                  <a:lnTo>
                    <a:pt x="162" y="367"/>
                  </a:lnTo>
                  <a:lnTo>
                    <a:pt x="160" y="367"/>
                  </a:lnTo>
                  <a:lnTo>
                    <a:pt x="160" y="365"/>
                  </a:lnTo>
                  <a:lnTo>
                    <a:pt x="158" y="365"/>
                  </a:lnTo>
                  <a:lnTo>
                    <a:pt x="158" y="363"/>
                  </a:lnTo>
                  <a:lnTo>
                    <a:pt x="157" y="362"/>
                  </a:lnTo>
                  <a:lnTo>
                    <a:pt x="157" y="360"/>
                  </a:lnTo>
                  <a:lnTo>
                    <a:pt x="155" y="358"/>
                  </a:lnTo>
                  <a:lnTo>
                    <a:pt x="155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7" y="353"/>
                  </a:lnTo>
                  <a:lnTo>
                    <a:pt x="155" y="353"/>
                  </a:lnTo>
                  <a:lnTo>
                    <a:pt x="155" y="352"/>
                  </a:lnTo>
                  <a:lnTo>
                    <a:pt x="155" y="350"/>
                  </a:lnTo>
                  <a:lnTo>
                    <a:pt x="157" y="350"/>
                  </a:lnTo>
                  <a:lnTo>
                    <a:pt x="157" y="349"/>
                  </a:lnTo>
                  <a:lnTo>
                    <a:pt x="155" y="349"/>
                  </a:lnTo>
                  <a:lnTo>
                    <a:pt x="153" y="349"/>
                  </a:lnTo>
                  <a:lnTo>
                    <a:pt x="152" y="349"/>
                  </a:lnTo>
                  <a:lnTo>
                    <a:pt x="150" y="349"/>
                  </a:lnTo>
                  <a:lnTo>
                    <a:pt x="148" y="349"/>
                  </a:lnTo>
                  <a:lnTo>
                    <a:pt x="147" y="347"/>
                  </a:lnTo>
                  <a:lnTo>
                    <a:pt x="145" y="347"/>
                  </a:lnTo>
                  <a:lnTo>
                    <a:pt x="143" y="347"/>
                  </a:lnTo>
                  <a:lnTo>
                    <a:pt x="142" y="347"/>
                  </a:lnTo>
                  <a:lnTo>
                    <a:pt x="140" y="347"/>
                  </a:lnTo>
                  <a:lnTo>
                    <a:pt x="138" y="345"/>
                  </a:lnTo>
                  <a:lnTo>
                    <a:pt x="138" y="347"/>
                  </a:lnTo>
                  <a:lnTo>
                    <a:pt x="136" y="347"/>
                  </a:lnTo>
                  <a:lnTo>
                    <a:pt x="136" y="349"/>
                  </a:lnTo>
                  <a:lnTo>
                    <a:pt x="135" y="347"/>
                  </a:lnTo>
                  <a:lnTo>
                    <a:pt x="135" y="349"/>
                  </a:lnTo>
                  <a:lnTo>
                    <a:pt x="135" y="347"/>
                  </a:lnTo>
                  <a:lnTo>
                    <a:pt x="133" y="347"/>
                  </a:lnTo>
                  <a:lnTo>
                    <a:pt x="131" y="347"/>
                  </a:lnTo>
                  <a:lnTo>
                    <a:pt x="131" y="345"/>
                  </a:lnTo>
                  <a:lnTo>
                    <a:pt x="131" y="347"/>
                  </a:lnTo>
                  <a:lnTo>
                    <a:pt x="130" y="347"/>
                  </a:lnTo>
                  <a:lnTo>
                    <a:pt x="130" y="345"/>
                  </a:lnTo>
                  <a:lnTo>
                    <a:pt x="128" y="345"/>
                  </a:lnTo>
                  <a:lnTo>
                    <a:pt x="128" y="347"/>
                  </a:lnTo>
                  <a:lnTo>
                    <a:pt x="128" y="345"/>
                  </a:lnTo>
                  <a:lnTo>
                    <a:pt x="128" y="344"/>
                  </a:lnTo>
                  <a:lnTo>
                    <a:pt x="126" y="344"/>
                  </a:lnTo>
                  <a:lnTo>
                    <a:pt x="125" y="342"/>
                  </a:lnTo>
                  <a:lnTo>
                    <a:pt x="125" y="344"/>
                  </a:lnTo>
                  <a:lnTo>
                    <a:pt x="123" y="344"/>
                  </a:lnTo>
                  <a:lnTo>
                    <a:pt x="123" y="345"/>
                  </a:lnTo>
                  <a:lnTo>
                    <a:pt x="121" y="345"/>
                  </a:lnTo>
                  <a:lnTo>
                    <a:pt x="121" y="344"/>
                  </a:lnTo>
                  <a:lnTo>
                    <a:pt x="121" y="345"/>
                  </a:lnTo>
                  <a:lnTo>
                    <a:pt x="121" y="347"/>
                  </a:lnTo>
                  <a:lnTo>
                    <a:pt x="120" y="347"/>
                  </a:lnTo>
                  <a:lnTo>
                    <a:pt x="118" y="345"/>
                  </a:lnTo>
                  <a:lnTo>
                    <a:pt x="118" y="347"/>
                  </a:lnTo>
                  <a:lnTo>
                    <a:pt x="116" y="345"/>
                  </a:lnTo>
                  <a:lnTo>
                    <a:pt x="116" y="344"/>
                  </a:lnTo>
                  <a:lnTo>
                    <a:pt x="115" y="344"/>
                  </a:lnTo>
                  <a:lnTo>
                    <a:pt x="115" y="342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1" y="340"/>
                  </a:lnTo>
                  <a:lnTo>
                    <a:pt x="113" y="339"/>
                  </a:lnTo>
                  <a:lnTo>
                    <a:pt x="111" y="339"/>
                  </a:lnTo>
                  <a:lnTo>
                    <a:pt x="111" y="337"/>
                  </a:lnTo>
                  <a:lnTo>
                    <a:pt x="59" y="337"/>
                  </a:lnTo>
                  <a:lnTo>
                    <a:pt x="18" y="335"/>
                  </a:lnTo>
                  <a:lnTo>
                    <a:pt x="6" y="335"/>
                  </a:lnTo>
                  <a:lnTo>
                    <a:pt x="8" y="335"/>
                  </a:lnTo>
                  <a:lnTo>
                    <a:pt x="10" y="335"/>
                  </a:lnTo>
                  <a:lnTo>
                    <a:pt x="10" y="334"/>
                  </a:lnTo>
                  <a:lnTo>
                    <a:pt x="10" y="332"/>
                  </a:lnTo>
                  <a:lnTo>
                    <a:pt x="10" y="330"/>
                  </a:lnTo>
                  <a:lnTo>
                    <a:pt x="10" y="329"/>
                  </a:lnTo>
                  <a:lnTo>
                    <a:pt x="10" y="327"/>
                  </a:lnTo>
                  <a:lnTo>
                    <a:pt x="10" y="326"/>
                  </a:lnTo>
                  <a:lnTo>
                    <a:pt x="10" y="324"/>
                  </a:lnTo>
                  <a:lnTo>
                    <a:pt x="10" y="322"/>
                  </a:lnTo>
                  <a:lnTo>
                    <a:pt x="11" y="322"/>
                  </a:lnTo>
                  <a:lnTo>
                    <a:pt x="10" y="321"/>
                  </a:lnTo>
                  <a:lnTo>
                    <a:pt x="11" y="321"/>
                  </a:lnTo>
                  <a:lnTo>
                    <a:pt x="11" y="319"/>
                  </a:lnTo>
                  <a:lnTo>
                    <a:pt x="11" y="317"/>
                  </a:lnTo>
                  <a:lnTo>
                    <a:pt x="13" y="317"/>
                  </a:lnTo>
                  <a:lnTo>
                    <a:pt x="13" y="319"/>
                  </a:lnTo>
                  <a:lnTo>
                    <a:pt x="15" y="319"/>
                  </a:lnTo>
                  <a:lnTo>
                    <a:pt x="15" y="317"/>
                  </a:lnTo>
                  <a:lnTo>
                    <a:pt x="13" y="317"/>
                  </a:lnTo>
                  <a:lnTo>
                    <a:pt x="13" y="316"/>
                  </a:lnTo>
                  <a:lnTo>
                    <a:pt x="13" y="314"/>
                  </a:lnTo>
                  <a:lnTo>
                    <a:pt x="13" y="312"/>
                  </a:lnTo>
                  <a:lnTo>
                    <a:pt x="15" y="311"/>
                  </a:lnTo>
                  <a:lnTo>
                    <a:pt x="13" y="311"/>
                  </a:lnTo>
                  <a:lnTo>
                    <a:pt x="11" y="311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13" y="307"/>
                  </a:lnTo>
                  <a:lnTo>
                    <a:pt x="13" y="306"/>
                  </a:lnTo>
                  <a:lnTo>
                    <a:pt x="13" y="304"/>
                  </a:lnTo>
                  <a:lnTo>
                    <a:pt x="13" y="303"/>
                  </a:lnTo>
                  <a:lnTo>
                    <a:pt x="13" y="301"/>
                  </a:lnTo>
                  <a:lnTo>
                    <a:pt x="13" y="299"/>
                  </a:lnTo>
                  <a:lnTo>
                    <a:pt x="13" y="298"/>
                  </a:lnTo>
                  <a:lnTo>
                    <a:pt x="15" y="298"/>
                  </a:lnTo>
                  <a:lnTo>
                    <a:pt x="15" y="296"/>
                  </a:lnTo>
                  <a:lnTo>
                    <a:pt x="15" y="294"/>
                  </a:lnTo>
                  <a:lnTo>
                    <a:pt x="13" y="294"/>
                  </a:lnTo>
                  <a:lnTo>
                    <a:pt x="13" y="293"/>
                  </a:lnTo>
                  <a:lnTo>
                    <a:pt x="13" y="291"/>
                  </a:lnTo>
                  <a:lnTo>
                    <a:pt x="13" y="289"/>
                  </a:lnTo>
                  <a:lnTo>
                    <a:pt x="15" y="289"/>
                  </a:lnTo>
                  <a:lnTo>
                    <a:pt x="15" y="288"/>
                  </a:lnTo>
                  <a:lnTo>
                    <a:pt x="15" y="286"/>
                  </a:lnTo>
                  <a:lnTo>
                    <a:pt x="15" y="285"/>
                  </a:lnTo>
                  <a:lnTo>
                    <a:pt x="15" y="283"/>
                  </a:lnTo>
                  <a:lnTo>
                    <a:pt x="13" y="283"/>
                  </a:lnTo>
                  <a:lnTo>
                    <a:pt x="15" y="283"/>
                  </a:lnTo>
                  <a:lnTo>
                    <a:pt x="13" y="283"/>
                  </a:lnTo>
                  <a:lnTo>
                    <a:pt x="13" y="281"/>
                  </a:lnTo>
                  <a:lnTo>
                    <a:pt x="11" y="281"/>
                  </a:lnTo>
                  <a:lnTo>
                    <a:pt x="11" y="280"/>
                  </a:lnTo>
                  <a:lnTo>
                    <a:pt x="11" y="278"/>
                  </a:lnTo>
                  <a:lnTo>
                    <a:pt x="10" y="278"/>
                  </a:lnTo>
                  <a:lnTo>
                    <a:pt x="10" y="276"/>
                  </a:lnTo>
                  <a:lnTo>
                    <a:pt x="8" y="276"/>
                  </a:lnTo>
                  <a:lnTo>
                    <a:pt x="8" y="275"/>
                  </a:lnTo>
                  <a:lnTo>
                    <a:pt x="6" y="275"/>
                  </a:lnTo>
                  <a:lnTo>
                    <a:pt x="6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6" y="270"/>
                  </a:lnTo>
                  <a:lnTo>
                    <a:pt x="5" y="270"/>
                  </a:lnTo>
                  <a:lnTo>
                    <a:pt x="5" y="268"/>
                  </a:lnTo>
                  <a:lnTo>
                    <a:pt x="5" y="266"/>
                  </a:lnTo>
                  <a:lnTo>
                    <a:pt x="5" y="265"/>
                  </a:lnTo>
                  <a:lnTo>
                    <a:pt x="5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5" y="260"/>
                  </a:lnTo>
                  <a:lnTo>
                    <a:pt x="3" y="260"/>
                  </a:lnTo>
                  <a:lnTo>
                    <a:pt x="1" y="260"/>
                  </a:lnTo>
                  <a:lnTo>
                    <a:pt x="1" y="258"/>
                  </a:lnTo>
                  <a:lnTo>
                    <a:pt x="3" y="258"/>
                  </a:lnTo>
                  <a:lnTo>
                    <a:pt x="3" y="257"/>
                  </a:lnTo>
                  <a:lnTo>
                    <a:pt x="3" y="255"/>
                  </a:lnTo>
                  <a:lnTo>
                    <a:pt x="3" y="253"/>
                  </a:lnTo>
                  <a:lnTo>
                    <a:pt x="5" y="252"/>
                  </a:lnTo>
                  <a:lnTo>
                    <a:pt x="3" y="250"/>
                  </a:lnTo>
                  <a:lnTo>
                    <a:pt x="5" y="250"/>
                  </a:lnTo>
                  <a:lnTo>
                    <a:pt x="6" y="248"/>
                  </a:lnTo>
                  <a:lnTo>
                    <a:pt x="8" y="247"/>
                  </a:lnTo>
                  <a:lnTo>
                    <a:pt x="8" y="245"/>
                  </a:lnTo>
                  <a:lnTo>
                    <a:pt x="8" y="243"/>
                  </a:lnTo>
                  <a:lnTo>
                    <a:pt x="10" y="243"/>
                  </a:lnTo>
                  <a:lnTo>
                    <a:pt x="10" y="242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10" y="240"/>
                  </a:lnTo>
                  <a:lnTo>
                    <a:pt x="10" y="239"/>
                  </a:lnTo>
                  <a:lnTo>
                    <a:pt x="10" y="237"/>
                  </a:lnTo>
                  <a:lnTo>
                    <a:pt x="10" y="235"/>
                  </a:lnTo>
                  <a:lnTo>
                    <a:pt x="11" y="235"/>
                  </a:lnTo>
                  <a:lnTo>
                    <a:pt x="11" y="234"/>
                  </a:lnTo>
                  <a:lnTo>
                    <a:pt x="11" y="232"/>
                  </a:lnTo>
                  <a:lnTo>
                    <a:pt x="10" y="232"/>
                  </a:lnTo>
                  <a:lnTo>
                    <a:pt x="10" y="230"/>
                  </a:lnTo>
                  <a:lnTo>
                    <a:pt x="10" y="229"/>
                  </a:lnTo>
                  <a:lnTo>
                    <a:pt x="8" y="229"/>
                  </a:lnTo>
                  <a:lnTo>
                    <a:pt x="10" y="227"/>
                  </a:lnTo>
                  <a:lnTo>
                    <a:pt x="10" y="225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8" y="222"/>
                  </a:lnTo>
                  <a:lnTo>
                    <a:pt x="8" y="220"/>
                  </a:lnTo>
                  <a:lnTo>
                    <a:pt x="6" y="220"/>
                  </a:lnTo>
                  <a:lnTo>
                    <a:pt x="5" y="220"/>
                  </a:lnTo>
                  <a:lnTo>
                    <a:pt x="5" y="219"/>
                  </a:lnTo>
                  <a:lnTo>
                    <a:pt x="6" y="219"/>
                  </a:lnTo>
                  <a:lnTo>
                    <a:pt x="8" y="219"/>
                  </a:lnTo>
                  <a:lnTo>
                    <a:pt x="10" y="219"/>
                  </a:lnTo>
                  <a:lnTo>
                    <a:pt x="10" y="217"/>
                  </a:lnTo>
                  <a:lnTo>
                    <a:pt x="11" y="217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3" y="212"/>
                  </a:lnTo>
                  <a:lnTo>
                    <a:pt x="13" y="211"/>
                  </a:lnTo>
                  <a:lnTo>
                    <a:pt x="11" y="211"/>
                  </a:lnTo>
                  <a:lnTo>
                    <a:pt x="11" y="209"/>
                  </a:lnTo>
                  <a:lnTo>
                    <a:pt x="11" y="207"/>
                  </a:lnTo>
                  <a:lnTo>
                    <a:pt x="11" y="206"/>
                  </a:lnTo>
                  <a:lnTo>
                    <a:pt x="11" y="204"/>
                  </a:lnTo>
                  <a:lnTo>
                    <a:pt x="11" y="202"/>
                  </a:lnTo>
                  <a:lnTo>
                    <a:pt x="10" y="202"/>
                  </a:lnTo>
                  <a:lnTo>
                    <a:pt x="8" y="202"/>
                  </a:lnTo>
                  <a:lnTo>
                    <a:pt x="8" y="201"/>
                  </a:lnTo>
                  <a:lnTo>
                    <a:pt x="6" y="201"/>
                  </a:lnTo>
                  <a:lnTo>
                    <a:pt x="8" y="201"/>
                  </a:lnTo>
                  <a:lnTo>
                    <a:pt x="8" y="199"/>
                  </a:lnTo>
                  <a:lnTo>
                    <a:pt x="10" y="199"/>
                  </a:lnTo>
                  <a:lnTo>
                    <a:pt x="8" y="199"/>
                  </a:lnTo>
                  <a:lnTo>
                    <a:pt x="6" y="197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5" y="194"/>
                  </a:lnTo>
                  <a:lnTo>
                    <a:pt x="6" y="193"/>
                  </a:lnTo>
                  <a:lnTo>
                    <a:pt x="6" y="191"/>
                  </a:lnTo>
                  <a:lnTo>
                    <a:pt x="6" y="189"/>
                  </a:lnTo>
                  <a:lnTo>
                    <a:pt x="6" y="188"/>
                  </a:lnTo>
                  <a:lnTo>
                    <a:pt x="5" y="188"/>
                  </a:lnTo>
                  <a:lnTo>
                    <a:pt x="5" y="186"/>
                  </a:lnTo>
                  <a:lnTo>
                    <a:pt x="3" y="188"/>
                  </a:lnTo>
                  <a:lnTo>
                    <a:pt x="1" y="186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1" y="183"/>
                  </a:lnTo>
                  <a:lnTo>
                    <a:pt x="1" y="181"/>
                  </a:lnTo>
                  <a:lnTo>
                    <a:pt x="1" y="179"/>
                  </a:lnTo>
                  <a:lnTo>
                    <a:pt x="1" y="178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1" y="176"/>
                  </a:lnTo>
                  <a:lnTo>
                    <a:pt x="3" y="176"/>
                  </a:lnTo>
                  <a:lnTo>
                    <a:pt x="3" y="174"/>
                  </a:lnTo>
                  <a:lnTo>
                    <a:pt x="5" y="174"/>
                  </a:lnTo>
                  <a:lnTo>
                    <a:pt x="6" y="176"/>
                  </a:lnTo>
                  <a:lnTo>
                    <a:pt x="8" y="176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10" y="173"/>
                  </a:lnTo>
                  <a:lnTo>
                    <a:pt x="10" y="171"/>
                  </a:lnTo>
                  <a:lnTo>
                    <a:pt x="10" y="170"/>
                  </a:lnTo>
                  <a:lnTo>
                    <a:pt x="8" y="168"/>
                  </a:lnTo>
                  <a:lnTo>
                    <a:pt x="8" y="166"/>
                  </a:lnTo>
                  <a:lnTo>
                    <a:pt x="6" y="166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1"/>
                  </a:lnTo>
                  <a:lnTo>
                    <a:pt x="6" y="160"/>
                  </a:lnTo>
                  <a:lnTo>
                    <a:pt x="8" y="160"/>
                  </a:lnTo>
                  <a:lnTo>
                    <a:pt x="8" y="158"/>
                  </a:lnTo>
                  <a:lnTo>
                    <a:pt x="8" y="156"/>
                  </a:lnTo>
                  <a:lnTo>
                    <a:pt x="10" y="155"/>
                  </a:lnTo>
                  <a:lnTo>
                    <a:pt x="10" y="153"/>
                  </a:lnTo>
                  <a:lnTo>
                    <a:pt x="10" y="151"/>
                  </a:lnTo>
                  <a:lnTo>
                    <a:pt x="11" y="150"/>
                  </a:lnTo>
                  <a:lnTo>
                    <a:pt x="11" y="148"/>
                  </a:lnTo>
                  <a:lnTo>
                    <a:pt x="13" y="147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3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0" y="140"/>
                  </a:lnTo>
                  <a:lnTo>
                    <a:pt x="10" y="138"/>
                  </a:lnTo>
                  <a:lnTo>
                    <a:pt x="10" y="137"/>
                  </a:lnTo>
                  <a:lnTo>
                    <a:pt x="8" y="137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3" y="135"/>
                  </a:lnTo>
                  <a:lnTo>
                    <a:pt x="11" y="135"/>
                  </a:lnTo>
                  <a:lnTo>
                    <a:pt x="115" y="133"/>
                  </a:lnTo>
                  <a:lnTo>
                    <a:pt x="153" y="135"/>
                  </a:lnTo>
                  <a:lnTo>
                    <a:pt x="201" y="135"/>
                  </a:lnTo>
                  <a:lnTo>
                    <a:pt x="236" y="135"/>
                  </a:lnTo>
                  <a:lnTo>
                    <a:pt x="297" y="135"/>
                  </a:lnTo>
                  <a:lnTo>
                    <a:pt x="302" y="1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32" name="Freeform 24"/>
            <p:cNvSpPr>
              <a:spLocks noChangeArrowheads="1"/>
            </p:cNvSpPr>
            <p:nvPr/>
          </p:nvSpPr>
          <p:spPr bwMode="auto">
            <a:xfrm>
              <a:off x="5094288" y="3033713"/>
              <a:ext cx="996950" cy="976312"/>
            </a:xfrm>
            <a:custGeom>
              <a:avLst/>
              <a:gdLst>
                <a:gd name="T0" fmla="*/ 2147483647 w 698"/>
                <a:gd name="T1" fmla="*/ 2147483647 h 655"/>
                <a:gd name="T2" fmla="*/ 2147483647 w 698"/>
                <a:gd name="T3" fmla="*/ 2147483647 h 655"/>
                <a:gd name="T4" fmla="*/ 2147483647 w 698"/>
                <a:gd name="T5" fmla="*/ 2147483647 h 655"/>
                <a:gd name="T6" fmla="*/ 2147483647 w 698"/>
                <a:gd name="T7" fmla="*/ 2147483647 h 655"/>
                <a:gd name="T8" fmla="*/ 2147483647 w 698"/>
                <a:gd name="T9" fmla="*/ 2147483647 h 655"/>
                <a:gd name="T10" fmla="*/ 2147483647 w 698"/>
                <a:gd name="T11" fmla="*/ 2147483647 h 655"/>
                <a:gd name="T12" fmla="*/ 2147483647 w 698"/>
                <a:gd name="T13" fmla="*/ 2147483647 h 655"/>
                <a:gd name="T14" fmla="*/ 2147483647 w 698"/>
                <a:gd name="T15" fmla="*/ 2147483647 h 655"/>
                <a:gd name="T16" fmla="*/ 2147483647 w 698"/>
                <a:gd name="T17" fmla="*/ 2147483647 h 655"/>
                <a:gd name="T18" fmla="*/ 2147483647 w 698"/>
                <a:gd name="T19" fmla="*/ 2147483647 h 655"/>
                <a:gd name="T20" fmla="*/ 2147483647 w 698"/>
                <a:gd name="T21" fmla="*/ 2147483647 h 655"/>
                <a:gd name="T22" fmla="*/ 2147483647 w 698"/>
                <a:gd name="T23" fmla="*/ 2147483647 h 655"/>
                <a:gd name="T24" fmla="*/ 2147483647 w 698"/>
                <a:gd name="T25" fmla="*/ 2147483647 h 655"/>
                <a:gd name="T26" fmla="*/ 2147483647 w 698"/>
                <a:gd name="T27" fmla="*/ 2147483647 h 655"/>
                <a:gd name="T28" fmla="*/ 2147483647 w 698"/>
                <a:gd name="T29" fmla="*/ 2147483647 h 655"/>
                <a:gd name="T30" fmla="*/ 2147483647 w 698"/>
                <a:gd name="T31" fmla="*/ 2147483647 h 655"/>
                <a:gd name="T32" fmla="*/ 2147483647 w 698"/>
                <a:gd name="T33" fmla="*/ 2147483647 h 655"/>
                <a:gd name="T34" fmla="*/ 2147483647 w 698"/>
                <a:gd name="T35" fmla="*/ 2147483647 h 655"/>
                <a:gd name="T36" fmla="*/ 2147483647 w 698"/>
                <a:gd name="T37" fmla="*/ 2147483647 h 655"/>
                <a:gd name="T38" fmla="*/ 2147483647 w 698"/>
                <a:gd name="T39" fmla="*/ 2147483647 h 655"/>
                <a:gd name="T40" fmla="*/ 2147483647 w 698"/>
                <a:gd name="T41" fmla="*/ 2147483647 h 655"/>
                <a:gd name="T42" fmla="*/ 2147483647 w 698"/>
                <a:gd name="T43" fmla="*/ 2147483647 h 655"/>
                <a:gd name="T44" fmla="*/ 2147483647 w 698"/>
                <a:gd name="T45" fmla="*/ 2147483647 h 655"/>
                <a:gd name="T46" fmla="*/ 2147483647 w 698"/>
                <a:gd name="T47" fmla="*/ 2147483647 h 655"/>
                <a:gd name="T48" fmla="*/ 2147483647 w 698"/>
                <a:gd name="T49" fmla="*/ 2147483647 h 655"/>
                <a:gd name="T50" fmla="*/ 2147483647 w 698"/>
                <a:gd name="T51" fmla="*/ 2147483647 h 655"/>
                <a:gd name="T52" fmla="*/ 2147483647 w 698"/>
                <a:gd name="T53" fmla="*/ 2147483647 h 655"/>
                <a:gd name="T54" fmla="*/ 2147483647 w 698"/>
                <a:gd name="T55" fmla="*/ 2147483647 h 655"/>
                <a:gd name="T56" fmla="*/ 2147483647 w 698"/>
                <a:gd name="T57" fmla="*/ 2147483647 h 655"/>
                <a:gd name="T58" fmla="*/ 2147483647 w 698"/>
                <a:gd name="T59" fmla="*/ 2147483647 h 655"/>
                <a:gd name="T60" fmla="*/ 2147483647 w 698"/>
                <a:gd name="T61" fmla="*/ 2147483647 h 655"/>
                <a:gd name="T62" fmla="*/ 2147483647 w 698"/>
                <a:gd name="T63" fmla="*/ 2147483647 h 655"/>
                <a:gd name="T64" fmla="*/ 2147483647 w 698"/>
                <a:gd name="T65" fmla="*/ 2147483647 h 655"/>
                <a:gd name="T66" fmla="*/ 2147483647 w 698"/>
                <a:gd name="T67" fmla="*/ 2147483647 h 655"/>
                <a:gd name="T68" fmla="*/ 2147483647 w 698"/>
                <a:gd name="T69" fmla="*/ 2147483647 h 655"/>
                <a:gd name="T70" fmla="*/ 2147483647 w 698"/>
                <a:gd name="T71" fmla="*/ 2147483647 h 655"/>
                <a:gd name="T72" fmla="*/ 2147483647 w 698"/>
                <a:gd name="T73" fmla="*/ 2147483647 h 655"/>
                <a:gd name="T74" fmla="*/ 2147483647 w 698"/>
                <a:gd name="T75" fmla="*/ 2147483647 h 655"/>
                <a:gd name="T76" fmla="*/ 2147483647 w 698"/>
                <a:gd name="T77" fmla="*/ 2147483647 h 655"/>
                <a:gd name="T78" fmla="*/ 2147483647 w 698"/>
                <a:gd name="T79" fmla="*/ 2147483647 h 655"/>
                <a:gd name="T80" fmla="*/ 2147483647 w 698"/>
                <a:gd name="T81" fmla="*/ 2147483647 h 655"/>
                <a:gd name="T82" fmla="*/ 2147483647 w 698"/>
                <a:gd name="T83" fmla="*/ 2147483647 h 655"/>
                <a:gd name="T84" fmla="*/ 2147483647 w 698"/>
                <a:gd name="T85" fmla="*/ 2147483647 h 655"/>
                <a:gd name="T86" fmla="*/ 2147483647 w 698"/>
                <a:gd name="T87" fmla="*/ 2147483647 h 655"/>
                <a:gd name="T88" fmla="*/ 2147483647 w 698"/>
                <a:gd name="T89" fmla="*/ 2147483647 h 655"/>
                <a:gd name="T90" fmla="*/ 2147483647 w 698"/>
                <a:gd name="T91" fmla="*/ 2147483647 h 655"/>
                <a:gd name="T92" fmla="*/ 2147483647 w 698"/>
                <a:gd name="T93" fmla="*/ 2147483647 h 655"/>
                <a:gd name="T94" fmla="*/ 2147483647 w 698"/>
                <a:gd name="T95" fmla="*/ 2147483647 h 655"/>
                <a:gd name="T96" fmla="*/ 2147483647 w 698"/>
                <a:gd name="T97" fmla="*/ 2147483647 h 655"/>
                <a:gd name="T98" fmla="*/ 2147483647 w 698"/>
                <a:gd name="T99" fmla="*/ 2147483647 h 655"/>
                <a:gd name="T100" fmla="*/ 2147483647 w 698"/>
                <a:gd name="T101" fmla="*/ 2147483647 h 655"/>
                <a:gd name="T102" fmla="*/ 2147483647 w 698"/>
                <a:gd name="T103" fmla="*/ 2147483647 h 655"/>
                <a:gd name="T104" fmla="*/ 2147483647 w 698"/>
                <a:gd name="T105" fmla="*/ 2147483647 h 655"/>
                <a:gd name="T106" fmla="*/ 2147483647 w 698"/>
                <a:gd name="T107" fmla="*/ 2147483647 h 655"/>
                <a:gd name="T108" fmla="*/ 2147483647 w 698"/>
                <a:gd name="T109" fmla="*/ 2147483647 h 655"/>
                <a:gd name="T110" fmla="*/ 2147483647 w 698"/>
                <a:gd name="T111" fmla="*/ 2147483647 h 655"/>
                <a:gd name="T112" fmla="*/ 2147483647 w 698"/>
                <a:gd name="T113" fmla="*/ 2147483647 h 655"/>
                <a:gd name="T114" fmla="*/ 2147483647 w 698"/>
                <a:gd name="T115" fmla="*/ 2147483647 h 655"/>
                <a:gd name="T116" fmla="*/ 2147483647 w 698"/>
                <a:gd name="T117" fmla="*/ 2147483647 h 655"/>
                <a:gd name="T118" fmla="*/ 2147483647 w 698"/>
                <a:gd name="T119" fmla="*/ 2147483647 h 655"/>
                <a:gd name="T120" fmla="*/ 2147483647 w 698"/>
                <a:gd name="T121" fmla="*/ 2147483647 h 655"/>
                <a:gd name="T122" fmla="*/ 2147483647 w 698"/>
                <a:gd name="T123" fmla="*/ 2147483647 h 655"/>
                <a:gd name="T124" fmla="*/ 2147483647 w 698"/>
                <a:gd name="T125" fmla="*/ 2147483647 h 6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8"/>
                <a:gd name="T190" fmla="*/ 0 h 655"/>
                <a:gd name="T191" fmla="*/ 698 w 698"/>
                <a:gd name="T192" fmla="*/ 655 h 6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8" h="655">
                  <a:moveTo>
                    <a:pt x="686" y="224"/>
                  </a:moveTo>
                  <a:lnTo>
                    <a:pt x="686" y="225"/>
                  </a:lnTo>
                  <a:lnTo>
                    <a:pt x="684" y="225"/>
                  </a:lnTo>
                  <a:lnTo>
                    <a:pt x="683" y="225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6" y="228"/>
                  </a:lnTo>
                  <a:lnTo>
                    <a:pt x="684" y="228"/>
                  </a:lnTo>
                  <a:lnTo>
                    <a:pt x="684" y="230"/>
                  </a:lnTo>
                  <a:lnTo>
                    <a:pt x="684" y="228"/>
                  </a:lnTo>
                  <a:lnTo>
                    <a:pt x="684" y="230"/>
                  </a:lnTo>
                  <a:lnTo>
                    <a:pt x="683" y="230"/>
                  </a:lnTo>
                  <a:lnTo>
                    <a:pt x="683" y="232"/>
                  </a:lnTo>
                  <a:lnTo>
                    <a:pt x="683" y="233"/>
                  </a:lnTo>
                  <a:lnTo>
                    <a:pt x="681" y="232"/>
                  </a:lnTo>
                  <a:lnTo>
                    <a:pt x="681" y="233"/>
                  </a:lnTo>
                  <a:lnTo>
                    <a:pt x="681" y="235"/>
                  </a:lnTo>
                  <a:lnTo>
                    <a:pt x="679" y="235"/>
                  </a:lnTo>
                  <a:lnTo>
                    <a:pt x="678" y="235"/>
                  </a:lnTo>
                  <a:lnTo>
                    <a:pt x="678" y="233"/>
                  </a:lnTo>
                  <a:lnTo>
                    <a:pt x="676" y="233"/>
                  </a:lnTo>
                  <a:lnTo>
                    <a:pt x="676" y="235"/>
                  </a:lnTo>
                  <a:lnTo>
                    <a:pt x="674" y="235"/>
                  </a:lnTo>
                  <a:lnTo>
                    <a:pt x="674" y="233"/>
                  </a:lnTo>
                  <a:lnTo>
                    <a:pt x="673" y="233"/>
                  </a:lnTo>
                  <a:lnTo>
                    <a:pt x="673" y="232"/>
                  </a:lnTo>
                  <a:lnTo>
                    <a:pt x="673" y="233"/>
                  </a:lnTo>
                  <a:lnTo>
                    <a:pt x="673" y="235"/>
                  </a:lnTo>
                  <a:lnTo>
                    <a:pt x="673" y="237"/>
                  </a:lnTo>
                  <a:lnTo>
                    <a:pt x="671" y="237"/>
                  </a:lnTo>
                  <a:lnTo>
                    <a:pt x="669" y="235"/>
                  </a:lnTo>
                  <a:lnTo>
                    <a:pt x="668" y="237"/>
                  </a:lnTo>
                  <a:lnTo>
                    <a:pt x="668" y="235"/>
                  </a:lnTo>
                  <a:lnTo>
                    <a:pt x="666" y="233"/>
                  </a:lnTo>
                  <a:lnTo>
                    <a:pt x="664" y="233"/>
                  </a:lnTo>
                  <a:lnTo>
                    <a:pt x="664" y="235"/>
                  </a:lnTo>
                  <a:lnTo>
                    <a:pt x="663" y="235"/>
                  </a:lnTo>
                  <a:lnTo>
                    <a:pt x="661" y="235"/>
                  </a:lnTo>
                  <a:lnTo>
                    <a:pt x="661" y="233"/>
                  </a:lnTo>
                  <a:lnTo>
                    <a:pt x="659" y="233"/>
                  </a:lnTo>
                  <a:lnTo>
                    <a:pt x="659" y="232"/>
                  </a:lnTo>
                  <a:lnTo>
                    <a:pt x="657" y="232"/>
                  </a:lnTo>
                  <a:lnTo>
                    <a:pt x="659" y="230"/>
                  </a:lnTo>
                  <a:lnTo>
                    <a:pt x="659" y="228"/>
                  </a:lnTo>
                  <a:lnTo>
                    <a:pt x="661" y="228"/>
                  </a:lnTo>
                  <a:lnTo>
                    <a:pt x="659" y="228"/>
                  </a:lnTo>
                  <a:lnTo>
                    <a:pt x="657" y="227"/>
                  </a:lnTo>
                  <a:lnTo>
                    <a:pt x="657" y="225"/>
                  </a:lnTo>
                  <a:lnTo>
                    <a:pt x="657" y="224"/>
                  </a:lnTo>
                  <a:lnTo>
                    <a:pt x="656" y="222"/>
                  </a:lnTo>
                  <a:lnTo>
                    <a:pt x="654" y="222"/>
                  </a:lnTo>
                  <a:lnTo>
                    <a:pt x="652" y="222"/>
                  </a:lnTo>
                  <a:lnTo>
                    <a:pt x="652" y="220"/>
                  </a:lnTo>
                  <a:lnTo>
                    <a:pt x="651" y="220"/>
                  </a:lnTo>
                  <a:lnTo>
                    <a:pt x="651" y="219"/>
                  </a:lnTo>
                  <a:lnTo>
                    <a:pt x="649" y="219"/>
                  </a:lnTo>
                  <a:lnTo>
                    <a:pt x="647" y="219"/>
                  </a:lnTo>
                  <a:lnTo>
                    <a:pt x="647" y="217"/>
                  </a:lnTo>
                  <a:lnTo>
                    <a:pt x="646" y="217"/>
                  </a:lnTo>
                  <a:lnTo>
                    <a:pt x="644" y="217"/>
                  </a:lnTo>
                  <a:lnTo>
                    <a:pt x="644" y="215"/>
                  </a:lnTo>
                  <a:lnTo>
                    <a:pt x="644" y="214"/>
                  </a:lnTo>
                  <a:lnTo>
                    <a:pt x="642" y="214"/>
                  </a:lnTo>
                  <a:lnTo>
                    <a:pt x="641" y="214"/>
                  </a:lnTo>
                  <a:lnTo>
                    <a:pt x="641" y="215"/>
                  </a:lnTo>
                  <a:lnTo>
                    <a:pt x="641" y="217"/>
                  </a:lnTo>
                  <a:lnTo>
                    <a:pt x="639" y="217"/>
                  </a:lnTo>
                  <a:lnTo>
                    <a:pt x="637" y="219"/>
                  </a:lnTo>
                  <a:lnTo>
                    <a:pt x="637" y="220"/>
                  </a:lnTo>
                  <a:lnTo>
                    <a:pt x="635" y="222"/>
                  </a:lnTo>
                  <a:lnTo>
                    <a:pt x="635" y="224"/>
                  </a:lnTo>
                  <a:lnTo>
                    <a:pt x="635" y="225"/>
                  </a:lnTo>
                  <a:lnTo>
                    <a:pt x="637" y="225"/>
                  </a:lnTo>
                  <a:lnTo>
                    <a:pt x="639" y="225"/>
                  </a:lnTo>
                  <a:lnTo>
                    <a:pt x="639" y="227"/>
                  </a:lnTo>
                  <a:lnTo>
                    <a:pt x="639" y="228"/>
                  </a:lnTo>
                  <a:lnTo>
                    <a:pt x="639" y="230"/>
                  </a:lnTo>
                  <a:lnTo>
                    <a:pt x="637" y="230"/>
                  </a:lnTo>
                  <a:lnTo>
                    <a:pt x="637" y="232"/>
                  </a:lnTo>
                  <a:lnTo>
                    <a:pt x="637" y="233"/>
                  </a:lnTo>
                  <a:lnTo>
                    <a:pt x="637" y="235"/>
                  </a:lnTo>
                  <a:lnTo>
                    <a:pt x="637" y="237"/>
                  </a:lnTo>
                  <a:lnTo>
                    <a:pt x="637" y="238"/>
                  </a:lnTo>
                  <a:lnTo>
                    <a:pt x="639" y="238"/>
                  </a:lnTo>
                  <a:lnTo>
                    <a:pt x="639" y="240"/>
                  </a:lnTo>
                  <a:lnTo>
                    <a:pt x="639" y="242"/>
                  </a:lnTo>
                  <a:lnTo>
                    <a:pt x="639" y="243"/>
                  </a:lnTo>
                  <a:lnTo>
                    <a:pt x="641" y="243"/>
                  </a:lnTo>
                  <a:lnTo>
                    <a:pt x="641" y="245"/>
                  </a:lnTo>
                  <a:lnTo>
                    <a:pt x="641" y="246"/>
                  </a:lnTo>
                  <a:lnTo>
                    <a:pt x="639" y="246"/>
                  </a:lnTo>
                  <a:lnTo>
                    <a:pt x="637" y="246"/>
                  </a:lnTo>
                  <a:lnTo>
                    <a:pt x="635" y="246"/>
                  </a:lnTo>
                  <a:lnTo>
                    <a:pt x="635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9" y="250"/>
                  </a:lnTo>
                  <a:lnTo>
                    <a:pt x="627" y="250"/>
                  </a:lnTo>
                  <a:lnTo>
                    <a:pt x="627" y="248"/>
                  </a:lnTo>
                  <a:lnTo>
                    <a:pt x="625" y="246"/>
                  </a:lnTo>
                  <a:lnTo>
                    <a:pt x="624" y="246"/>
                  </a:lnTo>
                  <a:lnTo>
                    <a:pt x="622" y="246"/>
                  </a:lnTo>
                  <a:lnTo>
                    <a:pt x="622" y="245"/>
                  </a:lnTo>
                  <a:lnTo>
                    <a:pt x="620" y="245"/>
                  </a:lnTo>
                  <a:lnTo>
                    <a:pt x="619" y="245"/>
                  </a:lnTo>
                  <a:lnTo>
                    <a:pt x="617" y="245"/>
                  </a:lnTo>
                  <a:lnTo>
                    <a:pt x="615" y="243"/>
                  </a:lnTo>
                  <a:lnTo>
                    <a:pt x="614" y="243"/>
                  </a:lnTo>
                  <a:lnTo>
                    <a:pt x="612" y="243"/>
                  </a:lnTo>
                  <a:lnTo>
                    <a:pt x="612" y="242"/>
                  </a:lnTo>
                  <a:lnTo>
                    <a:pt x="610" y="242"/>
                  </a:lnTo>
                  <a:lnTo>
                    <a:pt x="608" y="242"/>
                  </a:lnTo>
                  <a:lnTo>
                    <a:pt x="607" y="242"/>
                  </a:lnTo>
                  <a:lnTo>
                    <a:pt x="607" y="243"/>
                  </a:lnTo>
                  <a:lnTo>
                    <a:pt x="605" y="243"/>
                  </a:lnTo>
                  <a:lnTo>
                    <a:pt x="603" y="245"/>
                  </a:lnTo>
                  <a:lnTo>
                    <a:pt x="602" y="245"/>
                  </a:lnTo>
                  <a:lnTo>
                    <a:pt x="602" y="246"/>
                  </a:lnTo>
                  <a:lnTo>
                    <a:pt x="600" y="246"/>
                  </a:lnTo>
                  <a:lnTo>
                    <a:pt x="600" y="248"/>
                  </a:lnTo>
                  <a:lnTo>
                    <a:pt x="602" y="248"/>
                  </a:lnTo>
                  <a:lnTo>
                    <a:pt x="602" y="250"/>
                  </a:lnTo>
                  <a:lnTo>
                    <a:pt x="603" y="250"/>
                  </a:lnTo>
                  <a:lnTo>
                    <a:pt x="603" y="251"/>
                  </a:lnTo>
                  <a:lnTo>
                    <a:pt x="605" y="251"/>
                  </a:lnTo>
                  <a:lnTo>
                    <a:pt x="603" y="253"/>
                  </a:lnTo>
                  <a:lnTo>
                    <a:pt x="603" y="255"/>
                  </a:lnTo>
                  <a:lnTo>
                    <a:pt x="602" y="255"/>
                  </a:lnTo>
                  <a:lnTo>
                    <a:pt x="602" y="256"/>
                  </a:lnTo>
                  <a:lnTo>
                    <a:pt x="602" y="258"/>
                  </a:lnTo>
                  <a:lnTo>
                    <a:pt x="600" y="258"/>
                  </a:lnTo>
                  <a:lnTo>
                    <a:pt x="600" y="260"/>
                  </a:lnTo>
                  <a:lnTo>
                    <a:pt x="600" y="261"/>
                  </a:lnTo>
                  <a:lnTo>
                    <a:pt x="600" y="263"/>
                  </a:lnTo>
                  <a:lnTo>
                    <a:pt x="600" y="265"/>
                  </a:lnTo>
                  <a:lnTo>
                    <a:pt x="602" y="265"/>
                  </a:lnTo>
                  <a:lnTo>
                    <a:pt x="602" y="263"/>
                  </a:lnTo>
                  <a:lnTo>
                    <a:pt x="603" y="263"/>
                  </a:lnTo>
                  <a:lnTo>
                    <a:pt x="603" y="265"/>
                  </a:lnTo>
                  <a:lnTo>
                    <a:pt x="605" y="266"/>
                  </a:lnTo>
                  <a:lnTo>
                    <a:pt x="603" y="266"/>
                  </a:lnTo>
                  <a:lnTo>
                    <a:pt x="603" y="268"/>
                  </a:lnTo>
                  <a:lnTo>
                    <a:pt x="605" y="268"/>
                  </a:lnTo>
                  <a:lnTo>
                    <a:pt x="607" y="269"/>
                  </a:lnTo>
                  <a:lnTo>
                    <a:pt x="608" y="271"/>
                  </a:lnTo>
                  <a:lnTo>
                    <a:pt x="608" y="273"/>
                  </a:lnTo>
                  <a:lnTo>
                    <a:pt x="607" y="273"/>
                  </a:lnTo>
                  <a:lnTo>
                    <a:pt x="607" y="274"/>
                  </a:lnTo>
                  <a:lnTo>
                    <a:pt x="608" y="274"/>
                  </a:lnTo>
                  <a:lnTo>
                    <a:pt x="608" y="276"/>
                  </a:lnTo>
                  <a:lnTo>
                    <a:pt x="607" y="276"/>
                  </a:lnTo>
                  <a:lnTo>
                    <a:pt x="605" y="278"/>
                  </a:lnTo>
                  <a:lnTo>
                    <a:pt x="603" y="278"/>
                  </a:lnTo>
                  <a:lnTo>
                    <a:pt x="602" y="279"/>
                  </a:lnTo>
                  <a:lnTo>
                    <a:pt x="602" y="281"/>
                  </a:lnTo>
                  <a:lnTo>
                    <a:pt x="600" y="281"/>
                  </a:lnTo>
                  <a:lnTo>
                    <a:pt x="600" y="283"/>
                  </a:lnTo>
                  <a:lnTo>
                    <a:pt x="600" y="284"/>
                  </a:lnTo>
                  <a:lnTo>
                    <a:pt x="600" y="286"/>
                  </a:lnTo>
                  <a:lnTo>
                    <a:pt x="600" y="288"/>
                  </a:lnTo>
                  <a:lnTo>
                    <a:pt x="598" y="289"/>
                  </a:lnTo>
                  <a:lnTo>
                    <a:pt x="598" y="291"/>
                  </a:lnTo>
                  <a:lnTo>
                    <a:pt x="598" y="292"/>
                  </a:lnTo>
                  <a:lnTo>
                    <a:pt x="598" y="294"/>
                  </a:lnTo>
                  <a:lnTo>
                    <a:pt x="600" y="294"/>
                  </a:lnTo>
                  <a:lnTo>
                    <a:pt x="602" y="296"/>
                  </a:lnTo>
                  <a:lnTo>
                    <a:pt x="603" y="296"/>
                  </a:lnTo>
                  <a:lnTo>
                    <a:pt x="603" y="297"/>
                  </a:lnTo>
                  <a:lnTo>
                    <a:pt x="605" y="297"/>
                  </a:lnTo>
                  <a:lnTo>
                    <a:pt x="607" y="297"/>
                  </a:lnTo>
                  <a:lnTo>
                    <a:pt x="607" y="299"/>
                  </a:lnTo>
                  <a:lnTo>
                    <a:pt x="607" y="301"/>
                  </a:lnTo>
                  <a:lnTo>
                    <a:pt x="608" y="301"/>
                  </a:lnTo>
                  <a:lnTo>
                    <a:pt x="608" y="302"/>
                  </a:lnTo>
                  <a:lnTo>
                    <a:pt x="607" y="304"/>
                  </a:lnTo>
                  <a:lnTo>
                    <a:pt x="608" y="306"/>
                  </a:lnTo>
                  <a:lnTo>
                    <a:pt x="608" y="307"/>
                  </a:lnTo>
                  <a:lnTo>
                    <a:pt x="610" y="307"/>
                  </a:lnTo>
                  <a:lnTo>
                    <a:pt x="610" y="309"/>
                  </a:lnTo>
                  <a:lnTo>
                    <a:pt x="610" y="311"/>
                  </a:lnTo>
                  <a:lnTo>
                    <a:pt x="610" y="312"/>
                  </a:lnTo>
                  <a:lnTo>
                    <a:pt x="612" y="314"/>
                  </a:lnTo>
                  <a:lnTo>
                    <a:pt x="612" y="315"/>
                  </a:lnTo>
                  <a:lnTo>
                    <a:pt x="610" y="315"/>
                  </a:lnTo>
                  <a:lnTo>
                    <a:pt x="610" y="317"/>
                  </a:lnTo>
                  <a:lnTo>
                    <a:pt x="612" y="319"/>
                  </a:lnTo>
                  <a:lnTo>
                    <a:pt x="612" y="320"/>
                  </a:lnTo>
                  <a:lnTo>
                    <a:pt x="612" y="322"/>
                  </a:lnTo>
                  <a:lnTo>
                    <a:pt x="610" y="322"/>
                  </a:lnTo>
                  <a:lnTo>
                    <a:pt x="607" y="324"/>
                  </a:lnTo>
                  <a:lnTo>
                    <a:pt x="605" y="324"/>
                  </a:lnTo>
                  <a:lnTo>
                    <a:pt x="602" y="324"/>
                  </a:lnTo>
                  <a:lnTo>
                    <a:pt x="598" y="325"/>
                  </a:lnTo>
                  <a:lnTo>
                    <a:pt x="593" y="327"/>
                  </a:lnTo>
                  <a:lnTo>
                    <a:pt x="592" y="327"/>
                  </a:lnTo>
                  <a:lnTo>
                    <a:pt x="590" y="327"/>
                  </a:lnTo>
                  <a:lnTo>
                    <a:pt x="588" y="327"/>
                  </a:lnTo>
                  <a:lnTo>
                    <a:pt x="588" y="329"/>
                  </a:lnTo>
                  <a:lnTo>
                    <a:pt x="587" y="329"/>
                  </a:lnTo>
                  <a:lnTo>
                    <a:pt x="585" y="330"/>
                  </a:lnTo>
                  <a:lnTo>
                    <a:pt x="585" y="329"/>
                  </a:lnTo>
                  <a:lnTo>
                    <a:pt x="583" y="330"/>
                  </a:lnTo>
                  <a:lnTo>
                    <a:pt x="583" y="329"/>
                  </a:lnTo>
                  <a:lnTo>
                    <a:pt x="581" y="329"/>
                  </a:lnTo>
                  <a:lnTo>
                    <a:pt x="581" y="327"/>
                  </a:lnTo>
                  <a:lnTo>
                    <a:pt x="580" y="327"/>
                  </a:lnTo>
                  <a:lnTo>
                    <a:pt x="581" y="327"/>
                  </a:lnTo>
                  <a:lnTo>
                    <a:pt x="580" y="327"/>
                  </a:lnTo>
                  <a:lnTo>
                    <a:pt x="580" y="329"/>
                  </a:lnTo>
                  <a:lnTo>
                    <a:pt x="578" y="327"/>
                  </a:lnTo>
                  <a:lnTo>
                    <a:pt x="578" y="329"/>
                  </a:lnTo>
                  <a:lnTo>
                    <a:pt x="578" y="330"/>
                  </a:lnTo>
                  <a:lnTo>
                    <a:pt x="576" y="330"/>
                  </a:lnTo>
                  <a:lnTo>
                    <a:pt x="576" y="332"/>
                  </a:lnTo>
                  <a:lnTo>
                    <a:pt x="575" y="332"/>
                  </a:lnTo>
                  <a:lnTo>
                    <a:pt x="576" y="332"/>
                  </a:lnTo>
                  <a:lnTo>
                    <a:pt x="575" y="332"/>
                  </a:lnTo>
                  <a:lnTo>
                    <a:pt x="575" y="334"/>
                  </a:lnTo>
                  <a:lnTo>
                    <a:pt x="573" y="334"/>
                  </a:lnTo>
                  <a:lnTo>
                    <a:pt x="573" y="335"/>
                  </a:lnTo>
                  <a:lnTo>
                    <a:pt x="573" y="334"/>
                  </a:lnTo>
                  <a:lnTo>
                    <a:pt x="573" y="335"/>
                  </a:lnTo>
                  <a:lnTo>
                    <a:pt x="571" y="335"/>
                  </a:lnTo>
                  <a:lnTo>
                    <a:pt x="571" y="334"/>
                  </a:lnTo>
                  <a:lnTo>
                    <a:pt x="571" y="335"/>
                  </a:lnTo>
                  <a:lnTo>
                    <a:pt x="570" y="335"/>
                  </a:lnTo>
                  <a:lnTo>
                    <a:pt x="568" y="335"/>
                  </a:lnTo>
                  <a:lnTo>
                    <a:pt x="568" y="334"/>
                  </a:lnTo>
                  <a:lnTo>
                    <a:pt x="568" y="335"/>
                  </a:lnTo>
                  <a:lnTo>
                    <a:pt x="568" y="334"/>
                  </a:lnTo>
                  <a:lnTo>
                    <a:pt x="566" y="334"/>
                  </a:lnTo>
                  <a:lnTo>
                    <a:pt x="566" y="335"/>
                  </a:lnTo>
                  <a:lnTo>
                    <a:pt x="565" y="335"/>
                  </a:lnTo>
                  <a:lnTo>
                    <a:pt x="566" y="335"/>
                  </a:lnTo>
                  <a:lnTo>
                    <a:pt x="565" y="335"/>
                  </a:lnTo>
                  <a:lnTo>
                    <a:pt x="566" y="335"/>
                  </a:lnTo>
                  <a:lnTo>
                    <a:pt x="565" y="335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1" y="335"/>
                  </a:lnTo>
                  <a:lnTo>
                    <a:pt x="561" y="334"/>
                  </a:lnTo>
                  <a:lnTo>
                    <a:pt x="559" y="334"/>
                  </a:lnTo>
                  <a:lnTo>
                    <a:pt x="558" y="334"/>
                  </a:lnTo>
                  <a:lnTo>
                    <a:pt x="558" y="332"/>
                  </a:lnTo>
                  <a:lnTo>
                    <a:pt x="558" y="330"/>
                  </a:lnTo>
                  <a:lnTo>
                    <a:pt x="558" y="329"/>
                  </a:lnTo>
                  <a:lnTo>
                    <a:pt x="559" y="329"/>
                  </a:lnTo>
                  <a:lnTo>
                    <a:pt x="558" y="329"/>
                  </a:lnTo>
                  <a:lnTo>
                    <a:pt x="559" y="329"/>
                  </a:lnTo>
                  <a:lnTo>
                    <a:pt x="558" y="327"/>
                  </a:lnTo>
                  <a:lnTo>
                    <a:pt x="559" y="327"/>
                  </a:lnTo>
                  <a:lnTo>
                    <a:pt x="558" y="327"/>
                  </a:lnTo>
                  <a:lnTo>
                    <a:pt x="559" y="327"/>
                  </a:lnTo>
                  <a:lnTo>
                    <a:pt x="559" y="325"/>
                  </a:lnTo>
                  <a:lnTo>
                    <a:pt x="558" y="325"/>
                  </a:lnTo>
                  <a:lnTo>
                    <a:pt x="558" y="324"/>
                  </a:lnTo>
                  <a:lnTo>
                    <a:pt x="558" y="322"/>
                  </a:lnTo>
                  <a:lnTo>
                    <a:pt x="558" y="320"/>
                  </a:lnTo>
                  <a:lnTo>
                    <a:pt x="559" y="320"/>
                  </a:lnTo>
                  <a:lnTo>
                    <a:pt x="558" y="320"/>
                  </a:lnTo>
                  <a:lnTo>
                    <a:pt x="559" y="320"/>
                  </a:lnTo>
                  <a:lnTo>
                    <a:pt x="559" y="319"/>
                  </a:lnTo>
                  <a:lnTo>
                    <a:pt x="558" y="319"/>
                  </a:lnTo>
                  <a:lnTo>
                    <a:pt x="559" y="319"/>
                  </a:lnTo>
                  <a:lnTo>
                    <a:pt x="558" y="319"/>
                  </a:lnTo>
                  <a:lnTo>
                    <a:pt x="559" y="319"/>
                  </a:lnTo>
                  <a:lnTo>
                    <a:pt x="559" y="317"/>
                  </a:lnTo>
                  <a:lnTo>
                    <a:pt x="559" y="315"/>
                  </a:lnTo>
                  <a:lnTo>
                    <a:pt x="561" y="315"/>
                  </a:lnTo>
                  <a:lnTo>
                    <a:pt x="559" y="315"/>
                  </a:lnTo>
                  <a:lnTo>
                    <a:pt x="561" y="315"/>
                  </a:lnTo>
                  <a:lnTo>
                    <a:pt x="561" y="314"/>
                  </a:lnTo>
                  <a:lnTo>
                    <a:pt x="563" y="312"/>
                  </a:lnTo>
                  <a:lnTo>
                    <a:pt x="563" y="311"/>
                  </a:lnTo>
                  <a:lnTo>
                    <a:pt x="565" y="311"/>
                  </a:lnTo>
                  <a:lnTo>
                    <a:pt x="565" y="309"/>
                  </a:lnTo>
                  <a:lnTo>
                    <a:pt x="563" y="309"/>
                  </a:lnTo>
                  <a:lnTo>
                    <a:pt x="563" y="307"/>
                  </a:lnTo>
                  <a:lnTo>
                    <a:pt x="565" y="307"/>
                  </a:lnTo>
                  <a:lnTo>
                    <a:pt x="565" y="306"/>
                  </a:lnTo>
                  <a:lnTo>
                    <a:pt x="563" y="306"/>
                  </a:lnTo>
                  <a:lnTo>
                    <a:pt x="563" y="304"/>
                  </a:lnTo>
                  <a:lnTo>
                    <a:pt x="563" y="302"/>
                  </a:lnTo>
                  <a:lnTo>
                    <a:pt x="563" y="301"/>
                  </a:lnTo>
                  <a:lnTo>
                    <a:pt x="563" y="299"/>
                  </a:lnTo>
                  <a:lnTo>
                    <a:pt x="563" y="297"/>
                  </a:lnTo>
                  <a:lnTo>
                    <a:pt x="563" y="296"/>
                  </a:lnTo>
                  <a:lnTo>
                    <a:pt x="565" y="296"/>
                  </a:lnTo>
                  <a:lnTo>
                    <a:pt x="563" y="296"/>
                  </a:lnTo>
                  <a:lnTo>
                    <a:pt x="561" y="296"/>
                  </a:lnTo>
                  <a:lnTo>
                    <a:pt x="561" y="294"/>
                  </a:lnTo>
                  <a:lnTo>
                    <a:pt x="559" y="294"/>
                  </a:lnTo>
                  <a:lnTo>
                    <a:pt x="558" y="294"/>
                  </a:lnTo>
                  <a:lnTo>
                    <a:pt x="556" y="294"/>
                  </a:lnTo>
                  <a:lnTo>
                    <a:pt x="556" y="292"/>
                  </a:lnTo>
                  <a:lnTo>
                    <a:pt x="556" y="291"/>
                  </a:lnTo>
                  <a:lnTo>
                    <a:pt x="554" y="291"/>
                  </a:lnTo>
                  <a:lnTo>
                    <a:pt x="554" y="288"/>
                  </a:lnTo>
                  <a:lnTo>
                    <a:pt x="546" y="288"/>
                  </a:lnTo>
                  <a:lnTo>
                    <a:pt x="494" y="288"/>
                  </a:lnTo>
                  <a:lnTo>
                    <a:pt x="480" y="288"/>
                  </a:lnTo>
                  <a:lnTo>
                    <a:pt x="480" y="297"/>
                  </a:lnTo>
                  <a:lnTo>
                    <a:pt x="480" y="299"/>
                  </a:lnTo>
                  <a:lnTo>
                    <a:pt x="478" y="299"/>
                  </a:lnTo>
                  <a:lnTo>
                    <a:pt x="477" y="299"/>
                  </a:lnTo>
                  <a:lnTo>
                    <a:pt x="477" y="301"/>
                  </a:lnTo>
                  <a:lnTo>
                    <a:pt x="477" y="302"/>
                  </a:lnTo>
                  <a:lnTo>
                    <a:pt x="475" y="304"/>
                  </a:lnTo>
                  <a:lnTo>
                    <a:pt x="477" y="306"/>
                  </a:lnTo>
                  <a:lnTo>
                    <a:pt x="477" y="307"/>
                  </a:lnTo>
                  <a:lnTo>
                    <a:pt x="478" y="306"/>
                  </a:lnTo>
                  <a:lnTo>
                    <a:pt x="478" y="307"/>
                  </a:lnTo>
                  <a:lnTo>
                    <a:pt x="480" y="309"/>
                  </a:lnTo>
                  <a:lnTo>
                    <a:pt x="478" y="309"/>
                  </a:lnTo>
                  <a:lnTo>
                    <a:pt x="480" y="309"/>
                  </a:lnTo>
                  <a:lnTo>
                    <a:pt x="478" y="311"/>
                  </a:lnTo>
                  <a:lnTo>
                    <a:pt x="478" y="312"/>
                  </a:lnTo>
                  <a:lnTo>
                    <a:pt x="477" y="312"/>
                  </a:lnTo>
                  <a:lnTo>
                    <a:pt x="477" y="314"/>
                  </a:lnTo>
                  <a:lnTo>
                    <a:pt x="477" y="315"/>
                  </a:lnTo>
                  <a:lnTo>
                    <a:pt x="475" y="314"/>
                  </a:lnTo>
                  <a:lnTo>
                    <a:pt x="475" y="315"/>
                  </a:lnTo>
                  <a:lnTo>
                    <a:pt x="473" y="315"/>
                  </a:lnTo>
                  <a:lnTo>
                    <a:pt x="473" y="317"/>
                  </a:lnTo>
                  <a:lnTo>
                    <a:pt x="472" y="317"/>
                  </a:lnTo>
                  <a:lnTo>
                    <a:pt x="472" y="319"/>
                  </a:lnTo>
                  <a:lnTo>
                    <a:pt x="472" y="320"/>
                  </a:lnTo>
                  <a:lnTo>
                    <a:pt x="473" y="320"/>
                  </a:lnTo>
                  <a:lnTo>
                    <a:pt x="472" y="322"/>
                  </a:lnTo>
                  <a:lnTo>
                    <a:pt x="473" y="322"/>
                  </a:lnTo>
                  <a:lnTo>
                    <a:pt x="473" y="324"/>
                  </a:lnTo>
                  <a:lnTo>
                    <a:pt x="473" y="325"/>
                  </a:lnTo>
                  <a:lnTo>
                    <a:pt x="473" y="327"/>
                  </a:lnTo>
                  <a:lnTo>
                    <a:pt x="475" y="327"/>
                  </a:lnTo>
                  <a:lnTo>
                    <a:pt x="475" y="329"/>
                  </a:lnTo>
                  <a:lnTo>
                    <a:pt x="475" y="330"/>
                  </a:lnTo>
                  <a:lnTo>
                    <a:pt x="473" y="330"/>
                  </a:lnTo>
                  <a:lnTo>
                    <a:pt x="475" y="330"/>
                  </a:lnTo>
                  <a:lnTo>
                    <a:pt x="473" y="332"/>
                  </a:lnTo>
                  <a:lnTo>
                    <a:pt x="473" y="334"/>
                  </a:lnTo>
                  <a:lnTo>
                    <a:pt x="473" y="335"/>
                  </a:lnTo>
                  <a:lnTo>
                    <a:pt x="473" y="337"/>
                  </a:lnTo>
                  <a:lnTo>
                    <a:pt x="472" y="337"/>
                  </a:lnTo>
                  <a:lnTo>
                    <a:pt x="472" y="338"/>
                  </a:lnTo>
                  <a:lnTo>
                    <a:pt x="490" y="338"/>
                  </a:lnTo>
                  <a:lnTo>
                    <a:pt x="505" y="338"/>
                  </a:lnTo>
                  <a:lnTo>
                    <a:pt x="529" y="338"/>
                  </a:lnTo>
                  <a:lnTo>
                    <a:pt x="565" y="338"/>
                  </a:lnTo>
                  <a:lnTo>
                    <a:pt x="565" y="340"/>
                  </a:lnTo>
                  <a:lnTo>
                    <a:pt x="565" y="342"/>
                  </a:lnTo>
                  <a:lnTo>
                    <a:pt x="563" y="342"/>
                  </a:lnTo>
                  <a:lnTo>
                    <a:pt x="561" y="342"/>
                  </a:lnTo>
                  <a:lnTo>
                    <a:pt x="563" y="342"/>
                  </a:lnTo>
                  <a:lnTo>
                    <a:pt x="563" y="343"/>
                  </a:lnTo>
                  <a:lnTo>
                    <a:pt x="561" y="343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7"/>
                  </a:lnTo>
                  <a:lnTo>
                    <a:pt x="561" y="348"/>
                  </a:lnTo>
                  <a:lnTo>
                    <a:pt x="563" y="348"/>
                  </a:lnTo>
                  <a:lnTo>
                    <a:pt x="563" y="350"/>
                  </a:lnTo>
                  <a:lnTo>
                    <a:pt x="561" y="350"/>
                  </a:lnTo>
                  <a:lnTo>
                    <a:pt x="563" y="350"/>
                  </a:lnTo>
                  <a:lnTo>
                    <a:pt x="563" y="352"/>
                  </a:lnTo>
                  <a:lnTo>
                    <a:pt x="563" y="353"/>
                  </a:lnTo>
                  <a:lnTo>
                    <a:pt x="563" y="355"/>
                  </a:lnTo>
                  <a:lnTo>
                    <a:pt x="563" y="357"/>
                  </a:lnTo>
                  <a:lnTo>
                    <a:pt x="561" y="358"/>
                  </a:lnTo>
                  <a:lnTo>
                    <a:pt x="561" y="360"/>
                  </a:lnTo>
                  <a:lnTo>
                    <a:pt x="559" y="360"/>
                  </a:lnTo>
                  <a:lnTo>
                    <a:pt x="559" y="361"/>
                  </a:lnTo>
                  <a:lnTo>
                    <a:pt x="561" y="361"/>
                  </a:lnTo>
                  <a:lnTo>
                    <a:pt x="559" y="361"/>
                  </a:lnTo>
                  <a:lnTo>
                    <a:pt x="559" y="363"/>
                  </a:lnTo>
                  <a:lnTo>
                    <a:pt x="558" y="365"/>
                  </a:lnTo>
                  <a:lnTo>
                    <a:pt x="558" y="366"/>
                  </a:lnTo>
                  <a:lnTo>
                    <a:pt x="556" y="366"/>
                  </a:lnTo>
                  <a:lnTo>
                    <a:pt x="556" y="368"/>
                  </a:lnTo>
                  <a:lnTo>
                    <a:pt x="554" y="368"/>
                  </a:lnTo>
                  <a:lnTo>
                    <a:pt x="554" y="370"/>
                  </a:lnTo>
                  <a:lnTo>
                    <a:pt x="553" y="370"/>
                  </a:lnTo>
                  <a:lnTo>
                    <a:pt x="553" y="371"/>
                  </a:lnTo>
                  <a:lnTo>
                    <a:pt x="554" y="371"/>
                  </a:lnTo>
                  <a:lnTo>
                    <a:pt x="553" y="371"/>
                  </a:lnTo>
                  <a:lnTo>
                    <a:pt x="553" y="373"/>
                  </a:lnTo>
                  <a:lnTo>
                    <a:pt x="553" y="375"/>
                  </a:lnTo>
                  <a:lnTo>
                    <a:pt x="551" y="375"/>
                  </a:lnTo>
                  <a:lnTo>
                    <a:pt x="551" y="376"/>
                  </a:lnTo>
                  <a:lnTo>
                    <a:pt x="551" y="378"/>
                  </a:lnTo>
                  <a:lnTo>
                    <a:pt x="551" y="380"/>
                  </a:lnTo>
                  <a:lnTo>
                    <a:pt x="549" y="380"/>
                  </a:lnTo>
                  <a:lnTo>
                    <a:pt x="551" y="380"/>
                  </a:lnTo>
                  <a:lnTo>
                    <a:pt x="551" y="381"/>
                  </a:lnTo>
                  <a:lnTo>
                    <a:pt x="551" y="383"/>
                  </a:lnTo>
                  <a:lnTo>
                    <a:pt x="553" y="383"/>
                  </a:lnTo>
                  <a:lnTo>
                    <a:pt x="553" y="384"/>
                  </a:lnTo>
                  <a:lnTo>
                    <a:pt x="554" y="384"/>
                  </a:lnTo>
                  <a:lnTo>
                    <a:pt x="556" y="384"/>
                  </a:lnTo>
                  <a:lnTo>
                    <a:pt x="554" y="384"/>
                  </a:lnTo>
                  <a:lnTo>
                    <a:pt x="554" y="386"/>
                  </a:lnTo>
                  <a:lnTo>
                    <a:pt x="556" y="386"/>
                  </a:lnTo>
                  <a:lnTo>
                    <a:pt x="556" y="388"/>
                  </a:lnTo>
                  <a:lnTo>
                    <a:pt x="558" y="388"/>
                  </a:lnTo>
                  <a:lnTo>
                    <a:pt x="556" y="386"/>
                  </a:lnTo>
                  <a:lnTo>
                    <a:pt x="558" y="386"/>
                  </a:lnTo>
                  <a:lnTo>
                    <a:pt x="558" y="388"/>
                  </a:lnTo>
                  <a:lnTo>
                    <a:pt x="558" y="389"/>
                  </a:lnTo>
                  <a:lnTo>
                    <a:pt x="558" y="388"/>
                  </a:lnTo>
                  <a:lnTo>
                    <a:pt x="559" y="389"/>
                  </a:lnTo>
                  <a:lnTo>
                    <a:pt x="559" y="388"/>
                  </a:lnTo>
                  <a:lnTo>
                    <a:pt x="561" y="388"/>
                  </a:lnTo>
                  <a:lnTo>
                    <a:pt x="561" y="389"/>
                  </a:lnTo>
                  <a:lnTo>
                    <a:pt x="563" y="389"/>
                  </a:lnTo>
                  <a:lnTo>
                    <a:pt x="561" y="389"/>
                  </a:lnTo>
                  <a:lnTo>
                    <a:pt x="563" y="389"/>
                  </a:lnTo>
                  <a:lnTo>
                    <a:pt x="565" y="389"/>
                  </a:lnTo>
                  <a:lnTo>
                    <a:pt x="563" y="389"/>
                  </a:lnTo>
                  <a:lnTo>
                    <a:pt x="563" y="391"/>
                  </a:lnTo>
                  <a:lnTo>
                    <a:pt x="563" y="389"/>
                  </a:lnTo>
                  <a:lnTo>
                    <a:pt x="565" y="391"/>
                  </a:lnTo>
                  <a:lnTo>
                    <a:pt x="566" y="391"/>
                  </a:lnTo>
                  <a:lnTo>
                    <a:pt x="566" y="393"/>
                  </a:lnTo>
                  <a:lnTo>
                    <a:pt x="566" y="391"/>
                  </a:lnTo>
                  <a:lnTo>
                    <a:pt x="566" y="393"/>
                  </a:lnTo>
                  <a:lnTo>
                    <a:pt x="568" y="393"/>
                  </a:lnTo>
                  <a:lnTo>
                    <a:pt x="568" y="394"/>
                  </a:lnTo>
                  <a:lnTo>
                    <a:pt x="570" y="394"/>
                  </a:lnTo>
                  <a:lnTo>
                    <a:pt x="570" y="396"/>
                  </a:lnTo>
                  <a:lnTo>
                    <a:pt x="570" y="398"/>
                  </a:lnTo>
                  <a:lnTo>
                    <a:pt x="570" y="399"/>
                  </a:lnTo>
                  <a:lnTo>
                    <a:pt x="571" y="398"/>
                  </a:lnTo>
                  <a:lnTo>
                    <a:pt x="571" y="399"/>
                  </a:lnTo>
                  <a:lnTo>
                    <a:pt x="573" y="399"/>
                  </a:lnTo>
                  <a:lnTo>
                    <a:pt x="573" y="401"/>
                  </a:lnTo>
                  <a:lnTo>
                    <a:pt x="571" y="401"/>
                  </a:lnTo>
                  <a:lnTo>
                    <a:pt x="573" y="401"/>
                  </a:lnTo>
                  <a:lnTo>
                    <a:pt x="573" y="403"/>
                  </a:lnTo>
                  <a:lnTo>
                    <a:pt x="571" y="403"/>
                  </a:lnTo>
                  <a:lnTo>
                    <a:pt x="571" y="404"/>
                  </a:lnTo>
                  <a:lnTo>
                    <a:pt x="573" y="404"/>
                  </a:lnTo>
                  <a:lnTo>
                    <a:pt x="571" y="404"/>
                  </a:lnTo>
                  <a:lnTo>
                    <a:pt x="573" y="406"/>
                  </a:lnTo>
                  <a:lnTo>
                    <a:pt x="573" y="407"/>
                  </a:lnTo>
                  <a:lnTo>
                    <a:pt x="573" y="409"/>
                  </a:lnTo>
                  <a:lnTo>
                    <a:pt x="575" y="409"/>
                  </a:lnTo>
                  <a:lnTo>
                    <a:pt x="573" y="409"/>
                  </a:lnTo>
                  <a:lnTo>
                    <a:pt x="575" y="409"/>
                  </a:lnTo>
                  <a:lnTo>
                    <a:pt x="575" y="411"/>
                  </a:lnTo>
                  <a:lnTo>
                    <a:pt x="575" y="412"/>
                  </a:lnTo>
                  <a:lnTo>
                    <a:pt x="573" y="412"/>
                  </a:lnTo>
                  <a:lnTo>
                    <a:pt x="575" y="414"/>
                  </a:lnTo>
                  <a:lnTo>
                    <a:pt x="575" y="416"/>
                  </a:lnTo>
                  <a:lnTo>
                    <a:pt x="575" y="417"/>
                  </a:lnTo>
                  <a:lnTo>
                    <a:pt x="576" y="417"/>
                  </a:lnTo>
                  <a:lnTo>
                    <a:pt x="576" y="416"/>
                  </a:lnTo>
                  <a:lnTo>
                    <a:pt x="576" y="417"/>
                  </a:lnTo>
                  <a:lnTo>
                    <a:pt x="578" y="417"/>
                  </a:lnTo>
                  <a:lnTo>
                    <a:pt x="578" y="419"/>
                  </a:lnTo>
                  <a:lnTo>
                    <a:pt x="576" y="419"/>
                  </a:lnTo>
                  <a:lnTo>
                    <a:pt x="578" y="419"/>
                  </a:lnTo>
                  <a:lnTo>
                    <a:pt x="578" y="421"/>
                  </a:lnTo>
                  <a:lnTo>
                    <a:pt x="580" y="421"/>
                  </a:lnTo>
                  <a:lnTo>
                    <a:pt x="580" y="422"/>
                  </a:lnTo>
                  <a:lnTo>
                    <a:pt x="578" y="422"/>
                  </a:lnTo>
                  <a:lnTo>
                    <a:pt x="580" y="422"/>
                  </a:lnTo>
                  <a:lnTo>
                    <a:pt x="581" y="424"/>
                  </a:lnTo>
                  <a:lnTo>
                    <a:pt x="581" y="426"/>
                  </a:lnTo>
                  <a:lnTo>
                    <a:pt x="580" y="426"/>
                  </a:lnTo>
                  <a:lnTo>
                    <a:pt x="580" y="427"/>
                  </a:lnTo>
                  <a:lnTo>
                    <a:pt x="580" y="426"/>
                  </a:lnTo>
                  <a:lnTo>
                    <a:pt x="581" y="426"/>
                  </a:lnTo>
                  <a:lnTo>
                    <a:pt x="581" y="427"/>
                  </a:lnTo>
                  <a:lnTo>
                    <a:pt x="580" y="427"/>
                  </a:lnTo>
                  <a:lnTo>
                    <a:pt x="580" y="429"/>
                  </a:lnTo>
                  <a:lnTo>
                    <a:pt x="580" y="427"/>
                  </a:lnTo>
                  <a:lnTo>
                    <a:pt x="578" y="429"/>
                  </a:lnTo>
                  <a:lnTo>
                    <a:pt x="580" y="429"/>
                  </a:lnTo>
                  <a:lnTo>
                    <a:pt x="578" y="429"/>
                  </a:lnTo>
                  <a:lnTo>
                    <a:pt x="578" y="430"/>
                  </a:lnTo>
                  <a:lnTo>
                    <a:pt x="578" y="429"/>
                  </a:lnTo>
                  <a:lnTo>
                    <a:pt x="576" y="429"/>
                  </a:lnTo>
                  <a:lnTo>
                    <a:pt x="576" y="430"/>
                  </a:lnTo>
                  <a:lnTo>
                    <a:pt x="576" y="432"/>
                  </a:lnTo>
                  <a:lnTo>
                    <a:pt x="576" y="430"/>
                  </a:lnTo>
                  <a:lnTo>
                    <a:pt x="575" y="430"/>
                  </a:lnTo>
                  <a:lnTo>
                    <a:pt x="575" y="432"/>
                  </a:lnTo>
                  <a:lnTo>
                    <a:pt x="576" y="432"/>
                  </a:lnTo>
                  <a:lnTo>
                    <a:pt x="575" y="432"/>
                  </a:lnTo>
                  <a:lnTo>
                    <a:pt x="573" y="432"/>
                  </a:lnTo>
                  <a:lnTo>
                    <a:pt x="575" y="432"/>
                  </a:lnTo>
                  <a:lnTo>
                    <a:pt x="573" y="432"/>
                  </a:lnTo>
                  <a:lnTo>
                    <a:pt x="573" y="434"/>
                  </a:lnTo>
                  <a:lnTo>
                    <a:pt x="571" y="432"/>
                  </a:lnTo>
                  <a:lnTo>
                    <a:pt x="571" y="434"/>
                  </a:lnTo>
                  <a:lnTo>
                    <a:pt x="573" y="434"/>
                  </a:lnTo>
                  <a:lnTo>
                    <a:pt x="571" y="434"/>
                  </a:lnTo>
                  <a:lnTo>
                    <a:pt x="570" y="434"/>
                  </a:lnTo>
                  <a:lnTo>
                    <a:pt x="570" y="435"/>
                  </a:lnTo>
                  <a:lnTo>
                    <a:pt x="570" y="434"/>
                  </a:lnTo>
                  <a:lnTo>
                    <a:pt x="570" y="435"/>
                  </a:lnTo>
                  <a:lnTo>
                    <a:pt x="570" y="434"/>
                  </a:lnTo>
                  <a:lnTo>
                    <a:pt x="570" y="435"/>
                  </a:lnTo>
                  <a:lnTo>
                    <a:pt x="570" y="434"/>
                  </a:lnTo>
                  <a:lnTo>
                    <a:pt x="568" y="434"/>
                  </a:lnTo>
                  <a:lnTo>
                    <a:pt x="568" y="435"/>
                  </a:lnTo>
                  <a:lnTo>
                    <a:pt x="566" y="435"/>
                  </a:lnTo>
                  <a:lnTo>
                    <a:pt x="566" y="437"/>
                  </a:lnTo>
                  <a:lnTo>
                    <a:pt x="568" y="435"/>
                  </a:lnTo>
                  <a:lnTo>
                    <a:pt x="568" y="437"/>
                  </a:lnTo>
                  <a:lnTo>
                    <a:pt x="566" y="437"/>
                  </a:lnTo>
                  <a:lnTo>
                    <a:pt x="568" y="437"/>
                  </a:lnTo>
                  <a:lnTo>
                    <a:pt x="566" y="437"/>
                  </a:lnTo>
                  <a:lnTo>
                    <a:pt x="566" y="439"/>
                  </a:lnTo>
                  <a:lnTo>
                    <a:pt x="565" y="439"/>
                  </a:lnTo>
                  <a:lnTo>
                    <a:pt x="565" y="440"/>
                  </a:lnTo>
                  <a:lnTo>
                    <a:pt x="565" y="439"/>
                  </a:lnTo>
                  <a:lnTo>
                    <a:pt x="563" y="440"/>
                  </a:lnTo>
                  <a:lnTo>
                    <a:pt x="563" y="439"/>
                  </a:lnTo>
                  <a:lnTo>
                    <a:pt x="563" y="440"/>
                  </a:lnTo>
                  <a:lnTo>
                    <a:pt x="563" y="439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2"/>
                  </a:lnTo>
                  <a:lnTo>
                    <a:pt x="559" y="442"/>
                  </a:lnTo>
                  <a:lnTo>
                    <a:pt x="559" y="444"/>
                  </a:lnTo>
                  <a:lnTo>
                    <a:pt x="559" y="442"/>
                  </a:lnTo>
                  <a:lnTo>
                    <a:pt x="559" y="444"/>
                  </a:lnTo>
                  <a:lnTo>
                    <a:pt x="561" y="444"/>
                  </a:lnTo>
                  <a:lnTo>
                    <a:pt x="561" y="445"/>
                  </a:lnTo>
                  <a:lnTo>
                    <a:pt x="559" y="445"/>
                  </a:lnTo>
                  <a:lnTo>
                    <a:pt x="559" y="444"/>
                  </a:lnTo>
                  <a:lnTo>
                    <a:pt x="559" y="445"/>
                  </a:lnTo>
                  <a:lnTo>
                    <a:pt x="558" y="445"/>
                  </a:lnTo>
                  <a:lnTo>
                    <a:pt x="558" y="447"/>
                  </a:lnTo>
                  <a:lnTo>
                    <a:pt x="558" y="448"/>
                  </a:lnTo>
                  <a:lnTo>
                    <a:pt x="556" y="448"/>
                  </a:lnTo>
                  <a:lnTo>
                    <a:pt x="554" y="448"/>
                  </a:lnTo>
                  <a:lnTo>
                    <a:pt x="554" y="450"/>
                  </a:lnTo>
                  <a:lnTo>
                    <a:pt x="553" y="450"/>
                  </a:lnTo>
                  <a:lnTo>
                    <a:pt x="554" y="450"/>
                  </a:lnTo>
                  <a:lnTo>
                    <a:pt x="553" y="450"/>
                  </a:lnTo>
                  <a:lnTo>
                    <a:pt x="553" y="452"/>
                  </a:lnTo>
                  <a:lnTo>
                    <a:pt x="554" y="452"/>
                  </a:lnTo>
                  <a:lnTo>
                    <a:pt x="554" y="453"/>
                  </a:lnTo>
                  <a:lnTo>
                    <a:pt x="553" y="453"/>
                  </a:lnTo>
                  <a:lnTo>
                    <a:pt x="554" y="455"/>
                  </a:lnTo>
                  <a:lnTo>
                    <a:pt x="553" y="455"/>
                  </a:lnTo>
                  <a:lnTo>
                    <a:pt x="551" y="455"/>
                  </a:lnTo>
                  <a:lnTo>
                    <a:pt x="551" y="457"/>
                  </a:lnTo>
                  <a:lnTo>
                    <a:pt x="553" y="457"/>
                  </a:lnTo>
                  <a:lnTo>
                    <a:pt x="551" y="457"/>
                  </a:lnTo>
                  <a:lnTo>
                    <a:pt x="551" y="458"/>
                  </a:lnTo>
                  <a:lnTo>
                    <a:pt x="551" y="457"/>
                  </a:lnTo>
                  <a:lnTo>
                    <a:pt x="549" y="457"/>
                  </a:lnTo>
                  <a:lnTo>
                    <a:pt x="549" y="458"/>
                  </a:lnTo>
                  <a:lnTo>
                    <a:pt x="551" y="458"/>
                  </a:lnTo>
                  <a:lnTo>
                    <a:pt x="549" y="458"/>
                  </a:lnTo>
                  <a:lnTo>
                    <a:pt x="549" y="457"/>
                  </a:lnTo>
                  <a:lnTo>
                    <a:pt x="548" y="458"/>
                  </a:lnTo>
                  <a:lnTo>
                    <a:pt x="548" y="457"/>
                  </a:lnTo>
                  <a:lnTo>
                    <a:pt x="546" y="457"/>
                  </a:lnTo>
                  <a:lnTo>
                    <a:pt x="546" y="455"/>
                  </a:lnTo>
                  <a:lnTo>
                    <a:pt x="544" y="455"/>
                  </a:lnTo>
                  <a:lnTo>
                    <a:pt x="544" y="457"/>
                  </a:lnTo>
                  <a:lnTo>
                    <a:pt x="546" y="457"/>
                  </a:lnTo>
                  <a:lnTo>
                    <a:pt x="544" y="457"/>
                  </a:lnTo>
                  <a:lnTo>
                    <a:pt x="544" y="458"/>
                  </a:lnTo>
                  <a:lnTo>
                    <a:pt x="544" y="460"/>
                  </a:lnTo>
                  <a:lnTo>
                    <a:pt x="544" y="462"/>
                  </a:lnTo>
                  <a:lnTo>
                    <a:pt x="544" y="460"/>
                  </a:lnTo>
                  <a:lnTo>
                    <a:pt x="543" y="460"/>
                  </a:lnTo>
                  <a:lnTo>
                    <a:pt x="544" y="462"/>
                  </a:lnTo>
                  <a:lnTo>
                    <a:pt x="543" y="462"/>
                  </a:lnTo>
                  <a:lnTo>
                    <a:pt x="543" y="463"/>
                  </a:lnTo>
                  <a:lnTo>
                    <a:pt x="544" y="463"/>
                  </a:lnTo>
                  <a:lnTo>
                    <a:pt x="543" y="463"/>
                  </a:lnTo>
                  <a:lnTo>
                    <a:pt x="544" y="465"/>
                  </a:lnTo>
                  <a:lnTo>
                    <a:pt x="544" y="467"/>
                  </a:lnTo>
                  <a:lnTo>
                    <a:pt x="543" y="467"/>
                  </a:lnTo>
                  <a:lnTo>
                    <a:pt x="543" y="468"/>
                  </a:lnTo>
                  <a:lnTo>
                    <a:pt x="543" y="467"/>
                  </a:lnTo>
                  <a:lnTo>
                    <a:pt x="543" y="468"/>
                  </a:lnTo>
                  <a:lnTo>
                    <a:pt x="544" y="468"/>
                  </a:lnTo>
                  <a:lnTo>
                    <a:pt x="544" y="470"/>
                  </a:lnTo>
                  <a:lnTo>
                    <a:pt x="546" y="470"/>
                  </a:lnTo>
                  <a:lnTo>
                    <a:pt x="546" y="471"/>
                  </a:lnTo>
                  <a:lnTo>
                    <a:pt x="546" y="473"/>
                  </a:lnTo>
                  <a:lnTo>
                    <a:pt x="546" y="475"/>
                  </a:lnTo>
                  <a:lnTo>
                    <a:pt x="548" y="475"/>
                  </a:lnTo>
                  <a:lnTo>
                    <a:pt x="548" y="473"/>
                  </a:lnTo>
                  <a:lnTo>
                    <a:pt x="549" y="473"/>
                  </a:lnTo>
                  <a:lnTo>
                    <a:pt x="549" y="475"/>
                  </a:lnTo>
                  <a:lnTo>
                    <a:pt x="551" y="475"/>
                  </a:lnTo>
                  <a:lnTo>
                    <a:pt x="553" y="475"/>
                  </a:lnTo>
                  <a:lnTo>
                    <a:pt x="553" y="473"/>
                  </a:lnTo>
                  <a:lnTo>
                    <a:pt x="554" y="473"/>
                  </a:lnTo>
                  <a:lnTo>
                    <a:pt x="556" y="473"/>
                  </a:lnTo>
                  <a:lnTo>
                    <a:pt x="558" y="473"/>
                  </a:lnTo>
                  <a:lnTo>
                    <a:pt x="559" y="473"/>
                  </a:lnTo>
                  <a:lnTo>
                    <a:pt x="561" y="475"/>
                  </a:lnTo>
                  <a:lnTo>
                    <a:pt x="561" y="473"/>
                  </a:lnTo>
                  <a:lnTo>
                    <a:pt x="563" y="473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5" y="476"/>
                  </a:lnTo>
                  <a:lnTo>
                    <a:pt x="566" y="478"/>
                  </a:lnTo>
                  <a:lnTo>
                    <a:pt x="566" y="480"/>
                  </a:lnTo>
                  <a:lnTo>
                    <a:pt x="568" y="480"/>
                  </a:lnTo>
                  <a:lnTo>
                    <a:pt x="568" y="481"/>
                  </a:lnTo>
                  <a:lnTo>
                    <a:pt x="568" y="483"/>
                  </a:lnTo>
                  <a:lnTo>
                    <a:pt x="568" y="485"/>
                  </a:lnTo>
                  <a:lnTo>
                    <a:pt x="566" y="486"/>
                  </a:lnTo>
                  <a:lnTo>
                    <a:pt x="568" y="486"/>
                  </a:lnTo>
                  <a:lnTo>
                    <a:pt x="566" y="486"/>
                  </a:lnTo>
                  <a:lnTo>
                    <a:pt x="568" y="486"/>
                  </a:lnTo>
                  <a:lnTo>
                    <a:pt x="568" y="488"/>
                  </a:lnTo>
                  <a:lnTo>
                    <a:pt x="566" y="488"/>
                  </a:lnTo>
                  <a:lnTo>
                    <a:pt x="565" y="488"/>
                  </a:lnTo>
                  <a:lnTo>
                    <a:pt x="565" y="490"/>
                  </a:lnTo>
                  <a:lnTo>
                    <a:pt x="565" y="491"/>
                  </a:lnTo>
                  <a:lnTo>
                    <a:pt x="563" y="493"/>
                  </a:lnTo>
                  <a:lnTo>
                    <a:pt x="561" y="493"/>
                  </a:lnTo>
                  <a:lnTo>
                    <a:pt x="561" y="494"/>
                  </a:lnTo>
                  <a:lnTo>
                    <a:pt x="561" y="496"/>
                  </a:lnTo>
                  <a:lnTo>
                    <a:pt x="563" y="496"/>
                  </a:lnTo>
                  <a:lnTo>
                    <a:pt x="561" y="496"/>
                  </a:lnTo>
                  <a:lnTo>
                    <a:pt x="561" y="498"/>
                  </a:lnTo>
                  <a:lnTo>
                    <a:pt x="559" y="498"/>
                  </a:lnTo>
                  <a:lnTo>
                    <a:pt x="559" y="499"/>
                  </a:lnTo>
                  <a:lnTo>
                    <a:pt x="561" y="499"/>
                  </a:lnTo>
                  <a:lnTo>
                    <a:pt x="559" y="499"/>
                  </a:lnTo>
                  <a:lnTo>
                    <a:pt x="561" y="499"/>
                  </a:lnTo>
                  <a:lnTo>
                    <a:pt x="561" y="501"/>
                  </a:lnTo>
                  <a:lnTo>
                    <a:pt x="559" y="501"/>
                  </a:lnTo>
                  <a:lnTo>
                    <a:pt x="558" y="501"/>
                  </a:lnTo>
                  <a:lnTo>
                    <a:pt x="558" y="503"/>
                  </a:lnTo>
                  <a:lnTo>
                    <a:pt x="559" y="503"/>
                  </a:lnTo>
                  <a:lnTo>
                    <a:pt x="559" y="504"/>
                  </a:lnTo>
                  <a:lnTo>
                    <a:pt x="559" y="506"/>
                  </a:lnTo>
                  <a:lnTo>
                    <a:pt x="559" y="508"/>
                  </a:lnTo>
                  <a:lnTo>
                    <a:pt x="561" y="508"/>
                  </a:lnTo>
                  <a:lnTo>
                    <a:pt x="561" y="509"/>
                  </a:lnTo>
                  <a:lnTo>
                    <a:pt x="561" y="511"/>
                  </a:lnTo>
                  <a:lnTo>
                    <a:pt x="561" y="513"/>
                  </a:lnTo>
                  <a:lnTo>
                    <a:pt x="561" y="511"/>
                  </a:lnTo>
                  <a:lnTo>
                    <a:pt x="561" y="513"/>
                  </a:lnTo>
                  <a:lnTo>
                    <a:pt x="563" y="513"/>
                  </a:lnTo>
                  <a:lnTo>
                    <a:pt x="561" y="513"/>
                  </a:lnTo>
                  <a:lnTo>
                    <a:pt x="563" y="513"/>
                  </a:lnTo>
                  <a:lnTo>
                    <a:pt x="561" y="513"/>
                  </a:lnTo>
                  <a:lnTo>
                    <a:pt x="563" y="513"/>
                  </a:lnTo>
                  <a:lnTo>
                    <a:pt x="561" y="513"/>
                  </a:lnTo>
                  <a:lnTo>
                    <a:pt x="563" y="513"/>
                  </a:lnTo>
                  <a:lnTo>
                    <a:pt x="563" y="514"/>
                  </a:lnTo>
                  <a:lnTo>
                    <a:pt x="565" y="514"/>
                  </a:lnTo>
                  <a:lnTo>
                    <a:pt x="565" y="516"/>
                  </a:lnTo>
                  <a:lnTo>
                    <a:pt x="563" y="516"/>
                  </a:lnTo>
                  <a:lnTo>
                    <a:pt x="563" y="517"/>
                  </a:lnTo>
                  <a:lnTo>
                    <a:pt x="565" y="517"/>
                  </a:lnTo>
                  <a:lnTo>
                    <a:pt x="565" y="519"/>
                  </a:lnTo>
                  <a:lnTo>
                    <a:pt x="565" y="517"/>
                  </a:lnTo>
                  <a:lnTo>
                    <a:pt x="565" y="519"/>
                  </a:lnTo>
                  <a:lnTo>
                    <a:pt x="566" y="519"/>
                  </a:lnTo>
                  <a:lnTo>
                    <a:pt x="566" y="521"/>
                  </a:lnTo>
                  <a:lnTo>
                    <a:pt x="565" y="521"/>
                  </a:lnTo>
                  <a:lnTo>
                    <a:pt x="566" y="521"/>
                  </a:lnTo>
                  <a:lnTo>
                    <a:pt x="566" y="522"/>
                  </a:lnTo>
                  <a:lnTo>
                    <a:pt x="566" y="521"/>
                  </a:lnTo>
                  <a:lnTo>
                    <a:pt x="566" y="522"/>
                  </a:lnTo>
                  <a:lnTo>
                    <a:pt x="566" y="524"/>
                  </a:lnTo>
                  <a:lnTo>
                    <a:pt x="565" y="524"/>
                  </a:lnTo>
                  <a:lnTo>
                    <a:pt x="563" y="524"/>
                  </a:lnTo>
                  <a:lnTo>
                    <a:pt x="561" y="526"/>
                  </a:lnTo>
                  <a:lnTo>
                    <a:pt x="559" y="526"/>
                  </a:lnTo>
                  <a:lnTo>
                    <a:pt x="559" y="527"/>
                  </a:lnTo>
                  <a:lnTo>
                    <a:pt x="559" y="526"/>
                  </a:lnTo>
                  <a:lnTo>
                    <a:pt x="559" y="527"/>
                  </a:lnTo>
                  <a:lnTo>
                    <a:pt x="558" y="529"/>
                  </a:lnTo>
                  <a:lnTo>
                    <a:pt x="556" y="529"/>
                  </a:lnTo>
                  <a:lnTo>
                    <a:pt x="554" y="531"/>
                  </a:lnTo>
                  <a:lnTo>
                    <a:pt x="556" y="531"/>
                  </a:lnTo>
                  <a:lnTo>
                    <a:pt x="554" y="531"/>
                  </a:lnTo>
                  <a:lnTo>
                    <a:pt x="553" y="531"/>
                  </a:lnTo>
                  <a:lnTo>
                    <a:pt x="553" y="532"/>
                  </a:lnTo>
                  <a:lnTo>
                    <a:pt x="553" y="534"/>
                  </a:lnTo>
                  <a:lnTo>
                    <a:pt x="553" y="532"/>
                  </a:lnTo>
                  <a:lnTo>
                    <a:pt x="551" y="532"/>
                  </a:lnTo>
                  <a:lnTo>
                    <a:pt x="549" y="534"/>
                  </a:lnTo>
                  <a:lnTo>
                    <a:pt x="548" y="534"/>
                  </a:lnTo>
                  <a:lnTo>
                    <a:pt x="548" y="536"/>
                  </a:lnTo>
                  <a:lnTo>
                    <a:pt x="546" y="536"/>
                  </a:lnTo>
                  <a:lnTo>
                    <a:pt x="544" y="536"/>
                  </a:lnTo>
                  <a:lnTo>
                    <a:pt x="544" y="537"/>
                  </a:lnTo>
                  <a:lnTo>
                    <a:pt x="543" y="537"/>
                  </a:lnTo>
                  <a:lnTo>
                    <a:pt x="543" y="539"/>
                  </a:lnTo>
                  <a:lnTo>
                    <a:pt x="544" y="539"/>
                  </a:lnTo>
                  <a:lnTo>
                    <a:pt x="543" y="539"/>
                  </a:lnTo>
                  <a:lnTo>
                    <a:pt x="543" y="537"/>
                  </a:lnTo>
                  <a:lnTo>
                    <a:pt x="543" y="536"/>
                  </a:lnTo>
                  <a:lnTo>
                    <a:pt x="541" y="536"/>
                  </a:lnTo>
                  <a:lnTo>
                    <a:pt x="541" y="537"/>
                  </a:lnTo>
                  <a:lnTo>
                    <a:pt x="539" y="537"/>
                  </a:lnTo>
                  <a:lnTo>
                    <a:pt x="539" y="539"/>
                  </a:lnTo>
                  <a:lnTo>
                    <a:pt x="538" y="539"/>
                  </a:lnTo>
                  <a:lnTo>
                    <a:pt x="539" y="539"/>
                  </a:lnTo>
                  <a:lnTo>
                    <a:pt x="538" y="539"/>
                  </a:lnTo>
                  <a:lnTo>
                    <a:pt x="538" y="540"/>
                  </a:lnTo>
                  <a:lnTo>
                    <a:pt x="536" y="540"/>
                  </a:lnTo>
                  <a:lnTo>
                    <a:pt x="536" y="542"/>
                  </a:lnTo>
                  <a:lnTo>
                    <a:pt x="536" y="540"/>
                  </a:lnTo>
                  <a:lnTo>
                    <a:pt x="534" y="540"/>
                  </a:lnTo>
                  <a:lnTo>
                    <a:pt x="534" y="542"/>
                  </a:lnTo>
                  <a:lnTo>
                    <a:pt x="534" y="544"/>
                  </a:lnTo>
                  <a:lnTo>
                    <a:pt x="532" y="544"/>
                  </a:lnTo>
                  <a:lnTo>
                    <a:pt x="534" y="544"/>
                  </a:lnTo>
                  <a:lnTo>
                    <a:pt x="534" y="545"/>
                  </a:lnTo>
                  <a:lnTo>
                    <a:pt x="536" y="545"/>
                  </a:lnTo>
                  <a:lnTo>
                    <a:pt x="536" y="547"/>
                  </a:lnTo>
                  <a:lnTo>
                    <a:pt x="534" y="547"/>
                  </a:lnTo>
                  <a:lnTo>
                    <a:pt x="534" y="549"/>
                  </a:lnTo>
                  <a:lnTo>
                    <a:pt x="532" y="549"/>
                  </a:lnTo>
                  <a:lnTo>
                    <a:pt x="532" y="547"/>
                  </a:lnTo>
                  <a:lnTo>
                    <a:pt x="531" y="549"/>
                  </a:lnTo>
                  <a:lnTo>
                    <a:pt x="531" y="550"/>
                  </a:lnTo>
                  <a:lnTo>
                    <a:pt x="529" y="550"/>
                  </a:lnTo>
                  <a:lnTo>
                    <a:pt x="527" y="552"/>
                  </a:lnTo>
                  <a:lnTo>
                    <a:pt x="526" y="552"/>
                  </a:lnTo>
                  <a:lnTo>
                    <a:pt x="526" y="550"/>
                  </a:lnTo>
                  <a:lnTo>
                    <a:pt x="526" y="552"/>
                  </a:lnTo>
                  <a:lnTo>
                    <a:pt x="524" y="550"/>
                  </a:lnTo>
                  <a:lnTo>
                    <a:pt x="524" y="552"/>
                  </a:lnTo>
                  <a:lnTo>
                    <a:pt x="522" y="552"/>
                  </a:lnTo>
                  <a:lnTo>
                    <a:pt x="522" y="554"/>
                  </a:lnTo>
                  <a:lnTo>
                    <a:pt x="522" y="555"/>
                  </a:lnTo>
                  <a:lnTo>
                    <a:pt x="521" y="555"/>
                  </a:lnTo>
                  <a:lnTo>
                    <a:pt x="521" y="557"/>
                  </a:lnTo>
                  <a:lnTo>
                    <a:pt x="519" y="557"/>
                  </a:lnTo>
                  <a:lnTo>
                    <a:pt x="517" y="555"/>
                  </a:lnTo>
                  <a:lnTo>
                    <a:pt x="516" y="555"/>
                  </a:lnTo>
                  <a:lnTo>
                    <a:pt x="516" y="557"/>
                  </a:lnTo>
                  <a:lnTo>
                    <a:pt x="514" y="557"/>
                  </a:lnTo>
                  <a:lnTo>
                    <a:pt x="514" y="559"/>
                  </a:lnTo>
                  <a:lnTo>
                    <a:pt x="516" y="559"/>
                  </a:lnTo>
                  <a:lnTo>
                    <a:pt x="514" y="559"/>
                  </a:lnTo>
                  <a:lnTo>
                    <a:pt x="512" y="559"/>
                  </a:lnTo>
                  <a:lnTo>
                    <a:pt x="512" y="560"/>
                  </a:lnTo>
                  <a:lnTo>
                    <a:pt x="511" y="560"/>
                  </a:lnTo>
                  <a:lnTo>
                    <a:pt x="512" y="560"/>
                  </a:lnTo>
                  <a:lnTo>
                    <a:pt x="512" y="562"/>
                  </a:lnTo>
                  <a:lnTo>
                    <a:pt x="511" y="562"/>
                  </a:lnTo>
                  <a:lnTo>
                    <a:pt x="511" y="560"/>
                  </a:lnTo>
                  <a:lnTo>
                    <a:pt x="509" y="560"/>
                  </a:lnTo>
                  <a:lnTo>
                    <a:pt x="509" y="562"/>
                  </a:lnTo>
                  <a:lnTo>
                    <a:pt x="507" y="560"/>
                  </a:lnTo>
                  <a:lnTo>
                    <a:pt x="505" y="562"/>
                  </a:lnTo>
                  <a:lnTo>
                    <a:pt x="505" y="563"/>
                  </a:lnTo>
                  <a:lnTo>
                    <a:pt x="505" y="562"/>
                  </a:lnTo>
                  <a:lnTo>
                    <a:pt x="504" y="563"/>
                  </a:lnTo>
                  <a:lnTo>
                    <a:pt x="502" y="563"/>
                  </a:lnTo>
                  <a:lnTo>
                    <a:pt x="502" y="562"/>
                  </a:lnTo>
                  <a:lnTo>
                    <a:pt x="500" y="562"/>
                  </a:lnTo>
                  <a:lnTo>
                    <a:pt x="500" y="560"/>
                  </a:lnTo>
                  <a:lnTo>
                    <a:pt x="500" y="559"/>
                  </a:lnTo>
                  <a:lnTo>
                    <a:pt x="499" y="560"/>
                  </a:lnTo>
                  <a:lnTo>
                    <a:pt x="497" y="560"/>
                  </a:lnTo>
                  <a:lnTo>
                    <a:pt x="497" y="559"/>
                  </a:lnTo>
                  <a:lnTo>
                    <a:pt x="495" y="559"/>
                  </a:lnTo>
                  <a:lnTo>
                    <a:pt x="495" y="557"/>
                  </a:lnTo>
                  <a:lnTo>
                    <a:pt x="494" y="555"/>
                  </a:lnTo>
                  <a:lnTo>
                    <a:pt x="492" y="557"/>
                  </a:lnTo>
                  <a:lnTo>
                    <a:pt x="490" y="557"/>
                  </a:lnTo>
                  <a:lnTo>
                    <a:pt x="489" y="557"/>
                  </a:lnTo>
                  <a:lnTo>
                    <a:pt x="487" y="557"/>
                  </a:lnTo>
                  <a:lnTo>
                    <a:pt x="487" y="555"/>
                  </a:lnTo>
                  <a:lnTo>
                    <a:pt x="485" y="555"/>
                  </a:lnTo>
                  <a:lnTo>
                    <a:pt x="485" y="554"/>
                  </a:lnTo>
                  <a:lnTo>
                    <a:pt x="483" y="554"/>
                  </a:lnTo>
                  <a:lnTo>
                    <a:pt x="483" y="552"/>
                  </a:lnTo>
                  <a:lnTo>
                    <a:pt x="482" y="552"/>
                  </a:lnTo>
                  <a:lnTo>
                    <a:pt x="480" y="550"/>
                  </a:lnTo>
                  <a:lnTo>
                    <a:pt x="478" y="550"/>
                  </a:lnTo>
                  <a:lnTo>
                    <a:pt x="477" y="550"/>
                  </a:lnTo>
                  <a:lnTo>
                    <a:pt x="478" y="549"/>
                  </a:lnTo>
                  <a:lnTo>
                    <a:pt x="475" y="549"/>
                  </a:lnTo>
                  <a:lnTo>
                    <a:pt x="473" y="549"/>
                  </a:lnTo>
                  <a:lnTo>
                    <a:pt x="475" y="549"/>
                  </a:lnTo>
                  <a:lnTo>
                    <a:pt x="473" y="549"/>
                  </a:lnTo>
                  <a:lnTo>
                    <a:pt x="473" y="547"/>
                  </a:lnTo>
                  <a:lnTo>
                    <a:pt x="473" y="549"/>
                  </a:lnTo>
                  <a:lnTo>
                    <a:pt x="472" y="549"/>
                  </a:lnTo>
                  <a:lnTo>
                    <a:pt x="472" y="550"/>
                  </a:lnTo>
                  <a:lnTo>
                    <a:pt x="470" y="550"/>
                  </a:lnTo>
                  <a:lnTo>
                    <a:pt x="468" y="552"/>
                  </a:lnTo>
                  <a:lnTo>
                    <a:pt x="470" y="552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7" y="552"/>
                  </a:lnTo>
                  <a:lnTo>
                    <a:pt x="465" y="552"/>
                  </a:lnTo>
                  <a:lnTo>
                    <a:pt x="463" y="552"/>
                  </a:lnTo>
                  <a:lnTo>
                    <a:pt x="462" y="552"/>
                  </a:lnTo>
                  <a:lnTo>
                    <a:pt x="460" y="552"/>
                  </a:lnTo>
                  <a:lnTo>
                    <a:pt x="460" y="550"/>
                  </a:lnTo>
                  <a:lnTo>
                    <a:pt x="458" y="552"/>
                  </a:lnTo>
                  <a:lnTo>
                    <a:pt x="456" y="552"/>
                  </a:lnTo>
                  <a:lnTo>
                    <a:pt x="456" y="550"/>
                  </a:lnTo>
                  <a:lnTo>
                    <a:pt x="455" y="552"/>
                  </a:lnTo>
                  <a:lnTo>
                    <a:pt x="453" y="552"/>
                  </a:lnTo>
                  <a:lnTo>
                    <a:pt x="453" y="554"/>
                  </a:lnTo>
                  <a:lnTo>
                    <a:pt x="453" y="552"/>
                  </a:lnTo>
                  <a:lnTo>
                    <a:pt x="453" y="550"/>
                  </a:lnTo>
                  <a:lnTo>
                    <a:pt x="451" y="550"/>
                  </a:lnTo>
                  <a:lnTo>
                    <a:pt x="450" y="550"/>
                  </a:lnTo>
                  <a:lnTo>
                    <a:pt x="448" y="550"/>
                  </a:lnTo>
                  <a:lnTo>
                    <a:pt x="446" y="550"/>
                  </a:lnTo>
                  <a:lnTo>
                    <a:pt x="446" y="549"/>
                  </a:lnTo>
                  <a:lnTo>
                    <a:pt x="446" y="547"/>
                  </a:lnTo>
                  <a:lnTo>
                    <a:pt x="443" y="547"/>
                  </a:lnTo>
                  <a:lnTo>
                    <a:pt x="443" y="549"/>
                  </a:lnTo>
                  <a:lnTo>
                    <a:pt x="441" y="549"/>
                  </a:lnTo>
                  <a:lnTo>
                    <a:pt x="441" y="547"/>
                  </a:lnTo>
                  <a:lnTo>
                    <a:pt x="440" y="547"/>
                  </a:lnTo>
                  <a:lnTo>
                    <a:pt x="438" y="547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0"/>
                  </a:lnTo>
                  <a:lnTo>
                    <a:pt x="435" y="550"/>
                  </a:lnTo>
                  <a:lnTo>
                    <a:pt x="435" y="549"/>
                  </a:lnTo>
                  <a:lnTo>
                    <a:pt x="433" y="550"/>
                  </a:lnTo>
                  <a:lnTo>
                    <a:pt x="431" y="549"/>
                  </a:lnTo>
                  <a:lnTo>
                    <a:pt x="429" y="550"/>
                  </a:lnTo>
                  <a:lnTo>
                    <a:pt x="428" y="550"/>
                  </a:lnTo>
                  <a:lnTo>
                    <a:pt x="428" y="549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3" y="550"/>
                  </a:lnTo>
                  <a:lnTo>
                    <a:pt x="423" y="552"/>
                  </a:lnTo>
                  <a:lnTo>
                    <a:pt x="421" y="552"/>
                  </a:lnTo>
                  <a:lnTo>
                    <a:pt x="419" y="550"/>
                  </a:lnTo>
                  <a:lnTo>
                    <a:pt x="419" y="549"/>
                  </a:lnTo>
                  <a:lnTo>
                    <a:pt x="418" y="549"/>
                  </a:lnTo>
                  <a:lnTo>
                    <a:pt x="416" y="549"/>
                  </a:lnTo>
                  <a:lnTo>
                    <a:pt x="416" y="547"/>
                  </a:lnTo>
                  <a:lnTo>
                    <a:pt x="414" y="547"/>
                  </a:lnTo>
                  <a:lnTo>
                    <a:pt x="413" y="547"/>
                  </a:lnTo>
                  <a:lnTo>
                    <a:pt x="413" y="545"/>
                  </a:lnTo>
                  <a:lnTo>
                    <a:pt x="411" y="545"/>
                  </a:lnTo>
                  <a:lnTo>
                    <a:pt x="409" y="547"/>
                  </a:lnTo>
                  <a:lnTo>
                    <a:pt x="407" y="547"/>
                  </a:lnTo>
                  <a:lnTo>
                    <a:pt x="407" y="549"/>
                  </a:lnTo>
                  <a:lnTo>
                    <a:pt x="406" y="549"/>
                  </a:lnTo>
                  <a:lnTo>
                    <a:pt x="406" y="550"/>
                  </a:lnTo>
                  <a:lnTo>
                    <a:pt x="404" y="550"/>
                  </a:lnTo>
                  <a:lnTo>
                    <a:pt x="404" y="552"/>
                  </a:lnTo>
                  <a:lnTo>
                    <a:pt x="402" y="552"/>
                  </a:lnTo>
                  <a:lnTo>
                    <a:pt x="401" y="552"/>
                  </a:lnTo>
                  <a:lnTo>
                    <a:pt x="399" y="552"/>
                  </a:lnTo>
                  <a:lnTo>
                    <a:pt x="401" y="552"/>
                  </a:lnTo>
                  <a:lnTo>
                    <a:pt x="399" y="554"/>
                  </a:lnTo>
                  <a:lnTo>
                    <a:pt x="399" y="555"/>
                  </a:lnTo>
                  <a:lnTo>
                    <a:pt x="397" y="555"/>
                  </a:lnTo>
                  <a:lnTo>
                    <a:pt x="396" y="555"/>
                  </a:lnTo>
                  <a:lnTo>
                    <a:pt x="394" y="555"/>
                  </a:lnTo>
                  <a:lnTo>
                    <a:pt x="394" y="554"/>
                  </a:lnTo>
                  <a:lnTo>
                    <a:pt x="392" y="554"/>
                  </a:lnTo>
                  <a:lnTo>
                    <a:pt x="391" y="554"/>
                  </a:lnTo>
                  <a:lnTo>
                    <a:pt x="389" y="555"/>
                  </a:lnTo>
                  <a:lnTo>
                    <a:pt x="387" y="555"/>
                  </a:lnTo>
                  <a:lnTo>
                    <a:pt x="387" y="557"/>
                  </a:lnTo>
                  <a:lnTo>
                    <a:pt x="386" y="555"/>
                  </a:lnTo>
                  <a:lnTo>
                    <a:pt x="384" y="555"/>
                  </a:lnTo>
                  <a:lnTo>
                    <a:pt x="384" y="557"/>
                  </a:lnTo>
                  <a:lnTo>
                    <a:pt x="386" y="557"/>
                  </a:lnTo>
                  <a:lnTo>
                    <a:pt x="386" y="559"/>
                  </a:lnTo>
                  <a:lnTo>
                    <a:pt x="386" y="560"/>
                  </a:lnTo>
                  <a:lnTo>
                    <a:pt x="384" y="560"/>
                  </a:lnTo>
                  <a:lnTo>
                    <a:pt x="382" y="562"/>
                  </a:lnTo>
                  <a:lnTo>
                    <a:pt x="382" y="563"/>
                  </a:lnTo>
                  <a:lnTo>
                    <a:pt x="380" y="565"/>
                  </a:lnTo>
                  <a:lnTo>
                    <a:pt x="380" y="567"/>
                  </a:lnTo>
                  <a:lnTo>
                    <a:pt x="379" y="567"/>
                  </a:lnTo>
                  <a:lnTo>
                    <a:pt x="377" y="567"/>
                  </a:lnTo>
                  <a:lnTo>
                    <a:pt x="377" y="568"/>
                  </a:lnTo>
                  <a:lnTo>
                    <a:pt x="377" y="570"/>
                  </a:lnTo>
                  <a:lnTo>
                    <a:pt x="375" y="570"/>
                  </a:lnTo>
                  <a:lnTo>
                    <a:pt x="374" y="570"/>
                  </a:lnTo>
                  <a:lnTo>
                    <a:pt x="372" y="570"/>
                  </a:lnTo>
                  <a:lnTo>
                    <a:pt x="372" y="572"/>
                  </a:lnTo>
                  <a:lnTo>
                    <a:pt x="372" y="573"/>
                  </a:lnTo>
                  <a:lnTo>
                    <a:pt x="370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5" y="577"/>
                  </a:lnTo>
                  <a:lnTo>
                    <a:pt x="364" y="577"/>
                  </a:lnTo>
                  <a:lnTo>
                    <a:pt x="364" y="573"/>
                  </a:lnTo>
                  <a:lnTo>
                    <a:pt x="362" y="573"/>
                  </a:lnTo>
                  <a:lnTo>
                    <a:pt x="362" y="572"/>
                  </a:lnTo>
                  <a:lnTo>
                    <a:pt x="360" y="572"/>
                  </a:lnTo>
                  <a:lnTo>
                    <a:pt x="359" y="570"/>
                  </a:lnTo>
                  <a:lnTo>
                    <a:pt x="359" y="568"/>
                  </a:lnTo>
                  <a:lnTo>
                    <a:pt x="359" y="567"/>
                  </a:lnTo>
                  <a:lnTo>
                    <a:pt x="359" y="565"/>
                  </a:lnTo>
                  <a:lnTo>
                    <a:pt x="359" y="563"/>
                  </a:lnTo>
                  <a:lnTo>
                    <a:pt x="357" y="563"/>
                  </a:lnTo>
                  <a:lnTo>
                    <a:pt x="355" y="563"/>
                  </a:lnTo>
                  <a:lnTo>
                    <a:pt x="353" y="563"/>
                  </a:lnTo>
                  <a:lnTo>
                    <a:pt x="352" y="563"/>
                  </a:lnTo>
                  <a:lnTo>
                    <a:pt x="352" y="565"/>
                  </a:lnTo>
                  <a:lnTo>
                    <a:pt x="353" y="567"/>
                  </a:lnTo>
                  <a:lnTo>
                    <a:pt x="352" y="567"/>
                  </a:lnTo>
                  <a:lnTo>
                    <a:pt x="352" y="568"/>
                  </a:lnTo>
                  <a:lnTo>
                    <a:pt x="350" y="568"/>
                  </a:lnTo>
                  <a:lnTo>
                    <a:pt x="348" y="568"/>
                  </a:lnTo>
                  <a:lnTo>
                    <a:pt x="347" y="568"/>
                  </a:lnTo>
                  <a:lnTo>
                    <a:pt x="343" y="568"/>
                  </a:lnTo>
                  <a:lnTo>
                    <a:pt x="342" y="570"/>
                  </a:lnTo>
                  <a:lnTo>
                    <a:pt x="343" y="572"/>
                  </a:lnTo>
                  <a:lnTo>
                    <a:pt x="343" y="573"/>
                  </a:lnTo>
                  <a:lnTo>
                    <a:pt x="342" y="573"/>
                  </a:lnTo>
                  <a:lnTo>
                    <a:pt x="342" y="572"/>
                  </a:lnTo>
                  <a:lnTo>
                    <a:pt x="340" y="572"/>
                  </a:lnTo>
                  <a:lnTo>
                    <a:pt x="338" y="572"/>
                  </a:lnTo>
                  <a:lnTo>
                    <a:pt x="337" y="573"/>
                  </a:lnTo>
                  <a:lnTo>
                    <a:pt x="335" y="573"/>
                  </a:lnTo>
                  <a:lnTo>
                    <a:pt x="335" y="575"/>
                  </a:lnTo>
                  <a:lnTo>
                    <a:pt x="333" y="575"/>
                  </a:lnTo>
                  <a:lnTo>
                    <a:pt x="331" y="573"/>
                  </a:lnTo>
                  <a:lnTo>
                    <a:pt x="331" y="575"/>
                  </a:lnTo>
                  <a:lnTo>
                    <a:pt x="330" y="575"/>
                  </a:lnTo>
                  <a:lnTo>
                    <a:pt x="330" y="577"/>
                  </a:lnTo>
                  <a:lnTo>
                    <a:pt x="328" y="577"/>
                  </a:lnTo>
                  <a:lnTo>
                    <a:pt x="326" y="577"/>
                  </a:lnTo>
                  <a:lnTo>
                    <a:pt x="325" y="577"/>
                  </a:lnTo>
                  <a:lnTo>
                    <a:pt x="323" y="575"/>
                  </a:lnTo>
                  <a:lnTo>
                    <a:pt x="321" y="575"/>
                  </a:lnTo>
                  <a:lnTo>
                    <a:pt x="321" y="573"/>
                  </a:lnTo>
                  <a:lnTo>
                    <a:pt x="320" y="573"/>
                  </a:lnTo>
                  <a:lnTo>
                    <a:pt x="320" y="575"/>
                  </a:lnTo>
                  <a:lnTo>
                    <a:pt x="318" y="575"/>
                  </a:lnTo>
                  <a:lnTo>
                    <a:pt x="316" y="575"/>
                  </a:lnTo>
                  <a:lnTo>
                    <a:pt x="315" y="575"/>
                  </a:lnTo>
                  <a:lnTo>
                    <a:pt x="313" y="575"/>
                  </a:lnTo>
                  <a:lnTo>
                    <a:pt x="311" y="575"/>
                  </a:lnTo>
                  <a:lnTo>
                    <a:pt x="311" y="573"/>
                  </a:lnTo>
                  <a:lnTo>
                    <a:pt x="310" y="573"/>
                  </a:lnTo>
                  <a:lnTo>
                    <a:pt x="308" y="573"/>
                  </a:lnTo>
                  <a:lnTo>
                    <a:pt x="306" y="573"/>
                  </a:lnTo>
                  <a:lnTo>
                    <a:pt x="306" y="575"/>
                  </a:lnTo>
                  <a:lnTo>
                    <a:pt x="304" y="575"/>
                  </a:lnTo>
                  <a:lnTo>
                    <a:pt x="304" y="577"/>
                  </a:lnTo>
                  <a:lnTo>
                    <a:pt x="303" y="578"/>
                  </a:lnTo>
                  <a:lnTo>
                    <a:pt x="301" y="580"/>
                  </a:lnTo>
                  <a:lnTo>
                    <a:pt x="299" y="580"/>
                  </a:lnTo>
                  <a:lnTo>
                    <a:pt x="298" y="580"/>
                  </a:lnTo>
                  <a:lnTo>
                    <a:pt x="294" y="578"/>
                  </a:lnTo>
                  <a:lnTo>
                    <a:pt x="293" y="580"/>
                  </a:lnTo>
                  <a:lnTo>
                    <a:pt x="291" y="580"/>
                  </a:lnTo>
                  <a:lnTo>
                    <a:pt x="289" y="580"/>
                  </a:lnTo>
                  <a:lnTo>
                    <a:pt x="288" y="580"/>
                  </a:lnTo>
                  <a:lnTo>
                    <a:pt x="286" y="580"/>
                  </a:lnTo>
                  <a:lnTo>
                    <a:pt x="284" y="580"/>
                  </a:lnTo>
                  <a:lnTo>
                    <a:pt x="284" y="582"/>
                  </a:lnTo>
                  <a:lnTo>
                    <a:pt x="283" y="582"/>
                  </a:lnTo>
                  <a:lnTo>
                    <a:pt x="281" y="582"/>
                  </a:lnTo>
                  <a:lnTo>
                    <a:pt x="279" y="582"/>
                  </a:lnTo>
                  <a:lnTo>
                    <a:pt x="279" y="583"/>
                  </a:lnTo>
                  <a:lnTo>
                    <a:pt x="277" y="585"/>
                  </a:lnTo>
                  <a:lnTo>
                    <a:pt x="276" y="586"/>
                  </a:lnTo>
                  <a:lnTo>
                    <a:pt x="276" y="588"/>
                  </a:lnTo>
                  <a:lnTo>
                    <a:pt x="276" y="590"/>
                  </a:lnTo>
                  <a:lnTo>
                    <a:pt x="274" y="591"/>
                  </a:lnTo>
                  <a:lnTo>
                    <a:pt x="274" y="593"/>
                  </a:lnTo>
                  <a:lnTo>
                    <a:pt x="272" y="593"/>
                  </a:lnTo>
                  <a:lnTo>
                    <a:pt x="271" y="593"/>
                  </a:lnTo>
                  <a:lnTo>
                    <a:pt x="269" y="595"/>
                  </a:lnTo>
                  <a:lnTo>
                    <a:pt x="267" y="598"/>
                  </a:lnTo>
                  <a:lnTo>
                    <a:pt x="267" y="600"/>
                  </a:lnTo>
                  <a:lnTo>
                    <a:pt x="267" y="601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4" y="603"/>
                  </a:lnTo>
                  <a:lnTo>
                    <a:pt x="262" y="603"/>
                  </a:lnTo>
                  <a:lnTo>
                    <a:pt x="261" y="605"/>
                  </a:lnTo>
                  <a:lnTo>
                    <a:pt x="261" y="606"/>
                  </a:lnTo>
                  <a:lnTo>
                    <a:pt x="261" y="608"/>
                  </a:lnTo>
                  <a:lnTo>
                    <a:pt x="262" y="608"/>
                  </a:lnTo>
                  <a:lnTo>
                    <a:pt x="262" y="609"/>
                  </a:lnTo>
                  <a:lnTo>
                    <a:pt x="262" y="611"/>
                  </a:lnTo>
                  <a:lnTo>
                    <a:pt x="262" y="613"/>
                  </a:lnTo>
                  <a:lnTo>
                    <a:pt x="261" y="614"/>
                  </a:lnTo>
                  <a:lnTo>
                    <a:pt x="261" y="616"/>
                  </a:lnTo>
                  <a:lnTo>
                    <a:pt x="259" y="618"/>
                  </a:lnTo>
                  <a:lnTo>
                    <a:pt x="259" y="619"/>
                  </a:lnTo>
                  <a:lnTo>
                    <a:pt x="257" y="619"/>
                  </a:lnTo>
                  <a:lnTo>
                    <a:pt x="257" y="621"/>
                  </a:lnTo>
                  <a:lnTo>
                    <a:pt x="255" y="621"/>
                  </a:lnTo>
                  <a:lnTo>
                    <a:pt x="254" y="623"/>
                  </a:lnTo>
                  <a:lnTo>
                    <a:pt x="252" y="623"/>
                  </a:lnTo>
                  <a:lnTo>
                    <a:pt x="250" y="623"/>
                  </a:lnTo>
                  <a:lnTo>
                    <a:pt x="249" y="623"/>
                  </a:lnTo>
                  <a:lnTo>
                    <a:pt x="247" y="623"/>
                  </a:lnTo>
                  <a:lnTo>
                    <a:pt x="245" y="623"/>
                  </a:lnTo>
                  <a:lnTo>
                    <a:pt x="245" y="624"/>
                  </a:lnTo>
                  <a:lnTo>
                    <a:pt x="245" y="626"/>
                  </a:lnTo>
                  <a:lnTo>
                    <a:pt x="244" y="626"/>
                  </a:lnTo>
                  <a:lnTo>
                    <a:pt x="242" y="626"/>
                  </a:lnTo>
                  <a:lnTo>
                    <a:pt x="242" y="628"/>
                  </a:lnTo>
                  <a:lnTo>
                    <a:pt x="240" y="628"/>
                  </a:lnTo>
                  <a:lnTo>
                    <a:pt x="239" y="628"/>
                  </a:lnTo>
                  <a:lnTo>
                    <a:pt x="239" y="629"/>
                  </a:lnTo>
                  <a:lnTo>
                    <a:pt x="239" y="631"/>
                  </a:lnTo>
                  <a:lnTo>
                    <a:pt x="239" y="632"/>
                  </a:lnTo>
                  <a:lnTo>
                    <a:pt x="237" y="632"/>
                  </a:lnTo>
                  <a:lnTo>
                    <a:pt x="237" y="634"/>
                  </a:lnTo>
                  <a:lnTo>
                    <a:pt x="235" y="634"/>
                  </a:lnTo>
                  <a:lnTo>
                    <a:pt x="234" y="634"/>
                  </a:lnTo>
                  <a:lnTo>
                    <a:pt x="234" y="636"/>
                  </a:lnTo>
                  <a:lnTo>
                    <a:pt x="232" y="636"/>
                  </a:lnTo>
                  <a:lnTo>
                    <a:pt x="232" y="637"/>
                  </a:lnTo>
                  <a:lnTo>
                    <a:pt x="230" y="637"/>
                  </a:lnTo>
                  <a:lnTo>
                    <a:pt x="230" y="639"/>
                  </a:lnTo>
                  <a:lnTo>
                    <a:pt x="230" y="641"/>
                  </a:lnTo>
                  <a:lnTo>
                    <a:pt x="230" y="642"/>
                  </a:lnTo>
                  <a:lnTo>
                    <a:pt x="228" y="644"/>
                  </a:lnTo>
                  <a:lnTo>
                    <a:pt x="227" y="646"/>
                  </a:lnTo>
                  <a:lnTo>
                    <a:pt x="227" y="647"/>
                  </a:lnTo>
                  <a:lnTo>
                    <a:pt x="227" y="649"/>
                  </a:lnTo>
                  <a:lnTo>
                    <a:pt x="227" y="650"/>
                  </a:lnTo>
                  <a:lnTo>
                    <a:pt x="230" y="652"/>
                  </a:lnTo>
                  <a:lnTo>
                    <a:pt x="230" y="654"/>
                  </a:lnTo>
                  <a:lnTo>
                    <a:pt x="232" y="654"/>
                  </a:lnTo>
                  <a:lnTo>
                    <a:pt x="230" y="655"/>
                  </a:lnTo>
                  <a:lnTo>
                    <a:pt x="228" y="655"/>
                  </a:lnTo>
                  <a:lnTo>
                    <a:pt x="225" y="654"/>
                  </a:lnTo>
                  <a:lnTo>
                    <a:pt x="223" y="654"/>
                  </a:lnTo>
                  <a:lnTo>
                    <a:pt x="222" y="654"/>
                  </a:lnTo>
                  <a:lnTo>
                    <a:pt x="220" y="654"/>
                  </a:lnTo>
                  <a:lnTo>
                    <a:pt x="220" y="652"/>
                  </a:lnTo>
                  <a:lnTo>
                    <a:pt x="218" y="650"/>
                  </a:lnTo>
                  <a:lnTo>
                    <a:pt x="217" y="650"/>
                  </a:lnTo>
                  <a:lnTo>
                    <a:pt x="215" y="649"/>
                  </a:lnTo>
                  <a:lnTo>
                    <a:pt x="217" y="649"/>
                  </a:lnTo>
                  <a:lnTo>
                    <a:pt x="217" y="647"/>
                  </a:lnTo>
                  <a:lnTo>
                    <a:pt x="215" y="647"/>
                  </a:lnTo>
                  <a:lnTo>
                    <a:pt x="213" y="647"/>
                  </a:lnTo>
                  <a:lnTo>
                    <a:pt x="215" y="647"/>
                  </a:lnTo>
                  <a:lnTo>
                    <a:pt x="213" y="647"/>
                  </a:lnTo>
                  <a:lnTo>
                    <a:pt x="212" y="647"/>
                  </a:lnTo>
                  <a:lnTo>
                    <a:pt x="212" y="646"/>
                  </a:lnTo>
                  <a:lnTo>
                    <a:pt x="213" y="646"/>
                  </a:lnTo>
                  <a:lnTo>
                    <a:pt x="212" y="646"/>
                  </a:lnTo>
                  <a:lnTo>
                    <a:pt x="212" y="644"/>
                  </a:lnTo>
                  <a:lnTo>
                    <a:pt x="212" y="642"/>
                  </a:lnTo>
                  <a:lnTo>
                    <a:pt x="210" y="644"/>
                  </a:lnTo>
                  <a:lnTo>
                    <a:pt x="210" y="642"/>
                  </a:lnTo>
                  <a:lnTo>
                    <a:pt x="210" y="641"/>
                  </a:lnTo>
                  <a:lnTo>
                    <a:pt x="208" y="641"/>
                  </a:lnTo>
                  <a:lnTo>
                    <a:pt x="208" y="639"/>
                  </a:lnTo>
                  <a:lnTo>
                    <a:pt x="207" y="639"/>
                  </a:lnTo>
                  <a:lnTo>
                    <a:pt x="205" y="637"/>
                  </a:lnTo>
                  <a:lnTo>
                    <a:pt x="205" y="639"/>
                  </a:lnTo>
                  <a:lnTo>
                    <a:pt x="203" y="637"/>
                  </a:lnTo>
                  <a:lnTo>
                    <a:pt x="201" y="637"/>
                  </a:lnTo>
                  <a:lnTo>
                    <a:pt x="201" y="636"/>
                  </a:lnTo>
                  <a:lnTo>
                    <a:pt x="200" y="636"/>
                  </a:lnTo>
                  <a:lnTo>
                    <a:pt x="198" y="636"/>
                  </a:lnTo>
                  <a:lnTo>
                    <a:pt x="196" y="636"/>
                  </a:lnTo>
                  <a:lnTo>
                    <a:pt x="196" y="634"/>
                  </a:lnTo>
                  <a:lnTo>
                    <a:pt x="195" y="634"/>
                  </a:lnTo>
                  <a:lnTo>
                    <a:pt x="193" y="634"/>
                  </a:lnTo>
                  <a:lnTo>
                    <a:pt x="191" y="634"/>
                  </a:lnTo>
                  <a:lnTo>
                    <a:pt x="191" y="636"/>
                  </a:lnTo>
                  <a:lnTo>
                    <a:pt x="190" y="634"/>
                  </a:lnTo>
                  <a:lnTo>
                    <a:pt x="188" y="634"/>
                  </a:lnTo>
                  <a:lnTo>
                    <a:pt x="188" y="632"/>
                  </a:lnTo>
                  <a:lnTo>
                    <a:pt x="186" y="632"/>
                  </a:lnTo>
                  <a:lnTo>
                    <a:pt x="185" y="632"/>
                  </a:lnTo>
                  <a:lnTo>
                    <a:pt x="185" y="631"/>
                  </a:lnTo>
                  <a:lnTo>
                    <a:pt x="186" y="631"/>
                  </a:lnTo>
                  <a:lnTo>
                    <a:pt x="185" y="631"/>
                  </a:lnTo>
                  <a:lnTo>
                    <a:pt x="183" y="631"/>
                  </a:lnTo>
                  <a:lnTo>
                    <a:pt x="181" y="629"/>
                  </a:lnTo>
                  <a:lnTo>
                    <a:pt x="181" y="631"/>
                  </a:lnTo>
                  <a:lnTo>
                    <a:pt x="179" y="631"/>
                  </a:lnTo>
                  <a:lnTo>
                    <a:pt x="179" y="629"/>
                  </a:lnTo>
                  <a:lnTo>
                    <a:pt x="179" y="628"/>
                  </a:lnTo>
                  <a:lnTo>
                    <a:pt x="178" y="628"/>
                  </a:lnTo>
                  <a:lnTo>
                    <a:pt x="176" y="628"/>
                  </a:lnTo>
                  <a:lnTo>
                    <a:pt x="176" y="626"/>
                  </a:lnTo>
                  <a:lnTo>
                    <a:pt x="174" y="626"/>
                  </a:lnTo>
                  <a:lnTo>
                    <a:pt x="173" y="626"/>
                  </a:lnTo>
                  <a:lnTo>
                    <a:pt x="173" y="624"/>
                  </a:lnTo>
                  <a:lnTo>
                    <a:pt x="171" y="624"/>
                  </a:lnTo>
                  <a:lnTo>
                    <a:pt x="171" y="626"/>
                  </a:lnTo>
                  <a:lnTo>
                    <a:pt x="171" y="624"/>
                  </a:lnTo>
                  <a:lnTo>
                    <a:pt x="169" y="624"/>
                  </a:lnTo>
                  <a:lnTo>
                    <a:pt x="168" y="624"/>
                  </a:lnTo>
                  <a:lnTo>
                    <a:pt x="166" y="624"/>
                  </a:lnTo>
                  <a:lnTo>
                    <a:pt x="168" y="624"/>
                  </a:lnTo>
                  <a:lnTo>
                    <a:pt x="166" y="624"/>
                  </a:lnTo>
                  <a:lnTo>
                    <a:pt x="164" y="623"/>
                  </a:lnTo>
                  <a:lnTo>
                    <a:pt x="163" y="623"/>
                  </a:lnTo>
                  <a:lnTo>
                    <a:pt x="161" y="623"/>
                  </a:lnTo>
                  <a:lnTo>
                    <a:pt x="159" y="623"/>
                  </a:lnTo>
                  <a:lnTo>
                    <a:pt x="159" y="621"/>
                  </a:lnTo>
                  <a:lnTo>
                    <a:pt x="159" y="623"/>
                  </a:lnTo>
                  <a:lnTo>
                    <a:pt x="159" y="621"/>
                  </a:lnTo>
                  <a:lnTo>
                    <a:pt x="158" y="621"/>
                  </a:lnTo>
                  <a:lnTo>
                    <a:pt x="158" y="623"/>
                  </a:lnTo>
                  <a:lnTo>
                    <a:pt x="156" y="623"/>
                  </a:lnTo>
                  <a:lnTo>
                    <a:pt x="154" y="621"/>
                  </a:lnTo>
                  <a:lnTo>
                    <a:pt x="154" y="623"/>
                  </a:lnTo>
                  <a:lnTo>
                    <a:pt x="152" y="623"/>
                  </a:lnTo>
                  <a:lnTo>
                    <a:pt x="151" y="623"/>
                  </a:lnTo>
                  <a:lnTo>
                    <a:pt x="151" y="621"/>
                  </a:lnTo>
                  <a:lnTo>
                    <a:pt x="149" y="621"/>
                  </a:lnTo>
                  <a:lnTo>
                    <a:pt x="147" y="621"/>
                  </a:lnTo>
                  <a:lnTo>
                    <a:pt x="147" y="619"/>
                  </a:lnTo>
                  <a:lnTo>
                    <a:pt x="146" y="619"/>
                  </a:lnTo>
                  <a:lnTo>
                    <a:pt x="144" y="619"/>
                  </a:lnTo>
                  <a:lnTo>
                    <a:pt x="144" y="618"/>
                  </a:lnTo>
                  <a:lnTo>
                    <a:pt x="142" y="618"/>
                  </a:lnTo>
                  <a:lnTo>
                    <a:pt x="141" y="618"/>
                  </a:lnTo>
                  <a:lnTo>
                    <a:pt x="139" y="618"/>
                  </a:lnTo>
                  <a:lnTo>
                    <a:pt x="139" y="616"/>
                  </a:lnTo>
                  <a:lnTo>
                    <a:pt x="137" y="616"/>
                  </a:lnTo>
                  <a:lnTo>
                    <a:pt x="137" y="614"/>
                  </a:lnTo>
                  <a:lnTo>
                    <a:pt x="136" y="614"/>
                  </a:lnTo>
                  <a:lnTo>
                    <a:pt x="134" y="614"/>
                  </a:lnTo>
                  <a:lnTo>
                    <a:pt x="136" y="614"/>
                  </a:lnTo>
                  <a:lnTo>
                    <a:pt x="134" y="614"/>
                  </a:lnTo>
                  <a:lnTo>
                    <a:pt x="132" y="614"/>
                  </a:lnTo>
                  <a:lnTo>
                    <a:pt x="132" y="613"/>
                  </a:lnTo>
                  <a:lnTo>
                    <a:pt x="131" y="613"/>
                  </a:lnTo>
                  <a:lnTo>
                    <a:pt x="131" y="611"/>
                  </a:lnTo>
                  <a:lnTo>
                    <a:pt x="129" y="609"/>
                  </a:lnTo>
                  <a:lnTo>
                    <a:pt x="127" y="609"/>
                  </a:lnTo>
                  <a:lnTo>
                    <a:pt x="127" y="608"/>
                  </a:lnTo>
                  <a:lnTo>
                    <a:pt x="125" y="608"/>
                  </a:lnTo>
                  <a:lnTo>
                    <a:pt x="125" y="606"/>
                  </a:lnTo>
                  <a:lnTo>
                    <a:pt x="125" y="608"/>
                  </a:lnTo>
                  <a:lnTo>
                    <a:pt x="124" y="608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8"/>
                  </a:lnTo>
                  <a:lnTo>
                    <a:pt x="122" y="606"/>
                  </a:lnTo>
                  <a:lnTo>
                    <a:pt x="122" y="608"/>
                  </a:lnTo>
                  <a:lnTo>
                    <a:pt x="120" y="608"/>
                  </a:lnTo>
                  <a:lnTo>
                    <a:pt x="120" y="606"/>
                  </a:lnTo>
                  <a:lnTo>
                    <a:pt x="119" y="608"/>
                  </a:lnTo>
                  <a:lnTo>
                    <a:pt x="117" y="608"/>
                  </a:lnTo>
                  <a:lnTo>
                    <a:pt x="119" y="608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5" y="605"/>
                  </a:lnTo>
                  <a:lnTo>
                    <a:pt x="115" y="606"/>
                  </a:lnTo>
                  <a:lnTo>
                    <a:pt x="114" y="605"/>
                  </a:lnTo>
                  <a:lnTo>
                    <a:pt x="114" y="606"/>
                  </a:lnTo>
                  <a:lnTo>
                    <a:pt x="112" y="606"/>
                  </a:lnTo>
                  <a:lnTo>
                    <a:pt x="112" y="605"/>
                  </a:lnTo>
                  <a:lnTo>
                    <a:pt x="112" y="606"/>
                  </a:lnTo>
                  <a:lnTo>
                    <a:pt x="112" y="605"/>
                  </a:lnTo>
                  <a:lnTo>
                    <a:pt x="110" y="605"/>
                  </a:lnTo>
                  <a:lnTo>
                    <a:pt x="112" y="605"/>
                  </a:lnTo>
                  <a:lnTo>
                    <a:pt x="110" y="605"/>
                  </a:lnTo>
                  <a:lnTo>
                    <a:pt x="110" y="603"/>
                  </a:lnTo>
                  <a:lnTo>
                    <a:pt x="109" y="603"/>
                  </a:lnTo>
                  <a:lnTo>
                    <a:pt x="110" y="603"/>
                  </a:lnTo>
                  <a:lnTo>
                    <a:pt x="110" y="601"/>
                  </a:lnTo>
                  <a:lnTo>
                    <a:pt x="109" y="601"/>
                  </a:lnTo>
                  <a:lnTo>
                    <a:pt x="109" y="600"/>
                  </a:lnTo>
                  <a:lnTo>
                    <a:pt x="107" y="600"/>
                  </a:lnTo>
                  <a:lnTo>
                    <a:pt x="107" y="601"/>
                  </a:lnTo>
                  <a:lnTo>
                    <a:pt x="107" y="600"/>
                  </a:lnTo>
                  <a:lnTo>
                    <a:pt x="107" y="601"/>
                  </a:lnTo>
                  <a:lnTo>
                    <a:pt x="107" y="600"/>
                  </a:lnTo>
                  <a:lnTo>
                    <a:pt x="105" y="600"/>
                  </a:lnTo>
                  <a:lnTo>
                    <a:pt x="105" y="598"/>
                  </a:lnTo>
                  <a:lnTo>
                    <a:pt x="103" y="598"/>
                  </a:lnTo>
                  <a:lnTo>
                    <a:pt x="105" y="598"/>
                  </a:lnTo>
                  <a:lnTo>
                    <a:pt x="103" y="598"/>
                  </a:lnTo>
                  <a:lnTo>
                    <a:pt x="103" y="596"/>
                  </a:lnTo>
                  <a:lnTo>
                    <a:pt x="102" y="596"/>
                  </a:lnTo>
                  <a:lnTo>
                    <a:pt x="100" y="596"/>
                  </a:lnTo>
                  <a:lnTo>
                    <a:pt x="98" y="595"/>
                  </a:lnTo>
                  <a:lnTo>
                    <a:pt x="97" y="595"/>
                  </a:lnTo>
                  <a:lnTo>
                    <a:pt x="95" y="595"/>
                  </a:lnTo>
                  <a:lnTo>
                    <a:pt x="93" y="595"/>
                  </a:lnTo>
                  <a:lnTo>
                    <a:pt x="92" y="595"/>
                  </a:lnTo>
                  <a:lnTo>
                    <a:pt x="90" y="595"/>
                  </a:lnTo>
                  <a:lnTo>
                    <a:pt x="88" y="595"/>
                  </a:lnTo>
                  <a:lnTo>
                    <a:pt x="88" y="593"/>
                  </a:lnTo>
                  <a:lnTo>
                    <a:pt x="87" y="593"/>
                  </a:lnTo>
                  <a:lnTo>
                    <a:pt x="87" y="591"/>
                  </a:lnTo>
                  <a:lnTo>
                    <a:pt x="85" y="591"/>
                  </a:lnTo>
                  <a:lnTo>
                    <a:pt x="83" y="591"/>
                  </a:lnTo>
                  <a:lnTo>
                    <a:pt x="83" y="590"/>
                  </a:lnTo>
                  <a:lnTo>
                    <a:pt x="82" y="588"/>
                  </a:lnTo>
                  <a:lnTo>
                    <a:pt x="82" y="586"/>
                  </a:lnTo>
                  <a:lnTo>
                    <a:pt x="80" y="586"/>
                  </a:lnTo>
                  <a:lnTo>
                    <a:pt x="80" y="585"/>
                  </a:lnTo>
                  <a:lnTo>
                    <a:pt x="78" y="585"/>
                  </a:lnTo>
                  <a:lnTo>
                    <a:pt x="78" y="583"/>
                  </a:lnTo>
                  <a:lnTo>
                    <a:pt x="78" y="582"/>
                  </a:lnTo>
                  <a:lnTo>
                    <a:pt x="76" y="582"/>
                  </a:lnTo>
                  <a:lnTo>
                    <a:pt x="75" y="582"/>
                  </a:lnTo>
                  <a:lnTo>
                    <a:pt x="73" y="580"/>
                  </a:lnTo>
                  <a:lnTo>
                    <a:pt x="71" y="580"/>
                  </a:lnTo>
                  <a:lnTo>
                    <a:pt x="70" y="580"/>
                  </a:lnTo>
                  <a:lnTo>
                    <a:pt x="70" y="578"/>
                  </a:lnTo>
                  <a:lnTo>
                    <a:pt x="68" y="578"/>
                  </a:lnTo>
                  <a:lnTo>
                    <a:pt x="66" y="578"/>
                  </a:lnTo>
                  <a:lnTo>
                    <a:pt x="65" y="580"/>
                  </a:lnTo>
                  <a:lnTo>
                    <a:pt x="63" y="582"/>
                  </a:lnTo>
                  <a:lnTo>
                    <a:pt x="61" y="582"/>
                  </a:lnTo>
                  <a:lnTo>
                    <a:pt x="60" y="582"/>
                  </a:lnTo>
                  <a:lnTo>
                    <a:pt x="58" y="582"/>
                  </a:lnTo>
                  <a:lnTo>
                    <a:pt x="56" y="580"/>
                  </a:lnTo>
                  <a:lnTo>
                    <a:pt x="55" y="580"/>
                  </a:lnTo>
                  <a:lnTo>
                    <a:pt x="53" y="580"/>
                  </a:lnTo>
                  <a:lnTo>
                    <a:pt x="53" y="582"/>
                  </a:lnTo>
                  <a:lnTo>
                    <a:pt x="51" y="582"/>
                  </a:lnTo>
                  <a:lnTo>
                    <a:pt x="49" y="582"/>
                  </a:lnTo>
                  <a:lnTo>
                    <a:pt x="48" y="582"/>
                  </a:lnTo>
                  <a:lnTo>
                    <a:pt x="48" y="580"/>
                  </a:lnTo>
                  <a:lnTo>
                    <a:pt x="46" y="580"/>
                  </a:lnTo>
                  <a:lnTo>
                    <a:pt x="44" y="580"/>
                  </a:lnTo>
                  <a:lnTo>
                    <a:pt x="43" y="580"/>
                  </a:lnTo>
                  <a:lnTo>
                    <a:pt x="41" y="580"/>
                  </a:lnTo>
                  <a:lnTo>
                    <a:pt x="39" y="580"/>
                  </a:lnTo>
                  <a:lnTo>
                    <a:pt x="39" y="578"/>
                  </a:lnTo>
                  <a:lnTo>
                    <a:pt x="38" y="578"/>
                  </a:lnTo>
                  <a:lnTo>
                    <a:pt x="36" y="577"/>
                  </a:lnTo>
                  <a:lnTo>
                    <a:pt x="34" y="577"/>
                  </a:lnTo>
                  <a:lnTo>
                    <a:pt x="33" y="577"/>
                  </a:lnTo>
                  <a:lnTo>
                    <a:pt x="33" y="575"/>
                  </a:lnTo>
                  <a:lnTo>
                    <a:pt x="31" y="575"/>
                  </a:lnTo>
                  <a:lnTo>
                    <a:pt x="31" y="573"/>
                  </a:lnTo>
                  <a:lnTo>
                    <a:pt x="31" y="572"/>
                  </a:lnTo>
                  <a:lnTo>
                    <a:pt x="29" y="572"/>
                  </a:lnTo>
                  <a:lnTo>
                    <a:pt x="29" y="570"/>
                  </a:lnTo>
                  <a:lnTo>
                    <a:pt x="27" y="568"/>
                  </a:lnTo>
                  <a:lnTo>
                    <a:pt x="27" y="567"/>
                  </a:lnTo>
                  <a:lnTo>
                    <a:pt x="29" y="567"/>
                  </a:lnTo>
                  <a:lnTo>
                    <a:pt x="29" y="565"/>
                  </a:lnTo>
                  <a:lnTo>
                    <a:pt x="31" y="565"/>
                  </a:lnTo>
                  <a:lnTo>
                    <a:pt x="33" y="565"/>
                  </a:lnTo>
                  <a:lnTo>
                    <a:pt x="33" y="563"/>
                  </a:lnTo>
                  <a:lnTo>
                    <a:pt x="34" y="562"/>
                  </a:lnTo>
                  <a:lnTo>
                    <a:pt x="36" y="560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8" y="557"/>
                  </a:lnTo>
                  <a:lnTo>
                    <a:pt x="39" y="557"/>
                  </a:lnTo>
                  <a:lnTo>
                    <a:pt x="41" y="557"/>
                  </a:lnTo>
                  <a:lnTo>
                    <a:pt x="43" y="557"/>
                  </a:lnTo>
                  <a:lnTo>
                    <a:pt x="44" y="555"/>
                  </a:lnTo>
                  <a:lnTo>
                    <a:pt x="44" y="554"/>
                  </a:lnTo>
                  <a:lnTo>
                    <a:pt x="46" y="554"/>
                  </a:lnTo>
                  <a:lnTo>
                    <a:pt x="46" y="552"/>
                  </a:lnTo>
                  <a:lnTo>
                    <a:pt x="48" y="552"/>
                  </a:lnTo>
                  <a:lnTo>
                    <a:pt x="48" y="550"/>
                  </a:lnTo>
                  <a:lnTo>
                    <a:pt x="46" y="549"/>
                  </a:lnTo>
                  <a:lnTo>
                    <a:pt x="44" y="547"/>
                  </a:lnTo>
                  <a:lnTo>
                    <a:pt x="43" y="547"/>
                  </a:lnTo>
                  <a:lnTo>
                    <a:pt x="41" y="547"/>
                  </a:lnTo>
                  <a:lnTo>
                    <a:pt x="39" y="547"/>
                  </a:lnTo>
                  <a:lnTo>
                    <a:pt x="38" y="547"/>
                  </a:lnTo>
                  <a:lnTo>
                    <a:pt x="33" y="545"/>
                  </a:lnTo>
                  <a:lnTo>
                    <a:pt x="31" y="545"/>
                  </a:lnTo>
                  <a:lnTo>
                    <a:pt x="29" y="545"/>
                  </a:lnTo>
                  <a:lnTo>
                    <a:pt x="27" y="545"/>
                  </a:lnTo>
                  <a:lnTo>
                    <a:pt x="26" y="545"/>
                  </a:lnTo>
                  <a:lnTo>
                    <a:pt x="24" y="547"/>
                  </a:lnTo>
                  <a:lnTo>
                    <a:pt x="22" y="549"/>
                  </a:lnTo>
                  <a:lnTo>
                    <a:pt x="22" y="550"/>
                  </a:lnTo>
                  <a:lnTo>
                    <a:pt x="21" y="550"/>
                  </a:lnTo>
                  <a:lnTo>
                    <a:pt x="21" y="549"/>
                  </a:lnTo>
                  <a:lnTo>
                    <a:pt x="19" y="549"/>
                  </a:lnTo>
                  <a:lnTo>
                    <a:pt x="17" y="549"/>
                  </a:lnTo>
                  <a:lnTo>
                    <a:pt x="17" y="547"/>
                  </a:lnTo>
                  <a:lnTo>
                    <a:pt x="16" y="547"/>
                  </a:lnTo>
                  <a:lnTo>
                    <a:pt x="16" y="545"/>
                  </a:lnTo>
                  <a:lnTo>
                    <a:pt x="16" y="544"/>
                  </a:lnTo>
                  <a:lnTo>
                    <a:pt x="16" y="542"/>
                  </a:lnTo>
                  <a:lnTo>
                    <a:pt x="14" y="542"/>
                  </a:lnTo>
                  <a:lnTo>
                    <a:pt x="14" y="540"/>
                  </a:lnTo>
                  <a:lnTo>
                    <a:pt x="14" y="539"/>
                  </a:lnTo>
                  <a:lnTo>
                    <a:pt x="14" y="537"/>
                  </a:lnTo>
                  <a:lnTo>
                    <a:pt x="12" y="532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1" y="526"/>
                  </a:lnTo>
                  <a:lnTo>
                    <a:pt x="11" y="524"/>
                  </a:lnTo>
                  <a:lnTo>
                    <a:pt x="12" y="524"/>
                  </a:lnTo>
                  <a:lnTo>
                    <a:pt x="12" y="522"/>
                  </a:lnTo>
                  <a:lnTo>
                    <a:pt x="14" y="522"/>
                  </a:lnTo>
                  <a:lnTo>
                    <a:pt x="16" y="522"/>
                  </a:lnTo>
                  <a:lnTo>
                    <a:pt x="17" y="522"/>
                  </a:lnTo>
                  <a:lnTo>
                    <a:pt x="17" y="521"/>
                  </a:lnTo>
                  <a:lnTo>
                    <a:pt x="17" y="519"/>
                  </a:lnTo>
                  <a:lnTo>
                    <a:pt x="17" y="517"/>
                  </a:lnTo>
                  <a:lnTo>
                    <a:pt x="17" y="516"/>
                  </a:lnTo>
                  <a:lnTo>
                    <a:pt x="17" y="514"/>
                  </a:lnTo>
                  <a:lnTo>
                    <a:pt x="16" y="513"/>
                  </a:lnTo>
                  <a:lnTo>
                    <a:pt x="16" y="511"/>
                  </a:lnTo>
                  <a:lnTo>
                    <a:pt x="14" y="511"/>
                  </a:lnTo>
                  <a:lnTo>
                    <a:pt x="12" y="511"/>
                  </a:lnTo>
                  <a:lnTo>
                    <a:pt x="12" y="509"/>
                  </a:lnTo>
                  <a:lnTo>
                    <a:pt x="12" y="508"/>
                  </a:lnTo>
                  <a:lnTo>
                    <a:pt x="12" y="506"/>
                  </a:lnTo>
                  <a:lnTo>
                    <a:pt x="11" y="506"/>
                  </a:lnTo>
                  <a:lnTo>
                    <a:pt x="12" y="504"/>
                  </a:lnTo>
                  <a:lnTo>
                    <a:pt x="11" y="504"/>
                  </a:lnTo>
                  <a:lnTo>
                    <a:pt x="12" y="504"/>
                  </a:lnTo>
                  <a:lnTo>
                    <a:pt x="12" y="503"/>
                  </a:lnTo>
                  <a:lnTo>
                    <a:pt x="11" y="503"/>
                  </a:lnTo>
                  <a:lnTo>
                    <a:pt x="11" y="501"/>
                  </a:lnTo>
                  <a:lnTo>
                    <a:pt x="11" y="499"/>
                  </a:lnTo>
                  <a:lnTo>
                    <a:pt x="9" y="499"/>
                  </a:lnTo>
                  <a:lnTo>
                    <a:pt x="9" y="498"/>
                  </a:lnTo>
                  <a:lnTo>
                    <a:pt x="9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6" y="494"/>
                  </a:lnTo>
                  <a:lnTo>
                    <a:pt x="6" y="493"/>
                  </a:lnTo>
                  <a:lnTo>
                    <a:pt x="4" y="493"/>
                  </a:lnTo>
                  <a:lnTo>
                    <a:pt x="4" y="491"/>
                  </a:lnTo>
                  <a:lnTo>
                    <a:pt x="4" y="493"/>
                  </a:lnTo>
                  <a:lnTo>
                    <a:pt x="4" y="491"/>
                  </a:lnTo>
                  <a:lnTo>
                    <a:pt x="2" y="491"/>
                  </a:lnTo>
                  <a:lnTo>
                    <a:pt x="2" y="490"/>
                  </a:lnTo>
                  <a:lnTo>
                    <a:pt x="2" y="488"/>
                  </a:lnTo>
                  <a:lnTo>
                    <a:pt x="2" y="486"/>
                  </a:lnTo>
                  <a:lnTo>
                    <a:pt x="0" y="486"/>
                  </a:lnTo>
                  <a:lnTo>
                    <a:pt x="2" y="486"/>
                  </a:lnTo>
                  <a:lnTo>
                    <a:pt x="0" y="486"/>
                  </a:lnTo>
                  <a:lnTo>
                    <a:pt x="0" y="485"/>
                  </a:lnTo>
                  <a:lnTo>
                    <a:pt x="0" y="483"/>
                  </a:lnTo>
                  <a:lnTo>
                    <a:pt x="2" y="483"/>
                  </a:lnTo>
                  <a:lnTo>
                    <a:pt x="0" y="483"/>
                  </a:lnTo>
                  <a:lnTo>
                    <a:pt x="2" y="483"/>
                  </a:lnTo>
                  <a:lnTo>
                    <a:pt x="0" y="483"/>
                  </a:lnTo>
                  <a:lnTo>
                    <a:pt x="2" y="483"/>
                  </a:lnTo>
                  <a:lnTo>
                    <a:pt x="2" y="481"/>
                  </a:lnTo>
                  <a:lnTo>
                    <a:pt x="0" y="481"/>
                  </a:lnTo>
                  <a:lnTo>
                    <a:pt x="2" y="481"/>
                  </a:lnTo>
                  <a:lnTo>
                    <a:pt x="2" y="480"/>
                  </a:lnTo>
                  <a:lnTo>
                    <a:pt x="2" y="478"/>
                  </a:lnTo>
                  <a:lnTo>
                    <a:pt x="0" y="478"/>
                  </a:lnTo>
                  <a:lnTo>
                    <a:pt x="2" y="476"/>
                  </a:lnTo>
                  <a:lnTo>
                    <a:pt x="0" y="476"/>
                  </a:lnTo>
                  <a:lnTo>
                    <a:pt x="2" y="476"/>
                  </a:lnTo>
                  <a:lnTo>
                    <a:pt x="2" y="475"/>
                  </a:lnTo>
                  <a:lnTo>
                    <a:pt x="2" y="473"/>
                  </a:lnTo>
                  <a:lnTo>
                    <a:pt x="2" y="471"/>
                  </a:lnTo>
                  <a:lnTo>
                    <a:pt x="2" y="470"/>
                  </a:lnTo>
                  <a:lnTo>
                    <a:pt x="4" y="468"/>
                  </a:lnTo>
                  <a:lnTo>
                    <a:pt x="4" y="467"/>
                  </a:lnTo>
                  <a:lnTo>
                    <a:pt x="2" y="467"/>
                  </a:lnTo>
                  <a:lnTo>
                    <a:pt x="4" y="467"/>
                  </a:lnTo>
                  <a:lnTo>
                    <a:pt x="2" y="467"/>
                  </a:lnTo>
                  <a:lnTo>
                    <a:pt x="2" y="465"/>
                  </a:lnTo>
                  <a:lnTo>
                    <a:pt x="4" y="465"/>
                  </a:lnTo>
                  <a:lnTo>
                    <a:pt x="2" y="465"/>
                  </a:lnTo>
                  <a:lnTo>
                    <a:pt x="4" y="465"/>
                  </a:lnTo>
                  <a:lnTo>
                    <a:pt x="4" y="463"/>
                  </a:lnTo>
                  <a:lnTo>
                    <a:pt x="6" y="463"/>
                  </a:lnTo>
                  <a:lnTo>
                    <a:pt x="6" y="462"/>
                  </a:lnTo>
                  <a:lnTo>
                    <a:pt x="4" y="462"/>
                  </a:lnTo>
                  <a:lnTo>
                    <a:pt x="6" y="462"/>
                  </a:lnTo>
                  <a:lnTo>
                    <a:pt x="6" y="460"/>
                  </a:lnTo>
                  <a:lnTo>
                    <a:pt x="6" y="462"/>
                  </a:lnTo>
                  <a:lnTo>
                    <a:pt x="6" y="460"/>
                  </a:lnTo>
                  <a:lnTo>
                    <a:pt x="6" y="458"/>
                  </a:lnTo>
                  <a:lnTo>
                    <a:pt x="6" y="457"/>
                  </a:lnTo>
                  <a:lnTo>
                    <a:pt x="4" y="455"/>
                  </a:lnTo>
                  <a:lnTo>
                    <a:pt x="6" y="455"/>
                  </a:lnTo>
                  <a:lnTo>
                    <a:pt x="4" y="455"/>
                  </a:lnTo>
                  <a:lnTo>
                    <a:pt x="4" y="453"/>
                  </a:lnTo>
                  <a:lnTo>
                    <a:pt x="6" y="455"/>
                  </a:lnTo>
                  <a:lnTo>
                    <a:pt x="6" y="453"/>
                  </a:lnTo>
                  <a:lnTo>
                    <a:pt x="4" y="453"/>
                  </a:lnTo>
                  <a:lnTo>
                    <a:pt x="4" y="452"/>
                  </a:lnTo>
                  <a:lnTo>
                    <a:pt x="6" y="452"/>
                  </a:lnTo>
                  <a:lnTo>
                    <a:pt x="6" y="450"/>
                  </a:lnTo>
                  <a:lnTo>
                    <a:pt x="7" y="448"/>
                  </a:lnTo>
                  <a:lnTo>
                    <a:pt x="7" y="450"/>
                  </a:lnTo>
                  <a:lnTo>
                    <a:pt x="7" y="448"/>
                  </a:lnTo>
                  <a:lnTo>
                    <a:pt x="9" y="448"/>
                  </a:lnTo>
                  <a:lnTo>
                    <a:pt x="9" y="447"/>
                  </a:lnTo>
                  <a:lnTo>
                    <a:pt x="9" y="445"/>
                  </a:lnTo>
                  <a:lnTo>
                    <a:pt x="9" y="444"/>
                  </a:lnTo>
                  <a:lnTo>
                    <a:pt x="11" y="444"/>
                  </a:lnTo>
                  <a:lnTo>
                    <a:pt x="11" y="442"/>
                  </a:lnTo>
                  <a:lnTo>
                    <a:pt x="9" y="442"/>
                  </a:lnTo>
                  <a:lnTo>
                    <a:pt x="11" y="442"/>
                  </a:lnTo>
                  <a:lnTo>
                    <a:pt x="11" y="440"/>
                  </a:lnTo>
                  <a:lnTo>
                    <a:pt x="11" y="442"/>
                  </a:lnTo>
                  <a:lnTo>
                    <a:pt x="11" y="440"/>
                  </a:lnTo>
                  <a:lnTo>
                    <a:pt x="12" y="440"/>
                  </a:lnTo>
                  <a:lnTo>
                    <a:pt x="12" y="439"/>
                  </a:lnTo>
                  <a:lnTo>
                    <a:pt x="14" y="439"/>
                  </a:lnTo>
                  <a:lnTo>
                    <a:pt x="14" y="437"/>
                  </a:lnTo>
                  <a:lnTo>
                    <a:pt x="14" y="435"/>
                  </a:lnTo>
                  <a:lnTo>
                    <a:pt x="16" y="435"/>
                  </a:lnTo>
                  <a:lnTo>
                    <a:pt x="16" y="434"/>
                  </a:lnTo>
                  <a:lnTo>
                    <a:pt x="16" y="435"/>
                  </a:lnTo>
                  <a:lnTo>
                    <a:pt x="16" y="434"/>
                  </a:lnTo>
                  <a:lnTo>
                    <a:pt x="17" y="434"/>
                  </a:lnTo>
                  <a:lnTo>
                    <a:pt x="16" y="434"/>
                  </a:lnTo>
                  <a:lnTo>
                    <a:pt x="17" y="434"/>
                  </a:lnTo>
                  <a:lnTo>
                    <a:pt x="17" y="432"/>
                  </a:lnTo>
                  <a:lnTo>
                    <a:pt x="17" y="434"/>
                  </a:lnTo>
                  <a:lnTo>
                    <a:pt x="17" y="432"/>
                  </a:lnTo>
                  <a:lnTo>
                    <a:pt x="19" y="432"/>
                  </a:lnTo>
                  <a:lnTo>
                    <a:pt x="19" y="430"/>
                  </a:lnTo>
                  <a:lnTo>
                    <a:pt x="17" y="430"/>
                  </a:lnTo>
                  <a:lnTo>
                    <a:pt x="17" y="429"/>
                  </a:lnTo>
                  <a:lnTo>
                    <a:pt x="19" y="429"/>
                  </a:lnTo>
                  <a:lnTo>
                    <a:pt x="17" y="429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19" y="426"/>
                  </a:lnTo>
                  <a:lnTo>
                    <a:pt x="21" y="426"/>
                  </a:lnTo>
                  <a:lnTo>
                    <a:pt x="19" y="424"/>
                  </a:lnTo>
                  <a:lnTo>
                    <a:pt x="19" y="422"/>
                  </a:lnTo>
                  <a:lnTo>
                    <a:pt x="21" y="422"/>
                  </a:lnTo>
                  <a:lnTo>
                    <a:pt x="21" y="421"/>
                  </a:lnTo>
                  <a:lnTo>
                    <a:pt x="21" y="419"/>
                  </a:lnTo>
                  <a:lnTo>
                    <a:pt x="22" y="419"/>
                  </a:lnTo>
                  <a:lnTo>
                    <a:pt x="21" y="419"/>
                  </a:lnTo>
                  <a:lnTo>
                    <a:pt x="21" y="417"/>
                  </a:lnTo>
                  <a:lnTo>
                    <a:pt x="22" y="417"/>
                  </a:lnTo>
                  <a:lnTo>
                    <a:pt x="22" y="416"/>
                  </a:lnTo>
                  <a:lnTo>
                    <a:pt x="24" y="414"/>
                  </a:lnTo>
                  <a:lnTo>
                    <a:pt x="22" y="414"/>
                  </a:lnTo>
                  <a:lnTo>
                    <a:pt x="24" y="414"/>
                  </a:lnTo>
                  <a:lnTo>
                    <a:pt x="24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6" y="412"/>
                  </a:lnTo>
                  <a:lnTo>
                    <a:pt x="27" y="412"/>
                  </a:lnTo>
                  <a:lnTo>
                    <a:pt x="27" y="414"/>
                  </a:lnTo>
                  <a:lnTo>
                    <a:pt x="29" y="412"/>
                  </a:lnTo>
                  <a:lnTo>
                    <a:pt x="27" y="412"/>
                  </a:lnTo>
                  <a:lnTo>
                    <a:pt x="29" y="412"/>
                  </a:lnTo>
                  <a:lnTo>
                    <a:pt x="31" y="412"/>
                  </a:lnTo>
                  <a:lnTo>
                    <a:pt x="29" y="411"/>
                  </a:lnTo>
                  <a:lnTo>
                    <a:pt x="31" y="411"/>
                  </a:lnTo>
                  <a:lnTo>
                    <a:pt x="31" y="409"/>
                  </a:lnTo>
                  <a:lnTo>
                    <a:pt x="31" y="407"/>
                  </a:lnTo>
                  <a:lnTo>
                    <a:pt x="33" y="407"/>
                  </a:lnTo>
                  <a:lnTo>
                    <a:pt x="33" y="409"/>
                  </a:lnTo>
                  <a:lnTo>
                    <a:pt x="31" y="409"/>
                  </a:lnTo>
                  <a:lnTo>
                    <a:pt x="33" y="409"/>
                  </a:lnTo>
                  <a:lnTo>
                    <a:pt x="33" y="407"/>
                  </a:lnTo>
                  <a:lnTo>
                    <a:pt x="34" y="407"/>
                  </a:lnTo>
                  <a:lnTo>
                    <a:pt x="34" y="406"/>
                  </a:lnTo>
                  <a:lnTo>
                    <a:pt x="36" y="406"/>
                  </a:lnTo>
                  <a:lnTo>
                    <a:pt x="34" y="406"/>
                  </a:lnTo>
                  <a:lnTo>
                    <a:pt x="36" y="406"/>
                  </a:lnTo>
                  <a:lnTo>
                    <a:pt x="36" y="404"/>
                  </a:lnTo>
                  <a:lnTo>
                    <a:pt x="36" y="406"/>
                  </a:lnTo>
                  <a:lnTo>
                    <a:pt x="38" y="406"/>
                  </a:lnTo>
                  <a:lnTo>
                    <a:pt x="38" y="404"/>
                  </a:lnTo>
                  <a:lnTo>
                    <a:pt x="39" y="404"/>
                  </a:lnTo>
                  <a:lnTo>
                    <a:pt x="41" y="404"/>
                  </a:lnTo>
                  <a:lnTo>
                    <a:pt x="41" y="403"/>
                  </a:lnTo>
                  <a:lnTo>
                    <a:pt x="43" y="403"/>
                  </a:lnTo>
                  <a:lnTo>
                    <a:pt x="43" y="401"/>
                  </a:lnTo>
                  <a:lnTo>
                    <a:pt x="43" y="403"/>
                  </a:lnTo>
                  <a:lnTo>
                    <a:pt x="44" y="403"/>
                  </a:lnTo>
                  <a:lnTo>
                    <a:pt x="44" y="401"/>
                  </a:lnTo>
                  <a:lnTo>
                    <a:pt x="44" y="399"/>
                  </a:lnTo>
                  <a:lnTo>
                    <a:pt x="46" y="399"/>
                  </a:lnTo>
                  <a:lnTo>
                    <a:pt x="46" y="398"/>
                  </a:lnTo>
                  <a:lnTo>
                    <a:pt x="48" y="399"/>
                  </a:lnTo>
                  <a:lnTo>
                    <a:pt x="48" y="398"/>
                  </a:lnTo>
                  <a:lnTo>
                    <a:pt x="48" y="396"/>
                  </a:lnTo>
                  <a:lnTo>
                    <a:pt x="48" y="394"/>
                  </a:lnTo>
                  <a:lnTo>
                    <a:pt x="46" y="396"/>
                  </a:lnTo>
                  <a:lnTo>
                    <a:pt x="46" y="394"/>
                  </a:lnTo>
                  <a:lnTo>
                    <a:pt x="48" y="394"/>
                  </a:lnTo>
                  <a:lnTo>
                    <a:pt x="49" y="394"/>
                  </a:lnTo>
                  <a:lnTo>
                    <a:pt x="49" y="393"/>
                  </a:lnTo>
                  <a:lnTo>
                    <a:pt x="49" y="391"/>
                  </a:lnTo>
                  <a:lnTo>
                    <a:pt x="51" y="393"/>
                  </a:lnTo>
                  <a:lnTo>
                    <a:pt x="51" y="391"/>
                  </a:lnTo>
                  <a:lnTo>
                    <a:pt x="51" y="389"/>
                  </a:lnTo>
                  <a:lnTo>
                    <a:pt x="49" y="389"/>
                  </a:lnTo>
                  <a:lnTo>
                    <a:pt x="49" y="388"/>
                  </a:lnTo>
                  <a:lnTo>
                    <a:pt x="51" y="388"/>
                  </a:lnTo>
                  <a:lnTo>
                    <a:pt x="53" y="388"/>
                  </a:lnTo>
                  <a:lnTo>
                    <a:pt x="53" y="386"/>
                  </a:lnTo>
                  <a:lnTo>
                    <a:pt x="55" y="386"/>
                  </a:lnTo>
                  <a:lnTo>
                    <a:pt x="55" y="388"/>
                  </a:lnTo>
                  <a:lnTo>
                    <a:pt x="56" y="388"/>
                  </a:lnTo>
                  <a:lnTo>
                    <a:pt x="56" y="386"/>
                  </a:lnTo>
                  <a:lnTo>
                    <a:pt x="56" y="384"/>
                  </a:lnTo>
                  <a:lnTo>
                    <a:pt x="58" y="384"/>
                  </a:lnTo>
                  <a:lnTo>
                    <a:pt x="58" y="383"/>
                  </a:lnTo>
                  <a:lnTo>
                    <a:pt x="58" y="384"/>
                  </a:lnTo>
                  <a:lnTo>
                    <a:pt x="60" y="384"/>
                  </a:lnTo>
                  <a:lnTo>
                    <a:pt x="60" y="383"/>
                  </a:lnTo>
                  <a:lnTo>
                    <a:pt x="60" y="381"/>
                  </a:lnTo>
                  <a:lnTo>
                    <a:pt x="60" y="380"/>
                  </a:lnTo>
                  <a:lnTo>
                    <a:pt x="61" y="380"/>
                  </a:lnTo>
                  <a:lnTo>
                    <a:pt x="63" y="378"/>
                  </a:lnTo>
                  <a:lnTo>
                    <a:pt x="61" y="378"/>
                  </a:lnTo>
                  <a:lnTo>
                    <a:pt x="63" y="378"/>
                  </a:lnTo>
                  <a:lnTo>
                    <a:pt x="61" y="378"/>
                  </a:lnTo>
                  <a:lnTo>
                    <a:pt x="61" y="376"/>
                  </a:lnTo>
                  <a:lnTo>
                    <a:pt x="63" y="376"/>
                  </a:lnTo>
                  <a:lnTo>
                    <a:pt x="61" y="376"/>
                  </a:lnTo>
                  <a:lnTo>
                    <a:pt x="61" y="375"/>
                  </a:lnTo>
                  <a:lnTo>
                    <a:pt x="60" y="375"/>
                  </a:lnTo>
                  <a:lnTo>
                    <a:pt x="60" y="373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58" y="371"/>
                  </a:lnTo>
                  <a:lnTo>
                    <a:pt x="56" y="371"/>
                  </a:lnTo>
                  <a:lnTo>
                    <a:pt x="55" y="370"/>
                  </a:lnTo>
                  <a:lnTo>
                    <a:pt x="55" y="368"/>
                  </a:lnTo>
                  <a:lnTo>
                    <a:pt x="55" y="366"/>
                  </a:lnTo>
                  <a:lnTo>
                    <a:pt x="55" y="365"/>
                  </a:lnTo>
                  <a:lnTo>
                    <a:pt x="55" y="363"/>
                  </a:lnTo>
                  <a:lnTo>
                    <a:pt x="55" y="361"/>
                  </a:lnTo>
                  <a:lnTo>
                    <a:pt x="56" y="361"/>
                  </a:lnTo>
                  <a:lnTo>
                    <a:pt x="56" y="360"/>
                  </a:lnTo>
                  <a:lnTo>
                    <a:pt x="58" y="360"/>
                  </a:lnTo>
                  <a:lnTo>
                    <a:pt x="60" y="360"/>
                  </a:lnTo>
                  <a:lnTo>
                    <a:pt x="61" y="360"/>
                  </a:lnTo>
                  <a:lnTo>
                    <a:pt x="61" y="358"/>
                  </a:lnTo>
                  <a:lnTo>
                    <a:pt x="63" y="358"/>
                  </a:lnTo>
                  <a:lnTo>
                    <a:pt x="65" y="358"/>
                  </a:lnTo>
                  <a:lnTo>
                    <a:pt x="65" y="357"/>
                  </a:lnTo>
                  <a:lnTo>
                    <a:pt x="66" y="358"/>
                  </a:lnTo>
                  <a:lnTo>
                    <a:pt x="68" y="358"/>
                  </a:lnTo>
                  <a:lnTo>
                    <a:pt x="68" y="357"/>
                  </a:lnTo>
                  <a:lnTo>
                    <a:pt x="66" y="357"/>
                  </a:lnTo>
                  <a:lnTo>
                    <a:pt x="66" y="355"/>
                  </a:lnTo>
                  <a:lnTo>
                    <a:pt x="66" y="353"/>
                  </a:lnTo>
                  <a:lnTo>
                    <a:pt x="68" y="355"/>
                  </a:lnTo>
                  <a:lnTo>
                    <a:pt x="68" y="353"/>
                  </a:lnTo>
                  <a:lnTo>
                    <a:pt x="68" y="352"/>
                  </a:lnTo>
                  <a:lnTo>
                    <a:pt x="68" y="350"/>
                  </a:lnTo>
                  <a:lnTo>
                    <a:pt x="68" y="348"/>
                  </a:lnTo>
                  <a:lnTo>
                    <a:pt x="70" y="348"/>
                  </a:lnTo>
                  <a:lnTo>
                    <a:pt x="70" y="347"/>
                  </a:lnTo>
                  <a:lnTo>
                    <a:pt x="70" y="345"/>
                  </a:lnTo>
                  <a:lnTo>
                    <a:pt x="71" y="345"/>
                  </a:lnTo>
                  <a:lnTo>
                    <a:pt x="71" y="347"/>
                  </a:lnTo>
                  <a:lnTo>
                    <a:pt x="73" y="347"/>
                  </a:lnTo>
                  <a:lnTo>
                    <a:pt x="73" y="345"/>
                  </a:lnTo>
                  <a:lnTo>
                    <a:pt x="75" y="345"/>
                  </a:lnTo>
                  <a:lnTo>
                    <a:pt x="76" y="345"/>
                  </a:lnTo>
                  <a:lnTo>
                    <a:pt x="76" y="343"/>
                  </a:lnTo>
                  <a:lnTo>
                    <a:pt x="78" y="343"/>
                  </a:lnTo>
                  <a:lnTo>
                    <a:pt x="80" y="343"/>
                  </a:lnTo>
                  <a:lnTo>
                    <a:pt x="80" y="342"/>
                  </a:lnTo>
                  <a:lnTo>
                    <a:pt x="82" y="342"/>
                  </a:lnTo>
                  <a:lnTo>
                    <a:pt x="83" y="342"/>
                  </a:lnTo>
                  <a:lnTo>
                    <a:pt x="85" y="342"/>
                  </a:lnTo>
                  <a:lnTo>
                    <a:pt x="85" y="340"/>
                  </a:lnTo>
                  <a:lnTo>
                    <a:pt x="87" y="342"/>
                  </a:lnTo>
                  <a:lnTo>
                    <a:pt x="87" y="340"/>
                  </a:lnTo>
                  <a:lnTo>
                    <a:pt x="88" y="340"/>
                  </a:lnTo>
                  <a:lnTo>
                    <a:pt x="88" y="338"/>
                  </a:lnTo>
                  <a:lnTo>
                    <a:pt x="90" y="337"/>
                  </a:lnTo>
                  <a:lnTo>
                    <a:pt x="88" y="337"/>
                  </a:lnTo>
                  <a:lnTo>
                    <a:pt x="90" y="337"/>
                  </a:lnTo>
                  <a:lnTo>
                    <a:pt x="90" y="335"/>
                  </a:lnTo>
                  <a:lnTo>
                    <a:pt x="90" y="334"/>
                  </a:lnTo>
                  <a:lnTo>
                    <a:pt x="92" y="334"/>
                  </a:lnTo>
                  <a:lnTo>
                    <a:pt x="92" y="332"/>
                  </a:lnTo>
                  <a:lnTo>
                    <a:pt x="92" y="330"/>
                  </a:lnTo>
                  <a:lnTo>
                    <a:pt x="93" y="329"/>
                  </a:lnTo>
                  <a:lnTo>
                    <a:pt x="95" y="329"/>
                  </a:lnTo>
                  <a:lnTo>
                    <a:pt x="95" y="327"/>
                  </a:lnTo>
                  <a:lnTo>
                    <a:pt x="95" y="325"/>
                  </a:lnTo>
                  <a:lnTo>
                    <a:pt x="95" y="324"/>
                  </a:lnTo>
                  <a:lnTo>
                    <a:pt x="97" y="324"/>
                  </a:lnTo>
                  <a:lnTo>
                    <a:pt x="98" y="324"/>
                  </a:lnTo>
                  <a:lnTo>
                    <a:pt x="100" y="324"/>
                  </a:lnTo>
                  <a:lnTo>
                    <a:pt x="100" y="322"/>
                  </a:lnTo>
                  <a:lnTo>
                    <a:pt x="102" y="322"/>
                  </a:lnTo>
                  <a:lnTo>
                    <a:pt x="103" y="324"/>
                  </a:lnTo>
                  <a:lnTo>
                    <a:pt x="105" y="324"/>
                  </a:lnTo>
                  <a:lnTo>
                    <a:pt x="107" y="324"/>
                  </a:lnTo>
                  <a:lnTo>
                    <a:pt x="109" y="322"/>
                  </a:lnTo>
                  <a:lnTo>
                    <a:pt x="110" y="322"/>
                  </a:lnTo>
                  <a:lnTo>
                    <a:pt x="110" y="324"/>
                  </a:lnTo>
                  <a:lnTo>
                    <a:pt x="110" y="322"/>
                  </a:lnTo>
                  <a:lnTo>
                    <a:pt x="112" y="322"/>
                  </a:lnTo>
                  <a:lnTo>
                    <a:pt x="114" y="322"/>
                  </a:lnTo>
                  <a:lnTo>
                    <a:pt x="114" y="324"/>
                  </a:lnTo>
                  <a:lnTo>
                    <a:pt x="115" y="324"/>
                  </a:lnTo>
                  <a:lnTo>
                    <a:pt x="117" y="322"/>
                  </a:lnTo>
                  <a:lnTo>
                    <a:pt x="117" y="324"/>
                  </a:lnTo>
                  <a:lnTo>
                    <a:pt x="119" y="322"/>
                  </a:lnTo>
                  <a:lnTo>
                    <a:pt x="120" y="322"/>
                  </a:lnTo>
                  <a:lnTo>
                    <a:pt x="120" y="320"/>
                  </a:lnTo>
                  <a:lnTo>
                    <a:pt x="120" y="319"/>
                  </a:lnTo>
                  <a:lnTo>
                    <a:pt x="122" y="319"/>
                  </a:lnTo>
                  <a:lnTo>
                    <a:pt x="124" y="319"/>
                  </a:lnTo>
                  <a:lnTo>
                    <a:pt x="124" y="317"/>
                  </a:lnTo>
                  <a:lnTo>
                    <a:pt x="124" y="315"/>
                  </a:lnTo>
                  <a:lnTo>
                    <a:pt x="125" y="315"/>
                  </a:lnTo>
                  <a:lnTo>
                    <a:pt x="127" y="315"/>
                  </a:lnTo>
                  <a:lnTo>
                    <a:pt x="129" y="317"/>
                  </a:lnTo>
                  <a:lnTo>
                    <a:pt x="131" y="317"/>
                  </a:lnTo>
                  <a:lnTo>
                    <a:pt x="131" y="315"/>
                  </a:lnTo>
                  <a:lnTo>
                    <a:pt x="132" y="315"/>
                  </a:lnTo>
                  <a:lnTo>
                    <a:pt x="132" y="314"/>
                  </a:lnTo>
                  <a:lnTo>
                    <a:pt x="134" y="312"/>
                  </a:lnTo>
                  <a:lnTo>
                    <a:pt x="136" y="311"/>
                  </a:lnTo>
                  <a:lnTo>
                    <a:pt x="137" y="309"/>
                  </a:lnTo>
                  <a:lnTo>
                    <a:pt x="139" y="307"/>
                  </a:lnTo>
                  <a:lnTo>
                    <a:pt x="137" y="307"/>
                  </a:lnTo>
                  <a:lnTo>
                    <a:pt x="139" y="307"/>
                  </a:lnTo>
                  <a:lnTo>
                    <a:pt x="139" y="306"/>
                  </a:lnTo>
                  <a:lnTo>
                    <a:pt x="142" y="301"/>
                  </a:lnTo>
                  <a:lnTo>
                    <a:pt x="142" y="299"/>
                  </a:lnTo>
                  <a:lnTo>
                    <a:pt x="142" y="297"/>
                  </a:lnTo>
                  <a:lnTo>
                    <a:pt x="141" y="292"/>
                  </a:lnTo>
                  <a:lnTo>
                    <a:pt x="141" y="291"/>
                  </a:lnTo>
                  <a:lnTo>
                    <a:pt x="142" y="291"/>
                  </a:lnTo>
                  <a:lnTo>
                    <a:pt x="142" y="292"/>
                  </a:lnTo>
                  <a:lnTo>
                    <a:pt x="144" y="292"/>
                  </a:lnTo>
                  <a:lnTo>
                    <a:pt x="146" y="292"/>
                  </a:lnTo>
                  <a:lnTo>
                    <a:pt x="146" y="291"/>
                  </a:lnTo>
                  <a:lnTo>
                    <a:pt x="144" y="289"/>
                  </a:lnTo>
                  <a:lnTo>
                    <a:pt x="144" y="288"/>
                  </a:lnTo>
                  <a:lnTo>
                    <a:pt x="146" y="288"/>
                  </a:lnTo>
                  <a:lnTo>
                    <a:pt x="147" y="288"/>
                  </a:lnTo>
                  <a:lnTo>
                    <a:pt x="147" y="286"/>
                  </a:lnTo>
                  <a:lnTo>
                    <a:pt x="147" y="284"/>
                  </a:lnTo>
                  <a:lnTo>
                    <a:pt x="147" y="283"/>
                  </a:lnTo>
                  <a:lnTo>
                    <a:pt x="149" y="281"/>
                  </a:lnTo>
                  <a:lnTo>
                    <a:pt x="147" y="279"/>
                  </a:lnTo>
                  <a:lnTo>
                    <a:pt x="149" y="279"/>
                  </a:lnTo>
                  <a:lnTo>
                    <a:pt x="149" y="278"/>
                  </a:lnTo>
                  <a:lnTo>
                    <a:pt x="151" y="276"/>
                  </a:lnTo>
                  <a:lnTo>
                    <a:pt x="151" y="274"/>
                  </a:lnTo>
                  <a:lnTo>
                    <a:pt x="149" y="273"/>
                  </a:lnTo>
                  <a:lnTo>
                    <a:pt x="149" y="271"/>
                  </a:lnTo>
                  <a:lnTo>
                    <a:pt x="149" y="269"/>
                  </a:lnTo>
                  <a:lnTo>
                    <a:pt x="149" y="268"/>
                  </a:lnTo>
                  <a:lnTo>
                    <a:pt x="151" y="268"/>
                  </a:lnTo>
                  <a:lnTo>
                    <a:pt x="152" y="266"/>
                  </a:lnTo>
                  <a:lnTo>
                    <a:pt x="152" y="265"/>
                  </a:lnTo>
                  <a:lnTo>
                    <a:pt x="151" y="265"/>
                  </a:lnTo>
                  <a:lnTo>
                    <a:pt x="151" y="263"/>
                  </a:lnTo>
                  <a:lnTo>
                    <a:pt x="152" y="261"/>
                  </a:lnTo>
                  <a:lnTo>
                    <a:pt x="152" y="260"/>
                  </a:lnTo>
                  <a:lnTo>
                    <a:pt x="152" y="258"/>
                  </a:lnTo>
                  <a:lnTo>
                    <a:pt x="154" y="256"/>
                  </a:lnTo>
                  <a:lnTo>
                    <a:pt x="156" y="256"/>
                  </a:lnTo>
                  <a:lnTo>
                    <a:pt x="158" y="256"/>
                  </a:lnTo>
                  <a:lnTo>
                    <a:pt x="158" y="255"/>
                  </a:lnTo>
                  <a:lnTo>
                    <a:pt x="159" y="255"/>
                  </a:lnTo>
                  <a:lnTo>
                    <a:pt x="159" y="253"/>
                  </a:lnTo>
                  <a:lnTo>
                    <a:pt x="159" y="251"/>
                  </a:lnTo>
                  <a:lnTo>
                    <a:pt x="161" y="251"/>
                  </a:lnTo>
                  <a:lnTo>
                    <a:pt x="163" y="251"/>
                  </a:lnTo>
                  <a:lnTo>
                    <a:pt x="163" y="250"/>
                  </a:lnTo>
                  <a:lnTo>
                    <a:pt x="163" y="248"/>
                  </a:lnTo>
                  <a:lnTo>
                    <a:pt x="164" y="248"/>
                  </a:lnTo>
                  <a:lnTo>
                    <a:pt x="164" y="246"/>
                  </a:lnTo>
                  <a:lnTo>
                    <a:pt x="166" y="246"/>
                  </a:lnTo>
                  <a:lnTo>
                    <a:pt x="168" y="246"/>
                  </a:lnTo>
                  <a:lnTo>
                    <a:pt x="169" y="246"/>
                  </a:lnTo>
                  <a:lnTo>
                    <a:pt x="171" y="245"/>
                  </a:lnTo>
                  <a:lnTo>
                    <a:pt x="173" y="243"/>
                  </a:lnTo>
                  <a:lnTo>
                    <a:pt x="173" y="242"/>
                  </a:lnTo>
                  <a:lnTo>
                    <a:pt x="174" y="242"/>
                  </a:lnTo>
                  <a:lnTo>
                    <a:pt x="176" y="242"/>
                  </a:lnTo>
                  <a:lnTo>
                    <a:pt x="178" y="242"/>
                  </a:lnTo>
                  <a:lnTo>
                    <a:pt x="179" y="242"/>
                  </a:lnTo>
                  <a:lnTo>
                    <a:pt x="181" y="242"/>
                  </a:lnTo>
                  <a:lnTo>
                    <a:pt x="181" y="240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3"/>
                  </a:lnTo>
                  <a:lnTo>
                    <a:pt x="186" y="245"/>
                  </a:lnTo>
                  <a:lnTo>
                    <a:pt x="188" y="245"/>
                  </a:lnTo>
                  <a:lnTo>
                    <a:pt x="191" y="245"/>
                  </a:lnTo>
                  <a:lnTo>
                    <a:pt x="193" y="243"/>
                  </a:lnTo>
                  <a:lnTo>
                    <a:pt x="195" y="242"/>
                  </a:lnTo>
                  <a:lnTo>
                    <a:pt x="196" y="242"/>
                  </a:lnTo>
                  <a:lnTo>
                    <a:pt x="198" y="240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7"/>
                  </a:lnTo>
                  <a:lnTo>
                    <a:pt x="201" y="235"/>
                  </a:lnTo>
                  <a:lnTo>
                    <a:pt x="203" y="235"/>
                  </a:lnTo>
                  <a:lnTo>
                    <a:pt x="205" y="235"/>
                  </a:lnTo>
                  <a:lnTo>
                    <a:pt x="205" y="233"/>
                  </a:lnTo>
                  <a:lnTo>
                    <a:pt x="207" y="233"/>
                  </a:lnTo>
                  <a:lnTo>
                    <a:pt x="207" y="232"/>
                  </a:lnTo>
                  <a:lnTo>
                    <a:pt x="207" y="230"/>
                  </a:lnTo>
                  <a:lnTo>
                    <a:pt x="207" y="228"/>
                  </a:lnTo>
                  <a:lnTo>
                    <a:pt x="207" y="227"/>
                  </a:lnTo>
                  <a:lnTo>
                    <a:pt x="207" y="225"/>
                  </a:lnTo>
                  <a:lnTo>
                    <a:pt x="208" y="224"/>
                  </a:lnTo>
                  <a:lnTo>
                    <a:pt x="210" y="222"/>
                  </a:lnTo>
                  <a:lnTo>
                    <a:pt x="210" y="220"/>
                  </a:lnTo>
                  <a:lnTo>
                    <a:pt x="210" y="219"/>
                  </a:lnTo>
                  <a:lnTo>
                    <a:pt x="210" y="217"/>
                  </a:lnTo>
                  <a:lnTo>
                    <a:pt x="210" y="215"/>
                  </a:lnTo>
                  <a:lnTo>
                    <a:pt x="212" y="215"/>
                  </a:lnTo>
                  <a:lnTo>
                    <a:pt x="212" y="214"/>
                  </a:lnTo>
                  <a:lnTo>
                    <a:pt x="212" y="212"/>
                  </a:lnTo>
                  <a:lnTo>
                    <a:pt x="212" y="210"/>
                  </a:lnTo>
                  <a:lnTo>
                    <a:pt x="213" y="210"/>
                  </a:lnTo>
                  <a:lnTo>
                    <a:pt x="213" y="209"/>
                  </a:lnTo>
                  <a:lnTo>
                    <a:pt x="213" y="207"/>
                  </a:lnTo>
                  <a:lnTo>
                    <a:pt x="215" y="207"/>
                  </a:lnTo>
                  <a:lnTo>
                    <a:pt x="215" y="205"/>
                  </a:lnTo>
                  <a:lnTo>
                    <a:pt x="215" y="204"/>
                  </a:lnTo>
                  <a:lnTo>
                    <a:pt x="215" y="202"/>
                  </a:lnTo>
                  <a:lnTo>
                    <a:pt x="215" y="201"/>
                  </a:lnTo>
                  <a:lnTo>
                    <a:pt x="217" y="199"/>
                  </a:lnTo>
                  <a:lnTo>
                    <a:pt x="218" y="197"/>
                  </a:lnTo>
                  <a:lnTo>
                    <a:pt x="217" y="196"/>
                  </a:lnTo>
                  <a:lnTo>
                    <a:pt x="217" y="194"/>
                  </a:lnTo>
                  <a:lnTo>
                    <a:pt x="217" y="192"/>
                  </a:lnTo>
                  <a:lnTo>
                    <a:pt x="217" y="191"/>
                  </a:lnTo>
                  <a:lnTo>
                    <a:pt x="215" y="191"/>
                  </a:lnTo>
                  <a:lnTo>
                    <a:pt x="215" y="189"/>
                  </a:lnTo>
                  <a:lnTo>
                    <a:pt x="215" y="187"/>
                  </a:lnTo>
                  <a:lnTo>
                    <a:pt x="215" y="186"/>
                  </a:lnTo>
                  <a:lnTo>
                    <a:pt x="215" y="184"/>
                  </a:lnTo>
                  <a:lnTo>
                    <a:pt x="215" y="182"/>
                  </a:lnTo>
                  <a:lnTo>
                    <a:pt x="217" y="182"/>
                  </a:lnTo>
                  <a:lnTo>
                    <a:pt x="217" y="181"/>
                  </a:lnTo>
                  <a:lnTo>
                    <a:pt x="217" y="179"/>
                  </a:lnTo>
                  <a:lnTo>
                    <a:pt x="217" y="178"/>
                  </a:lnTo>
                  <a:lnTo>
                    <a:pt x="217" y="176"/>
                  </a:lnTo>
                  <a:lnTo>
                    <a:pt x="217" y="174"/>
                  </a:lnTo>
                  <a:lnTo>
                    <a:pt x="218" y="173"/>
                  </a:lnTo>
                  <a:lnTo>
                    <a:pt x="218" y="171"/>
                  </a:lnTo>
                  <a:lnTo>
                    <a:pt x="220" y="169"/>
                  </a:lnTo>
                  <a:lnTo>
                    <a:pt x="220" y="168"/>
                  </a:lnTo>
                  <a:lnTo>
                    <a:pt x="222" y="168"/>
                  </a:lnTo>
                  <a:lnTo>
                    <a:pt x="220" y="166"/>
                  </a:lnTo>
                  <a:lnTo>
                    <a:pt x="222" y="166"/>
                  </a:lnTo>
                  <a:lnTo>
                    <a:pt x="222" y="164"/>
                  </a:lnTo>
                  <a:lnTo>
                    <a:pt x="223" y="164"/>
                  </a:lnTo>
                  <a:lnTo>
                    <a:pt x="223" y="163"/>
                  </a:lnTo>
                  <a:lnTo>
                    <a:pt x="222" y="161"/>
                  </a:lnTo>
                  <a:lnTo>
                    <a:pt x="222" y="159"/>
                  </a:lnTo>
                  <a:lnTo>
                    <a:pt x="223" y="159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8" y="159"/>
                  </a:lnTo>
                  <a:lnTo>
                    <a:pt x="230" y="158"/>
                  </a:lnTo>
                  <a:lnTo>
                    <a:pt x="230" y="156"/>
                  </a:lnTo>
                  <a:lnTo>
                    <a:pt x="230" y="155"/>
                  </a:lnTo>
                  <a:lnTo>
                    <a:pt x="228" y="153"/>
                  </a:lnTo>
                  <a:lnTo>
                    <a:pt x="228" y="151"/>
                  </a:lnTo>
                  <a:lnTo>
                    <a:pt x="228" y="150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46"/>
                  </a:lnTo>
                  <a:lnTo>
                    <a:pt x="227" y="145"/>
                  </a:lnTo>
                  <a:lnTo>
                    <a:pt x="228" y="145"/>
                  </a:lnTo>
                  <a:lnTo>
                    <a:pt x="228" y="143"/>
                  </a:lnTo>
                  <a:lnTo>
                    <a:pt x="230" y="141"/>
                  </a:lnTo>
                  <a:lnTo>
                    <a:pt x="228" y="140"/>
                  </a:lnTo>
                  <a:lnTo>
                    <a:pt x="230" y="138"/>
                  </a:lnTo>
                  <a:lnTo>
                    <a:pt x="230" y="136"/>
                  </a:lnTo>
                  <a:lnTo>
                    <a:pt x="228" y="135"/>
                  </a:lnTo>
                  <a:lnTo>
                    <a:pt x="228" y="133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228" y="128"/>
                  </a:lnTo>
                  <a:lnTo>
                    <a:pt x="228" y="127"/>
                  </a:lnTo>
                  <a:lnTo>
                    <a:pt x="227" y="127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2"/>
                  </a:lnTo>
                  <a:lnTo>
                    <a:pt x="232" y="122"/>
                  </a:lnTo>
                  <a:lnTo>
                    <a:pt x="234" y="120"/>
                  </a:lnTo>
                  <a:lnTo>
                    <a:pt x="234" y="118"/>
                  </a:lnTo>
                  <a:lnTo>
                    <a:pt x="235" y="117"/>
                  </a:lnTo>
                  <a:lnTo>
                    <a:pt x="235" y="113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7" y="109"/>
                  </a:lnTo>
                  <a:lnTo>
                    <a:pt x="237" y="107"/>
                  </a:lnTo>
                  <a:lnTo>
                    <a:pt x="237" y="105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2" y="102"/>
                  </a:lnTo>
                  <a:lnTo>
                    <a:pt x="242" y="100"/>
                  </a:lnTo>
                  <a:lnTo>
                    <a:pt x="244" y="100"/>
                  </a:lnTo>
                  <a:lnTo>
                    <a:pt x="244" y="99"/>
                  </a:lnTo>
                  <a:lnTo>
                    <a:pt x="244" y="97"/>
                  </a:lnTo>
                  <a:lnTo>
                    <a:pt x="245" y="97"/>
                  </a:lnTo>
                  <a:lnTo>
                    <a:pt x="247" y="97"/>
                  </a:lnTo>
                  <a:lnTo>
                    <a:pt x="247" y="95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7" y="90"/>
                  </a:lnTo>
                  <a:lnTo>
                    <a:pt x="249" y="89"/>
                  </a:lnTo>
                  <a:lnTo>
                    <a:pt x="250" y="87"/>
                  </a:lnTo>
                  <a:lnTo>
                    <a:pt x="250" y="86"/>
                  </a:lnTo>
                  <a:lnTo>
                    <a:pt x="252" y="86"/>
                  </a:lnTo>
                  <a:lnTo>
                    <a:pt x="252" y="84"/>
                  </a:lnTo>
                  <a:lnTo>
                    <a:pt x="252" y="82"/>
                  </a:lnTo>
                  <a:lnTo>
                    <a:pt x="252" y="81"/>
                  </a:lnTo>
                  <a:lnTo>
                    <a:pt x="254" y="81"/>
                  </a:lnTo>
                  <a:lnTo>
                    <a:pt x="254" y="79"/>
                  </a:lnTo>
                  <a:lnTo>
                    <a:pt x="254" y="77"/>
                  </a:lnTo>
                  <a:lnTo>
                    <a:pt x="254" y="76"/>
                  </a:lnTo>
                  <a:lnTo>
                    <a:pt x="252" y="76"/>
                  </a:lnTo>
                  <a:lnTo>
                    <a:pt x="252" y="74"/>
                  </a:lnTo>
                  <a:lnTo>
                    <a:pt x="252" y="72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4" y="67"/>
                  </a:lnTo>
                  <a:lnTo>
                    <a:pt x="252" y="66"/>
                  </a:lnTo>
                  <a:lnTo>
                    <a:pt x="252" y="64"/>
                  </a:lnTo>
                  <a:lnTo>
                    <a:pt x="252" y="63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2" y="61"/>
                  </a:lnTo>
                  <a:lnTo>
                    <a:pt x="254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4" y="59"/>
                  </a:lnTo>
                  <a:lnTo>
                    <a:pt x="254" y="58"/>
                  </a:lnTo>
                  <a:lnTo>
                    <a:pt x="254" y="56"/>
                  </a:lnTo>
                  <a:lnTo>
                    <a:pt x="255" y="56"/>
                  </a:lnTo>
                  <a:lnTo>
                    <a:pt x="255" y="58"/>
                  </a:lnTo>
                  <a:lnTo>
                    <a:pt x="257" y="58"/>
                  </a:lnTo>
                  <a:lnTo>
                    <a:pt x="257" y="56"/>
                  </a:lnTo>
                  <a:lnTo>
                    <a:pt x="257" y="54"/>
                  </a:lnTo>
                  <a:lnTo>
                    <a:pt x="259" y="54"/>
                  </a:lnTo>
                  <a:lnTo>
                    <a:pt x="259" y="51"/>
                  </a:lnTo>
                  <a:lnTo>
                    <a:pt x="261" y="49"/>
                  </a:lnTo>
                  <a:lnTo>
                    <a:pt x="261" y="48"/>
                  </a:lnTo>
                  <a:lnTo>
                    <a:pt x="261" y="46"/>
                  </a:lnTo>
                  <a:lnTo>
                    <a:pt x="262" y="46"/>
                  </a:lnTo>
                  <a:lnTo>
                    <a:pt x="262" y="44"/>
                  </a:lnTo>
                  <a:lnTo>
                    <a:pt x="261" y="44"/>
                  </a:lnTo>
                  <a:lnTo>
                    <a:pt x="261" y="43"/>
                  </a:lnTo>
                  <a:lnTo>
                    <a:pt x="262" y="43"/>
                  </a:lnTo>
                  <a:lnTo>
                    <a:pt x="262" y="41"/>
                  </a:lnTo>
                  <a:lnTo>
                    <a:pt x="262" y="40"/>
                  </a:lnTo>
                  <a:lnTo>
                    <a:pt x="264" y="40"/>
                  </a:lnTo>
                  <a:lnTo>
                    <a:pt x="262" y="38"/>
                  </a:lnTo>
                  <a:lnTo>
                    <a:pt x="262" y="36"/>
                  </a:lnTo>
                  <a:lnTo>
                    <a:pt x="264" y="36"/>
                  </a:lnTo>
                  <a:lnTo>
                    <a:pt x="264" y="35"/>
                  </a:lnTo>
                  <a:lnTo>
                    <a:pt x="266" y="35"/>
                  </a:lnTo>
                  <a:lnTo>
                    <a:pt x="264" y="33"/>
                  </a:lnTo>
                  <a:lnTo>
                    <a:pt x="264" y="35"/>
                  </a:lnTo>
                  <a:lnTo>
                    <a:pt x="264" y="33"/>
                  </a:lnTo>
                  <a:lnTo>
                    <a:pt x="266" y="33"/>
                  </a:lnTo>
                  <a:lnTo>
                    <a:pt x="266" y="31"/>
                  </a:lnTo>
                  <a:lnTo>
                    <a:pt x="264" y="30"/>
                  </a:lnTo>
                  <a:lnTo>
                    <a:pt x="266" y="30"/>
                  </a:lnTo>
                  <a:lnTo>
                    <a:pt x="266" y="28"/>
                  </a:lnTo>
                  <a:lnTo>
                    <a:pt x="267" y="28"/>
                  </a:lnTo>
                  <a:lnTo>
                    <a:pt x="269" y="28"/>
                  </a:lnTo>
                  <a:lnTo>
                    <a:pt x="267" y="28"/>
                  </a:lnTo>
                  <a:lnTo>
                    <a:pt x="267" y="26"/>
                  </a:lnTo>
                  <a:lnTo>
                    <a:pt x="269" y="26"/>
                  </a:lnTo>
                  <a:lnTo>
                    <a:pt x="267" y="26"/>
                  </a:lnTo>
                  <a:lnTo>
                    <a:pt x="267" y="25"/>
                  </a:lnTo>
                  <a:lnTo>
                    <a:pt x="269" y="25"/>
                  </a:lnTo>
                  <a:lnTo>
                    <a:pt x="267" y="25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69" y="23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2" y="22"/>
                  </a:lnTo>
                  <a:lnTo>
                    <a:pt x="272" y="20"/>
                  </a:lnTo>
                  <a:lnTo>
                    <a:pt x="271" y="20"/>
                  </a:lnTo>
                  <a:lnTo>
                    <a:pt x="272" y="18"/>
                  </a:lnTo>
                  <a:lnTo>
                    <a:pt x="274" y="18"/>
                  </a:lnTo>
                  <a:lnTo>
                    <a:pt x="274" y="17"/>
                  </a:lnTo>
                  <a:lnTo>
                    <a:pt x="274" y="15"/>
                  </a:lnTo>
                  <a:lnTo>
                    <a:pt x="276" y="15"/>
                  </a:lnTo>
                  <a:lnTo>
                    <a:pt x="274" y="15"/>
                  </a:lnTo>
                  <a:lnTo>
                    <a:pt x="276" y="15"/>
                  </a:lnTo>
                  <a:lnTo>
                    <a:pt x="276" y="13"/>
                  </a:lnTo>
                  <a:lnTo>
                    <a:pt x="277" y="13"/>
                  </a:lnTo>
                  <a:lnTo>
                    <a:pt x="277" y="12"/>
                  </a:lnTo>
                  <a:lnTo>
                    <a:pt x="279" y="12"/>
                  </a:lnTo>
                  <a:lnTo>
                    <a:pt x="279" y="13"/>
                  </a:lnTo>
                  <a:lnTo>
                    <a:pt x="279" y="12"/>
                  </a:lnTo>
                  <a:lnTo>
                    <a:pt x="279" y="10"/>
                  </a:lnTo>
                  <a:lnTo>
                    <a:pt x="281" y="10"/>
                  </a:lnTo>
                  <a:lnTo>
                    <a:pt x="283" y="10"/>
                  </a:lnTo>
                  <a:lnTo>
                    <a:pt x="283" y="8"/>
                  </a:lnTo>
                  <a:lnTo>
                    <a:pt x="284" y="8"/>
                  </a:lnTo>
                  <a:lnTo>
                    <a:pt x="286" y="7"/>
                  </a:lnTo>
                  <a:lnTo>
                    <a:pt x="288" y="7"/>
                  </a:lnTo>
                  <a:lnTo>
                    <a:pt x="288" y="5"/>
                  </a:lnTo>
                  <a:lnTo>
                    <a:pt x="289" y="7"/>
                  </a:lnTo>
                  <a:lnTo>
                    <a:pt x="289" y="5"/>
                  </a:lnTo>
                  <a:lnTo>
                    <a:pt x="291" y="5"/>
                  </a:lnTo>
                  <a:lnTo>
                    <a:pt x="293" y="3"/>
                  </a:lnTo>
                  <a:lnTo>
                    <a:pt x="291" y="3"/>
                  </a:lnTo>
                  <a:lnTo>
                    <a:pt x="291" y="2"/>
                  </a:lnTo>
                  <a:lnTo>
                    <a:pt x="291" y="3"/>
                  </a:lnTo>
                  <a:lnTo>
                    <a:pt x="293" y="3"/>
                  </a:lnTo>
                  <a:lnTo>
                    <a:pt x="293" y="2"/>
                  </a:lnTo>
                  <a:lnTo>
                    <a:pt x="294" y="2"/>
                  </a:lnTo>
                  <a:lnTo>
                    <a:pt x="296" y="0"/>
                  </a:lnTo>
                  <a:lnTo>
                    <a:pt x="294" y="2"/>
                  </a:lnTo>
                  <a:lnTo>
                    <a:pt x="294" y="3"/>
                  </a:lnTo>
                  <a:lnTo>
                    <a:pt x="294" y="5"/>
                  </a:lnTo>
                  <a:lnTo>
                    <a:pt x="293" y="5"/>
                  </a:lnTo>
                  <a:lnTo>
                    <a:pt x="293" y="7"/>
                  </a:lnTo>
                  <a:lnTo>
                    <a:pt x="291" y="7"/>
                  </a:lnTo>
                  <a:lnTo>
                    <a:pt x="289" y="7"/>
                  </a:lnTo>
                  <a:lnTo>
                    <a:pt x="289" y="8"/>
                  </a:lnTo>
                  <a:lnTo>
                    <a:pt x="289" y="10"/>
                  </a:lnTo>
                  <a:lnTo>
                    <a:pt x="289" y="12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8" y="15"/>
                  </a:lnTo>
                  <a:lnTo>
                    <a:pt x="289" y="15"/>
                  </a:lnTo>
                  <a:lnTo>
                    <a:pt x="289" y="17"/>
                  </a:lnTo>
                  <a:lnTo>
                    <a:pt x="289" y="15"/>
                  </a:lnTo>
                  <a:lnTo>
                    <a:pt x="291" y="15"/>
                  </a:lnTo>
                  <a:lnTo>
                    <a:pt x="291" y="17"/>
                  </a:lnTo>
                  <a:lnTo>
                    <a:pt x="289" y="17"/>
                  </a:lnTo>
                  <a:lnTo>
                    <a:pt x="289" y="18"/>
                  </a:lnTo>
                  <a:lnTo>
                    <a:pt x="288" y="18"/>
                  </a:lnTo>
                  <a:lnTo>
                    <a:pt x="286" y="18"/>
                  </a:lnTo>
                  <a:lnTo>
                    <a:pt x="286" y="20"/>
                  </a:lnTo>
                  <a:lnTo>
                    <a:pt x="286" y="22"/>
                  </a:lnTo>
                  <a:lnTo>
                    <a:pt x="288" y="22"/>
                  </a:lnTo>
                  <a:lnTo>
                    <a:pt x="286" y="22"/>
                  </a:lnTo>
                  <a:lnTo>
                    <a:pt x="286" y="23"/>
                  </a:lnTo>
                  <a:lnTo>
                    <a:pt x="286" y="22"/>
                  </a:lnTo>
                  <a:lnTo>
                    <a:pt x="284" y="22"/>
                  </a:lnTo>
                  <a:lnTo>
                    <a:pt x="284" y="23"/>
                  </a:lnTo>
                  <a:lnTo>
                    <a:pt x="284" y="25"/>
                  </a:lnTo>
                  <a:lnTo>
                    <a:pt x="284" y="26"/>
                  </a:lnTo>
                  <a:lnTo>
                    <a:pt x="284" y="28"/>
                  </a:lnTo>
                  <a:lnTo>
                    <a:pt x="283" y="28"/>
                  </a:lnTo>
                  <a:lnTo>
                    <a:pt x="283" y="26"/>
                  </a:lnTo>
                  <a:lnTo>
                    <a:pt x="283" y="28"/>
                  </a:lnTo>
                  <a:lnTo>
                    <a:pt x="281" y="28"/>
                  </a:lnTo>
                  <a:lnTo>
                    <a:pt x="281" y="26"/>
                  </a:lnTo>
                  <a:lnTo>
                    <a:pt x="281" y="28"/>
                  </a:lnTo>
                  <a:lnTo>
                    <a:pt x="281" y="30"/>
                  </a:lnTo>
                  <a:lnTo>
                    <a:pt x="283" y="30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1" y="33"/>
                  </a:lnTo>
                  <a:lnTo>
                    <a:pt x="281" y="35"/>
                  </a:lnTo>
                  <a:lnTo>
                    <a:pt x="281" y="36"/>
                  </a:lnTo>
                  <a:lnTo>
                    <a:pt x="279" y="38"/>
                  </a:lnTo>
                  <a:lnTo>
                    <a:pt x="281" y="38"/>
                  </a:lnTo>
                  <a:lnTo>
                    <a:pt x="281" y="40"/>
                  </a:lnTo>
                  <a:lnTo>
                    <a:pt x="281" y="41"/>
                  </a:lnTo>
                  <a:lnTo>
                    <a:pt x="283" y="41"/>
                  </a:lnTo>
                  <a:lnTo>
                    <a:pt x="283" y="43"/>
                  </a:lnTo>
                  <a:lnTo>
                    <a:pt x="283" y="41"/>
                  </a:lnTo>
                  <a:lnTo>
                    <a:pt x="283" y="43"/>
                  </a:lnTo>
                  <a:lnTo>
                    <a:pt x="284" y="41"/>
                  </a:lnTo>
                  <a:lnTo>
                    <a:pt x="284" y="43"/>
                  </a:lnTo>
                  <a:lnTo>
                    <a:pt x="286" y="43"/>
                  </a:lnTo>
                  <a:lnTo>
                    <a:pt x="288" y="43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91" y="46"/>
                  </a:lnTo>
                  <a:lnTo>
                    <a:pt x="293" y="48"/>
                  </a:lnTo>
                  <a:lnTo>
                    <a:pt x="293" y="46"/>
                  </a:lnTo>
                  <a:lnTo>
                    <a:pt x="293" y="48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4" y="48"/>
                  </a:lnTo>
                  <a:lnTo>
                    <a:pt x="296" y="48"/>
                  </a:lnTo>
                  <a:lnTo>
                    <a:pt x="298" y="48"/>
                  </a:lnTo>
                  <a:lnTo>
                    <a:pt x="299" y="48"/>
                  </a:lnTo>
                  <a:lnTo>
                    <a:pt x="301" y="48"/>
                  </a:lnTo>
                  <a:lnTo>
                    <a:pt x="303" y="48"/>
                  </a:lnTo>
                  <a:lnTo>
                    <a:pt x="303" y="49"/>
                  </a:lnTo>
                  <a:lnTo>
                    <a:pt x="304" y="49"/>
                  </a:lnTo>
                  <a:lnTo>
                    <a:pt x="304" y="51"/>
                  </a:lnTo>
                  <a:lnTo>
                    <a:pt x="306" y="51"/>
                  </a:lnTo>
                  <a:lnTo>
                    <a:pt x="308" y="49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11" y="51"/>
                  </a:lnTo>
                  <a:lnTo>
                    <a:pt x="313" y="53"/>
                  </a:lnTo>
                  <a:lnTo>
                    <a:pt x="315" y="53"/>
                  </a:lnTo>
                  <a:lnTo>
                    <a:pt x="316" y="53"/>
                  </a:lnTo>
                  <a:lnTo>
                    <a:pt x="318" y="53"/>
                  </a:lnTo>
                  <a:lnTo>
                    <a:pt x="318" y="54"/>
                  </a:lnTo>
                  <a:lnTo>
                    <a:pt x="357" y="76"/>
                  </a:lnTo>
                  <a:lnTo>
                    <a:pt x="369" y="82"/>
                  </a:lnTo>
                  <a:lnTo>
                    <a:pt x="370" y="81"/>
                  </a:lnTo>
                  <a:lnTo>
                    <a:pt x="372" y="81"/>
                  </a:lnTo>
                  <a:lnTo>
                    <a:pt x="372" y="79"/>
                  </a:lnTo>
                  <a:lnTo>
                    <a:pt x="372" y="77"/>
                  </a:lnTo>
                  <a:lnTo>
                    <a:pt x="370" y="76"/>
                  </a:lnTo>
                  <a:lnTo>
                    <a:pt x="372" y="76"/>
                  </a:lnTo>
                  <a:lnTo>
                    <a:pt x="370" y="74"/>
                  </a:lnTo>
                  <a:lnTo>
                    <a:pt x="372" y="74"/>
                  </a:lnTo>
                  <a:lnTo>
                    <a:pt x="372" y="72"/>
                  </a:lnTo>
                  <a:lnTo>
                    <a:pt x="370" y="72"/>
                  </a:lnTo>
                  <a:lnTo>
                    <a:pt x="370" y="71"/>
                  </a:lnTo>
                  <a:lnTo>
                    <a:pt x="370" y="69"/>
                  </a:lnTo>
                  <a:lnTo>
                    <a:pt x="372" y="69"/>
                  </a:lnTo>
                  <a:lnTo>
                    <a:pt x="372" y="67"/>
                  </a:lnTo>
                  <a:lnTo>
                    <a:pt x="370" y="67"/>
                  </a:lnTo>
                  <a:lnTo>
                    <a:pt x="370" y="66"/>
                  </a:lnTo>
                  <a:lnTo>
                    <a:pt x="370" y="64"/>
                  </a:lnTo>
                  <a:lnTo>
                    <a:pt x="372" y="64"/>
                  </a:lnTo>
                  <a:lnTo>
                    <a:pt x="372" y="63"/>
                  </a:lnTo>
                  <a:lnTo>
                    <a:pt x="374" y="63"/>
                  </a:lnTo>
                  <a:lnTo>
                    <a:pt x="374" y="61"/>
                  </a:lnTo>
                  <a:lnTo>
                    <a:pt x="374" y="59"/>
                  </a:lnTo>
                  <a:lnTo>
                    <a:pt x="375" y="59"/>
                  </a:lnTo>
                  <a:lnTo>
                    <a:pt x="375" y="58"/>
                  </a:lnTo>
                  <a:lnTo>
                    <a:pt x="377" y="58"/>
                  </a:lnTo>
                  <a:lnTo>
                    <a:pt x="377" y="56"/>
                  </a:lnTo>
                  <a:lnTo>
                    <a:pt x="377" y="54"/>
                  </a:lnTo>
                  <a:lnTo>
                    <a:pt x="379" y="53"/>
                  </a:lnTo>
                  <a:lnTo>
                    <a:pt x="379" y="51"/>
                  </a:lnTo>
                  <a:lnTo>
                    <a:pt x="380" y="51"/>
                  </a:lnTo>
                  <a:lnTo>
                    <a:pt x="380" y="49"/>
                  </a:lnTo>
                  <a:lnTo>
                    <a:pt x="380" y="48"/>
                  </a:lnTo>
                  <a:lnTo>
                    <a:pt x="382" y="46"/>
                  </a:lnTo>
                  <a:lnTo>
                    <a:pt x="382" y="44"/>
                  </a:lnTo>
                  <a:lnTo>
                    <a:pt x="384" y="46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6" y="43"/>
                  </a:lnTo>
                  <a:lnTo>
                    <a:pt x="387" y="43"/>
                  </a:lnTo>
                  <a:lnTo>
                    <a:pt x="389" y="41"/>
                  </a:lnTo>
                  <a:lnTo>
                    <a:pt x="389" y="40"/>
                  </a:lnTo>
                  <a:lnTo>
                    <a:pt x="391" y="40"/>
                  </a:lnTo>
                  <a:lnTo>
                    <a:pt x="391" y="38"/>
                  </a:lnTo>
                  <a:lnTo>
                    <a:pt x="392" y="38"/>
                  </a:lnTo>
                  <a:lnTo>
                    <a:pt x="394" y="41"/>
                  </a:lnTo>
                  <a:lnTo>
                    <a:pt x="396" y="41"/>
                  </a:lnTo>
                  <a:lnTo>
                    <a:pt x="396" y="43"/>
                  </a:lnTo>
                  <a:lnTo>
                    <a:pt x="397" y="43"/>
                  </a:lnTo>
                  <a:lnTo>
                    <a:pt x="397" y="44"/>
                  </a:lnTo>
                  <a:lnTo>
                    <a:pt x="396" y="44"/>
                  </a:lnTo>
                  <a:lnTo>
                    <a:pt x="396" y="46"/>
                  </a:lnTo>
                  <a:lnTo>
                    <a:pt x="396" y="48"/>
                  </a:lnTo>
                  <a:lnTo>
                    <a:pt x="397" y="48"/>
                  </a:lnTo>
                  <a:lnTo>
                    <a:pt x="399" y="48"/>
                  </a:lnTo>
                  <a:lnTo>
                    <a:pt x="399" y="49"/>
                  </a:lnTo>
                  <a:lnTo>
                    <a:pt x="399" y="48"/>
                  </a:lnTo>
                  <a:lnTo>
                    <a:pt x="401" y="48"/>
                  </a:lnTo>
                  <a:lnTo>
                    <a:pt x="402" y="48"/>
                  </a:lnTo>
                  <a:lnTo>
                    <a:pt x="402" y="49"/>
                  </a:lnTo>
                  <a:lnTo>
                    <a:pt x="404" y="49"/>
                  </a:lnTo>
                  <a:lnTo>
                    <a:pt x="404" y="51"/>
                  </a:lnTo>
                  <a:lnTo>
                    <a:pt x="406" y="51"/>
                  </a:lnTo>
                  <a:lnTo>
                    <a:pt x="406" y="53"/>
                  </a:lnTo>
                  <a:lnTo>
                    <a:pt x="416" y="40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8" y="40"/>
                  </a:lnTo>
                  <a:lnTo>
                    <a:pt x="418" y="38"/>
                  </a:lnTo>
                  <a:lnTo>
                    <a:pt x="418" y="40"/>
                  </a:lnTo>
                  <a:lnTo>
                    <a:pt x="418" y="38"/>
                  </a:lnTo>
                  <a:lnTo>
                    <a:pt x="418" y="40"/>
                  </a:lnTo>
                  <a:lnTo>
                    <a:pt x="419" y="40"/>
                  </a:lnTo>
                  <a:lnTo>
                    <a:pt x="419" y="41"/>
                  </a:lnTo>
                  <a:lnTo>
                    <a:pt x="419" y="43"/>
                  </a:lnTo>
                  <a:lnTo>
                    <a:pt x="421" y="43"/>
                  </a:lnTo>
                  <a:lnTo>
                    <a:pt x="423" y="43"/>
                  </a:lnTo>
                  <a:lnTo>
                    <a:pt x="423" y="44"/>
                  </a:lnTo>
                  <a:lnTo>
                    <a:pt x="421" y="44"/>
                  </a:lnTo>
                  <a:lnTo>
                    <a:pt x="423" y="44"/>
                  </a:lnTo>
                  <a:lnTo>
                    <a:pt x="423" y="46"/>
                  </a:lnTo>
                  <a:lnTo>
                    <a:pt x="423" y="44"/>
                  </a:lnTo>
                  <a:lnTo>
                    <a:pt x="424" y="46"/>
                  </a:lnTo>
                  <a:lnTo>
                    <a:pt x="426" y="46"/>
                  </a:lnTo>
                  <a:lnTo>
                    <a:pt x="426" y="48"/>
                  </a:lnTo>
                  <a:lnTo>
                    <a:pt x="428" y="48"/>
                  </a:lnTo>
                  <a:lnTo>
                    <a:pt x="428" y="49"/>
                  </a:lnTo>
                  <a:lnTo>
                    <a:pt x="429" y="49"/>
                  </a:lnTo>
                  <a:lnTo>
                    <a:pt x="429" y="51"/>
                  </a:lnTo>
                  <a:lnTo>
                    <a:pt x="429" y="53"/>
                  </a:lnTo>
                  <a:lnTo>
                    <a:pt x="429" y="54"/>
                  </a:lnTo>
                  <a:lnTo>
                    <a:pt x="429" y="56"/>
                  </a:lnTo>
                  <a:lnTo>
                    <a:pt x="431" y="56"/>
                  </a:lnTo>
                  <a:lnTo>
                    <a:pt x="431" y="58"/>
                  </a:lnTo>
                  <a:lnTo>
                    <a:pt x="431" y="56"/>
                  </a:lnTo>
                  <a:lnTo>
                    <a:pt x="431" y="58"/>
                  </a:lnTo>
                  <a:lnTo>
                    <a:pt x="433" y="56"/>
                  </a:lnTo>
                  <a:lnTo>
                    <a:pt x="433" y="58"/>
                  </a:lnTo>
                  <a:lnTo>
                    <a:pt x="435" y="58"/>
                  </a:lnTo>
                  <a:lnTo>
                    <a:pt x="435" y="56"/>
                  </a:lnTo>
                  <a:lnTo>
                    <a:pt x="436" y="56"/>
                  </a:lnTo>
                  <a:lnTo>
                    <a:pt x="436" y="58"/>
                  </a:lnTo>
                  <a:lnTo>
                    <a:pt x="436" y="56"/>
                  </a:lnTo>
                  <a:lnTo>
                    <a:pt x="436" y="58"/>
                  </a:lnTo>
                  <a:lnTo>
                    <a:pt x="438" y="58"/>
                  </a:lnTo>
                  <a:lnTo>
                    <a:pt x="438" y="59"/>
                  </a:lnTo>
                  <a:lnTo>
                    <a:pt x="438" y="61"/>
                  </a:lnTo>
                  <a:lnTo>
                    <a:pt x="440" y="61"/>
                  </a:lnTo>
                  <a:lnTo>
                    <a:pt x="438" y="61"/>
                  </a:lnTo>
                  <a:lnTo>
                    <a:pt x="440" y="61"/>
                  </a:lnTo>
                  <a:lnTo>
                    <a:pt x="441" y="63"/>
                  </a:lnTo>
                  <a:lnTo>
                    <a:pt x="441" y="64"/>
                  </a:lnTo>
                  <a:lnTo>
                    <a:pt x="443" y="64"/>
                  </a:lnTo>
                  <a:lnTo>
                    <a:pt x="441" y="64"/>
                  </a:lnTo>
                  <a:lnTo>
                    <a:pt x="443" y="64"/>
                  </a:lnTo>
                  <a:lnTo>
                    <a:pt x="443" y="66"/>
                  </a:lnTo>
                  <a:lnTo>
                    <a:pt x="443" y="67"/>
                  </a:lnTo>
                  <a:lnTo>
                    <a:pt x="445" y="67"/>
                  </a:lnTo>
                  <a:lnTo>
                    <a:pt x="445" y="69"/>
                  </a:lnTo>
                  <a:lnTo>
                    <a:pt x="443" y="69"/>
                  </a:lnTo>
                  <a:lnTo>
                    <a:pt x="443" y="71"/>
                  </a:lnTo>
                  <a:lnTo>
                    <a:pt x="443" y="72"/>
                  </a:lnTo>
                  <a:lnTo>
                    <a:pt x="445" y="72"/>
                  </a:lnTo>
                  <a:lnTo>
                    <a:pt x="443" y="72"/>
                  </a:lnTo>
                  <a:lnTo>
                    <a:pt x="443" y="74"/>
                  </a:lnTo>
                  <a:lnTo>
                    <a:pt x="445" y="74"/>
                  </a:lnTo>
                  <a:lnTo>
                    <a:pt x="443" y="76"/>
                  </a:lnTo>
                  <a:lnTo>
                    <a:pt x="445" y="76"/>
                  </a:lnTo>
                  <a:lnTo>
                    <a:pt x="443" y="76"/>
                  </a:lnTo>
                  <a:lnTo>
                    <a:pt x="443" y="77"/>
                  </a:lnTo>
                  <a:lnTo>
                    <a:pt x="443" y="79"/>
                  </a:lnTo>
                  <a:lnTo>
                    <a:pt x="441" y="79"/>
                  </a:lnTo>
                  <a:lnTo>
                    <a:pt x="443" y="79"/>
                  </a:lnTo>
                  <a:lnTo>
                    <a:pt x="443" y="81"/>
                  </a:lnTo>
                  <a:lnTo>
                    <a:pt x="443" y="82"/>
                  </a:lnTo>
                  <a:lnTo>
                    <a:pt x="441" y="84"/>
                  </a:lnTo>
                  <a:lnTo>
                    <a:pt x="443" y="84"/>
                  </a:lnTo>
                  <a:lnTo>
                    <a:pt x="443" y="86"/>
                  </a:lnTo>
                  <a:lnTo>
                    <a:pt x="445" y="86"/>
                  </a:lnTo>
                  <a:lnTo>
                    <a:pt x="446" y="84"/>
                  </a:lnTo>
                  <a:lnTo>
                    <a:pt x="446" y="82"/>
                  </a:lnTo>
                  <a:lnTo>
                    <a:pt x="446" y="81"/>
                  </a:lnTo>
                  <a:lnTo>
                    <a:pt x="446" y="79"/>
                  </a:lnTo>
                  <a:lnTo>
                    <a:pt x="446" y="77"/>
                  </a:lnTo>
                  <a:lnTo>
                    <a:pt x="446" y="76"/>
                  </a:lnTo>
                  <a:lnTo>
                    <a:pt x="446" y="74"/>
                  </a:lnTo>
                  <a:lnTo>
                    <a:pt x="448" y="74"/>
                  </a:lnTo>
                  <a:lnTo>
                    <a:pt x="450" y="72"/>
                  </a:lnTo>
                  <a:lnTo>
                    <a:pt x="450" y="71"/>
                  </a:lnTo>
                  <a:lnTo>
                    <a:pt x="450" y="69"/>
                  </a:lnTo>
                  <a:lnTo>
                    <a:pt x="451" y="69"/>
                  </a:lnTo>
                  <a:lnTo>
                    <a:pt x="453" y="69"/>
                  </a:lnTo>
                  <a:lnTo>
                    <a:pt x="455" y="69"/>
                  </a:lnTo>
                  <a:lnTo>
                    <a:pt x="455" y="71"/>
                  </a:lnTo>
                  <a:lnTo>
                    <a:pt x="455" y="72"/>
                  </a:lnTo>
                  <a:lnTo>
                    <a:pt x="453" y="72"/>
                  </a:lnTo>
                  <a:lnTo>
                    <a:pt x="453" y="74"/>
                  </a:lnTo>
                  <a:lnTo>
                    <a:pt x="453" y="76"/>
                  </a:lnTo>
                  <a:lnTo>
                    <a:pt x="455" y="76"/>
                  </a:lnTo>
                  <a:lnTo>
                    <a:pt x="453" y="76"/>
                  </a:lnTo>
                  <a:lnTo>
                    <a:pt x="455" y="76"/>
                  </a:lnTo>
                  <a:lnTo>
                    <a:pt x="453" y="76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3" y="79"/>
                  </a:lnTo>
                  <a:lnTo>
                    <a:pt x="455" y="79"/>
                  </a:lnTo>
                  <a:lnTo>
                    <a:pt x="455" y="81"/>
                  </a:lnTo>
                  <a:lnTo>
                    <a:pt x="455" y="82"/>
                  </a:lnTo>
                  <a:lnTo>
                    <a:pt x="456" y="82"/>
                  </a:lnTo>
                  <a:lnTo>
                    <a:pt x="456" y="84"/>
                  </a:lnTo>
                  <a:lnTo>
                    <a:pt x="458" y="84"/>
                  </a:lnTo>
                  <a:lnTo>
                    <a:pt x="458" y="82"/>
                  </a:lnTo>
                  <a:lnTo>
                    <a:pt x="460" y="82"/>
                  </a:lnTo>
                  <a:lnTo>
                    <a:pt x="460" y="81"/>
                  </a:lnTo>
                  <a:lnTo>
                    <a:pt x="462" y="81"/>
                  </a:lnTo>
                  <a:lnTo>
                    <a:pt x="462" y="82"/>
                  </a:lnTo>
                  <a:lnTo>
                    <a:pt x="462" y="81"/>
                  </a:lnTo>
                  <a:lnTo>
                    <a:pt x="463" y="81"/>
                  </a:lnTo>
                  <a:lnTo>
                    <a:pt x="463" y="79"/>
                  </a:lnTo>
                  <a:lnTo>
                    <a:pt x="465" y="79"/>
                  </a:lnTo>
                  <a:lnTo>
                    <a:pt x="467" y="79"/>
                  </a:lnTo>
                  <a:lnTo>
                    <a:pt x="465" y="79"/>
                  </a:lnTo>
                  <a:lnTo>
                    <a:pt x="467" y="79"/>
                  </a:lnTo>
                  <a:lnTo>
                    <a:pt x="467" y="77"/>
                  </a:lnTo>
                  <a:lnTo>
                    <a:pt x="468" y="77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0" y="77"/>
                  </a:lnTo>
                  <a:lnTo>
                    <a:pt x="472" y="77"/>
                  </a:lnTo>
                  <a:lnTo>
                    <a:pt x="472" y="76"/>
                  </a:lnTo>
                  <a:lnTo>
                    <a:pt x="472" y="77"/>
                  </a:lnTo>
                  <a:lnTo>
                    <a:pt x="472" y="76"/>
                  </a:lnTo>
                  <a:lnTo>
                    <a:pt x="473" y="76"/>
                  </a:lnTo>
                  <a:lnTo>
                    <a:pt x="472" y="76"/>
                  </a:lnTo>
                  <a:lnTo>
                    <a:pt x="473" y="76"/>
                  </a:lnTo>
                  <a:lnTo>
                    <a:pt x="473" y="74"/>
                  </a:lnTo>
                  <a:lnTo>
                    <a:pt x="473" y="76"/>
                  </a:lnTo>
                  <a:lnTo>
                    <a:pt x="475" y="74"/>
                  </a:lnTo>
                  <a:lnTo>
                    <a:pt x="477" y="74"/>
                  </a:lnTo>
                  <a:lnTo>
                    <a:pt x="477" y="72"/>
                  </a:lnTo>
                  <a:lnTo>
                    <a:pt x="478" y="72"/>
                  </a:lnTo>
                  <a:lnTo>
                    <a:pt x="480" y="72"/>
                  </a:lnTo>
                  <a:lnTo>
                    <a:pt x="480" y="71"/>
                  </a:lnTo>
                  <a:lnTo>
                    <a:pt x="482" y="71"/>
                  </a:lnTo>
                  <a:lnTo>
                    <a:pt x="480" y="71"/>
                  </a:lnTo>
                  <a:lnTo>
                    <a:pt x="482" y="71"/>
                  </a:lnTo>
                  <a:lnTo>
                    <a:pt x="483" y="71"/>
                  </a:lnTo>
                  <a:lnTo>
                    <a:pt x="485" y="71"/>
                  </a:lnTo>
                  <a:lnTo>
                    <a:pt x="483" y="72"/>
                  </a:lnTo>
                  <a:lnTo>
                    <a:pt x="483" y="74"/>
                  </a:lnTo>
                  <a:lnTo>
                    <a:pt x="483" y="76"/>
                  </a:lnTo>
                  <a:lnTo>
                    <a:pt x="483" y="77"/>
                  </a:lnTo>
                  <a:lnTo>
                    <a:pt x="483" y="79"/>
                  </a:lnTo>
                  <a:lnTo>
                    <a:pt x="483" y="81"/>
                  </a:lnTo>
                  <a:lnTo>
                    <a:pt x="483" y="82"/>
                  </a:lnTo>
                  <a:lnTo>
                    <a:pt x="483" y="84"/>
                  </a:lnTo>
                  <a:lnTo>
                    <a:pt x="483" y="86"/>
                  </a:lnTo>
                  <a:lnTo>
                    <a:pt x="483" y="84"/>
                  </a:lnTo>
                  <a:lnTo>
                    <a:pt x="483" y="86"/>
                  </a:lnTo>
                  <a:lnTo>
                    <a:pt x="483" y="84"/>
                  </a:lnTo>
                  <a:lnTo>
                    <a:pt x="485" y="86"/>
                  </a:lnTo>
                  <a:lnTo>
                    <a:pt x="485" y="84"/>
                  </a:lnTo>
                  <a:lnTo>
                    <a:pt x="487" y="84"/>
                  </a:lnTo>
                  <a:lnTo>
                    <a:pt x="489" y="84"/>
                  </a:lnTo>
                  <a:lnTo>
                    <a:pt x="490" y="84"/>
                  </a:lnTo>
                  <a:lnTo>
                    <a:pt x="490" y="82"/>
                  </a:lnTo>
                  <a:lnTo>
                    <a:pt x="490" y="84"/>
                  </a:lnTo>
                  <a:lnTo>
                    <a:pt x="490" y="82"/>
                  </a:lnTo>
                  <a:lnTo>
                    <a:pt x="490" y="84"/>
                  </a:lnTo>
                  <a:lnTo>
                    <a:pt x="490" y="82"/>
                  </a:lnTo>
                  <a:lnTo>
                    <a:pt x="492" y="82"/>
                  </a:lnTo>
                  <a:lnTo>
                    <a:pt x="492" y="81"/>
                  </a:lnTo>
                  <a:lnTo>
                    <a:pt x="492" y="79"/>
                  </a:lnTo>
                  <a:lnTo>
                    <a:pt x="494" y="79"/>
                  </a:lnTo>
                  <a:lnTo>
                    <a:pt x="494" y="81"/>
                  </a:lnTo>
                  <a:lnTo>
                    <a:pt x="495" y="81"/>
                  </a:lnTo>
                  <a:lnTo>
                    <a:pt x="495" y="82"/>
                  </a:lnTo>
                  <a:lnTo>
                    <a:pt x="497" y="82"/>
                  </a:lnTo>
                  <a:lnTo>
                    <a:pt x="499" y="82"/>
                  </a:lnTo>
                  <a:lnTo>
                    <a:pt x="500" y="82"/>
                  </a:lnTo>
                  <a:lnTo>
                    <a:pt x="500" y="84"/>
                  </a:lnTo>
                  <a:lnTo>
                    <a:pt x="502" y="84"/>
                  </a:lnTo>
                  <a:lnTo>
                    <a:pt x="502" y="86"/>
                  </a:lnTo>
                  <a:lnTo>
                    <a:pt x="504" y="86"/>
                  </a:lnTo>
                  <a:lnTo>
                    <a:pt x="504" y="84"/>
                  </a:lnTo>
                  <a:lnTo>
                    <a:pt x="505" y="84"/>
                  </a:lnTo>
                  <a:lnTo>
                    <a:pt x="504" y="84"/>
                  </a:lnTo>
                  <a:lnTo>
                    <a:pt x="505" y="84"/>
                  </a:lnTo>
                  <a:lnTo>
                    <a:pt x="507" y="84"/>
                  </a:lnTo>
                  <a:lnTo>
                    <a:pt x="509" y="84"/>
                  </a:lnTo>
                  <a:lnTo>
                    <a:pt x="507" y="86"/>
                  </a:lnTo>
                  <a:lnTo>
                    <a:pt x="509" y="86"/>
                  </a:lnTo>
                  <a:lnTo>
                    <a:pt x="511" y="86"/>
                  </a:lnTo>
                  <a:lnTo>
                    <a:pt x="512" y="86"/>
                  </a:lnTo>
                  <a:lnTo>
                    <a:pt x="514" y="86"/>
                  </a:lnTo>
                  <a:lnTo>
                    <a:pt x="516" y="86"/>
                  </a:lnTo>
                  <a:lnTo>
                    <a:pt x="517" y="86"/>
                  </a:lnTo>
                  <a:lnTo>
                    <a:pt x="517" y="87"/>
                  </a:lnTo>
                  <a:lnTo>
                    <a:pt x="529" y="100"/>
                  </a:lnTo>
                  <a:lnTo>
                    <a:pt x="529" y="99"/>
                  </a:lnTo>
                  <a:lnTo>
                    <a:pt x="531" y="97"/>
                  </a:lnTo>
                  <a:lnTo>
                    <a:pt x="531" y="95"/>
                  </a:lnTo>
                  <a:lnTo>
                    <a:pt x="532" y="94"/>
                  </a:lnTo>
                  <a:lnTo>
                    <a:pt x="532" y="92"/>
                  </a:lnTo>
                  <a:lnTo>
                    <a:pt x="534" y="92"/>
                  </a:lnTo>
                  <a:lnTo>
                    <a:pt x="534" y="90"/>
                  </a:lnTo>
                  <a:lnTo>
                    <a:pt x="532" y="90"/>
                  </a:lnTo>
                  <a:lnTo>
                    <a:pt x="532" y="89"/>
                  </a:lnTo>
                  <a:lnTo>
                    <a:pt x="532" y="87"/>
                  </a:lnTo>
                  <a:lnTo>
                    <a:pt x="531" y="86"/>
                  </a:lnTo>
                  <a:lnTo>
                    <a:pt x="532" y="86"/>
                  </a:lnTo>
                  <a:lnTo>
                    <a:pt x="531" y="86"/>
                  </a:lnTo>
                  <a:lnTo>
                    <a:pt x="531" y="84"/>
                  </a:lnTo>
                  <a:lnTo>
                    <a:pt x="531" y="82"/>
                  </a:lnTo>
                  <a:lnTo>
                    <a:pt x="532" y="82"/>
                  </a:lnTo>
                  <a:lnTo>
                    <a:pt x="532" y="81"/>
                  </a:lnTo>
                  <a:lnTo>
                    <a:pt x="532" y="79"/>
                  </a:lnTo>
                  <a:lnTo>
                    <a:pt x="531" y="79"/>
                  </a:lnTo>
                  <a:lnTo>
                    <a:pt x="531" y="77"/>
                  </a:lnTo>
                  <a:lnTo>
                    <a:pt x="532" y="77"/>
                  </a:lnTo>
                  <a:lnTo>
                    <a:pt x="531" y="77"/>
                  </a:lnTo>
                  <a:lnTo>
                    <a:pt x="531" y="76"/>
                  </a:lnTo>
                  <a:lnTo>
                    <a:pt x="531" y="74"/>
                  </a:lnTo>
                  <a:lnTo>
                    <a:pt x="531" y="72"/>
                  </a:lnTo>
                  <a:lnTo>
                    <a:pt x="531" y="71"/>
                  </a:lnTo>
                  <a:lnTo>
                    <a:pt x="532" y="71"/>
                  </a:lnTo>
                  <a:lnTo>
                    <a:pt x="532" y="69"/>
                  </a:lnTo>
                  <a:lnTo>
                    <a:pt x="532" y="67"/>
                  </a:lnTo>
                  <a:lnTo>
                    <a:pt x="534" y="67"/>
                  </a:lnTo>
                  <a:lnTo>
                    <a:pt x="534" y="66"/>
                  </a:lnTo>
                  <a:lnTo>
                    <a:pt x="534" y="67"/>
                  </a:lnTo>
                  <a:lnTo>
                    <a:pt x="534" y="66"/>
                  </a:lnTo>
                  <a:lnTo>
                    <a:pt x="536" y="66"/>
                  </a:lnTo>
                  <a:lnTo>
                    <a:pt x="536" y="67"/>
                  </a:lnTo>
                  <a:lnTo>
                    <a:pt x="538" y="67"/>
                  </a:lnTo>
                  <a:lnTo>
                    <a:pt x="539" y="67"/>
                  </a:lnTo>
                  <a:lnTo>
                    <a:pt x="541" y="67"/>
                  </a:lnTo>
                  <a:lnTo>
                    <a:pt x="541" y="69"/>
                  </a:lnTo>
                  <a:lnTo>
                    <a:pt x="539" y="69"/>
                  </a:lnTo>
                  <a:lnTo>
                    <a:pt x="539" y="71"/>
                  </a:lnTo>
                  <a:lnTo>
                    <a:pt x="541" y="71"/>
                  </a:lnTo>
                  <a:lnTo>
                    <a:pt x="539" y="72"/>
                  </a:lnTo>
                  <a:lnTo>
                    <a:pt x="541" y="74"/>
                  </a:lnTo>
                  <a:lnTo>
                    <a:pt x="543" y="74"/>
                  </a:lnTo>
                  <a:lnTo>
                    <a:pt x="544" y="74"/>
                  </a:lnTo>
                  <a:lnTo>
                    <a:pt x="546" y="74"/>
                  </a:lnTo>
                  <a:lnTo>
                    <a:pt x="548" y="74"/>
                  </a:lnTo>
                  <a:lnTo>
                    <a:pt x="548" y="76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51" y="77"/>
                  </a:lnTo>
                  <a:lnTo>
                    <a:pt x="553" y="77"/>
                  </a:lnTo>
                  <a:lnTo>
                    <a:pt x="553" y="79"/>
                  </a:lnTo>
                  <a:lnTo>
                    <a:pt x="551" y="79"/>
                  </a:lnTo>
                  <a:lnTo>
                    <a:pt x="551" y="81"/>
                  </a:lnTo>
                  <a:lnTo>
                    <a:pt x="553" y="81"/>
                  </a:lnTo>
                  <a:lnTo>
                    <a:pt x="553" y="82"/>
                  </a:lnTo>
                  <a:lnTo>
                    <a:pt x="553" y="84"/>
                  </a:lnTo>
                  <a:lnTo>
                    <a:pt x="554" y="84"/>
                  </a:lnTo>
                  <a:lnTo>
                    <a:pt x="554" y="82"/>
                  </a:lnTo>
                  <a:lnTo>
                    <a:pt x="556" y="81"/>
                  </a:lnTo>
                  <a:lnTo>
                    <a:pt x="556" y="79"/>
                  </a:lnTo>
                  <a:lnTo>
                    <a:pt x="558" y="79"/>
                  </a:lnTo>
                  <a:lnTo>
                    <a:pt x="558" y="77"/>
                  </a:lnTo>
                  <a:lnTo>
                    <a:pt x="559" y="79"/>
                  </a:lnTo>
                  <a:lnTo>
                    <a:pt x="561" y="79"/>
                  </a:lnTo>
                  <a:lnTo>
                    <a:pt x="563" y="79"/>
                  </a:lnTo>
                  <a:lnTo>
                    <a:pt x="563" y="81"/>
                  </a:lnTo>
                  <a:lnTo>
                    <a:pt x="565" y="79"/>
                  </a:lnTo>
                  <a:lnTo>
                    <a:pt x="566" y="79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68" y="79"/>
                  </a:lnTo>
                  <a:lnTo>
                    <a:pt x="570" y="79"/>
                  </a:lnTo>
                  <a:lnTo>
                    <a:pt x="570" y="77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5" y="74"/>
                  </a:lnTo>
                  <a:lnTo>
                    <a:pt x="576" y="74"/>
                  </a:lnTo>
                  <a:lnTo>
                    <a:pt x="576" y="76"/>
                  </a:lnTo>
                  <a:lnTo>
                    <a:pt x="578" y="76"/>
                  </a:lnTo>
                  <a:lnTo>
                    <a:pt x="580" y="76"/>
                  </a:lnTo>
                  <a:lnTo>
                    <a:pt x="581" y="76"/>
                  </a:lnTo>
                  <a:lnTo>
                    <a:pt x="581" y="74"/>
                  </a:lnTo>
                  <a:lnTo>
                    <a:pt x="580" y="74"/>
                  </a:lnTo>
                  <a:lnTo>
                    <a:pt x="581" y="72"/>
                  </a:lnTo>
                  <a:lnTo>
                    <a:pt x="583" y="72"/>
                  </a:lnTo>
                  <a:lnTo>
                    <a:pt x="583" y="74"/>
                  </a:lnTo>
                  <a:lnTo>
                    <a:pt x="583" y="72"/>
                  </a:lnTo>
                  <a:lnTo>
                    <a:pt x="585" y="72"/>
                  </a:lnTo>
                  <a:lnTo>
                    <a:pt x="585" y="74"/>
                  </a:lnTo>
                  <a:lnTo>
                    <a:pt x="585" y="72"/>
                  </a:lnTo>
                  <a:lnTo>
                    <a:pt x="587" y="72"/>
                  </a:lnTo>
                  <a:lnTo>
                    <a:pt x="585" y="72"/>
                  </a:lnTo>
                  <a:lnTo>
                    <a:pt x="587" y="72"/>
                  </a:lnTo>
                  <a:lnTo>
                    <a:pt x="587" y="71"/>
                  </a:lnTo>
                  <a:lnTo>
                    <a:pt x="588" y="71"/>
                  </a:lnTo>
                  <a:lnTo>
                    <a:pt x="590" y="71"/>
                  </a:lnTo>
                  <a:lnTo>
                    <a:pt x="592" y="71"/>
                  </a:lnTo>
                  <a:lnTo>
                    <a:pt x="592" y="69"/>
                  </a:lnTo>
                  <a:lnTo>
                    <a:pt x="592" y="71"/>
                  </a:lnTo>
                  <a:lnTo>
                    <a:pt x="592" y="69"/>
                  </a:lnTo>
                  <a:lnTo>
                    <a:pt x="593" y="69"/>
                  </a:lnTo>
                  <a:lnTo>
                    <a:pt x="593" y="67"/>
                  </a:lnTo>
                  <a:lnTo>
                    <a:pt x="595" y="67"/>
                  </a:lnTo>
                  <a:lnTo>
                    <a:pt x="595" y="69"/>
                  </a:lnTo>
                  <a:lnTo>
                    <a:pt x="597" y="67"/>
                  </a:lnTo>
                  <a:lnTo>
                    <a:pt x="595" y="67"/>
                  </a:lnTo>
                  <a:lnTo>
                    <a:pt x="597" y="67"/>
                  </a:lnTo>
                  <a:lnTo>
                    <a:pt x="598" y="67"/>
                  </a:lnTo>
                  <a:lnTo>
                    <a:pt x="598" y="66"/>
                  </a:lnTo>
                  <a:lnTo>
                    <a:pt x="600" y="66"/>
                  </a:lnTo>
                  <a:lnTo>
                    <a:pt x="600" y="64"/>
                  </a:lnTo>
                  <a:lnTo>
                    <a:pt x="602" y="64"/>
                  </a:lnTo>
                  <a:lnTo>
                    <a:pt x="602" y="63"/>
                  </a:lnTo>
                  <a:lnTo>
                    <a:pt x="603" y="63"/>
                  </a:lnTo>
                  <a:lnTo>
                    <a:pt x="603" y="61"/>
                  </a:lnTo>
                  <a:lnTo>
                    <a:pt x="605" y="61"/>
                  </a:lnTo>
                  <a:lnTo>
                    <a:pt x="605" y="63"/>
                  </a:lnTo>
                  <a:lnTo>
                    <a:pt x="607" y="63"/>
                  </a:lnTo>
                  <a:lnTo>
                    <a:pt x="605" y="63"/>
                  </a:lnTo>
                  <a:lnTo>
                    <a:pt x="607" y="63"/>
                  </a:lnTo>
                  <a:lnTo>
                    <a:pt x="608" y="61"/>
                  </a:lnTo>
                  <a:lnTo>
                    <a:pt x="608" y="59"/>
                  </a:lnTo>
                  <a:lnTo>
                    <a:pt x="610" y="59"/>
                  </a:lnTo>
                  <a:lnTo>
                    <a:pt x="610" y="58"/>
                  </a:lnTo>
                  <a:lnTo>
                    <a:pt x="612" y="56"/>
                  </a:lnTo>
                  <a:lnTo>
                    <a:pt x="630" y="51"/>
                  </a:lnTo>
                  <a:lnTo>
                    <a:pt x="632" y="53"/>
                  </a:lnTo>
                  <a:lnTo>
                    <a:pt x="644" y="53"/>
                  </a:lnTo>
                  <a:lnTo>
                    <a:pt x="646" y="49"/>
                  </a:lnTo>
                  <a:lnTo>
                    <a:pt x="649" y="40"/>
                  </a:lnTo>
                  <a:lnTo>
                    <a:pt x="649" y="41"/>
                  </a:lnTo>
                  <a:lnTo>
                    <a:pt x="651" y="41"/>
                  </a:lnTo>
                  <a:lnTo>
                    <a:pt x="649" y="43"/>
                  </a:lnTo>
                  <a:lnTo>
                    <a:pt x="651" y="43"/>
                  </a:lnTo>
                  <a:lnTo>
                    <a:pt x="652" y="43"/>
                  </a:lnTo>
                  <a:lnTo>
                    <a:pt x="652" y="44"/>
                  </a:lnTo>
                  <a:lnTo>
                    <a:pt x="654" y="44"/>
                  </a:lnTo>
                  <a:lnTo>
                    <a:pt x="654" y="46"/>
                  </a:lnTo>
                  <a:lnTo>
                    <a:pt x="654" y="48"/>
                  </a:lnTo>
                  <a:lnTo>
                    <a:pt x="654" y="49"/>
                  </a:lnTo>
                  <a:lnTo>
                    <a:pt x="654" y="51"/>
                  </a:lnTo>
                  <a:lnTo>
                    <a:pt x="652" y="51"/>
                  </a:lnTo>
                  <a:lnTo>
                    <a:pt x="654" y="53"/>
                  </a:lnTo>
                  <a:lnTo>
                    <a:pt x="652" y="53"/>
                  </a:lnTo>
                  <a:lnTo>
                    <a:pt x="654" y="54"/>
                  </a:lnTo>
                  <a:lnTo>
                    <a:pt x="652" y="54"/>
                  </a:lnTo>
                  <a:lnTo>
                    <a:pt x="654" y="54"/>
                  </a:lnTo>
                  <a:lnTo>
                    <a:pt x="652" y="56"/>
                  </a:lnTo>
                  <a:lnTo>
                    <a:pt x="654" y="56"/>
                  </a:lnTo>
                  <a:lnTo>
                    <a:pt x="656" y="56"/>
                  </a:lnTo>
                  <a:lnTo>
                    <a:pt x="656" y="54"/>
                  </a:lnTo>
                  <a:lnTo>
                    <a:pt x="657" y="54"/>
                  </a:lnTo>
                  <a:lnTo>
                    <a:pt x="659" y="54"/>
                  </a:lnTo>
                  <a:lnTo>
                    <a:pt x="661" y="54"/>
                  </a:lnTo>
                  <a:lnTo>
                    <a:pt x="663" y="54"/>
                  </a:lnTo>
                  <a:lnTo>
                    <a:pt x="664" y="53"/>
                  </a:lnTo>
                  <a:lnTo>
                    <a:pt x="666" y="53"/>
                  </a:lnTo>
                  <a:lnTo>
                    <a:pt x="668" y="53"/>
                  </a:lnTo>
                  <a:lnTo>
                    <a:pt x="669" y="53"/>
                  </a:lnTo>
                  <a:lnTo>
                    <a:pt x="671" y="53"/>
                  </a:lnTo>
                  <a:lnTo>
                    <a:pt x="671" y="51"/>
                  </a:lnTo>
                  <a:lnTo>
                    <a:pt x="673" y="51"/>
                  </a:lnTo>
                  <a:lnTo>
                    <a:pt x="674" y="51"/>
                  </a:lnTo>
                  <a:lnTo>
                    <a:pt x="676" y="51"/>
                  </a:lnTo>
                  <a:lnTo>
                    <a:pt x="676" y="49"/>
                  </a:lnTo>
                  <a:lnTo>
                    <a:pt x="678" y="49"/>
                  </a:lnTo>
                  <a:lnTo>
                    <a:pt x="678" y="51"/>
                  </a:lnTo>
                  <a:lnTo>
                    <a:pt x="676" y="53"/>
                  </a:lnTo>
                  <a:lnTo>
                    <a:pt x="678" y="53"/>
                  </a:lnTo>
                  <a:lnTo>
                    <a:pt x="676" y="53"/>
                  </a:lnTo>
                  <a:lnTo>
                    <a:pt x="674" y="54"/>
                  </a:lnTo>
                  <a:lnTo>
                    <a:pt x="673" y="54"/>
                  </a:lnTo>
                  <a:lnTo>
                    <a:pt x="671" y="56"/>
                  </a:lnTo>
                  <a:lnTo>
                    <a:pt x="669" y="56"/>
                  </a:lnTo>
                  <a:lnTo>
                    <a:pt x="668" y="58"/>
                  </a:lnTo>
                  <a:lnTo>
                    <a:pt x="668" y="56"/>
                  </a:lnTo>
                  <a:lnTo>
                    <a:pt x="666" y="56"/>
                  </a:lnTo>
                  <a:lnTo>
                    <a:pt x="664" y="56"/>
                  </a:lnTo>
                  <a:lnTo>
                    <a:pt x="664" y="58"/>
                  </a:lnTo>
                  <a:lnTo>
                    <a:pt x="663" y="58"/>
                  </a:lnTo>
                  <a:lnTo>
                    <a:pt x="663" y="59"/>
                  </a:lnTo>
                  <a:lnTo>
                    <a:pt x="663" y="61"/>
                  </a:lnTo>
                  <a:lnTo>
                    <a:pt x="661" y="61"/>
                  </a:lnTo>
                  <a:lnTo>
                    <a:pt x="661" y="63"/>
                  </a:lnTo>
                  <a:lnTo>
                    <a:pt x="659" y="64"/>
                  </a:lnTo>
                  <a:lnTo>
                    <a:pt x="659" y="66"/>
                  </a:lnTo>
                  <a:lnTo>
                    <a:pt x="657" y="66"/>
                  </a:lnTo>
                  <a:lnTo>
                    <a:pt x="659" y="66"/>
                  </a:lnTo>
                  <a:lnTo>
                    <a:pt x="659" y="67"/>
                  </a:lnTo>
                  <a:lnTo>
                    <a:pt x="661" y="67"/>
                  </a:lnTo>
                  <a:lnTo>
                    <a:pt x="661" y="69"/>
                  </a:lnTo>
                  <a:lnTo>
                    <a:pt x="661" y="71"/>
                  </a:lnTo>
                  <a:lnTo>
                    <a:pt x="659" y="71"/>
                  </a:lnTo>
                  <a:lnTo>
                    <a:pt x="659" y="72"/>
                  </a:lnTo>
                  <a:lnTo>
                    <a:pt x="659" y="74"/>
                  </a:lnTo>
                  <a:lnTo>
                    <a:pt x="659" y="76"/>
                  </a:lnTo>
                  <a:lnTo>
                    <a:pt x="659" y="77"/>
                  </a:lnTo>
                  <a:lnTo>
                    <a:pt x="657" y="77"/>
                  </a:lnTo>
                  <a:lnTo>
                    <a:pt x="657" y="79"/>
                  </a:lnTo>
                  <a:lnTo>
                    <a:pt x="657" y="81"/>
                  </a:lnTo>
                  <a:lnTo>
                    <a:pt x="659" y="81"/>
                  </a:lnTo>
                  <a:lnTo>
                    <a:pt x="661" y="81"/>
                  </a:lnTo>
                  <a:lnTo>
                    <a:pt x="659" y="81"/>
                  </a:lnTo>
                  <a:lnTo>
                    <a:pt x="661" y="82"/>
                  </a:lnTo>
                  <a:lnTo>
                    <a:pt x="659" y="84"/>
                  </a:lnTo>
                  <a:lnTo>
                    <a:pt x="659" y="86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3" y="87"/>
                  </a:lnTo>
                  <a:lnTo>
                    <a:pt x="663" y="89"/>
                  </a:lnTo>
                  <a:lnTo>
                    <a:pt x="664" y="89"/>
                  </a:lnTo>
                  <a:lnTo>
                    <a:pt x="666" y="87"/>
                  </a:lnTo>
                  <a:lnTo>
                    <a:pt x="668" y="86"/>
                  </a:lnTo>
                  <a:lnTo>
                    <a:pt x="669" y="86"/>
                  </a:lnTo>
                  <a:lnTo>
                    <a:pt x="671" y="86"/>
                  </a:lnTo>
                  <a:lnTo>
                    <a:pt x="673" y="86"/>
                  </a:lnTo>
                  <a:lnTo>
                    <a:pt x="674" y="84"/>
                  </a:lnTo>
                  <a:lnTo>
                    <a:pt x="676" y="84"/>
                  </a:lnTo>
                  <a:lnTo>
                    <a:pt x="676" y="82"/>
                  </a:lnTo>
                  <a:lnTo>
                    <a:pt x="678" y="82"/>
                  </a:lnTo>
                  <a:lnTo>
                    <a:pt x="679" y="82"/>
                  </a:lnTo>
                  <a:lnTo>
                    <a:pt x="681" y="82"/>
                  </a:lnTo>
                  <a:lnTo>
                    <a:pt x="681" y="81"/>
                  </a:lnTo>
                  <a:lnTo>
                    <a:pt x="683" y="81"/>
                  </a:lnTo>
                  <a:lnTo>
                    <a:pt x="684" y="82"/>
                  </a:lnTo>
                  <a:lnTo>
                    <a:pt x="684" y="84"/>
                  </a:lnTo>
                  <a:lnTo>
                    <a:pt x="684" y="86"/>
                  </a:lnTo>
                  <a:lnTo>
                    <a:pt x="683" y="86"/>
                  </a:lnTo>
                  <a:lnTo>
                    <a:pt x="681" y="87"/>
                  </a:lnTo>
                  <a:lnTo>
                    <a:pt x="679" y="87"/>
                  </a:lnTo>
                  <a:lnTo>
                    <a:pt x="679" y="89"/>
                  </a:lnTo>
                  <a:lnTo>
                    <a:pt x="678" y="90"/>
                  </a:lnTo>
                  <a:lnTo>
                    <a:pt x="676" y="90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3" y="92"/>
                  </a:lnTo>
                  <a:lnTo>
                    <a:pt x="671" y="92"/>
                  </a:lnTo>
                  <a:lnTo>
                    <a:pt x="669" y="94"/>
                  </a:lnTo>
                  <a:lnTo>
                    <a:pt x="668" y="94"/>
                  </a:lnTo>
                  <a:lnTo>
                    <a:pt x="668" y="95"/>
                  </a:lnTo>
                  <a:lnTo>
                    <a:pt x="666" y="95"/>
                  </a:lnTo>
                  <a:lnTo>
                    <a:pt x="666" y="97"/>
                  </a:lnTo>
                  <a:lnTo>
                    <a:pt x="668" y="97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69" y="100"/>
                  </a:lnTo>
                  <a:lnTo>
                    <a:pt x="668" y="100"/>
                  </a:lnTo>
                  <a:lnTo>
                    <a:pt x="666" y="100"/>
                  </a:lnTo>
                  <a:lnTo>
                    <a:pt x="668" y="102"/>
                  </a:lnTo>
                  <a:lnTo>
                    <a:pt x="668" y="104"/>
                  </a:lnTo>
                  <a:lnTo>
                    <a:pt x="666" y="105"/>
                  </a:lnTo>
                  <a:lnTo>
                    <a:pt x="666" y="107"/>
                  </a:lnTo>
                  <a:lnTo>
                    <a:pt x="666" y="109"/>
                  </a:lnTo>
                  <a:lnTo>
                    <a:pt x="668" y="109"/>
                  </a:lnTo>
                  <a:lnTo>
                    <a:pt x="668" y="110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3" y="110"/>
                  </a:lnTo>
                  <a:lnTo>
                    <a:pt x="673" y="112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66" y="117"/>
                  </a:lnTo>
                  <a:lnTo>
                    <a:pt x="666" y="118"/>
                  </a:lnTo>
                  <a:lnTo>
                    <a:pt x="664" y="118"/>
                  </a:lnTo>
                  <a:lnTo>
                    <a:pt x="664" y="120"/>
                  </a:lnTo>
                  <a:lnTo>
                    <a:pt x="666" y="122"/>
                  </a:lnTo>
                  <a:lnTo>
                    <a:pt x="666" y="123"/>
                  </a:lnTo>
                  <a:lnTo>
                    <a:pt x="664" y="123"/>
                  </a:lnTo>
                  <a:lnTo>
                    <a:pt x="664" y="125"/>
                  </a:lnTo>
                  <a:lnTo>
                    <a:pt x="663" y="125"/>
                  </a:lnTo>
                  <a:lnTo>
                    <a:pt x="664" y="125"/>
                  </a:lnTo>
                  <a:lnTo>
                    <a:pt x="666" y="125"/>
                  </a:lnTo>
                  <a:lnTo>
                    <a:pt x="666" y="127"/>
                  </a:lnTo>
                  <a:lnTo>
                    <a:pt x="668" y="127"/>
                  </a:lnTo>
                  <a:lnTo>
                    <a:pt x="668" y="128"/>
                  </a:lnTo>
                  <a:lnTo>
                    <a:pt x="666" y="128"/>
                  </a:lnTo>
                  <a:lnTo>
                    <a:pt x="664" y="128"/>
                  </a:lnTo>
                  <a:lnTo>
                    <a:pt x="663" y="130"/>
                  </a:lnTo>
                  <a:lnTo>
                    <a:pt x="664" y="132"/>
                  </a:lnTo>
                  <a:lnTo>
                    <a:pt x="663" y="132"/>
                  </a:lnTo>
                  <a:lnTo>
                    <a:pt x="663" y="133"/>
                  </a:lnTo>
                  <a:lnTo>
                    <a:pt x="664" y="133"/>
                  </a:lnTo>
                  <a:lnTo>
                    <a:pt x="666" y="133"/>
                  </a:lnTo>
                  <a:lnTo>
                    <a:pt x="666" y="135"/>
                  </a:lnTo>
                  <a:lnTo>
                    <a:pt x="666" y="136"/>
                  </a:lnTo>
                  <a:lnTo>
                    <a:pt x="664" y="138"/>
                  </a:lnTo>
                  <a:lnTo>
                    <a:pt x="664" y="140"/>
                  </a:lnTo>
                  <a:lnTo>
                    <a:pt x="664" y="143"/>
                  </a:lnTo>
                  <a:lnTo>
                    <a:pt x="663" y="143"/>
                  </a:lnTo>
                  <a:lnTo>
                    <a:pt x="663" y="145"/>
                  </a:lnTo>
                  <a:lnTo>
                    <a:pt x="664" y="145"/>
                  </a:lnTo>
                  <a:lnTo>
                    <a:pt x="666" y="146"/>
                  </a:lnTo>
                  <a:lnTo>
                    <a:pt x="668" y="146"/>
                  </a:lnTo>
                  <a:lnTo>
                    <a:pt x="668" y="148"/>
                  </a:lnTo>
                  <a:lnTo>
                    <a:pt x="668" y="150"/>
                  </a:lnTo>
                  <a:lnTo>
                    <a:pt x="669" y="150"/>
                  </a:lnTo>
                  <a:lnTo>
                    <a:pt x="669" y="151"/>
                  </a:lnTo>
                  <a:lnTo>
                    <a:pt x="668" y="151"/>
                  </a:lnTo>
                  <a:lnTo>
                    <a:pt x="668" y="153"/>
                  </a:lnTo>
                  <a:lnTo>
                    <a:pt x="666" y="153"/>
                  </a:lnTo>
                  <a:lnTo>
                    <a:pt x="664" y="155"/>
                  </a:lnTo>
                  <a:lnTo>
                    <a:pt x="666" y="155"/>
                  </a:lnTo>
                  <a:lnTo>
                    <a:pt x="668" y="155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6" y="158"/>
                  </a:lnTo>
                  <a:lnTo>
                    <a:pt x="664" y="158"/>
                  </a:lnTo>
                  <a:lnTo>
                    <a:pt x="664" y="156"/>
                  </a:lnTo>
                  <a:lnTo>
                    <a:pt x="664" y="158"/>
                  </a:lnTo>
                  <a:lnTo>
                    <a:pt x="663" y="158"/>
                  </a:lnTo>
                  <a:lnTo>
                    <a:pt x="664" y="158"/>
                  </a:lnTo>
                  <a:lnTo>
                    <a:pt x="666" y="159"/>
                  </a:lnTo>
                  <a:lnTo>
                    <a:pt x="668" y="159"/>
                  </a:lnTo>
                  <a:lnTo>
                    <a:pt x="669" y="159"/>
                  </a:lnTo>
                  <a:lnTo>
                    <a:pt x="669" y="161"/>
                  </a:lnTo>
                  <a:lnTo>
                    <a:pt x="669" y="163"/>
                  </a:lnTo>
                  <a:lnTo>
                    <a:pt x="671" y="163"/>
                  </a:lnTo>
                  <a:lnTo>
                    <a:pt x="674" y="164"/>
                  </a:lnTo>
                  <a:lnTo>
                    <a:pt x="674" y="163"/>
                  </a:lnTo>
                  <a:lnTo>
                    <a:pt x="676" y="163"/>
                  </a:lnTo>
                  <a:lnTo>
                    <a:pt x="678" y="164"/>
                  </a:lnTo>
                  <a:lnTo>
                    <a:pt x="678" y="166"/>
                  </a:lnTo>
                  <a:lnTo>
                    <a:pt x="679" y="166"/>
                  </a:lnTo>
                  <a:lnTo>
                    <a:pt x="679" y="168"/>
                  </a:lnTo>
                  <a:lnTo>
                    <a:pt x="681" y="168"/>
                  </a:lnTo>
                  <a:lnTo>
                    <a:pt x="683" y="166"/>
                  </a:lnTo>
                  <a:lnTo>
                    <a:pt x="683" y="168"/>
                  </a:lnTo>
                  <a:lnTo>
                    <a:pt x="683" y="169"/>
                  </a:lnTo>
                  <a:lnTo>
                    <a:pt x="683" y="171"/>
                  </a:lnTo>
                  <a:lnTo>
                    <a:pt x="684" y="171"/>
                  </a:lnTo>
                  <a:lnTo>
                    <a:pt x="686" y="171"/>
                  </a:lnTo>
                  <a:lnTo>
                    <a:pt x="686" y="173"/>
                  </a:lnTo>
                  <a:lnTo>
                    <a:pt x="688" y="173"/>
                  </a:lnTo>
                  <a:lnTo>
                    <a:pt x="690" y="173"/>
                  </a:lnTo>
                  <a:lnTo>
                    <a:pt x="690" y="174"/>
                  </a:lnTo>
                  <a:lnTo>
                    <a:pt x="691" y="174"/>
                  </a:lnTo>
                  <a:lnTo>
                    <a:pt x="691" y="176"/>
                  </a:lnTo>
                  <a:lnTo>
                    <a:pt x="693" y="176"/>
                  </a:lnTo>
                  <a:lnTo>
                    <a:pt x="693" y="178"/>
                  </a:lnTo>
                  <a:lnTo>
                    <a:pt x="693" y="179"/>
                  </a:lnTo>
                  <a:lnTo>
                    <a:pt x="693" y="181"/>
                  </a:lnTo>
                  <a:lnTo>
                    <a:pt x="695" y="181"/>
                  </a:lnTo>
                  <a:lnTo>
                    <a:pt x="696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82"/>
                  </a:lnTo>
                  <a:lnTo>
                    <a:pt x="696" y="184"/>
                  </a:lnTo>
                  <a:lnTo>
                    <a:pt x="696" y="186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3" y="189"/>
                  </a:lnTo>
                  <a:lnTo>
                    <a:pt x="691" y="189"/>
                  </a:lnTo>
                  <a:lnTo>
                    <a:pt x="690" y="189"/>
                  </a:lnTo>
                  <a:lnTo>
                    <a:pt x="688" y="189"/>
                  </a:lnTo>
                  <a:lnTo>
                    <a:pt x="688" y="187"/>
                  </a:lnTo>
                  <a:lnTo>
                    <a:pt x="688" y="186"/>
                  </a:lnTo>
                  <a:lnTo>
                    <a:pt x="688" y="187"/>
                  </a:lnTo>
                  <a:lnTo>
                    <a:pt x="686" y="187"/>
                  </a:lnTo>
                  <a:lnTo>
                    <a:pt x="688" y="187"/>
                  </a:lnTo>
                  <a:lnTo>
                    <a:pt x="688" y="189"/>
                  </a:lnTo>
                  <a:lnTo>
                    <a:pt x="688" y="191"/>
                  </a:lnTo>
                  <a:lnTo>
                    <a:pt x="686" y="192"/>
                  </a:lnTo>
                  <a:lnTo>
                    <a:pt x="688" y="192"/>
                  </a:lnTo>
                  <a:lnTo>
                    <a:pt x="688" y="194"/>
                  </a:lnTo>
                  <a:lnTo>
                    <a:pt x="690" y="194"/>
                  </a:lnTo>
                  <a:lnTo>
                    <a:pt x="690" y="196"/>
                  </a:lnTo>
                  <a:lnTo>
                    <a:pt x="688" y="196"/>
                  </a:lnTo>
                  <a:lnTo>
                    <a:pt x="688" y="197"/>
                  </a:lnTo>
                  <a:lnTo>
                    <a:pt x="690" y="197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0" y="201"/>
                  </a:lnTo>
                  <a:lnTo>
                    <a:pt x="690" y="202"/>
                  </a:lnTo>
                  <a:lnTo>
                    <a:pt x="690" y="204"/>
                  </a:lnTo>
                  <a:lnTo>
                    <a:pt x="688" y="204"/>
                  </a:lnTo>
                  <a:lnTo>
                    <a:pt x="688" y="205"/>
                  </a:lnTo>
                  <a:lnTo>
                    <a:pt x="690" y="205"/>
                  </a:lnTo>
                  <a:lnTo>
                    <a:pt x="690" y="207"/>
                  </a:lnTo>
                  <a:lnTo>
                    <a:pt x="690" y="209"/>
                  </a:lnTo>
                  <a:lnTo>
                    <a:pt x="690" y="210"/>
                  </a:lnTo>
                  <a:lnTo>
                    <a:pt x="688" y="210"/>
                  </a:lnTo>
                  <a:lnTo>
                    <a:pt x="688" y="209"/>
                  </a:lnTo>
                  <a:lnTo>
                    <a:pt x="688" y="210"/>
                  </a:lnTo>
                  <a:lnTo>
                    <a:pt x="686" y="210"/>
                  </a:lnTo>
                  <a:lnTo>
                    <a:pt x="686" y="212"/>
                  </a:lnTo>
                  <a:lnTo>
                    <a:pt x="688" y="214"/>
                  </a:lnTo>
                  <a:lnTo>
                    <a:pt x="688" y="215"/>
                  </a:lnTo>
                  <a:lnTo>
                    <a:pt x="688" y="217"/>
                  </a:lnTo>
                  <a:lnTo>
                    <a:pt x="688" y="219"/>
                  </a:lnTo>
                  <a:lnTo>
                    <a:pt x="688" y="220"/>
                  </a:lnTo>
                  <a:lnTo>
                    <a:pt x="688" y="222"/>
                  </a:lnTo>
                  <a:lnTo>
                    <a:pt x="686" y="2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33" name="Freeform 25"/>
            <p:cNvSpPr>
              <a:spLocks noChangeArrowheads="1"/>
            </p:cNvSpPr>
            <p:nvPr/>
          </p:nvSpPr>
          <p:spPr bwMode="auto">
            <a:xfrm>
              <a:off x="5768975" y="3463925"/>
              <a:ext cx="131763" cy="74613"/>
            </a:xfrm>
            <a:custGeom>
              <a:avLst/>
              <a:gdLst>
                <a:gd name="T0" fmla="*/ 2147483647 w 93"/>
                <a:gd name="T1" fmla="*/ 2147483647 h 50"/>
                <a:gd name="T2" fmla="*/ 2147483647 w 93"/>
                <a:gd name="T3" fmla="*/ 2147483647 h 50"/>
                <a:gd name="T4" fmla="*/ 2147483647 w 93"/>
                <a:gd name="T5" fmla="*/ 2147483647 h 50"/>
                <a:gd name="T6" fmla="*/ 2147483647 w 93"/>
                <a:gd name="T7" fmla="*/ 2147483647 h 50"/>
                <a:gd name="T8" fmla="*/ 2147483647 w 93"/>
                <a:gd name="T9" fmla="*/ 2147483647 h 50"/>
                <a:gd name="T10" fmla="*/ 2147483647 w 93"/>
                <a:gd name="T11" fmla="*/ 2147483647 h 50"/>
                <a:gd name="T12" fmla="*/ 2147483647 w 93"/>
                <a:gd name="T13" fmla="*/ 2147483647 h 50"/>
                <a:gd name="T14" fmla="*/ 2147483647 w 93"/>
                <a:gd name="T15" fmla="*/ 2147483647 h 50"/>
                <a:gd name="T16" fmla="*/ 2147483647 w 93"/>
                <a:gd name="T17" fmla="*/ 2147483647 h 50"/>
                <a:gd name="T18" fmla="*/ 0 w 93"/>
                <a:gd name="T19" fmla="*/ 2147483647 h 50"/>
                <a:gd name="T20" fmla="*/ 0 w 93"/>
                <a:gd name="T21" fmla="*/ 2147483647 h 50"/>
                <a:gd name="T22" fmla="*/ 0 w 93"/>
                <a:gd name="T23" fmla="*/ 2147483647 h 50"/>
                <a:gd name="T24" fmla="*/ 2147483647 w 93"/>
                <a:gd name="T25" fmla="*/ 2147483647 h 50"/>
                <a:gd name="T26" fmla="*/ 2147483647 w 93"/>
                <a:gd name="T27" fmla="*/ 2147483647 h 50"/>
                <a:gd name="T28" fmla="*/ 2147483647 w 93"/>
                <a:gd name="T29" fmla="*/ 2147483647 h 50"/>
                <a:gd name="T30" fmla="*/ 2147483647 w 93"/>
                <a:gd name="T31" fmla="*/ 2147483647 h 50"/>
                <a:gd name="T32" fmla="*/ 2147483647 w 93"/>
                <a:gd name="T33" fmla="*/ 2147483647 h 50"/>
                <a:gd name="T34" fmla="*/ 2147483647 w 93"/>
                <a:gd name="T35" fmla="*/ 2147483647 h 50"/>
                <a:gd name="T36" fmla="*/ 2147483647 w 93"/>
                <a:gd name="T37" fmla="*/ 0 h 50"/>
                <a:gd name="T38" fmla="*/ 2147483647 w 93"/>
                <a:gd name="T39" fmla="*/ 2147483647 h 50"/>
                <a:gd name="T40" fmla="*/ 2147483647 w 93"/>
                <a:gd name="T41" fmla="*/ 2147483647 h 50"/>
                <a:gd name="T42" fmla="*/ 2147483647 w 93"/>
                <a:gd name="T43" fmla="*/ 2147483647 h 50"/>
                <a:gd name="T44" fmla="*/ 2147483647 w 93"/>
                <a:gd name="T45" fmla="*/ 2147483647 h 50"/>
                <a:gd name="T46" fmla="*/ 2147483647 w 93"/>
                <a:gd name="T47" fmla="*/ 2147483647 h 50"/>
                <a:gd name="T48" fmla="*/ 2147483647 w 93"/>
                <a:gd name="T49" fmla="*/ 2147483647 h 50"/>
                <a:gd name="T50" fmla="*/ 2147483647 w 93"/>
                <a:gd name="T51" fmla="*/ 2147483647 h 50"/>
                <a:gd name="T52" fmla="*/ 2147483647 w 93"/>
                <a:gd name="T53" fmla="*/ 2147483647 h 50"/>
                <a:gd name="T54" fmla="*/ 2147483647 w 93"/>
                <a:gd name="T55" fmla="*/ 2147483647 h 50"/>
                <a:gd name="T56" fmla="*/ 2147483647 w 93"/>
                <a:gd name="T57" fmla="*/ 2147483647 h 50"/>
                <a:gd name="T58" fmla="*/ 2147483647 w 93"/>
                <a:gd name="T59" fmla="*/ 2147483647 h 50"/>
                <a:gd name="T60" fmla="*/ 2147483647 w 93"/>
                <a:gd name="T61" fmla="*/ 2147483647 h 50"/>
                <a:gd name="T62" fmla="*/ 2147483647 w 93"/>
                <a:gd name="T63" fmla="*/ 2147483647 h 50"/>
                <a:gd name="T64" fmla="*/ 2147483647 w 93"/>
                <a:gd name="T65" fmla="*/ 2147483647 h 50"/>
                <a:gd name="T66" fmla="*/ 2147483647 w 93"/>
                <a:gd name="T67" fmla="*/ 2147483647 h 50"/>
                <a:gd name="T68" fmla="*/ 2147483647 w 93"/>
                <a:gd name="T69" fmla="*/ 2147483647 h 50"/>
                <a:gd name="T70" fmla="*/ 2147483647 w 93"/>
                <a:gd name="T71" fmla="*/ 2147483647 h 50"/>
                <a:gd name="T72" fmla="*/ 2147483647 w 93"/>
                <a:gd name="T73" fmla="*/ 2147483647 h 50"/>
                <a:gd name="T74" fmla="*/ 2147483647 w 93"/>
                <a:gd name="T75" fmla="*/ 2147483647 h 50"/>
                <a:gd name="T76" fmla="*/ 2147483647 w 93"/>
                <a:gd name="T77" fmla="*/ 2147483647 h 50"/>
                <a:gd name="T78" fmla="*/ 2147483647 w 93"/>
                <a:gd name="T79" fmla="*/ 2147483647 h 50"/>
                <a:gd name="T80" fmla="*/ 2147483647 w 93"/>
                <a:gd name="T81" fmla="*/ 2147483647 h 50"/>
                <a:gd name="T82" fmla="*/ 2147483647 w 93"/>
                <a:gd name="T83" fmla="*/ 2147483647 h 50"/>
                <a:gd name="T84" fmla="*/ 2147483647 w 93"/>
                <a:gd name="T85" fmla="*/ 2147483647 h 50"/>
                <a:gd name="T86" fmla="*/ 2147483647 w 93"/>
                <a:gd name="T87" fmla="*/ 2147483647 h 50"/>
                <a:gd name="T88" fmla="*/ 2147483647 w 93"/>
                <a:gd name="T89" fmla="*/ 2147483647 h 50"/>
                <a:gd name="T90" fmla="*/ 2147483647 w 93"/>
                <a:gd name="T91" fmla="*/ 2147483647 h 50"/>
                <a:gd name="T92" fmla="*/ 2147483647 w 93"/>
                <a:gd name="T93" fmla="*/ 2147483647 h 50"/>
                <a:gd name="T94" fmla="*/ 2147483647 w 93"/>
                <a:gd name="T95" fmla="*/ 2147483647 h 50"/>
                <a:gd name="T96" fmla="*/ 2147483647 w 93"/>
                <a:gd name="T97" fmla="*/ 2147483647 h 50"/>
                <a:gd name="T98" fmla="*/ 2147483647 w 93"/>
                <a:gd name="T99" fmla="*/ 2147483647 h 50"/>
                <a:gd name="T100" fmla="*/ 2147483647 w 93"/>
                <a:gd name="T101" fmla="*/ 2147483647 h 50"/>
                <a:gd name="T102" fmla="*/ 2147483647 w 93"/>
                <a:gd name="T103" fmla="*/ 2147483647 h 50"/>
                <a:gd name="T104" fmla="*/ 2147483647 w 93"/>
                <a:gd name="T105" fmla="*/ 2147483647 h 50"/>
                <a:gd name="T106" fmla="*/ 2147483647 w 93"/>
                <a:gd name="T107" fmla="*/ 2147483647 h 50"/>
                <a:gd name="T108" fmla="*/ 2147483647 w 93"/>
                <a:gd name="T109" fmla="*/ 2147483647 h 50"/>
                <a:gd name="T110" fmla="*/ 2147483647 w 93"/>
                <a:gd name="T111" fmla="*/ 2147483647 h 50"/>
                <a:gd name="T112" fmla="*/ 2147483647 w 93"/>
                <a:gd name="T113" fmla="*/ 2147483647 h 50"/>
                <a:gd name="T114" fmla="*/ 2147483647 w 93"/>
                <a:gd name="T115" fmla="*/ 2147483647 h 50"/>
                <a:gd name="T116" fmla="*/ 2147483647 w 93"/>
                <a:gd name="T117" fmla="*/ 2147483647 h 50"/>
                <a:gd name="T118" fmla="*/ 2147483647 w 93"/>
                <a:gd name="T119" fmla="*/ 2147483647 h 50"/>
                <a:gd name="T120" fmla="*/ 2147483647 w 93"/>
                <a:gd name="T121" fmla="*/ 2147483647 h 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"/>
                <a:gd name="T184" fmla="*/ 0 h 50"/>
                <a:gd name="T185" fmla="*/ 93 w 93"/>
                <a:gd name="T186" fmla="*/ 50 h 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" h="50">
                  <a:moveTo>
                    <a:pt x="93" y="49"/>
                  </a:moveTo>
                  <a:lnTo>
                    <a:pt x="93" y="49"/>
                  </a:lnTo>
                  <a:lnTo>
                    <a:pt x="93" y="50"/>
                  </a:lnTo>
                  <a:lnTo>
                    <a:pt x="57" y="50"/>
                  </a:lnTo>
                  <a:lnTo>
                    <a:pt x="33" y="50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3" y="42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0"/>
                  </a:lnTo>
                  <a:lnTo>
                    <a:pt x="22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7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1" y="8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8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1" y="19"/>
                  </a:lnTo>
                  <a:lnTo>
                    <a:pt x="91" y="21"/>
                  </a:lnTo>
                  <a:lnTo>
                    <a:pt x="93" y="21"/>
                  </a:lnTo>
                  <a:lnTo>
                    <a:pt x="93" y="23"/>
                  </a:lnTo>
                  <a:lnTo>
                    <a:pt x="91" y="23"/>
                  </a:lnTo>
                  <a:lnTo>
                    <a:pt x="91" y="24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7" y="31"/>
                  </a:lnTo>
                  <a:lnTo>
                    <a:pt x="86" y="31"/>
                  </a:lnTo>
                  <a:lnTo>
                    <a:pt x="87" y="31"/>
                  </a:lnTo>
                  <a:lnTo>
                    <a:pt x="86" y="31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86" y="32"/>
                  </a:lnTo>
                  <a:lnTo>
                    <a:pt x="87" y="32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6" y="37"/>
                  </a:lnTo>
                  <a:lnTo>
                    <a:pt x="87" y="37"/>
                  </a:lnTo>
                  <a:lnTo>
                    <a:pt x="87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6" y="39"/>
                  </a:lnTo>
                  <a:lnTo>
                    <a:pt x="87" y="41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6" y="41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1" y="49"/>
                  </a:lnTo>
                  <a:lnTo>
                    <a:pt x="93" y="4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34" name="Freeform 26"/>
            <p:cNvSpPr>
              <a:spLocks noChangeArrowheads="1"/>
            </p:cNvSpPr>
            <p:nvPr/>
          </p:nvSpPr>
          <p:spPr bwMode="auto">
            <a:xfrm>
              <a:off x="5435600" y="2043113"/>
              <a:ext cx="682625" cy="1139825"/>
            </a:xfrm>
            <a:custGeom>
              <a:avLst/>
              <a:gdLst>
                <a:gd name="T0" fmla="*/ 2147483647 w 478"/>
                <a:gd name="T1" fmla="*/ 2147483647 h 765"/>
                <a:gd name="T2" fmla="*/ 2147483647 w 478"/>
                <a:gd name="T3" fmla="*/ 2147483647 h 765"/>
                <a:gd name="T4" fmla="*/ 2147483647 w 478"/>
                <a:gd name="T5" fmla="*/ 2147483647 h 765"/>
                <a:gd name="T6" fmla="*/ 2147483647 w 478"/>
                <a:gd name="T7" fmla="*/ 2147483647 h 765"/>
                <a:gd name="T8" fmla="*/ 2147483647 w 478"/>
                <a:gd name="T9" fmla="*/ 2147483647 h 765"/>
                <a:gd name="T10" fmla="*/ 2147483647 w 478"/>
                <a:gd name="T11" fmla="*/ 2147483647 h 765"/>
                <a:gd name="T12" fmla="*/ 2147483647 w 478"/>
                <a:gd name="T13" fmla="*/ 2147483647 h 765"/>
                <a:gd name="T14" fmla="*/ 2147483647 w 478"/>
                <a:gd name="T15" fmla="*/ 2147483647 h 765"/>
                <a:gd name="T16" fmla="*/ 2147483647 w 478"/>
                <a:gd name="T17" fmla="*/ 2147483647 h 765"/>
                <a:gd name="T18" fmla="*/ 2147483647 w 478"/>
                <a:gd name="T19" fmla="*/ 2147483647 h 765"/>
                <a:gd name="T20" fmla="*/ 2147483647 w 478"/>
                <a:gd name="T21" fmla="*/ 2147483647 h 765"/>
                <a:gd name="T22" fmla="*/ 2147483647 w 478"/>
                <a:gd name="T23" fmla="*/ 2147483647 h 765"/>
                <a:gd name="T24" fmla="*/ 2147483647 w 478"/>
                <a:gd name="T25" fmla="*/ 2147483647 h 765"/>
                <a:gd name="T26" fmla="*/ 2147483647 w 478"/>
                <a:gd name="T27" fmla="*/ 2147483647 h 765"/>
                <a:gd name="T28" fmla="*/ 2147483647 w 478"/>
                <a:gd name="T29" fmla="*/ 2147483647 h 765"/>
                <a:gd name="T30" fmla="*/ 2147483647 w 478"/>
                <a:gd name="T31" fmla="*/ 2147483647 h 765"/>
                <a:gd name="T32" fmla="*/ 2147483647 w 478"/>
                <a:gd name="T33" fmla="*/ 2147483647 h 765"/>
                <a:gd name="T34" fmla="*/ 2147483647 w 478"/>
                <a:gd name="T35" fmla="*/ 2147483647 h 765"/>
                <a:gd name="T36" fmla="*/ 2147483647 w 478"/>
                <a:gd name="T37" fmla="*/ 2147483647 h 765"/>
                <a:gd name="T38" fmla="*/ 2147483647 w 478"/>
                <a:gd name="T39" fmla="*/ 2147483647 h 765"/>
                <a:gd name="T40" fmla="*/ 2147483647 w 478"/>
                <a:gd name="T41" fmla="*/ 2147483647 h 765"/>
                <a:gd name="T42" fmla="*/ 2147483647 w 478"/>
                <a:gd name="T43" fmla="*/ 2147483647 h 765"/>
                <a:gd name="T44" fmla="*/ 2147483647 w 478"/>
                <a:gd name="T45" fmla="*/ 2147483647 h 765"/>
                <a:gd name="T46" fmla="*/ 2147483647 w 478"/>
                <a:gd name="T47" fmla="*/ 2147483647 h 765"/>
                <a:gd name="T48" fmla="*/ 2147483647 w 478"/>
                <a:gd name="T49" fmla="*/ 2147483647 h 765"/>
                <a:gd name="T50" fmla="*/ 2147483647 w 478"/>
                <a:gd name="T51" fmla="*/ 2147483647 h 765"/>
                <a:gd name="T52" fmla="*/ 2147483647 w 478"/>
                <a:gd name="T53" fmla="*/ 2147483647 h 765"/>
                <a:gd name="T54" fmla="*/ 2147483647 w 478"/>
                <a:gd name="T55" fmla="*/ 2147483647 h 765"/>
                <a:gd name="T56" fmla="*/ 2147483647 w 478"/>
                <a:gd name="T57" fmla="*/ 2147483647 h 765"/>
                <a:gd name="T58" fmla="*/ 2147483647 w 478"/>
                <a:gd name="T59" fmla="*/ 2147483647 h 765"/>
                <a:gd name="T60" fmla="*/ 2147483647 w 478"/>
                <a:gd name="T61" fmla="*/ 2147483647 h 765"/>
                <a:gd name="T62" fmla="*/ 2147483647 w 478"/>
                <a:gd name="T63" fmla="*/ 2147483647 h 765"/>
                <a:gd name="T64" fmla="*/ 2147483647 w 478"/>
                <a:gd name="T65" fmla="*/ 2147483647 h 765"/>
                <a:gd name="T66" fmla="*/ 2147483647 w 478"/>
                <a:gd name="T67" fmla="*/ 2147483647 h 765"/>
                <a:gd name="T68" fmla="*/ 2147483647 w 478"/>
                <a:gd name="T69" fmla="*/ 2147483647 h 765"/>
                <a:gd name="T70" fmla="*/ 2147483647 w 478"/>
                <a:gd name="T71" fmla="*/ 2147483647 h 765"/>
                <a:gd name="T72" fmla="*/ 2147483647 w 478"/>
                <a:gd name="T73" fmla="*/ 2147483647 h 765"/>
                <a:gd name="T74" fmla="*/ 2147483647 w 478"/>
                <a:gd name="T75" fmla="*/ 2147483647 h 765"/>
                <a:gd name="T76" fmla="*/ 2147483647 w 478"/>
                <a:gd name="T77" fmla="*/ 2147483647 h 765"/>
                <a:gd name="T78" fmla="*/ 2147483647 w 478"/>
                <a:gd name="T79" fmla="*/ 2147483647 h 765"/>
                <a:gd name="T80" fmla="*/ 2147483647 w 478"/>
                <a:gd name="T81" fmla="*/ 2147483647 h 765"/>
                <a:gd name="T82" fmla="*/ 2147483647 w 478"/>
                <a:gd name="T83" fmla="*/ 2147483647 h 765"/>
                <a:gd name="T84" fmla="*/ 2147483647 w 478"/>
                <a:gd name="T85" fmla="*/ 2147483647 h 765"/>
                <a:gd name="T86" fmla="*/ 2147483647 w 478"/>
                <a:gd name="T87" fmla="*/ 2147483647 h 765"/>
                <a:gd name="T88" fmla="*/ 2147483647 w 478"/>
                <a:gd name="T89" fmla="*/ 2147483647 h 765"/>
                <a:gd name="T90" fmla="*/ 2147483647 w 478"/>
                <a:gd name="T91" fmla="*/ 2147483647 h 765"/>
                <a:gd name="T92" fmla="*/ 2147483647 w 478"/>
                <a:gd name="T93" fmla="*/ 2147483647 h 765"/>
                <a:gd name="T94" fmla="*/ 2147483647 w 478"/>
                <a:gd name="T95" fmla="*/ 2147483647 h 765"/>
                <a:gd name="T96" fmla="*/ 2147483647 w 478"/>
                <a:gd name="T97" fmla="*/ 2147483647 h 765"/>
                <a:gd name="T98" fmla="*/ 2147483647 w 478"/>
                <a:gd name="T99" fmla="*/ 2147483647 h 765"/>
                <a:gd name="T100" fmla="*/ 2147483647 w 478"/>
                <a:gd name="T101" fmla="*/ 2147483647 h 765"/>
                <a:gd name="T102" fmla="*/ 2147483647 w 478"/>
                <a:gd name="T103" fmla="*/ 2147483647 h 765"/>
                <a:gd name="T104" fmla="*/ 2147483647 w 478"/>
                <a:gd name="T105" fmla="*/ 2147483647 h 765"/>
                <a:gd name="T106" fmla="*/ 2147483647 w 478"/>
                <a:gd name="T107" fmla="*/ 2147483647 h 765"/>
                <a:gd name="T108" fmla="*/ 2147483647 w 478"/>
                <a:gd name="T109" fmla="*/ 2147483647 h 765"/>
                <a:gd name="T110" fmla="*/ 2147483647 w 478"/>
                <a:gd name="T111" fmla="*/ 2147483647 h 765"/>
                <a:gd name="T112" fmla="*/ 2147483647 w 478"/>
                <a:gd name="T113" fmla="*/ 2147483647 h 765"/>
                <a:gd name="T114" fmla="*/ 2147483647 w 478"/>
                <a:gd name="T115" fmla="*/ 2147483647 h 765"/>
                <a:gd name="T116" fmla="*/ 2147483647 w 478"/>
                <a:gd name="T117" fmla="*/ 2147483647 h 765"/>
                <a:gd name="T118" fmla="*/ 2147483647 w 478"/>
                <a:gd name="T119" fmla="*/ 2147483647 h 765"/>
                <a:gd name="T120" fmla="*/ 2147483647 w 478"/>
                <a:gd name="T121" fmla="*/ 2147483647 h 765"/>
                <a:gd name="T122" fmla="*/ 2147483647 w 478"/>
                <a:gd name="T123" fmla="*/ 2147483647 h 765"/>
                <a:gd name="T124" fmla="*/ 2147483647 w 478"/>
                <a:gd name="T125" fmla="*/ 2147483647 h 7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8"/>
                <a:gd name="T190" fmla="*/ 0 h 765"/>
                <a:gd name="T191" fmla="*/ 478 w 478"/>
                <a:gd name="T192" fmla="*/ 765 h 7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8" h="765">
                  <a:moveTo>
                    <a:pt x="425" y="680"/>
                  </a:moveTo>
                  <a:lnTo>
                    <a:pt x="425" y="682"/>
                  </a:lnTo>
                  <a:lnTo>
                    <a:pt x="424" y="682"/>
                  </a:lnTo>
                  <a:lnTo>
                    <a:pt x="424" y="683"/>
                  </a:lnTo>
                  <a:lnTo>
                    <a:pt x="424" y="685"/>
                  </a:lnTo>
                  <a:lnTo>
                    <a:pt x="424" y="687"/>
                  </a:lnTo>
                  <a:lnTo>
                    <a:pt x="422" y="687"/>
                  </a:lnTo>
                  <a:lnTo>
                    <a:pt x="422" y="688"/>
                  </a:lnTo>
                  <a:lnTo>
                    <a:pt x="424" y="688"/>
                  </a:lnTo>
                  <a:lnTo>
                    <a:pt x="425" y="690"/>
                  </a:lnTo>
                  <a:lnTo>
                    <a:pt x="424" y="691"/>
                  </a:lnTo>
                  <a:lnTo>
                    <a:pt x="422" y="691"/>
                  </a:lnTo>
                  <a:lnTo>
                    <a:pt x="422" y="693"/>
                  </a:lnTo>
                  <a:lnTo>
                    <a:pt x="422" y="695"/>
                  </a:lnTo>
                  <a:lnTo>
                    <a:pt x="424" y="695"/>
                  </a:lnTo>
                  <a:lnTo>
                    <a:pt x="425" y="696"/>
                  </a:lnTo>
                  <a:lnTo>
                    <a:pt x="424" y="698"/>
                  </a:lnTo>
                  <a:lnTo>
                    <a:pt x="424" y="700"/>
                  </a:lnTo>
                  <a:lnTo>
                    <a:pt x="424" y="701"/>
                  </a:lnTo>
                  <a:lnTo>
                    <a:pt x="422" y="701"/>
                  </a:lnTo>
                  <a:lnTo>
                    <a:pt x="424" y="703"/>
                  </a:lnTo>
                  <a:lnTo>
                    <a:pt x="424" y="705"/>
                  </a:lnTo>
                  <a:lnTo>
                    <a:pt x="425" y="706"/>
                  </a:lnTo>
                  <a:lnTo>
                    <a:pt x="424" y="708"/>
                  </a:lnTo>
                  <a:lnTo>
                    <a:pt x="422" y="708"/>
                  </a:lnTo>
                  <a:lnTo>
                    <a:pt x="422" y="709"/>
                  </a:lnTo>
                  <a:lnTo>
                    <a:pt x="422" y="711"/>
                  </a:lnTo>
                  <a:lnTo>
                    <a:pt x="422" y="713"/>
                  </a:lnTo>
                  <a:lnTo>
                    <a:pt x="422" y="714"/>
                  </a:lnTo>
                  <a:lnTo>
                    <a:pt x="422" y="716"/>
                  </a:lnTo>
                  <a:lnTo>
                    <a:pt x="420" y="716"/>
                  </a:lnTo>
                  <a:lnTo>
                    <a:pt x="420" y="718"/>
                  </a:lnTo>
                  <a:lnTo>
                    <a:pt x="422" y="716"/>
                  </a:lnTo>
                  <a:lnTo>
                    <a:pt x="424" y="716"/>
                  </a:lnTo>
                  <a:lnTo>
                    <a:pt x="425" y="716"/>
                  </a:lnTo>
                  <a:lnTo>
                    <a:pt x="427" y="716"/>
                  </a:lnTo>
                  <a:lnTo>
                    <a:pt x="429" y="716"/>
                  </a:lnTo>
                  <a:lnTo>
                    <a:pt x="430" y="714"/>
                  </a:lnTo>
                  <a:lnTo>
                    <a:pt x="432" y="714"/>
                  </a:lnTo>
                  <a:lnTo>
                    <a:pt x="434" y="714"/>
                  </a:lnTo>
                  <a:lnTo>
                    <a:pt x="435" y="714"/>
                  </a:lnTo>
                  <a:lnTo>
                    <a:pt x="437" y="713"/>
                  </a:lnTo>
                  <a:lnTo>
                    <a:pt x="439" y="714"/>
                  </a:lnTo>
                  <a:lnTo>
                    <a:pt x="437" y="714"/>
                  </a:lnTo>
                  <a:lnTo>
                    <a:pt x="437" y="716"/>
                  </a:lnTo>
                  <a:lnTo>
                    <a:pt x="435" y="716"/>
                  </a:lnTo>
                  <a:lnTo>
                    <a:pt x="434" y="716"/>
                  </a:lnTo>
                  <a:lnTo>
                    <a:pt x="432" y="716"/>
                  </a:lnTo>
                  <a:lnTo>
                    <a:pt x="432" y="718"/>
                  </a:lnTo>
                  <a:lnTo>
                    <a:pt x="430" y="718"/>
                  </a:lnTo>
                  <a:lnTo>
                    <a:pt x="429" y="718"/>
                  </a:lnTo>
                  <a:lnTo>
                    <a:pt x="427" y="718"/>
                  </a:lnTo>
                  <a:lnTo>
                    <a:pt x="425" y="718"/>
                  </a:lnTo>
                  <a:lnTo>
                    <a:pt x="424" y="719"/>
                  </a:lnTo>
                  <a:lnTo>
                    <a:pt x="422" y="719"/>
                  </a:lnTo>
                  <a:lnTo>
                    <a:pt x="420" y="719"/>
                  </a:lnTo>
                  <a:lnTo>
                    <a:pt x="418" y="719"/>
                  </a:lnTo>
                  <a:lnTo>
                    <a:pt x="417" y="719"/>
                  </a:lnTo>
                  <a:lnTo>
                    <a:pt x="417" y="721"/>
                  </a:lnTo>
                  <a:lnTo>
                    <a:pt x="415" y="721"/>
                  </a:lnTo>
                  <a:lnTo>
                    <a:pt x="413" y="721"/>
                  </a:lnTo>
                  <a:lnTo>
                    <a:pt x="415" y="719"/>
                  </a:lnTo>
                  <a:lnTo>
                    <a:pt x="413" y="719"/>
                  </a:lnTo>
                  <a:lnTo>
                    <a:pt x="415" y="719"/>
                  </a:lnTo>
                  <a:lnTo>
                    <a:pt x="413" y="718"/>
                  </a:lnTo>
                  <a:lnTo>
                    <a:pt x="415" y="718"/>
                  </a:lnTo>
                  <a:lnTo>
                    <a:pt x="413" y="716"/>
                  </a:lnTo>
                  <a:lnTo>
                    <a:pt x="415" y="716"/>
                  </a:lnTo>
                  <a:lnTo>
                    <a:pt x="415" y="714"/>
                  </a:lnTo>
                  <a:lnTo>
                    <a:pt x="415" y="713"/>
                  </a:lnTo>
                  <a:lnTo>
                    <a:pt x="415" y="711"/>
                  </a:lnTo>
                  <a:lnTo>
                    <a:pt x="415" y="709"/>
                  </a:lnTo>
                  <a:lnTo>
                    <a:pt x="413" y="709"/>
                  </a:lnTo>
                  <a:lnTo>
                    <a:pt x="413" y="708"/>
                  </a:lnTo>
                  <a:lnTo>
                    <a:pt x="412" y="708"/>
                  </a:lnTo>
                  <a:lnTo>
                    <a:pt x="410" y="708"/>
                  </a:lnTo>
                  <a:lnTo>
                    <a:pt x="412" y="706"/>
                  </a:lnTo>
                  <a:lnTo>
                    <a:pt x="410" y="706"/>
                  </a:lnTo>
                  <a:lnTo>
                    <a:pt x="410" y="705"/>
                  </a:lnTo>
                  <a:lnTo>
                    <a:pt x="407" y="714"/>
                  </a:lnTo>
                  <a:lnTo>
                    <a:pt x="405" y="718"/>
                  </a:lnTo>
                  <a:lnTo>
                    <a:pt x="393" y="718"/>
                  </a:lnTo>
                  <a:lnTo>
                    <a:pt x="391" y="716"/>
                  </a:lnTo>
                  <a:lnTo>
                    <a:pt x="373" y="721"/>
                  </a:lnTo>
                  <a:lnTo>
                    <a:pt x="371" y="723"/>
                  </a:lnTo>
                  <a:lnTo>
                    <a:pt x="371" y="724"/>
                  </a:lnTo>
                  <a:lnTo>
                    <a:pt x="369" y="724"/>
                  </a:lnTo>
                  <a:lnTo>
                    <a:pt x="369" y="726"/>
                  </a:lnTo>
                  <a:lnTo>
                    <a:pt x="368" y="728"/>
                  </a:lnTo>
                  <a:lnTo>
                    <a:pt x="366" y="728"/>
                  </a:lnTo>
                  <a:lnTo>
                    <a:pt x="368" y="728"/>
                  </a:lnTo>
                  <a:lnTo>
                    <a:pt x="366" y="728"/>
                  </a:lnTo>
                  <a:lnTo>
                    <a:pt x="366" y="726"/>
                  </a:lnTo>
                  <a:lnTo>
                    <a:pt x="364" y="726"/>
                  </a:lnTo>
                  <a:lnTo>
                    <a:pt x="364" y="728"/>
                  </a:lnTo>
                  <a:lnTo>
                    <a:pt x="363" y="728"/>
                  </a:lnTo>
                  <a:lnTo>
                    <a:pt x="363" y="729"/>
                  </a:lnTo>
                  <a:lnTo>
                    <a:pt x="361" y="729"/>
                  </a:lnTo>
                  <a:lnTo>
                    <a:pt x="361" y="731"/>
                  </a:lnTo>
                  <a:lnTo>
                    <a:pt x="359" y="731"/>
                  </a:lnTo>
                  <a:lnTo>
                    <a:pt x="359" y="732"/>
                  </a:lnTo>
                  <a:lnTo>
                    <a:pt x="358" y="732"/>
                  </a:lnTo>
                  <a:lnTo>
                    <a:pt x="356" y="732"/>
                  </a:lnTo>
                  <a:lnTo>
                    <a:pt x="358" y="732"/>
                  </a:lnTo>
                  <a:lnTo>
                    <a:pt x="356" y="734"/>
                  </a:lnTo>
                  <a:lnTo>
                    <a:pt x="356" y="732"/>
                  </a:lnTo>
                  <a:lnTo>
                    <a:pt x="354" y="732"/>
                  </a:lnTo>
                  <a:lnTo>
                    <a:pt x="354" y="734"/>
                  </a:lnTo>
                  <a:lnTo>
                    <a:pt x="353" y="734"/>
                  </a:lnTo>
                  <a:lnTo>
                    <a:pt x="353" y="736"/>
                  </a:lnTo>
                  <a:lnTo>
                    <a:pt x="353" y="734"/>
                  </a:lnTo>
                  <a:lnTo>
                    <a:pt x="353" y="736"/>
                  </a:lnTo>
                  <a:lnTo>
                    <a:pt x="351" y="736"/>
                  </a:lnTo>
                  <a:lnTo>
                    <a:pt x="349" y="736"/>
                  </a:lnTo>
                  <a:lnTo>
                    <a:pt x="348" y="736"/>
                  </a:lnTo>
                  <a:lnTo>
                    <a:pt x="348" y="737"/>
                  </a:lnTo>
                  <a:lnTo>
                    <a:pt x="346" y="737"/>
                  </a:lnTo>
                  <a:lnTo>
                    <a:pt x="348" y="737"/>
                  </a:lnTo>
                  <a:lnTo>
                    <a:pt x="346" y="737"/>
                  </a:lnTo>
                  <a:lnTo>
                    <a:pt x="346" y="739"/>
                  </a:lnTo>
                  <a:lnTo>
                    <a:pt x="346" y="737"/>
                  </a:lnTo>
                  <a:lnTo>
                    <a:pt x="344" y="737"/>
                  </a:lnTo>
                  <a:lnTo>
                    <a:pt x="344" y="739"/>
                  </a:lnTo>
                  <a:lnTo>
                    <a:pt x="344" y="737"/>
                  </a:lnTo>
                  <a:lnTo>
                    <a:pt x="342" y="737"/>
                  </a:lnTo>
                  <a:lnTo>
                    <a:pt x="341" y="739"/>
                  </a:lnTo>
                  <a:lnTo>
                    <a:pt x="342" y="739"/>
                  </a:lnTo>
                  <a:lnTo>
                    <a:pt x="342" y="741"/>
                  </a:lnTo>
                  <a:lnTo>
                    <a:pt x="341" y="741"/>
                  </a:lnTo>
                  <a:lnTo>
                    <a:pt x="339" y="741"/>
                  </a:lnTo>
                  <a:lnTo>
                    <a:pt x="337" y="741"/>
                  </a:lnTo>
                  <a:lnTo>
                    <a:pt x="337" y="739"/>
                  </a:lnTo>
                  <a:lnTo>
                    <a:pt x="336" y="739"/>
                  </a:lnTo>
                  <a:lnTo>
                    <a:pt x="334" y="739"/>
                  </a:lnTo>
                  <a:lnTo>
                    <a:pt x="332" y="739"/>
                  </a:lnTo>
                  <a:lnTo>
                    <a:pt x="332" y="741"/>
                  </a:lnTo>
                  <a:lnTo>
                    <a:pt x="331" y="741"/>
                  </a:lnTo>
                  <a:lnTo>
                    <a:pt x="331" y="742"/>
                  </a:lnTo>
                  <a:lnTo>
                    <a:pt x="331" y="744"/>
                  </a:lnTo>
                  <a:lnTo>
                    <a:pt x="329" y="744"/>
                  </a:lnTo>
                  <a:lnTo>
                    <a:pt x="329" y="746"/>
                  </a:lnTo>
                  <a:lnTo>
                    <a:pt x="327" y="746"/>
                  </a:lnTo>
                  <a:lnTo>
                    <a:pt x="327" y="744"/>
                  </a:lnTo>
                  <a:lnTo>
                    <a:pt x="326" y="744"/>
                  </a:lnTo>
                  <a:lnTo>
                    <a:pt x="324" y="746"/>
                  </a:lnTo>
                  <a:lnTo>
                    <a:pt x="324" y="744"/>
                  </a:lnTo>
                  <a:lnTo>
                    <a:pt x="322" y="744"/>
                  </a:lnTo>
                  <a:lnTo>
                    <a:pt x="320" y="744"/>
                  </a:lnTo>
                  <a:lnTo>
                    <a:pt x="319" y="742"/>
                  </a:lnTo>
                  <a:lnTo>
                    <a:pt x="319" y="744"/>
                  </a:lnTo>
                  <a:lnTo>
                    <a:pt x="317" y="744"/>
                  </a:lnTo>
                  <a:lnTo>
                    <a:pt x="317" y="746"/>
                  </a:lnTo>
                  <a:lnTo>
                    <a:pt x="315" y="747"/>
                  </a:lnTo>
                  <a:lnTo>
                    <a:pt x="315" y="749"/>
                  </a:lnTo>
                  <a:lnTo>
                    <a:pt x="314" y="749"/>
                  </a:lnTo>
                  <a:lnTo>
                    <a:pt x="314" y="747"/>
                  </a:lnTo>
                  <a:lnTo>
                    <a:pt x="314" y="746"/>
                  </a:lnTo>
                  <a:lnTo>
                    <a:pt x="312" y="746"/>
                  </a:lnTo>
                  <a:lnTo>
                    <a:pt x="312" y="744"/>
                  </a:lnTo>
                  <a:lnTo>
                    <a:pt x="314" y="744"/>
                  </a:lnTo>
                  <a:lnTo>
                    <a:pt x="314" y="742"/>
                  </a:lnTo>
                  <a:lnTo>
                    <a:pt x="312" y="742"/>
                  </a:lnTo>
                  <a:lnTo>
                    <a:pt x="310" y="742"/>
                  </a:lnTo>
                  <a:lnTo>
                    <a:pt x="309" y="742"/>
                  </a:lnTo>
                  <a:lnTo>
                    <a:pt x="309" y="741"/>
                  </a:lnTo>
                  <a:lnTo>
                    <a:pt x="309" y="739"/>
                  </a:lnTo>
                  <a:lnTo>
                    <a:pt x="307" y="739"/>
                  </a:lnTo>
                  <a:lnTo>
                    <a:pt x="305" y="739"/>
                  </a:lnTo>
                  <a:lnTo>
                    <a:pt x="304" y="739"/>
                  </a:lnTo>
                  <a:lnTo>
                    <a:pt x="302" y="739"/>
                  </a:lnTo>
                  <a:lnTo>
                    <a:pt x="300" y="737"/>
                  </a:lnTo>
                  <a:lnTo>
                    <a:pt x="302" y="736"/>
                  </a:lnTo>
                  <a:lnTo>
                    <a:pt x="300" y="736"/>
                  </a:lnTo>
                  <a:lnTo>
                    <a:pt x="300" y="734"/>
                  </a:lnTo>
                  <a:lnTo>
                    <a:pt x="302" y="734"/>
                  </a:lnTo>
                  <a:lnTo>
                    <a:pt x="302" y="732"/>
                  </a:lnTo>
                  <a:lnTo>
                    <a:pt x="300" y="732"/>
                  </a:lnTo>
                  <a:lnTo>
                    <a:pt x="299" y="732"/>
                  </a:lnTo>
                  <a:lnTo>
                    <a:pt x="297" y="732"/>
                  </a:lnTo>
                  <a:lnTo>
                    <a:pt x="297" y="731"/>
                  </a:lnTo>
                  <a:lnTo>
                    <a:pt x="295" y="731"/>
                  </a:lnTo>
                  <a:lnTo>
                    <a:pt x="295" y="732"/>
                  </a:lnTo>
                  <a:lnTo>
                    <a:pt x="295" y="731"/>
                  </a:lnTo>
                  <a:lnTo>
                    <a:pt x="295" y="732"/>
                  </a:lnTo>
                  <a:lnTo>
                    <a:pt x="293" y="732"/>
                  </a:lnTo>
                  <a:lnTo>
                    <a:pt x="293" y="734"/>
                  </a:lnTo>
                  <a:lnTo>
                    <a:pt x="293" y="736"/>
                  </a:lnTo>
                  <a:lnTo>
                    <a:pt x="292" y="736"/>
                  </a:lnTo>
                  <a:lnTo>
                    <a:pt x="292" y="737"/>
                  </a:lnTo>
                  <a:lnTo>
                    <a:pt x="292" y="739"/>
                  </a:lnTo>
                  <a:lnTo>
                    <a:pt x="292" y="741"/>
                  </a:lnTo>
                  <a:lnTo>
                    <a:pt x="292" y="742"/>
                  </a:lnTo>
                  <a:lnTo>
                    <a:pt x="293" y="742"/>
                  </a:lnTo>
                  <a:lnTo>
                    <a:pt x="292" y="742"/>
                  </a:lnTo>
                  <a:lnTo>
                    <a:pt x="292" y="744"/>
                  </a:lnTo>
                  <a:lnTo>
                    <a:pt x="293" y="744"/>
                  </a:lnTo>
                  <a:lnTo>
                    <a:pt x="293" y="746"/>
                  </a:lnTo>
                  <a:lnTo>
                    <a:pt x="293" y="747"/>
                  </a:lnTo>
                  <a:lnTo>
                    <a:pt x="292" y="747"/>
                  </a:lnTo>
                  <a:lnTo>
                    <a:pt x="292" y="749"/>
                  </a:lnTo>
                  <a:lnTo>
                    <a:pt x="292" y="751"/>
                  </a:lnTo>
                  <a:lnTo>
                    <a:pt x="293" y="751"/>
                  </a:lnTo>
                  <a:lnTo>
                    <a:pt x="292" y="751"/>
                  </a:lnTo>
                  <a:lnTo>
                    <a:pt x="293" y="752"/>
                  </a:lnTo>
                  <a:lnTo>
                    <a:pt x="293" y="754"/>
                  </a:lnTo>
                  <a:lnTo>
                    <a:pt x="293" y="755"/>
                  </a:lnTo>
                  <a:lnTo>
                    <a:pt x="295" y="755"/>
                  </a:lnTo>
                  <a:lnTo>
                    <a:pt x="295" y="757"/>
                  </a:lnTo>
                  <a:lnTo>
                    <a:pt x="293" y="757"/>
                  </a:lnTo>
                  <a:lnTo>
                    <a:pt x="293" y="759"/>
                  </a:lnTo>
                  <a:lnTo>
                    <a:pt x="292" y="760"/>
                  </a:lnTo>
                  <a:lnTo>
                    <a:pt x="292" y="762"/>
                  </a:lnTo>
                  <a:lnTo>
                    <a:pt x="290" y="764"/>
                  </a:lnTo>
                  <a:lnTo>
                    <a:pt x="290" y="765"/>
                  </a:lnTo>
                  <a:lnTo>
                    <a:pt x="278" y="752"/>
                  </a:lnTo>
                  <a:lnTo>
                    <a:pt x="278" y="751"/>
                  </a:lnTo>
                  <a:lnTo>
                    <a:pt x="277" y="751"/>
                  </a:lnTo>
                  <a:lnTo>
                    <a:pt x="275" y="751"/>
                  </a:lnTo>
                  <a:lnTo>
                    <a:pt x="273" y="751"/>
                  </a:lnTo>
                  <a:lnTo>
                    <a:pt x="272" y="751"/>
                  </a:lnTo>
                  <a:lnTo>
                    <a:pt x="270" y="751"/>
                  </a:lnTo>
                  <a:lnTo>
                    <a:pt x="268" y="751"/>
                  </a:lnTo>
                  <a:lnTo>
                    <a:pt x="270" y="749"/>
                  </a:lnTo>
                  <a:lnTo>
                    <a:pt x="268" y="749"/>
                  </a:lnTo>
                  <a:lnTo>
                    <a:pt x="266" y="749"/>
                  </a:lnTo>
                  <a:lnTo>
                    <a:pt x="265" y="749"/>
                  </a:lnTo>
                  <a:lnTo>
                    <a:pt x="266" y="749"/>
                  </a:lnTo>
                  <a:lnTo>
                    <a:pt x="265" y="749"/>
                  </a:lnTo>
                  <a:lnTo>
                    <a:pt x="265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1" y="749"/>
                  </a:lnTo>
                  <a:lnTo>
                    <a:pt x="261" y="747"/>
                  </a:lnTo>
                  <a:lnTo>
                    <a:pt x="260" y="747"/>
                  </a:lnTo>
                  <a:lnTo>
                    <a:pt x="258" y="747"/>
                  </a:lnTo>
                  <a:lnTo>
                    <a:pt x="256" y="747"/>
                  </a:lnTo>
                  <a:lnTo>
                    <a:pt x="256" y="746"/>
                  </a:lnTo>
                  <a:lnTo>
                    <a:pt x="255" y="746"/>
                  </a:lnTo>
                  <a:lnTo>
                    <a:pt x="255" y="744"/>
                  </a:lnTo>
                  <a:lnTo>
                    <a:pt x="253" y="744"/>
                  </a:lnTo>
                  <a:lnTo>
                    <a:pt x="253" y="746"/>
                  </a:lnTo>
                  <a:lnTo>
                    <a:pt x="253" y="747"/>
                  </a:lnTo>
                  <a:lnTo>
                    <a:pt x="251" y="747"/>
                  </a:lnTo>
                  <a:lnTo>
                    <a:pt x="251" y="749"/>
                  </a:lnTo>
                  <a:lnTo>
                    <a:pt x="251" y="747"/>
                  </a:lnTo>
                  <a:lnTo>
                    <a:pt x="251" y="749"/>
                  </a:lnTo>
                  <a:lnTo>
                    <a:pt x="251" y="747"/>
                  </a:lnTo>
                  <a:lnTo>
                    <a:pt x="251" y="749"/>
                  </a:lnTo>
                  <a:lnTo>
                    <a:pt x="250" y="749"/>
                  </a:lnTo>
                  <a:lnTo>
                    <a:pt x="248" y="749"/>
                  </a:lnTo>
                  <a:lnTo>
                    <a:pt x="246" y="749"/>
                  </a:lnTo>
                  <a:lnTo>
                    <a:pt x="246" y="751"/>
                  </a:lnTo>
                  <a:lnTo>
                    <a:pt x="244" y="749"/>
                  </a:lnTo>
                  <a:lnTo>
                    <a:pt x="244" y="751"/>
                  </a:lnTo>
                  <a:lnTo>
                    <a:pt x="244" y="749"/>
                  </a:lnTo>
                  <a:lnTo>
                    <a:pt x="244" y="751"/>
                  </a:lnTo>
                  <a:lnTo>
                    <a:pt x="244" y="749"/>
                  </a:lnTo>
                  <a:lnTo>
                    <a:pt x="244" y="747"/>
                  </a:lnTo>
                  <a:lnTo>
                    <a:pt x="244" y="746"/>
                  </a:lnTo>
                  <a:lnTo>
                    <a:pt x="244" y="744"/>
                  </a:lnTo>
                  <a:lnTo>
                    <a:pt x="244" y="742"/>
                  </a:lnTo>
                  <a:lnTo>
                    <a:pt x="244" y="741"/>
                  </a:lnTo>
                  <a:lnTo>
                    <a:pt x="244" y="739"/>
                  </a:lnTo>
                  <a:lnTo>
                    <a:pt x="244" y="737"/>
                  </a:lnTo>
                  <a:lnTo>
                    <a:pt x="246" y="736"/>
                  </a:lnTo>
                  <a:lnTo>
                    <a:pt x="244" y="736"/>
                  </a:lnTo>
                  <a:lnTo>
                    <a:pt x="243" y="736"/>
                  </a:lnTo>
                  <a:lnTo>
                    <a:pt x="241" y="736"/>
                  </a:lnTo>
                  <a:lnTo>
                    <a:pt x="243" y="736"/>
                  </a:lnTo>
                  <a:lnTo>
                    <a:pt x="241" y="736"/>
                  </a:lnTo>
                  <a:lnTo>
                    <a:pt x="241" y="737"/>
                  </a:lnTo>
                  <a:lnTo>
                    <a:pt x="239" y="737"/>
                  </a:lnTo>
                  <a:lnTo>
                    <a:pt x="238" y="737"/>
                  </a:lnTo>
                  <a:lnTo>
                    <a:pt x="238" y="739"/>
                  </a:lnTo>
                  <a:lnTo>
                    <a:pt x="236" y="739"/>
                  </a:lnTo>
                  <a:lnTo>
                    <a:pt x="234" y="741"/>
                  </a:lnTo>
                  <a:lnTo>
                    <a:pt x="234" y="739"/>
                  </a:lnTo>
                  <a:lnTo>
                    <a:pt x="234" y="741"/>
                  </a:lnTo>
                  <a:lnTo>
                    <a:pt x="233" y="741"/>
                  </a:lnTo>
                  <a:lnTo>
                    <a:pt x="234" y="741"/>
                  </a:lnTo>
                  <a:lnTo>
                    <a:pt x="233" y="741"/>
                  </a:lnTo>
                  <a:lnTo>
                    <a:pt x="233" y="742"/>
                  </a:lnTo>
                  <a:lnTo>
                    <a:pt x="233" y="741"/>
                  </a:lnTo>
                  <a:lnTo>
                    <a:pt x="233" y="742"/>
                  </a:lnTo>
                  <a:lnTo>
                    <a:pt x="231" y="742"/>
                  </a:lnTo>
                  <a:lnTo>
                    <a:pt x="231" y="744"/>
                  </a:lnTo>
                  <a:lnTo>
                    <a:pt x="229" y="744"/>
                  </a:lnTo>
                  <a:lnTo>
                    <a:pt x="229" y="742"/>
                  </a:lnTo>
                  <a:lnTo>
                    <a:pt x="228" y="742"/>
                  </a:lnTo>
                  <a:lnTo>
                    <a:pt x="228" y="744"/>
                  </a:lnTo>
                  <a:lnTo>
                    <a:pt x="226" y="744"/>
                  </a:lnTo>
                  <a:lnTo>
                    <a:pt x="228" y="744"/>
                  </a:lnTo>
                  <a:lnTo>
                    <a:pt x="226" y="744"/>
                  </a:lnTo>
                  <a:lnTo>
                    <a:pt x="224" y="744"/>
                  </a:lnTo>
                  <a:lnTo>
                    <a:pt x="224" y="746"/>
                  </a:lnTo>
                  <a:lnTo>
                    <a:pt x="223" y="746"/>
                  </a:lnTo>
                  <a:lnTo>
                    <a:pt x="223" y="747"/>
                  </a:lnTo>
                  <a:lnTo>
                    <a:pt x="223" y="746"/>
                  </a:lnTo>
                  <a:lnTo>
                    <a:pt x="221" y="746"/>
                  </a:lnTo>
                  <a:lnTo>
                    <a:pt x="221" y="747"/>
                  </a:lnTo>
                  <a:lnTo>
                    <a:pt x="219" y="747"/>
                  </a:lnTo>
                  <a:lnTo>
                    <a:pt x="219" y="749"/>
                  </a:lnTo>
                  <a:lnTo>
                    <a:pt x="217" y="749"/>
                  </a:lnTo>
                  <a:lnTo>
                    <a:pt x="217" y="747"/>
                  </a:lnTo>
                  <a:lnTo>
                    <a:pt x="216" y="747"/>
                  </a:lnTo>
                  <a:lnTo>
                    <a:pt x="216" y="746"/>
                  </a:lnTo>
                  <a:lnTo>
                    <a:pt x="216" y="744"/>
                  </a:lnTo>
                  <a:lnTo>
                    <a:pt x="214" y="744"/>
                  </a:lnTo>
                  <a:lnTo>
                    <a:pt x="214" y="742"/>
                  </a:lnTo>
                  <a:lnTo>
                    <a:pt x="216" y="742"/>
                  </a:lnTo>
                  <a:lnTo>
                    <a:pt x="214" y="742"/>
                  </a:lnTo>
                  <a:lnTo>
                    <a:pt x="214" y="741"/>
                  </a:lnTo>
                  <a:lnTo>
                    <a:pt x="216" y="741"/>
                  </a:lnTo>
                  <a:lnTo>
                    <a:pt x="214" y="741"/>
                  </a:lnTo>
                  <a:lnTo>
                    <a:pt x="216" y="741"/>
                  </a:lnTo>
                  <a:lnTo>
                    <a:pt x="214" y="741"/>
                  </a:lnTo>
                  <a:lnTo>
                    <a:pt x="214" y="739"/>
                  </a:lnTo>
                  <a:lnTo>
                    <a:pt x="214" y="737"/>
                  </a:lnTo>
                  <a:lnTo>
                    <a:pt x="216" y="737"/>
                  </a:lnTo>
                  <a:lnTo>
                    <a:pt x="216" y="736"/>
                  </a:lnTo>
                  <a:lnTo>
                    <a:pt x="216" y="734"/>
                  </a:lnTo>
                  <a:lnTo>
                    <a:pt x="214" y="734"/>
                  </a:lnTo>
                  <a:lnTo>
                    <a:pt x="212" y="734"/>
                  </a:lnTo>
                  <a:lnTo>
                    <a:pt x="211" y="734"/>
                  </a:lnTo>
                  <a:lnTo>
                    <a:pt x="211" y="736"/>
                  </a:lnTo>
                  <a:lnTo>
                    <a:pt x="211" y="737"/>
                  </a:lnTo>
                  <a:lnTo>
                    <a:pt x="209" y="739"/>
                  </a:lnTo>
                  <a:lnTo>
                    <a:pt x="207" y="739"/>
                  </a:lnTo>
                  <a:lnTo>
                    <a:pt x="207" y="741"/>
                  </a:lnTo>
                  <a:lnTo>
                    <a:pt x="207" y="742"/>
                  </a:lnTo>
                  <a:lnTo>
                    <a:pt x="207" y="744"/>
                  </a:lnTo>
                  <a:lnTo>
                    <a:pt x="207" y="746"/>
                  </a:lnTo>
                  <a:lnTo>
                    <a:pt x="207" y="747"/>
                  </a:lnTo>
                  <a:lnTo>
                    <a:pt x="207" y="749"/>
                  </a:lnTo>
                  <a:lnTo>
                    <a:pt x="206" y="751"/>
                  </a:lnTo>
                  <a:lnTo>
                    <a:pt x="204" y="751"/>
                  </a:lnTo>
                  <a:lnTo>
                    <a:pt x="204" y="749"/>
                  </a:lnTo>
                  <a:lnTo>
                    <a:pt x="202" y="749"/>
                  </a:lnTo>
                  <a:lnTo>
                    <a:pt x="204" y="747"/>
                  </a:lnTo>
                  <a:lnTo>
                    <a:pt x="204" y="746"/>
                  </a:lnTo>
                  <a:lnTo>
                    <a:pt x="204" y="744"/>
                  </a:lnTo>
                  <a:lnTo>
                    <a:pt x="202" y="744"/>
                  </a:lnTo>
                  <a:lnTo>
                    <a:pt x="204" y="744"/>
                  </a:lnTo>
                  <a:lnTo>
                    <a:pt x="204" y="742"/>
                  </a:lnTo>
                  <a:lnTo>
                    <a:pt x="204" y="741"/>
                  </a:lnTo>
                  <a:lnTo>
                    <a:pt x="206" y="741"/>
                  </a:lnTo>
                  <a:lnTo>
                    <a:pt x="204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6" y="737"/>
                  </a:lnTo>
                  <a:lnTo>
                    <a:pt x="204" y="737"/>
                  </a:lnTo>
                  <a:lnTo>
                    <a:pt x="204" y="736"/>
                  </a:lnTo>
                  <a:lnTo>
                    <a:pt x="204" y="734"/>
                  </a:lnTo>
                  <a:lnTo>
                    <a:pt x="206" y="734"/>
                  </a:lnTo>
                  <a:lnTo>
                    <a:pt x="206" y="732"/>
                  </a:lnTo>
                  <a:lnTo>
                    <a:pt x="204" y="732"/>
                  </a:lnTo>
                  <a:lnTo>
                    <a:pt x="204" y="731"/>
                  </a:lnTo>
                  <a:lnTo>
                    <a:pt x="204" y="729"/>
                  </a:lnTo>
                  <a:lnTo>
                    <a:pt x="202" y="729"/>
                  </a:lnTo>
                  <a:lnTo>
                    <a:pt x="204" y="729"/>
                  </a:lnTo>
                  <a:lnTo>
                    <a:pt x="202" y="729"/>
                  </a:lnTo>
                  <a:lnTo>
                    <a:pt x="202" y="728"/>
                  </a:lnTo>
                  <a:lnTo>
                    <a:pt x="201" y="726"/>
                  </a:lnTo>
                  <a:lnTo>
                    <a:pt x="199" y="726"/>
                  </a:lnTo>
                  <a:lnTo>
                    <a:pt x="201" y="726"/>
                  </a:lnTo>
                  <a:lnTo>
                    <a:pt x="199" y="726"/>
                  </a:lnTo>
                  <a:lnTo>
                    <a:pt x="199" y="724"/>
                  </a:lnTo>
                  <a:lnTo>
                    <a:pt x="199" y="723"/>
                  </a:lnTo>
                  <a:lnTo>
                    <a:pt x="197" y="723"/>
                  </a:lnTo>
                  <a:lnTo>
                    <a:pt x="197" y="721"/>
                  </a:lnTo>
                  <a:lnTo>
                    <a:pt x="197" y="723"/>
                  </a:lnTo>
                  <a:lnTo>
                    <a:pt x="197" y="721"/>
                  </a:lnTo>
                  <a:lnTo>
                    <a:pt x="196" y="721"/>
                  </a:lnTo>
                  <a:lnTo>
                    <a:pt x="196" y="723"/>
                  </a:lnTo>
                  <a:lnTo>
                    <a:pt x="194" y="723"/>
                  </a:lnTo>
                  <a:lnTo>
                    <a:pt x="194" y="721"/>
                  </a:lnTo>
                  <a:lnTo>
                    <a:pt x="192" y="723"/>
                  </a:lnTo>
                  <a:lnTo>
                    <a:pt x="192" y="721"/>
                  </a:lnTo>
                  <a:lnTo>
                    <a:pt x="192" y="723"/>
                  </a:lnTo>
                  <a:lnTo>
                    <a:pt x="192" y="721"/>
                  </a:lnTo>
                  <a:lnTo>
                    <a:pt x="190" y="721"/>
                  </a:lnTo>
                  <a:lnTo>
                    <a:pt x="190" y="719"/>
                  </a:lnTo>
                  <a:lnTo>
                    <a:pt x="190" y="718"/>
                  </a:lnTo>
                  <a:lnTo>
                    <a:pt x="190" y="716"/>
                  </a:lnTo>
                  <a:lnTo>
                    <a:pt x="190" y="714"/>
                  </a:lnTo>
                  <a:lnTo>
                    <a:pt x="189" y="714"/>
                  </a:lnTo>
                  <a:lnTo>
                    <a:pt x="189" y="713"/>
                  </a:lnTo>
                  <a:lnTo>
                    <a:pt x="187" y="713"/>
                  </a:lnTo>
                  <a:lnTo>
                    <a:pt x="187" y="711"/>
                  </a:lnTo>
                  <a:lnTo>
                    <a:pt x="185" y="711"/>
                  </a:lnTo>
                  <a:lnTo>
                    <a:pt x="184" y="709"/>
                  </a:lnTo>
                  <a:lnTo>
                    <a:pt x="184" y="711"/>
                  </a:lnTo>
                  <a:lnTo>
                    <a:pt x="184" y="709"/>
                  </a:lnTo>
                  <a:lnTo>
                    <a:pt x="182" y="709"/>
                  </a:lnTo>
                  <a:lnTo>
                    <a:pt x="184" y="709"/>
                  </a:lnTo>
                  <a:lnTo>
                    <a:pt x="184" y="708"/>
                  </a:lnTo>
                  <a:lnTo>
                    <a:pt x="182" y="708"/>
                  </a:lnTo>
                  <a:lnTo>
                    <a:pt x="180" y="708"/>
                  </a:lnTo>
                  <a:lnTo>
                    <a:pt x="180" y="706"/>
                  </a:lnTo>
                  <a:lnTo>
                    <a:pt x="180" y="705"/>
                  </a:lnTo>
                  <a:lnTo>
                    <a:pt x="179" y="705"/>
                  </a:lnTo>
                  <a:lnTo>
                    <a:pt x="179" y="703"/>
                  </a:lnTo>
                  <a:lnTo>
                    <a:pt x="179" y="705"/>
                  </a:lnTo>
                  <a:lnTo>
                    <a:pt x="179" y="703"/>
                  </a:lnTo>
                  <a:lnTo>
                    <a:pt x="179" y="705"/>
                  </a:lnTo>
                  <a:lnTo>
                    <a:pt x="177" y="705"/>
                  </a:lnTo>
                  <a:lnTo>
                    <a:pt x="177" y="703"/>
                  </a:lnTo>
                  <a:lnTo>
                    <a:pt x="177" y="705"/>
                  </a:lnTo>
                  <a:lnTo>
                    <a:pt x="167" y="718"/>
                  </a:lnTo>
                  <a:lnTo>
                    <a:pt x="167" y="716"/>
                  </a:lnTo>
                  <a:lnTo>
                    <a:pt x="165" y="716"/>
                  </a:lnTo>
                  <a:lnTo>
                    <a:pt x="165" y="714"/>
                  </a:lnTo>
                  <a:lnTo>
                    <a:pt x="163" y="714"/>
                  </a:lnTo>
                  <a:lnTo>
                    <a:pt x="163" y="713"/>
                  </a:lnTo>
                  <a:lnTo>
                    <a:pt x="162" y="713"/>
                  </a:lnTo>
                  <a:lnTo>
                    <a:pt x="160" y="713"/>
                  </a:lnTo>
                  <a:lnTo>
                    <a:pt x="160" y="714"/>
                  </a:lnTo>
                  <a:lnTo>
                    <a:pt x="160" y="713"/>
                  </a:lnTo>
                  <a:lnTo>
                    <a:pt x="158" y="713"/>
                  </a:lnTo>
                  <a:lnTo>
                    <a:pt x="157" y="713"/>
                  </a:lnTo>
                  <a:lnTo>
                    <a:pt x="157" y="711"/>
                  </a:lnTo>
                  <a:lnTo>
                    <a:pt x="157" y="709"/>
                  </a:lnTo>
                  <a:lnTo>
                    <a:pt x="158" y="709"/>
                  </a:lnTo>
                  <a:lnTo>
                    <a:pt x="158" y="708"/>
                  </a:lnTo>
                  <a:lnTo>
                    <a:pt x="157" y="708"/>
                  </a:lnTo>
                  <a:lnTo>
                    <a:pt x="157" y="706"/>
                  </a:lnTo>
                  <a:lnTo>
                    <a:pt x="155" y="706"/>
                  </a:lnTo>
                  <a:lnTo>
                    <a:pt x="153" y="703"/>
                  </a:lnTo>
                  <a:lnTo>
                    <a:pt x="152" y="703"/>
                  </a:lnTo>
                  <a:lnTo>
                    <a:pt x="152" y="705"/>
                  </a:lnTo>
                  <a:lnTo>
                    <a:pt x="150" y="705"/>
                  </a:lnTo>
                  <a:lnTo>
                    <a:pt x="150" y="706"/>
                  </a:lnTo>
                  <a:lnTo>
                    <a:pt x="148" y="708"/>
                  </a:lnTo>
                  <a:lnTo>
                    <a:pt x="147" y="708"/>
                  </a:lnTo>
                  <a:lnTo>
                    <a:pt x="147" y="709"/>
                  </a:lnTo>
                  <a:lnTo>
                    <a:pt x="145" y="709"/>
                  </a:lnTo>
                  <a:lnTo>
                    <a:pt x="145" y="711"/>
                  </a:lnTo>
                  <a:lnTo>
                    <a:pt x="143" y="709"/>
                  </a:lnTo>
                  <a:lnTo>
                    <a:pt x="143" y="711"/>
                  </a:lnTo>
                  <a:lnTo>
                    <a:pt x="141" y="713"/>
                  </a:lnTo>
                  <a:lnTo>
                    <a:pt x="141" y="714"/>
                  </a:lnTo>
                  <a:lnTo>
                    <a:pt x="141" y="716"/>
                  </a:lnTo>
                  <a:lnTo>
                    <a:pt x="140" y="716"/>
                  </a:lnTo>
                  <a:lnTo>
                    <a:pt x="140" y="718"/>
                  </a:lnTo>
                  <a:lnTo>
                    <a:pt x="138" y="719"/>
                  </a:lnTo>
                  <a:lnTo>
                    <a:pt x="138" y="721"/>
                  </a:lnTo>
                  <a:lnTo>
                    <a:pt x="138" y="723"/>
                  </a:lnTo>
                  <a:lnTo>
                    <a:pt x="136" y="723"/>
                  </a:lnTo>
                  <a:lnTo>
                    <a:pt x="136" y="724"/>
                  </a:lnTo>
                  <a:lnTo>
                    <a:pt x="135" y="724"/>
                  </a:lnTo>
                  <a:lnTo>
                    <a:pt x="135" y="726"/>
                  </a:lnTo>
                  <a:lnTo>
                    <a:pt x="135" y="728"/>
                  </a:lnTo>
                  <a:lnTo>
                    <a:pt x="133" y="728"/>
                  </a:lnTo>
                  <a:lnTo>
                    <a:pt x="133" y="729"/>
                  </a:lnTo>
                  <a:lnTo>
                    <a:pt x="131" y="729"/>
                  </a:lnTo>
                  <a:lnTo>
                    <a:pt x="131" y="731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4"/>
                  </a:lnTo>
                  <a:lnTo>
                    <a:pt x="131" y="734"/>
                  </a:lnTo>
                  <a:lnTo>
                    <a:pt x="131" y="736"/>
                  </a:lnTo>
                  <a:lnTo>
                    <a:pt x="131" y="737"/>
                  </a:lnTo>
                  <a:lnTo>
                    <a:pt x="133" y="737"/>
                  </a:lnTo>
                  <a:lnTo>
                    <a:pt x="133" y="739"/>
                  </a:lnTo>
                  <a:lnTo>
                    <a:pt x="131" y="739"/>
                  </a:lnTo>
                  <a:lnTo>
                    <a:pt x="133" y="741"/>
                  </a:lnTo>
                  <a:lnTo>
                    <a:pt x="131" y="741"/>
                  </a:lnTo>
                  <a:lnTo>
                    <a:pt x="133" y="742"/>
                  </a:lnTo>
                  <a:lnTo>
                    <a:pt x="133" y="744"/>
                  </a:lnTo>
                  <a:lnTo>
                    <a:pt x="133" y="746"/>
                  </a:lnTo>
                  <a:lnTo>
                    <a:pt x="131" y="746"/>
                  </a:lnTo>
                  <a:lnTo>
                    <a:pt x="130" y="747"/>
                  </a:lnTo>
                  <a:lnTo>
                    <a:pt x="118" y="741"/>
                  </a:lnTo>
                  <a:lnTo>
                    <a:pt x="79" y="719"/>
                  </a:lnTo>
                  <a:lnTo>
                    <a:pt x="79" y="718"/>
                  </a:lnTo>
                  <a:lnTo>
                    <a:pt x="77" y="718"/>
                  </a:lnTo>
                  <a:lnTo>
                    <a:pt x="76" y="718"/>
                  </a:lnTo>
                  <a:lnTo>
                    <a:pt x="74" y="718"/>
                  </a:lnTo>
                  <a:lnTo>
                    <a:pt x="72" y="716"/>
                  </a:lnTo>
                  <a:lnTo>
                    <a:pt x="71" y="716"/>
                  </a:lnTo>
                  <a:lnTo>
                    <a:pt x="69" y="716"/>
                  </a:lnTo>
                  <a:lnTo>
                    <a:pt x="69" y="714"/>
                  </a:lnTo>
                  <a:lnTo>
                    <a:pt x="67" y="716"/>
                  </a:lnTo>
                  <a:lnTo>
                    <a:pt x="65" y="716"/>
                  </a:lnTo>
                  <a:lnTo>
                    <a:pt x="65" y="714"/>
                  </a:lnTo>
                  <a:lnTo>
                    <a:pt x="64" y="714"/>
                  </a:lnTo>
                  <a:lnTo>
                    <a:pt x="64" y="713"/>
                  </a:lnTo>
                  <a:lnTo>
                    <a:pt x="62" y="713"/>
                  </a:lnTo>
                  <a:lnTo>
                    <a:pt x="60" y="713"/>
                  </a:lnTo>
                  <a:lnTo>
                    <a:pt x="59" y="713"/>
                  </a:lnTo>
                  <a:lnTo>
                    <a:pt x="57" y="713"/>
                  </a:lnTo>
                  <a:lnTo>
                    <a:pt x="55" y="713"/>
                  </a:lnTo>
                  <a:lnTo>
                    <a:pt x="55" y="711"/>
                  </a:lnTo>
                  <a:lnTo>
                    <a:pt x="54" y="711"/>
                  </a:lnTo>
                  <a:lnTo>
                    <a:pt x="54" y="713"/>
                  </a:lnTo>
                  <a:lnTo>
                    <a:pt x="54" y="711"/>
                  </a:lnTo>
                  <a:lnTo>
                    <a:pt x="54" y="713"/>
                  </a:lnTo>
                  <a:lnTo>
                    <a:pt x="52" y="711"/>
                  </a:lnTo>
                  <a:lnTo>
                    <a:pt x="50" y="711"/>
                  </a:lnTo>
                  <a:lnTo>
                    <a:pt x="50" y="709"/>
                  </a:lnTo>
                  <a:lnTo>
                    <a:pt x="50" y="711"/>
                  </a:lnTo>
                  <a:lnTo>
                    <a:pt x="50" y="709"/>
                  </a:lnTo>
                  <a:lnTo>
                    <a:pt x="49" y="709"/>
                  </a:lnTo>
                  <a:lnTo>
                    <a:pt x="49" y="708"/>
                  </a:lnTo>
                  <a:lnTo>
                    <a:pt x="47" y="708"/>
                  </a:lnTo>
                  <a:lnTo>
                    <a:pt x="45" y="708"/>
                  </a:lnTo>
                  <a:lnTo>
                    <a:pt x="45" y="706"/>
                  </a:lnTo>
                  <a:lnTo>
                    <a:pt x="44" y="708"/>
                  </a:lnTo>
                  <a:lnTo>
                    <a:pt x="44" y="706"/>
                  </a:lnTo>
                  <a:lnTo>
                    <a:pt x="44" y="708"/>
                  </a:lnTo>
                  <a:lnTo>
                    <a:pt x="44" y="706"/>
                  </a:lnTo>
                  <a:lnTo>
                    <a:pt x="42" y="706"/>
                  </a:lnTo>
                  <a:lnTo>
                    <a:pt x="42" y="705"/>
                  </a:lnTo>
                  <a:lnTo>
                    <a:pt x="42" y="703"/>
                  </a:lnTo>
                  <a:lnTo>
                    <a:pt x="40" y="703"/>
                  </a:lnTo>
                  <a:lnTo>
                    <a:pt x="42" y="701"/>
                  </a:lnTo>
                  <a:lnTo>
                    <a:pt x="42" y="700"/>
                  </a:lnTo>
                  <a:lnTo>
                    <a:pt x="42" y="698"/>
                  </a:lnTo>
                  <a:lnTo>
                    <a:pt x="44" y="698"/>
                  </a:lnTo>
                  <a:lnTo>
                    <a:pt x="44" y="696"/>
                  </a:lnTo>
                  <a:lnTo>
                    <a:pt x="44" y="695"/>
                  </a:lnTo>
                  <a:lnTo>
                    <a:pt x="42" y="695"/>
                  </a:lnTo>
                  <a:lnTo>
                    <a:pt x="42" y="693"/>
                  </a:lnTo>
                  <a:lnTo>
                    <a:pt x="42" y="691"/>
                  </a:lnTo>
                  <a:lnTo>
                    <a:pt x="42" y="693"/>
                  </a:lnTo>
                  <a:lnTo>
                    <a:pt x="44" y="693"/>
                  </a:lnTo>
                  <a:lnTo>
                    <a:pt x="44" y="691"/>
                  </a:lnTo>
                  <a:lnTo>
                    <a:pt x="44" y="693"/>
                  </a:lnTo>
                  <a:lnTo>
                    <a:pt x="45" y="693"/>
                  </a:lnTo>
                  <a:lnTo>
                    <a:pt x="45" y="691"/>
                  </a:lnTo>
                  <a:lnTo>
                    <a:pt x="45" y="690"/>
                  </a:lnTo>
                  <a:lnTo>
                    <a:pt x="45" y="688"/>
                  </a:lnTo>
                  <a:lnTo>
                    <a:pt x="45" y="687"/>
                  </a:lnTo>
                  <a:lnTo>
                    <a:pt x="47" y="687"/>
                  </a:lnTo>
                  <a:lnTo>
                    <a:pt x="47" y="688"/>
                  </a:lnTo>
                  <a:lnTo>
                    <a:pt x="47" y="687"/>
                  </a:lnTo>
                  <a:lnTo>
                    <a:pt x="49" y="687"/>
                  </a:lnTo>
                  <a:lnTo>
                    <a:pt x="47" y="687"/>
                  </a:lnTo>
                  <a:lnTo>
                    <a:pt x="47" y="685"/>
                  </a:lnTo>
                  <a:lnTo>
                    <a:pt x="47" y="683"/>
                  </a:lnTo>
                  <a:lnTo>
                    <a:pt x="49" y="683"/>
                  </a:lnTo>
                  <a:lnTo>
                    <a:pt x="50" y="683"/>
                  </a:lnTo>
                  <a:lnTo>
                    <a:pt x="50" y="682"/>
                  </a:lnTo>
                  <a:lnTo>
                    <a:pt x="52" y="682"/>
                  </a:lnTo>
                  <a:lnTo>
                    <a:pt x="52" y="680"/>
                  </a:lnTo>
                  <a:lnTo>
                    <a:pt x="50" y="680"/>
                  </a:lnTo>
                  <a:lnTo>
                    <a:pt x="50" y="682"/>
                  </a:lnTo>
                  <a:lnTo>
                    <a:pt x="50" y="680"/>
                  </a:lnTo>
                  <a:lnTo>
                    <a:pt x="49" y="680"/>
                  </a:lnTo>
                  <a:lnTo>
                    <a:pt x="49" y="678"/>
                  </a:lnTo>
                  <a:lnTo>
                    <a:pt x="49" y="677"/>
                  </a:lnTo>
                  <a:lnTo>
                    <a:pt x="50" y="677"/>
                  </a:lnTo>
                  <a:lnTo>
                    <a:pt x="50" y="675"/>
                  </a:lnTo>
                  <a:lnTo>
                    <a:pt x="50" y="673"/>
                  </a:lnTo>
                  <a:lnTo>
                    <a:pt x="50" y="672"/>
                  </a:lnTo>
                  <a:lnTo>
                    <a:pt x="52" y="672"/>
                  </a:lnTo>
                  <a:lnTo>
                    <a:pt x="54" y="672"/>
                  </a:lnTo>
                  <a:lnTo>
                    <a:pt x="54" y="670"/>
                  </a:lnTo>
                  <a:lnTo>
                    <a:pt x="55" y="670"/>
                  </a:lnTo>
                  <a:lnTo>
                    <a:pt x="55" y="668"/>
                  </a:lnTo>
                  <a:lnTo>
                    <a:pt x="55" y="667"/>
                  </a:lnTo>
                  <a:lnTo>
                    <a:pt x="57" y="665"/>
                  </a:lnTo>
                  <a:lnTo>
                    <a:pt x="55" y="667"/>
                  </a:lnTo>
                  <a:lnTo>
                    <a:pt x="54" y="667"/>
                  </a:lnTo>
                  <a:lnTo>
                    <a:pt x="54" y="668"/>
                  </a:lnTo>
                  <a:lnTo>
                    <a:pt x="52" y="668"/>
                  </a:lnTo>
                  <a:lnTo>
                    <a:pt x="52" y="667"/>
                  </a:lnTo>
                  <a:lnTo>
                    <a:pt x="52" y="668"/>
                  </a:lnTo>
                  <a:lnTo>
                    <a:pt x="54" y="668"/>
                  </a:lnTo>
                  <a:lnTo>
                    <a:pt x="52" y="670"/>
                  </a:lnTo>
                  <a:lnTo>
                    <a:pt x="50" y="670"/>
                  </a:lnTo>
                  <a:lnTo>
                    <a:pt x="50" y="672"/>
                  </a:lnTo>
                  <a:lnTo>
                    <a:pt x="49" y="670"/>
                  </a:lnTo>
                  <a:lnTo>
                    <a:pt x="49" y="672"/>
                  </a:lnTo>
                  <a:lnTo>
                    <a:pt x="47" y="672"/>
                  </a:lnTo>
                  <a:lnTo>
                    <a:pt x="45" y="673"/>
                  </a:lnTo>
                  <a:lnTo>
                    <a:pt x="44" y="673"/>
                  </a:lnTo>
                  <a:lnTo>
                    <a:pt x="44" y="675"/>
                  </a:lnTo>
                  <a:lnTo>
                    <a:pt x="42" y="675"/>
                  </a:lnTo>
                  <a:lnTo>
                    <a:pt x="40" y="675"/>
                  </a:lnTo>
                  <a:lnTo>
                    <a:pt x="40" y="677"/>
                  </a:lnTo>
                  <a:lnTo>
                    <a:pt x="40" y="678"/>
                  </a:lnTo>
                  <a:lnTo>
                    <a:pt x="40" y="677"/>
                  </a:lnTo>
                  <a:lnTo>
                    <a:pt x="38" y="677"/>
                  </a:lnTo>
                  <a:lnTo>
                    <a:pt x="38" y="678"/>
                  </a:lnTo>
                  <a:lnTo>
                    <a:pt x="37" y="678"/>
                  </a:lnTo>
                  <a:lnTo>
                    <a:pt x="37" y="680"/>
                  </a:lnTo>
                  <a:lnTo>
                    <a:pt x="35" y="680"/>
                  </a:lnTo>
                  <a:lnTo>
                    <a:pt x="37" y="680"/>
                  </a:lnTo>
                  <a:lnTo>
                    <a:pt x="35" y="680"/>
                  </a:lnTo>
                  <a:lnTo>
                    <a:pt x="35" y="682"/>
                  </a:lnTo>
                  <a:lnTo>
                    <a:pt x="35" y="683"/>
                  </a:lnTo>
                  <a:lnTo>
                    <a:pt x="33" y="683"/>
                  </a:lnTo>
                  <a:lnTo>
                    <a:pt x="32" y="685"/>
                  </a:lnTo>
                  <a:lnTo>
                    <a:pt x="33" y="685"/>
                  </a:lnTo>
                  <a:lnTo>
                    <a:pt x="33" y="687"/>
                  </a:lnTo>
                  <a:lnTo>
                    <a:pt x="32" y="687"/>
                  </a:lnTo>
                  <a:lnTo>
                    <a:pt x="30" y="687"/>
                  </a:lnTo>
                  <a:lnTo>
                    <a:pt x="30" y="688"/>
                  </a:lnTo>
                  <a:lnTo>
                    <a:pt x="32" y="690"/>
                  </a:lnTo>
                  <a:lnTo>
                    <a:pt x="30" y="690"/>
                  </a:lnTo>
                  <a:lnTo>
                    <a:pt x="30" y="688"/>
                  </a:lnTo>
                  <a:lnTo>
                    <a:pt x="28" y="690"/>
                  </a:lnTo>
                  <a:lnTo>
                    <a:pt x="30" y="690"/>
                  </a:lnTo>
                  <a:lnTo>
                    <a:pt x="28" y="690"/>
                  </a:lnTo>
                  <a:lnTo>
                    <a:pt x="28" y="691"/>
                  </a:lnTo>
                  <a:lnTo>
                    <a:pt x="30" y="691"/>
                  </a:lnTo>
                  <a:lnTo>
                    <a:pt x="28" y="691"/>
                  </a:lnTo>
                  <a:lnTo>
                    <a:pt x="28" y="693"/>
                  </a:lnTo>
                  <a:lnTo>
                    <a:pt x="30" y="693"/>
                  </a:lnTo>
                  <a:lnTo>
                    <a:pt x="28" y="693"/>
                  </a:lnTo>
                  <a:lnTo>
                    <a:pt x="27" y="693"/>
                  </a:lnTo>
                  <a:lnTo>
                    <a:pt x="27" y="695"/>
                  </a:lnTo>
                  <a:lnTo>
                    <a:pt x="25" y="695"/>
                  </a:lnTo>
                  <a:lnTo>
                    <a:pt x="27" y="696"/>
                  </a:lnTo>
                  <a:lnTo>
                    <a:pt x="27" y="698"/>
                  </a:lnTo>
                  <a:lnTo>
                    <a:pt x="25" y="698"/>
                  </a:lnTo>
                  <a:lnTo>
                    <a:pt x="25" y="700"/>
                  </a:lnTo>
                  <a:lnTo>
                    <a:pt x="25" y="698"/>
                  </a:lnTo>
                  <a:lnTo>
                    <a:pt x="27" y="700"/>
                  </a:lnTo>
                  <a:lnTo>
                    <a:pt x="25" y="700"/>
                  </a:lnTo>
                  <a:lnTo>
                    <a:pt x="25" y="701"/>
                  </a:lnTo>
                  <a:lnTo>
                    <a:pt x="23" y="701"/>
                  </a:lnTo>
                  <a:lnTo>
                    <a:pt x="23" y="703"/>
                  </a:lnTo>
                  <a:lnTo>
                    <a:pt x="25" y="705"/>
                  </a:lnTo>
                  <a:lnTo>
                    <a:pt x="23" y="705"/>
                  </a:lnTo>
                  <a:lnTo>
                    <a:pt x="23" y="706"/>
                  </a:lnTo>
                  <a:lnTo>
                    <a:pt x="23" y="708"/>
                  </a:lnTo>
                  <a:lnTo>
                    <a:pt x="22" y="708"/>
                  </a:lnTo>
                  <a:lnTo>
                    <a:pt x="22" y="709"/>
                  </a:lnTo>
                  <a:lnTo>
                    <a:pt x="22" y="708"/>
                  </a:lnTo>
                  <a:lnTo>
                    <a:pt x="22" y="706"/>
                  </a:lnTo>
                  <a:lnTo>
                    <a:pt x="20" y="708"/>
                  </a:lnTo>
                  <a:lnTo>
                    <a:pt x="18" y="708"/>
                  </a:lnTo>
                  <a:lnTo>
                    <a:pt x="16" y="708"/>
                  </a:lnTo>
                  <a:lnTo>
                    <a:pt x="15" y="706"/>
                  </a:lnTo>
                  <a:lnTo>
                    <a:pt x="13" y="706"/>
                  </a:lnTo>
                  <a:lnTo>
                    <a:pt x="13" y="705"/>
                  </a:lnTo>
                  <a:lnTo>
                    <a:pt x="15" y="705"/>
                  </a:lnTo>
                  <a:lnTo>
                    <a:pt x="15" y="703"/>
                  </a:lnTo>
                  <a:lnTo>
                    <a:pt x="13" y="703"/>
                  </a:lnTo>
                  <a:lnTo>
                    <a:pt x="13" y="705"/>
                  </a:lnTo>
                  <a:lnTo>
                    <a:pt x="11" y="705"/>
                  </a:lnTo>
                  <a:lnTo>
                    <a:pt x="11" y="703"/>
                  </a:lnTo>
                  <a:lnTo>
                    <a:pt x="11" y="701"/>
                  </a:lnTo>
                  <a:lnTo>
                    <a:pt x="10" y="701"/>
                  </a:lnTo>
                  <a:lnTo>
                    <a:pt x="10" y="700"/>
                  </a:lnTo>
                  <a:lnTo>
                    <a:pt x="11" y="700"/>
                  </a:lnTo>
                  <a:lnTo>
                    <a:pt x="11" y="698"/>
                  </a:lnTo>
                  <a:lnTo>
                    <a:pt x="11" y="696"/>
                  </a:lnTo>
                  <a:lnTo>
                    <a:pt x="10" y="696"/>
                  </a:lnTo>
                  <a:lnTo>
                    <a:pt x="10" y="695"/>
                  </a:lnTo>
                  <a:lnTo>
                    <a:pt x="8" y="693"/>
                  </a:lnTo>
                  <a:lnTo>
                    <a:pt x="8" y="691"/>
                  </a:lnTo>
                  <a:lnTo>
                    <a:pt x="10" y="691"/>
                  </a:lnTo>
                  <a:lnTo>
                    <a:pt x="10" y="690"/>
                  </a:lnTo>
                  <a:lnTo>
                    <a:pt x="8" y="690"/>
                  </a:lnTo>
                  <a:lnTo>
                    <a:pt x="6" y="690"/>
                  </a:lnTo>
                  <a:lnTo>
                    <a:pt x="5" y="690"/>
                  </a:lnTo>
                  <a:lnTo>
                    <a:pt x="3" y="688"/>
                  </a:lnTo>
                  <a:lnTo>
                    <a:pt x="3" y="687"/>
                  </a:lnTo>
                  <a:lnTo>
                    <a:pt x="3" y="685"/>
                  </a:lnTo>
                  <a:lnTo>
                    <a:pt x="5" y="685"/>
                  </a:lnTo>
                  <a:lnTo>
                    <a:pt x="6" y="685"/>
                  </a:lnTo>
                  <a:lnTo>
                    <a:pt x="6" y="683"/>
                  </a:lnTo>
                  <a:lnTo>
                    <a:pt x="5" y="682"/>
                  </a:lnTo>
                  <a:lnTo>
                    <a:pt x="6" y="680"/>
                  </a:lnTo>
                  <a:lnTo>
                    <a:pt x="8" y="678"/>
                  </a:lnTo>
                  <a:lnTo>
                    <a:pt x="8" y="677"/>
                  </a:lnTo>
                  <a:lnTo>
                    <a:pt x="8" y="675"/>
                  </a:lnTo>
                  <a:lnTo>
                    <a:pt x="10" y="673"/>
                  </a:lnTo>
                  <a:lnTo>
                    <a:pt x="8" y="672"/>
                  </a:lnTo>
                  <a:lnTo>
                    <a:pt x="10" y="672"/>
                  </a:lnTo>
                  <a:lnTo>
                    <a:pt x="11" y="672"/>
                  </a:lnTo>
                  <a:lnTo>
                    <a:pt x="11" y="670"/>
                  </a:lnTo>
                  <a:lnTo>
                    <a:pt x="11" y="668"/>
                  </a:lnTo>
                  <a:lnTo>
                    <a:pt x="10" y="668"/>
                  </a:lnTo>
                  <a:lnTo>
                    <a:pt x="10" y="667"/>
                  </a:lnTo>
                  <a:lnTo>
                    <a:pt x="11" y="667"/>
                  </a:lnTo>
                  <a:lnTo>
                    <a:pt x="11" y="665"/>
                  </a:lnTo>
                  <a:lnTo>
                    <a:pt x="10" y="664"/>
                  </a:lnTo>
                  <a:lnTo>
                    <a:pt x="10" y="662"/>
                  </a:lnTo>
                  <a:lnTo>
                    <a:pt x="10" y="660"/>
                  </a:lnTo>
                  <a:lnTo>
                    <a:pt x="10" y="659"/>
                  </a:lnTo>
                  <a:lnTo>
                    <a:pt x="10" y="657"/>
                  </a:lnTo>
                  <a:lnTo>
                    <a:pt x="8" y="657"/>
                  </a:lnTo>
                  <a:lnTo>
                    <a:pt x="10" y="657"/>
                  </a:lnTo>
                  <a:lnTo>
                    <a:pt x="10" y="655"/>
                  </a:lnTo>
                  <a:lnTo>
                    <a:pt x="10" y="654"/>
                  </a:lnTo>
                  <a:lnTo>
                    <a:pt x="8" y="652"/>
                  </a:lnTo>
                  <a:lnTo>
                    <a:pt x="8" y="650"/>
                  </a:lnTo>
                  <a:lnTo>
                    <a:pt x="10" y="650"/>
                  </a:lnTo>
                  <a:lnTo>
                    <a:pt x="8" y="650"/>
                  </a:lnTo>
                  <a:lnTo>
                    <a:pt x="6" y="650"/>
                  </a:lnTo>
                  <a:lnTo>
                    <a:pt x="6" y="649"/>
                  </a:lnTo>
                  <a:lnTo>
                    <a:pt x="5" y="649"/>
                  </a:lnTo>
                  <a:lnTo>
                    <a:pt x="6" y="647"/>
                  </a:lnTo>
                  <a:lnTo>
                    <a:pt x="6" y="645"/>
                  </a:lnTo>
                  <a:lnTo>
                    <a:pt x="6" y="644"/>
                  </a:lnTo>
                  <a:lnTo>
                    <a:pt x="6" y="642"/>
                  </a:lnTo>
                  <a:lnTo>
                    <a:pt x="6" y="641"/>
                  </a:lnTo>
                  <a:lnTo>
                    <a:pt x="6" y="639"/>
                  </a:lnTo>
                  <a:lnTo>
                    <a:pt x="6" y="637"/>
                  </a:lnTo>
                  <a:lnTo>
                    <a:pt x="6" y="636"/>
                  </a:lnTo>
                  <a:lnTo>
                    <a:pt x="6" y="634"/>
                  </a:lnTo>
                  <a:lnTo>
                    <a:pt x="5" y="634"/>
                  </a:lnTo>
                  <a:lnTo>
                    <a:pt x="5" y="632"/>
                  </a:lnTo>
                  <a:lnTo>
                    <a:pt x="6" y="632"/>
                  </a:lnTo>
                  <a:lnTo>
                    <a:pt x="6" y="631"/>
                  </a:lnTo>
                  <a:lnTo>
                    <a:pt x="5" y="631"/>
                  </a:lnTo>
                  <a:lnTo>
                    <a:pt x="5" y="629"/>
                  </a:lnTo>
                  <a:lnTo>
                    <a:pt x="6" y="629"/>
                  </a:lnTo>
                  <a:lnTo>
                    <a:pt x="6" y="627"/>
                  </a:lnTo>
                  <a:lnTo>
                    <a:pt x="8" y="627"/>
                  </a:lnTo>
                  <a:lnTo>
                    <a:pt x="8" y="626"/>
                  </a:lnTo>
                  <a:lnTo>
                    <a:pt x="8" y="624"/>
                  </a:lnTo>
                  <a:lnTo>
                    <a:pt x="6" y="622"/>
                  </a:lnTo>
                  <a:lnTo>
                    <a:pt x="8" y="621"/>
                  </a:lnTo>
                  <a:lnTo>
                    <a:pt x="10" y="621"/>
                  </a:lnTo>
                  <a:lnTo>
                    <a:pt x="10" y="619"/>
                  </a:lnTo>
                  <a:lnTo>
                    <a:pt x="10" y="618"/>
                  </a:lnTo>
                  <a:lnTo>
                    <a:pt x="8" y="618"/>
                  </a:lnTo>
                  <a:lnTo>
                    <a:pt x="6" y="618"/>
                  </a:lnTo>
                  <a:lnTo>
                    <a:pt x="5" y="618"/>
                  </a:lnTo>
                  <a:lnTo>
                    <a:pt x="5" y="616"/>
                  </a:lnTo>
                  <a:lnTo>
                    <a:pt x="5" y="614"/>
                  </a:lnTo>
                  <a:lnTo>
                    <a:pt x="5" y="613"/>
                  </a:lnTo>
                  <a:lnTo>
                    <a:pt x="3" y="611"/>
                  </a:lnTo>
                  <a:lnTo>
                    <a:pt x="3" y="608"/>
                  </a:lnTo>
                  <a:lnTo>
                    <a:pt x="3" y="606"/>
                  </a:lnTo>
                  <a:lnTo>
                    <a:pt x="1" y="606"/>
                  </a:lnTo>
                  <a:lnTo>
                    <a:pt x="1" y="604"/>
                  </a:lnTo>
                  <a:lnTo>
                    <a:pt x="3" y="604"/>
                  </a:lnTo>
                  <a:lnTo>
                    <a:pt x="3" y="603"/>
                  </a:lnTo>
                  <a:lnTo>
                    <a:pt x="5" y="603"/>
                  </a:lnTo>
                  <a:lnTo>
                    <a:pt x="5" y="601"/>
                  </a:lnTo>
                  <a:lnTo>
                    <a:pt x="6" y="601"/>
                  </a:lnTo>
                  <a:lnTo>
                    <a:pt x="8" y="599"/>
                  </a:lnTo>
                  <a:lnTo>
                    <a:pt x="8" y="598"/>
                  </a:lnTo>
                  <a:lnTo>
                    <a:pt x="8" y="596"/>
                  </a:lnTo>
                  <a:lnTo>
                    <a:pt x="8" y="595"/>
                  </a:lnTo>
                  <a:lnTo>
                    <a:pt x="6" y="595"/>
                  </a:lnTo>
                  <a:lnTo>
                    <a:pt x="8" y="595"/>
                  </a:lnTo>
                  <a:lnTo>
                    <a:pt x="8" y="593"/>
                  </a:lnTo>
                  <a:lnTo>
                    <a:pt x="8" y="591"/>
                  </a:lnTo>
                  <a:lnTo>
                    <a:pt x="6" y="591"/>
                  </a:lnTo>
                  <a:lnTo>
                    <a:pt x="5" y="591"/>
                  </a:lnTo>
                  <a:lnTo>
                    <a:pt x="3" y="591"/>
                  </a:lnTo>
                  <a:lnTo>
                    <a:pt x="1" y="590"/>
                  </a:lnTo>
                  <a:lnTo>
                    <a:pt x="1" y="588"/>
                  </a:lnTo>
                  <a:lnTo>
                    <a:pt x="0" y="588"/>
                  </a:lnTo>
                  <a:lnTo>
                    <a:pt x="0" y="586"/>
                  </a:lnTo>
                  <a:lnTo>
                    <a:pt x="1" y="585"/>
                  </a:lnTo>
                  <a:lnTo>
                    <a:pt x="0" y="583"/>
                  </a:lnTo>
                  <a:lnTo>
                    <a:pt x="0" y="581"/>
                  </a:lnTo>
                  <a:lnTo>
                    <a:pt x="0" y="580"/>
                  </a:lnTo>
                  <a:lnTo>
                    <a:pt x="0" y="578"/>
                  </a:lnTo>
                  <a:lnTo>
                    <a:pt x="1" y="576"/>
                  </a:lnTo>
                  <a:lnTo>
                    <a:pt x="1" y="575"/>
                  </a:lnTo>
                  <a:lnTo>
                    <a:pt x="1" y="573"/>
                  </a:lnTo>
                  <a:lnTo>
                    <a:pt x="3" y="572"/>
                  </a:lnTo>
                  <a:lnTo>
                    <a:pt x="3" y="570"/>
                  </a:lnTo>
                  <a:lnTo>
                    <a:pt x="3" y="568"/>
                  </a:lnTo>
                  <a:lnTo>
                    <a:pt x="5" y="567"/>
                  </a:lnTo>
                  <a:lnTo>
                    <a:pt x="5" y="565"/>
                  </a:lnTo>
                  <a:lnTo>
                    <a:pt x="6" y="565"/>
                  </a:lnTo>
                  <a:lnTo>
                    <a:pt x="6" y="563"/>
                  </a:lnTo>
                  <a:lnTo>
                    <a:pt x="6" y="562"/>
                  </a:lnTo>
                  <a:lnTo>
                    <a:pt x="8" y="560"/>
                  </a:lnTo>
                  <a:lnTo>
                    <a:pt x="8" y="557"/>
                  </a:lnTo>
                  <a:lnTo>
                    <a:pt x="8" y="555"/>
                  </a:lnTo>
                  <a:lnTo>
                    <a:pt x="6" y="552"/>
                  </a:lnTo>
                  <a:lnTo>
                    <a:pt x="8" y="552"/>
                  </a:lnTo>
                  <a:lnTo>
                    <a:pt x="8" y="550"/>
                  </a:lnTo>
                  <a:lnTo>
                    <a:pt x="8" y="549"/>
                  </a:lnTo>
                  <a:lnTo>
                    <a:pt x="10" y="549"/>
                  </a:lnTo>
                  <a:lnTo>
                    <a:pt x="10" y="547"/>
                  </a:lnTo>
                  <a:lnTo>
                    <a:pt x="10" y="545"/>
                  </a:lnTo>
                  <a:lnTo>
                    <a:pt x="11" y="545"/>
                  </a:lnTo>
                  <a:lnTo>
                    <a:pt x="11" y="544"/>
                  </a:lnTo>
                  <a:lnTo>
                    <a:pt x="13" y="544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11" y="539"/>
                  </a:lnTo>
                  <a:lnTo>
                    <a:pt x="11" y="537"/>
                  </a:lnTo>
                  <a:lnTo>
                    <a:pt x="11" y="535"/>
                  </a:lnTo>
                  <a:lnTo>
                    <a:pt x="11" y="534"/>
                  </a:lnTo>
                  <a:lnTo>
                    <a:pt x="11" y="532"/>
                  </a:lnTo>
                  <a:lnTo>
                    <a:pt x="10" y="532"/>
                  </a:lnTo>
                  <a:lnTo>
                    <a:pt x="10" y="530"/>
                  </a:lnTo>
                  <a:lnTo>
                    <a:pt x="11" y="529"/>
                  </a:lnTo>
                  <a:lnTo>
                    <a:pt x="13" y="529"/>
                  </a:lnTo>
                  <a:lnTo>
                    <a:pt x="13" y="527"/>
                  </a:lnTo>
                  <a:lnTo>
                    <a:pt x="13" y="526"/>
                  </a:lnTo>
                  <a:lnTo>
                    <a:pt x="11" y="526"/>
                  </a:lnTo>
                  <a:lnTo>
                    <a:pt x="11" y="524"/>
                  </a:lnTo>
                  <a:lnTo>
                    <a:pt x="11" y="522"/>
                  </a:lnTo>
                  <a:lnTo>
                    <a:pt x="11" y="521"/>
                  </a:lnTo>
                  <a:lnTo>
                    <a:pt x="11" y="519"/>
                  </a:lnTo>
                  <a:lnTo>
                    <a:pt x="13" y="519"/>
                  </a:lnTo>
                  <a:lnTo>
                    <a:pt x="15" y="519"/>
                  </a:lnTo>
                  <a:lnTo>
                    <a:pt x="15" y="517"/>
                  </a:lnTo>
                  <a:lnTo>
                    <a:pt x="15" y="516"/>
                  </a:lnTo>
                  <a:lnTo>
                    <a:pt x="16" y="516"/>
                  </a:lnTo>
                  <a:lnTo>
                    <a:pt x="16" y="514"/>
                  </a:lnTo>
                  <a:lnTo>
                    <a:pt x="15" y="512"/>
                  </a:lnTo>
                  <a:lnTo>
                    <a:pt x="15" y="511"/>
                  </a:lnTo>
                  <a:lnTo>
                    <a:pt x="15" y="509"/>
                  </a:lnTo>
                  <a:lnTo>
                    <a:pt x="15" y="507"/>
                  </a:lnTo>
                  <a:lnTo>
                    <a:pt x="13" y="507"/>
                  </a:lnTo>
                  <a:lnTo>
                    <a:pt x="13" y="506"/>
                  </a:lnTo>
                  <a:lnTo>
                    <a:pt x="15" y="504"/>
                  </a:lnTo>
                  <a:lnTo>
                    <a:pt x="15" y="503"/>
                  </a:lnTo>
                  <a:lnTo>
                    <a:pt x="16" y="503"/>
                  </a:lnTo>
                  <a:lnTo>
                    <a:pt x="16" y="501"/>
                  </a:lnTo>
                  <a:lnTo>
                    <a:pt x="18" y="501"/>
                  </a:lnTo>
                  <a:lnTo>
                    <a:pt x="20" y="501"/>
                  </a:lnTo>
                  <a:lnTo>
                    <a:pt x="20" y="499"/>
                  </a:lnTo>
                  <a:lnTo>
                    <a:pt x="20" y="498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0" y="494"/>
                  </a:lnTo>
                  <a:lnTo>
                    <a:pt x="22" y="493"/>
                  </a:lnTo>
                  <a:lnTo>
                    <a:pt x="22" y="491"/>
                  </a:lnTo>
                  <a:lnTo>
                    <a:pt x="23" y="491"/>
                  </a:lnTo>
                  <a:lnTo>
                    <a:pt x="25" y="489"/>
                  </a:lnTo>
                  <a:lnTo>
                    <a:pt x="23" y="489"/>
                  </a:lnTo>
                  <a:lnTo>
                    <a:pt x="23" y="488"/>
                  </a:lnTo>
                  <a:lnTo>
                    <a:pt x="25" y="485"/>
                  </a:lnTo>
                  <a:lnTo>
                    <a:pt x="25" y="483"/>
                  </a:lnTo>
                  <a:lnTo>
                    <a:pt x="27" y="481"/>
                  </a:lnTo>
                  <a:lnTo>
                    <a:pt x="28" y="481"/>
                  </a:lnTo>
                  <a:lnTo>
                    <a:pt x="28" y="480"/>
                  </a:lnTo>
                  <a:lnTo>
                    <a:pt x="30" y="478"/>
                  </a:lnTo>
                  <a:lnTo>
                    <a:pt x="30" y="476"/>
                  </a:lnTo>
                  <a:lnTo>
                    <a:pt x="32" y="473"/>
                  </a:lnTo>
                  <a:lnTo>
                    <a:pt x="32" y="471"/>
                  </a:lnTo>
                  <a:lnTo>
                    <a:pt x="32" y="470"/>
                  </a:lnTo>
                  <a:lnTo>
                    <a:pt x="32" y="468"/>
                  </a:lnTo>
                  <a:lnTo>
                    <a:pt x="33" y="468"/>
                  </a:lnTo>
                  <a:lnTo>
                    <a:pt x="33" y="466"/>
                  </a:lnTo>
                  <a:lnTo>
                    <a:pt x="33" y="465"/>
                  </a:lnTo>
                  <a:lnTo>
                    <a:pt x="33" y="462"/>
                  </a:lnTo>
                  <a:lnTo>
                    <a:pt x="32" y="460"/>
                  </a:lnTo>
                  <a:lnTo>
                    <a:pt x="33" y="457"/>
                  </a:lnTo>
                  <a:lnTo>
                    <a:pt x="35" y="455"/>
                  </a:lnTo>
                  <a:lnTo>
                    <a:pt x="37" y="453"/>
                  </a:lnTo>
                  <a:lnTo>
                    <a:pt x="37" y="452"/>
                  </a:lnTo>
                  <a:lnTo>
                    <a:pt x="38" y="450"/>
                  </a:lnTo>
                  <a:lnTo>
                    <a:pt x="40" y="450"/>
                  </a:lnTo>
                  <a:lnTo>
                    <a:pt x="42" y="448"/>
                  </a:lnTo>
                  <a:lnTo>
                    <a:pt x="42" y="447"/>
                  </a:lnTo>
                  <a:lnTo>
                    <a:pt x="42" y="445"/>
                  </a:lnTo>
                  <a:lnTo>
                    <a:pt x="42" y="443"/>
                  </a:lnTo>
                  <a:lnTo>
                    <a:pt x="44" y="443"/>
                  </a:lnTo>
                  <a:lnTo>
                    <a:pt x="44" y="442"/>
                  </a:lnTo>
                  <a:lnTo>
                    <a:pt x="44" y="440"/>
                  </a:lnTo>
                  <a:lnTo>
                    <a:pt x="45" y="440"/>
                  </a:lnTo>
                  <a:lnTo>
                    <a:pt x="45" y="439"/>
                  </a:lnTo>
                  <a:lnTo>
                    <a:pt x="45" y="437"/>
                  </a:lnTo>
                  <a:lnTo>
                    <a:pt x="45" y="435"/>
                  </a:lnTo>
                  <a:lnTo>
                    <a:pt x="47" y="434"/>
                  </a:lnTo>
                  <a:lnTo>
                    <a:pt x="47" y="432"/>
                  </a:lnTo>
                  <a:lnTo>
                    <a:pt x="49" y="432"/>
                  </a:lnTo>
                  <a:lnTo>
                    <a:pt x="49" y="430"/>
                  </a:lnTo>
                  <a:lnTo>
                    <a:pt x="50" y="430"/>
                  </a:lnTo>
                  <a:lnTo>
                    <a:pt x="50" y="429"/>
                  </a:lnTo>
                  <a:lnTo>
                    <a:pt x="50" y="427"/>
                  </a:lnTo>
                  <a:lnTo>
                    <a:pt x="50" y="425"/>
                  </a:lnTo>
                  <a:lnTo>
                    <a:pt x="52" y="424"/>
                  </a:lnTo>
                  <a:lnTo>
                    <a:pt x="52" y="422"/>
                  </a:lnTo>
                  <a:lnTo>
                    <a:pt x="54" y="420"/>
                  </a:lnTo>
                  <a:lnTo>
                    <a:pt x="55" y="419"/>
                  </a:lnTo>
                  <a:lnTo>
                    <a:pt x="55" y="417"/>
                  </a:lnTo>
                  <a:lnTo>
                    <a:pt x="55" y="416"/>
                  </a:lnTo>
                  <a:lnTo>
                    <a:pt x="57" y="414"/>
                  </a:lnTo>
                  <a:lnTo>
                    <a:pt x="57" y="412"/>
                  </a:lnTo>
                  <a:lnTo>
                    <a:pt x="57" y="411"/>
                  </a:lnTo>
                  <a:lnTo>
                    <a:pt x="59" y="411"/>
                  </a:lnTo>
                  <a:lnTo>
                    <a:pt x="59" y="409"/>
                  </a:lnTo>
                  <a:lnTo>
                    <a:pt x="60" y="407"/>
                  </a:lnTo>
                  <a:lnTo>
                    <a:pt x="60" y="406"/>
                  </a:lnTo>
                  <a:lnTo>
                    <a:pt x="60" y="404"/>
                  </a:lnTo>
                  <a:lnTo>
                    <a:pt x="62" y="404"/>
                  </a:lnTo>
                  <a:lnTo>
                    <a:pt x="62" y="402"/>
                  </a:lnTo>
                  <a:lnTo>
                    <a:pt x="62" y="401"/>
                  </a:lnTo>
                  <a:lnTo>
                    <a:pt x="60" y="399"/>
                  </a:lnTo>
                  <a:lnTo>
                    <a:pt x="60" y="397"/>
                  </a:lnTo>
                  <a:lnTo>
                    <a:pt x="60" y="394"/>
                  </a:lnTo>
                  <a:lnTo>
                    <a:pt x="62" y="394"/>
                  </a:lnTo>
                  <a:lnTo>
                    <a:pt x="62" y="393"/>
                  </a:lnTo>
                  <a:lnTo>
                    <a:pt x="62" y="391"/>
                  </a:lnTo>
                  <a:lnTo>
                    <a:pt x="64" y="391"/>
                  </a:lnTo>
                  <a:lnTo>
                    <a:pt x="64" y="389"/>
                  </a:lnTo>
                  <a:lnTo>
                    <a:pt x="65" y="388"/>
                  </a:lnTo>
                  <a:lnTo>
                    <a:pt x="65" y="386"/>
                  </a:lnTo>
                  <a:lnTo>
                    <a:pt x="65" y="384"/>
                  </a:lnTo>
                  <a:lnTo>
                    <a:pt x="65" y="381"/>
                  </a:lnTo>
                  <a:lnTo>
                    <a:pt x="67" y="379"/>
                  </a:lnTo>
                  <a:lnTo>
                    <a:pt x="69" y="379"/>
                  </a:lnTo>
                  <a:lnTo>
                    <a:pt x="69" y="378"/>
                  </a:lnTo>
                  <a:lnTo>
                    <a:pt x="71" y="378"/>
                  </a:lnTo>
                  <a:lnTo>
                    <a:pt x="71" y="376"/>
                  </a:lnTo>
                  <a:lnTo>
                    <a:pt x="71" y="374"/>
                  </a:lnTo>
                  <a:lnTo>
                    <a:pt x="72" y="374"/>
                  </a:lnTo>
                  <a:lnTo>
                    <a:pt x="74" y="374"/>
                  </a:lnTo>
                  <a:lnTo>
                    <a:pt x="74" y="373"/>
                  </a:lnTo>
                  <a:lnTo>
                    <a:pt x="76" y="371"/>
                  </a:lnTo>
                  <a:lnTo>
                    <a:pt x="77" y="370"/>
                  </a:lnTo>
                  <a:lnTo>
                    <a:pt x="79" y="370"/>
                  </a:lnTo>
                  <a:lnTo>
                    <a:pt x="79" y="368"/>
                  </a:lnTo>
                  <a:lnTo>
                    <a:pt x="79" y="366"/>
                  </a:lnTo>
                  <a:lnTo>
                    <a:pt x="81" y="366"/>
                  </a:lnTo>
                  <a:lnTo>
                    <a:pt x="81" y="365"/>
                  </a:lnTo>
                  <a:lnTo>
                    <a:pt x="82" y="363"/>
                  </a:lnTo>
                  <a:lnTo>
                    <a:pt x="82" y="361"/>
                  </a:lnTo>
                  <a:lnTo>
                    <a:pt x="84" y="361"/>
                  </a:lnTo>
                  <a:lnTo>
                    <a:pt x="84" y="360"/>
                  </a:lnTo>
                  <a:lnTo>
                    <a:pt x="84" y="358"/>
                  </a:lnTo>
                  <a:lnTo>
                    <a:pt x="84" y="356"/>
                  </a:lnTo>
                  <a:lnTo>
                    <a:pt x="86" y="355"/>
                  </a:lnTo>
                  <a:lnTo>
                    <a:pt x="87" y="353"/>
                  </a:lnTo>
                  <a:lnTo>
                    <a:pt x="89" y="351"/>
                  </a:lnTo>
                  <a:lnTo>
                    <a:pt x="91" y="350"/>
                  </a:lnTo>
                  <a:lnTo>
                    <a:pt x="92" y="348"/>
                  </a:lnTo>
                  <a:lnTo>
                    <a:pt x="92" y="347"/>
                  </a:lnTo>
                  <a:lnTo>
                    <a:pt x="94" y="345"/>
                  </a:lnTo>
                  <a:lnTo>
                    <a:pt x="96" y="343"/>
                  </a:lnTo>
                  <a:lnTo>
                    <a:pt x="98" y="342"/>
                  </a:lnTo>
                  <a:lnTo>
                    <a:pt x="99" y="342"/>
                  </a:lnTo>
                  <a:lnTo>
                    <a:pt x="101" y="340"/>
                  </a:lnTo>
                  <a:lnTo>
                    <a:pt x="104" y="338"/>
                  </a:lnTo>
                  <a:lnTo>
                    <a:pt x="106" y="338"/>
                  </a:lnTo>
                  <a:lnTo>
                    <a:pt x="108" y="338"/>
                  </a:lnTo>
                  <a:lnTo>
                    <a:pt x="109" y="338"/>
                  </a:lnTo>
                  <a:lnTo>
                    <a:pt x="109" y="337"/>
                  </a:lnTo>
                  <a:lnTo>
                    <a:pt x="111" y="335"/>
                  </a:lnTo>
                  <a:lnTo>
                    <a:pt x="111" y="333"/>
                  </a:lnTo>
                  <a:lnTo>
                    <a:pt x="113" y="332"/>
                  </a:lnTo>
                  <a:lnTo>
                    <a:pt x="113" y="330"/>
                  </a:lnTo>
                  <a:lnTo>
                    <a:pt x="114" y="330"/>
                  </a:lnTo>
                  <a:lnTo>
                    <a:pt x="116" y="327"/>
                  </a:lnTo>
                  <a:lnTo>
                    <a:pt x="118" y="325"/>
                  </a:lnTo>
                  <a:lnTo>
                    <a:pt x="120" y="324"/>
                  </a:lnTo>
                  <a:lnTo>
                    <a:pt x="120" y="322"/>
                  </a:lnTo>
                  <a:lnTo>
                    <a:pt x="120" y="320"/>
                  </a:lnTo>
                  <a:lnTo>
                    <a:pt x="121" y="320"/>
                  </a:lnTo>
                  <a:lnTo>
                    <a:pt x="121" y="319"/>
                  </a:lnTo>
                  <a:lnTo>
                    <a:pt x="121" y="317"/>
                  </a:lnTo>
                  <a:lnTo>
                    <a:pt x="125" y="315"/>
                  </a:lnTo>
                  <a:lnTo>
                    <a:pt x="126" y="314"/>
                  </a:lnTo>
                  <a:lnTo>
                    <a:pt x="126" y="312"/>
                  </a:lnTo>
                  <a:lnTo>
                    <a:pt x="128" y="312"/>
                  </a:lnTo>
                  <a:lnTo>
                    <a:pt x="128" y="310"/>
                  </a:lnTo>
                  <a:lnTo>
                    <a:pt x="128" y="309"/>
                  </a:lnTo>
                  <a:lnTo>
                    <a:pt x="128" y="307"/>
                  </a:lnTo>
                  <a:lnTo>
                    <a:pt x="128" y="305"/>
                  </a:lnTo>
                  <a:lnTo>
                    <a:pt x="130" y="302"/>
                  </a:lnTo>
                  <a:lnTo>
                    <a:pt x="131" y="299"/>
                  </a:lnTo>
                  <a:lnTo>
                    <a:pt x="133" y="299"/>
                  </a:lnTo>
                  <a:lnTo>
                    <a:pt x="135" y="297"/>
                  </a:lnTo>
                  <a:lnTo>
                    <a:pt x="136" y="297"/>
                  </a:lnTo>
                  <a:lnTo>
                    <a:pt x="138" y="296"/>
                  </a:lnTo>
                  <a:lnTo>
                    <a:pt x="138" y="294"/>
                  </a:lnTo>
                  <a:lnTo>
                    <a:pt x="140" y="291"/>
                  </a:lnTo>
                  <a:lnTo>
                    <a:pt x="140" y="289"/>
                  </a:lnTo>
                  <a:lnTo>
                    <a:pt x="141" y="287"/>
                  </a:lnTo>
                  <a:lnTo>
                    <a:pt x="141" y="286"/>
                  </a:lnTo>
                  <a:lnTo>
                    <a:pt x="141" y="284"/>
                  </a:lnTo>
                  <a:lnTo>
                    <a:pt x="143" y="282"/>
                  </a:lnTo>
                  <a:lnTo>
                    <a:pt x="143" y="281"/>
                  </a:lnTo>
                  <a:lnTo>
                    <a:pt x="143" y="279"/>
                  </a:lnTo>
                  <a:lnTo>
                    <a:pt x="145" y="279"/>
                  </a:lnTo>
                  <a:lnTo>
                    <a:pt x="145" y="278"/>
                  </a:lnTo>
                  <a:lnTo>
                    <a:pt x="147" y="274"/>
                  </a:lnTo>
                  <a:lnTo>
                    <a:pt x="145" y="273"/>
                  </a:lnTo>
                  <a:lnTo>
                    <a:pt x="147" y="271"/>
                  </a:lnTo>
                  <a:lnTo>
                    <a:pt x="147" y="269"/>
                  </a:lnTo>
                  <a:lnTo>
                    <a:pt x="147" y="268"/>
                  </a:lnTo>
                  <a:lnTo>
                    <a:pt x="148" y="268"/>
                  </a:lnTo>
                  <a:lnTo>
                    <a:pt x="148" y="266"/>
                  </a:lnTo>
                  <a:lnTo>
                    <a:pt x="148" y="264"/>
                  </a:lnTo>
                  <a:lnTo>
                    <a:pt x="148" y="263"/>
                  </a:lnTo>
                  <a:lnTo>
                    <a:pt x="148" y="261"/>
                  </a:lnTo>
                  <a:lnTo>
                    <a:pt x="148" y="260"/>
                  </a:lnTo>
                  <a:lnTo>
                    <a:pt x="148" y="258"/>
                  </a:lnTo>
                  <a:lnTo>
                    <a:pt x="148" y="256"/>
                  </a:lnTo>
                  <a:lnTo>
                    <a:pt x="150" y="256"/>
                  </a:lnTo>
                  <a:lnTo>
                    <a:pt x="150" y="253"/>
                  </a:lnTo>
                  <a:lnTo>
                    <a:pt x="150" y="251"/>
                  </a:lnTo>
                  <a:lnTo>
                    <a:pt x="150" y="250"/>
                  </a:lnTo>
                  <a:lnTo>
                    <a:pt x="150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52" y="243"/>
                  </a:lnTo>
                  <a:lnTo>
                    <a:pt x="150" y="241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5" y="238"/>
                  </a:lnTo>
                  <a:lnTo>
                    <a:pt x="143" y="238"/>
                  </a:lnTo>
                  <a:lnTo>
                    <a:pt x="143" y="237"/>
                  </a:lnTo>
                  <a:lnTo>
                    <a:pt x="141" y="237"/>
                  </a:lnTo>
                  <a:lnTo>
                    <a:pt x="140" y="235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5" y="232"/>
                  </a:lnTo>
                  <a:lnTo>
                    <a:pt x="133" y="230"/>
                  </a:lnTo>
                  <a:lnTo>
                    <a:pt x="133" y="228"/>
                  </a:lnTo>
                  <a:lnTo>
                    <a:pt x="131" y="227"/>
                  </a:lnTo>
                  <a:lnTo>
                    <a:pt x="131" y="225"/>
                  </a:lnTo>
                  <a:lnTo>
                    <a:pt x="130" y="223"/>
                  </a:lnTo>
                  <a:lnTo>
                    <a:pt x="130" y="220"/>
                  </a:lnTo>
                  <a:lnTo>
                    <a:pt x="128" y="220"/>
                  </a:lnTo>
                  <a:lnTo>
                    <a:pt x="128" y="218"/>
                  </a:lnTo>
                  <a:lnTo>
                    <a:pt x="130" y="215"/>
                  </a:lnTo>
                  <a:lnTo>
                    <a:pt x="130" y="214"/>
                  </a:lnTo>
                  <a:lnTo>
                    <a:pt x="133" y="209"/>
                  </a:lnTo>
                  <a:lnTo>
                    <a:pt x="135" y="209"/>
                  </a:lnTo>
                  <a:lnTo>
                    <a:pt x="135" y="207"/>
                  </a:lnTo>
                  <a:lnTo>
                    <a:pt x="136" y="207"/>
                  </a:lnTo>
                  <a:lnTo>
                    <a:pt x="136" y="205"/>
                  </a:lnTo>
                  <a:lnTo>
                    <a:pt x="138" y="204"/>
                  </a:lnTo>
                  <a:lnTo>
                    <a:pt x="140" y="204"/>
                  </a:lnTo>
                  <a:lnTo>
                    <a:pt x="140" y="202"/>
                  </a:lnTo>
                  <a:lnTo>
                    <a:pt x="141" y="200"/>
                  </a:lnTo>
                  <a:lnTo>
                    <a:pt x="141" y="199"/>
                  </a:lnTo>
                  <a:lnTo>
                    <a:pt x="143" y="199"/>
                  </a:lnTo>
                  <a:lnTo>
                    <a:pt x="145" y="195"/>
                  </a:lnTo>
                  <a:lnTo>
                    <a:pt x="145" y="194"/>
                  </a:lnTo>
                  <a:lnTo>
                    <a:pt x="147" y="191"/>
                  </a:lnTo>
                  <a:lnTo>
                    <a:pt x="148" y="191"/>
                  </a:lnTo>
                  <a:lnTo>
                    <a:pt x="148" y="189"/>
                  </a:lnTo>
                  <a:lnTo>
                    <a:pt x="147" y="186"/>
                  </a:lnTo>
                  <a:lnTo>
                    <a:pt x="147" y="181"/>
                  </a:lnTo>
                  <a:lnTo>
                    <a:pt x="147" y="177"/>
                  </a:lnTo>
                  <a:lnTo>
                    <a:pt x="147" y="176"/>
                  </a:lnTo>
                  <a:lnTo>
                    <a:pt x="147" y="174"/>
                  </a:lnTo>
                  <a:lnTo>
                    <a:pt x="147" y="172"/>
                  </a:lnTo>
                  <a:lnTo>
                    <a:pt x="147" y="171"/>
                  </a:lnTo>
                  <a:lnTo>
                    <a:pt x="147" y="169"/>
                  </a:lnTo>
                  <a:lnTo>
                    <a:pt x="145" y="168"/>
                  </a:lnTo>
                  <a:lnTo>
                    <a:pt x="145" y="166"/>
                  </a:lnTo>
                  <a:lnTo>
                    <a:pt x="145" y="164"/>
                  </a:lnTo>
                  <a:lnTo>
                    <a:pt x="145" y="163"/>
                  </a:lnTo>
                  <a:lnTo>
                    <a:pt x="145" y="161"/>
                  </a:lnTo>
                  <a:lnTo>
                    <a:pt x="147" y="161"/>
                  </a:lnTo>
                  <a:lnTo>
                    <a:pt x="148" y="159"/>
                  </a:lnTo>
                  <a:lnTo>
                    <a:pt x="150" y="158"/>
                  </a:lnTo>
                  <a:lnTo>
                    <a:pt x="152" y="158"/>
                  </a:lnTo>
                  <a:lnTo>
                    <a:pt x="153" y="156"/>
                  </a:lnTo>
                  <a:lnTo>
                    <a:pt x="155" y="156"/>
                  </a:lnTo>
                  <a:lnTo>
                    <a:pt x="157" y="154"/>
                  </a:lnTo>
                  <a:lnTo>
                    <a:pt x="158" y="153"/>
                  </a:lnTo>
                  <a:lnTo>
                    <a:pt x="160" y="151"/>
                  </a:lnTo>
                  <a:lnTo>
                    <a:pt x="162" y="149"/>
                  </a:lnTo>
                  <a:lnTo>
                    <a:pt x="163" y="149"/>
                  </a:lnTo>
                  <a:lnTo>
                    <a:pt x="163" y="148"/>
                  </a:lnTo>
                  <a:lnTo>
                    <a:pt x="165" y="148"/>
                  </a:lnTo>
                  <a:lnTo>
                    <a:pt x="167" y="148"/>
                  </a:lnTo>
                  <a:lnTo>
                    <a:pt x="168" y="148"/>
                  </a:lnTo>
                  <a:lnTo>
                    <a:pt x="170" y="148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4" y="146"/>
                  </a:lnTo>
                  <a:lnTo>
                    <a:pt x="175" y="146"/>
                  </a:lnTo>
                  <a:lnTo>
                    <a:pt x="179" y="145"/>
                  </a:lnTo>
                  <a:lnTo>
                    <a:pt x="180" y="145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5" y="145"/>
                  </a:lnTo>
                  <a:lnTo>
                    <a:pt x="187" y="145"/>
                  </a:lnTo>
                  <a:lnTo>
                    <a:pt x="187" y="143"/>
                  </a:lnTo>
                  <a:lnTo>
                    <a:pt x="189" y="143"/>
                  </a:lnTo>
                  <a:lnTo>
                    <a:pt x="189" y="141"/>
                  </a:lnTo>
                  <a:lnTo>
                    <a:pt x="190" y="140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7" y="138"/>
                  </a:lnTo>
                  <a:lnTo>
                    <a:pt x="197" y="136"/>
                  </a:lnTo>
                  <a:lnTo>
                    <a:pt x="197" y="135"/>
                  </a:lnTo>
                  <a:lnTo>
                    <a:pt x="197" y="133"/>
                  </a:lnTo>
                  <a:lnTo>
                    <a:pt x="197" y="131"/>
                  </a:lnTo>
                  <a:lnTo>
                    <a:pt x="197" y="130"/>
                  </a:lnTo>
                  <a:lnTo>
                    <a:pt x="197" y="128"/>
                  </a:lnTo>
                  <a:lnTo>
                    <a:pt x="197" y="126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2"/>
                  </a:lnTo>
                  <a:lnTo>
                    <a:pt x="201" y="122"/>
                  </a:lnTo>
                  <a:lnTo>
                    <a:pt x="201" y="120"/>
                  </a:lnTo>
                  <a:lnTo>
                    <a:pt x="201" y="118"/>
                  </a:lnTo>
                  <a:lnTo>
                    <a:pt x="202" y="118"/>
                  </a:lnTo>
                  <a:lnTo>
                    <a:pt x="202" y="117"/>
                  </a:lnTo>
                  <a:lnTo>
                    <a:pt x="204" y="117"/>
                  </a:lnTo>
                  <a:lnTo>
                    <a:pt x="206" y="115"/>
                  </a:lnTo>
                  <a:lnTo>
                    <a:pt x="207" y="113"/>
                  </a:lnTo>
                  <a:lnTo>
                    <a:pt x="209" y="113"/>
                  </a:lnTo>
                  <a:lnTo>
                    <a:pt x="209" y="112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2" y="108"/>
                  </a:lnTo>
                  <a:lnTo>
                    <a:pt x="216" y="108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4" y="112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4" y="107"/>
                  </a:lnTo>
                  <a:lnTo>
                    <a:pt x="223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1" y="102"/>
                  </a:lnTo>
                  <a:lnTo>
                    <a:pt x="221" y="100"/>
                  </a:lnTo>
                  <a:lnTo>
                    <a:pt x="219" y="99"/>
                  </a:lnTo>
                  <a:lnTo>
                    <a:pt x="219" y="95"/>
                  </a:lnTo>
                  <a:lnTo>
                    <a:pt x="219" y="94"/>
                  </a:lnTo>
                  <a:lnTo>
                    <a:pt x="219" y="92"/>
                  </a:lnTo>
                  <a:lnTo>
                    <a:pt x="221" y="92"/>
                  </a:lnTo>
                  <a:lnTo>
                    <a:pt x="221" y="90"/>
                  </a:lnTo>
                  <a:lnTo>
                    <a:pt x="223" y="90"/>
                  </a:lnTo>
                  <a:lnTo>
                    <a:pt x="224" y="90"/>
                  </a:lnTo>
                  <a:lnTo>
                    <a:pt x="226" y="90"/>
                  </a:lnTo>
                  <a:lnTo>
                    <a:pt x="228" y="89"/>
                  </a:lnTo>
                  <a:lnTo>
                    <a:pt x="229" y="89"/>
                  </a:lnTo>
                  <a:lnTo>
                    <a:pt x="231" y="87"/>
                  </a:lnTo>
                  <a:lnTo>
                    <a:pt x="233" y="85"/>
                  </a:lnTo>
                  <a:lnTo>
                    <a:pt x="233" y="84"/>
                  </a:lnTo>
                  <a:lnTo>
                    <a:pt x="233" y="82"/>
                  </a:lnTo>
                  <a:lnTo>
                    <a:pt x="231" y="80"/>
                  </a:lnTo>
                  <a:lnTo>
                    <a:pt x="229" y="80"/>
                  </a:lnTo>
                  <a:lnTo>
                    <a:pt x="228" y="80"/>
                  </a:lnTo>
                  <a:lnTo>
                    <a:pt x="228" y="79"/>
                  </a:lnTo>
                  <a:lnTo>
                    <a:pt x="228" y="77"/>
                  </a:lnTo>
                  <a:lnTo>
                    <a:pt x="229" y="76"/>
                  </a:lnTo>
                  <a:lnTo>
                    <a:pt x="231" y="74"/>
                  </a:lnTo>
                  <a:lnTo>
                    <a:pt x="233" y="74"/>
                  </a:lnTo>
                  <a:lnTo>
                    <a:pt x="234" y="72"/>
                  </a:lnTo>
                  <a:lnTo>
                    <a:pt x="236" y="72"/>
                  </a:lnTo>
                  <a:lnTo>
                    <a:pt x="238" y="72"/>
                  </a:lnTo>
                  <a:lnTo>
                    <a:pt x="238" y="71"/>
                  </a:lnTo>
                  <a:lnTo>
                    <a:pt x="238" y="69"/>
                  </a:lnTo>
                  <a:lnTo>
                    <a:pt x="238" y="67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33" y="64"/>
                  </a:lnTo>
                  <a:lnTo>
                    <a:pt x="233" y="62"/>
                  </a:lnTo>
                  <a:lnTo>
                    <a:pt x="233" y="61"/>
                  </a:lnTo>
                  <a:lnTo>
                    <a:pt x="231" y="59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31" y="54"/>
                  </a:lnTo>
                  <a:lnTo>
                    <a:pt x="233" y="53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6" y="51"/>
                  </a:lnTo>
                  <a:lnTo>
                    <a:pt x="238" y="51"/>
                  </a:lnTo>
                  <a:lnTo>
                    <a:pt x="239" y="51"/>
                  </a:lnTo>
                  <a:lnTo>
                    <a:pt x="241" y="51"/>
                  </a:lnTo>
                  <a:lnTo>
                    <a:pt x="243" y="49"/>
                  </a:lnTo>
                  <a:lnTo>
                    <a:pt x="244" y="49"/>
                  </a:lnTo>
                  <a:lnTo>
                    <a:pt x="244" y="48"/>
                  </a:lnTo>
                  <a:lnTo>
                    <a:pt x="244" y="46"/>
                  </a:lnTo>
                  <a:lnTo>
                    <a:pt x="246" y="44"/>
                  </a:lnTo>
                  <a:lnTo>
                    <a:pt x="246" y="43"/>
                  </a:lnTo>
                  <a:lnTo>
                    <a:pt x="246" y="41"/>
                  </a:lnTo>
                  <a:lnTo>
                    <a:pt x="244" y="39"/>
                  </a:lnTo>
                  <a:lnTo>
                    <a:pt x="243" y="38"/>
                  </a:lnTo>
                  <a:lnTo>
                    <a:pt x="241" y="36"/>
                  </a:lnTo>
                  <a:lnTo>
                    <a:pt x="239" y="36"/>
                  </a:lnTo>
                  <a:lnTo>
                    <a:pt x="238" y="35"/>
                  </a:lnTo>
                  <a:lnTo>
                    <a:pt x="234" y="35"/>
                  </a:lnTo>
                  <a:lnTo>
                    <a:pt x="233" y="35"/>
                  </a:lnTo>
                  <a:lnTo>
                    <a:pt x="231" y="33"/>
                  </a:lnTo>
                  <a:lnTo>
                    <a:pt x="229" y="30"/>
                  </a:lnTo>
                  <a:lnTo>
                    <a:pt x="229" y="28"/>
                  </a:lnTo>
                  <a:lnTo>
                    <a:pt x="228" y="28"/>
                  </a:lnTo>
                  <a:lnTo>
                    <a:pt x="228" y="26"/>
                  </a:lnTo>
                  <a:lnTo>
                    <a:pt x="228" y="25"/>
                  </a:lnTo>
                  <a:lnTo>
                    <a:pt x="226" y="23"/>
                  </a:lnTo>
                  <a:lnTo>
                    <a:pt x="224" y="23"/>
                  </a:lnTo>
                  <a:lnTo>
                    <a:pt x="223" y="23"/>
                  </a:lnTo>
                  <a:lnTo>
                    <a:pt x="223" y="21"/>
                  </a:lnTo>
                  <a:lnTo>
                    <a:pt x="219" y="21"/>
                  </a:lnTo>
                  <a:lnTo>
                    <a:pt x="217" y="21"/>
                  </a:lnTo>
                  <a:lnTo>
                    <a:pt x="217" y="20"/>
                  </a:lnTo>
                  <a:lnTo>
                    <a:pt x="216" y="21"/>
                  </a:lnTo>
                  <a:lnTo>
                    <a:pt x="212" y="21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1" y="21"/>
                  </a:lnTo>
                  <a:lnTo>
                    <a:pt x="199" y="20"/>
                  </a:lnTo>
                  <a:lnTo>
                    <a:pt x="196" y="20"/>
                  </a:lnTo>
                  <a:lnTo>
                    <a:pt x="194" y="20"/>
                  </a:lnTo>
                  <a:lnTo>
                    <a:pt x="194" y="18"/>
                  </a:lnTo>
                  <a:lnTo>
                    <a:pt x="192" y="18"/>
                  </a:lnTo>
                  <a:lnTo>
                    <a:pt x="190" y="18"/>
                  </a:lnTo>
                  <a:lnTo>
                    <a:pt x="189" y="18"/>
                  </a:lnTo>
                  <a:lnTo>
                    <a:pt x="189" y="16"/>
                  </a:lnTo>
                  <a:lnTo>
                    <a:pt x="190" y="16"/>
                  </a:lnTo>
                  <a:lnTo>
                    <a:pt x="192" y="16"/>
                  </a:lnTo>
                  <a:lnTo>
                    <a:pt x="194" y="16"/>
                  </a:lnTo>
                  <a:lnTo>
                    <a:pt x="194" y="15"/>
                  </a:lnTo>
                  <a:lnTo>
                    <a:pt x="194" y="13"/>
                  </a:lnTo>
                  <a:lnTo>
                    <a:pt x="196" y="12"/>
                  </a:lnTo>
                  <a:lnTo>
                    <a:pt x="197" y="12"/>
                  </a:lnTo>
                  <a:lnTo>
                    <a:pt x="199" y="13"/>
                  </a:lnTo>
                  <a:lnTo>
                    <a:pt x="201" y="15"/>
                  </a:lnTo>
                  <a:lnTo>
                    <a:pt x="202" y="15"/>
                  </a:lnTo>
                  <a:lnTo>
                    <a:pt x="204" y="13"/>
                  </a:lnTo>
                  <a:lnTo>
                    <a:pt x="206" y="10"/>
                  </a:lnTo>
                  <a:lnTo>
                    <a:pt x="206" y="8"/>
                  </a:lnTo>
                  <a:lnTo>
                    <a:pt x="207" y="7"/>
                  </a:lnTo>
                  <a:lnTo>
                    <a:pt x="207" y="5"/>
                  </a:lnTo>
                  <a:lnTo>
                    <a:pt x="207" y="3"/>
                  </a:lnTo>
                  <a:lnTo>
                    <a:pt x="209" y="3"/>
                  </a:lnTo>
                  <a:lnTo>
                    <a:pt x="209" y="2"/>
                  </a:lnTo>
                  <a:lnTo>
                    <a:pt x="211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6" y="2"/>
                  </a:lnTo>
                  <a:lnTo>
                    <a:pt x="217" y="2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28" y="2"/>
                  </a:lnTo>
                  <a:lnTo>
                    <a:pt x="229" y="2"/>
                  </a:lnTo>
                  <a:lnTo>
                    <a:pt x="229" y="3"/>
                  </a:lnTo>
                  <a:lnTo>
                    <a:pt x="231" y="3"/>
                  </a:lnTo>
                  <a:lnTo>
                    <a:pt x="233" y="3"/>
                  </a:lnTo>
                  <a:lnTo>
                    <a:pt x="234" y="3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39" y="7"/>
                  </a:lnTo>
                  <a:lnTo>
                    <a:pt x="241" y="7"/>
                  </a:lnTo>
                  <a:lnTo>
                    <a:pt x="243" y="8"/>
                  </a:lnTo>
                  <a:lnTo>
                    <a:pt x="246" y="8"/>
                  </a:lnTo>
                  <a:lnTo>
                    <a:pt x="250" y="8"/>
                  </a:lnTo>
                  <a:lnTo>
                    <a:pt x="251" y="10"/>
                  </a:lnTo>
                  <a:lnTo>
                    <a:pt x="253" y="10"/>
                  </a:lnTo>
                  <a:lnTo>
                    <a:pt x="255" y="8"/>
                  </a:lnTo>
                  <a:lnTo>
                    <a:pt x="256" y="8"/>
                  </a:lnTo>
                  <a:lnTo>
                    <a:pt x="256" y="7"/>
                  </a:lnTo>
                  <a:lnTo>
                    <a:pt x="258" y="7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3" y="7"/>
                  </a:lnTo>
                  <a:lnTo>
                    <a:pt x="265" y="7"/>
                  </a:lnTo>
                  <a:lnTo>
                    <a:pt x="266" y="7"/>
                  </a:lnTo>
                  <a:lnTo>
                    <a:pt x="268" y="7"/>
                  </a:lnTo>
                  <a:lnTo>
                    <a:pt x="272" y="8"/>
                  </a:lnTo>
                  <a:lnTo>
                    <a:pt x="272" y="10"/>
                  </a:lnTo>
                  <a:lnTo>
                    <a:pt x="273" y="12"/>
                  </a:lnTo>
                  <a:lnTo>
                    <a:pt x="273" y="13"/>
                  </a:lnTo>
                  <a:lnTo>
                    <a:pt x="272" y="15"/>
                  </a:lnTo>
                  <a:lnTo>
                    <a:pt x="273" y="15"/>
                  </a:lnTo>
                  <a:lnTo>
                    <a:pt x="273" y="16"/>
                  </a:lnTo>
                  <a:lnTo>
                    <a:pt x="275" y="18"/>
                  </a:lnTo>
                  <a:lnTo>
                    <a:pt x="275" y="20"/>
                  </a:lnTo>
                  <a:lnTo>
                    <a:pt x="277" y="20"/>
                  </a:lnTo>
                  <a:lnTo>
                    <a:pt x="278" y="20"/>
                  </a:lnTo>
                  <a:lnTo>
                    <a:pt x="280" y="20"/>
                  </a:lnTo>
                  <a:lnTo>
                    <a:pt x="282" y="20"/>
                  </a:lnTo>
                  <a:lnTo>
                    <a:pt x="282" y="18"/>
                  </a:lnTo>
                  <a:lnTo>
                    <a:pt x="283" y="18"/>
                  </a:lnTo>
                  <a:lnTo>
                    <a:pt x="283" y="20"/>
                  </a:lnTo>
                  <a:lnTo>
                    <a:pt x="285" y="20"/>
                  </a:lnTo>
                  <a:lnTo>
                    <a:pt x="287" y="20"/>
                  </a:lnTo>
                  <a:lnTo>
                    <a:pt x="290" y="21"/>
                  </a:lnTo>
                  <a:lnTo>
                    <a:pt x="290" y="23"/>
                  </a:lnTo>
                  <a:lnTo>
                    <a:pt x="292" y="23"/>
                  </a:lnTo>
                  <a:lnTo>
                    <a:pt x="293" y="25"/>
                  </a:lnTo>
                  <a:lnTo>
                    <a:pt x="295" y="26"/>
                  </a:lnTo>
                  <a:lnTo>
                    <a:pt x="297" y="26"/>
                  </a:lnTo>
                  <a:lnTo>
                    <a:pt x="299" y="26"/>
                  </a:lnTo>
                  <a:lnTo>
                    <a:pt x="300" y="28"/>
                  </a:lnTo>
                  <a:lnTo>
                    <a:pt x="300" y="26"/>
                  </a:lnTo>
                  <a:lnTo>
                    <a:pt x="302" y="26"/>
                  </a:lnTo>
                  <a:lnTo>
                    <a:pt x="302" y="28"/>
                  </a:lnTo>
                  <a:lnTo>
                    <a:pt x="304" y="28"/>
                  </a:lnTo>
                  <a:lnTo>
                    <a:pt x="305" y="30"/>
                  </a:lnTo>
                  <a:lnTo>
                    <a:pt x="305" y="31"/>
                  </a:lnTo>
                  <a:lnTo>
                    <a:pt x="307" y="33"/>
                  </a:lnTo>
                  <a:lnTo>
                    <a:pt x="309" y="35"/>
                  </a:lnTo>
                  <a:lnTo>
                    <a:pt x="309" y="36"/>
                  </a:lnTo>
                  <a:lnTo>
                    <a:pt x="309" y="38"/>
                  </a:lnTo>
                  <a:lnTo>
                    <a:pt x="309" y="39"/>
                  </a:lnTo>
                  <a:lnTo>
                    <a:pt x="309" y="41"/>
                  </a:lnTo>
                  <a:lnTo>
                    <a:pt x="309" y="43"/>
                  </a:lnTo>
                  <a:lnTo>
                    <a:pt x="310" y="44"/>
                  </a:lnTo>
                  <a:lnTo>
                    <a:pt x="309" y="48"/>
                  </a:lnTo>
                  <a:lnTo>
                    <a:pt x="309" y="49"/>
                  </a:lnTo>
                  <a:lnTo>
                    <a:pt x="307" y="51"/>
                  </a:lnTo>
                  <a:lnTo>
                    <a:pt x="307" y="53"/>
                  </a:lnTo>
                  <a:lnTo>
                    <a:pt x="309" y="53"/>
                  </a:lnTo>
                  <a:lnTo>
                    <a:pt x="309" y="54"/>
                  </a:lnTo>
                  <a:lnTo>
                    <a:pt x="310" y="54"/>
                  </a:lnTo>
                  <a:lnTo>
                    <a:pt x="310" y="56"/>
                  </a:lnTo>
                  <a:lnTo>
                    <a:pt x="312" y="58"/>
                  </a:lnTo>
                  <a:lnTo>
                    <a:pt x="312" y="59"/>
                  </a:lnTo>
                  <a:lnTo>
                    <a:pt x="312" y="61"/>
                  </a:lnTo>
                  <a:lnTo>
                    <a:pt x="314" y="62"/>
                  </a:lnTo>
                  <a:lnTo>
                    <a:pt x="314" y="64"/>
                  </a:lnTo>
                  <a:lnTo>
                    <a:pt x="314" y="66"/>
                  </a:lnTo>
                  <a:lnTo>
                    <a:pt x="314" y="69"/>
                  </a:lnTo>
                  <a:lnTo>
                    <a:pt x="314" y="71"/>
                  </a:lnTo>
                  <a:lnTo>
                    <a:pt x="314" y="72"/>
                  </a:lnTo>
                  <a:lnTo>
                    <a:pt x="314" y="74"/>
                  </a:lnTo>
                  <a:lnTo>
                    <a:pt x="312" y="74"/>
                  </a:lnTo>
                  <a:lnTo>
                    <a:pt x="312" y="76"/>
                  </a:lnTo>
                  <a:lnTo>
                    <a:pt x="314" y="77"/>
                  </a:lnTo>
                  <a:lnTo>
                    <a:pt x="314" y="79"/>
                  </a:lnTo>
                  <a:lnTo>
                    <a:pt x="314" y="80"/>
                  </a:lnTo>
                  <a:lnTo>
                    <a:pt x="314" y="82"/>
                  </a:lnTo>
                  <a:lnTo>
                    <a:pt x="314" y="84"/>
                  </a:lnTo>
                  <a:lnTo>
                    <a:pt x="314" y="85"/>
                  </a:lnTo>
                  <a:lnTo>
                    <a:pt x="314" y="89"/>
                  </a:lnTo>
                  <a:lnTo>
                    <a:pt x="314" y="90"/>
                  </a:lnTo>
                  <a:lnTo>
                    <a:pt x="315" y="92"/>
                  </a:lnTo>
                  <a:lnTo>
                    <a:pt x="317" y="95"/>
                  </a:lnTo>
                  <a:lnTo>
                    <a:pt x="317" y="97"/>
                  </a:lnTo>
                  <a:lnTo>
                    <a:pt x="319" y="97"/>
                  </a:lnTo>
                  <a:lnTo>
                    <a:pt x="319" y="99"/>
                  </a:lnTo>
                  <a:lnTo>
                    <a:pt x="319" y="100"/>
                  </a:lnTo>
                  <a:lnTo>
                    <a:pt x="319" y="102"/>
                  </a:lnTo>
                  <a:lnTo>
                    <a:pt x="317" y="105"/>
                  </a:lnTo>
                  <a:lnTo>
                    <a:pt x="315" y="107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5" y="113"/>
                  </a:lnTo>
                  <a:lnTo>
                    <a:pt x="314" y="117"/>
                  </a:lnTo>
                  <a:lnTo>
                    <a:pt x="315" y="120"/>
                  </a:lnTo>
                  <a:lnTo>
                    <a:pt x="315" y="122"/>
                  </a:lnTo>
                  <a:lnTo>
                    <a:pt x="314" y="122"/>
                  </a:lnTo>
                  <a:lnTo>
                    <a:pt x="314" y="123"/>
                  </a:lnTo>
                  <a:lnTo>
                    <a:pt x="312" y="123"/>
                  </a:lnTo>
                  <a:lnTo>
                    <a:pt x="312" y="126"/>
                  </a:lnTo>
                  <a:lnTo>
                    <a:pt x="312" y="128"/>
                  </a:lnTo>
                  <a:lnTo>
                    <a:pt x="310" y="128"/>
                  </a:lnTo>
                  <a:lnTo>
                    <a:pt x="310" y="130"/>
                  </a:lnTo>
                  <a:lnTo>
                    <a:pt x="310" y="131"/>
                  </a:lnTo>
                  <a:lnTo>
                    <a:pt x="310" y="133"/>
                  </a:lnTo>
                  <a:lnTo>
                    <a:pt x="310" y="135"/>
                  </a:lnTo>
                  <a:lnTo>
                    <a:pt x="309" y="136"/>
                  </a:lnTo>
                  <a:lnTo>
                    <a:pt x="307" y="138"/>
                  </a:lnTo>
                  <a:lnTo>
                    <a:pt x="309" y="140"/>
                  </a:lnTo>
                  <a:lnTo>
                    <a:pt x="307" y="141"/>
                  </a:lnTo>
                  <a:lnTo>
                    <a:pt x="307" y="143"/>
                  </a:lnTo>
                  <a:lnTo>
                    <a:pt x="307" y="145"/>
                  </a:lnTo>
                  <a:lnTo>
                    <a:pt x="309" y="145"/>
                  </a:lnTo>
                  <a:lnTo>
                    <a:pt x="309" y="146"/>
                  </a:lnTo>
                  <a:lnTo>
                    <a:pt x="307" y="146"/>
                  </a:lnTo>
                  <a:lnTo>
                    <a:pt x="305" y="149"/>
                  </a:lnTo>
                  <a:lnTo>
                    <a:pt x="305" y="151"/>
                  </a:lnTo>
                  <a:lnTo>
                    <a:pt x="305" y="153"/>
                  </a:lnTo>
                  <a:lnTo>
                    <a:pt x="305" y="154"/>
                  </a:lnTo>
                  <a:lnTo>
                    <a:pt x="307" y="156"/>
                  </a:lnTo>
                  <a:lnTo>
                    <a:pt x="307" y="158"/>
                  </a:lnTo>
                  <a:lnTo>
                    <a:pt x="307" y="159"/>
                  </a:lnTo>
                  <a:lnTo>
                    <a:pt x="305" y="161"/>
                  </a:lnTo>
                  <a:lnTo>
                    <a:pt x="305" y="163"/>
                  </a:lnTo>
                  <a:lnTo>
                    <a:pt x="305" y="164"/>
                  </a:lnTo>
                  <a:lnTo>
                    <a:pt x="304" y="164"/>
                  </a:lnTo>
                  <a:lnTo>
                    <a:pt x="305" y="166"/>
                  </a:lnTo>
                  <a:lnTo>
                    <a:pt x="304" y="166"/>
                  </a:lnTo>
                  <a:lnTo>
                    <a:pt x="304" y="168"/>
                  </a:lnTo>
                  <a:lnTo>
                    <a:pt x="302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299" y="171"/>
                  </a:lnTo>
                  <a:lnTo>
                    <a:pt x="299" y="172"/>
                  </a:lnTo>
                  <a:lnTo>
                    <a:pt x="299" y="174"/>
                  </a:lnTo>
                  <a:lnTo>
                    <a:pt x="297" y="176"/>
                  </a:lnTo>
                  <a:lnTo>
                    <a:pt x="297" y="177"/>
                  </a:lnTo>
                  <a:lnTo>
                    <a:pt x="295" y="179"/>
                  </a:lnTo>
                  <a:lnTo>
                    <a:pt x="295" y="181"/>
                  </a:lnTo>
                  <a:lnTo>
                    <a:pt x="293" y="181"/>
                  </a:lnTo>
                  <a:lnTo>
                    <a:pt x="293" y="182"/>
                  </a:lnTo>
                  <a:lnTo>
                    <a:pt x="292" y="182"/>
                  </a:lnTo>
                  <a:lnTo>
                    <a:pt x="290" y="182"/>
                  </a:lnTo>
                  <a:lnTo>
                    <a:pt x="288" y="181"/>
                  </a:lnTo>
                  <a:lnTo>
                    <a:pt x="287" y="181"/>
                  </a:lnTo>
                  <a:lnTo>
                    <a:pt x="285" y="182"/>
                  </a:lnTo>
                  <a:lnTo>
                    <a:pt x="283" y="184"/>
                  </a:lnTo>
                  <a:lnTo>
                    <a:pt x="283" y="186"/>
                  </a:lnTo>
                  <a:lnTo>
                    <a:pt x="283" y="187"/>
                  </a:lnTo>
                  <a:lnTo>
                    <a:pt x="285" y="189"/>
                  </a:lnTo>
                  <a:lnTo>
                    <a:pt x="287" y="189"/>
                  </a:lnTo>
                  <a:lnTo>
                    <a:pt x="288" y="191"/>
                  </a:lnTo>
                  <a:lnTo>
                    <a:pt x="290" y="192"/>
                  </a:lnTo>
                  <a:lnTo>
                    <a:pt x="292" y="194"/>
                  </a:lnTo>
                  <a:lnTo>
                    <a:pt x="292" y="195"/>
                  </a:lnTo>
                  <a:lnTo>
                    <a:pt x="293" y="195"/>
                  </a:lnTo>
                  <a:lnTo>
                    <a:pt x="293" y="197"/>
                  </a:lnTo>
                  <a:lnTo>
                    <a:pt x="295" y="197"/>
                  </a:lnTo>
                  <a:lnTo>
                    <a:pt x="295" y="195"/>
                  </a:lnTo>
                  <a:lnTo>
                    <a:pt x="297" y="195"/>
                  </a:lnTo>
                  <a:lnTo>
                    <a:pt x="297" y="194"/>
                  </a:lnTo>
                  <a:lnTo>
                    <a:pt x="299" y="194"/>
                  </a:lnTo>
                  <a:lnTo>
                    <a:pt x="299" y="192"/>
                  </a:lnTo>
                  <a:lnTo>
                    <a:pt x="300" y="192"/>
                  </a:lnTo>
                  <a:lnTo>
                    <a:pt x="302" y="192"/>
                  </a:lnTo>
                  <a:lnTo>
                    <a:pt x="304" y="192"/>
                  </a:lnTo>
                  <a:lnTo>
                    <a:pt x="304" y="194"/>
                  </a:lnTo>
                  <a:lnTo>
                    <a:pt x="305" y="194"/>
                  </a:lnTo>
                  <a:lnTo>
                    <a:pt x="307" y="195"/>
                  </a:lnTo>
                  <a:lnTo>
                    <a:pt x="309" y="197"/>
                  </a:lnTo>
                  <a:lnTo>
                    <a:pt x="309" y="199"/>
                  </a:lnTo>
                  <a:lnTo>
                    <a:pt x="309" y="200"/>
                  </a:lnTo>
                  <a:lnTo>
                    <a:pt x="309" y="202"/>
                  </a:lnTo>
                  <a:lnTo>
                    <a:pt x="307" y="204"/>
                  </a:lnTo>
                  <a:lnTo>
                    <a:pt x="305" y="205"/>
                  </a:lnTo>
                  <a:lnTo>
                    <a:pt x="304" y="205"/>
                  </a:lnTo>
                  <a:lnTo>
                    <a:pt x="302" y="205"/>
                  </a:lnTo>
                  <a:lnTo>
                    <a:pt x="300" y="207"/>
                  </a:lnTo>
                  <a:lnTo>
                    <a:pt x="299" y="207"/>
                  </a:lnTo>
                  <a:lnTo>
                    <a:pt x="299" y="209"/>
                  </a:lnTo>
                  <a:lnTo>
                    <a:pt x="300" y="209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09"/>
                  </a:lnTo>
                  <a:lnTo>
                    <a:pt x="304" y="209"/>
                  </a:lnTo>
                  <a:lnTo>
                    <a:pt x="305" y="209"/>
                  </a:lnTo>
                  <a:lnTo>
                    <a:pt x="307" y="209"/>
                  </a:lnTo>
                  <a:lnTo>
                    <a:pt x="307" y="210"/>
                  </a:lnTo>
                  <a:lnTo>
                    <a:pt x="307" y="212"/>
                  </a:lnTo>
                  <a:lnTo>
                    <a:pt x="307" y="214"/>
                  </a:lnTo>
                  <a:lnTo>
                    <a:pt x="309" y="214"/>
                  </a:lnTo>
                  <a:lnTo>
                    <a:pt x="309" y="215"/>
                  </a:lnTo>
                  <a:lnTo>
                    <a:pt x="309" y="217"/>
                  </a:lnTo>
                  <a:lnTo>
                    <a:pt x="310" y="217"/>
                  </a:lnTo>
                  <a:lnTo>
                    <a:pt x="310" y="218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4" y="217"/>
                  </a:lnTo>
                  <a:lnTo>
                    <a:pt x="314" y="218"/>
                  </a:lnTo>
                  <a:lnTo>
                    <a:pt x="314" y="220"/>
                  </a:lnTo>
                  <a:lnTo>
                    <a:pt x="315" y="220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17" y="223"/>
                  </a:lnTo>
                  <a:lnTo>
                    <a:pt x="319" y="223"/>
                  </a:lnTo>
                  <a:lnTo>
                    <a:pt x="319" y="225"/>
                  </a:lnTo>
                  <a:lnTo>
                    <a:pt x="319" y="227"/>
                  </a:lnTo>
                  <a:lnTo>
                    <a:pt x="319" y="228"/>
                  </a:lnTo>
                  <a:lnTo>
                    <a:pt x="320" y="228"/>
                  </a:lnTo>
                  <a:lnTo>
                    <a:pt x="322" y="228"/>
                  </a:lnTo>
                  <a:lnTo>
                    <a:pt x="320" y="228"/>
                  </a:lnTo>
                  <a:lnTo>
                    <a:pt x="320" y="227"/>
                  </a:lnTo>
                  <a:lnTo>
                    <a:pt x="319" y="227"/>
                  </a:lnTo>
                  <a:lnTo>
                    <a:pt x="319" y="225"/>
                  </a:lnTo>
                  <a:lnTo>
                    <a:pt x="320" y="225"/>
                  </a:lnTo>
                  <a:lnTo>
                    <a:pt x="322" y="225"/>
                  </a:lnTo>
                  <a:lnTo>
                    <a:pt x="322" y="227"/>
                  </a:lnTo>
                  <a:lnTo>
                    <a:pt x="324" y="228"/>
                  </a:lnTo>
                  <a:lnTo>
                    <a:pt x="324" y="230"/>
                  </a:lnTo>
                  <a:lnTo>
                    <a:pt x="326" y="230"/>
                  </a:lnTo>
                  <a:lnTo>
                    <a:pt x="324" y="230"/>
                  </a:lnTo>
                  <a:lnTo>
                    <a:pt x="322" y="230"/>
                  </a:lnTo>
                  <a:lnTo>
                    <a:pt x="324" y="230"/>
                  </a:lnTo>
                  <a:lnTo>
                    <a:pt x="324" y="232"/>
                  </a:lnTo>
                  <a:lnTo>
                    <a:pt x="326" y="232"/>
                  </a:lnTo>
                  <a:lnTo>
                    <a:pt x="326" y="233"/>
                  </a:lnTo>
                  <a:lnTo>
                    <a:pt x="326" y="235"/>
                  </a:lnTo>
                  <a:lnTo>
                    <a:pt x="326" y="237"/>
                  </a:lnTo>
                  <a:lnTo>
                    <a:pt x="327" y="237"/>
                  </a:lnTo>
                  <a:lnTo>
                    <a:pt x="327" y="235"/>
                  </a:lnTo>
                  <a:lnTo>
                    <a:pt x="327" y="237"/>
                  </a:lnTo>
                  <a:lnTo>
                    <a:pt x="329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40"/>
                  </a:lnTo>
                  <a:lnTo>
                    <a:pt x="331" y="241"/>
                  </a:lnTo>
                  <a:lnTo>
                    <a:pt x="332" y="241"/>
                  </a:lnTo>
                  <a:lnTo>
                    <a:pt x="331" y="241"/>
                  </a:lnTo>
                  <a:lnTo>
                    <a:pt x="331" y="243"/>
                  </a:lnTo>
                  <a:lnTo>
                    <a:pt x="332" y="243"/>
                  </a:lnTo>
                  <a:lnTo>
                    <a:pt x="331" y="243"/>
                  </a:lnTo>
                  <a:lnTo>
                    <a:pt x="332" y="243"/>
                  </a:lnTo>
                  <a:lnTo>
                    <a:pt x="332" y="245"/>
                  </a:lnTo>
                  <a:lnTo>
                    <a:pt x="332" y="243"/>
                  </a:lnTo>
                  <a:lnTo>
                    <a:pt x="332" y="245"/>
                  </a:lnTo>
                  <a:lnTo>
                    <a:pt x="334" y="245"/>
                  </a:lnTo>
                  <a:lnTo>
                    <a:pt x="336" y="245"/>
                  </a:lnTo>
                  <a:lnTo>
                    <a:pt x="336" y="246"/>
                  </a:lnTo>
                  <a:lnTo>
                    <a:pt x="337" y="246"/>
                  </a:lnTo>
                  <a:lnTo>
                    <a:pt x="337" y="248"/>
                  </a:lnTo>
                  <a:lnTo>
                    <a:pt x="339" y="250"/>
                  </a:lnTo>
                  <a:lnTo>
                    <a:pt x="339" y="251"/>
                  </a:lnTo>
                  <a:lnTo>
                    <a:pt x="341" y="251"/>
                  </a:lnTo>
                  <a:lnTo>
                    <a:pt x="341" y="253"/>
                  </a:lnTo>
                  <a:lnTo>
                    <a:pt x="342" y="253"/>
                  </a:lnTo>
                  <a:lnTo>
                    <a:pt x="342" y="255"/>
                  </a:lnTo>
                  <a:lnTo>
                    <a:pt x="344" y="255"/>
                  </a:lnTo>
                  <a:lnTo>
                    <a:pt x="344" y="256"/>
                  </a:lnTo>
                  <a:lnTo>
                    <a:pt x="346" y="256"/>
                  </a:lnTo>
                  <a:lnTo>
                    <a:pt x="344" y="256"/>
                  </a:lnTo>
                  <a:lnTo>
                    <a:pt x="344" y="258"/>
                  </a:lnTo>
                  <a:lnTo>
                    <a:pt x="346" y="258"/>
                  </a:lnTo>
                  <a:lnTo>
                    <a:pt x="344" y="258"/>
                  </a:lnTo>
                  <a:lnTo>
                    <a:pt x="346" y="258"/>
                  </a:lnTo>
                  <a:lnTo>
                    <a:pt x="346" y="260"/>
                  </a:lnTo>
                  <a:lnTo>
                    <a:pt x="344" y="260"/>
                  </a:lnTo>
                  <a:lnTo>
                    <a:pt x="346" y="260"/>
                  </a:lnTo>
                  <a:lnTo>
                    <a:pt x="348" y="260"/>
                  </a:lnTo>
                  <a:lnTo>
                    <a:pt x="348" y="261"/>
                  </a:lnTo>
                  <a:lnTo>
                    <a:pt x="349" y="261"/>
                  </a:lnTo>
                  <a:lnTo>
                    <a:pt x="349" y="263"/>
                  </a:lnTo>
                  <a:lnTo>
                    <a:pt x="349" y="264"/>
                  </a:lnTo>
                  <a:lnTo>
                    <a:pt x="351" y="264"/>
                  </a:lnTo>
                  <a:lnTo>
                    <a:pt x="351" y="266"/>
                  </a:lnTo>
                  <a:lnTo>
                    <a:pt x="353" y="266"/>
                  </a:lnTo>
                  <a:lnTo>
                    <a:pt x="354" y="266"/>
                  </a:lnTo>
                  <a:lnTo>
                    <a:pt x="356" y="266"/>
                  </a:lnTo>
                  <a:lnTo>
                    <a:pt x="354" y="266"/>
                  </a:lnTo>
                  <a:lnTo>
                    <a:pt x="356" y="266"/>
                  </a:lnTo>
                  <a:lnTo>
                    <a:pt x="356" y="264"/>
                  </a:lnTo>
                  <a:lnTo>
                    <a:pt x="356" y="266"/>
                  </a:lnTo>
                  <a:lnTo>
                    <a:pt x="356" y="264"/>
                  </a:lnTo>
                  <a:lnTo>
                    <a:pt x="358" y="264"/>
                  </a:lnTo>
                  <a:lnTo>
                    <a:pt x="358" y="263"/>
                  </a:lnTo>
                  <a:lnTo>
                    <a:pt x="359" y="263"/>
                  </a:lnTo>
                  <a:lnTo>
                    <a:pt x="359" y="261"/>
                  </a:lnTo>
                  <a:lnTo>
                    <a:pt x="361" y="261"/>
                  </a:lnTo>
                  <a:lnTo>
                    <a:pt x="361" y="260"/>
                  </a:lnTo>
                  <a:lnTo>
                    <a:pt x="363" y="260"/>
                  </a:lnTo>
                  <a:lnTo>
                    <a:pt x="364" y="260"/>
                  </a:lnTo>
                  <a:lnTo>
                    <a:pt x="364" y="258"/>
                  </a:lnTo>
                  <a:lnTo>
                    <a:pt x="366" y="258"/>
                  </a:lnTo>
                  <a:lnTo>
                    <a:pt x="366" y="256"/>
                  </a:lnTo>
                  <a:lnTo>
                    <a:pt x="368" y="256"/>
                  </a:lnTo>
                  <a:lnTo>
                    <a:pt x="366" y="258"/>
                  </a:lnTo>
                  <a:lnTo>
                    <a:pt x="368" y="258"/>
                  </a:lnTo>
                  <a:lnTo>
                    <a:pt x="368" y="256"/>
                  </a:lnTo>
                  <a:lnTo>
                    <a:pt x="369" y="256"/>
                  </a:lnTo>
                  <a:lnTo>
                    <a:pt x="369" y="258"/>
                  </a:lnTo>
                  <a:lnTo>
                    <a:pt x="369" y="256"/>
                  </a:lnTo>
                  <a:lnTo>
                    <a:pt x="371" y="258"/>
                  </a:lnTo>
                  <a:lnTo>
                    <a:pt x="371" y="256"/>
                  </a:lnTo>
                  <a:lnTo>
                    <a:pt x="373" y="256"/>
                  </a:lnTo>
                  <a:lnTo>
                    <a:pt x="375" y="256"/>
                  </a:lnTo>
                  <a:lnTo>
                    <a:pt x="376" y="256"/>
                  </a:lnTo>
                  <a:lnTo>
                    <a:pt x="376" y="255"/>
                  </a:lnTo>
                  <a:lnTo>
                    <a:pt x="378" y="255"/>
                  </a:lnTo>
                  <a:lnTo>
                    <a:pt x="378" y="253"/>
                  </a:lnTo>
                  <a:lnTo>
                    <a:pt x="378" y="255"/>
                  </a:lnTo>
                  <a:lnTo>
                    <a:pt x="380" y="255"/>
                  </a:lnTo>
                  <a:lnTo>
                    <a:pt x="380" y="253"/>
                  </a:lnTo>
                  <a:lnTo>
                    <a:pt x="381" y="253"/>
                  </a:lnTo>
                  <a:lnTo>
                    <a:pt x="383" y="253"/>
                  </a:lnTo>
                  <a:lnTo>
                    <a:pt x="385" y="253"/>
                  </a:lnTo>
                  <a:lnTo>
                    <a:pt x="386" y="253"/>
                  </a:lnTo>
                  <a:lnTo>
                    <a:pt x="386" y="251"/>
                  </a:lnTo>
                  <a:lnTo>
                    <a:pt x="388" y="251"/>
                  </a:lnTo>
                  <a:lnTo>
                    <a:pt x="388" y="253"/>
                  </a:lnTo>
                  <a:lnTo>
                    <a:pt x="388" y="251"/>
                  </a:lnTo>
                  <a:lnTo>
                    <a:pt x="390" y="251"/>
                  </a:lnTo>
                  <a:lnTo>
                    <a:pt x="391" y="251"/>
                  </a:lnTo>
                  <a:lnTo>
                    <a:pt x="393" y="251"/>
                  </a:lnTo>
                  <a:lnTo>
                    <a:pt x="395" y="251"/>
                  </a:lnTo>
                  <a:lnTo>
                    <a:pt x="395" y="253"/>
                  </a:lnTo>
                  <a:lnTo>
                    <a:pt x="396" y="253"/>
                  </a:lnTo>
                  <a:lnTo>
                    <a:pt x="396" y="255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0" y="258"/>
                  </a:lnTo>
                  <a:lnTo>
                    <a:pt x="402" y="258"/>
                  </a:lnTo>
                  <a:lnTo>
                    <a:pt x="403" y="260"/>
                  </a:lnTo>
                  <a:lnTo>
                    <a:pt x="403" y="261"/>
                  </a:lnTo>
                  <a:lnTo>
                    <a:pt x="405" y="261"/>
                  </a:lnTo>
                  <a:lnTo>
                    <a:pt x="405" y="263"/>
                  </a:lnTo>
                  <a:lnTo>
                    <a:pt x="405" y="264"/>
                  </a:lnTo>
                  <a:lnTo>
                    <a:pt x="403" y="264"/>
                  </a:lnTo>
                  <a:lnTo>
                    <a:pt x="405" y="264"/>
                  </a:lnTo>
                  <a:lnTo>
                    <a:pt x="405" y="266"/>
                  </a:lnTo>
                  <a:lnTo>
                    <a:pt x="405" y="268"/>
                  </a:lnTo>
                  <a:lnTo>
                    <a:pt x="405" y="269"/>
                  </a:lnTo>
                  <a:lnTo>
                    <a:pt x="403" y="269"/>
                  </a:lnTo>
                  <a:lnTo>
                    <a:pt x="403" y="271"/>
                  </a:lnTo>
                  <a:lnTo>
                    <a:pt x="403" y="273"/>
                  </a:lnTo>
                  <a:lnTo>
                    <a:pt x="402" y="273"/>
                  </a:lnTo>
                  <a:lnTo>
                    <a:pt x="402" y="274"/>
                  </a:lnTo>
                  <a:lnTo>
                    <a:pt x="402" y="276"/>
                  </a:lnTo>
                  <a:lnTo>
                    <a:pt x="400" y="276"/>
                  </a:lnTo>
                  <a:lnTo>
                    <a:pt x="400" y="278"/>
                  </a:lnTo>
                  <a:lnTo>
                    <a:pt x="402" y="278"/>
                  </a:lnTo>
                  <a:lnTo>
                    <a:pt x="403" y="279"/>
                  </a:lnTo>
                  <a:lnTo>
                    <a:pt x="402" y="281"/>
                  </a:lnTo>
                  <a:lnTo>
                    <a:pt x="402" y="282"/>
                  </a:lnTo>
                  <a:lnTo>
                    <a:pt x="402" y="284"/>
                  </a:lnTo>
                  <a:lnTo>
                    <a:pt x="402" y="286"/>
                  </a:lnTo>
                  <a:lnTo>
                    <a:pt x="402" y="287"/>
                  </a:lnTo>
                  <a:lnTo>
                    <a:pt x="400" y="287"/>
                  </a:lnTo>
                  <a:lnTo>
                    <a:pt x="398" y="289"/>
                  </a:lnTo>
                  <a:lnTo>
                    <a:pt x="398" y="291"/>
                  </a:lnTo>
                  <a:lnTo>
                    <a:pt x="396" y="291"/>
                  </a:lnTo>
                  <a:lnTo>
                    <a:pt x="395" y="291"/>
                  </a:lnTo>
                  <a:lnTo>
                    <a:pt x="393" y="291"/>
                  </a:lnTo>
                  <a:lnTo>
                    <a:pt x="391" y="291"/>
                  </a:lnTo>
                  <a:lnTo>
                    <a:pt x="390" y="291"/>
                  </a:lnTo>
                  <a:lnTo>
                    <a:pt x="388" y="291"/>
                  </a:lnTo>
                  <a:lnTo>
                    <a:pt x="386" y="291"/>
                  </a:lnTo>
                  <a:lnTo>
                    <a:pt x="385" y="292"/>
                  </a:lnTo>
                  <a:lnTo>
                    <a:pt x="383" y="292"/>
                  </a:lnTo>
                  <a:lnTo>
                    <a:pt x="381" y="294"/>
                  </a:lnTo>
                  <a:lnTo>
                    <a:pt x="381" y="296"/>
                  </a:lnTo>
                  <a:lnTo>
                    <a:pt x="380" y="296"/>
                  </a:lnTo>
                  <a:lnTo>
                    <a:pt x="378" y="296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5" y="294"/>
                  </a:lnTo>
                  <a:lnTo>
                    <a:pt x="375" y="296"/>
                  </a:lnTo>
                  <a:lnTo>
                    <a:pt x="375" y="297"/>
                  </a:lnTo>
                  <a:lnTo>
                    <a:pt x="373" y="297"/>
                  </a:lnTo>
                  <a:lnTo>
                    <a:pt x="373" y="299"/>
                  </a:lnTo>
                  <a:lnTo>
                    <a:pt x="375" y="299"/>
                  </a:lnTo>
                  <a:lnTo>
                    <a:pt x="373" y="299"/>
                  </a:lnTo>
                  <a:lnTo>
                    <a:pt x="375" y="301"/>
                  </a:lnTo>
                  <a:lnTo>
                    <a:pt x="373" y="301"/>
                  </a:lnTo>
                  <a:lnTo>
                    <a:pt x="373" y="302"/>
                  </a:lnTo>
                  <a:lnTo>
                    <a:pt x="375" y="302"/>
                  </a:lnTo>
                  <a:lnTo>
                    <a:pt x="373" y="302"/>
                  </a:lnTo>
                  <a:lnTo>
                    <a:pt x="373" y="304"/>
                  </a:lnTo>
                  <a:lnTo>
                    <a:pt x="371" y="304"/>
                  </a:lnTo>
                  <a:lnTo>
                    <a:pt x="369" y="304"/>
                  </a:lnTo>
                  <a:lnTo>
                    <a:pt x="369" y="305"/>
                  </a:lnTo>
                  <a:lnTo>
                    <a:pt x="369" y="307"/>
                  </a:lnTo>
                  <a:lnTo>
                    <a:pt x="369" y="309"/>
                  </a:lnTo>
                  <a:lnTo>
                    <a:pt x="369" y="310"/>
                  </a:lnTo>
                  <a:lnTo>
                    <a:pt x="368" y="310"/>
                  </a:lnTo>
                  <a:lnTo>
                    <a:pt x="368" y="312"/>
                  </a:lnTo>
                  <a:lnTo>
                    <a:pt x="366" y="312"/>
                  </a:lnTo>
                  <a:lnTo>
                    <a:pt x="366" y="314"/>
                  </a:lnTo>
                  <a:lnTo>
                    <a:pt x="366" y="312"/>
                  </a:lnTo>
                  <a:lnTo>
                    <a:pt x="366" y="314"/>
                  </a:lnTo>
                  <a:lnTo>
                    <a:pt x="364" y="314"/>
                  </a:lnTo>
                  <a:lnTo>
                    <a:pt x="364" y="315"/>
                  </a:lnTo>
                  <a:lnTo>
                    <a:pt x="363" y="315"/>
                  </a:lnTo>
                  <a:lnTo>
                    <a:pt x="364" y="315"/>
                  </a:lnTo>
                  <a:lnTo>
                    <a:pt x="364" y="317"/>
                  </a:lnTo>
                  <a:lnTo>
                    <a:pt x="363" y="317"/>
                  </a:lnTo>
                  <a:lnTo>
                    <a:pt x="363" y="319"/>
                  </a:lnTo>
                  <a:lnTo>
                    <a:pt x="363" y="317"/>
                  </a:lnTo>
                  <a:lnTo>
                    <a:pt x="363" y="319"/>
                  </a:lnTo>
                  <a:lnTo>
                    <a:pt x="363" y="320"/>
                  </a:lnTo>
                  <a:lnTo>
                    <a:pt x="364" y="320"/>
                  </a:lnTo>
                  <a:lnTo>
                    <a:pt x="364" y="322"/>
                  </a:lnTo>
                  <a:lnTo>
                    <a:pt x="364" y="324"/>
                  </a:lnTo>
                  <a:lnTo>
                    <a:pt x="366" y="324"/>
                  </a:lnTo>
                  <a:lnTo>
                    <a:pt x="364" y="324"/>
                  </a:lnTo>
                  <a:lnTo>
                    <a:pt x="364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3" y="328"/>
                  </a:lnTo>
                  <a:lnTo>
                    <a:pt x="361" y="327"/>
                  </a:lnTo>
                  <a:lnTo>
                    <a:pt x="361" y="328"/>
                  </a:lnTo>
                  <a:lnTo>
                    <a:pt x="363" y="330"/>
                  </a:lnTo>
                  <a:lnTo>
                    <a:pt x="363" y="332"/>
                  </a:lnTo>
                  <a:lnTo>
                    <a:pt x="364" y="332"/>
                  </a:lnTo>
                  <a:lnTo>
                    <a:pt x="364" y="333"/>
                  </a:lnTo>
                  <a:lnTo>
                    <a:pt x="363" y="333"/>
                  </a:lnTo>
                  <a:lnTo>
                    <a:pt x="364" y="333"/>
                  </a:lnTo>
                  <a:lnTo>
                    <a:pt x="364" y="335"/>
                  </a:lnTo>
                  <a:lnTo>
                    <a:pt x="364" y="337"/>
                  </a:lnTo>
                  <a:lnTo>
                    <a:pt x="363" y="337"/>
                  </a:lnTo>
                  <a:lnTo>
                    <a:pt x="363" y="338"/>
                  </a:lnTo>
                  <a:lnTo>
                    <a:pt x="363" y="340"/>
                  </a:lnTo>
                  <a:lnTo>
                    <a:pt x="361" y="340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8" y="340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6" y="343"/>
                  </a:lnTo>
                  <a:lnTo>
                    <a:pt x="358" y="343"/>
                  </a:lnTo>
                  <a:lnTo>
                    <a:pt x="358" y="345"/>
                  </a:lnTo>
                  <a:lnTo>
                    <a:pt x="356" y="345"/>
                  </a:lnTo>
                  <a:lnTo>
                    <a:pt x="356" y="347"/>
                  </a:lnTo>
                  <a:lnTo>
                    <a:pt x="354" y="347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3" y="348"/>
                  </a:lnTo>
                  <a:lnTo>
                    <a:pt x="354" y="348"/>
                  </a:lnTo>
                  <a:lnTo>
                    <a:pt x="353" y="348"/>
                  </a:lnTo>
                  <a:lnTo>
                    <a:pt x="353" y="350"/>
                  </a:lnTo>
                  <a:lnTo>
                    <a:pt x="354" y="350"/>
                  </a:lnTo>
                  <a:lnTo>
                    <a:pt x="353" y="350"/>
                  </a:lnTo>
                  <a:lnTo>
                    <a:pt x="353" y="351"/>
                  </a:lnTo>
                  <a:lnTo>
                    <a:pt x="351" y="351"/>
                  </a:lnTo>
                  <a:lnTo>
                    <a:pt x="353" y="351"/>
                  </a:lnTo>
                  <a:lnTo>
                    <a:pt x="351" y="351"/>
                  </a:lnTo>
                  <a:lnTo>
                    <a:pt x="351" y="353"/>
                  </a:lnTo>
                  <a:lnTo>
                    <a:pt x="349" y="353"/>
                  </a:lnTo>
                  <a:lnTo>
                    <a:pt x="348" y="353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1" y="355"/>
                  </a:lnTo>
                  <a:lnTo>
                    <a:pt x="351" y="356"/>
                  </a:lnTo>
                  <a:lnTo>
                    <a:pt x="349" y="356"/>
                  </a:lnTo>
                  <a:lnTo>
                    <a:pt x="349" y="358"/>
                  </a:lnTo>
                  <a:lnTo>
                    <a:pt x="349" y="356"/>
                  </a:lnTo>
                  <a:lnTo>
                    <a:pt x="349" y="358"/>
                  </a:lnTo>
                  <a:lnTo>
                    <a:pt x="348" y="358"/>
                  </a:lnTo>
                  <a:lnTo>
                    <a:pt x="349" y="358"/>
                  </a:lnTo>
                  <a:lnTo>
                    <a:pt x="349" y="360"/>
                  </a:lnTo>
                  <a:lnTo>
                    <a:pt x="351" y="360"/>
                  </a:lnTo>
                  <a:lnTo>
                    <a:pt x="353" y="360"/>
                  </a:lnTo>
                  <a:lnTo>
                    <a:pt x="354" y="360"/>
                  </a:lnTo>
                  <a:lnTo>
                    <a:pt x="353" y="360"/>
                  </a:lnTo>
                  <a:lnTo>
                    <a:pt x="354" y="360"/>
                  </a:lnTo>
                  <a:lnTo>
                    <a:pt x="356" y="360"/>
                  </a:lnTo>
                  <a:lnTo>
                    <a:pt x="358" y="360"/>
                  </a:lnTo>
                  <a:lnTo>
                    <a:pt x="359" y="360"/>
                  </a:lnTo>
                  <a:lnTo>
                    <a:pt x="359" y="358"/>
                  </a:lnTo>
                  <a:lnTo>
                    <a:pt x="361" y="358"/>
                  </a:lnTo>
                  <a:lnTo>
                    <a:pt x="361" y="360"/>
                  </a:lnTo>
                  <a:lnTo>
                    <a:pt x="361" y="358"/>
                  </a:lnTo>
                  <a:lnTo>
                    <a:pt x="363" y="360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1" y="365"/>
                  </a:lnTo>
                  <a:lnTo>
                    <a:pt x="363" y="365"/>
                  </a:lnTo>
                  <a:lnTo>
                    <a:pt x="364" y="365"/>
                  </a:lnTo>
                  <a:lnTo>
                    <a:pt x="364" y="366"/>
                  </a:lnTo>
                  <a:lnTo>
                    <a:pt x="366" y="366"/>
                  </a:lnTo>
                  <a:lnTo>
                    <a:pt x="368" y="366"/>
                  </a:lnTo>
                  <a:lnTo>
                    <a:pt x="369" y="366"/>
                  </a:lnTo>
                  <a:lnTo>
                    <a:pt x="369" y="368"/>
                  </a:lnTo>
                  <a:lnTo>
                    <a:pt x="369" y="370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71" y="373"/>
                  </a:lnTo>
                  <a:lnTo>
                    <a:pt x="371" y="374"/>
                  </a:lnTo>
                  <a:lnTo>
                    <a:pt x="371" y="376"/>
                  </a:lnTo>
                  <a:lnTo>
                    <a:pt x="371" y="378"/>
                  </a:lnTo>
                  <a:lnTo>
                    <a:pt x="371" y="379"/>
                  </a:lnTo>
                  <a:lnTo>
                    <a:pt x="369" y="379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3" y="381"/>
                  </a:lnTo>
                  <a:lnTo>
                    <a:pt x="373" y="383"/>
                  </a:lnTo>
                  <a:lnTo>
                    <a:pt x="375" y="384"/>
                  </a:lnTo>
                  <a:lnTo>
                    <a:pt x="375" y="386"/>
                  </a:lnTo>
                  <a:lnTo>
                    <a:pt x="376" y="386"/>
                  </a:lnTo>
                  <a:lnTo>
                    <a:pt x="378" y="388"/>
                  </a:lnTo>
                  <a:lnTo>
                    <a:pt x="378" y="389"/>
                  </a:lnTo>
                  <a:lnTo>
                    <a:pt x="376" y="389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0" y="389"/>
                  </a:lnTo>
                  <a:lnTo>
                    <a:pt x="381" y="389"/>
                  </a:lnTo>
                  <a:lnTo>
                    <a:pt x="383" y="389"/>
                  </a:lnTo>
                  <a:lnTo>
                    <a:pt x="385" y="389"/>
                  </a:lnTo>
                  <a:lnTo>
                    <a:pt x="386" y="389"/>
                  </a:lnTo>
                  <a:lnTo>
                    <a:pt x="388" y="391"/>
                  </a:lnTo>
                  <a:lnTo>
                    <a:pt x="390" y="391"/>
                  </a:lnTo>
                  <a:lnTo>
                    <a:pt x="388" y="391"/>
                  </a:lnTo>
                  <a:lnTo>
                    <a:pt x="388" y="393"/>
                  </a:lnTo>
                  <a:lnTo>
                    <a:pt x="388" y="394"/>
                  </a:lnTo>
                  <a:lnTo>
                    <a:pt x="388" y="396"/>
                  </a:lnTo>
                  <a:lnTo>
                    <a:pt x="390" y="396"/>
                  </a:lnTo>
                  <a:lnTo>
                    <a:pt x="391" y="396"/>
                  </a:lnTo>
                  <a:lnTo>
                    <a:pt x="393" y="396"/>
                  </a:lnTo>
                  <a:lnTo>
                    <a:pt x="393" y="397"/>
                  </a:lnTo>
                  <a:lnTo>
                    <a:pt x="395" y="397"/>
                  </a:lnTo>
                  <a:lnTo>
                    <a:pt x="396" y="397"/>
                  </a:lnTo>
                  <a:lnTo>
                    <a:pt x="396" y="399"/>
                  </a:lnTo>
                  <a:lnTo>
                    <a:pt x="395" y="399"/>
                  </a:lnTo>
                  <a:lnTo>
                    <a:pt x="395" y="401"/>
                  </a:lnTo>
                  <a:lnTo>
                    <a:pt x="396" y="402"/>
                  </a:lnTo>
                  <a:lnTo>
                    <a:pt x="398" y="404"/>
                  </a:lnTo>
                  <a:lnTo>
                    <a:pt x="396" y="406"/>
                  </a:lnTo>
                  <a:lnTo>
                    <a:pt x="395" y="406"/>
                  </a:lnTo>
                  <a:lnTo>
                    <a:pt x="395" y="407"/>
                  </a:lnTo>
                  <a:lnTo>
                    <a:pt x="393" y="407"/>
                  </a:lnTo>
                  <a:lnTo>
                    <a:pt x="393" y="409"/>
                  </a:lnTo>
                  <a:lnTo>
                    <a:pt x="391" y="411"/>
                  </a:lnTo>
                  <a:lnTo>
                    <a:pt x="391" y="412"/>
                  </a:lnTo>
                  <a:lnTo>
                    <a:pt x="391" y="414"/>
                  </a:lnTo>
                  <a:lnTo>
                    <a:pt x="390" y="416"/>
                  </a:lnTo>
                  <a:lnTo>
                    <a:pt x="388" y="417"/>
                  </a:lnTo>
                  <a:lnTo>
                    <a:pt x="388" y="419"/>
                  </a:lnTo>
                  <a:lnTo>
                    <a:pt x="388" y="420"/>
                  </a:lnTo>
                  <a:lnTo>
                    <a:pt x="388" y="422"/>
                  </a:lnTo>
                  <a:lnTo>
                    <a:pt x="390" y="422"/>
                  </a:lnTo>
                  <a:lnTo>
                    <a:pt x="391" y="422"/>
                  </a:lnTo>
                  <a:lnTo>
                    <a:pt x="393" y="422"/>
                  </a:lnTo>
                  <a:lnTo>
                    <a:pt x="395" y="422"/>
                  </a:lnTo>
                  <a:lnTo>
                    <a:pt x="395" y="424"/>
                  </a:lnTo>
                  <a:lnTo>
                    <a:pt x="395" y="425"/>
                  </a:lnTo>
                  <a:lnTo>
                    <a:pt x="395" y="427"/>
                  </a:lnTo>
                  <a:lnTo>
                    <a:pt x="396" y="427"/>
                  </a:lnTo>
                  <a:lnTo>
                    <a:pt x="398" y="427"/>
                  </a:lnTo>
                  <a:lnTo>
                    <a:pt x="400" y="427"/>
                  </a:lnTo>
                  <a:lnTo>
                    <a:pt x="402" y="427"/>
                  </a:lnTo>
                  <a:lnTo>
                    <a:pt x="402" y="429"/>
                  </a:lnTo>
                  <a:lnTo>
                    <a:pt x="403" y="429"/>
                  </a:lnTo>
                  <a:lnTo>
                    <a:pt x="403" y="430"/>
                  </a:lnTo>
                  <a:lnTo>
                    <a:pt x="402" y="430"/>
                  </a:lnTo>
                  <a:lnTo>
                    <a:pt x="403" y="430"/>
                  </a:lnTo>
                  <a:lnTo>
                    <a:pt x="403" y="432"/>
                  </a:lnTo>
                  <a:lnTo>
                    <a:pt x="403" y="434"/>
                  </a:lnTo>
                  <a:lnTo>
                    <a:pt x="405" y="434"/>
                  </a:lnTo>
                  <a:lnTo>
                    <a:pt x="405" y="435"/>
                  </a:lnTo>
                  <a:lnTo>
                    <a:pt x="405" y="437"/>
                  </a:lnTo>
                  <a:lnTo>
                    <a:pt x="405" y="439"/>
                  </a:lnTo>
                  <a:lnTo>
                    <a:pt x="405" y="440"/>
                  </a:lnTo>
                  <a:lnTo>
                    <a:pt x="405" y="442"/>
                  </a:lnTo>
                  <a:lnTo>
                    <a:pt x="405" y="443"/>
                  </a:lnTo>
                  <a:lnTo>
                    <a:pt x="405" y="445"/>
                  </a:lnTo>
                  <a:lnTo>
                    <a:pt x="405" y="447"/>
                  </a:lnTo>
                  <a:lnTo>
                    <a:pt x="407" y="447"/>
                  </a:lnTo>
                  <a:lnTo>
                    <a:pt x="407" y="448"/>
                  </a:lnTo>
                  <a:lnTo>
                    <a:pt x="407" y="450"/>
                  </a:lnTo>
                  <a:lnTo>
                    <a:pt x="407" y="452"/>
                  </a:lnTo>
                  <a:lnTo>
                    <a:pt x="408" y="452"/>
                  </a:lnTo>
                  <a:lnTo>
                    <a:pt x="410" y="453"/>
                  </a:lnTo>
                  <a:lnTo>
                    <a:pt x="412" y="455"/>
                  </a:lnTo>
                  <a:lnTo>
                    <a:pt x="413" y="457"/>
                  </a:lnTo>
                  <a:lnTo>
                    <a:pt x="413" y="458"/>
                  </a:lnTo>
                  <a:lnTo>
                    <a:pt x="415" y="460"/>
                  </a:lnTo>
                  <a:lnTo>
                    <a:pt x="415" y="462"/>
                  </a:lnTo>
                  <a:lnTo>
                    <a:pt x="417" y="462"/>
                  </a:lnTo>
                  <a:lnTo>
                    <a:pt x="418" y="462"/>
                  </a:lnTo>
                  <a:lnTo>
                    <a:pt x="420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7" y="462"/>
                  </a:lnTo>
                  <a:lnTo>
                    <a:pt x="430" y="460"/>
                  </a:lnTo>
                  <a:lnTo>
                    <a:pt x="430" y="462"/>
                  </a:lnTo>
                  <a:lnTo>
                    <a:pt x="432" y="463"/>
                  </a:lnTo>
                  <a:lnTo>
                    <a:pt x="434" y="465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5"/>
                  </a:lnTo>
                  <a:lnTo>
                    <a:pt x="440" y="465"/>
                  </a:lnTo>
                  <a:lnTo>
                    <a:pt x="442" y="463"/>
                  </a:lnTo>
                  <a:lnTo>
                    <a:pt x="444" y="462"/>
                  </a:lnTo>
                  <a:lnTo>
                    <a:pt x="445" y="462"/>
                  </a:lnTo>
                  <a:lnTo>
                    <a:pt x="447" y="462"/>
                  </a:lnTo>
                  <a:lnTo>
                    <a:pt x="447" y="463"/>
                  </a:lnTo>
                  <a:lnTo>
                    <a:pt x="447" y="465"/>
                  </a:lnTo>
                  <a:lnTo>
                    <a:pt x="447" y="466"/>
                  </a:lnTo>
                  <a:lnTo>
                    <a:pt x="449" y="468"/>
                  </a:lnTo>
                  <a:lnTo>
                    <a:pt x="449" y="470"/>
                  </a:lnTo>
                  <a:lnTo>
                    <a:pt x="449" y="468"/>
                  </a:lnTo>
                  <a:lnTo>
                    <a:pt x="451" y="468"/>
                  </a:lnTo>
                  <a:lnTo>
                    <a:pt x="452" y="468"/>
                  </a:lnTo>
                  <a:lnTo>
                    <a:pt x="454" y="468"/>
                  </a:lnTo>
                  <a:lnTo>
                    <a:pt x="456" y="468"/>
                  </a:lnTo>
                  <a:lnTo>
                    <a:pt x="457" y="468"/>
                  </a:lnTo>
                  <a:lnTo>
                    <a:pt x="459" y="468"/>
                  </a:lnTo>
                  <a:lnTo>
                    <a:pt x="461" y="466"/>
                  </a:lnTo>
                  <a:lnTo>
                    <a:pt x="462" y="468"/>
                  </a:lnTo>
                  <a:lnTo>
                    <a:pt x="464" y="468"/>
                  </a:lnTo>
                  <a:lnTo>
                    <a:pt x="464" y="470"/>
                  </a:lnTo>
                  <a:lnTo>
                    <a:pt x="469" y="470"/>
                  </a:lnTo>
                  <a:lnTo>
                    <a:pt x="473" y="468"/>
                  </a:lnTo>
                  <a:lnTo>
                    <a:pt x="474" y="468"/>
                  </a:lnTo>
                  <a:lnTo>
                    <a:pt x="474" y="466"/>
                  </a:lnTo>
                  <a:lnTo>
                    <a:pt x="476" y="465"/>
                  </a:lnTo>
                  <a:lnTo>
                    <a:pt x="476" y="463"/>
                  </a:lnTo>
                  <a:lnTo>
                    <a:pt x="474" y="463"/>
                  </a:lnTo>
                  <a:lnTo>
                    <a:pt x="474" y="462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2"/>
                  </a:lnTo>
                  <a:lnTo>
                    <a:pt x="478" y="463"/>
                  </a:lnTo>
                  <a:lnTo>
                    <a:pt x="478" y="465"/>
                  </a:lnTo>
                  <a:lnTo>
                    <a:pt x="478" y="466"/>
                  </a:lnTo>
                  <a:lnTo>
                    <a:pt x="478" y="468"/>
                  </a:lnTo>
                  <a:lnTo>
                    <a:pt x="478" y="470"/>
                  </a:lnTo>
                  <a:lnTo>
                    <a:pt x="476" y="471"/>
                  </a:lnTo>
                  <a:lnTo>
                    <a:pt x="476" y="473"/>
                  </a:lnTo>
                  <a:lnTo>
                    <a:pt x="476" y="475"/>
                  </a:lnTo>
                  <a:lnTo>
                    <a:pt x="474" y="476"/>
                  </a:lnTo>
                  <a:lnTo>
                    <a:pt x="473" y="478"/>
                  </a:lnTo>
                  <a:lnTo>
                    <a:pt x="471" y="478"/>
                  </a:lnTo>
                  <a:lnTo>
                    <a:pt x="469" y="478"/>
                  </a:lnTo>
                  <a:lnTo>
                    <a:pt x="467" y="478"/>
                  </a:lnTo>
                  <a:lnTo>
                    <a:pt x="466" y="478"/>
                  </a:lnTo>
                  <a:lnTo>
                    <a:pt x="466" y="480"/>
                  </a:lnTo>
                  <a:lnTo>
                    <a:pt x="466" y="481"/>
                  </a:lnTo>
                  <a:lnTo>
                    <a:pt x="466" y="483"/>
                  </a:lnTo>
                  <a:lnTo>
                    <a:pt x="467" y="483"/>
                  </a:lnTo>
                  <a:lnTo>
                    <a:pt x="466" y="483"/>
                  </a:lnTo>
                  <a:lnTo>
                    <a:pt x="466" y="485"/>
                  </a:lnTo>
                  <a:lnTo>
                    <a:pt x="466" y="486"/>
                  </a:lnTo>
                  <a:lnTo>
                    <a:pt x="464" y="486"/>
                  </a:lnTo>
                  <a:lnTo>
                    <a:pt x="462" y="486"/>
                  </a:lnTo>
                  <a:lnTo>
                    <a:pt x="461" y="486"/>
                  </a:lnTo>
                  <a:lnTo>
                    <a:pt x="459" y="488"/>
                  </a:lnTo>
                  <a:lnTo>
                    <a:pt x="459" y="489"/>
                  </a:lnTo>
                  <a:lnTo>
                    <a:pt x="456" y="491"/>
                  </a:lnTo>
                  <a:lnTo>
                    <a:pt x="454" y="491"/>
                  </a:lnTo>
                  <a:lnTo>
                    <a:pt x="454" y="493"/>
                  </a:lnTo>
                  <a:lnTo>
                    <a:pt x="452" y="493"/>
                  </a:lnTo>
                  <a:lnTo>
                    <a:pt x="452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8"/>
                  </a:lnTo>
                  <a:lnTo>
                    <a:pt x="445" y="498"/>
                  </a:lnTo>
                  <a:lnTo>
                    <a:pt x="444" y="498"/>
                  </a:lnTo>
                  <a:lnTo>
                    <a:pt x="444" y="499"/>
                  </a:lnTo>
                  <a:lnTo>
                    <a:pt x="444" y="501"/>
                  </a:lnTo>
                  <a:lnTo>
                    <a:pt x="442" y="501"/>
                  </a:lnTo>
                  <a:lnTo>
                    <a:pt x="440" y="501"/>
                  </a:lnTo>
                  <a:lnTo>
                    <a:pt x="439" y="501"/>
                  </a:lnTo>
                  <a:lnTo>
                    <a:pt x="439" y="503"/>
                  </a:lnTo>
                  <a:lnTo>
                    <a:pt x="437" y="503"/>
                  </a:lnTo>
                  <a:lnTo>
                    <a:pt x="435" y="503"/>
                  </a:lnTo>
                  <a:lnTo>
                    <a:pt x="434" y="503"/>
                  </a:lnTo>
                  <a:lnTo>
                    <a:pt x="432" y="503"/>
                  </a:lnTo>
                  <a:lnTo>
                    <a:pt x="430" y="504"/>
                  </a:lnTo>
                  <a:lnTo>
                    <a:pt x="429" y="506"/>
                  </a:lnTo>
                  <a:lnTo>
                    <a:pt x="430" y="506"/>
                  </a:lnTo>
                  <a:lnTo>
                    <a:pt x="430" y="507"/>
                  </a:lnTo>
                  <a:lnTo>
                    <a:pt x="432" y="507"/>
                  </a:lnTo>
                  <a:lnTo>
                    <a:pt x="432" y="509"/>
                  </a:lnTo>
                  <a:lnTo>
                    <a:pt x="430" y="511"/>
                  </a:lnTo>
                  <a:lnTo>
                    <a:pt x="429" y="512"/>
                  </a:lnTo>
                  <a:lnTo>
                    <a:pt x="427" y="512"/>
                  </a:lnTo>
                  <a:lnTo>
                    <a:pt x="425" y="514"/>
                  </a:lnTo>
                  <a:lnTo>
                    <a:pt x="424" y="514"/>
                  </a:lnTo>
                  <a:lnTo>
                    <a:pt x="424" y="516"/>
                  </a:lnTo>
                  <a:lnTo>
                    <a:pt x="425" y="516"/>
                  </a:lnTo>
                  <a:lnTo>
                    <a:pt x="425" y="517"/>
                  </a:lnTo>
                  <a:lnTo>
                    <a:pt x="427" y="517"/>
                  </a:lnTo>
                  <a:lnTo>
                    <a:pt x="429" y="517"/>
                  </a:lnTo>
                  <a:lnTo>
                    <a:pt x="427" y="519"/>
                  </a:lnTo>
                  <a:lnTo>
                    <a:pt x="425" y="521"/>
                  </a:lnTo>
                  <a:lnTo>
                    <a:pt x="424" y="521"/>
                  </a:lnTo>
                  <a:lnTo>
                    <a:pt x="422" y="521"/>
                  </a:lnTo>
                  <a:lnTo>
                    <a:pt x="422" y="522"/>
                  </a:lnTo>
                  <a:lnTo>
                    <a:pt x="420" y="524"/>
                  </a:lnTo>
                  <a:lnTo>
                    <a:pt x="420" y="526"/>
                  </a:lnTo>
                  <a:lnTo>
                    <a:pt x="420" y="527"/>
                  </a:lnTo>
                  <a:lnTo>
                    <a:pt x="422" y="527"/>
                  </a:lnTo>
                  <a:lnTo>
                    <a:pt x="422" y="529"/>
                  </a:lnTo>
                  <a:lnTo>
                    <a:pt x="420" y="529"/>
                  </a:lnTo>
                  <a:lnTo>
                    <a:pt x="420" y="530"/>
                  </a:lnTo>
                  <a:lnTo>
                    <a:pt x="418" y="530"/>
                  </a:lnTo>
                  <a:lnTo>
                    <a:pt x="417" y="530"/>
                  </a:lnTo>
                  <a:lnTo>
                    <a:pt x="415" y="530"/>
                  </a:lnTo>
                  <a:lnTo>
                    <a:pt x="413" y="532"/>
                  </a:lnTo>
                  <a:lnTo>
                    <a:pt x="412" y="532"/>
                  </a:lnTo>
                  <a:lnTo>
                    <a:pt x="412" y="534"/>
                  </a:lnTo>
                  <a:lnTo>
                    <a:pt x="410" y="534"/>
                  </a:lnTo>
                  <a:lnTo>
                    <a:pt x="410" y="535"/>
                  </a:lnTo>
                  <a:lnTo>
                    <a:pt x="408" y="535"/>
                  </a:lnTo>
                  <a:lnTo>
                    <a:pt x="407" y="535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07" y="537"/>
                  </a:lnTo>
                  <a:lnTo>
                    <a:pt x="405" y="537"/>
                  </a:lnTo>
                  <a:lnTo>
                    <a:pt x="405" y="539"/>
                  </a:lnTo>
                  <a:lnTo>
                    <a:pt x="403" y="539"/>
                  </a:lnTo>
                  <a:lnTo>
                    <a:pt x="403" y="540"/>
                  </a:lnTo>
                  <a:lnTo>
                    <a:pt x="402" y="540"/>
                  </a:lnTo>
                  <a:lnTo>
                    <a:pt x="402" y="542"/>
                  </a:lnTo>
                  <a:lnTo>
                    <a:pt x="402" y="544"/>
                  </a:lnTo>
                  <a:lnTo>
                    <a:pt x="402" y="545"/>
                  </a:lnTo>
                  <a:lnTo>
                    <a:pt x="403" y="545"/>
                  </a:lnTo>
                  <a:lnTo>
                    <a:pt x="403" y="547"/>
                  </a:lnTo>
                  <a:lnTo>
                    <a:pt x="403" y="549"/>
                  </a:lnTo>
                  <a:lnTo>
                    <a:pt x="403" y="550"/>
                  </a:lnTo>
                  <a:lnTo>
                    <a:pt x="402" y="552"/>
                  </a:lnTo>
                  <a:lnTo>
                    <a:pt x="400" y="553"/>
                  </a:lnTo>
                  <a:lnTo>
                    <a:pt x="398" y="553"/>
                  </a:lnTo>
                  <a:lnTo>
                    <a:pt x="398" y="555"/>
                  </a:lnTo>
                  <a:lnTo>
                    <a:pt x="396" y="555"/>
                  </a:lnTo>
                  <a:lnTo>
                    <a:pt x="396" y="557"/>
                  </a:lnTo>
                  <a:lnTo>
                    <a:pt x="395" y="558"/>
                  </a:lnTo>
                  <a:lnTo>
                    <a:pt x="393" y="558"/>
                  </a:lnTo>
                  <a:lnTo>
                    <a:pt x="393" y="560"/>
                  </a:lnTo>
                  <a:lnTo>
                    <a:pt x="391" y="560"/>
                  </a:lnTo>
                  <a:lnTo>
                    <a:pt x="391" y="562"/>
                  </a:lnTo>
                  <a:lnTo>
                    <a:pt x="391" y="563"/>
                  </a:lnTo>
                  <a:lnTo>
                    <a:pt x="390" y="563"/>
                  </a:lnTo>
                  <a:lnTo>
                    <a:pt x="390" y="565"/>
                  </a:lnTo>
                  <a:lnTo>
                    <a:pt x="391" y="567"/>
                  </a:lnTo>
                  <a:lnTo>
                    <a:pt x="391" y="568"/>
                  </a:lnTo>
                  <a:lnTo>
                    <a:pt x="393" y="570"/>
                  </a:lnTo>
                  <a:lnTo>
                    <a:pt x="395" y="572"/>
                  </a:lnTo>
                  <a:lnTo>
                    <a:pt x="396" y="572"/>
                  </a:lnTo>
                  <a:lnTo>
                    <a:pt x="398" y="572"/>
                  </a:lnTo>
                  <a:lnTo>
                    <a:pt x="398" y="573"/>
                  </a:lnTo>
                  <a:lnTo>
                    <a:pt x="398" y="575"/>
                  </a:lnTo>
                  <a:lnTo>
                    <a:pt x="398" y="576"/>
                  </a:lnTo>
                  <a:lnTo>
                    <a:pt x="400" y="576"/>
                  </a:lnTo>
                  <a:lnTo>
                    <a:pt x="400" y="578"/>
                  </a:lnTo>
                  <a:lnTo>
                    <a:pt x="400" y="580"/>
                  </a:lnTo>
                  <a:lnTo>
                    <a:pt x="400" y="581"/>
                  </a:lnTo>
                  <a:lnTo>
                    <a:pt x="402" y="583"/>
                  </a:lnTo>
                  <a:lnTo>
                    <a:pt x="403" y="583"/>
                  </a:lnTo>
                  <a:lnTo>
                    <a:pt x="403" y="585"/>
                  </a:lnTo>
                  <a:lnTo>
                    <a:pt x="405" y="585"/>
                  </a:lnTo>
                  <a:lnTo>
                    <a:pt x="407" y="585"/>
                  </a:lnTo>
                  <a:lnTo>
                    <a:pt x="408" y="585"/>
                  </a:lnTo>
                  <a:lnTo>
                    <a:pt x="408" y="586"/>
                  </a:lnTo>
                  <a:lnTo>
                    <a:pt x="410" y="586"/>
                  </a:lnTo>
                  <a:lnTo>
                    <a:pt x="410" y="588"/>
                  </a:lnTo>
                  <a:lnTo>
                    <a:pt x="412" y="588"/>
                  </a:lnTo>
                  <a:lnTo>
                    <a:pt x="412" y="586"/>
                  </a:lnTo>
                  <a:lnTo>
                    <a:pt x="413" y="586"/>
                  </a:lnTo>
                  <a:lnTo>
                    <a:pt x="415" y="586"/>
                  </a:lnTo>
                  <a:lnTo>
                    <a:pt x="417" y="588"/>
                  </a:lnTo>
                  <a:lnTo>
                    <a:pt x="418" y="586"/>
                  </a:lnTo>
                  <a:lnTo>
                    <a:pt x="420" y="586"/>
                  </a:lnTo>
                  <a:lnTo>
                    <a:pt x="420" y="588"/>
                  </a:lnTo>
                  <a:lnTo>
                    <a:pt x="422" y="588"/>
                  </a:lnTo>
                  <a:lnTo>
                    <a:pt x="424" y="588"/>
                  </a:lnTo>
                  <a:lnTo>
                    <a:pt x="425" y="588"/>
                  </a:lnTo>
                  <a:lnTo>
                    <a:pt x="427" y="590"/>
                  </a:lnTo>
                  <a:lnTo>
                    <a:pt x="429" y="590"/>
                  </a:lnTo>
                  <a:lnTo>
                    <a:pt x="429" y="591"/>
                  </a:lnTo>
                  <a:lnTo>
                    <a:pt x="429" y="593"/>
                  </a:lnTo>
                  <a:lnTo>
                    <a:pt x="430" y="593"/>
                  </a:lnTo>
                  <a:lnTo>
                    <a:pt x="432" y="593"/>
                  </a:lnTo>
                  <a:lnTo>
                    <a:pt x="434" y="593"/>
                  </a:lnTo>
                  <a:lnTo>
                    <a:pt x="435" y="593"/>
                  </a:lnTo>
                  <a:lnTo>
                    <a:pt x="437" y="593"/>
                  </a:lnTo>
                  <a:lnTo>
                    <a:pt x="439" y="593"/>
                  </a:lnTo>
                  <a:lnTo>
                    <a:pt x="440" y="593"/>
                  </a:lnTo>
                  <a:lnTo>
                    <a:pt x="440" y="595"/>
                  </a:lnTo>
                  <a:lnTo>
                    <a:pt x="442" y="595"/>
                  </a:lnTo>
                  <a:lnTo>
                    <a:pt x="440" y="595"/>
                  </a:lnTo>
                  <a:lnTo>
                    <a:pt x="442" y="596"/>
                  </a:lnTo>
                  <a:lnTo>
                    <a:pt x="440" y="596"/>
                  </a:lnTo>
                  <a:lnTo>
                    <a:pt x="439" y="596"/>
                  </a:lnTo>
                  <a:lnTo>
                    <a:pt x="437" y="596"/>
                  </a:lnTo>
                  <a:lnTo>
                    <a:pt x="435" y="598"/>
                  </a:lnTo>
                  <a:lnTo>
                    <a:pt x="434" y="598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29" y="596"/>
                  </a:lnTo>
                  <a:lnTo>
                    <a:pt x="425" y="595"/>
                  </a:lnTo>
                  <a:lnTo>
                    <a:pt x="424" y="595"/>
                  </a:lnTo>
                  <a:lnTo>
                    <a:pt x="422" y="595"/>
                  </a:lnTo>
                  <a:lnTo>
                    <a:pt x="420" y="595"/>
                  </a:lnTo>
                  <a:lnTo>
                    <a:pt x="420" y="596"/>
                  </a:lnTo>
                  <a:lnTo>
                    <a:pt x="420" y="598"/>
                  </a:lnTo>
                  <a:lnTo>
                    <a:pt x="422" y="599"/>
                  </a:lnTo>
                  <a:lnTo>
                    <a:pt x="422" y="601"/>
                  </a:lnTo>
                  <a:lnTo>
                    <a:pt x="420" y="603"/>
                  </a:lnTo>
                  <a:lnTo>
                    <a:pt x="418" y="604"/>
                  </a:lnTo>
                  <a:lnTo>
                    <a:pt x="418" y="606"/>
                  </a:lnTo>
                  <a:lnTo>
                    <a:pt x="415" y="606"/>
                  </a:lnTo>
                  <a:lnTo>
                    <a:pt x="413" y="606"/>
                  </a:lnTo>
                  <a:lnTo>
                    <a:pt x="415" y="608"/>
                  </a:lnTo>
                  <a:lnTo>
                    <a:pt x="417" y="606"/>
                  </a:lnTo>
                  <a:lnTo>
                    <a:pt x="417" y="608"/>
                  </a:lnTo>
                  <a:lnTo>
                    <a:pt x="418" y="608"/>
                  </a:lnTo>
                  <a:lnTo>
                    <a:pt x="418" y="609"/>
                  </a:lnTo>
                  <a:lnTo>
                    <a:pt x="418" y="611"/>
                  </a:lnTo>
                  <a:lnTo>
                    <a:pt x="418" y="613"/>
                  </a:lnTo>
                  <a:lnTo>
                    <a:pt x="417" y="613"/>
                  </a:lnTo>
                  <a:lnTo>
                    <a:pt x="417" y="614"/>
                  </a:lnTo>
                  <a:lnTo>
                    <a:pt x="415" y="614"/>
                  </a:lnTo>
                  <a:lnTo>
                    <a:pt x="413" y="614"/>
                  </a:lnTo>
                  <a:lnTo>
                    <a:pt x="415" y="616"/>
                  </a:lnTo>
                  <a:lnTo>
                    <a:pt x="413" y="618"/>
                  </a:lnTo>
                  <a:lnTo>
                    <a:pt x="415" y="619"/>
                  </a:lnTo>
                  <a:lnTo>
                    <a:pt x="417" y="619"/>
                  </a:lnTo>
                  <a:lnTo>
                    <a:pt x="418" y="619"/>
                  </a:lnTo>
                  <a:lnTo>
                    <a:pt x="418" y="621"/>
                  </a:lnTo>
                  <a:lnTo>
                    <a:pt x="420" y="621"/>
                  </a:lnTo>
                  <a:lnTo>
                    <a:pt x="420" y="619"/>
                  </a:lnTo>
                  <a:lnTo>
                    <a:pt x="422" y="619"/>
                  </a:lnTo>
                  <a:lnTo>
                    <a:pt x="424" y="619"/>
                  </a:lnTo>
                  <a:lnTo>
                    <a:pt x="425" y="621"/>
                  </a:lnTo>
                  <a:lnTo>
                    <a:pt x="427" y="621"/>
                  </a:lnTo>
                  <a:lnTo>
                    <a:pt x="429" y="621"/>
                  </a:lnTo>
                  <a:lnTo>
                    <a:pt x="430" y="619"/>
                  </a:lnTo>
                  <a:lnTo>
                    <a:pt x="432" y="619"/>
                  </a:lnTo>
                  <a:lnTo>
                    <a:pt x="434" y="619"/>
                  </a:lnTo>
                  <a:lnTo>
                    <a:pt x="434" y="621"/>
                  </a:lnTo>
                  <a:lnTo>
                    <a:pt x="432" y="621"/>
                  </a:lnTo>
                  <a:lnTo>
                    <a:pt x="432" y="622"/>
                  </a:lnTo>
                  <a:lnTo>
                    <a:pt x="430" y="622"/>
                  </a:lnTo>
                  <a:lnTo>
                    <a:pt x="429" y="624"/>
                  </a:lnTo>
                  <a:lnTo>
                    <a:pt x="427" y="624"/>
                  </a:lnTo>
                  <a:lnTo>
                    <a:pt x="425" y="624"/>
                  </a:lnTo>
                  <a:lnTo>
                    <a:pt x="424" y="624"/>
                  </a:lnTo>
                  <a:lnTo>
                    <a:pt x="422" y="624"/>
                  </a:lnTo>
                  <a:lnTo>
                    <a:pt x="420" y="626"/>
                  </a:lnTo>
                  <a:lnTo>
                    <a:pt x="418" y="626"/>
                  </a:lnTo>
                  <a:lnTo>
                    <a:pt x="417" y="627"/>
                  </a:lnTo>
                  <a:lnTo>
                    <a:pt x="415" y="627"/>
                  </a:lnTo>
                  <a:lnTo>
                    <a:pt x="415" y="629"/>
                  </a:lnTo>
                  <a:lnTo>
                    <a:pt x="413" y="631"/>
                  </a:lnTo>
                  <a:lnTo>
                    <a:pt x="412" y="632"/>
                  </a:lnTo>
                  <a:lnTo>
                    <a:pt x="412" y="634"/>
                  </a:lnTo>
                  <a:lnTo>
                    <a:pt x="413" y="634"/>
                  </a:lnTo>
                  <a:lnTo>
                    <a:pt x="413" y="636"/>
                  </a:lnTo>
                  <a:lnTo>
                    <a:pt x="413" y="637"/>
                  </a:lnTo>
                  <a:lnTo>
                    <a:pt x="413" y="639"/>
                  </a:lnTo>
                  <a:lnTo>
                    <a:pt x="415" y="639"/>
                  </a:lnTo>
                  <a:lnTo>
                    <a:pt x="415" y="641"/>
                  </a:lnTo>
                  <a:lnTo>
                    <a:pt x="415" y="642"/>
                  </a:lnTo>
                  <a:lnTo>
                    <a:pt x="413" y="642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2" y="645"/>
                  </a:lnTo>
                  <a:lnTo>
                    <a:pt x="413" y="645"/>
                  </a:lnTo>
                  <a:lnTo>
                    <a:pt x="413" y="647"/>
                  </a:lnTo>
                  <a:lnTo>
                    <a:pt x="412" y="647"/>
                  </a:lnTo>
                  <a:lnTo>
                    <a:pt x="413" y="647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5" y="650"/>
                  </a:lnTo>
                  <a:lnTo>
                    <a:pt x="415" y="652"/>
                  </a:lnTo>
                  <a:lnTo>
                    <a:pt x="413" y="652"/>
                  </a:lnTo>
                  <a:lnTo>
                    <a:pt x="413" y="654"/>
                  </a:lnTo>
                  <a:lnTo>
                    <a:pt x="415" y="654"/>
                  </a:lnTo>
                  <a:lnTo>
                    <a:pt x="415" y="655"/>
                  </a:lnTo>
                  <a:lnTo>
                    <a:pt x="413" y="655"/>
                  </a:lnTo>
                  <a:lnTo>
                    <a:pt x="413" y="657"/>
                  </a:lnTo>
                  <a:lnTo>
                    <a:pt x="415" y="657"/>
                  </a:lnTo>
                  <a:lnTo>
                    <a:pt x="417" y="657"/>
                  </a:lnTo>
                  <a:lnTo>
                    <a:pt x="418" y="657"/>
                  </a:lnTo>
                  <a:lnTo>
                    <a:pt x="418" y="659"/>
                  </a:lnTo>
                  <a:lnTo>
                    <a:pt x="417" y="659"/>
                  </a:lnTo>
                  <a:lnTo>
                    <a:pt x="417" y="660"/>
                  </a:lnTo>
                  <a:lnTo>
                    <a:pt x="418" y="660"/>
                  </a:lnTo>
                  <a:lnTo>
                    <a:pt x="418" y="662"/>
                  </a:lnTo>
                  <a:lnTo>
                    <a:pt x="420" y="662"/>
                  </a:lnTo>
                  <a:lnTo>
                    <a:pt x="422" y="664"/>
                  </a:lnTo>
                  <a:lnTo>
                    <a:pt x="422" y="665"/>
                  </a:lnTo>
                  <a:lnTo>
                    <a:pt x="422" y="667"/>
                  </a:lnTo>
                  <a:lnTo>
                    <a:pt x="420" y="667"/>
                  </a:lnTo>
                  <a:lnTo>
                    <a:pt x="420" y="668"/>
                  </a:lnTo>
                  <a:lnTo>
                    <a:pt x="422" y="668"/>
                  </a:lnTo>
                  <a:lnTo>
                    <a:pt x="422" y="667"/>
                  </a:lnTo>
                  <a:lnTo>
                    <a:pt x="424" y="668"/>
                  </a:lnTo>
                  <a:lnTo>
                    <a:pt x="425" y="667"/>
                  </a:lnTo>
                  <a:lnTo>
                    <a:pt x="425" y="668"/>
                  </a:lnTo>
                  <a:lnTo>
                    <a:pt x="425" y="670"/>
                  </a:lnTo>
                  <a:lnTo>
                    <a:pt x="425" y="672"/>
                  </a:lnTo>
                  <a:lnTo>
                    <a:pt x="425" y="673"/>
                  </a:lnTo>
                  <a:lnTo>
                    <a:pt x="425" y="675"/>
                  </a:lnTo>
                  <a:lnTo>
                    <a:pt x="427" y="675"/>
                  </a:lnTo>
                  <a:lnTo>
                    <a:pt x="429" y="675"/>
                  </a:lnTo>
                  <a:lnTo>
                    <a:pt x="430" y="675"/>
                  </a:lnTo>
                  <a:lnTo>
                    <a:pt x="430" y="673"/>
                  </a:lnTo>
                  <a:lnTo>
                    <a:pt x="432" y="673"/>
                  </a:lnTo>
                  <a:lnTo>
                    <a:pt x="434" y="673"/>
                  </a:lnTo>
                  <a:lnTo>
                    <a:pt x="435" y="673"/>
                  </a:lnTo>
                  <a:lnTo>
                    <a:pt x="435" y="675"/>
                  </a:lnTo>
                  <a:lnTo>
                    <a:pt x="434" y="675"/>
                  </a:lnTo>
                  <a:lnTo>
                    <a:pt x="435" y="675"/>
                  </a:lnTo>
                  <a:lnTo>
                    <a:pt x="435" y="677"/>
                  </a:lnTo>
                  <a:lnTo>
                    <a:pt x="435" y="678"/>
                  </a:lnTo>
                  <a:lnTo>
                    <a:pt x="434" y="678"/>
                  </a:lnTo>
                  <a:lnTo>
                    <a:pt x="432" y="678"/>
                  </a:lnTo>
                  <a:lnTo>
                    <a:pt x="430" y="678"/>
                  </a:lnTo>
                  <a:lnTo>
                    <a:pt x="429" y="678"/>
                  </a:lnTo>
                  <a:lnTo>
                    <a:pt x="427" y="680"/>
                  </a:lnTo>
                  <a:lnTo>
                    <a:pt x="425" y="68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6338888" y="4179888"/>
              <a:ext cx="1587" cy="158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36" name="Freeform 28"/>
            <p:cNvSpPr>
              <a:spLocks noChangeArrowheads="1"/>
            </p:cNvSpPr>
            <p:nvPr/>
          </p:nvSpPr>
          <p:spPr bwMode="auto">
            <a:xfrm>
              <a:off x="3262313" y="2424113"/>
              <a:ext cx="952500" cy="785812"/>
            </a:xfrm>
            <a:custGeom>
              <a:avLst/>
              <a:gdLst>
                <a:gd name="T0" fmla="*/ 2147483647 w 667"/>
                <a:gd name="T1" fmla="*/ 2147483647 h 527"/>
                <a:gd name="T2" fmla="*/ 2147483647 w 667"/>
                <a:gd name="T3" fmla="*/ 2147483647 h 527"/>
                <a:gd name="T4" fmla="*/ 2147483647 w 667"/>
                <a:gd name="T5" fmla="*/ 2147483647 h 527"/>
                <a:gd name="T6" fmla="*/ 2147483647 w 667"/>
                <a:gd name="T7" fmla="*/ 2147483647 h 527"/>
                <a:gd name="T8" fmla="*/ 2147483647 w 667"/>
                <a:gd name="T9" fmla="*/ 2147483647 h 527"/>
                <a:gd name="T10" fmla="*/ 2147483647 w 667"/>
                <a:gd name="T11" fmla="*/ 2147483647 h 527"/>
                <a:gd name="T12" fmla="*/ 2147483647 w 667"/>
                <a:gd name="T13" fmla="*/ 2147483647 h 527"/>
                <a:gd name="T14" fmla="*/ 2147483647 w 667"/>
                <a:gd name="T15" fmla="*/ 2147483647 h 527"/>
                <a:gd name="T16" fmla="*/ 2147483647 w 667"/>
                <a:gd name="T17" fmla="*/ 2147483647 h 527"/>
                <a:gd name="T18" fmla="*/ 2147483647 w 667"/>
                <a:gd name="T19" fmla="*/ 2147483647 h 527"/>
                <a:gd name="T20" fmla="*/ 2147483647 w 667"/>
                <a:gd name="T21" fmla="*/ 2147483647 h 527"/>
                <a:gd name="T22" fmla="*/ 2147483647 w 667"/>
                <a:gd name="T23" fmla="*/ 2147483647 h 527"/>
                <a:gd name="T24" fmla="*/ 2147483647 w 667"/>
                <a:gd name="T25" fmla="*/ 2147483647 h 527"/>
                <a:gd name="T26" fmla="*/ 2147483647 w 667"/>
                <a:gd name="T27" fmla="*/ 2147483647 h 527"/>
                <a:gd name="T28" fmla="*/ 2147483647 w 667"/>
                <a:gd name="T29" fmla="*/ 2147483647 h 527"/>
                <a:gd name="T30" fmla="*/ 2147483647 w 667"/>
                <a:gd name="T31" fmla="*/ 2147483647 h 527"/>
                <a:gd name="T32" fmla="*/ 2147483647 w 667"/>
                <a:gd name="T33" fmla="*/ 2147483647 h 527"/>
                <a:gd name="T34" fmla="*/ 2147483647 w 667"/>
                <a:gd name="T35" fmla="*/ 2147483647 h 527"/>
                <a:gd name="T36" fmla="*/ 2147483647 w 667"/>
                <a:gd name="T37" fmla="*/ 2147483647 h 527"/>
                <a:gd name="T38" fmla="*/ 2147483647 w 667"/>
                <a:gd name="T39" fmla="*/ 2147483647 h 527"/>
                <a:gd name="T40" fmla="*/ 2147483647 w 667"/>
                <a:gd name="T41" fmla="*/ 2147483647 h 527"/>
                <a:gd name="T42" fmla="*/ 2147483647 w 667"/>
                <a:gd name="T43" fmla="*/ 2147483647 h 527"/>
                <a:gd name="T44" fmla="*/ 2147483647 w 667"/>
                <a:gd name="T45" fmla="*/ 2147483647 h 527"/>
                <a:gd name="T46" fmla="*/ 2147483647 w 667"/>
                <a:gd name="T47" fmla="*/ 2147483647 h 527"/>
                <a:gd name="T48" fmla="*/ 2147483647 w 667"/>
                <a:gd name="T49" fmla="*/ 2147483647 h 527"/>
                <a:gd name="T50" fmla="*/ 2147483647 w 667"/>
                <a:gd name="T51" fmla="*/ 2147483647 h 527"/>
                <a:gd name="T52" fmla="*/ 2147483647 w 667"/>
                <a:gd name="T53" fmla="*/ 2147483647 h 527"/>
                <a:gd name="T54" fmla="*/ 2147483647 w 667"/>
                <a:gd name="T55" fmla="*/ 2147483647 h 527"/>
                <a:gd name="T56" fmla="*/ 2147483647 w 667"/>
                <a:gd name="T57" fmla="*/ 2147483647 h 527"/>
                <a:gd name="T58" fmla="*/ 2147483647 w 667"/>
                <a:gd name="T59" fmla="*/ 2147483647 h 527"/>
                <a:gd name="T60" fmla="*/ 2147483647 w 667"/>
                <a:gd name="T61" fmla="*/ 2147483647 h 527"/>
                <a:gd name="T62" fmla="*/ 2147483647 w 667"/>
                <a:gd name="T63" fmla="*/ 2147483647 h 527"/>
                <a:gd name="T64" fmla="*/ 2147483647 w 667"/>
                <a:gd name="T65" fmla="*/ 2147483647 h 527"/>
                <a:gd name="T66" fmla="*/ 2147483647 w 667"/>
                <a:gd name="T67" fmla="*/ 2147483647 h 527"/>
                <a:gd name="T68" fmla="*/ 2147483647 w 667"/>
                <a:gd name="T69" fmla="*/ 2147483647 h 527"/>
                <a:gd name="T70" fmla="*/ 2147483647 w 667"/>
                <a:gd name="T71" fmla="*/ 2147483647 h 527"/>
                <a:gd name="T72" fmla="*/ 2147483647 w 667"/>
                <a:gd name="T73" fmla="*/ 2147483647 h 527"/>
                <a:gd name="T74" fmla="*/ 2147483647 w 667"/>
                <a:gd name="T75" fmla="*/ 2147483647 h 527"/>
                <a:gd name="T76" fmla="*/ 2147483647 w 667"/>
                <a:gd name="T77" fmla="*/ 2147483647 h 527"/>
                <a:gd name="T78" fmla="*/ 2147483647 w 667"/>
                <a:gd name="T79" fmla="*/ 2147483647 h 527"/>
                <a:gd name="T80" fmla="*/ 2147483647 w 667"/>
                <a:gd name="T81" fmla="*/ 2147483647 h 527"/>
                <a:gd name="T82" fmla="*/ 2147483647 w 667"/>
                <a:gd name="T83" fmla="*/ 2147483647 h 527"/>
                <a:gd name="T84" fmla="*/ 2147483647 w 667"/>
                <a:gd name="T85" fmla="*/ 2147483647 h 527"/>
                <a:gd name="T86" fmla="*/ 2147483647 w 667"/>
                <a:gd name="T87" fmla="*/ 2147483647 h 527"/>
                <a:gd name="T88" fmla="*/ 2147483647 w 667"/>
                <a:gd name="T89" fmla="*/ 2147483647 h 527"/>
                <a:gd name="T90" fmla="*/ 2147483647 w 667"/>
                <a:gd name="T91" fmla="*/ 2147483647 h 527"/>
                <a:gd name="T92" fmla="*/ 2147483647 w 667"/>
                <a:gd name="T93" fmla="*/ 2147483647 h 527"/>
                <a:gd name="T94" fmla="*/ 2147483647 w 667"/>
                <a:gd name="T95" fmla="*/ 2147483647 h 527"/>
                <a:gd name="T96" fmla="*/ 2147483647 w 667"/>
                <a:gd name="T97" fmla="*/ 2147483647 h 527"/>
                <a:gd name="T98" fmla="*/ 2147483647 w 667"/>
                <a:gd name="T99" fmla="*/ 2147483647 h 527"/>
                <a:gd name="T100" fmla="*/ 2147483647 w 667"/>
                <a:gd name="T101" fmla="*/ 2147483647 h 527"/>
                <a:gd name="T102" fmla="*/ 2147483647 w 667"/>
                <a:gd name="T103" fmla="*/ 2147483647 h 527"/>
                <a:gd name="T104" fmla="*/ 2147483647 w 667"/>
                <a:gd name="T105" fmla="*/ 2147483647 h 527"/>
                <a:gd name="T106" fmla="*/ 2147483647 w 667"/>
                <a:gd name="T107" fmla="*/ 2147483647 h 527"/>
                <a:gd name="T108" fmla="*/ 2147483647 w 667"/>
                <a:gd name="T109" fmla="*/ 2147483647 h 527"/>
                <a:gd name="T110" fmla="*/ 2147483647 w 667"/>
                <a:gd name="T111" fmla="*/ 2147483647 h 527"/>
                <a:gd name="T112" fmla="*/ 2147483647 w 667"/>
                <a:gd name="T113" fmla="*/ 2147483647 h 527"/>
                <a:gd name="T114" fmla="*/ 2147483647 w 667"/>
                <a:gd name="T115" fmla="*/ 2147483647 h 527"/>
                <a:gd name="T116" fmla="*/ 2147483647 w 667"/>
                <a:gd name="T117" fmla="*/ 2147483647 h 527"/>
                <a:gd name="T118" fmla="*/ 2147483647 w 667"/>
                <a:gd name="T119" fmla="*/ 2147483647 h 527"/>
                <a:gd name="T120" fmla="*/ 2147483647 w 667"/>
                <a:gd name="T121" fmla="*/ 2147483647 h 527"/>
                <a:gd name="T122" fmla="*/ 2147483647 w 667"/>
                <a:gd name="T123" fmla="*/ 2147483647 h 527"/>
                <a:gd name="T124" fmla="*/ 2147483647 w 667"/>
                <a:gd name="T125" fmla="*/ 2147483647 h 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67"/>
                <a:gd name="T190" fmla="*/ 0 h 527"/>
                <a:gd name="T191" fmla="*/ 667 w 667"/>
                <a:gd name="T192" fmla="*/ 527 h 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67" h="527">
                  <a:moveTo>
                    <a:pt x="19" y="177"/>
                  </a:moveTo>
                  <a:lnTo>
                    <a:pt x="0" y="171"/>
                  </a:lnTo>
                  <a:lnTo>
                    <a:pt x="2" y="169"/>
                  </a:lnTo>
                  <a:lnTo>
                    <a:pt x="4" y="167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5" y="166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1"/>
                  </a:lnTo>
                  <a:lnTo>
                    <a:pt x="14" y="161"/>
                  </a:lnTo>
                  <a:lnTo>
                    <a:pt x="14" y="159"/>
                  </a:lnTo>
                  <a:lnTo>
                    <a:pt x="15" y="159"/>
                  </a:lnTo>
                  <a:lnTo>
                    <a:pt x="17" y="158"/>
                  </a:lnTo>
                  <a:lnTo>
                    <a:pt x="19" y="158"/>
                  </a:lnTo>
                  <a:lnTo>
                    <a:pt x="19" y="156"/>
                  </a:lnTo>
                  <a:lnTo>
                    <a:pt x="20" y="156"/>
                  </a:lnTo>
                  <a:lnTo>
                    <a:pt x="20" y="158"/>
                  </a:lnTo>
                  <a:lnTo>
                    <a:pt x="22" y="158"/>
                  </a:lnTo>
                  <a:lnTo>
                    <a:pt x="22" y="156"/>
                  </a:lnTo>
                  <a:lnTo>
                    <a:pt x="24" y="156"/>
                  </a:lnTo>
                  <a:lnTo>
                    <a:pt x="26" y="156"/>
                  </a:lnTo>
                  <a:lnTo>
                    <a:pt x="26" y="154"/>
                  </a:lnTo>
                  <a:lnTo>
                    <a:pt x="27" y="154"/>
                  </a:lnTo>
                  <a:lnTo>
                    <a:pt x="29" y="153"/>
                  </a:lnTo>
                  <a:lnTo>
                    <a:pt x="31" y="153"/>
                  </a:lnTo>
                  <a:lnTo>
                    <a:pt x="31" y="151"/>
                  </a:lnTo>
                  <a:lnTo>
                    <a:pt x="31" y="149"/>
                  </a:lnTo>
                  <a:lnTo>
                    <a:pt x="32" y="149"/>
                  </a:lnTo>
                  <a:lnTo>
                    <a:pt x="34" y="148"/>
                  </a:lnTo>
                  <a:lnTo>
                    <a:pt x="36" y="146"/>
                  </a:lnTo>
                  <a:lnTo>
                    <a:pt x="36" y="144"/>
                  </a:lnTo>
                  <a:lnTo>
                    <a:pt x="37" y="143"/>
                  </a:lnTo>
                  <a:lnTo>
                    <a:pt x="39" y="141"/>
                  </a:lnTo>
                  <a:lnTo>
                    <a:pt x="39" y="139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39" y="135"/>
                  </a:lnTo>
                  <a:lnTo>
                    <a:pt x="37" y="135"/>
                  </a:lnTo>
                  <a:lnTo>
                    <a:pt x="37" y="133"/>
                  </a:lnTo>
                  <a:lnTo>
                    <a:pt x="39" y="133"/>
                  </a:lnTo>
                  <a:lnTo>
                    <a:pt x="41" y="133"/>
                  </a:lnTo>
                  <a:lnTo>
                    <a:pt x="41" y="135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49" y="135"/>
                  </a:lnTo>
                  <a:lnTo>
                    <a:pt x="49" y="133"/>
                  </a:lnTo>
                  <a:lnTo>
                    <a:pt x="51" y="133"/>
                  </a:lnTo>
                  <a:lnTo>
                    <a:pt x="53" y="133"/>
                  </a:lnTo>
                  <a:lnTo>
                    <a:pt x="54" y="135"/>
                  </a:lnTo>
                  <a:lnTo>
                    <a:pt x="56" y="135"/>
                  </a:lnTo>
                  <a:lnTo>
                    <a:pt x="58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3" y="135"/>
                  </a:lnTo>
                  <a:lnTo>
                    <a:pt x="63" y="133"/>
                  </a:lnTo>
                  <a:lnTo>
                    <a:pt x="66" y="133"/>
                  </a:lnTo>
                  <a:lnTo>
                    <a:pt x="68" y="133"/>
                  </a:lnTo>
                  <a:lnTo>
                    <a:pt x="71" y="133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4" y="131"/>
                  </a:lnTo>
                  <a:lnTo>
                    <a:pt x="76" y="133"/>
                  </a:lnTo>
                  <a:lnTo>
                    <a:pt x="78" y="133"/>
                  </a:lnTo>
                  <a:lnTo>
                    <a:pt x="80" y="133"/>
                  </a:lnTo>
                  <a:lnTo>
                    <a:pt x="81" y="135"/>
                  </a:lnTo>
                  <a:lnTo>
                    <a:pt x="83" y="136"/>
                  </a:lnTo>
                  <a:lnTo>
                    <a:pt x="85" y="136"/>
                  </a:lnTo>
                  <a:lnTo>
                    <a:pt x="85" y="138"/>
                  </a:lnTo>
                  <a:lnTo>
                    <a:pt x="85" y="139"/>
                  </a:lnTo>
                  <a:lnTo>
                    <a:pt x="86" y="139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0" y="141"/>
                  </a:lnTo>
                  <a:lnTo>
                    <a:pt x="90" y="143"/>
                  </a:lnTo>
                  <a:lnTo>
                    <a:pt x="91" y="141"/>
                  </a:lnTo>
                  <a:lnTo>
                    <a:pt x="91" y="143"/>
                  </a:lnTo>
                  <a:lnTo>
                    <a:pt x="91" y="144"/>
                  </a:lnTo>
                  <a:lnTo>
                    <a:pt x="93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6" y="149"/>
                  </a:lnTo>
                  <a:lnTo>
                    <a:pt x="98" y="149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100" y="146"/>
                  </a:lnTo>
                  <a:lnTo>
                    <a:pt x="102" y="146"/>
                  </a:lnTo>
                  <a:lnTo>
                    <a:pt x="103" y="146"/>
                  </a:lnTo>
                  <a:lnTo>
                    <a:pt x="105" y="144"/>
                  </a:lnTo>
                  <a:lnTo>
                    <a:pt x="105" y="143"/>
                  </a:lnTo>
                  <a:lnTo>
                    <a:pt x="107" y="141"/>
                  </a:lnTo>
                  <a:lnTo>
                    <a:pt x="107" y="138"/>
                  </a:lnTo>
                  <a:lnTo>
                    <a:pt x="108" y="136"/>
                  </a:lnTo>
                  <a:lnTo>
                    <a:pt x="110" y="136"/>
                  </a:lnTo>
                  <a:lnTo>
                    <a:pt x="112" y="135"/>
                  </a:lnTo>
                  <a:lnTo>
                    <a:pt x="113" y="135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8" y="133"/>
                  </a:lnTo>
                  <a:lnTo>
                    <a:pt x="118" y="135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2" y="136"/>
                  </a:lnTo>
                  <a:lnTo>
                    <a:pt x="123" y="136"/>
                  </a:lnTo>
                  <a:lnTo>
                    <a:pt x="123" y="138"/>
                  </a:lnTo>
                  <a:lnTo>
                    <a:pt x="125" y="138"/>
                  </a:lnTo>
                  <a:lnTo>
                    <a:pt x="127" y="138"/>
                  </a:lnTo>
                  <a:lnTo>
                    <a:pt x="129" y="138"/>
                  </a:lnTo>
                  <a:lnTo>
                    <a:pt x="130" y="138"/>
                  </a:lnTo>
                  <a:lnTo>
                    <a:pt x="130" y="136"/>
                  </a:lnTo>
                  <a:lnTo>
                    <a:pt x="130" y="135"/>
                  </a:lnTo>
                  <a:lnTo>
                    <a:pt x="130" y="133"/>
                  </a:lnTo>
                  <a:lnTo>
                    <a:pt x="129" y="133"/>
                  </a:lnTo>
                  <a:lnTo>
                    <a:pt x="129" y="131"/>
                  </a:lnTo>
                  <a:lnTo>
                    <a:pt x="130" y="130"/>
                  </a:lnTo>
                  <a:lnTo>
                    <a:pt x="130" y="126"/>
                  </a:lnTo>
                  <a:lnTo>
                    <a:pt x="130" y="125"/>
                  </a:lnTo>
                  <a:lnTo>
                    <a:pt x="129" y="125"/>
                  </a:lnTo>
                  <a:lnTo>
                    <a:pt x="130" y="125"/>
                  </a:lnTo>
                  <a:lnTo>
                    <a:pt x="130" y="123"/>
                  </a:lnTo>
                  <a:lnTo>
                    <a:pt x="132" y="125"/>
                  </a:lnTo>
                  <a:lnTo>
                    <a:pt x="134" y="125"/>
                  </a:lnTo>
                  <a:lnTo>
                    <a:pt x="134" y="126"/>
                  </a:lnTo>
                  <a:lnTo>
                    <a:pt x="135" y="126"/>
                  </a:lnTo>
                  <a:lnTo>
                    <a:pt x="135" y="125"/>
                  </a:lnTo>
                  <a:lnTo>
                    <a:pt x="139" y="125"/>
                  </a:lnTo>
                  <a:lnTo>
                    <a:pt x="139" y="123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4" y="121"/>
                  </a:lnTo>
                  <a:lnTo>
                    <a:pt x="144" y="120"/>
                  </a:lnTo>
                  <a:lnTo>
                    <a:pt x="145" y="120"/>
                  </a:lnTo>
                  <a:lnTo>
                    <a:pt x="147" y="118"/>
                  </a:lnTo>
                  <a:lnTo>
                    <a:pt x="149" y="118"/>
                  </a:lnTo>
                  <a:lnTo>
                    <a:pt x="150" y="120"/>
                  </a:lnTo>
                  <a:lnTo>
                    <a:pt x="152" y="120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5"/>
                  </a:lnTo>
                  <a:lnTo>
                    <a:pt x="154" y="126"/>
                  </a:lnTo>
                  <a:lnTo>
                    <a:pt x="154" y="128"/>
                  </a:lnTo>
                  <a:lnTo>
                    <a:pt x="154" y="130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4" y="133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157" y="135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61" y="136"/>
                  </a:lnTo>
                  <a:lnTo>
                    <a:pt x="161" y="135"/>
                  </a:lnTo>
                  <a:lnTo>
                    <a:pt x="162" y="135"/>
                  </a:lnTo>
                  <a:lnTo>
                    <a:pt x="164" y="135"/>
                  </a:lnTo>
                  <a:lnTo>
                    <a:pt x="162" y="133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6" y="131"/>
                  </a:lnTo>
                  <a:lnTo>
                    <a:pt x="167" y="131"/>
                  </a:lnTo>
                  <a:lnTo>
                    <a:pt x="167" y="130"/>
                  </a:lnTo>
                  <a:lnTo>
                    <a:pt x="169" y="130"/>
                  </a:lnTo>
                  <a:lnTo>
                    <a:pt x="167" y="128"/>
                  </a:lnTo>
                  <a:lnTo>
                    <a:pt x="169" y="128"/>
                  </a:lnTo>
                  <a:lnTo>
                    <a:pt x="169" y="126"/>
                  </a:lnTo>
                  <a:lnTo>
                    <a:pt x="171" y="126"/>
                  </a:lnTo>
                  <a:lnTo>
                    <a:pt x="171" y="125"/>
                  </a:lnTo>
                  <a:lnTo>
                    <a:pt x="172" y="125"/>
                  </a:lnTo>
                  <a:lnTo>
                    <a:pt x="172" y="123"/>
                  </a:lnTo>
                  <a:lnTo>
                    <a:pt x="172" y="121"/>
                  </a:lnTo>
                  <a:lnTo>
                    <a:pt x="174" y="121"/>
                  </a:lnTo>
                  <a:lnTo>
                    <a:pt x="176" y="121"/>
                  </a:lnTo>
                  <a:lnTo>
                    <a:pt x="176" y="120"/>
                  </a:lnTo>
                  <a:lnTo>
                    <a:pt x="178" y="120"/>
                  </a:lnTo>
                  <a:lnTo>
                    <a:pt x="178" y="118"/>
                  </a:lnTo>
                  <a:lnTo>
                    <a:pt x="178" y="116"/>
                  </a:lnTo>
                  <a:lnTo>
                    <a:pt x="179" y="116"/>
                  </a:lnTo>
                  <a:lnTo>
                    <a:pt x="179" y="115"/>
                  </a:lnTo>
                  <a:lnTo>
                    <a:pt x="179" y="113"/>
                  </a:lnTo>
                  <a:lnTo>
                    <a:pt x="178" y="112"/>
                  </a:lnTo>
                  <a:lnTo>
                    <a:pt x="179" y="112"/>
                  </a:lnTo>
                  <a:lnTo>
                    <a:pt x="179" y="110"/>
                  </a:lnTo>
                  <a:lnTo>
                    <a:pt x="178" y="110"/>
                  </a:lnTo>
                  <a:lnTo>
                    <a:pt x="178" y="108"/>
                  </a:lnTo>
                  <a:lnTo>
                    <a:pt x="178" y="107"/>
                  </a:lnTo>
                  <a:lnTo>
                    <a:pt x="179" y="105"/>
                  </a:lnTo>
                  <a:lnTo>
                    <a:pt x="179" y="103"/>
                  </a:lnTo>
                  <a:lnTo>
                    <a:pt x="179" y="102"/>
                  </a:lnTo>
                  <a:lnTo>
                    <a:pt x="179" y="100"/>
                  </a:lnTo>
                  <a:lnTo>
                    <a:pt x="179" y="98"/>
                  </a:lnTo>
                  <a:lnTo>
                    <a:pt x="181" y="98"/>
                  </a:lnTo>
                  <a:lnTo>
                    <a:pt x="183" y="98"/>
                  </a:lnTo>
                  <a:lnTo>
                    <a:pt x="183" y="97"/>
                  </a:lnTo>
                  <a:lnTo>
                    <a:pt x="184" y="97"/>
                  </a:lnTo>
                  <a:lnTo>
                    <a:pt x="184" y="95"/>
                  </a:lnTo>
                  <a:lnTo>
                    <a:pt x="186" y="95"/>
                  </a:lnTo>
                  <a:lnTo>
                    <a:pt x="188" y="93"/>
                  </a:lnTo>
                  <a:lnTo>
                    <a:pt x="189" y="93"/>
                  </a:lnTo>
                  <a:lnTo>
                    <a:pt x="191" y="93"/>
                  </a:lnTo>
                  <a:lnTo>
                    <a:pt x="193" y="93"/>
                  </a:lnTo>
                  <a:lnTo>
                    <a:pt x="193" y="95"/>
                  </a:lnTo>
                  <a:lnTo>
                    <a:pt x="194" y="97"/>
                  </a:lnTo>
                  <a:lnTo>
                    <a:pt x="196" y="97"/>
                  </a:lnTo>
                  <a:lnTo>
                    <a:pt x="198" y="97"/>
                  </a:lnTo>
                  <a:lnTo>
                    <a:pt x="198" y="95"/>
                  </a:lnTo>
                  <a:lnTo>
                    <a:pt x="199" y="93"/>
                  </a:lnTo>
                  <a:lnTo>
                    <a:pt x="201" y="93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5" y="95"/>
                  </a:lnTo>
                  <a:lnTo>
                    <a:pt x="206" y="95"/>
                  </a:lnTo>
                  <a:lnTo>
                    <a:pt x="208" y="97"/>
                  </a:lnTo>
                  <a:lnTo>
                    <a:pt x="210" y="97"/>
                  </a:lnTo>
                  <a:lnTo>
                    <a:pt x="210" y="95"/>
                  </a:lnTo>
                  <a:lnTo>
                    <a:pt x="211" y="95"/>
                  </a:lnTo>
                  <a:lnTo>
                    <a:pt x="211" y="93"/>
                  </a:lnTo>
                  <a:lnTo>
                    <a:pt x="213" y="93"/>
                  </a:lnTo>
                  <a:lnTo>
                    <a:pt x="215" y="93"/>
                  </a:lnTo>
                  <a:lnTo>
                    <a:pt x="216" y="92"/>
                  </a:lnTo>
                  <a:lnTo>
                    <a:pt x="218" y="93"/>
                  </a:lnTo>
                  <a:lnTo>
                    <a:pt x="220" y="93"/>
                  </a:lnTo>
                  <a:lnTo>
                    <a:pt x="221" y="92"/>
                  </a:lnTo>
                  <a:lnTo>
                    <a:pt x="223" y="93"/>
                  </a:lnTo>
                  <a:lnTo>
                    <a:pt x="225" y="93"/>
                  </a:lnTo>
                  <a:lnTo>
                    <a:pt x="225" y="92"/>
                  </a:lnTo>
                  <a:lnTo>
                    <a:pt x="228" y="92"/>
                  </a:lnTo>
                  <a:lnTo>
                    <a:pt x="230" y="90"/>
                  </a:lnTo>
                  <a:lnTo>
                    <a:pt x="232" y="90"/>
                  </a:lnTo>
                  <a:lnTo>
                    <a:pt x="235" y="89"/>
                  </a:lnTo>
                  <a:lnTo>
                    <a:pt x="237" y="89"/>
                  </a:lnTo>
                  <a:lnTo>
                    <a:pt x="237" y="90"/>
                  </a:lnTo>
                  <a:lnTo>
                    <a:pt x="235" y="93"/>
                  </a:lnTo>
                  <a:lnTo>
                    <a:pt x="237" y="93"/>
                  </a:lnTo>
                  <a:lnTo>
                    <a:pt x="237" y="95"/>
                  </a:lnTo>
                  <a:lnTo>
                    <a:pt x="238" y="95"/>
                  </a:lnTo>
                  <a:lnTo>
                    <a:pt x="240" y="93"/>
                  </a:lnTo>
                  <a:lnTo>
                    <a:pt x="242" y="93"/>
                  </a:lnTo>
                  <a:lnTo>
                    <a:pt x="243" y="93"/>
                  </a:lnTo>
                  <a:lnTo>
                    <a:pt x="245" y="93"/>
                  </a:lnTo>
                  <a:lnTo>
                    <a:pt x="247" y="93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52" y="92"/>
                  </a:lnTo>
                  <a:lnTo>
                    <a:pt x="254" y="90"/>
                  </a:lnTo>
                  <a:lnTo>
                    <a:pt x="254" y="89"/>
                  </a:lnTo>
                  <a:lnTo>
                    <a:pt x="252" y="85"/>
                  </a:lnTo>
                  <a:lnTo>
                    <a:pt x="252" y="84"/>
                  </a:lnTo>
                  <a:lnTo>
                    <a:pt x="252" y="82"/>
                  </a:lnTo>
                  <a:lnTo>
                    <a:pt x="252" y="80"/>
                  </a:lnTo>
                  <a:lnTo>
                    <a:pt x="254" y="79"/>
                  </a:lnTo>
                  <a:lnTo>
                    <a:pt x="254" y="77"/>
                  </a:lnTo>
                  <a:lnTo>
                    <a:pt x="255" y="77"/>
                  </a:lnTo>
                  <a:lnTo>
                    <a:pt x="254" y="75"/>
                  </a:lnTo>
                  <a:lnTo>
                    <a:pt x="254" y="74"/>
                  </a:lnTo>
                  <a:lnTo>
                    <a:pt x="254" y="72"/>
                  </a:lnTo>
                  <a:lnTo>
                    <a:pt x="254" y="70"/>
                  </a:lnTo>
                  <a:lnTo>
                    <a:pt x="254" y="69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0"/>
                  </a:lnTo>
                  <a:lnTo>
                    <a:pt x="259" y="69"/>
                  </a:lnTo>
                  <a:lnTo>
                    <a:pt x="260" y="69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4" y="67"/>
                  </a:lnTo>
                  <a:lnTo>
                    <a:pt x="264" y="66"/>
                  </a:lnTo>
                  <a:lnTo>
                    <a:pt x="265" y="66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7" y="62"/>
                  </a:lnTo>
                  <a:lnTo>
                    <a:pt x="265" y="61"/>
                  </a:lnTo>
                  <a:lnTo>
                    <a:pt x="267" y="61"/>
                  </a:lnTo>
                  <a:lnTo>
                    <a:pt x="267" y="59"/>
                  </a:lnTo>
                  <a:lnTo>
                    <a:pt x="269" y="57"/>
                  </a:lnTo>
                  <a:lnTo>
                    <a:pt x="269" y="56"/>
                  </a:lnTo>
                  <a:lnTo>
                    <a:pt x="270" y="57"/>
                  </a:lnTo>
                  <a:lnTo>
                    <a:pt x="270" y="59"/>
                  </a:lnTo>
                  <a:lnTo>
                    <a:pt x="272" y="59"/>
                  </a:lnTo>
                  <a:lnTo>
                    <a:pt x="272" y="57"/>
                  </a:lnTo>
                  <a:lnTo>
                    <a:pt x="274" y="57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2" y="54"/>
                  </a:lnTo>
                  <a:lnTo>
                    <a:pt x="272" y="52"/>
                  </a:lnTo>
                  <a:lnTo>
                    <a:pt x="272" y="51"/>
                  </a:lnTo>
                  <a:lnTo>
                    <a:pt x="270" y="49"/>
                  </a:lnTo>
                  <a:lnTo>
                    <a:pt x="269" y="49"/>
                  </a:lnTo>
                  <a:lnTo>
                    <a:pt x="269" y="47"/>
                  </a:lnTo>
                  <a:lnTo>
                    <a:pt x="270" y="46"/>
                  </a:lnTo>
                  <a:lnTo>
                    <a:pt x="272" y="44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1"/>
                  </a:lnTo>
                  <a:lnTo>
                    <a:pt x="269" y="41"/>
                  </a:lnTo>
                  <a:lnTo>
                    <a:pt x="270" y="39"/>
                  </a:lnTo>
                  <a:lnTo>
                    <a:pt x="272" y="38"/>
                  </a:lnTo>
                  <a:lnTo>
                    <a:pt x="272" y="36"/>
                  </a:lnTo>
                  <a:lnTo>
                    <a:pt x="272" y="34"/>
                  </a:lnTo>
                  <a:lnTo>
                    <a:pt x="272" y="33"/>
                  </a:lnTo>
                  <a:lnTo>
                    <a:pt x="274" y="33"/>
                  </a:lnTo>
                  <a:lnTo>
                    <a:pt x="275" y="33"/>
                  </a:lnTo>
                  <a:lnTo>
                    <a:pt x="275" y="31"/>
                  </a:lnTo>
                  <a:lnTo>
                    <a:pt x="277" y="31"/>
                  </a:lnTo>
                  <a:lnTo>
                    <a:pt x="277" y="29"/>
                  </a:lnTo>
                  <a:lnTo>
                    <a:pt x="279" y="29"/>
                  </a:lnTo>
                  <a:lnTo>
                    <a:pt x="281" y="29"/>
                  </a:lnTo>
                  <a:lnTo>
                    <a:pt x="284" y="31"/>
                  </a:lnTo>
                  <a:lnTo>
                    <a:pt x="286" y="33"/>
                  </a:lnTo>
                  <a:lnTo>
                    <a:pt x="287" y="33"/>
                  </a:lnTo>
                  <a:lnTo>
                    <a:pt x="289" y="33"/>
                  </a:lnTo>
                  <a:lnTo>
                    <a:pt x="289" y="31"/>
                  </a:lnTo>
                  <a:lnTo>
                    <a:pt x="289" y="29"/>
                  </a:lnTo>
                  <a:lnTo>
                    <a:pt x="291" y="28"/>
                  </a:lnTo>
                  <a:lnTo>
                    <a:pt x="292" y="26"/>
                  </a:lnTo>
                  <a:lnTo>
                    <a:pt x="292" y="24"/>
                  </a:lnTo>
                  <a:lnTo>
                    <a:pt x="291" y="23"/>
                  </a:lnTo>
                  <a:lnTo>
                    <a:pt x="291" y="21"/>
                  </a:lnTo>
                  <a:lnTo>
                    <a:pt x="291" y="20"/>
                  </a:lnTo>
                  <a:lnTo>
                    <a:pt x="292" y="20"/>
                  </a:lnTo>
                  <a:lnTo>
                    <a:pt x="296" y="18"/>
                  </a:lnTo>
                  <a:lnTo>
                    <a:pt x="296" y="16"/>
                  </a:lnTo>
                  <a:lnTo>
                    <a:pt x="297" y="15"/>
                  </a:lnTo>
                  <a:lnTo>
                    <a:pt x="299" y="11"/>
                  </a:lnTo>
                  <a:lnTo>
                    <a:pt x="297" y="11"/>
                  </a:lnTo>
                  <a:lnTo>
                    <a:pt x="297" y="10"/>
                  </a:lnTo>
                  <a:lnTo>
                    <a:pt x="299" y="8"/>
                  </a:lnTo>
                  <a:lnTo>
                    <a:pt x="301" y="8"/>
                  </a:lnTo>
                  <a:lnTo>
                    <a:pt x="301" y="6"/>
                  </a:lnTo>
                  <a:lnTo>
                    <a:pt x="302" y="6"/>
                  </a:lnTo>
                  <a:lnTo>
                    <a:pt x="302" y="5"/>
                  </a:lnTo>
                  <a:lnTo>
                    <a:pt x="302" y="3"/>
                  </a:lnTo>
                  <a:lnTo>
                    <a:pt x="302" y="2"/>
                  </a:lnTo>
                  <a:lnTo>
                    <a:pt x="302" y="0"/>
                  </a:lnTo>
                  <a:lnTo>
                    <a:pt x="314" y="0"/>
                  </a:lnTo>
                  <a:lnTo>
                    <a:pt x="351" y="0"/>
                  </a:lnTo>
                  <a:lnTo>
                    <a:pt x="373" y="0"/>
                  </a:lnTo>
                  <a:lnTo>
                    <a:pt x="375" y="2"/>
                  </a:lnTo>
                  <a:lnTo>
                    <a:pt x="377" y="2"/>
                  </a:lnTo>
                  <a:lnTo>
                    <a:pt x="378" y="3"/>
                  </a:lnTo>
                  <a:lnTo>
                    <a:pt x="378" y="5"/>
                  </a:lnTo>
                  <a:lnTo>
                    <a:pt x="380" y="5"/>
                  </a:lnTo>
                  <a:lnTo>
                    <a:pt x="382" y="5"/>
                  </a:lnTo>
                  <a:lnTo>
                    <a:pt x="384" y="5"/>
                  </a:lnTo>
                  <a:lnTo>
                    <a:pt x="384" y="6"/>
                  </a:lnTo>
                  <a:lnTo>
                    <a:pt x="385" y="6"/>
                  </a:lnTo>
                  <a:lnTo>
                    <a:pt x="387" y="6"/>
                  </a:lnTo>
                  <a:lnTo>
                    <a:pt x="387" y="8"/>
                  </a:lnTo>
                  <a:lnTo>
                    <a:pt x="387" y="10"/>
                  </a:lnTo>
                  <a:lnTo>
                    <a:pt x="389" y="10"/>
                  </a:lnTo>
                  <a:lnTo>
                    <a:pt x="390" y="11"/>
                  </a:lnTo>
                  <a:lnTo>
                    <a:pt x="392" y="13"/>
                  </a:lnTo>
                  <a:lnTo>
                    <a:pt x="392" y="15"/>
                  </a:lnTo>
                  <a:lnTo>
                    <a:pt x="392" y="16"/>
                  </a:lnTo>
                  <a:lnTo>
                    <a:pt x="392" y="18"/>
                  </a:lnTo>
                  <a:lnTo>
                    <a:pt x="392" y="20"/>
                  </a:lnTo>
                  <a:lnTo>
                    <a:pt x="392" y="21"/>
                  </a:lnTo>
                  <a:lnTo>
                    <a:pt x="394" y="21"/>
                  </a:lnTo>
                  <a:lnTo>
                    <a:pt x="395" y="23"/>
                  </a:lnTo>
                  <a:lnTo>
                    <a:pt x="394" y="24"/>
                  </a:lnTo>
                  <a:lnTo>
                    <a:pt x="395" y="24"/>
                  </a:lnTo>
                  <a:lnTo>
                    <a:pt x="397" y="26"/>
                  </a:lnTo>
                  <a:lnTo>
                    <a:pt x="399" y="26"/>
                  </a:lnTo>
                  <a:lnTo>
                    <a:pt x="399" y="28"/>
                  </a:lnTo>
                  <a:lnTo>
                    <a:pt x="400" y="28"/>
                  </a:lnTo>
                  <a:lnTo>
                    <a:pt x="402" y="28"/>
                  </a:lnTo>
                  <a:lnTo>
                    <a:pt x="402" y="29"/>
                  </a:lnTo>
                  <a:lnTo>
                    <a:pt x="404" y="29"/>
                  </a:lnTo>
                  <a:lnTo>
                    <a:pt x="404" y="31"/>
                  </a:lnTo>
                  <a:lnTo>
                    <a:pt x="404" y="33"/>
                  </a:lnTo>
                  <a:lnTo>
                    <a:pt x="404" y="34"/>
                  </a:lnTo>
                  <a:lnTo>
                    <a:pt x="404" y="36"/>
                  </a:lnTo>
                  <a:lnTo>
                    <a:pt x="406" y="36"/>
                  </a:lnTo>
                  <a:lnTo>
                    <a:pt x="406" y="38"/>
                  </a:lnTo>
                  <a:lnTo>
                    <a:pt x="407" y="38"/>
                  </a:lnTo>
                  <a:lnTo>
                    <a:pt x="409" y="38"/>
                  </a:lnTo>
                  <a:lnTo>
                    <a:pt x="409" y="36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2" y="34"/>
                  </a:lnTo>
                  <a:lnTo>
                    <a:pt x="414" y="34"/>
                  </a:lnTo>
                  <a:lnTo>
                    <a:pt x="414" y="36"/>
                  </a:lnTo>
                  <a:lnTo>
                    <a:pt x="416" y="38"/>
                  </a:lnTo>
                  <a:lnTo>
                    <a:pt x="417" y="38"/>
                  </a:lnTo>
                  <a:lnTo>
                    <a:pt x="419" y="38"/>
                  </a:lnTo>
                  <a:lnTo>
                    <a:pt x="421" y="38"/>
                  </a:lnTo>
                  <a:lnTo>
                    <a:pt x="422" y="39"/>
                  </a:lnTo>
                  <a:lnTo>
                    <a:pt x="422" y="41"/>
                  </a:lnTo>
                  <a:lnTo>
                    <a:pt x="421" y="43"/>
                  </a:lnTo>
                  <a:lnTo>
                    <a:pt x="421" y="44"/>
                  </a:lnTo>
                  <a:lnTo>
                    <a:pt x="422" y="47"/>
                  </a:lnTo>
                  <a:lnTo>
                    <a:pt x="422" y="49"/>
                  </a:lnTo>
                  <a:lnTo>
                    <a:pt x="424" y="49"/>
                  </a:lnTo>
                  <a:lnTo>
                    <a:pt x="424" y="51"/>
                  </a:lnTo>
                  <a:lnTo>
                    <a:pt x="424" y="52"/>
                  </a:lnTo>
                  <a:lnTo>
                    <a:pt x="426" y="54"/>
                  </a:lnTo>
                  <a:lnTo>
                    <a:pt x="426" y="56"/>
                  </a:lnTo>
                  <a:lnTo>
                    <a:pt x="424" y="56"/>
                  </a:lnTo>
                  <a:lnTo>
                    <a:pt x="424" y="57"/>
                  </a:lnTo>
                  <a:lnTo>
                    <a:pt x="424" y="59"/>
                  </a:lnTo>
                  <a:lnTo>
                    <a:pt x="426" y="59"/>
                  </a:lnTo>
                  <a:lnTo>
                    <a:pt x="427" y="61"/>
                  </a:lnTo>
                  <a:lnTo>
                    <a:pt x="429" y="62"/>
                  </a:lnTo>
                  <a:lnTo>
                    <a:pt x="429" y="61"/>
                  </a:lnTo>
                  <a:lnTo>
                    <a:pt x="429" y="59"/>
                  </a:lnTo>
                  <a:lnTo>
                    <a:pt x="429" y="57"/>
                  </a:lnTo>
                  <a:lnTo>
                    <a:pt x="431" y="56"/>
                  </a:lnTo>
                  <a:lnTo>
                    <a:pt x="433" y="56"/>
                  </a:lnTo>
                  <a:lnTo>
                    <a:pt x="434" y="57"/>
                  </a:lnTo>
                  <a:lnTo>
                    <a:pt x="436" y="57"/>
                  </a:lnTo>
                  <a:lnTo>
                    <a:pt x="438" y="57"/>
                  </a:lnTo>
                  <a:lnTo>
                    <a:pt x="439" y="57"/>
                  </a:lnTo>
                  <a:lnTo>
                    <a:pt x="439" y="61"/>
                  </a:lnTo>
                  <a:lnTo>
                    <a:pt x="438" y="61"/>
                  </a:lnTo>
                  <a:lnTo>
                    <a:pt x="438" y="62"/>
                  </a:lnTo>
                  <a:lnTo>
                    <a:pt x="439" y="64"/>
                  </a:lnTo>
                  <a:lnTo>
                    <a:pt x="441" y="66"/>
                  </a:lnTo>
                  <a:lnTo>
                    <a:pt x="439" y="67"/>
                  </a:lnTo>
                  <a:lnTo>
                    <a:pt x="441" y="67"/>
                  </a:lnTo>
                  <a:lnTo>
                    <a:pt x="441" y="69"/>
                  </a:lnTo>
                  <a:lnTo>
                    <a:pt x="443" y="69"/>
                  </a:lnTo>
                  <a:lnTo>
                    <a:pt x="441" y="70"/>
                  </a:lnTo>
                  <a:lnTo>
                    <a:pt x="444" y="75"/>
                  </a:lnTo>
                  <a:lnTo>
                    <a:pt x="444" y="77"/>
                  </a:lnTo>
                  <a:lnTo>
                    <a:pt x="446" y="77"/>
                  </a:lnTo>
                  <a:lnTo>
                    <a:pt x="448" y="77"/>
                  </a:lnTo>
                  <a:lnTo>
                    <a:pt x="449" y="77"/>
                  </a:lnTo>
                  <a:lnTo>
                    <a:pt x="451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4" y="77"/>
                  </a:lnTo>
                  <a:lnTo>
                    <a:pt x="454" y="79"/>
                  </a:lnTo>
                  <a:lnTo>
                    <a:pt x="456" y="79"/>
                  </a:lnTo>
                  <a:lnTo>
                    <a:pt x="456" y="80"/>
                  </a:lnTo>
                  <a:lnTo>
                    <a:pt x="458" y="82"/>
                  </a:lnTo>
                  <a:lnTo>
                    <a:pt x="458" y="84"/>
                  </a:lnTo>
                  <a:lnTo>
                    <a:pt x="460" y="84"/>
                  </a:lnTo>
                  <a:lnTo>
                    <a:pt x="461" y="84"/>
                  </a:lnTo>
                  <a:lnTo>
                    <a:pt x="463" y="84"/>
                  </a:lnTo>
                  <a:lnTo>
                    <a:pt x="465" y="84"/>
                  </a:lnTo>
                  <a:lnTo>
                    <a:pt x="466" y="82"/>
                  </a:lnTo>
                  <a:lnTo>
                    <a:pt x="468" y="82"/>
                  </a:lnTo>
                  <a:lnTo>
                    <a:pt x="470" y="82"/>
                  </a:lnTo>
                  <a:lnTo>
                    <a:pt x="470" y="79"/>
                  </a:lnTo>
                  <a:lnTo>
                    <a:pt x="470" y="77"/>
                  </a:lnTo>
                  <a:lnTo>
                    <a:pt x="470" y="75"/>
                  </a:lnTo>
                  <a:lnTo>
                    <a:pt x="471" y="75"/>
                  </a:lnTo>
                  <a:lnTo>
                    <a:pt x="471" y="74"/>
                  </a:lnTo>
                  <a:lnTo>
                    <a:pt x="471" y="72"/>
                  </a:lnTo>
                  <a:lnTo>
                    <a:pt x="471" y="70"/>
                  </a:lnTo>
                  <a:lnTo>
                    <a:pt x="473" y="70"/>
                  </a:lnTo>
                  <a:lnTo>
                    <a:pt x="475" y="72"/>
                  </a:lnTo>
                  <a:lnTo>
                    <a:pt x="476" y="72"/>
                  </a:lnTo>
                  <a:lnTo>
                    <a:pt x="478" y="72"/>
                  </a:lnTo>
                  <a:lnTo>
                    <a:pt x="478" y="70"/>
                  </a:lnTo>
                  <a:lnTo>
                    <a:pt x="480" y="70"/>
                  </a:lnTo>
                  <a:lnTo>
                    <a:pt x="480" y="69"/>
                  </a:lnTo>
                  <a:lnTo>
                    <a:pt x="482" y="69"/>
                  </a:lnTo>
                  <a:lnTo>
                    <a:pt x="480" y="67"/>
                  </a:lnTo>
                  <a:lnTo>
                    <a:pt x="482" y="67"/>
                  </a:lnTo>
                  <a:lnTo>
                    <a:pt x="483" y="66"/>
                  </a:lnTo>
                  <a:lnTo>
                    <a:pt x="483" y="67"/>
                  </a:lnTo>
                  <a:lnTo>
                    <a:pt x="485" y="67"/>
                  </a:lnTo>
                  <a:lnTo>
                    <a:pt x="485" y="69"/>
                  </a:lnTo>
                  <a:lnTo>
                    <a:pt x="487" y="67"/>
                  </a:lnTo>
                  <a:lnTo>
                    <a:pt x="488" y="67"/>
                  </a:lnTo>
                  <a:lnTo>
                    <a:pt x="490" y="69"/>
                  </a:lnTo>
                  <a:lnTo>
                    <a:pt x="492" y="69"/>
                  </a:lnTo>
                  <a:lnTo>
                    <a:pt x="492" y="70"/>
                  </a:lnTo>
                  <a:lnTo>
                    <a:pt x="492" y="72"/>
                  </a:lnTo>
                  <a:lnTo>
                    <a:pt x="493" y="74"/>
                  </a:lnTo>
                  <a:lnTo>
                    <a:pt x="493" y="75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7" y="77"/>
                  </a:lnTo>
                  <a:lnTo>
                    <a:pt x="498" y="77"/>
                  </a:lnTo>
                  <a:lnTo>
                    <a:pt x="500" y="79"/>
                  </a:lnTo>
                  <a:lnTo>
                    <a:pt x="502" y="79"/>
                  </a:lnTo>
                  <a:lnTo>
                    <a:pt x="502" y="80"/>
                  </a:lnTo>
                  <a:lnTo>
                    <a:pt x="502" y="82"/>
                  </a:lnTo>
                  <a:lnTo>
                    <a:pt x="503" y="82"/>
                  </a:lnTo>
                  <a:lnTo>
                    <a:pt x="503" y="84"/>
                  </a:lnTo>
                  <a:lnTo>
                    <a:pt x="505" y="84"/>
                  </a:lnTo>
                  <a:lnTo>
                    <a:pt x="505" y="85"/>
                  </a:lnTo>
                  <a:lnTo>
                    <a:pt x="505" y="87"/>
                  </a:lnTo>
                  <a:lnTo>
                    <a:pt x="507" y="87"/>
                  </a:lnTo>
                  <a:lnTo>
                    <a:pt x="505" y="89"/>
                  </a:lnTo>
                  <a:lnTo>
                    <a:pt x="503" y="90"/>
                  </a:lnTo>
                  <a:lnTo>
                    <a:pt x="503" y="92"/>
                  </a:lnTo>
                  <a:lnTo>
                    <a:pt x="502" y="93"/>
                  </a:lnTo>
                  <a:lnTo>
                    <a:pt x="502" y="95"/>
                  </a:lnTo>
                  <a:lnTo>
                    <a:pt x="502" y="97"/>
                  </a:lnTo>
                  <a:lnTo>
                    <a:pt x="500" y="98"/>
                  </a:lnTo>
                  <a:lnTo>
                    <a:pt x="500" y="100"/>
                  </a:lnTo>
                  <a:lnTo>
                    <a:pt x="500" y="102"/>
                  </a:lnTo>
                  <a:lnTo>
                    <a:pt x="498" y="102"/>
                  </a:lnTo>
                  <a:lnTo>
                    <a:pt x="498" y="103"/>
                  </a:lnTo>
                  <a:lnTo>
                    <a:pt x="498" y="105"/>
                  </a:lnTo>
                  <a:lnTo>
                    <a:pt x="498" y="107"/>
                  </a:lnTo>
                  <a:lnTo>
                    <a:pt x="498" y="108"/>
                  </a:lnTo>
                  <a:lnTo>
                    <a:pt x="500" y="108"/>
                  </a:lnTo>
                  <a:lnTo>
                    <a:pt x="500" y="110"/>
                  </a:lnTo>
                  <a:lnTo>
                    <a:pt x="502" y="112"/>
                  </a:lnTo>
                  <a:lnTo>
                    <a:pt x="502" y="113"/>
                  </a:lnTo>
                  <a:lnTo>
                    <a:pt x="502" y="115"/>
                  </a:lnTo>
                  <a:lnTo>
                    <a:pt x="502" y="116"/>
                  </a:lnTo>
                  <a:lnTo>
                    <a:pt x="502" y="118"/>
                  </a:lnTo>
                  <a:lnTo>
                    <a:pt x="500" y="118"/>
                  </a:lnTo>
                  <a:lnTo>
                    <a:pt x="498" y="118"/>
                  </a:lnTo>
                  <a:lnTo>
                    <a:pt x="497" y="116"/>
                  </a:lnTo>
                  <a:lnTo>
                    <a:pt x="495" y="116"/>
                  </a:lnTo>
                  <a:lnTo>
                    <a:pt x="495" y="118"/>
                  </a:lnTo>
                  <a:lnTo>
                    <a:pt x="493" y="118"/>
                  </a:lnTo>
                  <a:lnTo>
                    <a:pt x="492" y="118"/>
                  </a:lnTo>
                  <a:lnTo>
                    <a:pt x="492" y="120"/>
                  </a:lnTo>
                  <a:lnTo>
                    <a:pt x="492" y="121"/>
                  </a:lnTo>
                  <a:lnTo>
                    <a:pt x="493" y="120"/>
                  </a:lnTo>
                  <a:lnTo>
                    <a:pt x="493" y="121"/>
                  </a:lnTo>
                  <a:lnTo>
                    <a:pt x="493" y="123"/>
                  </a:lnTo>
                  <a:lnTo>
                    <a:pt x="493" y="125"/>
                  </a:lnTo>
                  <a:lnTo>
                    <a:pt x="492" y="126"/>
                  </a:lnTo>
                  <a:lnTo>
                    <a:pt x="492" y="128"/>
                  </a:lnTo>
                  <a:lnTo>
                    <a:pt x="493" y="128"/>
                  </a:lnTo>
                  <a:lnTo>
                    <a:pt x="495" y="130"/>
                  </a:lnTo>
                  <a:lnTo>
                    <a:pt x="497" y="128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8" y="131"/>
                  </a:lnTo>
                  <a:lnTo>
                    <a:pt x="498" y="133"/>
                  </a:lnTo>
                  <a:lnTo>
                    <a:pt x="498" y="135"/>
                  </a:lnTo>
                  <a:lnTo>
                    <a:pt x="497" y="136"/>
                  </a:lnTo>
                  <a:lnTo>
                    <a:pt x="497" y="138"/>
                  </a:lnTo>
                  <a:lnTo>
                    <a:pt x="497" y="139"/>
                  </a:lnTo>
                  <a:lnTo>
                    <a:pt x="498" y="139"/>
                  </a:lnTo>
                  <a:lnTo>
                    <a:pt x="500" y="141"/>
                  </a:lnTo>
                  <a:lnTo>
                    <a:pt x="502" y="141"/>
                  </a:lnTo>
                  <a:lnTo>
                    <a:pt x="500" y="141"/>
                  </a:lnTo>
                  <a:lnTo>
                    <a:pt x="500" y="143"/>
                  </a:lnTo>
                  <a:lnTo>
                    <a:pt x="498" y="143"/>
                  </a:lnTo>
                  <a:lnTo>
                    <a:pt x="500" y="143"/>
                  </a:lnTo>
                  <a:lnTo>
                    <a:pt x="500" y="144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6"/>
                  </a:lnTo>
                  <a:lnTo>
                    <a:pt x="503" y="148"/>
                  </a:lnTo>
                  <a:lnTo>
                    <a:pt x="503" y="149"/>
                  </a:lnTo>
                  <a:lnTo>
                    <a:pt x="503" y="151"/>
                  </a:lnTo>
                  <a:lnTo>
                    <a:pt x="503" y="153"/>
                  </a:lnTo>
                  <a:lnTo>
                    <a:pt x="505" y="153"/>
                  </a:lnTo>
                  <a:lnTo>
                    <a:pt x="505" y="154"/>
                  </a:lnTo>
                  <a:lnTo>
                    <a:pt x="503" y="156"/>
                  </a:lnTo>
                  <a:lnTo>
                    <a:pt x="503" y="158"/>
                  </a:lnTo>
                  <a:lnTo>
                    <a:pt x="503" y="159"/>
                  </a:lnTo>
                  <a:lnTo>
                    <a:pt x="502" y="159"/>
                  </a:lnTo>
                  <a:lnTo>
                    <a:pt x="502" y="161"/>
                  </a:lnTo>
                  <a:lnTo>
                    <a:pt x="500" y="161"/>
                  </a:lnTo>
                  <a:lnTo>
                    <a:pt x="498" y="161"/>
                  </a:lnTo>
                  <a:lnTo>
                    <a:pt x="497" y="161"/>
                  </a:lnTo>
                  <a:lnTo>
                    <a:pt x="497" y="162"/>
                  </a:lnTo>
                  <a:lnTo>
                    <a:pt x="498" y="162"/>
                  </a:lnTo>
                  <a:lnTo>
                    <a:pt x="500" y="162"/>
                  </a:lnTo>
                  <a:lnTo>
                    <a:pt x="500" y="164"/>
                  </a:lnTo>
                  <a:lnTo>
                    <a:pt x="500" y="166"/>
                  </a:lnTo>
                  <a:lnTo>
                    <a:pt x="500" y="167"/>
                  </a:lnTo>
                  <a:lnTo>
                    <a:pt x="502" y="167"/>
                  </a:lnTo>
                  <a:lnTo>
                    <a:pt x="502" y="169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72"/>
                  </a:lnTo>
                  <a:lnTo>
                    <a:pt x="502" y="174"/>
                  </a:lnTo>
                  <a:lnTo>
                    <a:pt x="503" y="174"/>
                  </a:lnTo>
                  <a:lnTo>
                    <a:pt x="503" y="176"/>
                  </a:lnTo>
                  <a:lnTo>
                    <a:pt x="503" y="177"/>
                  </a:lnTo>
                  <a:lnTo>
                    <a:pt x="502" y="177"/>
                  </a:lnTo>
                  <a:lnTo>
                    <a:pt x="502" y="179"/>
                  </a:lnTo>
                  <a:lnTo>
                    <a:pt x="502" y="181"/>
                  </a:lnTo>
                  <a:lnTo>
                    <a:pt x="502" y="182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2" y="184"/>
                  </a:lnTo>
                  <a:lnTo>
                    <a:pt x="502" y="185"/>
                  </a:lnTo>
                  <a:lnTo>
                    <a:pt x="500" y="185"/>
                  </a:lnTo>
                  <a:lnTo>
                    <a:pt x="500" y="187"/>
                  </a:lnTo>
                  <a:lnTo>
                    <a:pt x="500" y="189"/>
                  </a:lnTo>
                  <a:lnTo>
                    <a:pt x="498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7" y="194"/>
                  </a:lnTo>
                  <a:lnTo>
                    <a:pt x="495" y="195"/>
                  </a:lnTo>
                  <a:lnTo>
                    <a:pt x="495" y="197"/>
                  </a:lnTo>
                  <a:lnTo>
                    <a:pt x="495" y="199"/>
                  </a:lnTo>
                  <a:lnTo>
                    <a:pt x="495" y="200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5" y="202"/>
                  </a:lnTo>
                  <a:lnTo>
                    <a:pt x="497" y="202"/>
                  </a:lnTo>
                  <a:lnTo>
                    <a:pt x="498" y="204"/>
                  </a:lnTo>
                  <a:lnTo>
                    <a:pt x="498" y="205"/>
                  </a:lnTo>
                  <a:lnTo>
                    <a:pt x="497" y="205"/>
                  </a:lnTo>
                  <a:lnTo>
                    <a:pt x="497" y="207"/>
                  </a:lnTo>
                  <a:lnTo>
                    <a:pt x="497" y="208"/>
                  </a:lnTo>
                  <a:lnTo>
                    <a:pt x="497" y="210"/>
                  </a:lnTo>
                  <a:lnTo>
                    <a:pt x="497" y="212"/>
                  </a:lnTo>
                  <a:lnTo>
                    <a:pt x="498" y="212"/>
                  </a:lnTo>
                  <a:lnTo>
                    <a:pt x="498" y="213"/>
                  </a:lnTo>
                  <a:lnTo>
                    <a:pt x="500" y="215"/>
                  </a:lnTo>
                  <a:lnTo>
                    <a:pt x="498" y="215"/>
                  </a:lnTo>
                  <a:lnTo>
                    <a:pt x="498" y="217"/>
                  </a:lnTo>
                  <a:lnTo>
                    <a:pt x="500" y="217"/>
                  </a:lnTo>
                  <a:lnTo>
                    <a:pt x="500" y="218"/>
                  </a:lnTo>
                  <a:lnTo>
                    <a:pt x="502" y="218"/>
                  </a:lnTo>
                  <a:lnTo>
                    <a:pt x="502" y="220"/>
                  </a:lnTo>
                  <a:lnTo>
                    <a:pt x="503" y="220"/>
                  </a:lnTo>
                  <a:lnTo>
                    <a:pt x="503" y="222"/>
                  </a:lnTo>
                  <a:lnTo>
                    <a:pt x="503" y="223"/>
                  </a:lnTo>
                  <a:lnTo>
                    <a:pt x="505" y="223"/>
                  </a:lnTo>
                  <a:lnTo>
                    <a:pt x="505" y="225"/>
                  </a:lnTo>
                  <a:lnTo>
                    <a:pt x="507" y="225"/>
                  </a:lnTo>
                  <a:lnTo>
                    <a:pt x="505" y="225"/>
                  </a:lnTo>
                  <a:lnTo>
                    <a:pt x="507" y="225"/>
                  </a:lnTo>
                  <a:lnTo>
                    <a:pt x="507" y="227"/>
                  </a:lnTo>
                  <a:lnTo>
                    <a:pt x="507" y="228"/>
                  </a:lnTo>
                  <a:lnTo>
                    <a:pt x="507" y="230"/>
                  </a:lnTo>
                  <a:lnTo>
                    <a:pt x="507" y="231"/>
                  </a:lnTo>
                  <a:lnTo>
                    <a:pt x="505" y="231"/>
                  </a:lnTo>
                  <a:lnTo>
                    <a:pt x="505" y="233"/>
                  </a:lnTo>
                  <a:lnTo>
                    <a:pt x="505" y="235"/>
                  </a:lnTo>
                  <a:lnTo>
                    <a:pt x="505" y="236"/>
                  </a:lnTo>
                  <a:lnTo>
                    <a:pt x="507" y="236"/>
                  </a:lnTo>
                  <a:lnTo>
                    <a:pt x="507" y="238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5" y="241"/>
                  </a:lnTo>
                  <a:lnTo>
                    <a:pt x="505" y="243"/>
                  </a:lnTo>
                  <a:lnTo>
                    <a:pt x="505" y="245"/>
                  </a:lnTo>
                  <a:lnTo>
                    <a:pt x="505" y="246"/>
                  </a:lnTo>
                  <a:lnTo>
                    <a:pt x="505" y="248"/>
                  </a:lnTo>
                  <a:lnTo>
                    <a:pt x="505" y="249"/>
                  </a:lnTo>
                  <a:lnTo>
                    <a:pt x="503" y="249"/>
                  </a:lnTo>
                  <a:lnTo>
                    <a:pt x="503" y="251"/>
                  </a:lnTo>
                  <a:lnTo>
                    <a:pt x="503" y="253"/>
                  </a:lnTo>
                  <a:lnTo>
                    <a:pt x="505" y="253"/>
                  </a:lnTo>
                  <a:lnTo>
                    <a:pt x="507" y="253"/>
                  </a:lnTo>
                  <a:lnTo>
                    <a:pt x="505" y="254"/>
                  </a:lnTo>
                  <a:lnTo>
                    <a:pt x="505" y="256"/>
                  </a:lnTo>
                  <a:lnTo>
                    <a:pt x="505" y="258"/>
                  </a:lnTo>
                  <a:lnTo>
                    <a:pt x="505" y="259"/>
                  </a:lnTo>
                  <a:lnTo>
                    <a:pt x="507" y="259"/>
                  </a:lnTo>
                  <a:lnTo>
                    <a:pt x="507" y="261"/>
                  </a:lnTo>
                  <a:lnTo>
                    <a:pt x="505" y="261"/>
                  </a:lnTo>
                  <a:lnTo>
                    <a:pt x="505" y="259"/>
                  </a:lnTo>
                  <a:lnTo>
                    <a:pt x="503" y="259"/>
                  </a:lnTo>
                  <a:lnTo>
                    <a:pt x="503" y="261"/>
                  </a:lnTo>
                  <a:lnTo>
                    <a:pt x="503" y="263"/>
                  </a:lnTo>
                  <a:lnTo>
                    <a:pt x="502" y="263"/>
                  </a:lnTo>
                  <a:lnTo>
                    <a:pt x="503" y="264"/>
                  </a:lnTo>
                  <a:lnTo>
                    <a:pt x="502" y="264"/>
                  </a:lnTo>
                  <a:lnTo>
                    <a:pt x="502" y="266"/>
                  </a:lnTo>
                  <a:lnTo>
                    <a:pt x="502" y="268"/>
                  </a:lnTo>
                  <a:lnTo>
                    <a:pt x="502" y="269"/>
                  </a:lnTo>
                  <a:lnTo>
                    <a:pt x="502" y="271"/>
                  </a:lnTo>
                  <a:lnTo>
                    <a:pt x="502" y="272"/>
                  </a:lnTo>
                  <a:lnTo>
                    <a:pt x="502" y="274"/>
                  </a:lnTo>
                  <a:lnTo>
                    <a:pt x="502" y="276"/>
                  </a:lnTo>
                  <a:lnTo>
                    <a:pt x="502" y="277"/>
                  </a:lnTo>
                  <a:lnTo>
                    <a:pt x="500" y="277"/>
                  </a:lnTo>
                  <a:lnTo>
                    <a:pt x="498" y="277"/>
                  </a:lnTo>
                  <a:lnTo>
                    <a:pt x="510" y="277"/>
                  </a:lnTo>
                  <a:lnTo>
                    <a:pt x="551" y="279"/>
                  </a:lnTo>
                  <a:lnTo>
                    <a:pt x="603" y="279"/>
                  </a:lnTo>
                  <a:lnTo>
                    <a:pt x="603" y="281"/>
                  </a:lnTo>
                  <a:lnTo>
                    <a:pt x="605" y="281"/>
                  </a:lnTo>
                  <a:lnTo>
                    <a:pt x="603" y="282"/>
                  </a:lnTo>
                  <a:lnTo>
                    <a:pt x="605" y="282"/>
                  </a:lnTo>
                  <a:lnTo>
                    <a:pt x="607" y="282"/>
                  </a:lnTo>
                  <a:lnTo>
                    <a:pt x="607" y="284"/>
                  </a:lnTo>
                  <a:lnTo>
                    <a:pt x="607" y="286"/>
                  </a:lnTo>
                  <a:lnTo>
                    <a:pt x="608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0" y="287"/>
                  </a:lnTo>
                  <a:lnTo>
                    <a:pt x="612" y="289"/>
                  </a:lnTo>
                  <a:lnTo>
                    <a:pt x="613" y="289"/>
                  </a:lnTo>
                  <a:lnTo>
                    <a:pt x="613" y="287"/>
                  </a:lnTo>
                  <a:lnTo>
                    <a:pt x="613" y="286"/>
                  </a:lnTo>
                  <a:lnTo>
                    <a:pt x="613" y="287"/>
                  </a:lnTo>
                  <a:lnTo>
                    <a:pt x="615" y="287"/>
                  </a:lnTo>
                  <a:lnTo>
                    <a:pt x="615" y="286"/>
                  </a:lnTo>
                  <a:lnTo>
                    <a:pt x="617" y="286"/>
                  </a:lnTo>
                  <a:lnTo>
                    <a:pt x="617" y="284"/>
                  </a:lnTo>
                  <a:lnTo>
                    <a:pt x="618" y="286"/>
                  </a:lnTo>
                  <a:lnTo>
                    <a:pt x="620" y="286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2" y="289"/>
                  </a:lnTo>
                  <a:lnTo>
                    <a:pt x="623" y="289"/>
                  </a:lnTo>
                  <a:lnTo>
                    <a:pt x="623" y="287"/>
                  </a:lnTo>
                  <a:lnTo>
                    <a:pt x="623" y="289"/>
                  </a:lnTo>
                  <a:lnTo>
                    <a:pt x="625" y="289"/>
                  </a:lnTo>
                  <a:lnTo>
                    <a:pt x="627" y="289"/>
                  </a:lnTo>
                  <a:lnTo>
                    <a:pt x="627" y="291"/>
                  </a:lnTo>
                  <a:lnTo>
                    <a:pt x="627" y="289"/>
                  </a:lnTo>
                  <a:lnTo>
                    <a:pt x="628" y="291"/>
                  </a:lnTo>
                  <a:lnTo>
                    <a:pt x="628" y="289"/>
                  </a:lnTo>
                  <a:lnTo>
                    <a:pt x="630" y="289"/>
                  </a:lnTo>
                  <a:lnTo>
                    <a:pt x="630" y="287"/>
                  </a:lnTo>
                  <a:lnTo>
                    <a:pt x="632" y="289"/>
                  </a:lnTo>
                  <a:lnTo>
                    <a:pt x="634" y="289"/>
                  </a:lnTo>
                  <a:lnTo>
                    <a:pt x="635" y="289"/>
                  </a:lnTo>
                  <a:lnTo>
                    <a:pt x="637" y="289"/>
                  </a:lnTo>
                  <a:lnTo>
                    <a:pt x="639" y="289"/>
                  </a:lnTo>
                  <a:lnTo>
                    <a:pt x="640" y="291"/>
                  </a:lnTo>
                  <a:lnTo>
                    <a:pt x="642" y="291"/>
                  </a:lnTo>
                  <a:lnTo>
                    <a:pt x="644" y="291"/>
                  </a:lnTo>
                  <a:lnTo>
                    <a:pt x="645" y="291"/>
                  </a:lnTo>
                  <a:lnTo>
                    <a:pt x="647" y="291"/>
                  </a:lnTo>
                  <a:lnTo>
                    <a:pt x="649" y="291"/>
                  </a:lnTo>
                  <a:lnTo>
                    <a:pt x="649" y="292"/>
                  </a:lnTo>
                  <a:lnTo>
                    <a:pt x="647" y="292"/>
                  </a:lnTo>
                  <a:lnTo>
                    <a:pt x="647" y="294"/>
                  </a:lnTo>
                  <a:lnTo>
                    <a:pt x="647" y="295"/>
                  </a:lnTo>
                  <a:lnTo>
                    <a:pt x="649" y="295"/>
                  </a:lnTo>
                  <a:lnTo>
                    <a:pt x="649" y="297"/>
                  </a:lnTo>
                  <a:lnTo>
                    <a:pt x="649" y="299"/>
                  </a:lnTo>
                  <a:lnTo>
                    <a:pt x="647" y="299"/>
                  </a:lnTo>
                  <a:lnTo>
                    <a:pt x="647" y="300"/>
                  </a:lnTo>
                  <a:lnTo>
                    <a:pt x="649" y="302"/>
                  </a:lnTo>
                  <a:lnTo>
                    <a:pt x="649" y="304"/>
                  </a:lnTo>
                  <a:lnTo>
                    <a:pt x="650" y="305"/>
                  </a:lnTo>
                  <a:lnTo>
                    <a:pt x="650" y="307"/>
                  </a:lnTo>
                  <a:lnTo>
                    <a:pt x="652" y="307"/>
                  </a:lnTo>
                  <a:lnTo>
                    <a:pt x="652" y="309"/>
                  </a:lnTo>
                  <a:lnTo>
                    <a:pt x="654" y="309"/>
                  </a:lnTo>
                  <a:lnTo>
                    <a:pt x="654" y="310"/>
                  </a:lnTo>
                  <a:lnTo>
                    <a:pt x="654" y="312"/>
                  </a:lnTo>
                  <a:lnTo>
                    <a:pt x="654" y="314"/>
                  </a:lnTo>
                  <a:lnTo>
                    <a:pt x="654" y="315"/>
                  </a:lnTo>
                  <a:lnTo>
                    <a:pt x="654" y="317"/>
                  </a:lnTo>
                  <a:lnTo>
                    <a:pt x="652" y="317"/>
                  </a:lnTo>
                  <a:lnTo>
                    <a:pt x="654" y="317"/>
                  </a:lnTo>
                  <a:lnTo>
                    <a:pt x="652" y="318"/>
                  </a:lnTo>
                  <a:lnTo>
                    <a:pt x="650" y="318"/>
                  </a:lnTo>
                  <a:lnTo>
                    <a:pt x="650" y="320"/>
                  </a:lnTo>
                  <a:lnTo>
                    <a:pt x="649" y="320"/>
                  </a:lnTo>
                  <a:lnTo>
                    <a:pt x="649" y="322"/>
                  </a:lnTo>
                  <a:lnTo>
                    <a:pt x="647" y="322"/>
                  </a:lnTo>
                  <a:lnTo>
                    <a:pt x="647" y="323"/>
                  </a:lnTo>
                  <a:lnTo>
                    <a:pt x="645" y="323"/>
                  </a:lnTo>
                  <a:lnTo>
                    <a:pt x="644" y="325"/>
                  </a:lnTo>
                  <a:lnTo>
                    <a:pt x="644" y="327"/>
                  </a:lnTo>
                  <a:lnTo>
                    <a:pt x="642" y="327"/>
                  </a:lnTo>
                  <a:lnTo>
                    <a:pt x="642" y="328"/>
                  </a:lnTo>
                  <a:lnTo>
                    <a:pt x="640" y="328"/>
                  </a:lnTo>
                  <a:lnTo>
                    <a:pt x="640" y="330"/>
                  </a:lnTo>
                  <a:lnTo>
                    <a:pt x="639" y="330"/>
                  </a:lnTo>
                  <a:lnTo>
                    <a:pt x="639" y="332"/>
                  </a:lnTo>
                  <a:lnTo>
                    <a:pt x="637" y="332"/>
                  </a:lnTo>
                  <a:lnTo>
                    <a:pt x="637" y="330"/>
                  </a:lnTo>
                  <a:lnTo>
                    <a:pt x="637" y="332"/>
                  </a:lnTo>
                  <a:lnTo>
                    <a:pt x="639" y="332"/>
                  </a:lnTo>
                  <a:lnTo>
                    <a:pt x="637" y="332"/>
                  </a:lnTo>
                  <a:lnTo>
                    <a:pt x="637" y="333"/>
                  </a:lnTo>
                  <a:lnTo>
                    <a:pt x="637" y="332"/>
                  </a:lnTo>
                  <a:lnTo>
                    <a:pt x="637" y="333"/>
                  </a:lnTo>
                  <a:lnTo>
                    <a:pt x="635" y="333"/>
                  </a:lnTo>
                  <a:lnTo>
                    <a:pt x="635" y="335"/>
                  </a:lnTo>
                  <a:lnTo>
                    <a:pt x="635" y="337"/>
                  </a:lnTo>
                  <a:lnTo>
                    <a:pt x="635" y="338"/>
                  </a:lnTo>
                  <a:lnTo>
                    <a:pt x="635" y="340"/>
                  </a:lnTo>
                  <a:lnTo>
                    <a:pt x="635" y="341"/>
                  </a:lnTo>
                  <a:lnTo>
                    <a:pt x="635" y="343"/>
                  </a:lnTo>
                  <a:lnTo>
                    <a:pt x="635" y="345"/>
                  </a:lnTo>
                  <a:lnTo>
                    <a:pt x="635" y="346"/>
                  </a:lnTo>
                  <a:lnTo>
                    <a:pt x="635" y="348"/>
                  </a:lnTo>
                  <a:lnTo>
                    <a:pt x="635" y="350"/>
                  </a:lnTo>
                  <a:lnTo>
                    <a:pt x="637" y="350"/>
                  </a:lnTo>
                  <a:lnTo>
                    <a:pt x="637" y="351"/>
                  </a:lnTo>
                  <a:lnTo>
                    <a:pt x="635" y="351"/>
                  </a:lnTo>
                  <a:lnTo>
                    <a:pt x="637" y="351"/>
                  </a:lnTo>
                  <a:lnTo>
                    <a:pt x="635" y="351"/>
                  </a:lnTo>
                  <a:lnTo>
                    <a:pt x="637" y="351"/>
                  </a:lnTo>
                  <a:lnTo>
                    <a:pt x="635" y="353"/>
                  </a:lnTo>
                  <a:lnTo>
                    <a:pt x="637" y="353"/>
                  </a:lnTo>
                  <a:lnTo>
                    <a:pt x="637" y="355"/>
                  </a:lnTo>
                  <a:lnTo>
                    <a:pt x="637" y="356"/>
                  </a:lnTo>
                  <a:lnTo>
                    <a:pt x="635" y="356"/>
                  </a:lnTo>
                  <a:lnTo>
                    <a:pt x="637" y="356"/>
                  </a:lnTo>
                  <a:lnTo>
                    <a:pt x="637" y="358"/>
                  </a:lnTo>
                  <a:lnTo>
                    <a:pt x="637" y="360"/>
                  </a:lnTo>
                  <a:lnTo>
                    <a:pt x="639" y="358"/>
                  </a:lnTo>
                  <a:lnTo>
                    <a:pt x="639" y="360"/>
                  </a:lnTo>
                  <a:lnTo>
                    <a:pt x="639" y="361"/>
                  </a:lnTo>
                  <a:lnTo>
                    <a:pt x="640" y="361"/>
                  </a:lnTo>
                  <a:lnTo>
                    <a:pt x="642" y="363"/>
                  </a:lnTo>
                  <a:lnTo>
                    <a:pt x="642" y="361"/>
                  </a:lnTo>
                  <a:lnTo>
                    <a:pt x="642" y="363"/>
                  </a:lnTo>
                  <a:lnTo>
                    <a:pt x="644" y="361"/>
                  </a:lnTo>
                  <a:lnTo>
                    <a:pt x="644" y="363"/>
                  </a:lnTo>
                  <a:lnTo>
                    <a:pt x="644" y="361"/>
                  </a:lnTo>
                  <a:lnTo>
                    <a:pt x="645" y="361"/>
                  </a:lnTo>
                  <a:lnTo>
                    <a:pt x="645" y="363"/>
                  </a:lnTo>
                  <a:lnTo>
                    <a:pt x="647" y="363"/>
                  </a:lnTo>
                  <a:lnTo>
                    <a:pt x="647" y="364"/>
                  </a:lnTo>
                  <a:lnTo>
                    <a:pt x="647" y="366"/>
                  </a:lnTo>
                  <a:lnTo>
                    <a:pt x="647" y="368"/>
                  </a:lnTo>
                  <a:lnTo>
                    <a:pt x="649" y="368"/>
                  </a:lnTo>
                  <a:lnTo>
                    <a:pt x="649" y="369"/>
                  </a:lnTo>
                  <a:lnTo>
                    <a:pt x="649" y="371"/>
                  </a:lnTo>
                  <a:lnTo>
                    <a:pt x="649" y="373"/>
                  </a:lnTo>
                  <a:lnTo>
                    <a:pt x="649" y="374"/>
                  </a:lnTo>
                  <a:lnTo>
                    <a:pt x="649" y="376"/>
                  </a:lnTo>
                  <a:lnTo>
                    <a:pt x="650" y="376"/>
                  </a:lnTo>
                  <a:lnTo>
                    <a:pt x="649" y="376"/>
                  </a:lnTo>
                  <a:lnTo>
                    <a:pt x="650" y="376"/>
                  </a:lnTo>
                  <a:lnTo>
                    <a:pt x="650" y="378"/>
                  </a:lnTo>
                  <a:lnTo>
                    <a:pt x="652" y="378"/>
                  </a:lnTo>
                  <a:lnTo>
                    <a:pt x="652" y="379"/>
                  </a:lnTo>
                  <a:lnTo>
                    <a:pt x="654" y="381"/>
                  </a:lnTo>
                  <a:lnTo>
                    <a:pt x="655" y="383"/>
                  </a:lnTo>
                  <a:lnTo>
                    <a:pt x="655" y="384"/>
                  </a:lnTo>
                  <a:lnTo>
                    <a:pt x="655" y="386"/>
                  </a:lnTo>
                  <a:lnTo>
                    <a:pt x="655" y="387"/>
                  </a:lnTo>
                  <a:lnTo>
                    <a:pt x="654" y="387"/>
                  </a:lnTo>
                  <a:lnTo>
                    <a:pt x="654" y="389"/>
                  </a:lnTo>
                  <a:lnTo>
                    <a:pt x="655" y="391"/>
                  </a:lnTo>
                  <a:lnTo>
                    <a:pt x="655" y="392"/>
                  </a:lnTo>
                  <a:lnTo>
                    <a:pt x="655" y="394"/>
                  </a:lnTo>
                  <a:lnTo>
                    <a:pt x="657" y="394"/>
                  </a:lnTo>
                  <a:lnTo>
                    <a:pt x="667" y="402"/>
                  </a:lnTo>
                  <a:lnTo>
                    <a:pt x="666" y="404"/>
                  </a:lnTo>
                  <a:lnTo>
                    <a:pt x="664" y="404"/>
                  </a:lnTo>
                  <a:lnTo>
                    <a:pt x="664" y="406"/>
                  </a:lnTo>
                  <a:lnTo>
                    <a:pt x="664" y="407"/>
                  </a:lnTo>
                  <a:lnTo>
                    <a:pt x="662" y="407"/>
                  </a:lnTo>
                  <a:lnTo>
                    <a:pt x="664" y="407"/>
                  </a:lnTo>
                  <a:lnTo>
                    <a:pt x="662" y="407"/>
                  </a:lnTo>
                  <a:lnTo>
                    <a:pt x="662" y="409"/>
                  </a:lnTo>
                  <a:lnTo>
                    <a:pt x="661" y="410"/>
                  </a:lnTo>
                  <a:lnTo>
                    <a:pt x="661" y="412"/>
                  </a:lnTo>
                  <a:lnTo>
                    <a:pt x="661" y="414"/>
                  </a:lnTo>
                  <a:lnTo>
                    <a:pt x="661" y="415"/>
                  </a:lnTo>
                  <a:lnTo>
                    <a:pt x="659" y="415"/>
                  </a:lnTo>
                  <a:lnTo>
                    <a:pt x="657" y="415"/>
                  </a:lnTo>
                  <a:lnTo>
                    <a:pt x="655" y="415"/>
                  </a:lnTo>
                  <a:lnTo>
                    <a:pt x="654" y="415"/>
                  </a:lnTo>
                  <a:lnTo>
                    <a:pt x="652" y="417"/>
                  </a:lnTo>
                  <a:lnTo>
                    <a:pt x="650" y="417"/>
                  </a:lnTo>
                  <a:lnTo>
                    <a:pt x="649" y="419"/>
                  </a:lnTo>
                  <a:lnTo>
                    <a:pt x="649" y="420"/>
                  </a:lnTo>
                  <a:lnTo>
                    <a:pt x="647" y="420"/>
                  </a:lnTo>
                  <a:lnTo>
                    <a:pt x="645" y="420"/>
                  </a:lnTo>
                  <a:lnTo>
                    <a:pt x="645" y="422"/>
                  </a:lnTo>
                  <a:lnTo>
                    <a:pt x="644" y="422"/>
                  </a:lnTo>
                  <a:lnTo>
                    <a:pt x="644" y="424"/>
                  </a:lnTo>
                  <a:lnTo>
                    <a:pt x="644" y="425"/>
                  </a:lnTo>
                  <a:lnTo>
                    <a:pt x="642" y="427"/>
                  </a:lnTo>
                  <a:lnTo>
                    <a:pt x="640" y="427"/>
                  </a:lnTo>
                  <a:lnTo>
                    <a:pt x="640" y="429"/>
                  </a:lnTo>
                  <a:lnTo>
                    <a:pt x="639" y="429"/>
                  </a:lnTo>
                  <a:lnTo>
                    <a:pt x="640" y="430"/>
                  </a:lnTo>
                  <a:lnTo>
                    <a:pt x="639" y="432"/>
                  </a:lnTo>
                  <a:lnTo>
                    <a:pt x="639" y="433"/>
                  </a:lnTo>
                  <a:lnTo>
                    <a:pt x="639" y="435"/>
                  </a:lnTo>
                  <a:lnTo>
                    <a:pt x="639" y="437"/>
                  </a:lnTo>
                  <a:lnTo>
                    <a:pt x="637" y="437"/>
                  </a:lnTo>
                  <a:lnTo>
                    <a:pt x="637" y="438"/>
                  </a:lnTo>
                  <a:lnTo>
                    <a:pt x="637" y="440"/>
                  </a:lnTo>
                  <a:lnTo>
                    <a:pt x="639" y="442"/>
                  </a:lnTo>
                  <a:lnTo>
                    <a:pt x="639" y="443"/>
                  </a:lnTo>
                  <a:lnTo>
                    <a:pt x="639" y="445"/>
                  </a:lnTo>
                  <a:lnTo>
                    <a:pt x="639" y="447"/>
                  </a:lnTo>
                  <a:lnTo>
                    <a:pt x="639" y="448"/>
                  </a:lnTo>
                  <a:lnTo>
                    <a:pt x="639" y="451"/>
                  </a:lnTo>
                  <a:lnTo>
                    <a:pt x="639" y="453"/>
                  </a:lnTo>
                  <a:lnTo>
                    <a:pt x="639" y="455"/>
                  </a:lnTo>
                  <a:lnTo>
                    <a:pt x="637" y="455"/>
                  </a:lnTo>
                  <a:lnTo>
                    <a:pt x="637" y="456"/>
                  </a:lnTo>
                  <a:lnTo>
                    <a:pt x="635" y="456"/>
                  </a:lnTo>
                  <a:lnTo>
                    <a:pt x="635" y="458"/>
                  </a:lnTo>
                  <a:lnTo>
                    <a:pt x="635" y="460"/>
                  </a:lnTo>
                  <a:lnTo>
                    <a:pt x="634" y="460"/>
                  </a:lnTo>
                  <a:lnTo>
                    <a:pt x="634" y="461"/>
                  </a:lnTo>
                  <a:lnTo>
                    <a:pt x="632" y="461"/>
                  </a:lnTo>
                  <a:lnTo>
                    <a:pt x="632" y="460"/>
                  </a:lnTo>
                  <a:lnTo>
                    <a:pt x="632" y="461"/>
                  </a:lnTo>
                  <a:lnTo>
                    <a:pt x="630" y="461"/>
                  </a:lnTo>
                  <a:lnTo>
                    <a:pt x="628" y="461"/>
                  </a:lnTo>
                  <a:lnTo>
                    <a:pt x="627" y="461"/>
                  </a:lnTo>
                  <a:lnTo>
                    <a:pt x="627" y="463"/>
                  </a:lnTo>
                  <a:lnTo>
                    <a:pt x="625" y="465"/>
                  </a:lnTo>
                  <a:lnTo>
                    <a:pt x="625" y="466"/>
                  </a:lnTo>
                  <a:lnTo>
                    <a:pt x="623" y="466"/>
                  </a:lnTo>
                  <a:lnTo>
                    <a:pt x="623" y="468"/>
                  </a:lnTo>
                  <a:lnTo>
                    <a:pt x="623" y="466"/>
                  </a:lnTo>
                  <a:lnTo>
                    <a:pt x="623" y="468"/>
                  </a:lnTo>
                  <a:lnTo>
                    <a:pt x="622" y="468"/>
                  </a:lnTo>
                  <a:lnTo>
                    <a:pt x="622" y="470"/>
                  </a:lnTo>
                  <a:lnTo>
                    <a:pt x="622" y="468"/>
                  </a:lnTo>
                  <a:lnTo>
                    <a:pt x="622" y="470"/>
                  </a:lnTo>
                  <a:lnTo>
                    <a:pt x="620" y="471"/>
                  </a:lnTo>
                  <a:lnTo>
                    <a:pt x="618" y="471"/>
                  </a:lnTo>
                  <a:lnTo>
                    <a:pt x="618" y="473"/>
                  </a:lnTo>
                  <a:lnTo>
                    <a:pt x="620" y="473"/>
                  </a:lnTo>
                  <a:lnTo>
                    <a:pt x="618" y="473"/>
                  </a:lnTo>
                  <a:lnTo>
                    <a:pt x="620" y="473"/>
                  </a:lnTo>
                  <a:lnTo>
                    <a:pt x="620" y="474"/>
                  </a:lnTo>
                  <a:lnTo>
                    <a:pt x="620" y="476"/>
                  </a:lnTo>
                  <a:lnTo>
                    <a:pt x="620" y="478"/>
                  </a:lnTo>
                  <a:lnTo>
                    <a:pt x="618" y="479"/>
                  </a:lnTo>
                  <a:lnTo>
                    <a:pt x="617" y="479"/>
                  </a:lnTo>
                  <a:lnTo>
                    <a:pt x="617" y="481"/>
                  </a:lnTo>
                  <a:lnTo>
                    <a:pt x="617" y="483"/>
                  </a:lnTo>
                  <a:lnTo>
                    <a:pt x="615" y="484"/>
                  </a:lnTo>
                  <a:lnTo>
                    <a:pt x="615" y="486"/>
                  </a:lnTo>
                  <a:lnTo>
                    <a:pt x="615" y="488"/>
                  </a:lnTo>
                  <a:lnTo>
                    <a:pt x="613" y="489"/>
                  </a:lnTo>
                  <a:lnTo>
                    <a:pt x="613" y="491"/>
                  </a:lnTo>
                  <a:lnTo>
                    <a:pt x="612" y="491"/>
                  </a:lnTo>
                  <a:lnTo>
                    <a:pt x="612" y="493"/>
                  </a:lnTo>
                  <a:lnTo>
                    <a:pt x="610" y="494"/>
                  </a:lnTo>
                  <a:lnTo>
                    <a:pt x="612" y="494"/>
                  </a:lnTo>
                  <a:lnTo>
                    <a:pt x="612" y="496"/>
                  </a:lnTo>
                  <a:lnTo>
                    <a:pt x="612" y="497"/>
                  </a:lnTo>
                  <a:lnTo>
                    <a:pt x="610" y="497"/>
                  </a:lnTo>
                  <a:lnTo>
                    <a:pt x="610" y="499"/>
                  </a:lnTo>
                  <a:lnTo>
                    <a:pt x="610" y="501"/>
                  </a:lnTo>
                  <a:lnTo>
                    <a:pt x="610" y="502"/>
                  </a:lnTo>
                  <a:lnTo>
                    <a:pt x="610" y="504"/>
                  </a:lnTo>
                  <a:lnTo>
                    <a:pt x="610" y="506"/>
                  </a:lnTo>
                  <a:lnTo>
                    <a:pt x="608" y="506"/>
                  </a:lnTo>
                  <a:lnTo>
                    <a:pt x="607" y="506"/>
                  </a:lnTo>
                  <a:lnTo>
                    <a:pt x="607" y="507"/>
                  </a:lnTo>
                  <a:lnTo>
                    <a:pt x="605" y="507"/>
                  </a:lnTo>
                  <a:lnTo>
                    <a:pt x="605" y="509"/>
                  </a:lnTo>
                  <a:lnTo>
                    <a:pt x="603" y="509"/>
                  </a:lnTo>
                  <a:lnTo>
                    <a:pt x="601" y="509"/>
                  </a:lnTo>
                  <a:lnTo>
                    <a:pt x="600" y="509"/>
                  </a:lnTo>
                  <a:lnTo>
                    <a:pt x="598" y="509"/>
                  </a:lnTo>
                  <a:lnTo>
                    <a:pt x="598" y="511"/>
                  </a:lnTo>
                  <a:lnTo>
                    <a:pt x="596" y="511"/>
                  </a:lnTo>
                  <a:lnTo>
                    <a:pt x="596" y="512"/>
                  </a:lnTo>
                  <a:lnTo>
                    <a:pt x="595" y="512"/>
                  </a:lnTo>
                  <a:lnTo>
                    <a:pt x="596" y="512"/>
                  </a:lnTo>
                  <a:lnTo>
                    <a:pt x="595" y="514"/>
                  </a:lnTo>
                  <a:lnTo>
                    <a:pt x="593" y="514"/>
                  </a:lnTo>
                  <a:lnTo>
                    <a:pt x="593" y="516"/>
                  </a:lnTo>
                  <a:lnTo>
                    <a:pt x="591" y="516"/>
                  </a:lnTo>
                  <a:lnTo>
                    <a:pt x="590" y="516"/>
                  </a:lnTo>
                  <a:lnTo>
                    <a:pt x="590" y="517"/>
                  </a:lnTo>
                  <a:lnTo>
                    <a:pt x="588" y="516"/>
                  </a:lnTo>
                  <a:lnTo>
                    <a:pt x="586" y="516"/>
                  </a:lnTo>
                  <a:lnTo>
                    <a:pt x="586" y="517"/>
                  </a:lnTo>
                  <a:lnTo>
                    <a:pt x="585" y="517"/>
                  </a:lnTo>
                  <a:lnTo>
                    <a:pt x="585" y="519"/>
                  </a:lnTo>
                  <a:lnTo>
                    <a:pt x="586" y="519"/>
                  </a:lnTo>
                  <a:lnTo>
                    <a:pt x="585" y="519"/>
                  </a:lnTo>
                  <a:lnTo>
                    <a:pt x="583" y="519"/>
                  </a:lnTo>
                  <a:lnTo>
                    <a:pt x="583" y="520"/>
                  </a:lnTo>
                  <a:lnTo>
                    <a:pt x="581" y="520"/>
                  </a:lnTo>
                  <a:lnTo>
                    <a:pt x="581" y="522"/>
                  </a:lnTo>
                  <a:lnTo>
                    <a:pt x="581" y="524"/>
                  </a:lnTo>
                  <a:lnTo>
                    <a:pt x="579" y="524"/>
                  </a:lnTo>
                  <a:lnTo>
                    <a:pt x="579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9" y="527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4" y="527"/>
                  </a:lnTo>
                  <a:lnTo>
                    <a:pt x="573" y="527"/>
                  </a:lnTo>
                  <a:lnTo>
                    <a:pt x="573" y="525"/>
                  </a:lnTo>
                  <a:lnTo>
                    <a:pt x="573" y="524"/>
                  </a:lnTo>
                  <a:lnTo>
                    <a:pt x="571" y="524"/>
                  </a:lnTo>
                  <a:lnTo>
                    <a:pt x="569" y="524"/>
                  </a:lnTo>
                  <a:lnTo>
                    <a:pt x="568" y="522"/>
                  </a:lnTo>
                  <a:lnTo>
                    <a:pt x="566" y="522"/>
                  </a:lnTo>
                  <a:lnTo>
                    <a:pt x="564" y="522"/>
                  </a:lnTo>
                  <a:lnTo>
                    <a:pt x="564" y="520"/>
                  </a:lnTo>
                  <a:lnTo>
                    <a:pt x="563" y="520"/>
                  </a:lnTo>
                  <a:lnTo>
                    <a:pt x="563" y="519"/>
                  </a:lnTo>
                  <a:lnTo>
                    <a:pt x="561" y="519"/>
                  </a:lnTo>
                  <a:lnTo>
                    <a:pt x="561" y="517"/>
                  </a:lnTo>
                  <a:lnTo>
                    <a:pt x="559" y="517"/>
                  </a:lnTo>
                  <a:lnTo>
                    <a:pt x="559" y="516"/>
                  </a:lnTo>
                  <a:lnTo>
                    <a:pt x="558" y="516"/>
                  </a:lnTo>
                  <a:lnTo>
                    <a:pt x="559" y="514"/>
                  </a:lnTo>
                  <a:lnTo>
                    <a:pt x="558" y="514"/>
                  </a:lnTo>
                  <a:lnTo>
                    <a:pt x="556" y="514"/>
                  </a:lnTo>
                  <a:lnTo>
                    <a:pt x="554" y="514"/>
                  </a:lnTo>
                  <a:lnTo>
                    <a:pt x="552" y="514"/>
                  </a:lnTo>
                  <a:lnTo>
                    <a:pt x="551" y="514"/>
                  </a:lnTo>
                  <a:lnTo>
                    <a:pt x="551" y="512"/>
                  </a:lnTo>
                  <a:lnTo>
                    <a:pt x="551" y="511"/>
                  </a:lnTo>
                  <a:lnTo>
                    <a:pt x="551" y="509"/>
                  </a:lnTo>
                  <a:lnTo>
                    <a:pt x="552" y="511"/>
                  </a:lnTo>
                  <a:lnTo>
                    <a:pt x="552" y="509"/>
                  </a:lnTo>
                  <a:lnTo>
                    <a:pt x="551" y="509"/>
                  </a:lnTo>
                  <a:lnTo>
                    <a:pt x="549" y="509"/>
                  </a:lnTo>
                  <a:lnTo>
                    <a:pt x="547" y="509"/>
                  </a:lnTo>
                  <a:lnTo>
                    <a:pt x="546" y="509"/>
                  </a:lnTo>
                  <a:lnTo>
                    <a:pt x="547" y="509"/>
                  </a:lnTo>
                  <a:lnTo>
                    <a:pt x="547" y="511"/>
                  </a:lnTo>
                  <a:lnTo>
                    <a:pt x="546" y="511"/>
                  </a:lnTo>
                  <a:lnTo>
                    <a:pt x="544" y="509"/>
                  </a:lnTo>
                  <a:lnTo>
                    <a:pt x="542" y="509"/>
                  </a:lnTo>
                  <a:lnTo>
                    <a:pt x="542" y="511"/>
                  </a:lnTo>
                  <a:lnTo>
                    <a:pt x="541" y="511"/>
                  </a:lnTo>
                  <a:lnTo>
                    <a:pt x="541" y="512"/>
                  </a:lnTo>
                  <a:lnTo>
                    <a:pt x="542" y="512"/>
                  </a:lnTo>
                  <a:lnTo>
                    <a:pt x="541" y="512"/>
                  </a:lnTo>
                  <a:lnTo>
                    <a:pt x="539" y="512"/>
                  </a:lnTo>
                  <a:lnTo>
                    <a:pt x="537" y="512"/>
                  </a:lnTo>
                  <a:lnTo>
                    <a:pt x="537" y="511"/>
                  </a:lnTo>
                  <a:lnTo>
                    <a:pt x="539" y="511"/>
                  </a:lnTo>
                  <a:lnTo>
                    <a:pt x="537" y="511"/>
                  </a:lnTo>
                  <a:lnTo>
                    <a:pt x="537" y="512"/>
                  </a:lnTo>
                  <a:lnTo>
                    <a:pt x="536" y="511"/>
                  </a:lnTo>
                  <a:lnTo>
                    <a:pt x="534" y="511"/>
                  </a:lnTo>
                  <a:lnTo>
                    <a:pt x="534" y="512"/>
                  </a:lnTo>
                  <a:lnTo>
                    <a:pt x="532" y="512"/>
                  </a:lnTo>
                  <a:lnTo>
                    <a:pt x="532" y="514"/>
                  </a:lnTo>
                  <a:lnTo>
                    <a:pt x="532" y="512"/>
                  </a:lnTo>
                  <a:lnTo>
                    <a:pt x="530" y="512"/>
                  </a:lnTo>
                  <a:lnTo>
                    <a:pt x="529" y="512"/>
                  </a:lnTo>
                  <a:lnTo>
                    <a:pt x="529" y="511"/>
                  </a:lnTo>
                  <a:lnTo>
                    <a:pt x="529" y="509"/>
                  </a:lnTo>
                  <a:lnTo>
                    <a:pt x="527" y="509"/>
                  </a:lnTo>
                  <a:lnTo>
                    <a:pt x="525" y="511"/>
                  </a:lnTo>
                  <a:lnTo>
                    <a:pt x="524" y="511"/>
                  </a:lnTo>
                  <a:lnTo>
                    <a:pt x="524" y="509"/>
                  </a:lnTo>
                  <a:lnTo>
                    <a:pt x="524" y="507"/>
                  </a:lnTo>
                  <a:lnTo>
                    <a:pt x="522" y="507"/>
                  </a:lnTo>
                  <a:lnTo>
                    <a:pt x="522" y="509"/>
                  </a:lnTo>
                  <a:lnTo>
                    <a:pt x="522" y="511"/>
                  </a:lnTo>
                  <a:lnTo>
                    <a:pt x="520" y="511"/>
                  </a:lnTo>
                  <a:lnTo>
                    <a:pt x="519" y="511"/>
                  </a:lnTo>
                  <a:lnTo>
                    <a:pt x="519" y="512"/>
                  </a:lnTo>
                  <a:lnTo>
                    <a:pt x="515" y="512"/>
                  </a:lnTo>
                  <a:lnTo>
                    <a:pt x="514" y="512"/>
                  </a:lnTo>
                  <a:lnTo>
                    <a:pt x="512" y="512"/>
                  </a:lnTo>
                  <a:lnTo>
                    <a:pt x="514" y="512"/>
                  </a:lnTo>
                  <a:lnTo>
                    <a:pt x="514" y="514"/>
                  </a:lnTo>
                  <a:lnTo>
                    <a:pt x="512" y="514"/>
                  </a:lnTo>
                  <a:lnTo>
                    <a:pt x="510" y="514"/>
                  </a:lnTo>
                  <a:lnTo>
                    <a:pt x="509" y="514"/>
                  </a:lnTo>
                  <a:lnTo>
                    <a:pt x="507" y="516"/>
                  </a:lnTo>
                  <a:lnTo>
                    <a:pt x="507" y="514"/>
                  </a:lnTo>
                  <a:lnTo>
                    <a:pt x="505" y="514"/>
                  </a:lnTo>
                  <a:lnTo>
                    <a:pt x="503" y="514"/>
                  </a:lnTo>
                  <a:lnTo>
                    <a:pt x="502" y="514"/>
                  </a:lnTo>
                  <a:lnTo>
                    <a:pt x="502" y="512"/>
                  </a:lnTo>
                  <a:lnTo>
                    <a:pt x="500" y="512"/>
                  </a:lnTo>
                  <a:lnTo>
                    <a:pt x="498" y="511"/>
                  </a:lnTo>
                  <a:lnTo>
                    <a:pt x="498" y="512"/>
                  </a:lnTo>
                  <a:lnTo>
                    <a:pt x="497" y="512"/>
                  </a:lnTo>
                  <a:lnTo>
                    <a:pt x="497" y="511"/>
                  </a:lnTo>
                  <a:lnTo>
                    <a:pt x="497" y="509"/>
                  </a:lnTo>
                  <a:lnTo>
                    <a:pt x="495" y="509"/>
                  </a:lnTo>
                  <a:lnTo>
                    <a:pt x="495" y="511"/>
                  </a:lnTo>
                  <a:lnTo>
                    <a:pt x="493" y="511"/>
                  </a:lnTo>
                  <a:lnTo>
                    <a:pt x="492" y="511"/>
                  </a:lnTo>
                  <a:lnTo>
                    <a:pt x="492" y="509"/>
                  </a:lnTo>
                  <a:lnTo>
                    <a:pt x="492" y="511"/>
                  </a:lnTo>
                  <a:lnTo>
                    <a:pt x="490" y="511"/>
                  </a:lnTo>
                  <a:lnTo>
                    <a:pt x="490" y="512"/>
                  </a:lnTo>
                  <a:lnTo>
                    <a:pt x="488" y="511"/>
                  </a:lnTo>
                  <a:lnTo>
                    <a:pt x="487" y="511"/>
                  </a:lnTo>
                  <a:lnTo>
                    <a:pt x="485" y="509"/>
                  </a:lnTo>
                  <a:lnTo>
                    <a:pt x="485" y="511"/>
                  </a:lnTo>
                  <a:lnTo>
                    <a:pt x="483" y="512"/>
                  </a:lnTo>
                  <a:lnTo>
                    <a:pt x="482" y="512"/>
                  </a:lnTo>
                  <a:lnTo>
                    <a:pt x="480" y="512"/>
                  </a:lnTo>
                  <a:lnTo>
                    <a:pt x="480" y="514"/>
                  </a:lnTo>
                  <a:lnTo>
                    <a:pt x="478" y="514"/>
                  </a:lnTo>
                  <a:lnTo>
                    <a:pt x="478" y="512"/>
                  </a:lnTo>
                  <a:lnTo>
                    <a:pt x="478" y="511"/>
                  </a:lnTo>
                  <a:lnTo>
                    <a:pt x="478" y="512"/>
                  </a:lnTo>
                  <a:lnTo>
                    <a:pt x="476" y="514"/>
                  </a:lnTo>
                  <a:lnTo>
                    <a:pt x="475" y="512"/>
                  </a:lnTo>
                  <a:lnTo>
                    <a:pt x="473" y="512"/>
                  </a:lnTo>
                  <a:lnTo>
                    <a:pt x="475" y="512"/>
                  </a:lnTo>
                  <a:lnTo>
                    <a:pt x="475" y="514"/>
                  </a:lnTo>
                  <a:lnTo>
                    <a:pt x="473" y="514"/>
                  </a:lnTo>
                  <a:lnTo>
                    <a:pt x="473" y="512"/>
                  </a:lnTo>
                  <a:lnTo>
                    <a:pt x="473" y="514"/>
                  </a:lnTo>
                  <a:lnTo>
                    <a:pt x="471" y="514"/>
                  </a:lnTo>
                  <a:lnTo>
                    <a:pt x="471" y="512"/>
                  </a:lnTo>
                  <a:lnTo>
                    <a:pt x="471" y="514"/>
                  </a:lnTo>
                  <a:lnTo>
                    <a:pt x="470" y="514"/>
                  </a:lnTo>
                  <a:lnTo>
                    <a:pt x="470" y="512"/>
                  </a:lnTo>
                  <a:lnTo>
                    <a:pt x="468" y="512"/>
                  </a:lnTo>
                  <a:lnTo>
                    <a:pt x="468" y="511"/>
                  </a:lnTo>
                  <a:lnTo>
                    <a:pt x="468" y="509"/>
                  </a:lnTo>
                  <a:lnTo>
                    <a:pt x="468" y="507"/>
                  </a:lnTo>
                  <a:lnTo>
                    <a:pt x="468" y="506"/>
                  </a:lnTo>
                  <a:lnTo>
                    <a:pt x="466" y="506"/>
                  </a:lnTo>
                  <a:lnTo>
                    <a:pt x="466" y="504"/>
                  </a:lnTo>
                  <a:lnTo>
                    <a:pt x="466" y="502"/>
                  </a:lnTo>
                  <a:lnTo>
                    <a:pt x="465" y="502"/>
                  </a:lnTo>
                  <a:lnTo>
                    <a:pt x="465" y="504"/>
                  </a:lnTo>
                  <a:lnTo>
                    <a:pt x="463" y="504"/>
                  </a:lnTo>
                  <a:lnTo>
                    <a:pt x="463" y="502"/>
                  </a:lnTo>
                  <a:lnTo>
                    <a:pt x="463" y="501"/>
                  </a:lnTo>
                  <a:lnTo>
                    <a:pt x="461" y="501"/>
                  </a:lnTo>
                  <a:lnTo>
                    <a:pt x="461" y="502"/>
                  </a:lnTo>
                  <a:lnTo>
                    <a:pt x="461" y="501"/>
                  </a:lnTo>
                  <a:lnTo>
                    <a:pt x="460" y="501"/>
                  </a:lnTo>
                  <a:lnTo>
                    <a:pt x="460" y="499"/>
                  </a:lnTo>
                  <a:lnTo>
                    <a:pt x="458" y="499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6" y="497"/>
                  </a:lnTo>
                  <a:lnTo>
                    <a:pt x="454" y="497"/>
                  </a:lnTo>
                  <a:lnTo>
                    <a:pt x="454" y="496"/>
                  </a:lnTo>
                  <a:lnTo>
                    <a:pt x="454" y="494"/>
                  </a:lnTo>
                  <a:lnTo>
                    <a:pt x="453" y="494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91"/>
                  </a:lnTo>
                  <a:lnTo>
                    <a:pt x="448" y="491"/>
                  </a:lnTo>
                  <a:lnTo>
                    <a:pt x="448" y="489"/>
                  </a:lnTo>
                  <a:lnTo>
                    <a:pt x="446" y="489"/>
                  </a:lnTo>
                  <a:lnTo>
                    <a:pt x="446" y="488"/>
                  </a:lnTo>
                  <a:lnTo>
                    <a:pt x="446" y="486"/>
                  </a:lnTo>
                  <a:lnTo>
                    <a:pt x="446" y="484"/>
                  </a:lnTo>
                  <a:lnTo>
                    <a:pt x="446" y="483"/>
                  </a:lnTo>
                  <a:lnTo>
                    <a:pt x="446" y="481"/>
                  </a:lnTo>
                  <a:lnTo>
                    <a:pt x="444" y="479"/>
                  </a:lnTo>
                  <a:lnTo>
                    <a:pt x="446" y="479"/>
                  </a:lnTo>
                  <a:lnTo>
                    <a:pt x="446" y="478"/>
                  </a:lnTo>
                  <a:lnTo>
                    <a:pt x="444" y="478"/>
                  </a:lnTo>
                  <a:lnTo>
                    <a:pt x="443" y="478"/>
                  </a:lnTo>
                  <a:lnTo>
                    <a:pt x="443" y="479"/>
                  </a:lnTo>
                  <a:lnTo>
                    <a:pt x="443" y="478"/>
                  </a:lnTo>
                  <a:lnTo>
                    <a:pt x="441" y="478"/>
                  </a:lnTo>
                  <a:lnTo>
                    <a:pt x="441" y="476"/>
                  </a:lnTo>
                  <a:lnTo>
                    <a:pt x="441" y="474"/>
                  </a:lnTo>
                  <a:lnTo>
                    <a:pt x="439" y="474"/>
                  </a:lnTo>
                  <a:lnTo>
                    <a:pt x="439" y="476"/>
                  </a:lnTo>
                  <a:lnTo>
                    <a:pt x="439" y="478"/>
                  </a:lnTo>
                  <a:lnTo>
                    <a:pt x="438" y="478"/>
                  </a:lnTo>
                  <a:lnTo>
                    <a:pt x="438" y="476"/>
                  </a:lnTo>
                  <a:lnTo>
                    <a:pt x="438" y="474"/>
                  </a:lnTo>
                  <a:lnTo>
                    <a:pt x="436" y="474"/>
                  </a:lnTo>
                  <a:lnTo>
                    <a:pt x="434" y="474"/>
                  </a:lnTo>
                  <a:lnTo>
                    <a:pt x="433" y="474"/>
                  </a:lnTo>
                  <a:lnTo>
                    <a:pt x="433" y="476"/>
                  </a:lnTo>
                  <a:lnTo>
                    <a:pt x="433" y="478"/>
                  </a:lnTo>
                  <a:lnTo>
                    <a:pt x="431" y="478"/>
                  </a:lnTo>
                  <a:lnTo>
                    <a:pt x="429" y="478"/>
                  </a:lnTo>
                  <a:lnTo>
                    <a:pt x="429" y="476"/>
                  </a:lnTo>
                  <a:lnTo>
                    <a:pt x="429" y="478"/>
                  </a:lnTo>
                  <a:lnTo>
                    <a:pt x="427" y="478"/>
                  </a:lnTo>
                  <a:lnTo>
                    <a:pt x="427" y="476"/>
                  </a:lnTo>
                  <a:lnTo>
                    <a:pt x="426" y="476"/>
                  </a:lnTo>
                  <a:lnTo>
                    <a:pt x="426" y="478"/>
                  </a:lnTo>
                  <a:lnTo>
                    <a:pt x="426" y="476"/>
                  </a:lnTo>
                  <a:lnTo>
                    <a:pt x="424" y="478"/>
                  </a:lnTo>
                  <a:lnTo>
                    <a:pt x="424" y="476"/>
                  </a:lnTo>
                  <a:lnTo>
                    <a:pt x="422" y="476"/>
                  </a:lnTo>
                  <a:lnTo>
                    <a:pt x="421" y="476"/>
                  </a:lnTo>
                  <a:lnTo>
                    <a:pt x="419" y="476"/>
                  </a:lnTo>
                  <a:lnTo>
                    <a:pt x="419" y="474"/>
                  </a:lnTo>
                  <a:lnTo>
                    <a:pt x="417" y="474"/>
                  </a:lnTo>
                  <a:lnTo>
                    <a:pt x="417" y="476"/>
                  </a:lnTo>
                  <a:lnTo>
                    <a:pt x="417" y="474"/>
                  </a:lnTo>
                  <a:lnTo>
                    <a:pt x="416" y="473"/>
                  </a:lnTo>
                  <a:lnTo>
                    <a:pt x="416" y="471"/>
                  </a:lnTo>
                  <a:lnTo>
                    <a:pt x="414" y="471"/>
                  </a:lnTo>
                  <a:lnTo>
                    <a:pt x="412" y="471"/>
                  </a:lnTo>
                  <a:lnTo>
                    <a:pt x="414" y="470"/>
                  </a:lnTo>
                  <a:lnTo>
                    <a:pt x="412" y="470"/>
                  </a:lnTo>
                  <a:lnTo>
                    <a:pt x="412" y="471"/>
                  </a:lnTo>
                  <a:lnTo>
                    <a:pt x="411" y="471"/>
                  </a:lnTo>
                  <a:lnTo>
                    <a:pt x="412" y="470"/>
                  </a:lnTo>
                  <a:lnTo>
                    <a:pt x="411" y="470"/>
                  </a:lnTo>
                  <a:lnTo>
                    <a:pt x="411" y="471"/>
                  </a:lnTo>
                  <a:lnTo>
                    <a:pt x="409" y="471"/>
                  </a:lnTo>
                  <a:lnTo>
                    <a:pt x="407" y="471"/>
                  </a:lnTo>
                  <a:lnTo>
                    <a:pt x="407" y="470"/>
                  </a:lnTo>
                  <a:lnTo>
                    <a:pt x="406" y="471"/>
                  </a:lnTo>
                  <a:lnTo>
                    <a:pt x="404" y="471"/>
                  </a:lnTo>
                  <a:lnTo>
                    <a:pt x="404" y="470"/>
                  </a:lnTo>
                  <a:lnTo>
                    <a:pt x="402" y="470"/>
                  </a:lnTo>
                  <a:lnTo>
                    <a:pt x="400" y="468"/>
                  </a:lnTo>
                  <a:lnTo>
                    <a:pt x="399" y="468"/>
                  </a:lnTo>
                  <a:lnTo>
                    <a:pt x="399" y="466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4" y="463"/>
                  </a:lnTo>
                  <a:lnTo>
                    <a:pt x="395" y="463"/>
                  </a:lnTo>
                  <a:lnTo>
                    <a:pt x="395" y="461"/>
                  </a:lnTo>
                  <a:lnTo>
                    <a:pt x="395" y="460"/>
                  </a:lnTo>
                  <a:lnTo>
                    <a:pt x="394" y="461"/>
                  </a:lnTo>
                  <a:lnTo>
                    <a:pt x="394" y="463"/>
                  </a:lnTo>
                  <a:lnTo>
                    <a:pt x="392" y="463"/>
                  </a:lnTo>
                  <a:lnTo>
                    <a:pt x="390" y="463"/>
                  </a:lnTo>
                  <a:lnTo>
                    <a:pt x="390" y="465"/>
                  </a:lnTo>
                  <a:lnTo>
                    <a:pt x="389" y="463"/>
                  </a:lnTo>
                  <a:lnTo>
                    <a:pt x="389" y="465"/>
                  </a:lnTo>
                  <a:lnTo>
                    <a:pt x="387" y="463"/>
                  </a:lnTo>
                  <a:lnTo>
                    <a:pt x="387" y="465"/>
                  </a:lnTo>
                  <a:lnTo>
                    <a:pt x="387" y="466"/>
                  </a:lnTo>
                  <a:lnTo>
                    <a:pt x="387" y="465"/>
                  </a:lnTo>
                  <a:lnTo>
                    <a:pt x="385" y="465"/>
                  </a:lnTo>
                  <a:lnTo>
                    <a:pt x="385" y="463"/>
                  </a:lnTo>
                  <a:lnTo>
                    <a:pt x="385" y="465"/>
                  </a:lnTo>
                  <a:lnTo>
                    <a:pt x="384" y="465"/>
                  </a:lnTo>
                  <a:lnTo>
                    <a:pt x="382" y="465"/>
                  </a:lnTo>
                  <a:lnTo>
                    <a:pt x="380" y="463"/>
                  </a:lnTo>
                  <a:lnTo>
                    <a:pt x="380" y="461"/>
                  </a:lnTo>
                  <a:lnTo>
                    <a:pt x="380" y="460"/>
                  </a:lnTo>
                  <a:lnTo>
                    <a:pt x="380" y="458"/>
                  </a:lnTo>
                  <a:lnTo>
                    <a:pt x="378" y="458"/>
                  </a:lnTo>
                  <a:lnTo>
                    <a:pt x="377" y="458"/>
                  </a:lnTo>
                  <a:lnTo>
                    <a:pt x="377" y="460"/>
                  </a:lnTo>
                  <a:lnTo>
                    <a:pt x="375" y="458"/>
                  </a:lnTo>
                  <a:lnTo>
                    <a:pt x="377" y="458"/>
                  </a:lnTo>
                  <a:lnTo>
                    <a:pt x="377" y="456"/>
                  </a:lnTo>
                  <a:lnTo>
                    <a:pt x="375" y="456"/>
                  </a:lnTo>
                  <a:lnTo>
                    <a:pt x="373" y="455"/>
                  </a:lnTo>
                  <a:lnTo>
                    <a:pt x="373" y="453"/>
                  </a:lnTo>
                  <a:lnTo>
                    <a:pt x="372" y="453"/>
                  </a:lnTo>
                  <a:lnTo>
                    <a:pt x="372" y="451"/>
                  </a:lnTo>
                  <a:lnTo>
                    <a:pt x="372" y="450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1"/>
                  </a:lnTo>
                  <a:lnTo>
                    <a:pt x="363" y="450"/>
                  </a:lnTo>
                  <a:lnTo>
                    <a:pt x="362" y="448"/>
                  </a:lnTo>
                  <a:lnTo>
                    <a:pt x="362" y="450"/>
                  </a:lnTo>
                  <a:lnTo>
                    <a:pt x="362" y="448"/>
                  </a:lnTo>
                  <a:lnTo>
                    <a:pt x="360" y="448"/>
                  </a:lnTo>
                  <a:lnTo>
                    <a:pt x="360" y="447"/>
                  </a:lnTo>
                  <a:lnTo>
                    <a:pt x="360" y="445"/>
                  </a:lnTo>
                  <a:lnTo>
                    <a:pt x="358" y="443"/>
                  </a:lnTo>
                  <a:lnTo>
                    <a:pt x="358" y="442"/>
                  </a:lnTo>
                  <a:lnTo>
                    <a:pt x="358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3" y="438"/>
                  </a:lnTo>
                  <a:lnTo>
                    <a:pt x="353" y="437"/>
                  </a:lnTo>
                  <a:lnTo>
                    <a:pt x="355" y="437"/>
                  </a:lnTo>
                  <a:lnTo>
                    <a:pt x="355" y="435"/>
                  </a:lnTo>
                  <a:lnTo>
                    <a:pt x="357" y="435"/>
                  </a:lnTo>
                  <a:lnTo>
                    <a:pt x="355" y="435"/>
                  </a:lnTo>
                  <a:lnTo>
                    <a:pt x="353" y="435"/>
                  </a:lnTo>
                  <a:lnTo>
                    <a:pt x="351" y="435"/>
                  </a:lnTo>
                  <a:lnTo>
                    <a:pt x="351" y="433"/>
                  </a:lnTo>
                  <a:lnTo>
                    <a:pt x="353" y="433"/>
                  </a:lnTo>
                  <a:lnTo>
                    <a:pt x="353" y="432"/>
                  </a:lnTo>
                  <a:lnTo>
                    <a:pt x="351" y="432"/>
                  </a:lnTo>
                  <a:lnTo>
                    <a:pt x="350" y="432"/>
                  </a:lnTo>
                  <a:lnTo>
                    <a:pt x="348" y="432"/>
                  </a:lnTo>
                  <a:lnTo>
                    <a:pt x="348" y="430"/>
                  </a:lnTo>
                  <a:lnTo>
                    <a:pt x="346" y="430"/>
                  </a:lnTo>
                  <a:lnTo>
                    <a:pt x="346" y="429"/>
                  </a:lnTo>
                  <a:lnTo>
                    <a:pt x="346" y="430"/>
                  </a:lnTo>
                  <a:lnTo>
                    <a:pt x="345" y="430"/>
                  </a:lnTo>
                  <a:lnTo>
                    <a:pt x="345" y="429"/>
                  </a:lnTo>
                  <a:lnTo>
                    <a:pt x="343" y="429"/>
                  </a:lnTo>
                  <a:lnTo>
                    <a:pt x="343" y="430"/>
                  </a:lnTo>
                  <a:lnTo>
                    <a:pt x="343" y="432"/>
                  </a:lnTo>
                  <a:lnTo>
                    <a:pt x="341" y="432"/>
                  </a:lnTo>
                  <a:lnTo>
                    <a:pt x="340" y="432"/>
                  </a:lnTo>
                  <a:lnTo>
                    <a:pt x="340" y="433"/>
                  </a:lnTo>
                  <a:lnTo>
                    <a:pt x="338" y="432"/>
                  </a:lnTo>
                  <a:lnTo>
                    <a:pt x="338" y="433"/>
                  </a:lnTo>
                  <a:lnTo>
                    <a:pt x="340" y="435"/>
                  </a:lnTo>
                  <a:lnTo>
                    <a:pt x="338" y="435"/>
                  </a:lnTo>
                  <a:lnTo>
                    <a:pt x="336" y="435"/>
                  </a:lnTo>
                  <a:lnTo>
                    <a:pt x="335" y="435"/>
                  </a:lnTo>
                  <a:lnTo>
                    <a:pt x="333" y="435"/>
                  </a:lnTo>
                  <a:lnTo>
                    <a:pt x="331" y="433"/>
                  </a:lnTo>
                  <a:lnTo>
                    <a:pt x="330" y="433"/>
                  </a:lnTo>
                  <a:lnTo>
                    <a:pt x="330" y="432"/>
                  </a:lnTo>
                  <a:lnTo>
                    <a:pt x="328" y="432"/>
                  </a:lnTo>
                  <a:lnTo>
                    <a:pt x="326" y="432"/>
                  </a:lnTo>
                  <a:lnTo>
                    <a:pt x="324" y="432"/>
                  </a:lnTo>
                  <a:lnTo>
                    <a:pt x="323" y="430"/>
                  </a:lnTo>
                  <a:lnTo>
                    <a:pt x="323" y="429"/>
                  </a:lnTo>
                  <a:lnTo>
                    <a:pt x="321" y="427"/>
                  </a:lnTo>
                  <a:lnTo>
                    <a:pt x="319" y="427"/>
                  </a:lnTo>
                  <a:lnTo>
                    <a:pt x="321" y="427"/>
                  </a:lnTo>
                  <a:lnTo>
                    <a:pt x="319" y="425"/>
                  </a:lnTo>
                  <a:lnTo>
                    <a:pt x="321" y="424"/>
                  </a:lnTo>
                  <a:lnTo>
                    <a:pt x="319" y="424"/>
                  </a:lnTo>
                  <a:lnTo>
                    <a:pt x="318" y="424"/>
                  </a:lnTo>
                  <a:lnTo>
                    <a:pt x="316" y="424"/>
                  </a:lnTo>
                  <a:lnTo>
                    <a:pt x="314" y="424"/>
                  </a:lnTo>
                  <a:lnTo>
                    <a:pt x="313" y="424"/>
                  </a:lnTo>
                  <a:lnTo>
                    <a:pt x="313" y="422"/>
                  </a:lnTo>
                  <a:lnTo>
                    <a:pt x="311" y="422"/>
                  </a:lnTo>
                  <a:lnTo>
                    <a:pt x="311" y="420"/>
                  </a:lnTo>
                  <a:lnTo>
                    <a:pt x="309" y="419"/>
                  </a:lnTo>
                  <a:lnTo>
                    <a:pt x="308" y="419"/>
                  </a:lnTo>
                  <a:lnTo>
                    <a:pt x="308" y="417"/>
                  </a:lnTo>
                  <a:lnTo>
                    <a:pt x="306" y="417"/>
                  </a:lnTo>
                  <a:lnTo>
                    <a:pt x="302" y="417"/>
                  </a:lnTo>
                  <a:lnTo>
                    <a:pt x="302" y="415"/>
                  </a:lnTo>
                  <a:lnTo>
                    <a:pt x="301" y="415"/>
                  </a:lnTo>
                  <a:lnTo>
                    <a:pt x="299" y="414"/>
                  </a:lnTo>
                  <a:lnTo>
                    <a:pt x="297" y="414"/>
                  </a:lnTo>
                  <a:lnTo>
                    <a:pt x="296" y="412"/>
                  </a:lnTo>
                  <a:lnTo>
                    <a:pt x="292" y="412"/>
                  </a:lnTo>
                  <a:lnTo>
                    <a:pt x="291" y="412"/>
                  </a:lnTo>
                  <a:lnTo>
                    <a:pt x="289" y="412"/>
                  </a:lnTo>
                  <a:lnTo>
                    <a:pt x="287" y="412"/>
                  </a:lnTo>
                  <a:lnTo>
                    <a:pt x="287" y="410"/>
                  </a:lnTo>
                  <a:lnTo>
                    <a:pt x="286" y="412"/>
                  </a:lnTo>
                  <a:lnTo>
                    <a:pt x="284" y="412"/>
                  </a:lnTo>
                  <a:lnTo>
                    <a:pt x="284" y="414"/>
                  </a:lnTo>
                  <a:lnTo>
                    <a:pt x="282" y="414"/>
                  </a:lnTo>
                  <a:lnTo>
                    <a:pt x="281" y="414"/>
                  </a:lnTo>
                  <a:lnTo>
                    <a:pt x="279" y="412"/>
                  </a:lnTo>
                  <a:lnTo>
                    <a:pt x="277" y="412"/>
                  </a:lnTo>
                  <a:lnTo>
                    <a:pt x="277" y="414"/>
                  </a:lnTo>
                  <a:lnTo>
                    <a:pt x="277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7" y="417"/>
                  </a:lnTo>
                  <a:lnTo>
                    <a:pt x="275" y="419"/>
                  </a:lnTo>
                  <a:lnTo>
                    <a:pt x="274" y="419"/>
                  </a:lnTo>
                  <a:lnTo>
                    <a:pt x="272" y="420"/>
                  </a:lnTo>
                  <a:lnTo>
                    <a:pt x="270" y="420"/>
                  </a:lnTo>
                  <a:lnTo>
                    <a:pt x="269" y="420"/>
                  </a:lnTo>
                  <a:lnTo>
                    <a:pt x="269" y="419"/>
                  </a:lnTo>
                  <a:lnTo>
                    <a:pt x="267" y="419"/>
                  </a:lnTo>
                  <a:lnTo>
                    <a:pt x="265" y="419"/>
                  </a:lnTo>
                  <a:lnTo>
                    <a:pt x="264" y="419"/>
                  </a:lnTo>
                  <a:lnTo>
                    <a:pt x="262" y="419"/>
                  </a:lnTo>
                  <a:lnTo>
                    <a:pt x="262" y="417"/>
                  </a:lnTo>
                  <a:lnTo>
                    <a:pt x="260" y="417"/>
                  </a:lnTo>
                  <a:lnTo>
                    <a:pt x="259" y="417"/>
                  </a:lnTo>
                  <a:lnTo>
                    <a:pt x="259" y="415"/>
                  </a:lnTo>
                  <a:lnTo>
                    <a:pt x="257" y="415"/>
                  </a:lnTo>
                  <a:lnTo>
                    <a:pt x="257" y="417"/>
                  </a:lnTo>
                  <a:lnTo>
                    <a:pt x="255" y="419"/>
                  </a:lnTo>
                  <a:lnTo>
                    <a:pt x="255" y="417"/>
                  </a:lnTo>
                  <a:lnTo>
                    <a:pt x="255" y="415"/>
                  </a:lnTo>
                  <a:lnTo>
                    <a:pt x="254" y="415"/>
                  </a:lnTo>
                  <a:lnTo>
                    <a:pt x="254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17"/>
                  </a:lnTo>
                  <a:lnTo>
                    <a:pt x="250" y="415"/>
                  </a:lnTo>
                  <a:lnTo>
                    <a:pt x="250" y="414"/>
                  </a:lnTo>
                  <a:lnTo>
                    <a:pt x="248" y="414"/>
                  </a:lnTo>
                  <a:lnTo>
                    <a:pt x="248" y="415"/>
                  </a:lnTo>
                  <a:lnTo>
                    <a:pt x="247" y="414"/>
                  </a:lnTo>
                  <a:lnTo>
                    <a:pt x="245" y="414"/>
                  </a:lnTo>
                  <a:lnTo>
                    <a:pt x="243" y="414"/>
                  </a:lnTo>
                  <a:lnTo>
                    <a:pt x="243" y="415"/>
                  </a:lnTo>
                  <a:lnTo>
                    <a:pt x="242" y="415"/>
                  </a:lnTo>
                  <a:lnTo>
                    <a:pt x="242" y="417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8" y="415"/>
                  </a:lnTo>
                  <a:lnTo>
                    <a:pt x="238" y="414"/>
                  </a:lnTo>
                  <a:lnTo>
                    <a:pt x="237" y="414"/>
                  </a:lnTo>
                  <a:lnTo>
                    <a:pt x="233" y="414"/>
                  </a:lnTo>
                  <a:lnTo>
                    <a:pt x="232" y="414"/>
                  </a:lnTo>
                  <a:lnTo>
                    <a:pt x="230" y="414"/>
                  </a:lnTo>
                  <a:lnTo>
                    <a:pt x="230" y="412"/>
                  </a:lnTo>
                  <a:lnTo>
                    <a:pt x="228" y="412"/>
                  </a:lnTo>
                  <a:lnTo>
                    <a:pt x="226" y="412"/>
                  </a:lnTo>
                  <a:lnTo>
                    <a:pt x="226" y="410"/>
                  </a:lnTo>
                  <a:lnTo>
                    <a:pt x="225" y="410"/>
                  </a:lnTo>
                  <a:lnTo>
                    <a:pt x="225" y="409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1" y="407"/>
                  </a:lnTo>
                  <a:lnTo>
                    <a:pt x="221" y="406"/>
                  </a:lnTo>
                  <a:lnTo>
                    <a:pt x="220" y="406"/>
                  </a:lnTo>
                  <a:lnTo>
                    <a:pt x="218" y="404"/>
                  </a:lnTo>
                  <a:lnTo>
                    <a:pt x="218" y="402"/>
                  </a:lnTo>
                  <a:lnTo>
                    <a:pt x="220" y="402"/>
                  </a:lnTo>
                  <a:lnTo>
                    <a:pt x="220" y="401"/>
                  </a:lnTo>
                  <a:lnTo>
                    <a:pt x="220" y="399"/>
                  </a:lnTo>
                  <a:lnTo>
                    <a:pt x="220" y="396"/>
                  </a:lnTo>
                  <a:lnTo>
                    <a:pt x="220" y="394"/>
                  </a:lnTo>
                  <a:lnTo>
                    <a:pt x="220" y="392"/>
                  </a:lnTo>
                  <a:lnTo>
                    <a:pt x="218" y="392"/>
                  </a:lnTo>
                  <a:lnTo>
                    <a:pt x="216" y="392"/>
                  </a:lnTo>
                  <a:lnTo>
                    <a:pt x="215" y="394"/>
                  </a:lnTo>
                  <a:lnTo>
                    <a:pt x="213" y="392"/>
                  </a:lnTo>
                  <a:lnTo>
                    <a:pt x="211" y="391"/>
                  </a:lnTo>
                  <a:lnTo>
                    <a:pt x="210" y="391"/>
                  </a:lnTo>
                  <a:lnTo>
                    <a:pt x="208" y="391"/>
                  </a:lnTo>
                  <a:lnTo>
                    <a:pt x="206" y="391"/>
                  </a:lnTo>
                  <a:lnTo>
                    <a:pt x="205" y="389"/>
                  </a:lnTo>
                  <a:lnTo>
                    <a:pt x="203" y="389"/>
                  </a:lnTo>
                  <a:lnTo>
                    <a:pt x="201" y="389"/>
                  </a:lnTo>
                  <a:lnTo>
                    <a:pt x="199" y="387"/>
                  </a:lnTo>
                  <a:lnTo>
                    <a:pt x="199" y="386"/>
                  </a:lnTo>
                  <a:lnTo>
                    <a:pt x="199" y="384"/>
                  </a:lnTo>
                  <a:lnTo>
                    <a:pt x="199" y="383"/>
                  </a:lnTo>
                  <a:lnTo>
                    <a:pt x="201" y="381"/>
                  </a:lnTo>
                  <a:lnTo>
                    <a:pt x="199" y="379"/>
                  </a:lnTo>
                  <a:lnTo>
                    <a:pt x="198" y="379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8" y="383"/>
                  </a:lnTo>
                  <a:lnTo>
                    <a:pt x="196" y="384"/>
                  </a:lnTo>
                  <a:lnTo>
                    <a:pt x="196" y="386"/>
                  </a:lnTo>
                  <a:lnTo>
                    <a:pt x="194" y="386"/>
                  </a:lnTo>
                  <a:lnTo>
                    <a:pt x="194" y="384"/>
                  </a:lnTo>
                  <a:lnTo>
                    <a:pt x="194" y="383"/>
                  </a:lnTo>
                  <a:lnTo>
                    <a:pt x="194" y="381"/>
                  </a:lnTo>
                  <a:lnTo>
                    <a:pt x="193" y="379"/>
                  </a:lnTo>
                  <a:lnTo>
                    <a:pt x="191" y="379"/>
                  </a:lnTo>
                  <a:lnTo>
                    <a:pt x="189" y="381"/>
                  </a:lnTo>
                  <a:lnTo>
                    <a:pt x="189" y="383"/>
                  </a:lnTo>
                  <a:lnTo>
                    <a:pt x="188" y="383"/>
                  </a:lnTo>
                  <a:lnTo>
                    <a:pt x="188" y="381"/>
                  </a:lnTo>
                  <a:lnTo>
                    <a:pt x="186" y="381"/>
                  </a:lnTo>
                  <a:lnTo>
                    <a:pt x="188" y="381"/>
                  </a:lnTo>
                  <a:lnTo>
                    <a:pt x="188" y="379"/>
                  </a:lnTo>
                  <a:lnTo>
                    <a:pt x="189" y="379"/>
                  </a:lnTo>
                  <a:lnTo>
                    <a:pt x="189" y="378"/>
                  </a:lnTo>
                  <a:lnTo>
                    <a:pt x="189" y="376"/>
                  </a:lnTo>
                  <a:lnTo>
                    <a:pt x="189" y="374"/>
                  </a:lnTo>
                  <a:lnTo>
                    <a:pt x="188" y="373"/>
                  </a:lnTo>
                  <a:lnTo>
                    <a:pt x="186" y="373"/>
                  </a:lnTo>
                  <a:lnTo>
                    <a:pt x="184" y="373"/>
                  </a:lnTo>
                  <a:lnTo>
                    <a:pt x="183" y="373"/>
                  </a:lnTo>
                  <a:lnTo>
                    <a:pt x="181" y="373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3"/>
                  </a:lnTo>
                  <a:lnTo>
                    <a:pt x="178" y="373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4" y="373"/>
                  </a:lnTo>
                  <a:lnTo>
                    <a:pt x="172" y="373"/>
                  </a:lnTo>
                  <a:lnTo>
                    <a:pt x="172" y="371"/>
                  </a:lnTo>
                  <a:lnTo>
                    <a:pt x="171" y="371"/>
                  </a:lnTo>
                  <a:lnTo>
                    <a:pt x="169" y="371"/>
                  </a:lnTo>
                  <a:lnTo>
                    <a:pt x="169" y="369"/>
                  </a:lnTo>
                  <a:lnTo>
                    <a:pt x="169" y="368"/>
                  </a:lnTo>
                  <a:lnTo>
                    <a:pt x="167" y="369"/>
                  </a:lnTo>
                  <a:lnTo>
                    <a:pt x="167" y="368"/>
                  </a:lnTo>
                  <a:lnTo>
                    <a:pt x="169" y="366"/>
                  </a:lnTo>
                  <a:lnTo>
                    <a:pt x="171" y="364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69" y="361"/>
                  </a:lnTo>
                  <a:lnTo>
                    <a:pt x="167" y="361"/>
                  </a:lnTo>
                  <a:lnTo>
                    <a:pt x="166" y="361"/>
                  </a:lnTo>
                  <a:lnTo>
                    <a:pt x="166" y="360"/>
                  </a:lnTo>
                  <a:lnTo>
                    <a:pt x="166" y="358"/>
                  </a:lnTo>
                  <a:lnTo>
                    <a:pt x="166" y="355"/>
                  </a:lnTo>
                  <a:lnTo>
                    <a:pt x="166" y="353"/>
                  </a:lnTo>
                  <a:lnTo>
                    <a:pt x="166" y="351"/>
                  </a:lnTo>
                  <a:lnTo>
                    <a:pt x="166" y="350"/>
                  </a:lnTo>
                  <a:lnTo>
                    <a:pt x="164" y="346"/>
                  </a:lnTo>
                  <a:lnTo>
                    <a:pt x="164" y="345"/>
                  </a:lnTo>
                  <a:lnTo>
                    <a:pt x="162" y="345"/>
                  </a:lnTo>
                  <a:lnTo>
                    <a:pt x="161" y="345"/>
                  </a:lnTo>
                  <a:lnTo>
                    <a:pt x="159" y="346"/>
                  </a:lnTo>
                  <a:lnTo>
                    <a:pt x="156" y="346"/>
                  </a:lnTo>
                  <a:lnTo>
                    <a:pt x="154" y="346"/>
                  </a:lnTo>
                  <a:lnTo>
                    <a:pt x="156" y="348"/>
                  </a:lnTo>
                  <a:lnTo>
                    <a:pt x="156" y="350"/>
                  </a:lnTo>
                  <a:lnTo>
                    <a:pt x="154" y="350"/>
                  </a:lnTo>
                  <a:lnTo>
                    <a:pt x="152" y="348"/>
                  </a:lnTo>
                  <a:lnTo>
                    <a:pt x="149" y="346"/>
                  </a:lnTo>
                  <a:lnTo>
                    <a:pt x="147" y="345"/>
                  </a:lnTo>
                  <a:lnTo>
                    <a:pt x="147" y="343"/>
                  </a:lnTo>
                  <a:lnTo>
                    <a:pt x="149" y="343"/>
                  </a:lnTo>
                  <a:lnTo>
                    <a:pt x="150" y="341"/>
                  </a:lnTo>
                  <a:lnTo>
                    <a:pt x="150" y="340"/>
                  </a:lnTo>
                  <a:lnTo>
                    <a:pt x="150" y="338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50" y="333"/>
                  </a:lnTo>
                  <a:lnTo>
                    <a:pt x="149" y="332"/>
                  </a:lnTo>
                  <a:lnTo>
                    <a:pt x="150" y="332"/>
                  </a:lnTo>
                  <a:lnTo>
                    <a:pt x="150" y="330"/>
                  </a:lnTo>
                  <a:lnTo>
                    <a:pt x="152" y="330"/>
                  </a:lnTo>
                  <a:lnTo>
                    <a:pt x="152" y="328"/>
                  </a:lnTo>
                  <a:lnTo>
                    <a:pt x="150" y="327"/>
                  </a:lnTo>
                  <a:lnTo>
                    <a:pt x="147" y="327"/>
                  </a:lnTo>
                  <a:lnTo>
                    <a:pt x="145" y="327"/>
                  </a:lnTo>
                  <a:lnTo>
                    <a:pt x="144" y="325"/>
                  </a:lnTo>
                  <a:lnTo>
                    <a:pt x="142" y="325"/>
                  </a:lnTo>
                  <a:lnTo>
                    <a:pt x="142" y="323"/>
                  </a:lnTo>
                  <a:lnTo>
                    <a:pt x="142" y="320"/>
                  </a:lnTo>
                  <a:lnTo>
                    <a:pt x="140" y="317"/>
                  </a:lnTo>
                  <a:lnTo>
                    <a:pt x="140" y="315"/>
                  </a:lnTo>
                  <a:lnTo>
                    <a:pt x="140" y="314"/>
                  </a:lnTo>
                  <a:lnTo>
                    <a:pt x="140" y="312"/>
                  </a:lnTo>
                  <a:lnTo>
                    <a:pt x="140" y="310"/>
                  </a:lnTo>
                  <a:lnTo>
                    <a:pt x="144" y="310"/>
                  </a:lnTo>
                  <a:lnTo>
                    <a:pt x="144" y="309"/>
                  </a:lnTo>
                  <a:lnTo>
                    <a:pt x="140" y="309"/>
                  </a:lnTo>
                  <a:lnTo>
                    <a:pt x="139" y="307"/>
                  </a:lnTo>
                  <a:lnTo>
                    <a:pt x="137" y="302"/>
                  </a:lnTo>
                  <a:lnTo>
                    <a:pt x="137" y="300"/>
                  </a:lnTo>
                  <a:lnTo>
                    <a:pt x="139" y="299"/>
                  </a:lnTo>
                  <a:lnTo>
                    <a:pt x="140" y="299"/>
                  </a:lnTo>
                  <a:lnTo>
                    <a:pt x="142" y="299"/>
                  </a:lnTo>
                  <a:lnTo>
                    <a:pt x="142" y="297"/>
                  </a:lnTo>
                  <a:lnTo>
                    <a:pt x="140" y="297"/>
                  </a:lnTo>
                  <a:lnTo>
                    <a:pt x="139" y="297"/>
                  </a:lnTo>
                  <a:lnTo>
                    <a:pt x="139" y="295"/>
                  </a:lnTo>
                  <a:lnTo>
                    <a:pt x="137" y="292"/>
                  </a:lnTo>
                  <a:lnTo>
                    <a:pt x="139" y="291"/>
                  </a:lnTo>
                  <a:lnTo>
                    <a:pt x="140" y="289"/>
                  </a:lnTo>
                  <a:lnTo>
                    <a:pt x="142" y="289"/>
                  </a:lnTo>
                  <a:lnTo>
                    <a:pt x="144" y="287"/>
                  </a:lnTo>
                  <a:lnTo>
                    <a:pt x="145" y="287"/>
                  </a:lnTo>
                  <a:lnTo>
                    <a:pt x="145" y="286"/>
                  </a:lnTo>
                  <a:lnTo>
                    <a:pt x="145" y="284"/>
                  </a:lnTo>
                  <a:lnTo>
                    <a:pt x="144" y="282"/>
                  </a:lnTo>
                  <a:lnTo>
                    <a:pt x="145" y="279"/>
                  </a:lnTo>
                  <a:lnTo>
                    <a:pt x="147" y="279"/>
                  </a:lnTo>
                  <a:lnTo>
                    <a:pt x="149" y="279"/>
                  </a:lnTo>
                  <a:lnTo>
                    <a:pt x="149" y="277"/>
                  </a:lnTo>
                  <a:lnTo>
                    <a:pt x="147" y="277"/>
                  </a:lnTo>
                  <a:lnTo>
                    <a:pt x="147" y="276"/>
                  </a:lnTo>
                  <a:lnTo>
                    <a:pt x="145" y="274"/>
                  </a:lnTo>
                  <a:lnTo>
                    <a:pt x="145" y="272"/>
                  </a:lnTo>
                  <a:lnTo>
                    <a:pt x="147" y="272"/>
                  </a:lnTo>
                  <a:lnTo>
                    <a:pt x="147" y="271"/>
                  </a:lnTo>
                  <a:lnTo>
                    <a:pt x="147" y="269"/>
                  </a:lnTo>
                  <a:lnTo>
                    <a:pt x="145" y="268"/>
                  </a:lnTo>
                  <a:lnTo>
                    <a:pt x="144" y="266"/>
                  </a:lnTo>
                  <a:lnTo>
                    <a:pt x="144" y="264"/>
                  </a:lnTo>
                  <a:lnTo>
                    <a:pt x="142" y="263"/>
                  </a:lnTo>
                  <a:lnTo>
                    <a:pt x="140" y="263"/>
                  </a:lnTo>
                  <a:lnTo>
                    <a:pt x="140" y="261"/>
                  </a:lnTo>
                  <a:lnTo>
                    <a:pt x="139" y="261"/>
                  </a:lnTo>
                  <a:lnTo>
                    <a:pt x="137" y="261"/>
                  </a:lnTo>
                  <a:lnTo>
                    <a:pt x="137" y="259"/>
                  </a:lnTo>
                  <a:lnTo>
                    <a:pt x="139" y="259"/>
                  </a:lnTo>
                  <a:lnTo>
                    <a:pt x="139" y="258"/>
                  </a:lnTo>
                  <a:lnTo>
                    <a:pt x="139" y="256"/>
                  </a:lnTo>
                  <a:lnTo>
                    <a:pt x="139" y="253"/>
                  </a:lnTo>
                  <a:lnTo>
                    <a:pt x="139" y="251"/>
                  </a:lnTo>
                  <a:lnTo>
                    <a:pt x="139" y="249"/>
                  </a:lnTo>
                  <a:lnTo>
                    <a:pt x="139" y="248"/>
                  </a:lnTo>
                  <a:lnTo>
                    <a:pt x="137" y="246"/>
                  </a:lnTo>
                  <a:lnTo>
                    <a:pt x="135" y="246"/>
                  </a:lnTo>
                  <a:lnTo>
                    <a:pt x="134" y="246"/>
                  </a:lnTo>
                  <a:lnTo>
                    <a:pt x="134" y="245"/>
                  </a:lnTo>
                  <a:lnTo>
                    <a:pt x="132" y="245"/>
                  </a:lnTo>
                  <a:lnTo>
                    <a:pt x="134" y="243"/>
                  </a:lnTo>
                  <a:lnTo>
                    <a:pt x="134" y="241"/>
                  </a:lnTo>
                  <a:lnTo>
                    <a:pt x="134" y="240"/>
                  </a:lnTo>
                  <a:lnTo>
                    <a:pt x="134" y="238"/>
                  </a:lnTo>
                  <a:lnTo>
                    <a:pt x="132" y="236"/>
                  </a:lnTo>
                  <a:lnTo>
                    <a:pt x="134" y="235"/>
                  </a:lnTo>
                  <a:lnTo>
                    <a:pt x="132" y="233"/>
                  </a:lnTo>
                  <a:lnTo>
                    <a:pt x="132" y="231"/>
                  </a:lnTo>
                  <a:lnTo>
                    <a:pt x="132" y="230"/>
                  </a:lnTo>
                  <a:lnTo>
                    <a:pt x="134" y="230"/>
                  </a:lnTo>
                  <a:lnTo>
                    <a:pt x="135" y="228"/>
                  </a:lnTo>
                  <a:lnTo>
                    <a:pt x="135" y="227"/>
                  </a:lnTo>
                  <a:lnTo>
                    <a:pt x="135" y="225"/>
                  </a:lnTo>
                  <a:lnTo>
                    <a:pt x="135" y="223"/>
                  </a:lnTo>
                  <a:lnTo>
                    <a:pt x="135" y="222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9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42" y="215"/>
                  </a:lnTo>
                  <a:lnTo>
                    <a:pt x="142" y="213"/>
                  </a:lnTo>
                  <a:lnTo>
                    <a:pt x="142" y="210"/>
                  </a:lnTo>
                  <a:lnTo>
                    <a:pt x="144" y="208"/>
                  </a:lnTo>
                  <a:lnTo>
                    <a:pt x="144" y="207"/>
                  </a:lnTo>
                  <a:lnTo>
                    <a:pt x="144" y="204"/>
                  </a:lnTo>
                  <a:lnTo>
                    <a:pt x="142" y="202"/>
                  </a:lnTo>
                  <a:lnTo>
                    <a:pt x="144" y="200"/>
                  </a:lnTo>
                  <a:lnTo>
                    <a:pt x="144" y="199"/>
                  </a:lnTo>
                  <a:lnTo>
                    <a:pt x="144" y="197"/>
                  </a:lnTo>
                  <a:lnTo>
                    <a:pt x="144" y="195"/>
                  </a:lnTo>
                  <a:lnTo>
                    <a:pt x="142" y="195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40" y="190"/>
                  </a:lnTo>
                  <a:lnTo>
                    <a:pt x="142" y="187"/>
                  </a:lnTo>
                  <a:lnTo>
                    <a:pt x="142" y="185"/>
                  </a:lnTo>
                  <a:lnTo>
                    <a:pt x="140" y="184"/>
                  </a:lnTo>
                  <a:lnTo>
                    <a:pt x="140" y="182"/>
                  </a:lnTo>
                  <a:lnTo>
                    <a:pt x="140" y="181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6"/>
                  </a:lnTo>
                  <a:lnTo>
                    <a:pt x="145" y="174"/>
                  </a:lnTo>
                  <a:lnTo>
                    <a:pt x="145" y="172"/>
                  </a:lnTo>
                  <a:lnTo>
                    <a:pt x="144" y="172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9" y="164"/>
                  </a:lnTo>
                  <a:lnTo>
                    <a:pt x="139" y="162"/>
                  </a:lnTo>
                  <a:lnTo>
                    <a:pt x="139" y="161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4" y="158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58"/>
                  </a:lnTo>
                  <a:lnTo>
                    <a:pt x="130" y="159"/>
                  </a:lnTo>
                  <a:lnTo>
                    <a:pt x="129" y="159"/>
                  </a:lnTo>
                  <a:lnTo>
                    <a:pt x="127" y="161"/>
                  </a:lnTo>
                  <a:lnTo>
                    <a:pt x="125" y="161"/>
                  </a:lnTo>
                  <a:lnTo>
                    <a:pt x="127" y="162"/>
                  </a:lnTo>
                  <a:lnTo>
                    <a:pt x="125" y="162"/>
                  </a:lnTo>
                  <a:lnTo>
                    <a:pt x="125" y="164"/>
                  </a:lnTo>
                  <a:lnTo>
                    <a:pt x="123" y="164"/>
                  </a:lnTo>
                  <a:lnTo>
                    <a:pt x="123" y="166"/>
                  </a:lnTo>
                  <a:lnTo>
                    <a:pt x="125" y="166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2" y="167"/>
                  </a:lnTo>
                  <a:lnTo>
                    <a:pt x="122" y="169"/>
                  </a:lnTo>
                  <a:lnTo>
                    <a:pt x="120" y="169"/>
                  </a:lnTo>
                  <a:lnTo>
                    <a:pt x="118" y="169"/>
                  </a:lnTo>
                  <a:lnTo>
                    <a:pt x="118" y="171"/>
                  </a:lnTo>
                  <a:lnTo>
                    <a:pt x="120" y="172"/>
                  </a:lnTo>
                  <a:lnTo>
                    <a:pt x="118" y="172"/>
                  </a:lnTo>
                  <a:lnTo>
                    <a:pt x="115" y="172"/>
                  </a:lnTo>
                  <a:lnTo>
                    <a:pt x="115" y="171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2" y="171"/>
                  </a:lnTo>
                  <a:lnTo>
                    <a:pt x="112" y="169"/>
                  </a:lnTo>
                  <a:lnTo>
                    <a:pt x="110" y="171"/>
                  </a:lnTo>
                  <a:lnTo>
                    <a:pt x="110" y="169"/>
                  </a:lnTo>
                  <a:lnTo>
                    <a:pt x="112" y="169"/>
                  </a:lnTo>
                  <a:lnTo>
                    <a:pt x="110" y="167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7" y="169"/>
                  </a:lnTo>
                  <a:lnTo>
                    <a:pt x="105" y="169"/>
                  </a:lnTo>
                  <a:lnTo>
                    <a:pt x="105" y="167"/>
                  </a:lnTo>
                  <a:lnTo>
                    <a:pt x="105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7" y="164"/>
                  </a:lnTo>
                  <a:lnTo>
                    <a:pt x="105" y="164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7"/>
                  </a:lnTo>
                  <a:lnTo>
                    <a:pt x="102" y="166"/>
                  </a:lnTo>
                  <a:lnTo>
                    <a:pt x="100" y="166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7"/>
                  </a:lnTo>
                  <a:lnTo>
                    <a:pt x="96" y="167"/>
                  </a:lnTo>
                  <a:lnTo>
                    <a:pt x="95" y="167"/>
                  </a:lnTo>
                  <a:lnTo>
                    <a:pt x="95" y="166"/>
                  </a:lnTo>
                  <a:lnTo>
                    <a:pt x="96" y="166"/>
                  </a:lnTo>
                  <a:lnTo>
                    <a:pt x="96" y="164"/>
                  </a:lnTo>
                  <a:lnTo>
                    <a:pt x="95" y="166"/>
                  </a:lnTo>
                  <a:lnTo>
                    <a:pt x="95" y="164"/>
                  </a:lnTo>
                  <a:lnTo>
                    <a:pt x="95" y="166"/>
                  </a:lnTo>
                  <a:lnTo>
                    <a:pt x="93" y="166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90" y="166"/>
                  </a:lnTo>
                  <a:lnTo>
                    <a:pt x="90" y="164"/>
                  </a:lnTo>
                  <a:lnTo>
                    <a:pt x="88" y="164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5" y="166"/>
                  </a:lnTo>
                  <a:lnTo>
                    <a:pt x="85" y="164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6"/>
                  </a:lnTo>
                  <a:lnTo>
                    <a:pt x="80" y="166"/>
                  </a:lnTo>
                  <a:lnTo>
                    <a:pt x="80" y="167"/>
                  </a:lnTo>
                  <a:lnTo>
                    <a:pt x="80" y="169"/>
                  </a:lnTo>
                  <a:lnTo>
                    <a:pt x="81" y="169"/>
                  </a:lnTo>
                  <a:lnTo>
                    <a:pt x="80" y="169"/>
                  </a:lnTo>
                  <a:lnTo>
                    <a:pt x="78" y="169"/>
                  </a:lnTo>
                  <a:lnTo>
                    <a:pt x="80" y="169"/>
                  </a:lnTo>
                  <a:lnTo>
                    <a:pt x="78" y="169"/>
                  </a:lnTo>
                  <a:lnTo>
                    <a:pt x="78" y="167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4" y="169"/>
                  </a:lnTo>
                  <a:lnTo>
                    <a:pt x="74" y="167"/>
                  </a:lnTo>
                  <a:lnTo>
                    <a:pt x="73" y="167"/>
                  </a:lnTo>
                  <a:lnTo>
                    <a:pt x="71" y="167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68" y="169"/>
                  </a:lnTo>
                  <a:lnTo>
                    <a:pt x="68" y="171"/>
                  </a:lnTo>
                  <a:lnTo>
                    <a:pt x="68" y="169"/>
                  </a:lnTo>
                  <a:lnTo>
                    <a:pt x="68" y="167"/>
                  </a:lnTo>
                  <a:lnTo>
                    <a:pt x="66" y="167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1" y="167"/>
                  </a:lnTo>
                  <a:lnTo>
                    <a:pt x="61" y="169"/>
                  </a:lnTo>
                  <a:lnTo>
                    <a:pt x="59" y="169"/>
                  </a:lnTo>
                  <a:lnTo>
                    <a:pt x="58" y="171"/>
                  </a:lnTo>
                  <a:lnTo>
                    <a:pt x="59" y="171"/>
                  </a:lnTo>
                  <a:lnTo>
                    <a:pt x="58" y="171"/>
                  </a:lnTo>
                  <a:lnTo>
                    <a:pt x="59" y="171"/>
                  </a:lnTo>
                  <a:lnTo>
                    <a:pt x="58" y="172"/>
                  </a:lnTo>
                  <a:lnTo>
                    <a:pt x="56" y="172"/>
                  </a:lnTo>
                  <a:lnTo>
                    <a:pt x="56" y="171"/>
                  </a:lnTo>
                  <a:lnTo>
                    <a:pt x="54" y="171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1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2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6" y="172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1" y="176"/>
                  </a:lnTo>
                  <a:lnTo>
                    <a:pt x="39" y="174"/>
                  </a:lnTo>
                  <a:lnTo>
                    <a:pt x="39" y="176"/>
                  </a:lnTo>
                  <a:lnTo>
                    <a:pt x="37" y="176"/>
                  </a:lnTo>
                  <a:lnTo>
                    <a:pt x="37" y="177"/>
                  </a:lnTo>
                  <a:lnTo>
                    <a:pt x="36" y="177"/>
                  </a:lnTo>
                  <a:lnTo>
                    <a:pt x="37" y="176"/>
                  </a:lnTo>
                  <a:lnTo>
                    <a:pt x="36" y="174"/>
                  </a:lnTo>
                  <a:lnTo>
                    <a:pt x="36" y="176"/>
                  </a:lnTo>
                  <a:lnTo>
                    <a:pt x="34" y="176"/>
                  </a:lnTo>
                  <a:lnTo>
                    <a:pt x="32" y="176"/>
                  </a:lnTo>
                  <a:lnTo>
                    <a:pt x="31" y="176"/>
                  </a:lnTo>
                  <a:lnTo>
                    <a:pt x="29" y="176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6" y="177"/>
                  </a:lnTo>
                  <a:lnTo>
                    <a:pt x="24" y="176"/>
                  </a:lnTo>
                  <a:lnTo>
                    <a:pt x="24" y="177"/>
                  </a:lnTo>
                  <a:lnTo>
                    <a:pt x="22" y="177"/>
                  </a:lnTo>
                  <a:lnTo>
                    <a:pt x="22" y="179"/>
                  </a:lnTo>
                  <a:lnTo>
                    <a:pt x="22" y="177"/>
                  </a:lnTo>
                  <a:lnTo>
                    <a:pt x="20" y="177"/>
                  </a:lnTo>
                  <a:lnTo>
                    <a:pt x="19" y="1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SimSun" charset="-122"/>
              </a:endParaRPr>
            </a:p>
          </p:txBody>
        </p:sp>
      </p:grp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1501636"/>
              </p:ext>
            </p:extLst>
          </p:nvPr>
        </p:nvGraphicFramePr>
        <p:xfrm>
          <a:off x="4935286" y="4692833"/>
          <a:ext cx="3329126" cy="1560974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59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0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9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948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TOTAL DE ORGANIZAÇÕES MILITARES NO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TERRITÓRIO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MB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EB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FAB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401</a:t>
                      </a:r>
                      <a:endParaRPr lang="pt-BR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695</a:t>
                      </a:r>
                      <a:endParaRPr lang="pt-BR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332</a:t>
                      </a:r>
                      <a:endParaRPr lang="pt-BR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34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1.428</a:t>
                      </a:r>
                      <a:endParaRPr lang="pt-BR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98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54082"/>
            <a:ext cx="8229600" cy="633200"/>
          </a:xfrm>
        </p:spPr>
        <p:txBody>
          <a:bodyPr/>
          <a:lstStyle/>
          <a:p>
            <a:pPr marL="342900" indent="-342900" algn="ctr"/>
            <a: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   </a:t>
            </a:r>
            <a:r>
              <a:rPr lang="pt-BR" dirty="0" smtClean="0">
                <a:solidFill>
                  <a:srgbClr val="002060"/>
                </a:solidFill>
              </a:rPr>
              <a:t>Papel </a:t>
            </a:r>
            <a:r>
              <a:rPr lang="pt-BR" dirty="0">
                <a:solidFill>
                  <a:srgbClr val="002060"/>
                </a:solidFill>
              </a:rPr>
              <a:t>do MD na </a:t>
            </a:r>
            <a:r>
              <a:rPr lang="pt-BR" dirty="0" smtClean="0">
                <a:solidFill>
                  <a:srgbClr val="002060"/>
                </a:solidFill>
              </a:rPr>
              <a:t>Segurança Pública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92514"/>
            <a:ext cx="8420470" cy="5063838"/>
          </a:xfrm>
        </p:spPr>
        <p:txBody>
          <a:bodyPr>
            <a:normAutofit/>
          </a:bodyPr>
          <a:lstStyle/>
          <a:p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Garantia da Lei e da Ordem</a:t>
            </a:r>
          </a:p>
          <a:p>
            <a:pPr marL="0" indent="0">
              <a:buNone/>
            </a:pPr>
            <a:endParaRPr lang="pt-BR" altLang="pt-B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Segurança nos Grandes Eventos</a:t>
            </a:r>
          </a:p>
          <a:p>
            <a:pPr marL="0" indent="0">
              <a:buNone/>
            </a:pPr>
            <a:endParaRPr lang="pt-BR" altLang="pt-B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pt-BR" alt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Jogos Olímpicos e Paralímpicos Rio 2016</a:t>
            </a:r>
          </a:p>
          <a:p>
            <a:pPr marL="457200" lvl="1" indent="0">
              <a:buNone/>
            </a:pPr>
            <a:endParaRPr lang="pt-BR" altLang="pt-B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pt-BR" alt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pt-BR" altLang="pt-B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pt-BR" altLang="pt-B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pt-BR" alt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pt-BR" alt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pt-BR" altLang="pt-B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altLang="pt-B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623" y="3393588"/>
            <a:ext cx="7741328" cy="207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74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7517" y="2166248"/>
            <a:ext cx="7813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Projetos sociais e de infraestrutura de </a:t>
            </a:r>
            <a:r>
              <a:rPr lang="pt-BR" sz="2800" b="1" dirty="0" smtClean="0">
                <a:solidFill>
                  <a:prstClr val="black"/>
                </a:solidFill>
              </a:rPr>
              <a:t>destaque</a:t>
            </a:r>
          </a:p>
          <a:p>
            <a:endParaRPr lang="en-US" sz="1600" b="1" dirty="0" smtClean="0">
              <a:solidFill>
                <a:prstClr val="black"/>
              </a:solidFill>
            </a:endParaRPr>
          </a:p>
          <a:p>
            <a:endParaRPr lang="en-US" sz="1600" b="1" dirty="0" smtClean="0">
              <a:solidFill>
                <a:prstClr val="black"/>
              </a:solidFill>
            </a:endParaRPr>
          </a:p>
          <a:p>
            <a:endParaRPr lang="pt-BR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prstClr val="black"/>
                </a:solidFill>
              </a:rPr>
              <a:t>Soldado </a:t>
            </a:r>
            <a:r>
              <a:rPr lang="pt-BR" sz="2400" b="1" u="sng" dirty="0" smtClean="0">
                <a:solidFill>
                  <a:prstClr val="black"/>
                </a:solidFill>
              </a:rPr>
              <a:t>cidadão</a:t>
            </a:r>
            <a:r>
              <a:rPr lang="pt-BR" sz="24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endParaRPr lang="pt-BR" sz="2400" b="1" u="sng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742950" lvl="1" indent="-285750"/>
            <a:endParaRPr lang="pt-BR" sz="2400" b="1" u="sng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215.349 mil </a:t>
            </a:r>
            <a:r>
              <a:rPr lang="pt-BR" sz="2400" b="1" dirty="0">
                <a:solidFill>
                  <a:prstClr val="black"/>
                </a:solidFill>
                <a:sym typeface="Wingdings" panose="05000000000000000000" pitchFamily="2" charset="2"/>
              </a:rPr>
              <a:t>jovens atendidos entre 2002 e </a:t>
            </a:r>
            <a:r>
              <a:rPr lang="pt-BR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2015</a:t>
            </a:r>
          </a:p>
          <a:p>
            <a:pPr lvl="2"/>
            <a:endParaRPr lang="pt-BR" sz="1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409699" y="188640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/>
            <a: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   Papel do MD no apoio à Sociedade</a:t>
            </a:r>
            <a:endParaRPr lang="pt-BR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6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7516" y="821840"/>
            <a:ext cx="806928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>
              <a:solidFill>
                <a:prstClr val="black"/>
              </a:solidFill>
            </a:endParaRPr>
          </a:p>
          <a:p>
            <a:pPr lvl="2"/>
            <a:endParaRPr lang="pt-BR" sz="1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Forças no </a:t>
            </a:r>
            <a:r>
              <a:rPr lang="pt-BR" sz="24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Esporte</a:t>
            </a:r>
          </a:p>
          <a:p>
            <a:pPr marL="742950" lvl="1" indent="-285750"/>
            <a:endParaRPr lang="pt-BR" sz="2400" b="1" u="sng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Aproximadamente </a:t>
            </a:r>
            <a:r>
              <a:rPr lang="pt-BR" sz="2000" b="1" dirty="0"/>
              <a:t>20.000 alunos </a:t>
            </a:r>
            <a:r>
              <a:rPr lang="pt-BR" sz="2000" dirty="0"/>
              <a:t>são atendidos pelo Programa em 92 municípios de </a:t>
            </a:r>
            <a:r>
              <a:rPr lang="pt-BR" sz="2000" b="1" dirty="0"/>
              <a:t>25 Estados brasileiros e o Distrito </a:t>
            </a:r>
            <a:r>
              <a:rPr lang="pt-BR" sz="2000" b="1" dirty="0" smtClean="0"/>
              <a:t>Federal</a:t>
            </a:r>
            <a:r>
              <a:rPr lang="pt-BR" sz="2000" dirty="0"/>
              <a:t>.</a:t>
            </a:r>
            <a:r>
              <a:rPr lang="pt-BR" sz="2000" dirty="0" smtClean="0"/>
              <a:t> </a:t>
            </a:r>
            <a:endParaRPr lang="pt-BR" sz="2000" dirty="0" smtClean="0"/>
          </a:p>
          <a:p>
            <a:pPr marL="1200150" lvl="2" indent="-285750" algn="just"/>
            <a:endParaRPr lang="pt-BR" sz="200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Destaca-se </a:t>
            </a:r>
            <a:r>
              <a:rPr lang="pt-BR" sz="2000" dirty="0"/>
              <a:t>a presença do Programa na Ilha de Fernando de Noronha/PE e em São Gabriel da Cachoeira/AM, onde são beneficiados 100 estudantes das comunidades indígenas </a:t>
            </a:r>
            <a:r>
              <a:rPr lang="pt-BR" sz="2000" dirty="0" err="1"/>
              <a:t>Baré</a:t>
            </a:r>
            <a:r>
              <a:rPr lang="pt-BR" sz="2000" dirty="0"/>
              <a:t>, </a:t>
            </a:r>
            <a:r>
              <a:rPr lang="pt-BR" sz="2000" dirty="0" err="1"/>
              <a:t>Tukano</a:t>
            </a:r>
            <a:r>
              <a:rPr lang="pt-BR" sz="2000" dirty="0"/>
              <a:t> e </a:t>
            </a:r>
            <a:r>
              <a:rPr lang="pt-BR" sz="2000" dirty="0" err="1"/>
              <a:t>Baniwa</a:t>
            </a:r>
            <a:r>
              <a:rPr lang="pt-BR" sz="2000" dirty="0" smtClean="0"/>
              <a:t>.</a:t>
            </a:r>
          </a:p>
          <a:p>
            <a:pPr marL="1200150" lvl="2" indent="-285750" algn="just"/>
            <a:endParaRPr lang="pt-BR" sz="200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Programa de Atletas de Alto </a:t>
            </a:r>
            <a:r>
              <a:rPr lang="pt-BR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Rendimento</a:t>
            </a:r>
          </a:p>
          <a:p>
            <a:pPr marL="1200150" lvl="2" indent="-285750" algn="just"/>
            <a:endParaRPr lang="pt-BR" sz="20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sym typeface="Wingdings" panose="05000000000000000000" pitchFamily="2" charset="2"/>
              </a:rPr>
              <a:t>145 </a:t>
            </a:r>
            <a:r>
              <a:rPr lang="pt-B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a</a:t>
            </a:r>
            <a:r>
              <a:rPr lang="pt-B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tletas </a:t>
            </a:r>
            <a:r>
              <a:rPr lang="pt-BR" sz="2000" dirty="0">
                <a:solidFill>
                  <a:prstClr val="black"/>
                </a:solidFill>
                <a:sym typeface="Wingdings" panose="05000000000000000000" pitchFamily="2" charset="2"/>
              </a:rPr>
              <a:t>participaram </a:t>
            </a:r>
            <a:r>
              <a:rPr lang="pt-B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dos Jogos Olímpicos – Rio 2016</a:t>
            </a:r>
            <a:r>
              <a:rPr lang="pt-B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.</a:t>
            </a:r>
          </a:p>
          <a:p>
            <a:pPr marL="1657350" lvl="3" indent="-285750"/>
            <a:endParaRPr lang="pt-BR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Treze</a:t>
            </a:r>
            <a:r>
              <a:rPr lang="pt-B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 das 19 medalhas olímpicas (5 Ouro, 3 Prata e 5 Bronze) </a:t>
            </a:r>
            <a:endParaRPr lang="pt-BR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409699" y="188640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/>
            <a: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   Papel do MD no apoio à Sociedade</a:t>
            </a:r>
            <a:endParaRPr lang="pt-BR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6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7517" y="1170317"/>
            <a:ext cx="781396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Projetos sociais e de infraestrutura de </a:t>
            </a:r>
            <a:r>
              <a:rPr lang="pt-BR" sz="2800" b="1" dirty="0" smtClean="0">
                <a:solidFill>
                  <a:prstClr val="black"/>
                </a:solidFill>
              </a:rPr>
              <a:t>destaque</a:t>
            </a:r>
          </a:p>
          <a:p>
            <a:endParaRPr lang="pt-BR" sz="20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prstClr val="black"/>
                </a:solidFill>
                <a:sym typeface="Wingdings" panose="05000000000000000000" pitchFamily="2" charset="2"/>
              </a:rPr>
              <a:t>Calha Norte </a:t>
            </a:r>
            <a:endParaRPr lang="pt-BR" sz="2400" b="1" u="sng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/>
            <a:endParaRPr lang="pt-BR" sz="2000" b="1" u="sng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sym typeface="Wingdings" panose="05000000000000000000" pitchFamily="2" charset="2"/>
              </a:rPr>
              <a:t>Em </a:t>
            </a:r>
            <a:r>
              <a:rPr lang="pt-B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2015 e 2016, </a:t>
            </a:r>
            <a:r>
              <a:rPr lang="pt-BR" sz="2000" dirty="0">
                <a:solidFill>
                  <a:prstClr val="black"/>
                </a:solidFill>
                <a:sym typeface="Wingdings" panose="05000000000000000000" pitchFamily="2" charset="2"/>
              </a:rPr>
              <a:t>foram celebrados </a:t>
            </a:r>
            <a:r>
              <a:rPr lang="pt-BR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260 e 415 </a:t>
            </a:r>
            <a:r>
              <a:rPr lang="pt-BR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convênios</a:t>
            </a:r>
            <a:r>
              <a:rPr lang="pt-B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, respectivamente, com </a:t>
            </a:r>
            <a:r>
              <a:rPr lang="pt-BR" sz="2000" dirty="0">
                <a:solidFill>
                  <a:prstClr val="black"/>
                </a:solidFill>
                <a:sym typeface="Wingdings" panose="05000000000000000000" pitchFamily="2" charset="2"/>
              </a:rPr>
              <a:t>estados e municípios na área de atuação.</a:t>
            </a:r>
          </a:p>
          <a:p>
            <a:pPr lvl="2"/>
            <a:endParaRPr lang="pt-BR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pt-BR" sz="900" b="1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u="sng" dirty="0" smtClean="0">
                <a:solidFill>
                  <a:prstClr val="black"/>
                </a:solidFill>
              </a:rPr>
              <a:t>Operação Pipa</a:t>
            </a:r>
          </a:p>
          <a:p>
            <a:pPr lvl="1"/>
            <a:endParaRPr lang="pt-BR" sz="2000" b="1" u="sng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 operação, coordenada pelo Exército, apoia cerca de 850 municípios, </a:t>
            </a:r>
            <a:r>
              <a:rPr lang="pt-BR" sz="2000" b="1" dirty="0"/>
              <a:t>beneficiando uma população superior a 4 milhões de pessoas</a:t>
            </a:r>
            <a:r>
              <a:rPr lang="pt-BR" sz="2000" dirty="0"/>
              <a:t>. Os custos são ressarcidos pelo </a:t>
            </a:r>
            <a:r>
              <a:rPr lang="pt-BR" sz="2000" dirty="0" smtClean="0"/>
              <a:t>Ministério da Integração.</a:t>
            </a:r>
            <a:endParaRPr lang="pt-BR" sz="1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409699" y="188640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/>
            <a: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   Papel do MD no apoio à Sociedade</a:t>
            </a:r>
            <a:endParaRPr lang="pt-BR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4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53766" y="908720"/>
            <a:ext cx="89289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pt-BR" sz="24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Operação de Combate ao Aedes Aegypti</a:t>
            </a:r>
          </a:p>
          <a:p>
            <a:pPr lvl="1"/>
            <a:endParaRPr lang="pt-BR" sz="2000" b="1" u="sng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</a:rPr>
              <a:t>No Dia Nacional de Combate ao Aedes Aegypti, ocorrido em 13 FEV, as Forças Armadas mobilizaram cerca de </a:t>
            </a:r>
            <a:r>
              <a:rPr lang="pt-BR" sz="2000" b="1" dirty="0">
                <a:solidFill>
                  <a:prstClr val="black"/>
                </a:solidFill>
              </a:rPr>
              <a:t>200 mil militares </a:t>
            </a:r>
            <a:r>
              <a:rPr lang="pt-BR" sz="2000" dirty="0">
                <a:solidFill>
                  <a:prstClr val="black"/>
                </a:solidFill>
              </a:rPr>
              <a:t>para apoiar a Campanha, </a:t>
            </a:r>
            <a:r>
              <a:rPr lang="pt-BR" sz="2000" b="1" dirty="0">
                <a:solidFill>
                  <a:prstClr val="black"/>
                </a:solidFill>
              </a:rPr>
              <a:t>beneficiando 428 municípios</a:t>
            </a:r>
            <a:r>
              <a:rPr lang="pt-BR" sz="2000" dirty="0">
                <a:solidFill>
                  <a:prstClr val="black"/>
                </a:solidFill>
              </a:rPr>
              <a:t>, com a visita a quase </a:t>
            </a:r>
            <a:r>
              <a:rPr lang="pt-BR" sz="2000" b="1" dirty="0">
                <a:solidFill>
                  <a:prstClr val="black"/>
                </a:solidFill>
              </a:rPr>
              <a:t>3 milhões </a:t>
            </a:r>
            <a:r>
              <a:rPr lang="pt-BR" sz="2000" dirty="0">
                <a:solidFill>
                  <a:prstClr val="black"/>
                </a:solidFill>
              </a:rPr>
              <a:t>de domicílios</a:t>
            </a:r>
            <a:r>
              <a:rPr lang="pt-BR" sz="2000" dirty="0" smtClean="0">
                <a:solidFill>
                  <a:prstClr val="black"/>
                </a:solidFill>
              </a:rPr>
              <a:t>.</a:t>
            </a:r>
          </a:p>
          <a:p>
            <a:pPr marL="1200150" lvl="2" indent="-285750" algn="just"/>
            <a:endParaRPr lang="pt-BR" sz="2000" dirty="0">
              <a:solidFill>
                <a:prstClr val="black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</a:rPr>
              <a:t>Com </a:t>
            </a:r>
            <a:r>
              <a:rPr lang="pt-BR" sz="2000" dirty="0">
                <a:solidFill>
                  <a:prstClr val="black"/>
                </a:solidFill>
              </a:rPr>
              <a:t>o retorno das chuvas, o Ministério da Saúde realizará o </a:t>
            </a:r>
            <a:r>
              <a:rPr lang="pt-BR" sz="2000" b="1" dirty="0">
                <a:solidFill>
                  <a:prstClr val="black"/>
                </a:solidFill>
              </a:rPr>
              <a:t>Dia Nacional de Combate ao Aedes Aegypti,</a:t>
            </a:r>
            <a:r>
              <a:rPr lang="pt-BR" sz="2000" dirty="0">
                <a:solidFill>
                  <a:prstClr val="black"/>
                </a:solidFill>
              </a:rPr>
              <a:t> previsto para acontecer no dia 25 NOV 16, durante o qual haverá atividades de combate ao vetor no interior das Organizações Militares</a:t>
            </a:r>
            <a:r>
              <a:rPr lang="pt-BR" sz="2000" dirty="0" smtClean="0">
                <a:solidFill>
                  <a:prstClr val="black"/>
                </a:solidFill>
              </a:rPr>
              <a:t>.</a:t>
            </a:r>
          </a:p>
          <a:p>
            <a:pPr lvl="2" algn="just"/>
            <a:endParaRPr lang="pt-BR" sz="2000" dirty="0" smtClean="0">
              <a:solidFill>
                <a:prstClr val="black"/>
              </a:solidFill>
            </a:endParaRPr>
          </a:p>
          <a:p>
            <a:pPr lvl="2" algn="just"/>
            <a:endParaRPr lang="pt-BR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409699" y="188640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/>
            <a: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   Papel do MD no apoio à Sociedade</a:t>
            </a:r>
            <a:endParaRPr lang="pt-BR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6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04175" y="1713053"/>
            <a:ext cx="892899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solidFill>
                <a:prstClr val="black"/>
              </a:solidFill>
            </a:endParaRPr>
          </a:p>
          <a:p>
            <a:pPr lvl="2" algn="just"/>
            <a:endParaRPr lang="pt-BR" sz="20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prstClr val="black"/>
                </a:solidFill>
                <a:sym typeface="Wingdings" panose="05000000000000000000" pitchFamily="2" charset="2"/>
              </a:rPr>
              <a:t>Transporte de </a:t>
            </a:r>
            <a:r>
              <a:rPr lang="pt-BR" sz="24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órgãos</a:t>
            </a:r>
          </a:p>
          <a:p>
            <a:pPr marL="742950" lvl="1" indent="-285750"/>
            <a:endParaRPr lang="pt-BR" sz="2000" b="1" u="sng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Este </a:t>
            </a:r>
            <a:r>
              <a:rPr lang="pt-BR" sz="2000" dirty="0">
                <a:solidFill>
                  <a:prstClr val="black"/>
                </a:solidFill>
                <a:sym typeface="Wingdings" panose="05000000000000000000" pitchFamily="2" charset="2"/>
              </a:rPr>
              <a:t>ano, até </a:t>
            </a:r>
            <a:r>
              <a:rPr lang="pt-BR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outubro, </a:t>
            </a:r>
            <a:r>
              <a:rPr lang="pt-BR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124 </a:t>
            </a:r>
            <a:r>
              <a:rPr lang="pt-BR" sz="2000" b="1" dirty="0">
                <a:solidFill>
                  <a:prstClr val="black"/>
                </a:solidFill>
                <a:sym typeface="Wingdings" panose="05000000000000000000" pitchFamily="2" charset="2"/>
              </a:rPr>
              <a:t>órgãos </a:t>
            </a:r>
            <a:r>
              <a:rPr lang="pt-BR" sz="2000" dirty="0">
                <a:solidFill>
                  <a:prstClr val="black"/>
                </a:solidFill>
                <a:sym typeface="Wingdings" panose="05000000000000000000" pitchFamily="2" charset="2"/>
              </a:rPr>
              <a:t>foram transportados pela Força Aérea Brasileira -  FAB, 47 após a publicação do Decreto Presidencial (Decreto nº 8.783, de 6 de Junho de 2016).</a:t>
            </a:r>
          </a:p>
          <a:p>
            <a:pPr lvl="2" algn="just"/>
            <a:endParaRPr lang="pt-BR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409699" y="188640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/>
            <a: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   Papel do MD no apoio à Sociedade</a:t>
            </a:r>
            <a:endParaRPr lang="pt-BR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6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23996" y="1597489"/>
            <a:ext cx="892899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Apoio às eleições</a:t>
            </a:r>
          </a:p>
          <a:p>
            <a:pPr lvl="1"/>
            <a:endParaRPr lang="pt-BR" sz="2000" b="1" u="sng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Desde 1994</a:t>
            </a:r>
            <a:r>
              <a:rPr lang="pt-BR" sz="2000" dirty="0"/>
              <a:t>, a Justiça Eleitoral conta com o apoio logístico das Forças Armadas para locais de difícil acesso ou em situação de violência durante as eleições. </a:t>
            </a:r>
            <a:endParaRPr lang="pt-BR" sz="2000" dirty="0" smtClean="0"/>
          </a:p>
          <a:p>
            <a:pPr marL="1200150" lvl="2" indent="-285750" algn="just"/>
            <a:endParaRPr lang="pt-BR" sz="200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No </a:t>
            </a:r>
            <a:r>
              <a:rPr lang="pt-BR" sz="2000" dirty="0"/>
              <a:t>período dos dias 2 à 30 de outubro, as eleições municipais contaram com as Forças Armadas para transporte de pessoas e materiais utilizados durante a votação e apuração</a:t>
            </a:r>
            <a:r>
              <a:rPr lang="pt-BR" sz="2000" dirty="0" smtClean="0"/>
              <a:t>.</a:t>
            </a:r>
          </a:p>
          <a:p>
            <a:pPr lvl="2" algn="just"/>
            <a:endParaRPr lang="pt-BR" sz="2000" dirty="0" smtClean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409699" y="211025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/>
            <a: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   Papel do MD no apoio à Sociedade</a:t>
            </a:r>
            <a:endParaRPr lang="pt-BR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6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7696" y="1419359"/>
            <a:ext cx="892899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solidFill>
                <a:prstClr val="black"/>
              </a:solidFill>
            </a:endParaRPr>
          </a:p>
          <a:p>
            <a:pPr lvl="2" algn="just"/>
            <a:endParaRPr lang="pt-BR" sz="20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Enem</a:t>
            </a:r>
          </a:p>
          <a:p>
            <a:pPr lvl="1"/>
            <a:endParaRPr lang="pt-BR" sz="2000" b="1" u="sng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As Forças Armadas prestaram novamente apoio logístico para a realização das provas do Exame Nacional do Ensino Médio (Enem). </a:t>
            </a:r>
            <a:endParaRPr lang="pt-BR" sz="200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O </a:t>
            </a:r>
            <a:r>
              <a:rPr lang="pt-BR" sz="2000" dirty="0"/>
              <a:t>apoio para a </a:t>
            </a:r>
            <a:r>
              <a:rPr lang="pt-BR" sz="2000" b="1" dirty="0"/>
              <a:t>Operação Enem 2016 </a:t>
            </a:r>
            <a:r>
              <a:rPr lang="pt-BR" sz="2000" dirty="0"/>
              <a:t>foi solicitado pelo Ministério da Educação visando </a:t>
            </a:r>
            <a:r>
              <a:rPr lang="pt-BR" sz="2000" dirty="0" smtClean="0"/>
              <a:t>garantir </a:t>
            </a:r>
            <a:r>
              <a:rPr lang="pt-BR" sz="2000" dirty="0"/>
              <a:t>a segurança no armazenamento das provas.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409699" y="211025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/>
            <a: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   Papel do MD no apoio à Sociedade</a:t>
            </a:r>
            <a:endParaRPr lang="pt-BR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6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re-MD-modelo-MD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  <a:ln>
            <a:solidFill>
              <a:schemeClr val="accent1">
                <a:alpha val="59000"/>
              </a:schemeClr>
            </a:solidFill>
          </a:ln>
        </p:spPr>
      </p:pic>
      <p:sp>
        <p:nvSpPr>
          <p:cNvPr id="7" name="Round Diagonal Corner Rectangle 6"/>
          <p:cNvSpPr/>
          <p:nvPr/>
        </p:nvSpPr>
        <p:spPr>
          <a:xfrm flipV="1">
            <a:off x="-1" y="1250066"/>
            <a:ext cx="9141421" cy="202391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566142"/>
            <a:ext cx="914142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rgbClr val="738AC8">
                    <a:lumMod val="50000"/>
                  </a:srgbClr>
                </a:solidFill>
                <a:latin typeface="Palatino Linotype" pitchFamily="18" charset="0"/>
                <a:cs typeface="Times New Roman" panose="02020603050405020304" pitchFamily="18" charset="0"/>
              </a:rPr>
              <a:t>Comissão de Relações Exteriores e Defesa Nacional do Senado Federal</a:t>
            </a:r>
          </a:p>
          <a:p>
            <a:pPr algn="ctr"/>
            <a:endParaRPr lang="pt-BR" sz="3400" b="1" dirty="0" smtClean="0">
              <a:solidFill>
                <a:prstClr val="black"/>
              </a:solidFill>
              <a:latin typeface="Palatino Linotype" pitchFamily="18" charset="0"/>
              <a:cs typeface="Times New Roman" panose="02020603050405020304" pitchFamily="18" charset="0"/>
            </a:endParaRPr>
          </a:p>
          <a:p>
            <a:pPr algn="ctr"/>
            <a:endParaRPr lang="pt-BR" sz="3400" b="1" dirty="0" smtClean="0">
              <a:solidFill>
                <a:prstClr val="black"/>
              </a:solidFill>
              <a:latin typeface="Palatino Linotype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b="1" dirty="0" smtClean="0">
                <a:solidFill>
                  <a:srgbClr val="738AC8">
                    <a:lumMod val="50000"/>
                  </a:srgbClr>
                </a:solidFill>
                <a:latin typeface="Palatino Linotype" pitchFamily="18" charset="0"/>
                <a:cs typeface="Times New Roman" panose="02020603050405020304" pitchFamily="18" charset="0"/>
              </a:rPr>
              <a:t>Audiência Pública com o Ministro de Estado da Defesa,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Times New Roman" panose="02020603050405020304" pitchFamily="18" charset="0"/>
              </a:rPr>
              <a:t>Raul Jungmann</a:t>
            </a:r>
            <a:endParaRPr lang="pt-BR" sz="3200" b="1" dirty="0">
              <a:solidFill>
                <a:srgbClr val="738AC8">
                  <a:lumMod val="50000"/>
                </a:srgbClr>
              </a:solidFill>
              <a:latin typeface="Palatino Linotype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dirty="0">
                <a:solidFill>
                  <a:srgbClr val="738A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pt-BR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400" b="1" dirty="0">
              <a:solidFill>
                <a:srgbClr val="738AC8">
                  <a:lumMod val="50000"/>
                </a:srgbClr>
              </a:solidFill>
              <a:latin typeface="Palatino Linotype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 smtClean="0">
                <a:solidFill>
                  <a:srgbClr val="738AC8">
                    <a:lumMod val="50000"/>
                  </a:srgbClr>
                </a:solidFill>
                <a:latin typeface="Palatino Linotype" pitchFamily="18" charset="0"/>
                <a:cs typeface="Times New Roman" panose="02020603050405020304" pitchFamily="18" charset="0"/>
              </a:rPr>
              <a:t>Brasília, 24 de novembro de 2016</a:t>
            </a:r>
            <a:endParaRPr lang="pt-BR" sz="2400" b="1" dirty="0">
              <a:solidFill>
                <a:srgbClr val="738AC8">
                  <a:lumMod val="50000"/>
                </a:srgbClr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0589" y="5493016"/>
            <a:ext cx="1444892" cy="9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2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9425"/>
            <a:ext cx="8229600" cy="633200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rgbClr val="002060"/>
                </a:solidFill>
              </a:rPr>
              <a:t>A evolução dos Documentos de Defesa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4176836" y="942625"/>
            <a:ext cx="2376264" cy="3312368"/>
          </a:xfrm>
          <a:prstGeom prst="rect">
            <a:avLst/>
          </a:prstGeom>
          <a:solidFill>
            <a:srgbClr val="1A771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228601" dir="2700000" algn="ctr" rotWithShape="0">
              <a:srgbClr val="000000">
                <a:alpha val="29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es-ES_tradnl" sz="1200" b="1" dirty="0">
              <a:solidFill>
                <a:prstClr val="white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algn="ctr">
              <a:defRPr/>
            </a:pPr>
            <a:endParaRPr lang="es-ES_tradnl" sz="1200" b="1" dirty="0">
              <a:solidFill>
                <a:prstClr val="white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algn="ctr">
              <a:defRPr/>
            </a:pPr>
            <a:endParaRPr lang="es-ES_tradnl" sz="1200" b="1" dirty="0">
              <a:solidFill>
                <a:prstClr val="white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algn="ctr">
              <a:defRPr/>
            </a:pPr>
            <a:endParaRPr lang="es-ES_tradnl" sz="1200" b="1" dirty="0">
              <a:solidFill>
                <a:prstClr val="white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algn="ctr">
              <a:defRPr/>
            </a:pPr>
            <a:endParaRPr lang="es-ES_tradnl" sz="1200" b="1" dirty="0">
              <a:solidFill>
                <a:prstClr val="white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algn="ctr">
              <a:defRPr/>
            </a:pPr>
            <a:endParaRPr lang="es-ES_tradnl" sz="1200" b="1" dirty="0">
              <a:solidFill>
                <a:prstClr val="white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algn="ctr">
              <a:defRPr/>
            </a:pPr>
            <a:endParaRPr lang="es-ES_tradnl" sz="1200" b="1" dirty="0">
              <a:solidFill>
                <a:prstClr val="white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algn="ctr">
              <a:defRPr/>
            </a:pPr>
            <a:r>
              <a:rPr lang="es-ES_tradn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2" charset="-128"/>
                <a:cs typeface="Arial"/>
              </a:rPr>
              <a:t>  Política </a:t>
            </a:r>
          </a:p>
          <a:p>
            <a:pPr algn="ctr">
              <a:defRPr/>
            </a:pPr>
            <a:r>
              <a:rPr lang="es-ES_tradn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2" charset="-128"/>
                <a:cs typeface="Arial"/>
              </a:rPr>
              <a:t>  Nacional</a:t>
            </a:r>
          </a:p>
          <a:p>
            <a:pPr algn="ctr">
              <a:defRPr/>
            </a:pPr>
            <a:r>
              <a:rPr lang="es-ES_tradn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2" charset="-128"/>
                <a:cs typeface="Arial"/>
              </a:rPr>
              <a:t>  de Defesa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2000"/>
          </a:blip>
          <a:srcRect/>
          <a:stretch>
            <a:fillRect/>
          </a:stretch>
        </p:blipFill>
        <p:spPr bwMode="auto">
          <a:xfrm>
            <a:off x="4870109" y="1378867"/>
            <a:ext cx="1008112" cy="98775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53100" y="1180329"/>
            <a:ext cx="2304256" cy="31567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203200" dir="2700000" algn="tl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2" descr="livro_branco_de_defesa.JPG (172×25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218" y="3690194"/>
            <a:ext cx="1827007" cy="26661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40925" y="1102888"/>
            <a:ext cx="3675413" cy="5165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prstClr val="black"/>
                </a:solidFill>
              </a:rPr>
              <a:t>Em conjunto, esses  documentos fixam, pela primeira vez, um norte para a Defesa Nacional.</a:t>
            </a:r>
          </a:p>
          <a:p>
            <a:pPr marL="0" indent="0">
              <a:buFont typeface="Arial"/>
              <a:buNone/>
            </a:pPr>
            <a:endParaRPr lang="pt-BR" sz="2400" dirty="0" smtClean="0">
              <a:solidFill>
                <a:prstClr val="black"/>
              </a:solidFill>
            </a:endParaRPr>
          </a:p>
          <a:p>
            <a:pPr algn="just"/>
            <a:r>
              <a:rPr lang="pt-BR" sz="2400" b="1" dirty="0" smtClean="0">
                <a:solidFill>
                  <a:prstClr val="black"/>
                </a:solidFill>
              </a:rPr>
              <a:t>Este roteiro é público e transparente, construído em conjunto com a sociedade.</a:t>
            </a:r>
          </a:p>
          <a:p>
            <a:pPr marL="0" indent="0">
              <a:buFont typeface="Arial"/>
              <a:buNone/>
            </a:pPr>
            <a:endParaRPr lang="pt-BR" sz="2400" dirty="0" smtClean="0">
              <a:solidFill>
                <a:prstClr val="black"/>
              </a:solidFill>
            </a:endParaRPr>
          </a:p>
          <a:p>
            <a:pPr algn="just"/>
            <a:r>
              <a:rPr lang="pt-BR" sz="2400" b="1" dirty="0" smtClean="0">
                <a:solidFill>
                  <a:prstClr val="black"/>
                </a:solidFill>
              </a:rPr>
              <a:t>A revisão está concluída e os documentos já foram enviados ao Congresso Nacional. Consultores legislativos integraram os grupos de trabalho.</a:t>
            </a:r>
            <a:endParaRPr lang="pt-B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0070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4650"/>
            <a:ext cx="8229600" cy="633200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ROTEIRO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3293"/>
            <a:ext cx="8229600" cy="517573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sz="2800" b="1" dirty="0" err="1" smtClean="0">
                <a:latin typeface="Cambria" pitchFamily="18" charset="0"/>
                <a:ea typeface="MS PGothic" pitchFamily="34" charset="-128"/>
              </a:rPr>
              <a:t>Estratégia</a:t>
            </a:r>
            <a:r>
              <a:rPr lang="en-US" altLang="pt-BR" sz="2800" b="1" dirty="0" smtClean="0">
                <a:latin typeface="Cambria" pitchFamily="18" charset="0"/>
                <a:ea typeface="MS PGothic" pitchFamily="34" charset="-128"/>
              </a:rPr>
              <a:t> </a:t>
            </a:r>
            <a:r>
              <a:rPr lang="en-US" altLang="pt-BR" sz="2800" b="1" dirty="0" err="1" smtClean="0">
                <a:latin typeface="Cambria" pitchFamily="18" charset="0"/>
                <a:ea typeface="MS PGothic" pitchFamily="34" charset="-128"/>
              </a:rPr>
              <a:t>Nacional</a:t>
            </a:r>
            <a:r>
              <a:rPr lang="en-US" altLang="pt-BR" sz="2800" b="1" dirty="0" smtClean="0">
                <a:latin typeface="Cambria" pitchFamily="18" charset="0"/>
                <a:ea typeface="MS PGothic" pitchFamily="34" charset="-128"/>
              </a:rPr>
              <a:t> de </a:t>
            </a:r>
            <a:r>
              <a:rPr lang="en-US" altLang="pt-BR" sz="2800" b="1" dirty="0" err="1" smtClean="0">
                <a:latin typeface="Cambria" pitchFamily="18" charset="0"/>
                <a:ea typeface="MS PGothic" pitchFamily="34" charset="-128"/>
              </a:rPr>
              <a:t>Defesa</a:t>
            </a:r>
            <a:r>
              <a:rPr lang="en-US" altLang="pt-BR" sz="2800" b="1" dirty="0" smtClean="0">
                <a:latin typeface="Cambria" pitchFamily="18" charset="0"/>
                <a:ea typeface="MS PGothic" pitchFamily="34" charset="-128"/>
              </a:rPr>
              <a:t> (END)</a:t>
            </a:r>
          </a:p>
          <a:p>
            <a:pPr algn="just">
              <a:buNone/>
            </a:pPr>
            <a:endParaRPr lang="en-US" altLang="pt-BR" sz="28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pt-BR" sz="2400" b="1" dirty="0"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57200" y="332656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dirty="0" smtClean="0">
                <a:solidFill>
                  <a:srgbClr val="0070C0"/>
                </a:solidFill>
                <a:effectLst>
                  <a:reflection blurRad="6350" stA="60000" endA="900" endPos="60000" dist="29997" dir="5400000" sy="-100000" algn="bl" rotWithShape="0"/>
                </a:effectLst>
                <a:ea typeface="+mn-ea"/>
                <a:cs typeface="Arial" charset="0"/>
              </a:rPr>
              <a:t>Base Legal de Defesa</a:t>
            </a:r>
            <a:endParaRPr lang="pt-BR" altLang="pt-BR" sz="2800" dirty="0">
              <a:solidFill>
                <a:srgbClr val="0070C0"/>
              </a:solidFill>
              <a:effectLst>
                <a:reflection blurRad="6350" stA="60000" endA="900" endPos="60000" dist="29997" dir="5400000" sy="-100000" algn="bl" rotWithShape="0"/>
              </a:effectLst>
              <a:ea typeface="+mn-ea"/>
              <a:cs typeface="Arial" charset="0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99" y="1094579"/>
            <a:ext cx="2580551" cy="34848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091632"/>
            <a:ext cx="2533026" cy="348784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8" name="Agrupar 17"/>
          <p:cNvGrpSpPr/>
          <p:nvPr/>
        </p:nvGrpSpPr>
        <p:grpSpPr>
          <a:xfrm>
            <a:off x="6106588" y="1116523"/>
            <a:ext cx="2580212" cy="3462951"/>
            <a:chOff x="6106588" y="1116524"/>
            <a:chExt cx="2383627" cy="33342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Rectángulo 5"/>
            <p:cNvSpPr>
              <a:spLocks noChangeArrowheads="1"/>
            </p:cNvSpPr>
            <p:nvPr/>
          </p:nvSpPr>
          <p:spPr bwMode="auto">
            <a:xfrm>
              <a:off x="6106588" y="1116524"/>
              <a:ext cx="2383627" cy="33342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28601" dir="2700000" algn="ctr" rotWithShape="0">
                <a:srgbClr val="000000">
                  <a:alpha val="29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>
                  <a:solidFill>
                    <a:srgbClr val="FFFFFF"/>
                  </a:solidFill>
                  <a:latin typeface="Arial"/>
                  <a:ea typeface="ＭＳ Ｐゴシック" pitchFamily="-112" charset="-128"/>
                  <a:cs typeface="Arial"/>
                </a:rPr>
                <a:t>Outras Leis</a:t>
              </a:r>
            </a:p>
          </p:txBody>
        </p:sp>
        <p:pic>
          <p:nvPicPr>
            <p:cNvPr id="15" name="Imagen 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2000" contrast="2000"/>
            </a:blip>
            <a:srcRect/>
            <a:stretch>
              <a:fillRect/>
            </a:stretch>
          </p:blipFill>
          <p:spPr bwMode="auto">
            <a:xfrm>
              <a:off x="6948264" y="1556793"/>
              <a:ext cx="605235" cy="5040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</p:spPr>
        </p:pic>
        <p:sp>
          <p:nvSpPr>
            <p:cNvPr id="2" name="CaixaDeTexto 1"/>
            <p:cNvSpPr txBox="1"/>
            <p:nvPr/>
          </p:nvSpPr>
          <p:spPr>
            <a:xfrm>
              <a:off x="6106588" y="2501118"/>
              <a:ext cx="2353844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>
                  <a:solidFill>
                    <a:srgbClr val="0033CC"/>
                  </a:solidFill>
                  <a:latin typeface="+mn-lt"/>
                  <a:cs typeface="+mn-cs"/>
                </a:rPr>
                <a:t>LIVRO BRANCO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>
                  <a:solidFill>
                    <a:srgbClr val="0033CC"/>
                  </a:solidFill>
                  <a:latin typeface="+mn-lt"/>
                  <a:cs typeface="+mn-cs"/>
                </a:rPr>
                <a:t>DE DEFESA NACIONAL</a:t>
              </a:r>
            </a:p>
          </p:txBody>
        </p:sp>
      </p:grpSp>
      <p:sp>
        <p:nvSpPr>
          <p:cNvPr id="19" name="Retângulo de cantos arredondados 5"/>
          <p:cNvSpPr/>
          <p:nvPr/>
        </p:nvSpPr>
        <p:spPr>
          <a:xfrm>
            <a:off x="396875" y="4648200"/>
            <a:ext cx="2581275" cy="1150938"/>
          </a:xfrm>
          <a:prstGeom prst="roundRect">
            <a:avLst/>
          </a:prstGeom>
          <a:gradFill>
            <a:gsLst>
              <a:gs pos="0">
                <a:srgbClr val="3C001E"/>
              </a:gs>
              <a:gs pos="70000">
                <a:srgbClr val="660033"/>
              </a:gs>
              <a:gs pos="100000">
                <a:srgbClr val="760027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Estabelece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quê fazer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Nacionais de Defesa</a:t>
            </a:r>
          </a:p>
        </p:txBody>
      </p:sp>
      <p:sp>
        <p:nvSpPr>
          <p:cNvPr id="20" name="Retângulo de cantos arredondados 7"/>
          <p:cNvSpPr/>
          <p:nvPr/>
        </p:nvSpPr>
        <p:spPr>
          <a:xfrm>
            <a:off x="3276600" y="4657725"/>
            <a:ext cx="2532063" cy="1141413"/>
          </a:xfrm>
          <a:prstGeom prst="roundRect">
            <a:avLst/>
          </a:prstGeom>
          <a:gradFill>
            <a:gsLst>
              <a:gs pos="0">
                <a:srgbClr val="3C001E"/>
              </a:gs>
              <a:gs pos="70000">
                <a:srgbClr val="660033"/>
              </a:gs>
              <a:gs pos="100000">
                <a:srgbClr val="760027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i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como fazer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</a:t>
            </a:r>
          </a:p>
        </p:txBody>
      </p:sp>
      <p:sp>
        <p:nvSpPr>
          <p:cNvPr id="21" name="Retângulo de cantos arredondados 8"/>
          <p:cNvSpPr/>
          <p:nvPr/>
        </p:nvSpPr>
        <p:spPr>
          <a:xfrm>
            <a:off x="6107113" y="4659313"/>
            <a:ext cx="2466975" cy="1139825"/>
          </a:xfrm>
          <a:prstGeom prst="roundRect">
            <a:avLst/>
          </a:prstGeom>
          <a:gradFill>
            <a:gsLst>
              <a:gs pos="0">
                <a:srgbClr val="3C001E"/>
              </a:gs>
              <a:gs pos="70000">
                <a:srgbClr val="660033"/>
              </a:gs>
              <a:gs pos="100000">
                <a:srgbClr val="760027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i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confiança mútua </a:t>
            </a:r>
            <a:endParaRPr lang="pt-BR" b="1" i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107113" y="2457450"/>
            <a:ext cx="2547937" cy="850900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70667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/>
              <a:t>http://www.eeas.europa.eu/csdp/about-csdp/european-security-strategy/</a:t>
            </a:r>
          </a:p>
        </p:txBody>
      </p:sp>
      <p:sp>
        <p:nvSpPr>
          <p:cNvPr id="94" name="Rectângulo arredondado 93"/>
          <p:cNvSpPr/>
          <p:nvPr/>
        </p:nvSpPr>
        <p:spPr>
          <a:xfrm>
            <a:off x="-36512" y="1644812"/>
            <a:ext cx="9150315" cy="4644476"/>
          </a:xfrm>
          <a:prstGeom prst="roundRect">
            <a:avLst>
              <a:gd name="adj" fmla="val 10896"/>
            </a:avLst>
          </a:prstGeom>
          <a:solidFill>
            <a:srgbClr val="000066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extrusionH="171450" prstMaterial="dkEdge">
            <a:bevelT w="120650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8596313" y="2341563"/>
            <a:ext cx="7937" cy="2516187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prstDash val="dash"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lang="pt-BR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2231" name="Retângulo 88"/>
          <p:cNvSpPr>
            <a:spLocks noChangeArrowheads="1"/>
          </p:cNvSpPr>
          <p:nvPr/>
        </p:nvSpPr>
        <p:spPr bwMode="auto">
          <a:xfrm>
            <a:off x="0" y="1558925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125538" y="1011238"/>
            <a:ext cx="71437" cy="4333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lang="pt-BR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-76200" y="2609850"/>
            <a:ext cx="12160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pt-B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Lucida Sans Unicode" pitchFamily="34" charset="0"/>
              </a:rPr>
              <a:t>Estado-Maior Geral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52425" y="3130550"/>
            <a:ext cx="12176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pt-B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Lucida Sans Unicode" pitchFamily="34" charset="0"/>
              </a:rPr>
              <a:t>ESG</a:t>
            </a:r>
          </a:p>
          <a:p>
            <a:pPr algn="ctr" eaLnBrk="1" hangingPunct="1">
              <a:defRPr/>
            </a:pPr>
            <a:r>
              <a:rPr lang="pt-B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Lucida Sans Unicode" pitchFamily="34" charset="0"/>
              </a:rPr>
              <a:t>EMFA</a:t>
            </a:r>
          </a:p>
          <a:p>
            <a:pPr algn="ctr" eaLnBrk="1" hangingPunct="1">
              <a:lnSpc>
                <a:spcPct val="30000"/>
              </a:lnSpc>
              <a:defRPr/>
            </a:pPr>
            <a:endParaRPr lang="pt-BR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  <a:cs typeface="Lucida Sans Unicode" pitchFamily="34" charset="0"/>
            </a:endParaRPr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 flipH="1">
            <a:off x="981075" y="2374900"/>
            <a:ext cx="0" cy="700088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lang="pt-BR" sz="24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>
            <a:off x="296863" y="2371725"/>
            <a:ext cx="22225" cy="33655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lang="pt-BR" sz="24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-6350" y="2090738"/>
            <a:ext cx="454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pt-BR" sz="16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+mn-cs"/>
              </a:rPr>
              <a:t>1946</a:t>
            </a: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790575" y="2078038"/>
            <a:ext cx="458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pt-BR" sz="16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+mn-cs"/>
              </a:rPr>
              <a:t>1949</a:t>
            </a:r>
          </a:p>
        </p:txBody>
      </p:sp>
      <p:grpSp>
        <p:nvGrpSpPr>
          <p:cNvPr id="52239" name="Agrupar 3"/>
          <p:cNvGrpSpPr>
            <a:grpSpLocks/>
          </p:cNvGrpSpPr>
          <p:nvPr/>
        </p:nvGrpSpPr>
        <p:grpSpPr bwMode="auto">
          <a:xfrm>
            <a:off x="2894013" y="2090738"/>
            <a:ext cx="777875" cy="701675"/>
            <a:chOff x="3217885" y="2091222"/>
            <a:chExt cx="778051" cy="701917"/>
          </a:xfrm>
        </p:grpSpPr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3217885" y="2546991"/>
              <a:ext cx="778051" cy="24614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Lucida Sans Unicode" pitchFamily="34" charset="0"/>
                </a:rPr>
                <a:t>PDN</a:t>
              </a:r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3541808" y="2370718"/>
              <a:ext cx="15879" cy="1762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endParaRPr lang="pt-BR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7" name="Rectangle 50"/>
            <p:cNvSpPr>
              <a:spLocks noChangeArrowheads="1"/>
            </p:cNvSpPr>
            <p:nvPr/>
          </p:nvSpPr>
          <p:spPr bwMode="auto">
            <a:xfrm>
              <a:off x="3340150" y="2091222"/>
              <a:ext cx="462068" cy="2445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+mn-cs"/>
                </a:rPr>
                <a:t>1996</a:t>
              </a:r>
            </a:p>
          </p:txBody>
        </p:sp>
      </p:grp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2338388" y="2374900"/>
            <a:ext cx="14287" cy="23495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defRPr/>
            </a:pPr>
            <a:endParaRPr lang="pt-BR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2038350" y="2033588"/>
            <a:ext cx="8080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defRPr/>
            </a:pPr>
            <a:r>
              <a:rPr lang="pt-B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+mn-cs"/>
              </a:rPr>
              <a:t>1988</a:t>
            </a:r>
          </a:p>
        </p:txBody>
      </p:sp>
      <p:grpSp>
        <p:nvGrpSpPr>
          <p:cNvPr id="52242" name="Agrupar 17"/>
          <p:cNvGrpSpPr>
            <a:grpSpLocks/>
          </p:cNvGrpSpPr>
          <p:nvPr/>
        </p:nvGrpSpPr>
        <p:grpSpPr bwMode="auto">
          <a:xfrm>
            <a:off x="4556125" y="2090738"/>
            <a:ext cx="949325" cy="974725"/>
            <a:chOff x="4778362" y="2090741"/>
            <a:chExt cx="949325" cy="974226"/>
          </a:xfrm>
        </p:grpSpPr>
        <p:sp>
          <p:nvSpPr>
            <p:cNvPr id="64" name="Line 9"/>
            <p:cNvSpPr>
              <a:spLocks noChangeShapeType="1"/>
            </p:cNvSpPr>
            <p:nvPr/>
          </p:nvSpPr>
          <p:spPr bwMode="auto">
            <a:xfrm flipH="1">
              <a:off x="5200637" y="2352544"/>
              <a:ext cx="4763" cy="236417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prstDash val="dash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endParaRPr lang="pt-BR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5029187" y="2090741"/>
              <a:ext cx="450850" cy="2443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+mn-cs"/>
                </a:rPr>
                <a:t>2005</a:t>
              </a:r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4778362" y="2565160"/>
              <a:ext cx="949325" cy="49980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lnSpc>
                  <a:spcPts val="1300"/>
                </a:lnSpc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Lucida Sans Unicode" pitchFamily="34" charset="0"/>
                </a:rPr>
                <a:t>1ª atualização PDN</a:t>
              </a:r>
              <a:endParaRPr lang="pt-B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Lucida Sans Unicode" pitchFamily="34" charset="0"/>
              </a:endParaRPr>
            </a:p>
          </p:txBody>
        </p:sp>
      </p:grpSp>
      <p:grpSp>
        <p:nvGrpSpPr>
          <p:cNvPr id="52243" name="Agrupar 18"/>
          <p:cNvGrpSpPr>
            <a:grpSpLocks/>
          </p:cNvGrpSpPr>
          <p:nvPr/>
        </p:nvGrpSpPr>
        <p:grpSpPr bwMode="auto">
          <a:xfrm>
            <a:off x="5822950" y="2097088"/>
            <a:ext cx="762000" cy="1322387"/>
            <a:chOff x="6725617" y="2097088"/>
            <a:chExt cx="762000" cy="1321768"/>
          </a:xfrm>
        </p:grpSpPr>
        <p:sp>
          <p:nvSpPr>
            <p:cNvPr id="73" name="Rectangle 56"/>
            <p:cNvSpPr>
              <a:spLocks noChangeArrowheads="1"/>
            </p:cNvSpPr>
            <p:nvPr/>
          </p:nvSpPr>
          <p:spPr bwMode="auto">
            <a:xfrm>
              <a:off x="6852617" y="2097088"/>
              <a:ext cx="455613" cy="24594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+mn-cs"/>
                </a:rPr>
                <a:t>2008</a:t>
              </a:r>
            </a:p>
          </p:txBody>
        </p:sp>
        <p:sp>
          <p:nvSpPr>
            <p:cNvPr id="74" name="Line 10"/>
            <p:cNvSpPr>
              <a:spLocks noChangeShapeType="1"/>
            </p:cNvSpPr>
            <p:nvPr/>
          </p:nvSpPr>
          <p:spPr bwMode="auto">
            <a:xfrm>
              <a:off x="7092330" y="2382704"/>
              <a:ext cx="1587" cy="790205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prstDash val="dash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endParaRPr lang="pt-BR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5" name="Text Box 80"/>
            <p:cNvSpPr txBox="1">
              <a:spLocks noChangeArrowheads="1"/>
            </p:cNvSpPr>
            <p:nvPr/>
          </p:nvSpPr>
          <p:spPr bwMode="auto">
            <a:xfrm>
              <a:off x="6725617" y="3172909"/>
              <a:ext cx="762000" cy="24594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pt-B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Lucida Sans Unicode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pt-BR"/>
                <a:t>END</a:t>
              </a:r>
            </a:p>
          </p:txBody>
        </p:sp>
      </p:grpSp>
      <p:sp>
        <p:nvSpPr>
          <p:cNvPr id="81" name="Rectangle 56"/>
          <p:cNvSpPr>
            <a:spLocks noChangeArrowheads="1"/>
          </p:cNvSpPr>
          <p:nvPr/>
        </p:nvSpPr>
        <p:spPr bwMode="auto">
          <a:xfrm>
            <a:off x="8355013" y="2081213"/>
            <a:ext cx="455612" cy="246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pt-B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+mn-cs"/>
              </a:rPr>
              <a:t>2016</a:t>
            </a:r>
          </a:p>
        </p:txBody>
      </p:sp>
      <p:grpSp>
        <p:nvGrpSpPr>
          <p:cNvPr id="52245" name="Agrupar 45"/>
          <p:cNvGrpSpPr>
            <a:grpSpLocks/>
          </p:cNvGrpSpPr>
          <p:nvPr/>
        </p:nvGrpSpPr>
        <p:grpSpPr bwMode="auto">
          <a:xfrm>
            <a:off x="3708400" y="2087563"/>
            <a:ext cx="676275" cy="1773237"/>
            <a:chOff x="3916634" y="2087501"/>
            <a:chExt cx="676275" cy="1772967"/>
          </a:xfrm>
        </p:grpSpPr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972197" y="2087501"/>
              <a:ext cx="454025" cy="24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+mn-cs"/>
                </a:rPr>
                <a:t>1999</a:t>
              </a: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4218259" y="2360509"/>
              <a:ext cx="3175" cy="119679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endParaRPr lang="pt-BR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3916634" y="3644601"/>
              <a:ext cx="676275" cy="21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Lucida Sans Unicode" pitchFamily="34" charset="0"/>
                </a:rPr>
                <a:t>MD</a:t>
              </a:r>
            </a:p>
          </p:txBody>
        </p:sp>
      </p:grpSp>
      <p:sp>
        <p:nvSpPr>
          <p:cNvPr id="89" name="Rectângulo 88"/>
          <p:cNvSpPr/>
          <p:nvPr/>
        </p:nvSpPr>
        <p:spPr>
          <a:xfrm>
            <a:off x="2571736" y="260648"/>
            <a:ext cx="360021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+mn-cs"/>
              </a:rPr>
              <a:t>Marcos de Defesa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+mn-cs"/>
              </a:rPr>
              <a:t>histórico </a:t>
            </a:r>
            <a:endParaRPr lang="pt-B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52247" name="Imagem 89" descr="MD Transparen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902075"/>
            <a:ext cx="5683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48" name="Agrupar 1"/>
          <p:cNvGrpSpPr>
            <a:grpSpLocks/>
          </p:cNvGrpSpPr>
          <p:nvPr/>
        </p:nvGrpSpPr>
        <p:grpSpPr bwMode="auto">
          <a:xfrm>
            <a:off x="6442075" y="2081213"/>
            <a:ext cx="1560513" cy="2401887"/>
            <a:chOff x="6909812" y="2092325"/>
            <a:chExt cx="1560780" cy="2402074"/>
          </a:xfrm>
        </p:grpSpPr>
        <p:sp>
          <p:nvSpPr>
            <p:cNvPr id="77" name="Rectangle 56"/>
            <p:cNvSpPr>
              <a:spLocks noChangeArrowheads="1"/>
            </p:cNvSpPr>
            <p:nvPr/>
          </p:nvSpPr>
          <p:spPr bwMode="auto">
            <a:xfrm>
              <a:off x="7644951" y="2092325"/>
              <a:ext cx="455690" cy="24608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+mn-cs"/>
                </a:rPr>
                <a:t>2012</a:t>
              </a:r>
            </a:p>
          </p:txBody>
        </p:sp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H="1">
              <a:off x="7862475" y="2379684"/>
              <a:ext cx="22229" cy="1725747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prstDash val="dash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endParaRPr lang="pt-BR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" name="Rectangle 57"/>
            <p:cNvSpPr>
              <a:spLocks noChangeArrowheads="1"/>
            </p:cNvSpPr>
            <p:nvPr/>
          </p:nvSpPr>
          <p:spPr bwMode="auto">
            <a:xfrm>
              <a:off x="6909812" y="4014937"/>
              <a:ext cx="1560780" cy="47946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72000" rIns="36000" bIns="72000">
              <a:spAutoFit/>
            </a:bodyPr>
            <a:lstStyle/>
            <a:p>
              <a:pPr algn="ctr" eaLnBrk="1" hangingPunct="1">
                <a:lnSpc>
                  <a:spcPts val="1300"/>
                </a:lnSpc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Lucida Sans Unicode" pitchFamily="34" charset="0"/>
                </a:rPr>
                <a:t>2ª atualização PND</a:t>
              </a:r>
            </a:p>
            <a:p>
              <a:pPr algn="ctr" eaLnBrk="1" hangingPunct="1">
                <a:lnSpc>
                  <a:spcPts val="1300"/>
                </a:lnSpc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Lucida Sans Unicode" pitchFamily="34" charset="0"/>
                </a:rPr>
                <a:t>1ª atualização END</a:t>
              </a:r>
            </a:p>
          </p:txBody>
        </p:sp>
        <p:sp>
          <p:nvSpPr>
            <p:cNvPr id="87" name="Rectangle 22"/>
            <p:cNvSpPr>
              <a:spLocks noChangeArrowheads="1"/>
            </p:cNvSpPr>
            <p:nvPr/>
          </p:nvSpPr>
          <p:spPr bwMode="auto">
            <a:xfrm>
              <a:off x="7495700" y="3540238"/>
              <a:ext cx="676391" cy="24766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Lucida Sans Unicode" pitchFamily="34" charset="0"/>
                </a:rPr>
                <a:t>LBDN</a:t>
              </a:r>
            </a:p>
          </p:txBody>
        </p:sp>
        <p:sp>
          <p:nvSpPr>
            <p:cNvPr id="92" name="Rectangle 22"/>
            <p:cNvSpPr>
              <a:spLocks noChangeArrowheads="1"/>
            </p:cNvSpPr>
            <p:nvPr/>
          </p:nvSpPr>
          <p:spPr bwMode="auto">
            <a:xfrm>
              <a:off x="7495700" y="2790879"/>
              <a:ext cx="676391" cy="215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pt-BR" sz="1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-128"/>
                  <a:cs typeface="Lucida Sans Unicode" pitchFamily="34" charset="0"/>
                </a:rPr>
                <a:t>SISPED</a:t>
              </a:r>
            </a:p>
          </p:txBody>
        </p:sp>
      </p:grpSp>
      <p:sp>
        <p:nvSpPr>
          <p:cNvPr id="93" name="Rectangle 57"/>
          <p:cNvSpPr>
            <a:spLocks noChangeArrowheads="1"/>
          </p:cNvSpPr>
          <p:nvPr/>
        </p:nvSpPr>
        <p:spPr bwMode="auto">
          <a:xfrm>
            <a:off x="7451725" y="4857750"/>
            <a:ext cx="1620838" cy="6445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tIns="72000" rIns="36000" bIns="72000">
            <a:spAutoFit/>
          </a:bodyPr>
          <a:lstStyle/>
          <a:p>
            <a:pPr algn="ctr" eaLnBrk="1" hangingPunct="1">
              <a:lnSpc>
                <a:spcPts val="1300"/>
              </a:lnSpc>
              <a:defRPr/>
            </a:pPr>
            <a:r>
              <a:rPr lang="pt-B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Lucida Sans Unicode" pitchFamily="34" charset="0"/>
              </a:rPr>
              <a:t>3ª atualização PND</a:t>
            </a:r>
          </a:p>
          <a:p>
            <a:pPr algn="ctr" eaLnBrk="1" hangingPunct="1">
              <a:lnSpc>
                <a:spcPts val="1300"/>
              </a:lnSpc>
              <a:defRPr/>
            </a:pPr>
            <a:r>
              <a:rPr lang="pt-B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Lucida Sans Unicode" pitchFamily="34" charset="0"/>
              </a:rPr>
              <a:t>2ª atualização END</a:t>
            </a:r>
          </a:p>
          <a:p>
            <a:pPr algn="ctr" eaLnBrk="1" hangingPunct="1">
              <a:lnSpc>
                <a:spcPts val="1300"/>
              </a:lnSpc>
              <a:defRPr/>
            </a:pPr>
            <a:r>
              <a:rPr lang="pt-B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Lucida Sans Unicode" pitchFamily="34" charset="0"/>
              </a:rPr>
              <a:t>1ª atualização LBDN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033463" y="4191000"/>
            <a:ext cx="1217612" cy="735013"/>
          </a:xfrm>
          <a:prstGeom prst="rect">
            <a:avLst/>
          </a:prstGeom>
          <a:solidFill>
            <a:srgbClr val="0066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pt-B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Lucida Sans Unicode" pitchFamily="34" charset="0"/>
              </a:rPr>
              <a:t>Conceito Estratégico</a:t>
            </a:r>
          </a:p>
          <a:p>
            <a:pPr algn="ctr" eaLnBrk="1" hangingPunct="1">
              <a:defRPr/>
            </a:pPr>
            <a:r>
              <a:rPr lang="pt-B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Lucida Sans Unicode" pitchFamily="34" charset="0"/>
              </a:rPr>
              <a:t>Nacional</a:t>
            </a:r>
          </a:p>
          <a:p>
            <a:pPr algn="ctr" eaLnBrk="1" hangingPunct="1">
              <a:lnSpc>
                <a:spcPct val="30000"/>
              </a:lnSpc>
              <a:defRPr/>
            </a:pPr>
            <a:endParaRPr lang="pt-BR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  <a:cs typeface="Lucida Sans Unicode" pitchFamily="34" charset="0"/>
            </a:endParaRPr>
          </a:p>
        </p:txBody>
      </p:sp>
      <p:sp>
        <p:nvSpPr>
          <p:cNvPr id="72" name="Text Box 51"/>
          <p:cNvSpPr txBox="1">
            <a:spLocks noChangeArrowheads="1"/>
          </p:cNvSpPr>
          <p:nvPr/>
        </p:nvSpPr>
        <p:spPr bwMode="auto">
          <a:xfrm>
            <a:off x="1373188" y="2049463"/>
            <a:ext cx="8064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Clr>
                <a:srgbClr val="000000"/>
              </a:buClr>
              <a:defRPr/>
            </a:pPr>
            <a:r>
              <a:rPr lang="pt-BR" sz="16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+mn-cs"/>
              </a:rPr>
              <a:t>1969</a:t>
            </a:r>
          </a:p>
        </p:txBody>
      </p:sp>
      <p:sp>
        <p:nvSpPr>
          <p:cNvPr id="76" name="Line 42"/>
          <p:cNvSpPr>
            <a:spLocks noChangeShapeType="1"/>
          </p:cNvSpPr>
          <p:nvPr/>
        </p:nvSpPr>
        <p:spPr bwMode="auto">
          <a:xfrm>
            <a:off x="1643063" y="2360613"/>
            <a:ext cx="22225" cy="173355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defRPr/>
            </a:pPr>
            <a:endParaRPr lang="pt-BR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52253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527300"/>
            <a:ext cx="939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40877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331114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Principais conceitos da Defesa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89367" y="1255160"/>
            <a:ext cx="8626033" cy="4525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 smtClean="0"/>
              <a:t>Quatro “</a:t>
            </a:r>
            <a:r>
              <a:rPr lang="pt-BR" b="1" dirty="0" err="1" smtClean="0"/>
              <a:t>Ds</a:t>
            </a:r>
            <a:r>
              <a:rPr lang="pt-BR" b="1" dirty="0" smtClean="0"/>
              <a:t>” da agenda: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 smtClean="0"/>
              <a:t>Defesa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 smtClean="0"/>
              <a:t>Desenvolvimento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 smtClean="0"/>
              <a:t>Diplomacia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 smtClean="0"/>
              <a:t>Democracia</a:t>
            </a:r>
          </a:p>
          <a:p>
            <a:pPr marL="457200" lvl="1" indent="0">
              <a:buNone/>
            </a:pP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 smtClean="0"/>
              <a:t>Estratégia de Defesa </a:t>
            </a:r>
            <a:r>
              <a:rPr lang="pt-BR" b="1" dirty="0" smtClean="0">
                <a:sym typeface="Wingdings" panose="05000000000000000000" pitchFamily="2" charset="2"/>
              </a:rPr>
              <a:t> dissuasão + </a:t>
            </a:r>
            <a:r>
              <a:rPr lang="pt-BR" b="1" dirty="0" smtClean="0">
                <a:sym typeface="Wingdings" panose="05000000000000000000" pitchFamily="2" charset="2"/>
              </a:rPr>
              <a:t>cooperação</a:t>
            </a:r>
          </a:p>
          <a:p>
            <a:pPr>
              <a:buNone/>
            </a:pPr>
            <a:endParaRPr lang="pt-BR" b="1" dirty="0" smtClean="0">
              <a:sym typeface="Wingdings" panose="05000000000000000000" pitchFamily="2" charset="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b="1" i="1" dirty="0" err="1" smtClean="0">
                <a:sym typeface="Wingdings" panose="05000000000000000000" pitchFamily="2" charset="2"/>
              </a:rPr>
              <a:t>Smart</a:t>
            </a:r>
            <a:r>
              <a:rPr lang="pt-BR" b="1" i="1" dirty="0" smtClean="0">
                <a:sym typeface="Wingdings" panose="05000000000000000000" pitchFamily="2" charset="2"/>
              </a:rPr>
              <a:t> </a:t>
            </a:r>
            <a:r>
              <a:rPr lang="pt-BR" b="1" i="1" dirty="0" err="1" smtClean="0">
                <a:sym typeface="Wingdings" panose="05000000000000000000" pitchFamily="2" charset="2"/>
              </a:rPr>
              <a:t>power</a:t>
            </a:r>
            <a:r>
              <a:rPr lang="pt-BR" b="1" i="1" dirty="0" smtClean="0">
                <a:sym typeface="Wingdings" panose="05000000000000000000" pitchFamily="2" charset="2"/>
              </a:rPr>
              <a:t>  </a:t>
            </a:r>
            <a:r>
              <a:rPr lang="pt-BR" b="1" i="1" dirty="0" err="1" smtClean="0">
                <a:sym typeface="Wingdings" panose="05000000000000000000" pitchFamily="2" charset="2"/>
              </a:rPr>
              <a:t>hard</a:t>
            </a:r>
            <a:r>
              <a:rPr lang="pt-BR" b="1" i="1" dirty="0" smtClean="0">
                <a:sym typeface="Wingdings" panose="05000000000000000000" pitchFamily="2" charset="2"/>
              </a:rPr>
              <a:t> </a:t>
            </a:r>
            <a:r>
              <a:rPr lang="pt-BR" b="1" i="1" dirty="0" err="1" smtClean="0">
                <a:sym typeface="Wingdings" panose="05000000000000000000" pitchFamily="2" charset="2"/>
              </a:rPr>
              <a:t>power</a:t>
            </a:r>
            <a:r>
              <a:rPr lang="pt-BR" b="1" i="1" dirty="0" smtClean="0">
                <a:sym typeface="Wingdings" panose="05000000000000000000" pitchFamily="2" charset="2"/>
              </a:rPr>
              <a:t> + </a:t>
            </a:r>
            <a:r>
              <a:rPr lang="pt-BR" b="1" i="1" dirty="0" err="1" smtClean="0">
                <a:sym typeface="Wingdings" panose="05000000000000000000" pitchFamily="2" charset="2"/>
              </a:rPr>
              <a:t>soft</a:t>
            </a:r>
            <a:r>
              <a:rPr lang="pt-BR" b="1" i="1" dirty="0" smtClean="0">
                <a:sym typeface="Wingdings" panose="05000000000000000000" pitchFamily="2" charset="2"/>
              </a:rPr>
              <a:t> </a:t>
            </a:r>
            <a:r>
              <a:rPr lang="pt-BR" b="1" i="1" dirty="0" err="1" smtClean="0">
                <a:sym typeface="Wingdings" panose="05000000000000000000" pitchFamily="2" charset="2"/>
              </a:rPr>
              <a:t>power</a:t>
            </a:r>
            <a:endParaRPr lang="pt-BR" b="1" i="1" dirty="0" smtClean="0"/>
          </a:p>
          <a:p>
            <a:pPr>
              <a:buNone/>
            </a:pPr>
            <a:endParaRPr lang="pt-BR" b="1" dirty="0" smtClean="0"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43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9" name="Group 34"/>
          <p:cNvGrpSpPr>
            <a:grpSpLocks/>
          </p:cNvGrpSpPr>
          <p:nvPr/>
        </p:nvGrpSpPr>
        <p:grpSpPr bwMode="auto">
          <a:xfrm>
            <a:off x="3028950" y="1895475"/>
            <a:ext cx="3170238" cy="1944688"/>
            <a:chOff x="2807208" y="1303424"/>
            <a:chExt cx="3168947" cy="1943993"/>
          </a:xfrm>
        </p:grpSpPr>
        <p:grpSp>
          <p:nvGrpSpPr>
            <p:cNvPr id="101392" name="Group 97"/>
            <p:cNvGrpSpPr>
              <a:grpSpLocks noChangeAspect="1"/>
            </p:cNvGrpSpPr>
            <p:nvPr/>
          </p:nvGrpSpPr>
          <p:grpSpPr bwMode="auto">
            <a:xfrm>
              <a:off x="2807208" y="1303424"/>
              <a:ext cx="3168947" cy="1943993"/>
              <a:chOff x="2016" y="1920"/>
              <a:chExt cx="1680" cy="1680"/>
            </a:xfrm>
          </p:grpSpPr>
          <p:sp>
            <p:nvSpPr>
              <p:cNvPr id="34" name="Oval 98"/>
              <p:cNvSpPr>
                <a:spLocks noChangeAspect="1"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pt-BR" sz="2400" kern="0" dirty="0" smtClean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35" name="Freeform 99"/>
              <p:cNvSpPr>
                <a:spLocks noChangeAspect="1"/>
              </p:cNvSpPr>
              <p:nvPr/>
            </p:nvSpPr>
            <p:spPr bwMode="gray">
              <a:xfrm>
                <a:off x="2208" y="1947"/>
                <a:ext cx="1296" cy="635"/>
              </a:xfrm>
              <a:custGeom>
                <a:avLst/>
                <a:gdLst>
                  <a:gd name="T0" fmla="*/ 139 w 1321"/>
                  <a:gd name="T1" fmla="*/ 4 h 712"/>
                  <a:gd name="T2" fmla="*/ 141 w 1321"/>
                  <a:gd name="T3" fmla="*/ 4 h 712"/>
                  <a:gd name="T4" fmla="*/ 142 w 1321"/>
                  <a:gd name="T5" fmla="*/ 4 h 712"/>
                  <a:gd name="T6" fmla="*/ 140 w 1321"/>
                  <a:gd name="T7" fmla="*/ 4 h 712"/>
                  <a:gd name="T8" fmla="*/ 139 w 1321"/>
                  <a:gd name="T9" fmla="*/ 4 h 712"/>
                  <a:gd name="T10" fmla="*/ 136 w 1321"/>
                  <a:gd name="T11" fmla="*/ 4 h 712"/>
                  <a:gd name="T12" fmla="*/ 131 w 1321"/>
                  <a:gd name="T13" fmla="*/ 4 h 712"/>
                  <a:gd name="T14" fmla="*/ 127 w 1321"/>
                  <a:gd name="T15" fmla="*/ 4 h 712"/>
                  <a:gd name="T16" fmla="*/ 123 w 1321"/>
                  <a:gd name="T17" fmla="*/ 4 h 712"/>
                  <a:gd name="T18" fmla="*/ 118 w 1321"/>
                  <a:gd name="T19" fmla="*/ 4 h 712"/>
                  <a:gd name="T20" fmla="*/ 112 w 1321"/>
                  <a:gd name="T21" fmla="*/ 4 h 712"/>
                  <a:gd name="T22" fmla="*/ 105 w 1321"/>
                  <a:gd name="T23" fmla="*/ 4 h 712"/>
                  <a:gd name="T24" fmla="*/ 97 w 1321"/>
                  <a:gd name="T25" fmla="*/ 4 h 712"/>
                  <a:gd name="T26" fmla="*/ 88 w 1321"/>
                  <a:gd name="T27" fmla="*/ 4 h 712"/>
                  <a:gd name="T28" fmla="*/ 85 w 1321"/>
                  <a:gd name="T29" fmla="*/ 4 h 712"/>
                  <a:gd name="T30" fmla="*/ 55 w 1321"/>
                  <a:gd name="T31" fmla="*/ 4 h 712"/>
                  <a:gd name="T32" fmla="*/ 54 w 1321"/>
                  <a:gd name="T33" fmla="*/ 4 h 712"/>
                  <a:gd name="T34" fmla="*/ 47 w 1321"/>
                  <a:gd name="T35" fmla="*/ 4 h 712"/>
                  <a:gd name="T36" fmla="*/ 38 w 1321"/>
                  <a:gd name="T37" fmla="*/ 4 h 712"/>
                  <a:gd name="T38" fmla="*/ 29 w 1321"/>
                  <a:gd name="T39" fmla="*/ 4 h 712"/>
                  <a:gd name="T40" fmla="*/ 26 w 1321"/>
                  <a:gd name="T41" fmla="*/ 4 h 712"/>
                  <a:gd name="T42" fmla="*/ 26 w 1321"/>
                  <a:gd name="T43" fmla="*/ 4 h 712"/>
                  <a:gd name="T44" fmla="*/ 26 w 1321"/>
                  <a:gd name="T45" fmla="*/ 4 h 712"/>
                  <a:gd name="T46" fmla="*/ 26 w 1321"/>
                  <a:gd name="T47" fmla="*/ 4 h 712"/>
                  <a:gd name="T48" fmla="*/ 26 w 1321"/>
                  <a:gd name="T49" fmla="*/ 4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26 w 1321"/>
                  <a:gd name="T67" fmla="*/ 4 h 712"/>
                  <a:gd name="T68" fmla="*/ 26 w 1321"/>
                  <a:gd name="T69" fmla="*/ 4 h 712"/>
                  <a:gd name="T70" fmla="*/ 26 w 1321"/>
                  <a:gd name="T71" fmla="*/ 4 h 712"/>
                  <a:gd name="T72" fmla="*/ 26 w 1321"/>
                  <a:gd name="T73" fmla="*/ 4 h 712"/>
                  <a:gd name="T74" fmla="*/ 37 w 1321"/>
                  <a:gd name="T75" fmla="*/ 4 h 712"/>
                  <a:gd name="T76" fmla="*/ 47 w 1321"/>
                  <a:gd name="T77" fmla="*/ 4 h 712"/>
                  <a:gd name="T78" fmla="*/ 57 w 1321"/>
                  <a:gd name="T79" fmla="*/ 4 h 712"/>
                  <a:gd name="T80" fmla="*/ 65 w 1321"/>
                  <a:gd name="T81" fmla="*/ 4 h 712"/>
                  <a:gd name="T82" fmla="*/ 72 w 1321"/>
                  <a:gd name="T83" fmla="*/ 0 h 712"/>
                  <a:gd name="T84" fmla="*/ 72 w 1321"/>
                  <a:gd name="T85" fmla="*/ 0 h 712"/>
                  <a:gd name="T86" fmla="*/ 80 w 1321"/>
                  <a:gd name="T87" fmla="*/ 4 h 712"/>
                  <a:gd name="T88" fmla="*/ 91 w 1321"/>
                  <a:gd name="T89" fmla="*/ 4 h 712"/>
                  <a:gd name="T90" fmla="*/ 101 w 1321"/>
                  <a:gd name="T91" fmla="*/ 4 h 712"/>
                  <a:gd name="T92" fmla="*/ 110 w 1321"/>
                  <a:gd name="T93" fmla="*/ 4 h 712"/>
                  <a:gd name="T94" fmla="*/ 117 w 1321"/>
                  <a:gd name="T95" fmla="*/ 4 h 712"/>
                  <a:gd name="T96" fmla="*/ 123 w 1321"/>
                  <a:gd name="T97" fmla="*/ 4 h 712"/>
                  <a:gd name="T98" fmla="*/ 128 w 1321"/>
                  <a:gd name="T99" fmla="*/ 4 h 712"/>
                  <a:gd name="T100" fmla="*/ 134 w 1321"/>
                  <a:gd name="T101" fmla="*/ 4 h 712"/>
                  <a:gd name="T102" fmla="*/ 139 w 1321"/>
                  <a:gd name="T103" fmla="*/ 4 h 712"/>
                  <a:gd name="T104" fmla="*/ 139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99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prstClr val="white"/>
                  </a:solidFill>
                  <a:latin typeface="Arial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053398" y="1643880"/>
              <a:ext cx="2657018" cy="5230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>
                  <a:ln w="17780" cmpd="sng">
                    <a:solidFill>
                      <a:prstClr val="black">
                        <a:lumMod val="75000"/>
                        <a:lumOff val="25000"/>
                      </a:prstClr>
                    </a:solidFill>
                    <a:prstDash val="solid"/>
                    <a:miter lim="800000"/>
                  </a:ln>
                  <a:solidFill>
                    <a:prstClr val="black"/>
                  </a:solidFill>
                  <a:latin typeface="Arial" charset="0"/>
                  <a:cs typeface="+mn-cs"/>
                </a:rPr>
                <a:t>CIBERNÉTICO</a:t>
              </a:r>
            </a:p>
          </p:txBody>
        </p:sp>
      </p:grpSp>
      <p:grpSp>
        <p:nvGrpSpPr>
          <p:cNvPr id="101380" name="Group 30"/>
          <p:cNvGrpSpPr>
            <a:grpSpLocks/>
          </p:cNvGrpSpPr>
          <p:nvPr/>
        </p:nvGrpSpPr>
        <p:grpSpPr bwMode="auto">
          <a:xfrm>
            <a:off x="5584825" y="3465513"/>
            <a:ext cx="3197225" cy="1944687"/>
            <a:chOff x="5292080" y="4075509"/>
            <a:chExt cx="3197053" cy="1943993"/>
          </a:xfrm>
        </p:grpSpPr>
        <p:grpSp>
          <p:nvGrpSpPr>
            <p:cNvPr id="101388" name="Group 139"/>
            <p:cNvGrpSpPr>
              <a:grpSpLocks noChangeAspect="1"/>
            </p:cNvGrpSpPr>
            <p:nvPr/>
          </p:nvGrpSpPr>
          <p:grpSpPr bwMode="auto">
            <a:xfrm>
              <a:off x="5292080" y="4075509"/>
              <a:ext cx="3197053" cy="1943993"/>
              <a:chOff x="2016" y="1920"/>
              <a:chExt cx="1680" cy="1680"/>
            </a:xfrm>
          </p:grpSpPr>
          <p:sp>
            <p:nvSpPr>
              <p:cNvPr id="39" name="Oval 140"/>
              <p:cNvSpPr>
                <a:spLocks noChangeAspect="1"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40" name="Freeform 141"/>
              <p:cNvSpPr>
                <a:spLocks noChangeAspect="1"/>
              </p:cNvSpPr>
              <p:nvPr/>
            </p:nvSpPr>
            <p:spPr bwMode="gray">
              <a:xfrm>
                <a:off x="2208" y="1947"/>
                <a:ext cx="1296" cy="635"/>
              </a:xfrm>
              <a:custGeom>
                <a:avLst/>
                <a:gdLst>
                  <a:gd name="T0" fmla="*/ 630 w 1321"/>
                  <a:gd name="T1" fmla="*/ 4 h 712"/>
                  <a:gd name="T2" fmla="*/ 637 w 1321"/>
                  <a:gd name="T3" fmla="*/ 5 h 712"/>
                  <a:gd name="T4" fmla="*/ 639 w 1321"/>
                  <a:gd name="T5" fmla="*/ 5 h 712"/>
                  <a:gd name="T6" fmla="*/ 636 w 1321"/>
                  <a:gd name="T7" fmla="*/ 6 h 712"/>
                  <a:gd name="T8" fmla="*/ 628 w 1321"/>
                  <a:gd name="T9" fmla="*/ 7 h 712"/>
                  <a:gd name="T10" fmla="*/ 615 w 1321"/>
                  <a:gd name="T11" fmla="*/ 7 h 712"/>
                  <a:gd name="T12" fmla="*/ 599 w 1321"/>
                  <a:gd name="T13" fmla="*/ 7 h 712"/>
                  <a:gd name="T14" fmla="*/ 578 w 1321"/>
                  <a:gd name="T15" fmla="*/ 8 h 712"/>
                  <a:gd name="T16" fmla="*/ 555 w 1321"/>
                  <a:gd name="T17" fmla="*/ 8 h 712"/>
                  <a:gd name="T18" fmla="*/ 528 w 1321"/>
                  <a:gd name="T19" fmla="*/ 8 h 712"/>
                  <a:gd name="T20" fmla="*/ 498 w 1321"/>
                  <a:gd name="T21" fmla="*/ 8 h 712"/>
                  <a:gd name="T22" fmla="*/ 468 w 1321"/>
                  <a:gd name="T23" fmla="*/ 9 h 712"/>
                  <a:gd name="T24" fmla="*/ 433 w 1321"/>
                  <a:gd name="T25" fmla="*/ 9 h 712"/>
                  <a:gd name="T26" fmla="*/ 399 w 1321"/>
                  <a:gd name="T27" fmla="*/ 9 h 712"/>
                  <a:gd name="T28" fmla="*/ 385 w 1321"/>
                  <a:gd name="T29" fmla="*/ 9 h 712"/>
                  <a:gd name="T30" fmla="*/ 230 w 1321"/>
                  <a:gd name="T31" fmla="*/ 9 h 712"/>
                  <a:gd name="T32" fmla="*/ 228 w 1321"/>
                  <a:gd name="T33" fmla="*/ 9 h 712"/>
                  <a:gd name="T34" fmla="*/ 198 w 1321"/>
                  <a:gd name="T35" fmla="*/ 9 h 712"/>
                  <a:gd name="T36" fmla="*/ 169 w 1321"/>
                  <a:gd name="T37" fmla="*/ 9 h 712"/>
                  <a:gd name="T38" fmla="*/ 141 w 1321"/>
                  <a:gd name="T39" fmla="*/ 9 h 712"/>
                  <a:gd name="T40" fmla="*/ 116 w 1321"/>
                  <a:gd name="T41" fmla="*/ 8 h 712"/>
                  <a:gd name="T42" fmla="*/ 91 w 1321"/>
                  <a:gd name="T43" fmla="*/ 8 h 712"/>
                  <a:gd name="T44" fmla="*/ 70 w 1321"/>
                  <a:gd name="T45" fmla="*/ 8 h 712"/>
                  <a:gd name="T46" fmla="*/ 52 w 1321"/>
                  <a:gd name="T47" fmla="*/ 8 h 712"/>
                  <a:gd name="T48" fmla="*/ 29 w 1321"/>
                  <a:gd name="T49" fmla="*/ 8 h 712"/>
                  <a:gd name="T50" fmla="*/ 26 w 1321"/>
                  <a:gd name="T51" fmla="*/ 7 h 712"/>
                  <a:gd name="T52" fmla="*/ 18 w 1321"/>
                  <a:gd name="T53" fmla="*/ 7 h 712"/>
                  <a:gd name="T54" fmla="*/ 6 w 1321"/>
                  <a:gd name="T55" fmla="*/ 7 h 712"/>
                  <a:gd name="T56" fmla="*/ 0 w 1321"/>
                  <a:gd name="T57" fmla="*/ 6 h 712"/>
                  <a:gd name="T58" fmla="*/ 0 w 1321"/>
                  <a:gd name="T59" fmla="*/ 6 h 712"/>
                  <a:gd name="T60" fmla="*/ 4 w 1321"/>
                  <a:gd name="T61" fmla="*/ 5 h 712"/>
                  <a:gd name="T62" fmla="*/ 16 w 1321"/>
                  <a:gd name="T63" fmla="*/ 5 h 712"/>
                  <a:gd name="T64" fmla="*/ 26 w 1321"/>
                  <a:gd name="T65" fmla="*/ 4 h 712"/>
                  <a:gd name="T66" fmla="*/ 48 w 1321"/>
                  <a:gd name="T67" fmla="*/ 4 h 712"/>
                  <a:gd name="T68" fmla="*/ 72 w 1321"/>
                  <a:gd name="T69" fmla="*/ 4 h 712"/>
                  <a:gd name="T70" fmla="*/ 100 w 1321"/>
                  <a:gd name="T71" fmla="*/ 4 h 712"/>
                  <a:gd name="T72" fmla="*/ 130 w 1321"/>
                  <a:gd name="T73" fmla="*/ 4 h 712"/>
                  <a:gd name="T74" fmla="*/ 166 w 1321"/>
                  <a:gd name="T75" fmla="*/ 4 h 712"/>
                  <a:gd name="T76" fmla="*/ 201 w 1321"/>
                  <a:gd name="T77" fmla="*/ 4 h 712"/>
                  <a:gd name="T78" fmla="*/ 240 w 1321"/>
                  <a:gd name="T79" fmla="*/ 4 h 712"/>
                  <a:gd name="T80" fmla="*/ 281 w 1321"/>
                  <a:gd name="T81" fmla="*/ 4 h 712"/>
                  <a:gd name="T82" fmla="*/ 324 w 1321"/>
                  <a:gd name="T83" fmla="*/ 0 h 712"/>
                  <a:gd name="T84" fmla="*/ 324 w 1321"/>
                  <a:gd name="T85" fmla="*/ 0 h 712"/>
                  <a:gd name="T86" fmla="*/ 368 w 1321"/>
                  <a:gd name="T87" fmla="*/ 4 h 712"/>
                  <a:gd name="T88" fmla="*/ 409 w 1321"/>
                  <a:gd name="T89" fmla="*/ 4 h 712"/>
                  <a:gd name="T90" fmla="*/ 450 w 1321"/>
                  <a:gd name="T91" fmla="*/ 4 h 712"/>
                  <a:gd name="T92" fmla="*/ 489 w 1321"/>
                  <a:gd name="T93" fmla="*/ 4 h 712"/>
                  <a:gd name="T94" fmla="*/ 524 w 1321"/>
                  <a:gd name="T95" fmla="*/ 4 h 712"/>
                  <a:gd name="T96" fmla="*/ 556 w 1321"/>
                  <a:gd name="T97" fmla="*/ 4 h 712"/>
                  <a:gd name="T98" fmla="*/ 585 w 1321"/>
                  <a:gd name="T99" fmla="*/ 4 h 712"/>
                  <a:gd name="T100" fmla="*/ 609 w 1321"/>
                  <a:gd name="T101" fmla="*/ 4 h 712"/>
                  <a:gd name="T102" fmla="*/ 630 w 1321"/>
                  <a:gd name="T103" fmla="*/ 4 h 712"/>
                  <a:gd name="T104" fmla="*/ 630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5760132" y="4307328"/>
              <a:ext cx="2286000" cy="5846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kern="0">
                  <a:ln w="17780" cmpd="sng">
                    <a:solidFill>
                      <a:prstClr val="black">
                        <a:lumMod val="75000"/>
                        <a:lumOff val="25000"/>
                      </a:prstClr>
                    </a:solidFill>
                    <a:prstDash val="solid"/>
                    <a:miter lim="800000"/>
                  </a:ln>
                  <a:solidFill>
                    <a:prstClr val="black"/>
                  </a:solidFill>
                  <a:latin typeface="Arial" charset="0"/>
                  <a:cs typeface="+mn-cs"/>
                </a:rPr>
                <a:t>NUCLEAR</a:t>
              </a:r>
              <a:endParaRPr lang="pt-BR" sz="2800" b="1" kern="0">
                <a:ln w="17780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01381" name="Group 31"/>
          <p:cNvGrpSpPr>
            <a:grpSpLocks/>
          </p:cNvGrpSpPr>
          <p:nvPr/>
        </p:nvGrpSpPr>
        <p:grpSpPr bwMode="auto">
          <a:xfrm>
            <a:off x="623888" y="3587750"/>
            <a:ext cx="3168650" cy="1944688"/>
            <a:chOff x="1007604" y="4113299"/>
            <a:chExt cx="3168947" cy="1943993"/>
          </a:xfrm>
        </p:grpSpPr>
        <p:grpSp>
          <p:nvGrpSpPr>
            <p:cNvPr id="101384" name="Group 73"/>
            <p:cNvGrpSpPr>
              <a:grpSpLocks noChangeAspect="1"/>
            </p:cNvGrpSpPr>
            <p:nvPr/>
          </p:nvGrpSpPr>
          <p:grpSpPr bwMode="auto">
            <a:xfrm>
              <a:off x="1007604" y="4113299"/>
              <a:ext cx="3168947" cy="1943993"/>
              <a:chOff x="2016" y="1920"/>
              <a:chExt cx="1680" cy="1680"/>
            </a:xfrm>
          </p:grpSpPr>
          <p:sp>
            <p:nvSpPr>
              <p:cNvPr id="44" name="Oval 74"/>
              <p:cNvSpPr>
                <a:spLocks noChangeAspect="1"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pt-BR" sz="2400" kern="0" dirty="0" smtClean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45" name="Freeform 75"/>
              <p:cNvSpPr>
                <a:spLocks noChangeAspect="1"/>
              </p:cNvSpPr>
              <p:nvPr/>
            </p:nvSpPr>
            <p:spPr bwMode="gray">
              <a:xfrm>
                <a:off x="2208" y="1947"/>
                <a:ext cx="1296" cy="635"/>
              </a:xfrm>
              <a:custGeom>
                <a:avLst/>
                <a:gdLst>
                  <a:gd name="T0" fmla="*/ 630 w 1321"/>
                  <a:gd name="T1" fmla="*/ 4 h 712"/>
                  <a:gd name="T2" fmla="*/ 637 w 1321"/>
                  <a:gd name="T3" fmla="*/ 5 h 712"/>
                  <a:gd name="T4" fmla="*/ 639 w 1321"/>
                  <a:gd name="T5" fmla="*/ 5 h 712"/>
                  <a:gd name="T6" fmla="*/ 636 w 1321"/>
                  <a:gd name="T7" fmla="*/ 6 h 712"/>
                  <a:gd name="T8" fmla="*/ 628 w 1321"/>
                  <a:gd name="T9" fmla="*/ 7 h 712"/>
                  <a:gd name="T10" fmla="*/ 615 w 1321"/>
                  <a:gd name="T11" fmla="*/ 7 h 712"/>
                  <a:gd name="T12" fmla="*/ 599 w 1321"/>
                  <a:gd name="T13" fmla="*/ 7 h 712"/>
                  <a:gd name="T14" fmla="*/ 578 w 1321"/>
                  <a:gd name="T15" fmla="*/ 8 h 712"/>
                  <a:gd name="T16" fmla="*/ 555 w 1321"/>
                  <a:gd name="T17" fmla="*/ 8 h 712"/>
                  <a:gd name="T18" fmla="*/ 528 w 1321"/>
                  <a:gd name="T19" fmla="*/ 8 h 712"/>
                  <a:gd name="T20" fmla="*/ 498 w 1321"/>
                  <a:gd name="T21" fmla="*/ 8 h 712"/>
                  <a:gd name="T22" fmla="*/ 468 w 1321"/>
                  <a:gd name="T23" fmla="*/ 9 h 712"/>
                  <a:gd name="T24" fmla="*/ 433 w 1321"/>
                  <a:gd name="T25" fmla="*/ 9 h 712"/>
                  <a:gd name="T26" fmla="*/ 399 w 1321"/>
                  <a:gd name="T27" fmla="*/ 9 h 712"/>
                  <a:gd name="T28" fmla="*/ 385 w 1321"/>
                  <a:gd name="T29" fmla="*/ 9 h 712"/>
                  <a:gd name="T30" fmla="*/ 230 w 1321"/>
                  <a:gd name="T31" fmla="*/ 9 h 712"/>
                  <a:gd name="T32" fmla="*/ 228 w 1321"/>
                  <a:gd name="T33" fmla="*/ 9 h 712"/>
                  <a:gd name="T34" fmla="*/ 198 w 1321"/>
                  <a:gd name="T35" fmla="*/ 9 h 712"/>
                  <a:gd name="T36" fmla="*/ 169 w 1321"/>
                  <a:gd name="T37" fmla="*/ 9 h 712"/>
                  <a:gd name="T38" fmla="*/ 141 w 1321"/>
                  <a:gd name="T39" fmla="*/ 9 h 712"/>
                  <a:gd name="T40" fmla="*/ 116 w 1321"/>
                  <a:gd name="T41" fmla="*/ 8 h 712"/>
                  <a:gd name="T42" fmla="*/ 91 w 1321"/>
                  <a:gd name="T43" fmla="*/ 8 h 712"/>
                  <a:gd name="T44" fmla="*/ 70 w 1321"/>
                  <a:gd name="T45" fmla="*/ 8 h 712"/>
                  <a:gd name="T46" fmla="*/ 52 w 1321"/>
                  <a:gd name="T47" fmla="*/ 8 h 712"/>
                  <a:gd name="T48" fmla="*/ 29 w 1321"/>
                  <a:gd name="T49" fmla="*/ 8 h 712"/>
                  <a:gd name="T50" fmla="*/ 26 w 1321"/>
                  <a:gd name="T51" fmla="*/ 7 h 712"/>
                  <a:gd name="T52" fmla="*/ 18 w 1321"/>
                  <a:gd name="T53" fmla="*/ 7 h 712"/>
                  <a:gd name="T54" fmla="*/ 6 w 1321"/>
                  <a:gd name="T55" fmla="*/ 7 h 712"/>
                  <a:gd name="T56" fmla="*/ 0 w 1321"/>
                  <a:gd name="T57" fmla="*/ 6 h 712"/>
                  <a:gd name="T58" fmla="*/ 0 w 1321"/>
                  <a:gd name="T59" fmla="*/ 6 h 712"/>
                  <a:gd name="T60" fmla="*/ 4 w 1321"/>
                  <a:gd name="T61" fmla="*/ 5 h 712"/>
                  <a:gd name="T62" fmla="*/ 16 w 1321"/>
                  <a:gd name="T63" fmla="*/ 5 h 712"/>
                  <a:gd name="T64" fmla="*/ 26 w 1321"/>
                  <a:gd name="T65" fmla="*/ 4 h 712"/>
                  <a:gd name="T66" fmla="*/ 48 w 1321"/>
                  <a:gd name="T67" fmla="*/ 4 h 712"/>
                  <a:gd name="T68" fmla="*/ 72 w 1321"/>
                  <a:gd name="T69" fmla="*/ 4 h 712"/>
                  <a:gd name="T70" fmla="*/ 100 w 1321"/>
                  <a:gd name="T71" fmla="*/ 4 h 712"/>
                  <a:gd name="T72" fmla="*/ 130 w 1321"/>
                  <a:gd name="T73" fmla="*/ 4 h 712"/>
                  <a:gd name="T74" fmla="*/ 166 w 1321"/>
                  <a:gd name="T75" fmla="*/ 4 h 712"/>
                  <a:gd name="T76" fmla="*/ 201 w 1321"/>
                  <a:gd name="T77" fmla="*/ 4 h 712"/>
                  <a:gd name="T78" fmla="*/ 240 w 1321"/>
                  <a:gd name="T79" fmla="*/ 4 h 712"/>
                  <a:gd name="T80" fmla="*/ 281 w 1321"/>
                  <a:gd name="T81" fmla="*/ 4 h 712"/>
                  <a:gd name="T82" fmla="*/ 324 w 1321"/>
                  <a:gd name="T83" fmla="*/ 0 h 712"/>
                  <a:gd name="T84" fmla="*/ 324 w 1321"/>
                  <a:gd name="T85" fmla="*/ 0 h 712"/>
                  <a:gd name="T86" fmla="*/ 368 w 1321"/>
                  <a:gd name="T87" fmla="*/ 4 h 712"/>
                  <a:gd name="T88" fmla="*/ 409 w 1321"/>
                  <a:gd name="T89" fmla="*/ 4 h 712"/>
                  <a:gd name="T90" fmla="*/ 450 w 1321"/>
                  <a:gd name="T91" fmla="*/ 4 h 712"/>
                  <a:gd name="T92" fmla="*/ 489 w 1321"/>
                  <a:gd name="T93" fmla="*/ 4 h 712"/>
                  <a:gd name="T94" fmla="*/ 524 w 1321"/>
                  <a:gd name="T95" fmla="*/ 4 h 712"/>
                  <a:gd name="T96" fmla="*/ 556 w 1321"/>
                  <a:gd name="T97" fmla="*/ 4 h 712"/>
                  <a:gd name="T98" fmla="*/ 585 w 1321"/>
                  <a:gd name="T99" fmla="*/ 4 h 712"/>
                  <a:gd name="T100" fmla="*/ 609 w 1321"/>
                  <a:gd name="T101" fmla="*/ 4 h 712"/>
                  <a:gd name="T102" fmla="*/ 630 w 1321"/>
                  <a:gd name="T103" fmla="*/ 4 h 712"/>
                  <a:gd name="T104" fmla="*/ 630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1F497D">
                  <a:lumMod val="60000"/>
                  <a:lumOff val="40000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561896" y="4296442"/>
              <a:ext cx="2230082" cy="5846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kern="0" dirty="0">
                  <a:ln w="17780" cmpd="sng">
                    <a:solidFill>
                      <a:prstClr val="black">
                        <a:lumMod val="75000"/>
                        <a:lumOff val="25000"/>
                      </a:prstClr>
                    </a:solidFill>
                    <a:prstDash val="solid"/>
                    <a:miter lim="800000"/>
                  </a:ln>
                  <a:solidFill>
                    <a:prstClr val="black"/>
                  </a:solidFill>
                  <a:latin typeface="Arial" charset="0"/>
                  <a:cs typeface="+mn-cs"/>
                </a:rPr>
                <a:t>ESPACIAL</a:t>
              </a:r>
            </a:p>
          </p:txBody>
        </p:sp>
      </p:grpSp>
      <p:sp>
        <p:nvSpPr>
          <p:cNvPr id="20" name="Título 4"/>
          <p:cNvSpPr txBox="1">
            <a:spLocks/>
          </p:cNvSpPr>
          <p:nvPr/>
        </p:nvSpPr>
        <p:spPr>
          <a:xfrm>
            <a:off x="457200" y="57068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Setores estratégicos da Defesa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59741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3550"/>
            <a:ext cx="8229600" cy="633200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ROTEIRO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3293"/>
            <a:ext cx="8229600" cy="517573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b="1" dirty="0" err="1" smtClean="0">
                <a:latin typeface="Cambria" pitchFamily="18" charset="0"/>
                <a:ea typeface="MS PGothic" pitchFamily="34" charset="-128"/>
              </a:rPr>
              <a:t>Orçamento</a:t>
            </a:r>
            <a:endParaRPr lang="en-US" altLang="pt-BR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pt-BR" sz="2400" b="1" dirty="0"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1257"/>
            <a:ext cx="8229600" cy="848452"/>
          </a:xfrm>
        </p:spPr>
        <p:txBody>
          <a:bodyPr/>
          <a:lstStyle/>
          <a:p>
            <a:pPr algn="ctr"/>
            <a:r>
              <a:rPr lang="pt-BR" altLang="pt-BR" sz="18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18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1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1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Orçamento</a:t>
            </a:r>
            <a:r>
              <a:rPr lang="pt-BR" altLang="pt-BR" sz="800" b="0" dirty="0">
                <a:cs typeface="Arial" pitchFamily="34" charset="0"/>
              </a:rPr>
              <a:t/>
            </a:r>
            <a:br>
              <a:rPr lang="pt-BR" altLang="pt-BR" sz="800" b="0" dirty="0"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51076" y="15056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955358"/>
              </p:ext>
            </p:extLst>
          </p:nvPr>
        </p:nvGraphicFramePr>
        <p:xfrm>
          <a:off x="572609" y="994299"/>
          <a:ext cx="8012097" cy="521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120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1257"/>
            <a:ext cx="8229600" cy="848452"/>
          </a:xfrm>
        </p:spPr>
        <p:txBody>
          <a:bodyPr/>
          <a:lstStyle/>
          <a:p>
            <a:pPr algn="ctr"/>
            <a:r>
              <a:rPr lang="pt-BR" altLang="pt-BR" sz="18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18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1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18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Orçamento</a:t>
            </a:r>
            <a:r>
              <a:rPr lang="pt-BR" altLang="pt-BR" sz="800" b="0" dirty="0">
                <a:cs typeface="Arial" pitchFamily="34" charset="0"/>
              </a:rPr>
              <a:t/>
            </a:r>
            <a:br>
              <a:rPr lang="pt-BR" altLang="pt-BR" sz="800" b="0" dirty="0"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51076" y="15056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910864" y="996132"/>
            <a:ext cx="7974120" cy="9853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dirty="0" smtClean="0"/>
              <a:t>Em termos reais, o orçamento geral da defesa reduziu nos últimos anos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06784" y="5604093"/>
            <a:ext cx="699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 Considerando o centro da meta de inflação de 2017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97924" y="1453553"/>
            <a:ext cx="699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Valores deflacionados pelo IPCA, em R$ bilhões de 2006 </a:t>
            </a:r>
            <a:endParaRPr lang="pt-BR" sz="12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5834718"/>
              </p:ext>
            </p:extLst>
          </p:nvPr>
        </p:nvGraphicFramePr>
        <p:xfrm>
          <a:off x="755964" y="1828801"/>
          <a:ext cx="7930835" cy="377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263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88" y="1916113"/>
            <a:ext cx="8218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2200" smtClean="0"/>
              <a:t>Para 2017, a margem de discricionariedade do orçamento do MD é de R$ 14,2 (PAC + Discricionárias) bi, ou 15,5% do</a:t>
            </a:r>
            <a:endParaRPr lang="pt-BR" alt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6065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900"/>
            <a:ext cx="8229600" cy="633200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ROTEIRO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3293"/>
            <a:ext cx="8229600" cy="517573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altLang="pt-BR" sz="2400" b="1" dirty="0" smtClean="0">
                <a:latin typeface="Cambria" pitchFamily="18" charset="0"/>
                <a:ea typeface="MS PGothic" pitchFamily="34" charset="-128"/>
              </a:rPr>
              <a:t>Missão e Estrutura do Ministério da Defesa</a:t>
            </a:r>
          </a:p>
          <a:p>
            <a:pPr algn="just">
              <a:buNone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Papel</a:t>
            </a:r>
            <a:r>
              <a:rPr lang="en-US" altLang="pt-BR" sz="2400" b="1" dirty="0" smtClean="0">
                <a:latin typeface="Cambria" pitchFamily="18" charset="0"/>
                <a:ea typeface="MS PGothic" pitchFamily="34" charset="-128"/>
              </a:rPr>
              <a:t> do MD</a:t>
            </a: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Estratégia</a:t>
            </a:r>
            <a:r>
              <a:rPr lang="en-US" altLang="pt-BR" sz="2400" b="1" dirty="0" smtClean="0">
                <a:latin typeface="Cambria" pitchFamily="18" charset="0"/>
                <a:ea typeface="MS PGothic" pitchFamily="34" charset="-128"/>
              </a:rPr>
              <a:t> </a:t>
            </a: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Nacional</a:t>
            </a:r>
            <a:r>
              <a:rPr lang="en-US" altLang="pt-BR" sz="2400" b="1" dirty="0" smtClean="0">
                <a:latin typeface="Cambria" pitchFamily="18" charset="0"/>
                <a:ea typeface="MS PGothic" pitchFamily="34" charset="-128"/>
              </a:rPr>
              <a:t> de </a:t>
            </a: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Defesa</a:t>
            </a:r>
            <a:r>
              <a:rPr lang="en-US" altLang="pt-BR" sz="2400" b="1" dirty="0" smtClean="0">
                <a:latin typeface="Cambria" pitchFamily="18" charset="0"/>
                <a:ea typeface="MS PGothic" pitchFamily="34" charset="-128"/>
              </a:rPr>
              <a:t> (END)</a:t>
            </a: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Orçamento</a:t>
            </a: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sz="2400" b="1" dirty="0" smtClean="0">
                <a:latin typeface="Cambria" pitchFamily="18" charset="0"/>
                <a:ea typeface="MS PGothic" pitchFamily="34" charset="-128"/>
              </a:rPr>
              <a:t>Base Industrial de </a:t>
            </a: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Defesa</a:t>
            </a: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Entorno</a:t>
            </a:r>
            <a:r>
              <a:rPr lang="en-US" altLang="pt-BR" sz="2400" b="1" dirty="0" smtClean="0">
                <a:latin typeface="Cambria" pitchFamily="18" charset="0"/>
                <a:ea typeface="MS PGothic" pitchFamily="34" charset="-128"/>
              </a:rPr>
              <a:t> </a:t>
            </a: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Estratégico</a:t>
            </a: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Missão</a:t>
            </a:r>
            <a:r>
              <a:rPr lang="en-US" altLang="pt-BR" sz="2400" b="1" dirty="0" smtClean="0">
                <a:latin typeface="Cambria" pitchFamily="18" charset="0"/>
                <a:ea typeface="MS PGothic" pitchFamily="34" charset="-128"/>
              </a:rPr>
              <a:t> de Paz</a:t>
            </a: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Principais</a:t>
            </a:r>
            <a:r>
              <a:rPr lang="en-US" altLang="pt-BR" sz="2400" b="1" dirty="0" smtClean="0">
                <a:latin typeface="Cambria" pitchFamily="18" charset="0"/>
                <a:ea typeface="MS PGothic" pitchFamily="34" charset="-128"/>
              </a:rPr>
              <a:t> </a:t>
            </a: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ameaças</a:t>
            </a:r>
            <a:r>
              <a:rPr lang="en-US" altLang="pt-BR" sz="2400" b="1" dirty="0" smtClean="0">
                <a:latin typeface="Cambria" pitchFamily="18" charset="0"/>
                <a:ea typeface="MS PGothic" pitchFamily="34" charset="-128"/>
              </a:rPr>
              <a:t> à </a:t>
            </a:r>
            <a:r>
              <a:rPr lang="en-US" altLang="pt-BR" sz="2400" b="1" dirty="0" err="1" smtClean="0">
                <a:latin typeface="Cambria" pitchFamily="18" charset="0"/>
                <a:ea typeface="MS PGothic" pitchFamily="34" charset="-128"/>
              </a:rPr>
              <a:t>Defesa</a:t>
            </a: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pt-BR" sz="2400" b="1" dirty="0"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00" y="1773238"/>
            <a:ext cx="82280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59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3" y="1700213"/>
            <a:ext cx="79025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658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"/>
          <p:cNvSpPr txBox="1">
            <a:spLocks noChangeArrowheads="1"/>
          </p:cNvSpPr>
          <p:nvPr/>
        </p:nvSpPr>
        <p:spPr bwMode="auto">
          <a:xfrm>
            <a:off x="336550" y="273531"/>
            <a:ext cx="8321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charset="0"/>
              </a:rPr>
              <a:t>Carteira de projetos estruturantes do PAC da Defesa focada em transferência de tecnologia, indústria de defesa, retenção da mão-de-obra qualificada e geração de milhares de empregos diretos e indiretos.</a:t>
            </a:r>
          </a:p>
        </p:txBody>
      </p:sp>
      <p:pic>
        <p:nvPicPr>
          <p:cNvPr id="5" name="Imagem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54" y="1350925"/>
            <a:ext cx="8963167" cy="4996776"/>
          </a:xfrm>
          <a:prstGeom prst="rect">
            <a:avLst/>
          </a:prstGeom>
          <a:solidFill>
            <a:srgbClr val="00007E"/>
          </a:solidFill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CaixaDeTexto 1"/>
          <p:cNvSpPr txBox="1"/>
          <p:nvPr/>
        </p:nvSpPr>
        <p:spPr>
          <a:xfrm>
            <a:off x="6878274" y="2485956"/>
            <a:ext cx="2086213" cy="3551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 smtClean="0">
                <a:sym typeface="Wingdings" panose="05000000000000000000" pitchFamily="2" charset="2"/>
              </a:rPr>
              <a:t> </a:t>
            </a:r>
            <a:r>
              <a:rPr lang="pt-BR" sz="1100" b="1" dirty="0" smtClean="0"/>
              <a:t>Total PROSUB: 19,4  bilhões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xmlns="" val="18175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0102505"/>
              </p:ext>
            </p:extLst>
          </p:nvPr>
        </p:nvGraphicFramePr>
        <p:xfrm>
          <a:off x="1317625" y="1369984"/>
          <a:ext cx="7191376" cy="3256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543">
                  <a:extLst>
                    <a:ext uri="{9D8B030D-6E8A-4147-A177-3AD203B41FA5}">
                      <a16:colId xmlns="" xmlns:a16="http://schemas.microsoft.com/office/drawing/2014/main" val="987204688"/>
                    </a:ext>
                  </a:extLst>
                </a:gridCol>
                <a:gridCol w="2675585">
                  <a:extLst>
                    <a:ext uri="{9D8B030D-6E8A-4147-A177-3AD203B41FA5}">
                      <a16:colId xmlns="" xmlns:a16="http://schemas.microsoft.com/office/drawing/2014/main" val="1097671358"/>
                    </a:ext>
                  </a:extLst>
                </a:gridCol>
                <a:gridCol w="2340248">
                  <a:extLst>
                    <a:ext uri="{9D8B030D-6E8A-4147-A177-3AD203B41FA5}">
                      <a16:colId xmlns="" xmlns:a16="http://schemas.microsoft.com/office/drawing/2014/main" val="4262288110"/>
                    </a:ext>
                  </a:extLst>
                </a:gridCol>
              </a:tblGrid>
              <a:tr h="69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Empreendimento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 em R$ milhões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Objeto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8788538"/>
                  </a:ext>
                </a:extLst>
              </a:tr>
              <a:tr h="1121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AERONAVES DE EMPREGO-GERAL -H-X BR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Total do Projeto:  7.996,9      </a:t>
                      </a:r>
                      <a:b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Executado até 2015 :3.268,3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LOA 2016:   447,7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PLOA 2017: 487,0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Produção, desenvolvimento e aquisição de 50 helicópteros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4912737"/>
                  </a:ext>
                </a:extLst>
              </a:tr>
              <a:tr h="1434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SATÉLITE GEOESTACIONÁRIO DE DEFESA E COMUNICAÇÕES - SGDC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Total do Projeto: 649,6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Executado até 2015: 490,8 </a:t>
                      </a:r>
                      <a:b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LOA 2016: 117,8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PLOA 2017: 60,0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Obtenção do uso do direito da banda X do satélite de Defesa e Comunicações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9276608"/>
                  </a:ext>
                </a:extLst>
              </a:tr>
            </a:tbl>
          </a:graphicData>
        </a:graphic>
      </p:graphicFrame>
      <p:sp>
        <p:nvSpPr>
          <p:cNvPr id="20500" name="CaixaDeTexto 2"/>
          <p:cNvSpPr txBox="1">
            <a:spLocks noChangeArrowheads="1"/>
          </p:cNvSpPr>
          <p:nvPr/>
        </p:nvSpPr>
        <p:spPr bwMode="auto">
          <a:xfrm>
            <a:off x="336551" y="382588"/>
            <a:ext cx="832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charset="0"/>
              </a:rPr>
              <a:t>Características Projetos do PAC na Administração Central do MD:</a:t>
            </a:r>
          </a:p>
        </p:txBody>
      </p:sp>
      <p:pic>
        <p:nvPicPr>
          <p:cNvPr id="20501" name="Imagem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2041527"/>
            <a:ext cx="847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Imagem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3300413"/>
            <a:ext cx="84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554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2294293"/>
              </p:ext>
            </p:extLst>
          </p:nvPr>
        </p:nvGraphicFramePr>
        <p:xfrm>
          <a:off x="1317625" y="955675"/>
          <a:ext cx="7340599" cy="517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686">
                  <a:extLst>
                    <a:ext uri="{9D8B030D-6E8A-4147-A177-3AD203B41FA5}">
                      <a16:colId xmlns:a16="http://schemas.microsoft.com/office/drawing/2014/main" xmlns="" val="987204688"/>
                    </a:ext>
                  </a:extLst>
                </a:gridCol>
                <a:gridCol w="2731104">
                  <a:extLst>
                    <a:ext uri="{9D8B030D-6E8A-4147-A177-3AD203B41FA5}">
                      <a16:colId xmlns:a16="http://schemas.microsoft.com/office/drawing/2014/main" xmlns="" val="1097671358"/>
                    </a:ext>
                  </a:extLst>
                </a:gridCol>
                <a:gridCol w="2388809">
                  <a:extLst>
                    <a:ext uri="{9D8B030D-6E8A-4147-A177-3AD203B41FA5}">
                      <a16:colId xmlns:a16="http://schemas.microsoft.com/office/drawing/2014/main" xmlns="" val="4262288110"/>
                    </a:ext>
                  </a:extLst>
                </a:gridCol>
              </a:tblGrid>
              <a:tr h="618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Empreendimento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 em R$ milhões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8788538"/>
                  </a:ext>
                </a:extLst>
              </a:tr>
              <a:tr h="98142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SUBMARINOS CONVENCIONAIS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do Projeto: 10.543,8</a:t>
                      </a:r>
                      <a:b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Executado até 2015: 4.895,4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 2016: 493,6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PLOA 2017: 1.062,0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Obtenção da tecnologia de produção e entrega de 4 submarinos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912737"/>
                  </a:ext>
                </a:extLst>
              </a:tr>
              <a:tr h="103442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SUBMARINO DE PROPULSÃO NUCLEAR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do Projeto: 8.913,0</a:t>
                      </a:r>
                      <a:b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Executado até 2015: 1.612,1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 2016:  247,6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PLOA 2017: 364,6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Transferência de tecnologia e construção de 1 submarino de propulsão nuclear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276608"/>
                  </a:ext>
                </a:extLst>
              </a:tr>
              <a:tr h="126801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ESTALEIRO E BASE NAVAL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do Projeto: 12.391,3</a:t>
                      </a:r>
                      <a:b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Executado até 2015: 6.525,6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 2016: 341,3</a:t>
                      </a:r>
                      <a:b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PLOA 2017: 614,4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de infraestrutura industrial e logística para 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manter e operar os submarinos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346490"/>
                  </a:ext>
                </a:extLst>
              </a:tr>
              <a:tr h="126801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NUCLEAR DE MARINHA - PNM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do Projeto: 5.878,6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Executado até 2015: 673,1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 2016: 200,7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PLOA 2017: 250,0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Dominar o ciclo do combustível nuclear e desenvolver e </a:t>
                      </a:r>
                      <a:r>
                        <a:rPr lang="pt-BR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contruir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uma planta nuclear de geração de energia elétrica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9361206"/>
                  </a:ext>
                </a:extLst>
              </a:tr>
            </a:tbl>
          </a:graphicData>
        </a:graphic>
      </p:graphicFrame>
      <p:sp>
        <p:nvSpPr>
          <p:cNvPr id="21532" name="CaixaDeTexto 2"/>
          <p:cNvSpPr txBox="1">
            <a:spLocks noChangeArrowheads="1"/>
          </p:cNvSpPr>
          <p:nvPr/>
        </p:nvSpPr>
        <p:spPr bwMode="auto">
          <a:xfrm>
            <a:off x="336550" y="382588"/>
            <a:ext cx="832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charset="0"/>
              </a:rPr>
              <a:t>Características Projetos do PAC na Marinha</a:t>
            </a:r>
            <a:r>
              <a:rPr lang="pt-BR" altLang="pt-BR" sz="2000" dirty="0">
                <a:latin typeface="Arial" charset="0"/>
              </a:rPr>
              <a:t>:</a:t>
            </a:r>
          </a:p>
        </p:txBody>
      </p:sp>
      <p:pic>
        <p:nvPicPr>
          <p:cNvPr id="21533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50" y="1987550"/>
            <a:ext cx="9810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3751263"/>
            <a:ext cx="84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5019675"/>
            <a:ext cx="847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157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2694531"/>
              </p:ext>
            </p:extLst>
          </p:nvPr>
        </p:nvGraphicFramePr>
        <p:xfrm>
          <a:off x="1317625" y="955675"/>
          <a:ext cx="7340599" cy="5035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686">
                  <a:extLst>
                    <a:ext uri="{9D8B030D-6E8A-4147-A177-3AD203B41FA5}">
                      <a16:colId xmlns:a16="http://schemas.microsoft.com/office/drawing/2014/main" xmlns="" val="987204688"/>
                    </a:ext>
                  </a:extLst>
                </a:gridCol>
                <a:gridCol w="2731104">
                  <a:extLst>
                    <a:ext uri="{9D8B030D-6E8A-4147-A177-3AD203B41FA5}">
                      <a16:colId xmlns:a16="http://schemas.microsoft.com/office/drawing/2014/main" xmlns="" val="1097671358"/>
                    </a:ext>
                  </a:extLst>
                </a:gridCol>
                <a:gridCol w="2388809">
                  <a:extLst>
                    <a:ext uri="{9D8B030D-6E8A-4147-A177-3AD203B41FA5}">
                      <a16:colId xmlns:a16="http://schemas.microsoft.com/office/drawing/2014/main" xmlns="" val="4262288110"/>
                    </a:ext>
                  </a:extLst>
                </a:gridCol>
              </a:tblGrid>
              <a:tr h="618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Empreendimento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 em R$ milhões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8788538"/>
                  </a:ext>
                </a:extLst>
              </a:tr>
              <a:tr h="147183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BLINDADOS GUARANI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do Projeto: 20.800,0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Executado até 2015: 224,9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 2016: 146,3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PLOA 2017: 332,0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Substituir as antigas viaturas Urutu e Cascavel por blindados mais modernos, ampliando a mobilidade terrestre e fomentando a indústria nacional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912737"/>
                  </a:ext>
                </a:extLst>
              </a:tr>
              <a:tr h="147183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ESTRATÉGICO - ASTROS 2020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do Projeto: 1.811,0</a:t>
                      </a:r>
                      <a:b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Executado até 2015: 269,6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 2016: 117,9</a:t>
                      </a:r>
                      <a:b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PLOA 2017: 122,0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Pesquisa, desenvolvimento e aquisição de mísseis táticos de longo alcance, foguetes guiados de elevada precisão, munições e componentes para manutenção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276608"/>
                  </a:ext>
                </a:extLst>
              </a:tr>
              <a:tr h="147183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MONITORAMENTO DE FRONTEIRAS - SISFRON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do Projeto: 11.992,0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Executado até 2015: 421,3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 2016: 182,2 </a:t>
                      </a:r>
                      <a:b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PLOA 2017: 340,0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 a presença e a capacidade de ação do Estado na faixa de fronteira, sob a égide do trinômio monitoramento/controle, mobilidade e presença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346490"/>
                  </a:ext>
                </a:extLst>
              </a:tr>
            </a:tbl>
          </a:graphicData>
        </a:graphic>
      </p:graphicFrame>
      <p:sp>
        <p:nvSpPr>
          <p:cNvPr id="22552" name="CaixaDeTexto 2"/>
          <p:cNvSpPr txBox="1">
            <a:spLocks noChangeArrowheads="1"/>
          </p:cNvSpPr>
          <p:nvPr/>
        </p:nvSpPr>
        <p:spPr bwMode="auto">
          <a:xfrm>
            <a:off x="336550" y="382588"/>
            <a:ext cx="832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charset="0"/>
              </a:rPr>
              <a:t>Características Projetos do PAC no Exército:</a:t>
            </a:r>
          </a:p>
        </p:txBody>
      </p:sp>
      <p:pic>
        <p:nvPicPr>
          <p:cNvPr id="22553" name="Imagem 8" descr="E:\GUARANI\phoca_thumb_l_guarani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1833563"/>
            <a:ext cx="847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3317875"/>
            <a:ext cx="847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Imagem 10" descr="E:\SISFRON\phoca_thumb_l_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63" y="4802188"/>
            <a:ext cx="8048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843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3813547"/>
              </p:ext>
            </p:extLst>
          </p:nvPr>
        </p:nvGraphicFramePr>
        <p:xfrm>
          <a:off x="1317625" y="955675"/>
          <a:ext cx="7340599" cy="3902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686">
                  <a:extLst>
                    <a:ext uri="{9D8B030D-6E8A-4147-A177-3AD203B41FA5}">
                      <a16:colId xmlns:a16="http://schemas.microsoft.com/office/drawing/2014/main" xmlns="" val="987204688"/>
                    </a:ext>
                  </a:extLst>
                </a:gridCol>
                <a:gridCol w="2731104">
                  <a:extLst>
                    <a:ext uri="{9D8B030D-6E8A-4147-A177-3AD203B41FA5}">
                      <a16:colId xmlns:a16="http://schemas.microsoft.com/office/drawing/2014/main" xmlns="" val="1097671358"/>
                    </a:ext>
                  </a:extLst>
                </a:gridCol>
                <a:gridCol w="2388809">
                  <a:extLst>
                    <a:ext uri="{9D8B030D-6E8A-4147-A177-3AD203B41FA5}">
                      <a16:colId xmlns:a16="http://schemas.microsoft.com/office/drawing/2014/main" xmlns="" val="4262288110"/>
                    </a:ext>
                  </a:extLst>
                </a:gridCol>
              </a:tblGrid>
              <a:tr h="618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Empreendimento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 em R$ milhões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8788538"/>
                  </a:ext>
                </a:extLst>
              </a:tr>
              <a:tr h="98132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AERONAVES DE CAÇA - FX-2 (AQUISIÇÃO)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do Projeto: 21.290,0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Executado até 2015: 198,6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 2016: 1.533,0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PLOA 2017: 1.567,0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Transferência de tecnologia e aquisição de 36 aeronaves de caça multiemprego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912737"/>
                  </a:ext>
                </a:extLst>
              </a:tr>
              <a:tr h="103432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CARGUEIRO TÁTICO MILITAR 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KC-390 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(DESENVOLVIMENTO)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do Projeto: 6.481,4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Executado até 2015: 3.812,8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 2016: 430,4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PLOA 2017: 552,2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Desenvolvimento de cargueiro tático de 10 a 20 toneladas em sua versão de </a:t>
                      </a:r>
                      <a:r>
                        <a:rPr lang="pt-BR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reabastecedor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voo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276608"/>
                  </a:ext>
                </a:extLst>
              </a:tr>
              <a:tr h="126788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CARGUEIRO TÁTICO MILITAR – KC-X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(AQUISIÇÃO)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do Projeto: 12.318,3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Executado até 2015: 165,6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 2016:  195,2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PLOA 2017: 200,0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Aquisição de 28 aeronaves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346490"/>
                  </a:ext>
                </a:extLst>
              </a:tr>
            </a:tbl>
          </a:graphicData>
        </a:graphic>
      </p:graphicFrame>
      <p:sp>
        <p:nvSpPr>
          <p:cNvPr id="23576" name="CaixaDeTexto 2"/>
          <p:cNvSpPr txBox="1">
            <a:spLocks noChangeArrowheads="1"/>
          </p:cNvSpPr>
          <p:nvPr/>
        </p:nvSpPr>
        <p:spPr bwMode="auto">
          <a:xfrm>
            <a:off x="336550" y="332254"/>
            <a:ext cx="832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charset="0"/>
              </a:rPr>
              <a:t>Características Projetos do PAC na Aeronáutica:</a:t>
            </a:r>
          </a:p>
        </p:txBody>
      </p:sp>
      <p:pic>
        <p:nvPicPr>
          <p:cNvPr id="23577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1649413"/>
            <a:ext cx="8477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50" y="3125788"/>
            <a:ext cx="9810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17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38151"/>
            <a:ext cx="8229600" cy="938151"/>
          </a:xfrm>
        </p:spPr>
        <p:txBody>
          <a:bodyPr/>
          <a:lstStyle/>
          <a:p>
            <a:r>
              <a:rPr lang="pt-BR" sz="3200" dirty="0" smtClean="0">
                <a:solidFill>
                  <a:srgbClr val="002060"/>
                </a:solidFill>
                <a:latin typeface="+mn-lt"/>
              </a:rPr>
              <a:t>Entre outros resultados, os investimentos do PAC em Defesa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495" y="1683327"/>
            <a:ext cx="8657862" cy="4525963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Incorporam tecnologias inovadoras;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b="1" dirty="0" smtClean="0"/>
              <a:t>Ampliam investimentos, que “transbordam” para outros segmentos; 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b="1" dirty="0" smtClean="0"/>
              <a:t>Geram produtos exportáveis de alto valor agregado;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b="1" dirty="0" smtClean="0"/>
              <a:t>Aprimoram a formação de servidores, técnicos e universitários;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b="1" dirty="0"/>
              <a:t>Geram milhares de </a:t>
            </a:r>
            <a:r>
              <a:rPr lang="pt-BR" b="1" dirty="0" smtClean="0"/>
              <a:t>empregos, </a:t>
            </a:r>
            <a:r>
              <a:rPr lang="pt-BR" b="1" dirty="0"/>
              <a:t>alguns de nível muito </a:t>
            </a:r>
            <a:r>
              <a:rPr lang="pt-BR" b="1" dirty="0" smtClean="0"/>
              <a:t>sofisticado.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8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1425"/>
            <a:ext cx="8229600" cy="633200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ROTEIRO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3293"/>
            <a:ext cx="8229600" cy="517573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b="1" dirty="0" smtClean="0">
                <a:latin typeface="Cambria" pitchFamily="18" charset="0"/>
                <a:ea typeface="MS PGothic" pitchFamily="34" charset="-128"/>
              </a:rPr>
              <a:t>Base Industrial de </a:t>
            </a:r>
            <a:r>
              <a:rPr lang="en-US" altLang="pt-BR" b="1" dirty="0" err="1" smtClean="0">
                <a:latin typeface="Cambria" pitchFamily="18" charset="0"/>
                <a:ea typeface="MS PGothic" pitchFamily="34" charset="-128"/>
              </a:rPr>
              <a:t>Defesa</a:t>
            </a:r>
            <a:endParaRPr lang="en-US" altLang="pt-BR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pt-BR" sz="2400" b="1" dirty="0"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2717" y="191608"/>
            <a:ext cx="861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Importância Estratégica da Base Industrial de Defesa</a:t>
            </a:r>
            <a:endParaRPr lang="pt-BR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72718" y="704761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38538" y="1632030"/>
            <a:ext cx="8313575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Atividade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Econômica</a:t>
            </a: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A participação do complexo de defesa e segurança no Brasil é da 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ordem de </a:t>
            </a:r>
            <a:r>
              <a:rPr lang="pt-BR" b="1" dirty="0">
                <a:solidFill>
                  <a:srgbClr val="002060"/>
                </a:solidFill>
                <a:latin typeface="+mj-lt"/>
              </a:rPr>
              <a:t>3,7% do PIB (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2014), </a:t>
            </a:r>
            <a:r>
              <a:rPr lang="pt-BR" b="1" dirty="0">
                <a:solidFill>
                  <a:srgbClr val="002060"/>
                </a:solidFill>
                <a:latin typeface="+mj-lt"/>
              </a:rPr>
              <a:t>com o volume de 202 bilhões de reais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sz="1600" b="1" dirty="0" smtClean="0">
              <a:solidFill>
                <a:srgbClr val="002060"/>
              </a:solidFill>
              <a:latin typeface="+mj-lt"/>
            </a:endParaRP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Emprego e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renda</a:t>
            </a: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O setor de Indústria de Defesa no Brasil é responsável pela geração de 30 mil empregos diretos e outros 120 mil indiretos. </a:t>
            </a:r>
            <a:endParaRPr lang="pt-BR" b="1" dirty="0" smtClean="0">
              <a:solidFill>
                <a:srgbClr val="002060"/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sz="1600" b="1" dirty="0" smtClean="0">
              <a:solidFill>
                <a:srgbClr val="002060"/>
              </a:solidFill>
              <a:latin typeface="+mj-lt"/>
            </a:endParaRPr>
          </a:p>
          <a:p>
            <a:pPr marL="346075" lvl="2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Comércio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Exterior</a:t>
            </a: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O </a:t>
            </a:r>
            <a:r>
              <a:rPr lang="pt-BR" b="1" dirty="0">
                <a:solidFill>
                  <a:srgbClr val="002060"/>
                </a:solidFill>
                <a:latin typeface="+mj-lt"/>
              </a:rPr>
              <a:t>comércio exterior de Produtos de Defesa movimentou, entre 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2003 </a:t>
            </a:r>
            <a:r>
              <a:rPr lang="pt-BR" b="1" dirty="0">
                <a:solidFill>
                  <a:srgbClr val="002060"/>
                </a:solidFill>
                <a:latin typeface="+mj-lt"/>
              </a:rPr>
              <a:t>e 2012, US$ 247 bilhões, com média anual de US$ 24,7 bilhões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pt-BR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2718" y="6355872"/>
            <a:ext cx="1324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+mj-lt"/>
                <a:ea typeface="Times New Roman" panose="02020603050405020304" pitchFamily="18" charset="0"/>
              </a:rPr>
              <a:t>Fonte: </a:t>
            </a:r>
            <a:r>
              <a:rPr lang="pt-BR" sz="1200" dirty="0" smtClean="0">
                <a:latin typeface="+mj-lt"/>
                <a:ea typeface="Times New Roman" panose="02020603050405020304" pitchFamily="18" charset="0"/>
              </a:rPr>
              <a:t>FIPE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pt-BR" sz="1200" dirty="0" smtClean="0">
                <a:latin typeface="+mj-lt"/>
                <a:ea typeface="Times New Roman" panose="02020603050405020304" pitchFamily="18" charset="0"/>
              </a:rPr>
              <a:t>2014)</a:t>
            </a:r>
            <a:endParaRPr lang="pt-B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71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5500"/>
            <a:ext cx="8229600" cy="633200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ROTEIRO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3293"/>
            <a:ext cx="8229600" cy="517573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sz="2800" b="1" dirty="0" smtClean="0">
                <a:latin typeface="Cambria" pitchFamily="18" charset="0"/>
                <a:ea typeface="MS PGothic" pitchFamily="34" charset="-128"/>
              </a:rPr>
              <a:t>Missão e Estrutura do Ministério da Defesa</a:t>
            </a:r>
          </a:p>
          <a:p>
            <a:pPr algn="just">
              <a:buNone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pt-BR" sz="2400" b="1" dirty="0"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2717" y="191608"/>
            <a:ext cx="861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Importância Estratégica da Base Industrial de Defesa</a:t>
            </a:r>
            <a:endParaRPr lang="pt-BR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72718" y="704761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38538" y="1620456"/>
            <a:ext cx="8313575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Multiplicadores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Econômicos e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Fiscais</a:t>
            </a: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defRPr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746125" lvl="3" indent="-28575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Para </a:t>
            </a:r>
            <a:r>
              <a:rPr lang="pt-BR" b="1" dirty="0">
                <a:solidFill>
                  <a:srgbClr val="002060"/>
                </a:solidFill>
                <a:latin typeface="+mj-lt"/>
              </a:rPr>
              <a:t>cada R$ 1,00 investido no Setor de Defesa e Segurança, o governo arrecada R$ 0,55 em impostos, valor acima da média nacional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lvl="2" indent="-28575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2718" y="6355872"/>
            <a:ext cx="1324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+mj-lt"/>
                <a:ea typeface="Times New Roman" panose="02020603050405020304" pitchFamily="18" charset="0"/>
              </a:rPr>
              <a:t>Fonte: </a:t>
            </a:r>
            <a:r>
              <a:rPr lang="pt-BR" sz="1200" dirty="0" smtClean="0">
                <a:latin typeface="+mj-lt"/>
                <a:ea typeface="Times New Roman" panose="02020603050405020304" pitchFamily="18" charset="0"/>
              </a:rPr>
              <a:t>FIPE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pt-BR" sz="1200" dirty="0" smtClean="0">
                <a:latin typeface="+mj-lt"/>
                <a:ea typeface="Times New Roman" panose="02020603050405020304" pitchFamily="18" charset="0"/>
              </a:rPr>
              <a:t>2014)</a:t>
            </a:r>
            <a:endParaRPr lang="pt-BR" sz="12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6702" y="3808071"/>
            <a:ext cx="7952764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u="sng" dirty="0">
                <a:solidFill>
                  <a:schemeClr val="tx2">
                    <a:lumMod val="50000"/>
                  </a:schemeClr>
                </a:solidFill>
              </a:rPr>
              <a:t>Fomento à Base Industrial de </a:t>
            </a:r>
            <a:r>
              <a:rPr lang="pt-BR" sz="2000" b="1" u="sng" dirty="0" smtClean="0">
                <a:solidFill>
                  <a:schemeClr val="tx2">
                    <a:lumMod val="50000"/>
                  </a:schemeClr>
                </a:solidFill>
              </a:rPr>
              <a:t>Defesa</a:t>
            </a: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defRPr/>
            </a:pPr>
            <a:endParaRPr lang="pt-BR" sz="2000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>
                <a:solidFill>
                  <a:srgbClr val="002060"/>
                </a:solidFill>
              </a:rPr>
              <a:t>Esse é o principal objetivo do MD em relação à Indústria</a:t>
            </a: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>
                <a:solidFill>
                  <a:srgbClr val="002060"/>
                </a:solidFill>
              </a:rPr>
              <a:t>Dando prosseguimento às iniciativas de fomento, seguem-se os Eixos estruturantes de atuação do MD: </a:t>
            </a:r>
          </a:p>
        </p:txBody>
      </p:sp>
    </p:spTree>
    <p:extLst>
      <p:ext uri="{BB962C8B-B14F-4D97-AF65-F5344CB8AC3E}">
        <p14:creationId xmlns:p14="http://schemas.microsoft.com/office/powerpoint/2010/main" xmlns="" val="190571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2718" y="191608"/>
            <a:ext cx="665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Eixos Estruturantes de Atuação</a:t>
            </a:r>
            <a:endParaRPr lang="pt-BR" sz="2800" b="1" dirty="0">
              <a:solidFill>
                <a:srgbClr val="1F497D">
                  <a:lumMod val="75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72718" y="704761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Hexágono 4"/>
          <p:cNvSpPr/>
          <p:nvPr/>
        </p:nvSpPr>
        <p:spPr>
          <a:xfrm>
            <a:off x="2677890" y="1707504"/>
            <a:ext cx="3836748" cy="3620278"/>
          </a:xfrm>
          <a:prstGeom prst="hexag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35109" y="890823"/>
            <a:ext cx="212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Incentivos Econômicos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 rot="3757880">
            <a:off x="5500597" y="1746211"/>
            <a:ext cx="212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Promoção e </a:t>
            </a:r>
          </a:p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Inteligência Comercial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17809397">
            <a:off x="5566899" y="3992502"/>
            <a:ext cx="212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Ciência, Tecnologia e Inovação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62191" y="5423599"/>
            <a:ext cx="212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Financiamento e Garantias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17819611">
            <a:off x="1445022" y="1962741"/>
            <a:ext cx="212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Agenda Regulatória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3836911">
            <a:off x="1531637" y="4029895"/>
            <a:ext cx="212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Estratégia e Relação</a:t>
            </a:r>
          </a:p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Gov. </a:t>
            </a:r>
            <a:r>
              <a:rPr lang="pt-BR" sz="2400" dirty="0" err="1" smtClean="0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 Gov.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2" name="Conector reto 11"/>
          <p:cNvCxnSpPr>
            <a:stCxn id="5" idx="4"/>
            <a:endCxn id="5" idx="1"/>
          </p:cNvCxnSpPr>
          <p:nvPr/>
        </p:nvCxnSpPr>
        <p:spPr>
          <a:xfrm>
            <a:off x="3582960" y="1707505"/>
            <a:ext cx="2026609" cy="36202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5" idx="5"/>
            <a:endCxn id="5" idx="2"/>
          </p:cNvCxnSpPr>
          <p:nvPr/>
        </p:nvCxnSpPr>
        <p:spPr>
          <a:xfrm flipH="1">
            <a:off x="3582960" y="1707505"/>
            <a:ext cx="2026609" cy="36202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endCxn id="5" idx="0"/>
          </p:cNvCxnSpPr>
          <p:nvPr/>
        </p:nvCxnSpPr>
        <p:spPr>
          <a:xfrm>
            <a:off x="2677890" y="3517643"/>
            <a:ext cx="38367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122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2717" y="191608"/>
            <a:ext cx="861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Eixos Estruturantes de Atuação</a:t>
            </a: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72718" y="704761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72718" y="1223124"/>
            <a:ext cx="8611737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Incentivos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Econômicos</a:t>
            </a: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defRPr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Fim das assimetrias tributárias entre os produto nacionais e os adquiridos no exterior.</a:t>
            </a: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Ampliação do uso do Regime Especial para a Indústria de Defesa (RETID) e </a:t>
            </a:r>
            <a:r>
              <a:rPr lang="pt-BR" b="1" dirty="0">
                <a:solidFill>
                  <a:srgbClr val="002060"/>
                </a:solidFill>
                <a:latin typeface="+mj-lt"/>
              </a:rPr>
              <a:t>do Termo de Licitação Especial (Lei 12.598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sz="1600" b="1" dirty="0">
              <a:solidFill>
                <a:srgbClr val="002060"/>
              </a:solidFill>
              <a:latin typeface="+mj-lt"/>
            </a:endParaRP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Promoção e Inteligência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Comercial</a:t>
            </a: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defRPr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Incluir o Ministério da Defesa na Camex – MD é anuente do comércio exterior</a:t>
            </a: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Necessidade de política comercial e tarifária específica para o setor de defesa</a:t>
            </a: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Inclusão de capítulo de defesa nos acordos internacionais de compras públicas</a:t>
            </a:r>
            <a:endParaRPr lang="pt-BR" sz="1600" b="1" dirty="0" smtClean="0">
              <a:solidFill>
                <a:srgbClr val="002060"/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sz="1600" b="1" dirty="0" smtClean="0">
              <a:solidFill>
                <a:srgbClr val="002060"/>
              </a:solidFill>
              <a:latin typeface="+mj-lt"/>
            </a:endParaRPr>
          </a:p>
          <a:p>
            <a:pPr marL="342900" lvl="2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endParaRPr lang="pt-BR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lvl="2" indent="-28575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55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2717" y="191608"/>
            <a:ext cx="861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Eixos Estruturantes de Atuação</a:t>
            </a: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72718" y="704761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23189" y="1585732"/>
            <a:ext cx="8461266" cy="461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2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Financiamento 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 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Garantias</a:t>
            </a:r>
          </a:p>
          <a:p>
            <a:pPr marL="346075" lvl="2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346075" lvl="2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Linha de crédito internacional por parte do BNDES para que países parceiros possam comprar produtos da base industrial de defesa do Brasil, aumentando a geração de emprego e renda no território nacional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b="1" dirty="0" smtClean="0">
              <a:solidFill>
                <a:srgbClr val="002060"/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Uso do Fundo Garantidor de Exportações como colateral nas operações de </a:t>
            </a:r>
            <a:r>
              <a:rPr lang="pt-BR" b="1" i="1" dirty="0" smtClean="0">
                <a:solidFill>
                  <a:srgbClr val="002060"/>
                </a:solidFill>
                <a:latin typeface="+mj-lt"/>
              </a:rPr>
              <a:t>performance </a:t>
            </a:r>
            <a:r>
              <a:rPr lang="pt-BR" b="1" i="1" dirty="0" err="1" smtClean="0">
                <a:solidFill>
                  <a:srgbClr val="002060"/>
                </a:solidFill>
                <a:latin typeface="+mj-lt"/>
              </a:rPr>
              <a:t>bond</a:t>
            </a:r>
            <a:r>
              <a:rPr lang="pt-BR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(seguro de performance à exportação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b="1" dirty="0" smtClean="0">
              <a:solidFill>
                <a:srgbClr val="002060"/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Permitir a participação </a:t>
            </a:r>
            <a:r>
              <a:rPr lang="pt-BR" b="1" dirty="0">
                <a:solidFill>
                  <a:srgbClr val="002060"/>
                </a:solidFill>
                <a:latin typeface="+mj-lt"/>
              </a:rPr>
              <a:t>dos fundos constitucionais e de desenvolvimento no financiamento dos produtos de 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defesa</a:t>
            </a:r>
            <a:endParaRPr lang="pt-BR" b="1" dirty="0">
              <a:solidFill>
                <a:srgbClr val="002060"/>
              </a:solidFill>
              <a:latin typeface="+mj-lt"/>
            </a:endParaRPr>
          </a:p>
          <a:p>
            <a:pPr marL="803275" lvl="3" indent="-34290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endParaRPr lang="pt-BR" sz="1600" b="1" dirty="0" smtClean="0">
              <a:solidFill>
                <a:srgbClr val="002060"/>
              </a:solidFill>
              <a:latin typeface="+mj-lt"/>
            </a:endParaRPr>
          </a:p>
          <a:p>
            <a:pPr marL="342900" lvl="2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endParaRPr lang="pt-BR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lvl="2" indent="-28575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55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2717" y="191608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Eixos Estruturantes de Atuação</a:t>
            </a: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72718" y="704761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38538" y="1122745"/>
            <a:ext cx="8313575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Estratégia governo à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governo</a:t>
            </a: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defRPr/>
            </a:pPr>
            <a:endParaRPr lang="pt-BR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746125" lvl="3" indent="-28575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>
                <a:solidFill>
                  <a:srgbClr val="002060"/>
                </a:solidFill>
              </a:rPr>
              <a:t>Venda de produtos de defesa para países parceiros</a:t>
            </a:r>
          </a:p>
          <a:p>
            <a:pPr marL="746125" lvl="3" indent="-28575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>
                <a:solidFill>
                  <a:srgbClr val="002060"/>
                </a:solidFill>
              </a:rPr>
              <a:t>Reconhecimento mútuo de especificações realizadas por laboratórios brasileiros por parte dos países </a:t>
            </a:r>
            <a:r>
              <a:rPr lang="pt-BR" b="1" dirty="0" smtClean="0">
                <a:solidFill>
                  <a:srgbClr val="002060"/>
                </a:solidFill>
              </a:rPr>
              <a:t>importadores</a:t>
            </a:r>
          </a:p>
          <a:p>
            <a:pPr marL="746125" lvl="3" indent="-28575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sz="1600" b="1" dirty="0">
              <a:solidFill>
                <a:srgbClr val="002060"/>
              </a:solidFill>
            </a:endParaRPr>
          </a:p>
          <a:p>
            <a:pPr marL="342900" lvl="2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Ciência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 Tecnologia e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Inovação</a:t>
            </a:r>
          </a:p>
          <a:p>
            <a:pPr marL="342900" lvl="2" indent="-342900" algn="just">
              <a:spcBef>
                <a:spcPts val="300"/>
              </a:spcBef>
              <a:spcAft>
                <a:spcPts val="300"/>
              </a:spcAft>
              <a:tabLst>
                <a:tab pos="271463" algn="l"/>
              </a:tabLst>
              <a:defRPr/>
            </a:pPr>
            <a:endParaRPr lang="pt-BR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746125" lvl="3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>
                <a:solidFill>
                  <a:srgbClr val="002060"/>
                </a:solidFill>
              </a:rPr>
              <a:t>Estudo de </a:t>
            </a:r>
            <a:r>
              <a:rPr lang="pt-BR" b="1" dirty="0" err="1">
                <a:solidFill>
                  <a:srgbClr val="002060"/>
                </a:solidFill>
              </a:rPr>
              <a:t>descontingenciamento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seletivo do </a:t>
            </a:r>
            <a:r>
              <a:rPr lang="pt-BR" b="1" dirty="0">
                <a:solidFill>
                  <a:srgbClr val="002060"/>
                </a:solidFill>
              </a:rPr>
              <a:t>Fundo Nacional de Desenvolvimento Científico e Tecnológico (FNDCT). </a:t>
            </a:r>
          </a:p>
          <a:p>
            <a:pPr marL="803275" lvl="3" indent="-34290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Desenvolvimento de novos mecanismos de fomento e financiamento para invenção e  inovação</a:t>
            </a:r>
          </a:p>
          <a:p>
            <a:pPr lvl="2" indent="-28575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14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2717" y="191608"/>
            <a:ext cx="861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Eixos Estruturantes de Atuação</a:t>
            </a: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72718" y="704761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72718" y="1782500"/>
            <a:ext cx="8611736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3" indent="-271463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Agenda Regulatória</a:t>
            </a:r>
          </a:p>
          <a:p>
            <a:pPr marL="271463" lvl="3" indent="-271463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746125" lvl="3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Política de exportação e importação de produtos de defesa</a:t>
            </a:r>
          </a:p>
          <a:p>
            <a:pPr marL="746125" lvl="3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Política Nacional de Acordos de Compensação Tecnológica, Industrial e Comercial</a:t>
            </a:r>
          </a:p>
          <a:p>
            <a:pPr marL="746125" lvl="3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Política Nacional da Indústria de Defesa</a:t>
            </a:r>
          </a:p>
          <a:p>
            <a:pPr marL="746125" lvl="3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Política de Obtenção de produtos de defesa</a:t>
            </a:r>
          </a:p>
          <a:p>
            <a:pPr marL="746125" lvl="3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Manual de procedimentos para uso do Termo de Licitação Especial (Lei 12.598)</a:t>
            </a:r>
          </a:p>
          <a:p>
            <a:pPr lvl="2" indent="-28575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endParaRPr lang="pt-BR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14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 flipV="1">
            <a:off x="272718" y="704761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72718" y="1388962"/>
            <a:ext cx="8611737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Agenda Legislativa</a:t>
            </a: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defRPr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03275" lvl="3" indent="-342900" algn="just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Revisão da Lei 12.598 para ampliar o uso do instrumento do RETID por parte das empresas da Base Industrial de Defesa (poucas empresas se habilitaram devido a redação legislativa)</a:t>
            </a:r>
          </a:p>
          <a:p>
            <a:pPr marL="746125" lvl="3" indent="-28575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sz="1600" b="1" dirty="0">
              <a:solidFill>
                <a:srgbClr val="002060"/>
              </a:solidFill>
              <a:latin typeface="+mj-lt"/>
            </a:endParaRPr>
          </a:p>
          <a:p>
            <a:pPr marL="342900" lvl="2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endParaRPr lang="pt-BR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lvl="2" indent="-28575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2718" y="145308"/>
            <a:ext cx="861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Eixos Estruturantes de Atuação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360033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 flipV="1">
            <a:off x="272718" y="704761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72718" y="776383"/>
            <a:ext cx="8611737" cy="6404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Agenda Legislativa</a:t>
            </a:r>
          </a:p>
          <a:p>
            <a:pPr marL="269875" lvl="2" indent="-266700" algn="just">
              <a:spcBef>
                <a:spcPts val="300"/>
              </a:spcBef>
              <a:spcAft>
                <a:spcPts val="300"/>
              </a:spcAft>
              <a:defRPr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03275" lvl="3" indent="-342900" algn="just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+mj-lt"/>
              </a:rPr>
              <a:t>Isenção </a:t>
            </a:r>
            <a:r>
              <a:rPr lang="pt-BR" sz="2000" b="1" dirty="0">
                <a:solidFill>
                  <a:srgbClr val="002060"/>
                </a:solidFill>
                <a:latin typeface="+mj-lt"/>
              </a:rPr>
              <a:t>do Imposto de Importação (II) e do ICMS para a aquisição de insumos da BID por parte das Forças Armadas para colocar fim a assimetria tributária que prejudica a indústria </a:t>
            </a:r>
            <a:r>
              <a:rPr lang="pt-BR" sz="2000" b="1" dirty="0" smtClean="0">
                <a:solidFill>
                  <a:srgbClr val="002060"/>
                </a:solidFill>
                <a:latin typeface="+mj-lt"/>
              </a:rPr>
              <a:t>nacional</a:t>
            </a:r>
          </a:p>
          <a:p>
            <a:pPr marL="803275" lvl="3" indent="-342900" algn="just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sz="2000" b="1" dirty="0" smtClean="0">
              <a:solidFill>
                <a:srgbClr val="002060"/>
              </a:solidFill>
              <a:latin typeface="+mj-lt"/>
            </a:endParaRPr>
          </a:p>
          <a:p>
            <a:pPr marL="1260475" lvl="4" indent="-342900" algn="just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+mj-lt"/>
              </a:rPr>
              <a:t>Quando </a:t>
            </a:r>
            <a:r>
              <a:rPr lang="pt-BR" sz="2000" b="1" dirty="0">
                <a:solidFill>
                  <a:srgbClr val="002060"/>
                </a:solidFill>
                <a:latin typeface="+mj-lt"/>
              </a:rPr>
              <a:t>as forças armadas decidem efetuar uma compra no exterior, por imunidade tributária, não há incidência de imposto, seja ele ICMS ou II. </a:t>
            </a:r>
            <a:endParaRPr lang="pt-BR" sz="2000" b="1" dirty="0" smtClean="0">
              <a:solidFill>
                <a:srgbClr val="002060"/>
              </a:solidFill>
              <a:latin typeface="+mj-lt"/>
            </a:endParaRPr>
          </a:p>
          <a:p>
            <a:pPr marL="1260475" lvl="4" indent="-342900" algn="just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+mj-lt"/>
              </a:rPr>
              <a:t>No </a:t>
            </a:r>
            <a:r>
              <a:rPr lang="pt-BR" sz="2000" b="1" dirty="0">
                <a:solidFill>
                  <a:srgbClr val="002060"/>
                </a:solidFill>
                <a:latin typeface="+mj-lt"/>
              </a:rPr>
              <a:t>entanto, se a compra é feita de uma empresa </a:t>
            </a:r>
            <a:r>
              <a:rPr lang="pt-BR" sz="2000" b="1" dirty="0" smtClean="0">
                <a:solidFill>
                  <a:srgbClr val="002060"/>
                </a:solidFill>
                <a:latin typeface="+mj-lt"/>
              </a:rPr>
              <a:t>situada no Brasil, o ICMS e o imposto </a:t>
            </a:r>
            <a:r>
              <a:rPr lang="pt-BR" sz="2000" b="1" dirty="0">
                <a:solidFill>
                  <a:srgbClr val="002060"/>
                </a:solidFill>
                <a:latin typeface="+mj-lt"/>
              </a:rPr>
              <a:t>de importação </a:t>
            </a:r>
            <a:r>
              <a:rPr lang="pt-BR" sz="2000" b="1" dirty="0" smtClean="0">
                <a:solidFill>
                  <a:srgbClr val="002060"/>
                </a:solidFill>
                <a:latin typeface="+mj-lt"/>
              </a:rPr>
              <a:t>passam </a:t>
            </a:r>
            <a:r>
              <a:rPr lang="pt-BR" sz="2000" b="1" dirty="0">
                <a:solidFill>
                  <a:srgbClr val="002060"/>
                </a:solidFill>
                <a:latin typeface="+mj-lt"/>
              </a:rPr>
              <a:t>a fazer parte do custo de aquisição, onerando as compras por parte das Forças </a:t>
            </a:r>
            <a:r>
              <a:rPr lang="pt-BR" sz="2000" b="1" dirty="0" smtClean="0">
                <a:solidFill>
                  <a:srgbClr val="002060"/>
                </a:solidFill>
                <a:latin typeface="+mj-lt"/>
              </a:rPr>
              <a:t>Armadas. Com isso, exportamos empregos e deixamos de gerar renda e desenvolvimento econômico no Brasil. </a:t>
            </a:r>
            <a:endParaRPr lang="pt-BR" sz="2000" b="1" dirty="0">
              <a:solidFill>
                <a:srgbClr val="002060"/>
              </a:solidFill>
              <a:latin typeface="+mj-lt"/>
            </a:endParaRPr>
          </a:p>
          <a:p>
            <a:pPr marL="746125" lvl="3" indent="-285750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pt-BR" sz="1600" b="1" dirty="0">
              <a:solidFill>
                <a:srgbClr val="002060"/>
              </a:solidFill>
              <a:latin typeface="+mj-lt"/>
            </a:endParaRPr>
          </a:p>
          <a:p>
            <a:pPr marL="342900" lvl="2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endParaRPr lang="pt-BR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lvl="2" indent="-28575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2718" y="145308"/>
            <a:ext cx="861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Eixos Estruturantes de Atuação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360033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2718" y="123489"/>
            <a:ext cx="8711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Novo Regulamento de Fiscalização de Produtos Controlados – “R105”</a:t>
            </a:r>
            <a:endParaRPr lang="pt-BR" sz="2800" b="1" dirty="0">
              <a:solidFill>
                <a:srgbClr val="1F497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72718" y="1087324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38538" y="1440821"/>
            <a:ext cx="8313575" cy="142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Principais alterações e diretrizes</a:t>
            </a:r>
            <a:endParaRPr lang="pt-BR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60375" lvl="3" algn="just">
              <a:lnSpc>
                <a:spcPts val="192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2" algn="just">
              <a:spcBef>
                <a:spcPts val="300"/>
              </a:spcBef>
              <a:spcAft>
                <a:spcPts val="30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  <a:p>
            <a:pPr marL="628650" lvl="2" algn="just">
              <a:spcBef>
                <a:spcPts val="300"/>
              </a:spcBef>
              <a:spcAft>
                <a:spcPts val="300"/>
              </a:spcAft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9160" y="2041431"/>
            <a:ext cx="3412667" cy="63448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Princípios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982547" y="2041431"/>
            <a:ext cx="3412667" cy="63448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Resultados Esperados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83772" y="2418228"/>
            <a:ext cx="345232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Corrigir </a:t>
            </a: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falhas e preencher lacunas existentes na regulamentação </a:t>
            </a: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vigente</a:t>
            </a:r>
          </a:p>
          <a:p>
            <a:pPr marL="2857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Conferir melhor entendimento sobre a fiscalização de produtos controlados pelo </a:t>
            </a: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Exército</a:t>
            </a:r>
          </a:p>
          <a:p>
            <a:pPr marL="2857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Não </a:t>
            </a: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ser mais restritivo </a:t>
            </a: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do que </a:t>
            </a: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a legislação em </a:t>
            </a: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vigor</a:t>
            </a:r>
          </a:p>
          <a:p>
            <a:pPr marL="2857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Racionalizar </a:t>
            </a: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a gestão dos sistemas mantidos pelo poder </a:t>
            </a: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público</a:t>
            </a:r>
          </a:p>
          <a:p>
            <a:pPr marL="2857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Simplificar </a:t>
            </a:r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os trâmites burocráticos para um efetivo atendimento aos cidadãos e à </a:t>
            </a: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sociedade</a:t>
            </a:r>
          </a:p>
          <a:p>
            <a:pPr marL="2857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Maior interação entre Defesa e Exército</a:t>
            </a:r>
          </a:p>
          <a:p>
            <a:pPr marL="2857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pt-BR" sz="1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lvl="2" algn="just">
              <a:spcBef>
                <a:spcPts val="300"/>
              </a:spcBef>
              <a:spcAft>
                <a:spcPts val="30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  <a:p>
            <a:pPr marL="628650" lvl="2" algn="just">
              <a:spcBef>
                <a:spcPts val="300"/>
              </a:spcBef>
              <a:spcAft>
                <a:spcPts val="300"/>
              </a:spcAft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79954" y="2905672"/>
            <a:ext cx="2817852" cy="6344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Agilidade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279954" y="3692554"/>
            <a:ext cx="2817852" cy="6344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Desburocratização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283061" y="4479438"/>
            <a:ext cx="2817852" cy="6344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Transparência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279954" y="5302575"/>
            <a:ext cx="2817852" cy="6344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Aperfeiçoamento e racionalização do controle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8053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8825"/>
            <a:ext cx="8229600" cy="633200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ROTEIRO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3293"/>
            <a:ext cx="8229600" cy="517573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b="1" dirty="0" err="1" smtClean="0">
                <a:latin typeface="Cambria" pitchFamily="18" charset="0"/>
                <a:ea typeface="MS PGothic" pitchFamily="34" charset="-128"/>
              </a:rPr>
              <a:t>Entorno</a:t>
            </a:r>
            <a:r>
              <a:rPr lang="en-US" altLang="pt-BR" b="1" dirty="0" smtClean="0">
                <a:latin typeface="Cambria" pitchFamily="18" charset="0"/>
                <a:ea typeface="MS PGothic" pitchFamily="34" charset="-128"/>
              </a:rPr>
              <a:t> </a:t>
            </a:r>
            <a:r>
              <a:rPr lang="en-US" altLang="pt-BR" b="1" dirty="0" err="1" smtClean="0">
                <a:latin typeface="Cambria" pitchFamily="18" charset="0"/>
                <a:ea typeface="MS PGothic" pitchFamily="34" charset="-128"/>
              </a:rPr>
              <a:t>Estratégico</a:t>
            </a:r>
            <a:endParaRPr lang="en-US" altLang="pt-BR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pt-BR" sz="2400" b="1" dirty="0"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9880"/>
            <a:ext cx="8229600" cy="633200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Missão do Ministério da Defesa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9593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	</a:t>
            </a:r>
            <a:r>
              <a:rPr lang="pt-BR" altLang="pt-BR" b="1" dirty="0" smtClean="0">
                <a:latin typeface="Cambria" pitchFamily="18" charset="0"/>
                <a:ea typeface="MS PGothic" pitchFamily="34" charset="-128"/>
              </a:rPr>
              <a:t>Coordenar o esforço integrado de defesa, visando contribuir para a </a:t>
            </a:r>
            <a:r>
              <a:rPr lang="pt-BR" altLang="pt-BR" b="1" u="sng" dirty="0" smtClean="0">
                <a:latin typeface="Cambria" pitchFamily="18" charset="0"/>
                <a:ea typeface="MS PGothic" pitchFamily="34" charset="-128"/>
              </a:rPr>
              <a:t>garantia da soberania</a:t>
            </a:r>
            <a:r>
              <a:rPr lang="pt-BR" altLang="pt-BR" b="1" dirty="0" smtClean="0">
                <a:latin typeface="Cambria" pitchFamily="18" charset="0"/>
                <a:ea typeface="MS PGothic" pitchFamily="34" charset="-128"/>
              </a:rPr>
              <a:t>, </a:t>
            </a:r>
            <a:r>
              <a:rPr lang="pt-BR" altLang="pt-BR" b="1" u="sng" dirty="0" smtClean="0">
                <a:latin typeface="Cambria" pitchFamily="18" charset="0"/>
                <a:ea typeface="MS PGothic" pitchFamily="34" charset="-128"/>
              </a:rPr>
              <a:t>dos poderes constitucionais</a:t>
            </a:r>
            <a:r>
              <a:rPr lang="pt-BR" altLang="pt-BR" b="1" dirty="0" smtClean="0">
                <a:latin typeface="Cambria" pitchFamily="18" charset="0"/>
                <a:ea typeface="MS PGothic" pitchFamily="34" charset="-128"/>
              </a:rPr>
              <a:t>, </a:t>
            </a:r>
            <a:r>
              <a:rPr lang="pt-BR" altLang="pt-BR" b="1" u="sng" dirty="0" smtClean="0">
                <a:latin typeface="Cambria" pitchFamily="18" charset="0"/>
                <a:ea typeface="MS PGothic" pitchFamily="34" charset="-128"/>
              </a:rPr>
              <a:t>da lei e da ordem</a:t>
            </a:r>
            <a:r>
              <a:rPr lang="pt-BR" altLang="pt-BR" b="1" dirty="0" smtClean="0">
                <a:latin typeface="Cambria" pitchFamily="18" charset="0"/>
                <a:ea typeface="MS PGothic" pitchFamily="34" charset="-128"/>
              </a:rPr>
              <a:t>, </a:t>
            </a:r>
            <a:r>
              <a:rPr lang="pt-BR" altLang="pt-BR" b="1" u="sng" dirty="0" smtClean="0">
                <a:latin typeface="Cambria" pitchFamily="18" charset="0"/>
                <a:ea typeface="MS PGothic" pitchFamily="34" charset="-128"/>
              </a:rPr>
              <a:t>do patrimônio nacional</a:t>
            </a:r>
            <a:r>
              <a:rPr lang="pt-BR" altLang="pt-BR" b="1" dirty="0" smtClean="0">
                <a:latin typeface="Cambria" pitchFamily="18" charset="0"/>
                <a:ea typeface="MS PGothic" pitchFamily="34" charset="-128"/>
              </a:rPr>
              <a:t>, a salvaguarda dos interesses nacionais e o incremento da </a:t>
            </a:r>
            <a:r>
              <a:rPr lang="pt-BR" altLang="pt-BR" b="1" u="sng" dirty="0" smtClean="0">
                <a:latin typeface="Cambria" pitchFamily="18" charset="0"/>
                <a:ea typeface="MS PGothic" pitchFamily="34" charset="-128"/>
              </a:rPr>
              <a:t>inserção do Brasil no cenário internacional</a:t>
            </a:r>
            <a:r>
              <a:rPr lang="pt-BR" altLang="pt-BR" b="1" dirty="0" smtClean="0">
                <a:latin typeface="Cambria" pitchFamily="18" charset="0"/>
                <a:ea typeface="MS PGothic" pitchFamily="34" charset="-128"/>
              </a:rPr>
              <a:t>.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0" y="1667475"/>
            <a:ext cx="9144000" cy="4245252"/>
            <a:chOff x="0" y="1255994"/>
            <a:chExt cx="9144000" cy="4245252"/>
          </a:xfrm>
        </p:grpSpPr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269535"/>
              <a:ext cx="9144000" cy="4231711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7BDC6"/>
                </a:clrFrom>
                <a:clrTo>
                  <a:srgbClr val="C7BDC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264943"/>
              <a:ext cx="9144000" cy="4231711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7BDC6"/>
                </a:clrFrom>
                <a:clrTo>
                  <a:srgbClr val="C7BDC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264942"/>
              <a:ext cx="9144000" cy="4231711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C7BDC6"/>
                </a:clrFrom>
                <a:clrTo>
                  <a:srgbClr val="C7BDC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265519"/>
              <a:ext cx="9144000" cy="4231711"/>
            </a:xfrm>
            <a:prstGeom prst="rect">
              <a:avLst/>
            </a:prstGeom>
          </p:spPr>
        </p:pic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C7BDC6"/>
                </a:clrFrom>
                <a:clrTo>
                  <a:srgbClr val="C7BDC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265519"/>
              <a:ext cx="9144000" cy="4231711"/>
            </a:xfrm>
            <a:prstGeom prst="rect">
              <a:avLst/>
            </a:prstGeom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C7BDC6"/>
                </a:clrFrom>
                <a:clrTo>
                  <a:srgbClr val="C7BDC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255994"/>
              <a:ext cx="9144000" cy="4231711"/>
            </a:xfrm>
            <a:prstGeom prst="rect">
              <a:avLst/>
            </a:prstGeom>
          </p:spPr>
        </p:pic>
      </p:grpSp>
      <p:sp>
        <p:nvSpPr>
          <p:cNvPr id="21" name="Elipse 20"/>
          <p:cNvSpPr/>
          <p:nvPr/>
        </p:nvSpPr>
        <p:spPr>
          <a:xfrm>
            <a:off x="4610174" y="2303479"/>
            <a:ext cx="258563" cy="228676"/>
          </a:xfrm>
          <a:prstGeom prst="ellipse">
            <a:avLst/>
          </a:prstGeom>
          <a:solidFill>
            <a:srgbClr val="373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 dirty="0">
              <a:solidFill>
                <a:srgbClr val="FFFF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427659" y="3037883"/>
            <a:ext cx="3884212" cy="3072975"/>
            <a:chOff x="1427659" y="3037882"/>
            <a:chExt cx="3884212" cy="3072975"/>
          </a:xfrm>
        </p:grpSpPr>
        <p:sp>
          <p:nvSpPr>
            <p:cNvPr id="13" name="Elipse 12"/>
            <p:cNvSpPr/>
            <p:nvPr/>
          </p:nvSpPr>
          <p:spPr>
            <a:xfrm>
              <a:off x="1427659" y="3037882"/>
              <a:ext cx="3519469" cy="307297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450877" y="425096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prstClr val="black"/>
                  </a:solidFill>
                </a:rPr>
                <a:t>II</a:t>
              </a:r>
              <a:endParaRPr lang="pt-BR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208410" y="5372193"/>
              <a:ext cx="2103461" cy="738664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prstClr val="white"/>
                  </a:solidFill>
                </a:rPr>
                <a:t>Entorno Estratégico</a:t>
              </a:r>
            </a:p>
            <a:p>
              <a:pPr algn="ctr"/>
              <a:r>
                <a:rPr lang="pt-BR" sz="1050" b="1" dirty="0" smtClean="0">
                  <a:solidFill>
                    <a:prstClr val="white"/>
                  </a:solidFill>
                </a:rPr>
                <a:t>(África-Vertente Ocidental e CPLP)</a:t>
              </a:r>
            </a:p>
            <a:p>
              <a:pPr algn="ctr"/>
              <a:r>
                <a:rPr lang="pt-BR" sz="1050" b="1" dirty="0" smtClean="0">
                  <a:solidFill>
                    <a:srgbClr val="FFFF00"/>
                  </a:solidFill>
                </a:rPr>
                <a:t>Cooperação e Integração</a:t>
              </a:r>
            </a:p>
            <a:p>
              <a:pPr algn="ctr"/>
              <a:r>
                <a:rPr lang="pt-BR" sz="1050" b="1" dirty="0" smtClean="0">
                  <a:solidFill>
                    <a:srgbClr val="FFFF00"/>
                  </a:solidFill>
                </a:rPr>
                <a:t>Intercâmbio de Conhecimentos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9652" y="3376210"/>
            <a:ext cx="1619261" cy="1236879"/>
            <a:chOff x="89650" y="3376209"/>
            <a:chExt cx="1619261" cy="1236878"/>
          </a:xfrm>
        </p:grpSpPr>
        <p:sp>
          <p:nvSpPr>
            <p:cNvPr id="23" name="CaixaDeTexto 22"/>
            <p:cNvSpPr txBox="1"/>
            <p:nvPr/>
          </p:nvSpPr>
          <p:spPr>
            <a:xfrm>
              <a:off x="1327075" y="337620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IV</a:t>
              </a:r>
              <a:endParaRPr lang="pt-BR" b="1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9650" y="3874423"/>
              <a:ext cx="1256522" cy="73866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prstClr val="white"/>
                  </a:solidFill>
                </a:rPr>
                <a:t>México e América Central</a:t>
              </a:r>
            </a:p>
            <a:p>
              <a:pPr algn="ctr"/>
              <a:r>
                <a:rPr lang="pt-BR" sz="1050" b="1" dirty="0" smtClean="0">
                  <a:solidFill>
                    <a:srgbClr val="FFFF00"/>
                  </a:solidFill>
                </a:rPr>
                <a:t>Cooperação e Integração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200781" y="2590021"/>
            <a:ext cx="1939954" cy="2075332"/>
            <a:chOff x="5200780" y="2590020"/>
            <a:chExt cx="1939954" cy="2075332"/>
          </a:xfrm>
        </p:grpSpPr>
        <p:sp>
          <p:nvSpPr>
            <p:cNvPr id="24" name="CaixaDeTexto 23"/>
            <p:cNvSpPr txBox="1"/>
            <p:nvPr/>
          </p:nvSpPr>
          <p:spPr>
            <a:xfrm>
              <a:off x="5292080" y="2590020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prstClr val="black"/>
                  </a:solidFill>
                </a:rPr>
                <a:t>V</a:t>
              </a:r>
              <a:endParaRPr lang="pt-BR" b="1" dirty="0">
                <a:solidFill>
                  <a:prstClr val="black"/>
                </a:solidFill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200780" y="3926688"/>
              <a:ext cx="1939954" cy="738664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prstClr val="white"/>
                  </a:solidFill>
                </a:rPr>
                <a:t>Ásia - Oriente Próximo e Médio</a:t>
              </a:r>
            </a:p>
            <a:p>
              <a:pPr algn="ctr"/>
              <a:r>
                <a:rPr lang="pt-BR" sz="1050" b="1" dirty="0" smtClean="0">
                  <a:solidFill>
                    <a:srgbClr val="FFFF00"/>
                  </a:solidFill>
                </a:rPr>
                <a:t>Cooperação</a:t>
              </a:r>
            </a:p>
            <a:p>
              <a:pPr algn="ctr"/>
              <a:r>
                <a:rPr lang="pt-BR" sz="1050" b="1" dirty="0" smtClean="0">
                  <a:solidFill>
                    <a:srgbClr val="FFFF00"/>
                  </a:solidFill>
                </a:rPr>
                <a:t>Diversificação</a:t>
              </a:r>
            </a:p>
            <a:p>
              <a:pPr algn="ctr"/>
              <a:r>
                <a:rPr lang="pt-BR" sz="1050" b="1" dirty="0" smtClean="0">
                  <a:solidFill>
                    <a:srgbClr val="FFFF00"/>
                  </a:solidFill>
                </a:rPr>
                <a:t>Novas Oportunidades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00885" y="3497084"/>
            <a:ext cx="3117662" cy="2542180"/>
            <a:chOff x="100885" y="3497083"/>
            <a:chExt cx="3117662" cy="2542180"/>
          </a:xfrm>
        </p:grpSpPr>
        <p:sp>
          <p:nvSpPr>
            <p:cNvPr id="11" name="CaixaDeTexto 10"/>
            <p:cNvSpPr txBox="1"/>
            <p:nvPr/>
          </p:nvSpPr>
          <p:spPr>
            <a:xfrm>
              <a:off x="2184290" y="4318484"/>
              <a:ext cx="245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prstClr val="black"/>
                  </a:solidFill>
                </a:rPr>
                <a:t>I</a:t>
              </a:r>
              <a:endParaRPr lang="pt-BR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1427659" y="3497083"/>
              <a:ext cx="1790888" cy="219724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100885" y="5300599"/>
              <a:ext cx="1446318" cy="73866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prstClr val="white"/>
                  </a:solidFill>
                </a:rPr>
                <a:t>Ambiente Regional</a:t>
              </a:r>
            </a:p>
            <a:p>
              <a:pPr algn="ctr"/>
              <a:r>
                <a:rPr lang="pt-BR" sz="1050" b="1" dirty="0" smtClean="0">
                  <a:solidFill>
                    <a:prstClr val="white"/>
                  </a:solidFill>
                </a:rPr>
                <a:t>(América do Sul)</a:t>
              </a:r>
            </a:p>
            <a:p>
              <a:pPr algn="ctr"/>
              <a:r>
                <a:rPr lang="pt-BR" sz="1050" b="1" dirty="0" smtClean="0">
                  <a:solidFill>
                    <a:srgbClr val="FFFF00"/>
                  </a:solidFill>
                </a:rPr>
                <a:t>Cooperação e</a:t>
              </a:r>
            </a:p>
            <a:p>
              <a:pPr algn="ctr"/>
              <a:r>
                <a:rPr lang="pt-BR" sz="1050" b="1" dirty="0" smtClean="0">
                  <a:solidFill>
                    <a:srgbClr val="FFFF00"/>
                  </a:solidFill>
                </a:rPr>
                <a:t>Integração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934677" y="1378934"/>
            <a:ext cx="5289274" cy="1639669"/>
            <a:chOff x="934676" y="1378933"/>
            <a:chExt cx="5289274" cy="1639668"/>
          </a:xfrm>
        </p:grpSpPr>
        <p:sp>
          <p:nvSpPr>
            <p:cNvPr id="16" name="CaixaDeTexto 15"/>
            <p:cNvSpPr txBox="1"/>
            <p:nvPr/>
          </p:nvSpPr>
          <p:spPr>
            <a:xfrm>
              <a:off x="934676" y="2649269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FF00"/>
                  </a:solidFill>
                </a:rPr>
                <a:t>III</a:t>
              </a:r>
              <a:endParaRPr lang="pt-BR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856542" y="2029203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FF00"/>
                  </a:solidFill>
                </a:rPr>
                <a:t>III</a:t>
              </a:r>
              <a:endParaRPr lang="pt-BR" b="1" dirty="0">
                <a:solidFill>
                  <a:srgbClr val="FFFF00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531779" y="2223509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FF00"/>
                  </a:solidFill>
                </a:rPr>
                <a:t>III</a:t>
              </a:r>
              <a:endParaRPr lang="pt-BR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2988881" y="1378933"/>
              <a:ext cx="2029723" cy="577081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prstClr val="white"/>
                  </a:solidFill>
                </a:rPr>
                <a:t>América do Norte, Europa e Ásia </a:t>
              </a:r>
            </a:p>
            <a:p>
              <a:pPr algn="ctr"/>
              <a:r>
                <a:rPr lang="pt-BR" sz="1050" b="1" dirty="0" smtClean="0">
                  <a:solidFill>
                    <a:srgbClr val="FFFF00"/>
                  </a:solidFill>
                </a:rPr>
                <a:t>Conhecimentos</a:t>
              </a:r>
            </a:p>
            <a:p>
              <a:pPr algn="ctr"/>
              <a:r>
                <a:rPr lang="pt-BR" sz="1050" b="1" dirty="0" smtClean="0">
                  <a:solidFill>
                    <a:srgbClr val="FFFF00"/>
                  </a:solidFill>
                </a:rPr>
                <a:t>Cooperação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427659" y="405114"/>
            <a:ext cx="595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Entorno Estratégico </a:t>
            </a:r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E</a:t>
            </a:r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xpandido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42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8750"/>
            <a:ext cx="8229600" cy="633200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ROTEIRO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3293"/>
            <a:ext cx="8229600" cy="517573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b="1" dirty="0" err="1" smtClean="0">
                <a:latin typeface="Cambria" pitchFamily="18" charset="0"/>
                <a:ea typeface="MS PGothic" pitchFamily="34" charset="-128"/>
              </a:rPr>
              <a:t>Missão</a:t>
            </a:r>
            <a:r>
              <a:rPr lang="en-US" altLang="pt-BR" b="1" dirty="0" smtClean="0">
                <a:latin typeface="Cambria" pitchFamily="18" charset="0"/>
                <a:ea typeface="MS PGothic" pitchFamily="34" charset="-128"/>
              </a:rPr>
              <a:t> de Paz</a:t>
            </a: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pt-BR" sz="2400" b="1" dirty="0"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409699" y="402903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/>
            <a:r>
              <a:rPr lang="pt-BR" sz="2800" dirty="0" smtClean="0">
                <a:solidFill>
                  <a:srgbClr val="002060"/>
                </a:solidFill>
              </a:rPr>
              <a:t>Participação militar brasileira em Operações de Paz da ONU e de Missão na OEA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72" y="1137414"/>
            <a:ext cx="8543347" cy="527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2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0950"/>
            <a:ext cx="8229600" cy="633200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002060"/>
                </a:solidFill>
              </a:rPr>
              <a:t>ROTEIRO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3293"/>
            <a:ext cx="8229600" cy="517573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altLang="pt-BR" b="1" dirty="0" err="1" smtClean="0">
                <a:latin typeface="Cambria" pitchFamily="18" charset="0"/>
                <a:ea typeface="MS PGothic" pitchFamily="34" charset="-128"/>
              </a:rPr>
              <a:t>Principais</a:t>
            </a:r>
            <a:r>
              <a:rPr lang="en-US" altLang="pt-BR" b="1" dirty="0" smtClean="0">
                <a:latin typeface="Cambria" pitchFamily="18" charset="0"/>
                <a:ea typeface="MS PGothic" pitchFamily="34" charset="-128"/>
              </a:rPr>
              <a:t> </a:t>
            </a:r>
            <a:r>
              <a:rPr lang="en-US" altLang="pt-BR" b="1" dirty="0" err="1" smtClean="0">
                <a:latin typeface="Cambria" pitchFamily="18" charset="0"/>
                <a:ea typeface="MS PGothic" pitchFamily="34" charset="-128"/>
              </a:rPr>
              <a:t>ameaças</a:t>
            </a:r>
            <a:r>
              <a:rPr lang="en-US" altLang="pt-BR" b="1" dirty="0" smtClean="0">
                <a:latin typeface="Cambria" pitchFamily="18" charset="0"/>
                <a:ea typeface="MS PGothic" pitchFamily="34" charset="-128"/>
              </a:rPr>
              <a:t> à </a:t>
            </a:r>
            <a:r>
              <a:rPr lang="en-US" altLang="pt-BR" b="1" dirty="0" err="1" smtClean="0">
                <a:latin typeface="Cambria" pitchFamily="18" charset="0"/>
                <a:ea typeface="MS PGothic" pitchFamily="34" charset="-128"/>
              </a:rPr>
              <a:t>Defesa</a:t>
            </a:r>
            <a:endParaRPr lang="en-US" altLang="pt-BR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en-US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altLang="pt-BR" sz="2400" b="1" dirty="0" smtClean="0">
              <a:latin typeface="Cambria" pitchFamily="18" charset="0"/>
              <a:ea typeface="MS PGothic" pitchFamily="34" charset="-128"/>
            </a:endParaRPr>
          </a:p>
          <a:p>
            <a:pPr algn="just">
              <a:buNone/>
            </a:pPr>
            <a:endParaRPr lang="pt-BR" sz="2400" b="1" dirty="0"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4091"/>
            <a:ext cx="8229600" cy="92730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Principais ameaças à Defesa </a:t>
            </a:r>
            <a:r>
              <a:rPr lang="pt-BR" dirty="0" smtClean="0">
                <a:solidFill>
                  <a:srgbClr val="002060"/>
                </a:solidFill>
              </a:rPr>
              <a:t>Nacional</a:t>
            </a:r>
            <a: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/>
            </a:r>
            <a:b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pt-BR" dirty="0">
                <a:solidFill>
                  <a:srgbClr val="002060"/>
                </a:solidFill>
                <a:latin typeface="Palatino Linotype" panose="02040502050505030304" pitchFamily="18" charset="0"/>
              </a:rPr>
              <a:t>	</a:t>
            </a:r>
            <a:r>
              <a:rPr lang="pt-BR" sz="2800" dirty="0" smtClean="0"/>
              <a:t>Análise </a:t>
            </a:r>
            <a:r>
              <a:rPr lang="pt-BR" sz="2800" dirty="0" smtClean="0"/>
              <a:t>do cenário prospectivo: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942" y="1965327"/>
            <a:ext cx="8576840" cy="4756150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Dependência tecnológica </a:t>
            </a:r>
            <a:r>
              <a:rPr lang="pt-BR" sz="2400" dirty="0"/>
              <a:t>no campo militar (Indústria de Defesa)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Escassez mundial de </a:t>
            </a:r>
            <a:r>
              <a:rPr lang="pt-BR" sz="2400" b="1" dirty="0"/>
              <a:t>recursos naturais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Terrorismo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Crime organizado </a:t>
            </a:r>
            <a:r>
              <a:rPr lang="pt-BR" sz="2400" b="1" dirty="0"/>
              <a:t>transnacional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/>
              <a:t>(atribuição subsidiária)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Deterioração da </a:t>
            </a:r>
            <a:r>
              <a:rPr lang="pt-BR" sz="2400" b="1" dirty="0"/>
              <a:t>Segurança Pública </a:t>
            </a:r>
            <a:r>
              <a:rPr lang="pt-BR" sz="2400" dirty="0"/>
              <a:t>em algumas UF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04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9061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Principais ameaças à Defesa Nacional</a:t>
            </a:r>
            <a: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/>
            </a:r>
            <a:br>
              <a:rPr lang="pt-BR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pt-BR" dirty="0">
                <a:solidFill>
                  <a:srgbClr val="002060"/>
                </a:solidFill>
                <a:latin typeface="Palatino Linotype" panose="02040502050505030304" pitchFamily="18" charset="0"/>
              </a:rPr>
              <a:t>	</a:t>
            </a:r>
            <a:r>
              <a:rPr lang="pt-BR" sz="2800" dirty="0" smtClean="0"/>
              <a:t>Análise do cenário prospectivo: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942" y="1830389"/>
            <a:ext cx="8542116" cy="4525963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Hostilidades </a:t>
            </a:r>
            <a:r>
              <a:rPr lang="pt-BR" sz="2400" dirty="0"/>
              <a:t>contra cidadãos e bens brasileiros </a:t>
            </a:r>
            <a:r>
              <a:rPr lang="pt-BR" sz="2400" b="1" dirty="0"/>
              <a:t>no exterior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Insuficiente </a:t>
            </a:r>
            <a:r>
              <a:rPr lang="pt-BR" sz="2400" b="1" dirty="0"/>
              <a:t>capacidade operacional </a:t>
            </a:r>
            <a:r>
              <a:rPr lang="pt-BR" sz="2400" dirty="0"/>
              <a:t>das Forças Armadas </a:t>
            </a:r>
            <a:r>
              <a:rPr lang="pt-BR" sz="2400" b="1" dirty="0"/>
              <a:t>(Ponto Fraco</a:t>
            </a:r>
            <a:r>
              <a:rPr lang="pt-BR" sz="2400" dirty="0"/>
              <a:t>)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Vulnerabilidade dos </a:t>
            </a:r>
            <a:r>
              <a:rPr lang="pt-BR" sz="2400" b="1" dirty="0"/>
              <a:t>sistemas de informação </a:t>
            </a:r>
            <a:r>
              <a:rPr lang="pt-BR" sz="2400" dirty="0"/>
              <a:t>críticos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  </a:t>
            </a:r>
            <a:r>
              <a:rPr lang="pt-BR" sz="2400" b="1" dirty="0"/>
              <a:t>Catástrofes</a:t>
            </a:r>
            <a:r>
              <a:rPr lang="pt-BR" sz="2400" dirty="0"/>
              <a:t> naturais e </a:t>
            </a:r>
            <a:r>
              <a:rPr lang="pt-BR" sz="2400" b="1" dirty="0"/>
              <a:t>pandemias</a:t>
            </a:r>
            <a:r>
              <a:rPr lang="pt-BR" sz="2400" dirty="0"/>
              <a:t> (atribuição subsidiária)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  Instabilidades políticas e sociais </a:t>
            </a:r>
            <a:r>
              <a:rPr lang="pt-BR" sz="2400" b="1" dirty="0"/>
              <a:t>(</a:t>
            </a:r>
            <a:r>
              <a:rPr lang="pt-BR" sz="2400" b="1" dirty="0" err="1"/>
              <a:t>intraestatal</a:t>
            </a:r>
            <a:r>
              <a:rPr lang="pt-BR" sz="2400" b="1" dirty="0"/>
              <a:t>) </a:t>
            </a:r>
            <a:r>
              <a:rPr lang="pt-BR" sz="2400" dirty="0"/>
              <a:t>na </a:t>
            </a:r>
            <a:r>
              <a:rPr lang="pt-BR" sz="2400" b="1" dirty="0"/>
              <a:t>América do Sul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  Militarização do </a:t>
            </a:r>
            <a:r>
              <a:rPr lang="pt-BR" sz="2400" b="1" dirty="0"/>
              <a:t>Atlântico Sul</a:t>
            </a:r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04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2" descr="apre-MD-modelo-MD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3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ângulo 9"/>
          <p:cNvSpPr>
            <a:spLocks noChangeArrowheads="1"/>
          </p:cNvSpPr>
          <p:nvPr/>
        </p:nvSpPr>
        <p:spPr bwMode="auto">
          <a:xfrm>
            <a:off x="709613" y="1498600"/>
            <a:ext cx="7848600" cy="4708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prstClr val="white"/>
                </a:solidFill>
                <a:latin typeface="Century Gothic" pitchFamily="34" charset="0"/>
                <a:ea typeface="Microsoft YaHei" pitchFamily="34" charset="-122"/>
              </a:rPr>
              <a:t>O </a:t>
            </a:r>
            <a:r>
              <a:rPr lang="pt-BR" altLang="pt-BR" sz="3000" b="1" dirty="0">
                <a:solidFill>
                  <a:prstClr val="white"/>
                </a:solidFill>
                <a:latin typeface="Century Gothic" pitchFamily="34" charset="0"/>
                <a:ea typeface="Microsoft YaHei" pitchFamily="34" charset="-122"/>
              </a:rPr>
              <a:t>Sistema de Proteção Social dos Militares das Forças Armadas</a:t>
            </a:r>
            <a:r>
              <a:rPr lang="pt-BR" altLang="pt-BR" sz="3000" dirty="0">
                <a:solidFill>
                  <a:prstClr val="white"/>
                </a:solidFill>
                <a:latin typeface="Century Gothic" pitchFamily="34" charset="0"/>
                <a:ea typeface="Microsoft YaHei" pitchFamily="34" charset="-122"/>
              </a:rPr>
              <a:t> é constituído por um conjunto integrado de instrumentos legais relativos aos aspectos de </a:t>
            </a:r>
            <a:r>
              <a:rPr lang="pt-BR" altLang="pt-BR" sz="3000" b="1" i="1" u="sng" dirty="0">
                <a:solidFill>
                  <a:prstClr val="white"/>
                </a:solidFill>
                <a:latin typeface="Century Gothic" pitchFamily="34" charset="0"/>
                <a:ea typeface="Microsoft YaHei" pitchFamily="34" charset="-122"/>
              </a:rPr>
              <a:t>remuneração, saúde e assistência social</a:t>
            </a:r>
            <a:r>
              <a:rPr lang="pt-BR" altLang="pt-BR" sz="3000" dirty="0">
                <a:solidFill>
                  <a:prstClr val="white"/>
                </a:solidFill>
                <a:latin typeface="Century Gothic" pitchFamily="34" charset="0"/>
                <a:ea typeface="Microsoft YaHei" pitchFamily="34" charset="-122"/>
              </a:rPr>
              <a:t>, que </a:t>
            </a:r>
            <a:r>
              <a:rPr lang="pt-BR" altLang="pt-BR" sz="3000" b="1" dirty="0">
                <a:solidFill>
                  <a:prstClr val="white"/>
                </a:solidFill>
                <a:latin typeface="Century Gothic" pitchFamily="34" charset="0"/>
                <a:ea typeface="Microsoft YaHei" pitchFamily="34" charset="-122"/>
              </a:rPr>
              <a:t>visam assegurar o amparo e a dignidade (Compensação) </a:t>
            </a:r>
            <a:r>
              <a:rPr lang="pt-BR" altLang="pt-BR" sz="3000" dirty="0">
                <a:solidFill>
                  <a:prstClr val="white"/>
                </a:solidFill>
                <a:latin typeface="Century Gothic" pitchFamily="34" charset="0"/>
                <a:ea typeface="Microsoft YaHei" pitchFamily="34" charset="-122"/>
              </a:rPr>
              <a:t>aos militares das Forças Armadas e seus dependentes, haja vista as peculiaridades da carreira militar.</a:t>
            </a:r>
          </a:p>
        </p:txBody>
      </p:sp>
      <p:grpSp>
        <p:nvGrpSpPr>
          <p:cNvPr id="52227" name="Grupo 7"/>
          <p:cNvGrpSpPr>
            <a:grpSpLocks/>
          </p:cNvGrpSpPr>
          <p:nvPr/>
        </p:nvGrpSpPr>
        <p:grpSpPr bwMode="auto">
          <a:xfrm>
            <a:off x="8081963" y="285750"/>
            <a:ext cx="1044575" cy="982663"/>
            <a:chOff x="2714612" y="3714752"/>
            <a:chExt cx="1643074" cy="1102446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  <p:sp>
        <p:nvSpPr>
          <p:cNvPr id="9" name="Retângulo 8"/>
          <p:cNvSpPr/>
          <p:nvPr/>
        </p:nvSpPr>
        <p:spPr>
          <a:xfrm>
            <a:off x="0" y="620713"/>
            <a:ext cx="8081963" cy="549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3300" b="1" dirty="0">
                <a:solidFill>
                  <a:srgbClr val="061AAE"/>
                </a:solidFill>
                <a:latin typeface="Century Gothic" panose="020B0502020202020204" pitchFamily="34" charset="0"/>
              </a:rPr>
              <a:t>DEFINIÇÃO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14422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10"/>
          <p:cNvSpPr txBox="1">
            <a:spLocks noChangeArrowheads="1"/>
          </p:cNvSpPr>
          <p:nvPr/>
        </p:nvSpPr>
        <p:spPr bwMode="auto">
          <a:xfrm>
            <a:off x="250825" y="1104900"/>
            <a:ext cx="87852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000" dirty="0">
                <a:solidFill>
                  <a:prstClr val="white"/>
                </a:solidFill>
                <a:latin typeface="Arial" pitchFamily="34" charset="0"/>
                <a:ea typeface="Microsoft YaHei" pitchFamily="34" charset="-122"/>
              </a:rPr>
              <a:t> </a:t>
            </a:r>
            <a:r>
              <a:rPr lang="pt-BR" altLang="pt-BR" sz="2400" dirty="0">
                <a:solidFill>
                  <a:prstClr val="white"/>
                </a:solidFill>
                <a:latin typeface="Arial" pitchFamily="34" charset="0"/>
                <a:ea typeface="Microsoft YaHei" pitchFamily="34" charset="-122"/>
              </a:rPr>
              <a:t>Propositalmente, o constituinte não fez menção literal a </a:t>
            </a:r>
            <a:r>
              <a:rPr lang="pt-BR" altLang="pt-BR" sz="2400" dirty="0">
                <a:solidFill>
                  <a:srgbClr val="FFFF00"/>
                </a:solidFill>
                <a:latin typeface="Arial" pitchFamily="34" charset="0"/>
                <a:ea typeface="Microsoft YaHei" pitchFamily="34" charset="-122"/>
              </a:rPr>
              <a:t>nenhum Regime de Previdência </a:t>
            </a:r>
            <a:r>
              <a:rPr lang="pt-BR" altLang="pt-BR" sz="2400" dirty="0">
                <a:solidFill>
                  <a:prstClr val="white"/>
                </a:solidFill>
                <a:latin typeface="Arial" pitchFamily="34" charset="0"/>
                <a:ea typeface="Microsoft YaHei" pitchFamily="34" charset="-122"/>
              </a:rPr>
              <a:t>para os militares.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</a:pPr>
            <a:endParaRPr lang="pt-BR" altLang="pt-BR" sz="2400" dirty="0">
              <a:solidFill>
                <a:prstClr val="white"/>
              </a:solidFill>
              <a:latin typeface="Arial" pitchFamily="34" charset="0"/>
              <a:ea typeface="Microsoft YaHei" pitchFamily="34" charset="-122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400" dirty="0">
                <a:solidFill>
                  <a:prstClr val="white"/>
                </a:solidFill>
                <a:latin typeface="Arial" pitchFamily="34" charset="0"/>
                <a:ea typeface="Microsoft YaHei" pitchFamily="34" charset="-122"/>
              </a:rPr>
              <a:t>Tal fato não é uma lacuna ou uma omissão da Constituição. O legislador optou pelo “silêncio eloquente”.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</a:pPr>
            <a:endParaRPr lang="pt-BR" altLang="pt-BR" sz="2400" dirty="0">
              <a:solidFill>
                <a:prstClr val="white"/>
              </a:solidFill>
              <a:latin typeface="Arial" pitchFamily="34" charset="0"/>
              <a:ea typeface="Microsoft YaHei" pitchFamily="34" charset="-122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400" dirty="0">
                <a:solidFill>
                  <a:prstClr val="white"/>
                </a:solidFill>
                <a:latin typeface="Arial" pitchFamily="34" charset="0"/>
                <a:ea typeface="Microsoft YaHei" pitchFamily="34" charset="-122"/>
              </a:rPr>
              <a:t> O Ministro </a:t>
            </a:r>
            <a:r>
              <a:rPr lang="pt-BR" altLang="pt-BR" sz="2400" dirty="0" err="1">
                <a:solidFill>
                  <a:prstClr val="white"/>
                </a:solidFill>
                <a:latin typeface="Arial" pitchFamily="34" charset="0"/>
                <a:ea typeface="Microsoft YaHei" pitchFamily="34" charset="-122"/>
              </a:rPr>
              <a:t>Luis</a:t>
            </a:r>
            <a:r>
              <a:rPr lang="pt-BR" altLang="pt-BR" sz="2400" dirty="0">
                <a:solidFill>
                  <a:prstClr val="white"/>
                </a:solidFill>
                <a:latin typeface="Arial" pitchFamily="34" charset="0"/>
                <a:ea typeface="Microsoft YaHei" pitchFamily="34" charset="-122"/>
              </a:rPr>
              <a:t> Roberto Barroso, do STF, resume bem a diferença entre “silêncio eloquente”, “lacuna” e “omissão”: </a:t>
            </a:r>
            <a:r>
              <a:rPr lang="pt-BR" altLang="pt-BR" sz="2400" dirty="0">
                <a:solidFill>
                  <a:srgbClr val="FFFF00"/>
                </a:solidFill>
                <a:latin typeface="Arial" pitchFamily="34" charset="0"/>
                <a:ea typeface="Microsoft YaHei" pitchFamily="34" charset="-122"/>
              </a:rPr>
              <a:t>“Silêncio eloquente é quando você, ao não dizer, está se manifestando. </a:t>
            </a:r>
            <a:r>
              <a:rPr lang="pt-BR" altLang="pt-BR" sz="2400" dirty="0">
                <a:solidFill>
                  <a:prstClr val="white"/>
                </a:solidFill>
                <a:latin typeface="Arial" pitchFamily="34" charset="0"/>
                <a:ea typeface="Microsoft YaHei" pitchFamily="34" charset="-122"/>
              </a:rPr>
              <a:t>Lacuna é quando você não cuidou de uma matéria. E omissão é quando você não cuidou tendo o dever de cuidar”.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altLang="pt-BR" sz="2400" dirty="0">
              <a:solidFill>
                <a:prstClr val="white"/>
              </a:solidFill>
              <a:latin typeface="Arial" pitchFamily="34" charset="0"/>
              <a:ea typeface="Microsoft YaHei" pitchFamily="34" charset="-122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400" dirty="0">
                <a:solidFill>
                  <a:prstClr val="white"/>
                </a:solidFill>
                <a:latin typeface="Arial" pitchFamily="34" charset="0"/>
                <a:ea typeface="Microsoft YaHei" pitchFamily="34" charset="-122"/>
              </a:rPr>
              <a:t> Por mais de uma vez, o Congresso Nacional refutou a existência de um Regime Previdenciário para os militares.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2844" y="285728"/>
            <a:ext cx="9001156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buClr>
                <a:srgbClr val="003399"/>
              </a:buClr>
              <a:defRPr/>
            </a:pPr>
            <a:r>
              <a:rPr lang="pt-BR" altLang="pt-BR" sz="3300" b="1" dirty="0">
                <a:solidFill>
                  <a:srgbClr val="061AAE"/>
                </a:solidFill>
                <a:latin typeface="Century Gothic" panose="020B0502020202020204" pitchFamily="34" charset="0"/>
              </a:rPr>
              <a:t>Constituição Federal</a:t>
            </a:r>
          </a:p>
        </p:txBody>
      </p:sp>
      <p:grpSp>
        <p:nvGrpSpPr>
          <p:cNvPr id="53252" name="Grupo 7"/>
          <p:cNvGrpSpPr>
            <a:grpSpLocks/>
          </p:cNvGrpSpPr>
          <p:nvPr/>
        </p:nvGrpSpPr>
        <p:grpSpPr bwMode="auto">
          <a:xfrm>
            <a:off x="8286750" y="428625"/>
            <a:ext cx="857250" cy="504825"/>
            <a:chOff x="2714612" y="3714752"/>
            <a:chExt cx="1643074" cy="1102446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xmlns="" val="1253122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750" y="1916113"/>
            <a:ext cx="82804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>
            <a:defPPr>
              <a:defRPr lang="pt-BR"/>
            </a:defPPr>
            <a:lvl1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 sz="2400" b="1">
                <a:solidFill>
                  <a:srgbClr val="FFFF00"/>
                </a:solidFill>
                <a:latin typeface="Century Gothic" panose="020B0502020202020204" pitchFamily="34" charset="0"/>
                <a:ea typeface="DejaVu Sans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9pPr>
          </a:lstStyle>
          <a:p>
            <a:pPr marL="457200" indent="-457200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b="0" dirty="0">
                <a:ea typeface="Microsoft YaHei" panose="020B0503020204020204" pitchFamily="34" charset="-122"/>
              </a:rPr>
              <a:t>Definiu que, por suas especificidades, os militares das Forças Armadas não integram a categoria dos servidores públicos. </a:t>
            </a:r>
          </a:p>
          <a:p>
            <a:pPr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pt-BR" altLang="pt-BR" b="0" dirty="0">
              <a:ea typeface="Microsoft YaHei" panose="020B0503020204020204" pitchFamily="34" charset="-122"/>
            </a:endParaRPr>
          </a:p>
          <a:p>
            <a:pPr marL="457200" indent="-457200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b="0" dirty="0">
                <a:solidFill>
                  <a:prstClr val="white"/>
                </a:solidFill>
                <a:ea typeface="Microsoft YaHei" panose="020B0503020204020204" pitchFamily="34" charset="-122"/>
              </a:rPr>
              <a:t>Alterou o Art. 142 da CF =&gt; os membros das Forças Armadas são denominados militares.</a:t>
            </a:r>
          </a:p>
          <a:p>
            <a:pPr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pt-BR" altLang="pt-BR" b="0" dirty="0">
              <a:ea typeface="Microsoft YaHei" panose="020B0503020204020204" pitchFamily="34" charset="-122"/>
            </a:endParaRPr>
          </a:p>
          <a:p>
            <a:pPr marL="457200" indent="-457200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b="0" dirty="0">
                <a:ea typeface="Microsoft YaHei" panose="020B0503020204020204" pitchFamily="34" charset="-122"/>
              </a:rPr>
              <a:t> Lei disporá sobre: transferência para a inatividade; remuneração e peculiaridades da carreira militar.</a:t>
            </a:r>
          </a:p>
          <a:p>
            <a:pPr marL="457200" indent="-457200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pt-BR" b="0" dirty="0">
              <a:ea typeface="Microsoft YaHei" panose="020B0503020204020204" pitchFamily="34" charset="-122"/>
            </a:endParaRPr>
          </a:p>
          <a:p>
            <a:pPr marL="457200" indent="-457200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b="0" dirty="0">
                <a:solidFill>
                  <a:prstClr val="white"/>
                </a:solidFill>
                <a:ea typeface="Microsoft YaHei" panose="020B0503020204020204" pitchFamily="34" charset="-122"/>
              </a:rPr>
              <a:t>Inclusão dos militares na PEC é desnecessária, pois o regime jurídico dos militares é alterado por lei de iniciativa do presidente.</a:t>
            </a:r>
          </a:p>
        </p:txBody>
      </p:sp>
      <p:grpSp>
        <p:nvGrpSpPr>
          <p:cNvPr id="57347" name="Grupo 7"/>
          <p:cNvGrpSpPr>
            <a:grpSpLocks/>
          </p:cNvGrpSpPr>
          <p:nvPr/>
        </p:nvGrpSpPr>
        <p:grpSpPr bwMode="auto">
          <a:xfrm>
            <a:off x="8170863" y="814388"/>
            <a:ext cx="1044575" cy="981075"/>
            <a:chOff x="2714612" y="3714752"/>
            <a:chExt cx="1643074" cy="1102446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299575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flatTx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defRPr/>
            </a:pPr>
            <a:r>
              <a:rPr lang="pt-BR" altLang="pt-BR" sz="3200" b="1" dirty="0">
                <a:solidFill>
                  <a:prstClr val="white"/>
                </a:solidFill>
              </a:rPr>
              <a:t>A Emenda Constitucional Nº 18/98</a:t>
            </a:r>
            <a:endParaRPr lang="en-GB" altLang="pt-BR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623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332510"/>
            <a:ext cx="8229600" cy="905741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Organograma do Ministério da Defesa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2" y="1238250"/>
            <a:ext cx="889477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8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Rot="1" noChangeArrowheads="1"/>
          </p:cNvSpPr>
          <p:nvPr>
            <p:ph type="body" sz="half" idx="4294967295"/>
          </p:nvPr>
        </p:nvSpPr>
        <p:spPr bwMode="auto">
          <a:xfrm>
            <a:off x="368300" y="1844675"/>
            <a:ext cx="8208963" cy="446405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14338" algn="just" eaLnBrk="1" hangingPunct="1">
              <a:lnSpc>
                <a:spcPts val="36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altLang="pt-BR" sz="2400" dirty="0" smtClean="0">
                <a:latin typeface="Century Gothic" pitchFamily="34" charset="0"/>
                <a:cs typeface="Times New Roman" pitchFamily="18" charset="0"/>
              </a:rPr>
              <a:t>Os militares </a:t>
            </a:r>
            <a:r>
              <a:rPr lang="pt-BR" altLang="pt-BR" sz="2400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são o povo </a:t>
            </a:r>
            <a:r>
              <a:rPr lang="pt-BR" altLang="pt-BR" sz="2400" dirty="0" smtClean="0">
                <a:latin typeface="Century Gothic" pitchFamily="34" charset="0"/>
                <a:cs typeface="Times New Roman" pitchFamily="18" charset="0"/>
              </a:rPr>
              <a:t>que prestou concurso e assumiu compromisso com a honra, o dever e o sacrifício da própria vida em defesa daquilo que todos amamos.</a:t>
            </a:r>
          </a:p>
          <a:p>
            <a:pPr marL="414338" algn="just" eaLnBrk="1" hangingPunct="1">
              <a:lnSpc>
                <a:spcPts val="36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pt-BR" altLang="pt-BR" sz="2400" dirty="0" smtClean="0">
              <a:solidFill>
                <a:srgbClr val="66FF33"/>
              </a:solidFill>
              <a:latin typeface="Century Gothic" pitchFamily="34" charset="0"/>
              <a:cs typeface="Times New Roman" pitchFamily="18" charset="0"/>
            </a:endParaRPr>
          </a:p>
          <a:p>
            <a:pPr marL="414338" algn="just" eaLnBrk="1" hangingPunct="1">
              <a:lnSpc>
                <a:spcPts val="36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altLang="pt-BR" sz="2400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Os militares são aqueles a quem todos recorrem durante o perigo e esquecem durante os prolongados anos da paz que sua existência assegura.</a:t>
            </a:r>
          </a:p>
        </p:txBody>
      </p:sp>
      <p:grpSp>
        <p:nvGrpSpPr>
          <p:cNvPr id="60419" name="Grupo 7"/>
          <p:cNvGrpSpPr>
            <a:grpSpLocks/>
          </p:cNvGrpSpPr>
          <p:nvPr/>
        </p:nvGrpSpPr>
        <p:grpSpPr bwMode="auto">
          <a:xfrm>
            <a:off x="8081963" y="258763"/>
            <a:ext cx="1044575" cy="982662"/>
            <a:chOff x="2714612" y="3714752"/>
            <a:chExt cx="1643074" cy="1102446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  <p:sp>
        <p:nvSpPr>
          <p:cNvPr id="11" name="Retângulo 7"/>
          <p:cNvSpPr/>
          <p:nvPr/>
        </p:nvSpPr>
        <p:spPr>
          <a:xfrm>
            <a:off x="0" y="688921"/>
            <a:ext cx="8136334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3000" b="1" dirty="0">
                <a:solidFill>
                  <a:srgbClr val="061AAE"/>
                </a:solidFill>
                <a:latin typeface="Century Gothic" panose="020B0502020202020204" pitchFamily="34" charset="0"/>
                <a:ea typeface="+mj-ea"/>
                <a:cs typeface="+mj-cs"/>
              </a:rPr>
              <a:t>Peculiaridades da carreira militar</a:t>
            </a:r>
            <a:endParaRPr lang="en-GB" altLang="pt-BR" sz="3000" b="1" dirty="0">
              <a:solidFill>
                <a:srgbClr val="061AA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14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60363" y="1319213"/>
            <a:ext cx="8459787" cy="5349875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530100" indent="-457200" algn="just" eaLnBrk="1" fontAlgn="auto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Century Gothic" panose="020B0502020202020204" pitchFamily="34" charset="0"/>
                <a:cs typeface="Arial" pitchFamily="34" charset="0"/>
                <a:sym typeface="Wingdings 3"/>
              </a:rPr>
              <a:t>E</a:t>
            </a:r>
            <a:r>
              <a:rPr lang="pt-BR" altLang="pt-BR" sz="2400" b="1" dirty="0">
                <a:solidFill>
                  <a:srgbClr val="FFFF00"/>
                </a:solidFill>
                <a:latin typeface="Century Gothic" panose="020B0502020202020204" pitchFamily="34" charset="0"/>
                <a:cs typeface="Arial" pitchFamily="34" charset="0"/>
              </a:rPr>
              <a:t>vitam a maior das desgraças </a:t>
            </a:r>
            <a:r>
              <a:rPr lang="pt-BR" altLang="pt-BR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itchFamily="34" charset="0"/>
              </a:rPr>
              <a:t>que um povo pode enfrentar: a guerra.</a:t>
            </a:r>
          </a:p>
          <a:p>
            <a:pPr marL="415800" algn="just" eaLnBrk="1" fontAlgn="auto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>
                <a:latin typeface="Century Gothic" panose="020B0502020202020204" pitchFamily="34" charset="0"/>
                <a:cs typeface="Arial" pitchFamily="34" charset="0"/>
              </a:rPr>
              <a:t>Defendem os poderes constituídos</a:t>
            </a:r>
            <a:r>
              <a:rPr lang="pt-BR" altLang="pt-BR" sz="2400" dirty="0"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pPr marL="415800" algn="just" eaLnBrk="1" fontAlgn="auto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Century Gothic" panose="020B0502020202020204" pitchFamily="34" charset="0"/>
                <a:cs typeface="Arial" pitchFamily="34" charset="0"/>
              </a:rPr>
              <a:t>Asseguram a soberania nacional</a:t>
            </a:r>
            <a:r>
              <a:rPr lang="pt-BR" altLang="pt-BR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pPr marL="415800" algn="just" eaLnBrk="1" fontAlgn="auto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>
                <a:latin typeface="Century Gothic" panose="020B0502020202020204" pitchFamily="34" charset="0"/>
                <a:cs typeface="Arial" pitchFamily="34" charset="0"/>
              </a:rPr>
              <a:t>Patrulham nossas extensas fronteiras</a:t>
            </a:r>
            <a:r>
              <a:rPr lang="pt-BR" altLang="pt-BR" sz="2400" dirty="0"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pPr marL="415800" algn="just" eaLnBrk="1" fontAlgn="auto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Century Gothic" panose="020B0502020202020204" pitchFamily="34" charset="0"/>
                <a:cs typeface="Arial" pitchFamily="34" charset="0"/>
              </a:rPr>
              <a:t>Tornam menos sofrida a existência das populações </a:t>
            </a:r>
            <a:r>
              <a:rPr lang="pt-BR" altLang="pt-BR" sz="2400" dirty="0">
                <a:solidFill>
                  <a:srgbClr val="FFFF00"/>
                </a:solidFill>
                <a:latin typeface="Century Gothic" panose="020B0502020202020204" pitchFamily="34" charset="0"/>
                <a:cs typeface="Arial" pitchFamily="34" charset="0"/>
              </a:rPr>
              <a:t>dos locais ermos deste País onde se fazem presentes.</a:t>
            </a:r>
          </a:p>
          <a:p>
            <a:pPr marL="415800" algn="just" eaLnBrk="1" fontAlgn="auto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latin typeface="Century Gothic" panose="020B0502020202020204" pitchFamily="34" charset="0"/>
                <a:cs typeface="Arial" pitchFamily="34" charset="0"/>
              </a:rPr>
              <a:t>Colaboram nas </a:t>
            </a:r>
            <a:r>
              <a:rPr lang="pt-BR" altLang="pt-BR" sz="2400" b="1" dirty="0">
                <a:latin typeface="Century Gothic" panose="020B0502020202020204" pitchFamily="34" charset="0"/>
                <a:cs typeface="Arial" pitchFamily="34" charset="0"/>
              </a:rPr>
              <a:t>calamidades públicas e na garantia da lei e da ordem</a:t>
            </a:r>
            <a:r>
              <a:rPr lang="pt-BR" altLang="pt-BR" sz="2400" dirty="0">
                <a:latin typeface="Century Gothic" panose="020B0502020202020204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61443" name="Grupo 7"/>
          <p:cNvGrpSpPr>
            <a:grpSpLocks/>
          </p:cNvGrpSpPr>
          <p:nvPr/>
        </p:nvGrpSpPr>
        <p:grpSpPr bwMode="auto">
          <a:xfrm>
            <a:off x="8135938" y="258763"/>
            <a:ext cx="1044575" cy="982662"/>
            <a:chOff x="2714612" y="3714752"/>
            <a:chExt cx="1643074" cy="1102446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  <p:sp>
        <p:nvSpPr>
          <p:cNvPr id="11" name="Retângulo 7"/>
          <p:cNvSpPr/>
          <p:nvPr/>
        </p:nvSpPr>
        <p:spPr>
          <a:xfrm>
            <a:off x="0" y="386247"/>
            <a:ext cx="8136334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3000" b="1" dirty="0">
                <a:solidFill>
                  <a:srgbClr val="061AAE"/>
                </a:solidFill>
                <a:latin typeface="Century Gothic" panose="020B0502020202020204" pitchFamily="34" charset="0"/>
                <a:ea typeface="+mj-ea"/>
                <a:cs typeface="+mj-cs"/>
              </a:rPr>
              <a:t>Peculiaridades da carreira militar</a:t>
            </a:r>
            <a:endParaRPr lang="en-GB" altLang="pt-BR" sz="3000" b="1" dirty="0">
              <a:solidFill>
                <a:srgbClr val="061AA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3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339725" y="1189038"/>
            <a:ext cx="8820150" cy="520541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ts val="3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dirty="0" smtClean="0">
                <a:latin typeface="Century Gothic" pitchFamily="34" charset="0"/>
                <a:cs typeface="Arial" pitchFamily="34" charset="0"/>
              </a:rPr>
              <a:t>Não temos direito a </a:t>
            </a:r>
            <a:r>
              <a:rPr lang="pt-BR" altLang="pt-BR" sz="2000" b="1" dirty="0" smtClean="0">
                <a:latin typeface="Century Gothic" pitchFamily="34" charset="0"/>
                <a:cs typeface="Arial" pitchFamily="34" charset="0"/>
              </a:rPr>
              <a:t>horas extras </a:t>
            </a:r>
            <a:r>
              <a:rPr lang="pt-BR" altLang="pt-BR" sz="2000" dirty="0" smtClean="0">
                <a:latin typeface="Century Gothic" pitchFamily="34" charset="0"/>
                <a:cs typeface="Arial" pitchFamily="34" charset="0"/>
              </a:rPr>
              <a:t>de trabalho (serviços de escala, manobras e exercícios no terreno).</a:t>
            </a:r>
          </a:p>
          <a:p>
            <a:pPr algn="just" eaLnBrk="1" hangingPunct="1">
              <a:lnSpc>
                <a:spcPts val="3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Movimentações </a:t>
            </a:r>
            <a:r>
              <a:rPr lang="pt-BR" altLang="pt-BR" sz="2000" b="1" i="1" dirty="0" err="1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ex-offício</a:t>
            </a:r>
            <a:r>
              <a:rPr lang="pt-BR" altLang="pt-BR" sz="2000" b="1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 e os efeitos colaterais </a:t>
            </a:r>
            <a:r>
              <a:rPr lang="pt-BR" altLang="pt-BR" sz="2000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decorrentes para a estrutura familiar (perda de emprego  do cônjuge, troca constante de escolas, etc.).</a:t>
            </a:r>
          </a:p>
          <a:p>
            <a:pPr algn="just" eaLnBrk="1" hangingPunct="1">
              <a:lnSpc>
                <a:spcPts val="3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b="1" dirty="0" smtClean="0">
                <a:latin typeface="Century Gothic" pitchFamily="34" charset="0"/>
                <a:cs typeface="Arial" pitchFamily="34" charset="0"/>
              </a:rPr>
              <a:t>Proibição de acúmulo de empregos</a:t>
            </a:r>
            <a:r>
              <a:rPr lang="pt-BR" altLang="pt-BR" sz="2000" dirty="0" smtClean="0">
                <a:latin typeface="Century Gothic" pitchFamily="34" charset="0"/>
                <a:cs typeface="Arial" pitchFamily="34" charset="0"/>
              </a:rPr>
              <a:t>. </a:t>
            </a:r>
          </a:p>
          <a:p>
            <a:pPr algn="just" eaLnBrk="1" hangingPunct="1">
              <a:lnSpc>
                <a:spcPts val="3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  <a:sym typeface="Wingdings 3" pitchFamily="18" charset="2"/>
              </a:rPr>
              <a:t>Condições de trabalho distintas </a:t>
            </a:r>
            <a:r>
              <a:rPr lang="pt-BR" altLang="pt-BR" sz="2000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  <a:sym typeface="Wingdings 3" pitchFamily="18" charset="2"/>
              </a:rPr>
              <a:t>(fronteiras, precariedade de instalações, falta de horário fixo de trabalho). </a:t>
            </a:r>
          </a:p>
          <a:p>
            <a:pPr algn="just" eaLnBrk="1" hangingPunct="1">
              <a:lnSpc>
                <a:spcPts val="35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b="1" dirty="0" smtClean="0">
                <a:latin typeface="Century Gothic" pitchFamily="34" charset="0"/>
                <a:cs typeface="Arial" pitchFamily="34" charset="0"/>
              </a:rPr>
              <a:t>Exigências típicas dos militares</a:t>
            </a:r>
            <a:r>
              <a:rPr lang="pt-BR" altLang="pt-BR" sz="2000" dirty="0" smtClean="0">
                <a:latin typeface="Century Gothic" pitchFamily="34" charset="0"/>
                <a:cs typeface="Arial" pitchFamily="34" charset="0"/>
              </a:rPr>
              <a:t>: provas de preparo físico, de tiro e de competência profissional para que prossigam em suas carreiras.</a:t>
            </a:r>
          </a:p>
        </p:txBody>
      </p:sp>
      <p:grpSp>
        <p:nvGrpSpPr>
          <p:cNvPr id="62467" name="Grupo 7"/>
          <p:cNvGrpSpPr>
            <a:grpSpLocks/>
          </p:cNvGrpSpPr>
          <p:nvPr/>
        </p:nvGrpSpPr>
        <p:grpSpPr bwMode="auto">
          <a:xfrm>
            <a:off x="8081963" y="258763"/>
            <a:ext cx="1044575" cy="982662"/>
            <a:chOff x="2714612" y="3714752"/>
            <a:chExt cx="1643074" cy="1102446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  <p:sp>
        <p:nvSpPr>
          <p:cNvPr id="9" name="Retângulo 7"/>
          <p:cNvSpPr/>
          <p:nvPr/>
        </p:nvSpPr>
        <p:spPr>
          <a:xfrm>
            <a:off x="-16290" y="386247"/>
            <a:ext cx="8082654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3000" b="1" dirty="0">
                <a:solidFill>
                  <a:srgbClr val="061AAE"/>
                </a:solidFill>
                <a:latin typeface="Century Gothic" panose="020B0502020202020204" pitchFamily="34" charset="0"/>
                <a:ea typeface="+mj-ea"/>
                <a:cs typeface="+mj-cs"/>
              </a:rPr>
              <a:t>Peculiaridades da Carreira Militar</a:t>
            </a:r>
            <a:endParaRPr lang="en-GB" altLang="pt-BR" sz="3000" b="1" dirty="0">
              <a:solidFill>
                <a:srgbClr val="061AA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7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Conteúdo 2"/>
          <p:cNvSpPr txBox="1">
            <a:spLocks/>
          </p:cNvSpPr>
          <p:nvPr/>
        </p:nvSpPr>
        <p:spPr bwMode="auto">
          <a:xfrm>
            <a:off x="125413" y="1290638"/>
            <a:ext cx="9001125" cy="5451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000" dirty="0">
              <a:latin typeface="+mn-lt"/>
              <a:ea typeface="DejaVu Sans"/>
            </a:endParaRPr>
          </a:p>
          <a:p>
            <a:pPr marL="611188" lvl="1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300" dirty="0">
                <a:solidFill>
                  <a:srgbClr val="FFFF00"/>
                </a:solidFill>
                <a:latin typeface="Century Gothic" panose="020B0502020202020204" pitchFamily="34" charset="0"/>
                <a:ea typeface="DejaVu Sans"/>
              </a:rPr>
              <a:t> Risco de vida.</a:t>
            </a:r>
          </a:p>
          <a:p>
            <a:pPr marL="611188" lvl="1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300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Sujeição a preceitos rígidos de disciplina e hierarquia.</a:t>
            </a:r>
          </a:p>
          <a:p>
            <a:pPr marL="611188" lvl="1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300" dirty="0">
                <a:solidFill>
                  <a:srgbClr val="FFFF00"/>
                </a:solidFill>
                <a:latin typeface="Century Gothic" panose="020B0502020202020204" pitchFamily="34" charset="0"/>
                <a:ea typeface="DejaVu Sans"/>
              </a:rPr>
              <a:t> Dedicação e atividade (de Estado) exclusivas.</a:t>
            </a:r>
          </a:p>
          <a:p>
            <a:pPr marL="611188" lvl="1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300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Mobilidade geográfica.</a:t>
            </a:r>
          </a:p>
          <a:p>
            <a:pPr marL="611188" lvl="1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300" dirty="0">
                <a:solidFill>
                  <a:srgbClr val="FFFF00"/>
                </a:solidFill>
                <a:latin typeface="Century Gothic" panose="020B0502020202020204" pitchFamily="34" charset="0"/>
                <a:ea typeface="DejaVu Sans"/>
              </a:rPr>
              <a:t> Vigor físico.</a:t>
            </a:r>
          </a:p>
          <a:p>
            <a:pPr marL="611188" lvl="1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300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Proibição de participar de atividades políticas.</a:t>
            </a:r>
          </a:p>
          <a:p>
            <a:pPr marL="611188" lvl="1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300" dirty="0">
                <a:solidFill>
                  <a:srgbClr val="FFFF00"/>
                </a:solidFill>
                <a:latin typeface="Century Gothic" panose="020B0502020202020204" pitchFamily="34" charset="0"/>
                <a:ea typeface="DejaVu Sans"/>
              </a:rPr>
              <a:t> Proibição de sindicalização e greve.</a:t>
            </a:r>
          </a:p>
          <a:p>
            <a:pPr marL="611188" lvl="1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300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 Restrições a direitos e garantias fundamentais, afetando o Princípio da Dignidade da Pessoa Humana</a:t>
            </a:r>
            <a:r>
              <a:rPr lang="pt-BR" altLang="pt-BR" b="1" dirty="0">
                <a:solidFill>
                  <a:schemeClr val="bg1"/>
                </a:solidFill>
                <a:latin typeface="Century Gothic" panose="020B0502020202020204" pitchFamily="34" charset="0"/>
                <a:ea typeface="DejaVu Sans"/>
              </a:rPr>
              <a:t>.</a:t>
            </a:r>
          </a:p>
          <a:p>
            <a:pPr marL="611188" lvl="1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pt-BR" altLang="pt-BR" sz="2000" dirty="0">
              <a:latin typeface="+mn-lt"/>
              <a:ea typeface="DejaVu Sans"/>
            </a:endParaRPr>
          </a:p>
        </p:txBody>
      </p:sp>
      <p:sp>
        <p:nvSpPr>
          <p:cNvPr id="4" name="Retângulo 7"/>
          <p:cNvSpPr/>
          <p:nvPr/>
        </p:nvSpPr>
        <p:spPr>
          <a:xfrm>
            <a:off x="0" y="387971"/>
            <a:ext cx="8136334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3000" b="1" dirty="0">
                <a:solidFill>
                  <a:srgbClr val="061AAE"/>
                </a:solidFill>
                <a:latin typeface="Century Gothic" panose="020B0502020202020204" pitchFamily="34" charset="0"/>
                <a:ea typeface="+mj-ea"/>
                <a:cs typeface="+mj-cs"/>
              </a:rPr>
              <a:t>Peculiaridades da carreira militar</a:t>
            </a:r>
            <a:endParaRPr lang="en-GB" altLang="pt-BR" sz="3000" b="1" dirty="0">
              <a:solidFill>
                <a:srgbClr val="061AA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67588" name="Grupo 7"/>
          <p:cNvGrpSpPr>
            <a:grpSpLocks/>
          </p:cNvGrpSpPr>
          <p:nvPr/>
        </p:nvGrpSpPr>
        <p:grpSpPr bwMode="auto">
          <a:xfrm>
            <a:off x="8135938" y="260350"/>
            <a:ext cx="1044575" cy="982663"/>
            <a:chOff x="2714612" y="3714752"/>
            <a:chExt cx="1643074" cy="1102446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  <p:sp>
        <p:nvSpPr>
          <p:cNvPr id="67589" name="Espaço Reservado para Número de Slide 7"/>
          <p:cNvSpPr>
            <a:spLocks noGrp="1"/>
          </p:cNvSpPr>
          <p:nvPr>
            <p:ph type="sldNum" sz="quarter" idx="12"/>
          </p:nvPr>
        </p:nvSpPr>
        <p:spPr bwMode="auto">
          <a:xfrm>
            <a:off x="8097838" y="6308725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29809D8-BDD8-44ED-97C7-B69C0AA61B3A}" type="slidenum">
              <a:rPr lang="en-US" altLang="pt-BR"/>
              <a:pPr/>
              <a:t>63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64813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ço Reservado para Conteúdo 2"/>
          <p:cNvSpPr txBox="1">
            <a:spLocks/>
          </p:cNvSpPr>
          <p:nvPr/>
        </p:nvSpPr>
        <p:spPr bwMode="auto">
          <a:xfrm>
            <a:off x="468313" y="2060575"/>
            <a:ext cx="85010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Estudos realizados pelas FFAA em 2003 e revisados em 2016, comprovam que o  tempo de serviço do militar é mais gravoso que o do civil. </a:t>
            </a:r>
            <a:r>
              <a:rPr lang="pt-B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 horas trabalhadas em 30 anos de serviço militar equivalem, em média, a aproximadamente 45 anos de serviço civil.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altLang="pt-BR" sz="2000" dirty="0">
              <a:solidFill>
                <a:srgbClr val="FFFF00"/>
              </a:solidFill>
              <a:latin typeface="+mj-lt"/>
              <a:ea typeface="DejaVu Sans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altLang="pt-BR" sz="2000" dirty="0">
              <a:solidFill>
                <a:srgbClr val="FFFF00"/>
              </a:solidFill>
              <a:latin typeface="+mj-lt"/>
              <a:ea typeface="DejaVu Sans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altLang="pt-BR" sz="2000" dirty="0">
              <a:solidFill>
                <a:srgbClr val="FFFF00"/>
              </a:solidFill>
              <a:latin typeface="+mj-lt"/>
              <a:ea typeface="DejaVu Sans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altLang="pt-BR" sz="2000" dirty="0">
              <a:solidFill>
                <a:srgbClr val="FFFF00"/>
              </a:solidFill>
              <a:latin typeface="+mj-lt"/>
              <a:ea typeface="DejaVu Sans"/>
            </a:endParaRP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altLang="pt-BR" sz="2000" dirty="0">
              <a:solidFill>
                <a:srgbClr val="FFFF00"/>
              </a:solidFill>
              <a:latin typeface="+mj-lt"/>
              <a:ea typeface="DejaVu Sans"/>
            </a:endParaRPr>
          </a:p>
        </p:txBody>
      </p:sp>
      <p:grpSp>
        <p:nvGrpSpPr>
          <p:cNvPr id="73731" name="Grupo 7"/>
          <p:cNvGrpSpPr>
            <a:grpSpLocks/>
          </p:cNvGrpSpPr>
          <p:nvPr/>
        </p:nvGrpSpPr>
        <p:grpSpPr bwMode="auto">
          <a:xfrm>
            <a:off x="8135938" y="260350"/>
            <a:ext cx="1044575" cy="982663"/>
            <a:chOff x="2714612" y="3714752"/>
            <a:chExt cx="1643074" cy="1102446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  <p:sp>
        <p:nvSpPr>
          <p:cNvPr id="9" name="Retângulo 7"/>
          <p:cNvSpPr/>
          <p:nvPr/>
        </p:nvSpPr>
        <p:spPr>
          <a:xfrm>
            <a:off x="0" y="387971"/>
            <a:ext cx="8136334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3000" b="1" dirty="0">
                <a:solidFill>
                  <a:srgbClr val="061AAE"/>
                </a:solidFill>
                <a:latin typeface="Century Gothic" panose="020B0502020202020204" pitchFamily="34" charset="0"/>
                <a:ea typeface="+mj-ea"/>
                <a:cs typeface="+mj-cs"/>
              </a:rPr>
              <a:t>Peculiaridades da carreira militar</a:t>
            </a:r>
            <a:endParaRPr lang="en-GB" altLang="pt-BR" sz="3000" b="1" dirty="0">
              <a:solidFill>
                <a:srgbClr val="061AA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585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 txBox="1">
            <a:spLocks/>
          </p:cNvSpPr>
          <p:nvPr/>
        </p:nvSpPr>
        <p:spPr bwMode="auto">
          <a:xfrm>
            <a:off x="534988" y="1341438"/>
            <a:ext cx="8094662" cy="53276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376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1063" lvl="2" indent="-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rgbClr val="FFFF00"/>
                </a:solidFill>
                <a:latin typeface="+mn-lt"/>
                <a:ea typeface="DejaVu Sans"/>
              </a:rPr>
              <a:t>Momento crucial de mudanças para os militares.</a:t>
            </a:r>
          </a:p>
          <a:p>
            <a:pPr marL="881063" lvl="2" indent="-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altLang="pt-BR" dirty="0">
              <a:solidFill>
                <a:srgbClr val="66FF33"/>
              </a:solidFill>
              <a:latin typeface="+mn-lt"/>
              <a:ea typeface="DejaVu Sans"/>
            </a:endParaRPr>
          </a:p>
          <a:p>
            <a:pPr marL="881063" lvl="2" indent="-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chemeClr val="bg1"/>
                </a:solidFill>
                <a:latin typeface="+mn-lt"/>
                <a:ea typeface="DejaVu Sans"/>
              </a:rPr>
              <a:t>Suprimiu direitos dos militares sem a devida compensação e sem regras de transição.</a:t>
            </a:r>
          </a:p>
          <a:p>
            <a:pPr lvl="2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altLang="pt-BR" dirty="0">
              <a:solidFill>
                <a:srgbClr val="FFFF00"/>
              </a:solidFill>
              <a:latin typeface="+mn-lt"/>
              <a:ea typeface="DejaVu Sans"/>
            </a:endParaRPr>
          </a:p>
          <a:p>
            <a:pPr marL="881063" lvl="2" indent="-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rgbClr val="FFFF00"/>
                </a:solidFill>
                <a:latin typeface="+mn-lt"/>
                <a:ea typeface="DejaVu Sans"/>
              </a:rPr>
              <a:t>Os militares passaram a ter menos direitos e amparo social comparados aos demais cidadãos brasileiros.</a:t>
            </a:r>
          </a:p>
          <a:p>
            <a:pPr marL="881063" lvl="2" indent="-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altLang="pt-BR" dirty="0">
              <a:solidFill>
                <a:srgbClr val="66FF33"/>
              </a:solidFill>
              <a:latin typeface="+mn-lt"/>
              <a:ea typeface="DejaVu Sans"/>
            </a:endParaRPr>
          </a:p>
          <a:p>
            <a:pPr marL="881063" lvl="2" indent="-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chemeClr val="bg1"/>
                </a:solidFill>
                <a:latin typeface="+mn-lt"/>
                <a:ea typeface="DejaVu Sans"/>
              </a:rPr>
              <a:t>Já atingiu:</a:t>
            </a:r>
          </a:p>
          <a:p>
            <a:pPr marL="881063" lvl="2" indent="20638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dirty="0">
                <a:solidFill>
                  <a:schemeClr val="bg1"/>
                </a:solidFill>
                <a:latin typeface="+mn-lt"/>
                <a:ea typeface="DejaVu Sans"/>
              </a:rPr>
              <a:t> 100 % dos ativos;</a:t>
            </a:r>
          </a:p>
          <a:p>
            <a:pPr marL="881063" lvl="2" indent="20638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dirty="0">
                <a:solidFill>
                  <a:schemeClr val="bg1"/>
                </a:solidFill>
                <a:latin typeface="+mn-lt"/>
                <a:ea typeface="DejaVu Sans"/>
              </a:rPr>
              <a:t> 30 % dos inativos; e</a:t>
            </a:r>
          </a:p>
          <a:p>
            <a:pPr marL="881063" lvl="2" indent="20638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dirty="0">
                <a:solidFill>
                  <a:schemeClr val="bg1"/>
                </a:solidFill>
                <a:latin typeface="+mn-lt"/>
                <a:ea typeface="DejaVu Sans"/>
              </a:rPr>
              <a:t> 9 % dos pensionistas.</a:t>
            </a:r>
          </a:p>
          <a:p>
            <a:pPr lvl="2"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1600" b="1" dirty="0">
              <a:latin typeface="+mj-lt"/>
              <a:ea typeface="DejaVu Sans"/>
            </a:endParaRPr>
          </a:p>
          <a:p>
            <a:pPr lvl="2"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1600" b="1" dirty="0">
              <a:latin typeface="+mj-lt"/>
              <a:ea typeface="DejaVu Sans"/>
            </a:endParaRPr>
          </a:p>
        </p:txBody>
      </p:sp>
      <p:sp>
        <p:nvSpPr>
          <p:cNvPr id="5" name="Retângulo 7"/>
          <p:cNvSpPr/>
          <p:nvPr/>
        </p:nvSpPr>
        <p:spPr>
          <a:xfrm>
            <a:off x="0" y="335267"/>
            <a:ext cx="8136334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3000" b="1" dirty="0">
                <a:solidFill>
                  <a:srgbClr val="061AAE"/>
                </a:solidFill>
                <a:latin typeface="Century Gothic" panose="020B0502020202020204" pitchFamily="34" charset="0"/>
                <a:ea typeface="+mj-ea"/>
                <a:cs typeface="+mj-cs"/>
              </a:rPr>
              <a:t>Medida Provisória 2.215-10/2001 </a:t>
            </a:r>
            <a:endParaRPr lang="en-GB" altLang="pt-BR" sz="3000" b="1" dirty="0">
              <a:solidFill>
                <a:srgbClr val="061AA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78852" name="Grupo 7"/>
          <p:cNvGrpSpPr>
            <a:grpSpLocks/>
          </p:cNvGrpSpPr>
          <p:nvPr/>
        </p:nvGrpSpPr>
        <p:grpSpPr bwMode="auto">
          <a:xfrm>
            <a:off x="8135938" y="188913"/>
            <a:ext cx="1044575" cy="982662"/>
            <a:chOff x="2714612" y="3714752"/>
            <a:chExt cx="1643074" cy="1102446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xmlns="" val="341889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3392311" y="4018028"/>
            <a:ext cx="2674630" cy="124717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Proventos do posto acima na inatividade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89444" y="4293096"/>
            <a:ext cx="2714404" cy="194421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Direito a contribuir p/ pensão militar de dois postos acima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392311" y="5445224"/>
            <a:ext cx="2674630" cy="756084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Licença Especial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372200" y="3789039"/>
            <a:ext cx="2376263" cy="2448273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Contagem do tempo em dobro da Licença Especial não gozada para a passagem para a inatividade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92310" y="2253832"/>
            <a:ext cx="2674631" cy="153520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Acúmulo de duas pensões militares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489444" y="2235913"/>
            <a:ext cx="2714403" cy="756084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Pensão para as filhas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89445" y="3140968"/>
            <a:ext cx="2714404" cy="103259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Adicional Tempo de Serviço</a:t>
            </a:r>
          </a:p>
        </p:txBody>
      </p:sp>
      <p:sp>
        <p:nvSpPr>
          <p:cNvPr id="11" name="Retângulo de cantos arredondados 11"/>
          <p:cNvSpPr/>
          <p:nvPr/>
        </p:nvSpPr>
        <p:spPr>
          <a:xfrm>
            <a:off x="6372199" y="2270892"/>
            <a:ext cx="2376263" cy="124717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Auxílio-moradia</a:t>
            </a:r>
          </a:p>
        </p:txBody>
      </p:sp>
      <p:sp>
        <p:nvSpPr>
          <p:cNvPr id="17" name="Retângulo de cantos arredondados 9"/>
          <p:cNvSpPr/>
          <p:nvPr/>
        </p:nvSpPr>
        <p:spPr>
          <a:xfrm>
            <a:off x="3707904" y="1152149"/>
            <a:ext cx="1872208" cy="599653"/>
          </a:xfrm>
          <a:prstGeom prst="roundRect">
            <a:avLst/>
          </a:prstGeom>
          <a:solidFill>
            <a:srgbClr val="004B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</a:rPr>
              <a:t>ANTES</a:t>
            </a:r>
          </a:p>
        </p:txBody>
      </p:sp>
      <p:grpSp>
        <p:nvGrpSpPr>
          <p:cNvPr id="80925" name="Grupo 7"/>
          <p:cNvGrpSpPr>
            <a:grpSpLocks/>
          </p:cNvGrpSpPr>
          <p:nvPr/>
        </p:nvGrpSpPr>
        <p:grpSpPr bwMode="auto">
          <a:xfrm>
            <a:off x="8064500" y="169863"/>
            <a:ext cx="1044575" cy="982662"/>
            <a:chOff x="2714612" y="3714752"/>
            <a:chExt cx="1643074" cy="1102446"/>
          </a:xfrm>
        </p:grpSpPr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  <p:sp>
        <p:nvSpPr>
          <p:cNvPr id="80926" name="Espaço Reservado para Número de Slide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F5B405-AB17-4958-8BAC-F6D081E186A1}" type="slidenum">
              <a:rPr lang="en-US" altLang="pt-BR"/>
              <a:pPr/>
              <a:t>66</a:t>
            </a:fld>
            <a:endParaRPr lang="en-US" altLang="pt-BR"/>
          </a:p>
        </p:txBody>
      </p:sp>
      <p:sp>
        <p:nvSpPr>
          <p:cNvPr id="19" name="Retângulo 7"/>
          <p:cNvSpPr/>
          <p:nvPr/>
        </p:nvSpPr>
        <p:spPr>
          <a:xfrm>
            <a:off x="0" y="233372"/>
            <a:ext cx="8064326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3000" b="1" dirty="0">
                <a:solidFill>
                  <a:srgbClr val="061AAE"/>
                </a:solidFill>
                <a:latin typeface="Century Gothic" panose="020B0502020202020204" pitchFamily="34" charset="0"/>
                <a:ea typeface="+mj-ea"/>
                <a:cs typeface="+mj-cs"/>
              </a:rPr>
              <a:t>Medida Provisória 2.215-10/2001 </a:t>
            </a:r>
            <a:endParaRPr lang="en-GB" altLang="pt-BR" sz="3000" b="1" dirty="0">
              <a:solidFill>
                <a:srgbClr val="061AA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30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3392311" y="4018028"/>
            <a:ext cx="2674630" cy="124717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Proventos do posto acima na inatividade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89444" y="4293096"/>
            <a:ext cx="2714404" cy="194421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Direito a contribuir p/ pensão militar de dois postos acima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392311" y="5445224"/>
            <a:ext cx="2674630" cy="756084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Licença Especial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372200" y="3789039"/>
            <a:ext cx="2376263" cy="2448273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Contagem do tempo em dobro da Licença Especial não gozada para a passagem para a inatividade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92310" y="2253832"/>
            <a:ext cx="2674631" cy="153520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Acúmulo de duas pensões militares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489444" y="2235913"/>
            <a:ext cx="2714403" cy="756084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Pensão para as filhas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89445" y="3140968"/>
            <a:ext cx="2714404" cy="103259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Adicional Tempo de Serviço</a:t>
            </a:r>
          </a:p>
        </p:txBody>
      </p:sp>
      <p:sp>
        <p:nvSpPr>
          <p:cNvPr id="17" name="Multiplicar 16"/>
          <p:cNvSpPr/>
          <p:nvPr/>
        </p:nvSpPr>
        <p:spPr>
          <a:xfrm>
            <a:off x="679450" y="1941513"/>
            <a:ext cx="2305050" cy="239871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19" name="Multiplicar 18"/>
          <p:cNvSpPr/>
          <p:nvPr/>
        </p:nvSpPr>
        <p:spPr>
          <a:xfrm>
            <a:off x="708025" y="4017963"/>
            <a:ext cx="2305050" cy="24003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0" name="Multiplicar 19"/>
          <p:cNvSpPr/>
          <p:nvPr/>
        </p:nvSpPr>
        <p:spPr>
          <a:xfrm>
            <a:off x="3578225" y="4017963"/>
            <a:ext cx="2303463" cy="24003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2" name="Multiplicar 21"/>
          <p:cNvSpPr/>
          <p:nvPr/>
        </p:nvSpPr>
        <p:spPr>
          <a:xfrm>
            <a:off x="3600450" y="1846263"/>
            <a:ext cx="2303463" cy="239871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4" name="Retângulo de cantos arredondados 11"/>
          <p:cNvSpPr/>
          <p:nvPr/>
        </p:nvSpPr>
        <p:spPr>
          <a:xfrm>
            <a:off x="6372200" y="2253832"/>
            <a:ext cx="2376263" cy="124717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</a:rPr>
              <a:t>Auxílio-moradia</a:t>
            </a:r>
          </a:p>
        </p:txBody>
      </p:sp>
      <p:sp>
        <p:nvSpPr>
          <p:cNvPr id="26" name="Multiplicar 25"/>
          <p:cNvSpPr/>
          <p:nvPr/>
        </p:nvSpPr>
        <p:spPr>
          <a:xfrm>
            <a:off x="6253163" y="1677988"/>
            <a:ext cx="2303462" cy="239871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7" name="Multiplicar 26"/>
          <p:cNvSpPr/>
          <p:nvPr/>
        </p:nvSpPr>
        <p:spPr>
          <a:xfrm>
            <a:off x="6372225" y="3802063"/>
            <a:ext cx="2303463" cy="239871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3" name="Retângulo de cantos arredondados 9"/>
          <p:cNvSpPr/>
          <p:nvPr/>
        </p:nvSpPr>
        <p:spPr>
          <a:xfrm>
            <a:off x="3563888" y="1246610"/>
            <a:ext cx="1872208" cy="599653"/>
          </a:xfrm>
          <a:prstGeom prst="roundRect">
            <a:avLst/>
          </a:prstGeom>
          <a:solidFill>
            <a:srgbClr val="004B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</a:rPr>
              <a:t>DEPOIS</a:t>
            </a:r>
          </a:p>
        </p:txBody>
      </p:sp>
      <p:grpSp>
        <p:nvGrpSpPr>
          <p:cNvPr id="81955" name="Grupo 7"/>
          <p:cNvGrpSpPr>
            <a:grpSpLocks/>
          </p:cNvGrpSpPr>
          <p:nvPr/>
        </p:nvGrpSpPr>
        <p:grpSpPr bwMode="auto">
          <a:xfrm>
            <a:off x="8135938" y="188913"/>
            <a:ext cx="1044575" cy="982662"/>
            <a:chOff x="2714612" y="3714752"/>
            <a:chExt cx="1643074" cy="1102446"/>
          </a:xfrm>
        </p:grpSpPr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  <p:sp>
        <p:nvSpPr>
          <p:cNvPr id="25" name="Retângulo 7"/>
          <p:cNvSpPr/>
          <p:nvPr/>
        </p:nvSpPr>
        <p:spPr>
          <a:xfrm>
            <a:off x="23335" y="296193"/>
            <a:ext cx="8136334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3000" b="1" dirty="0">
                <a:solidFill>
                  <a:srgbClr val="061AAE"/>
                </a:solidFill>
                <a:latin typeface="Century Gothic" panose="020B0502020202020204" pitchFamily="34" charset="0"/>
                <a:ea typeface="+mj-ea"/>
                <a:cs typeface="+mj-cs"/>
              </a:rPr>
              <a:t>Medida Provisória 2.215-10/2001 </a:t>
            </a:r>
            <a:endParaRPr lang="en-GB" altLang="pt-BR" sz="3000" b="1" dirty="0">
              <a:solidFill>
                <a:srgbClr val="061AA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45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aixaDeTexto 1"/>
          <p:cNvSpPr txBox="1">
            <a:spLocks noChangeArrowheads="1"/>
          </p:cNvSpPr>
          <p:nvPr/>
        </p:nvSpPr>
        <p:spPr bwMode="auto">
          <a:xfrm>
            <a:off x="0" y="1201738"/>
            <a:ext cx="932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800" b="1">
                <a:solidFill>
                  <a:srgbClr val="FFFF00"/>
                </a:solidFill>
                <a:latin typeface="Arial" pitchFamily="34" charset="0"/>
              </a:rPr>
              <a:t>  DIFERENÇA NO INÍCIO DAS CARREIRAS  (REMUNERAÇÃO BRUTA/SUBSÍDIO)</a:t>
            </a:r>
          </a:p>
        </p:txBody>
      </p:sp>
      <p:graphicFrame>
        <p:nvGraphicFramePr>
          <p:cNvPr id="14" name="Gráfico 13"/>
          <p:cNvGraphicFramePr/>
          <p:nvPr/>
        </p:nvGraphicFramePr>
        <p:xfrm>
          <a:off x="741928" y="1652326"/>
          <a:ext cx="78488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Conector reto 15"/>
          <p:cNvCxnSpPr/>
          <p:nvPr/>
        </p:nvCxnSpPr>
        <p:spPr>
          <a:xfrm flipH="1" flipV="1">
            <a:off x="5867400" y="1595438"/>
            <a:ext cx="26988" cy="425926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500563" y="1628775"/>
            <a:ext cx="0" cy="432117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166" name="CaixaDeTexto 18"/>
          <p:cNvSpPr txBox="1">
            <a:spLocks noChangeArrowheads="1"/>
          </p:cNvSpPr>
          <p:nvPr/>
        </p:nvSpPr>
        <p:spPr bwMode="auto">
          <a:xfrm>
            <a:off x="395288" y="6335713"/>
            <a:ext cx="9324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300">
                <a:latin typeface="Arial" pitchFamily="34" charset="0"/>
              </a:rPr>
              <a:t>Fonte: MPDG (Tabela de Remuneração dos Servidores Públicos Federais Civis e dos Ex-Territórios – Ano Ref: 2015)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42844" y="142852"/>
            <a:ext cx="9001156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3000" b="1" dirty="0">
                <a:solidFill>
                  <a:srgbClr val="061AAE"/>
                </a:solidFill>
                <a:latin typeface="Century Gothic" panose="020B0502020202020204" pitchFamily="34" charset="0"/>
              </a:rPr>
              <a:t>Comparação Salarial entre Carreiras</a:t>
            </a:r>
          </a:p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(A busca pela Isonomia)</a:t>
            </a:r>
            <a:endParaRPr lang="en-GB" altLang="pt-BR" sz="3200" b="1" dirty="0">
              <a:solidFill>
                <a:srgbClr val="061AA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2168" name="Grupo 7"/>
          <p:cNvGrpSpPr>
            <a:grpSpLocks/>
          </p:cNvGrpSpPr>
          <p:nvPr/>
        </p:nvGrpSpPr>
        <p:grpSpPr bwMode="auto">
          <a:xfrm>
            <a:off x="8215313" y="285750"/>
            <a:ext cx="857250" cy="714375"/>
            <a:chOff x="2714612" y="3714752"/>
            <a:chExt cx="1643074" cy="1102446"/>
          </a:xfrm>
        </p:grpSpPr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xmlns="" val="86460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upo 7"/>
          <p:cNvGrpSpPr>
            <a:grpSpLocks/>
          </p:cNvGrpSpPr>
          <p:nvPr/>
        </p:nvGrpSpPr>
        <p:grpSpPr bwMode="auto">
          <a:xfrm>
            <a:off x="8064500" y="188913"/>
            <a:ext cx="1044575" cy="982662"/>
            <a:chOff x="2714612" y="3714752"/>
            <a:chExt cx="1643074" cy="1102446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3714752"/>
              <a:ext cx="1143008" cy="959567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3786190"/>
              <a:ext cx="771275" cy="9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3857628"/>
              <a:ext cx="777414" cy="95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scene3d>
              <a:camera prst="isometricLeftDown"/>
              <a:lightRig rig="threePt" dir="t"/>
            </a:scene3d>
          </p:spPr>
        </p:pic>
      </p:grpSp>
      <p:graphicFrame>
        <p:nvGraphicFramePr>
          <p:cNvPr id="13" name="Gráfico 12"/>
          <p:cNvGraphicFramePr/>
          <p:nvPr/>
        </p:nvGraphicFramePr>
        <p:xfrm>
          <a:off x="642910" y="1357298"/>
          <a:ext cx="8172400" cy="468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tângulo 7"/>
          <p:cNvSpPr/>
          <p:nvPr/>
        </p:nvSpPr>
        <p:spPr>
          <a:xfrm>
            <a:off x="-446" y="288050"/>
            <a:ext cx="795682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2000" b="1" dirty="0">
                <a:solidFill>
                  <a:srgbClr val="061AAE"/>
                </a:solidFill>
                <a:latin typeface="Century Gothic" panose="020B0502020202020204" pitchFamily="34" charset="0"/>
              </a:rPr>
              <a:t>Comparação entre RGPS x RPPS x SPSM</a:t>
            </a:r>
          </a:p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2000" b="1" dirty="0">
                <a:solidFill>
                  <a:srgbClr val="061AAE"/>
                </a:solidFill>
                <a:latin typeface="Century Gothic" panose="020B0502020202020204" pitchFamily="34" charset="0"/>
                <a:ea typeface="+mj-ea"/>
                <a:cs typeface="+mj-cs"/>
              </a:rPr>
              <a:t>% PIB (2003-2015)</a:t>
            </a:r>
            <a:endParaRPr lang="en-GB" altLang="pt-BR" sz="2000" b="1" dirty="0">
              <a:solidFill>
                <a:srgbClr val="061AA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07525" name="CaixaDeTexto 14"/>
          <p:cNvSpPr txBox="1">
            <a:spLocks noChangeArrowheads="1"/>
          </p:cNvSpPr>
          <p:nvPr/>
        </p:nvSpPr>
        <p:spPr bwMode="auto">
          <a:xfrm>
            <a:off x="642938" y="6207125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200">
                <a:solidFill>
                  <a:srgbClr val="FFFF00"/>
                </a:solidFill>
                <a:latin typeface="Century Gothic" pitchFamily="34" charset="0"/>
              </a:rPr>
              <a:t>Fontes: RGPS: Boletim Estatístico da Previdência Social, período de 2003 a 2015; Militares: Boletim Estatístico de Pessoal (MPOG), janeiro 2016; RPPS: RREO 2015, período 2003 a 2015; e PIB: IPEA</a:t>
            </a:r>
          </a:p>
        </p:txBody>
      </p:sp>
    </p:spTree>
    <p:extLst>
      <p:ext uri="{BB962C8B-B14F-4D97-AF65-F5344CB8AC3E}">
        <p14:creationId xmlns:p14="http://schemas.microsoft.com/office/powerpoint/2010/main" xmlns="" val="6527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73551" y="276884"/>
            <a:ext cx="8481986" cy="59376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Pessoal do Ministério da Defesa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51" y="870651"/>
            <a:ext cx="8356842" cy="51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7"/>
          <p:cNvSpPr/>
          <p:nvPr/>
        </p:nvSpPr>
        <p:spPr>
          <a:xfrm>
            <a:off x="22048" y="0"/>
            <a:ext cx="9230471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 prstMaterial="matte">
              <a:bevelT w="38100" h="38100"/>
              <a:bevelB w="38100" h="38100"/>
            </a:sp3d>
          </a:bodyPr>
          <a:lstStyle/>
          <a:p>
            <a:pPr marL="0" lvl="2" indent="0" algn="ctr" defTabSz="685800" eaLnBrk="1" hangingPunct="1">
              <a:lnSpc>
                <a:spcPct val="90000"/>
              </a:lnSpc>
              <a:buClr>
                <a:srgbClr val="003399"/>
              </a:buClr>
              <a:defRPr/>
            </a:pPr>
            <a:r>
              <a:rPr lang="pt-BR" altLang="pt-BR" sz="3000" b="1" dirty="0">
                <a:solidFill>
                  <a:srgbClr val="061AAE"/>
                </a:solidFill>
                <a:latin typeface="Century Gothic" panose="020B0502020202020204" pitchFamily="34" charset="0"/>
                <a:ea typeface="+mj-ea"/>
                <a:cs typeface="+mj-cs"/>
              </a:rPr>
              <a:t>Gastos com pensão militar controlados </a:t>
            </a:r>
            <a:endParaRPr lang="en-GB" altLang="pt-BR" sz="3000" b="1" dirty="0">
              <a:solidFill>
                <a:srgbClr val="061AA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79388" y="879475"/>
            <a:ext cx="8847137" cy="1385888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>
                <a:solidFill>
                  <a:srgbClr val="FFFF00"/>
                </a:solidFill>
                <a:latin typeface="Century Gothic" panose="020B0502020202020204" pitchFamily="34" charset="0"/>
                <a:ea typeface="DejaVu Sans"/>
                <a:cs typeface="Times New Roman" panose="02020603050405020304" pitchFamily="18" charset="0"/>
              </a:rPr>
              <a:t>  </a:t>
            </a:r>
            <a:r>
              <a:rPr lang="pt-BR" altLang="pt-BR" sz="2100" dirty="0">
                <a:solidFill>
                  <a:srgbClr val="FFFF00"/>
                </a:solidFill>
                <a:latin typeface="Century Gothic" panose="020B0502020202020204" pitchFamily="34" charset="0"/>
                <a:cs typeface="+mn-cs"/>
              </a:rPr>
              <a:t>Após a edição da MP 2.215-10/2001, verifica-se sensível redução da parcela suportada pela União para o pagamento das pensões militares até o ano de 2053 (R$ 11,52 bi em 2016 contra R$ 8,22 bi em 2050) e posterior estabilização.</a:t>
            </a:r>
            <a:endParaRPr lang="pt-BR" altLang="pt-BR" sz="2000" b="1" dirty="0">
              <a:solidFill>
                <a:srgbClr val="FFFF00"/>
              </a:solidFill>
              <a:latin typeface="Century Gothic" panose="020B0502020202020204" pitchFamily="34" charset="0"/>
              <a:ea typeface="DejaVu Sans"/>
            </a:endParaRPr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2565400"/>
            <a:ext cx="8845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CaixaDeTexto 1"/>
          <p:cNvSpPr txBox="1">
            <a:spLocks noChangeArrowheads="1"/>
          </p:cNvSpPr>
          <p:nvPr/>
        </p:nvSpPr>
        <p:spPr bwMode="auto">
          <a:xfrm>
            <a:off x="1619250" y="2781300"/>
            <a:ext cx="601345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b="1">
                <a:solidFill>
                  <a:schemeClr val="tx1"/>
                </a:solidFill>
                <a:latin typeface="Century Gothic" pitchFamily="34" charset="0"/>
              </a:rPr>
              <a:t>REDUÇÃO DA PARCELA SUPORTADA PELA UNIÃO</a:t>
            </a:r>
          </a:p>
        </p:txBody>
      </p:sp>
      <p:sp>
        <p:nvSpPr>
          <p:cNvPr id="103430" name="Espaço Reservado para Número de Slide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7690B4-137E-4D9F-A899-F495B4A95D79}" type="slidenum">
              <a:rPr lang="en-US" altLang="pt-BR"/>
              <a:pPr/>
              <a:t>70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308937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70682"/>
            <a:ext cx="8229600" cy="6332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Evolução Institucional recente do MD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382485"/>
            <a:ext cx="8458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800" b="1" dirty="0" smtClean="0"/>
              <a:t>1999: </a:t>
            </a:r>
            <a:r>
              <a:rPr lang="pt-BR" sz="2800" dirty="0" smtClean="0"/>
              <a:t>Criação do Ministério da Defesa</a:t>
            </a:r>
          </a:p>
          <a:p>
            <a:pPr>
              <a:buNone/>
            </a:pPr>
            <a:r>
              <a:rPr lang="pt-BR" sz="2800" b="1" dirty="0" smtClean="0"/>
              <a:t>2005</a:t>
            </a:r>
            <a:r>
              <a:rPr lang="pt-BR" sz="2800" dirty="0" smtClean="0"/>
              <a:t>: Política de Defesa Nacional fixa </a:t>
            </a:r>
            <a:r>
              <a:rPr lang="pt-BR" sz="2800" b="1" dirty="0" smtClean="0"/>
              <a:t>o entorno estratégico</a:t>
            </a:r>
          </a:p>
          <a:p>
            <a:pPr>
              <a:buNone/>
            </a:pPr>
            <a:r>
              <a:rPr lang="pt-BR" sz="2800" b="1" dirty="0" smtClean="0"/>
              <a:t>2008</a:t>
            </a:r>
            <a:r>
              <a:rPr lang="pt-BR" sz="2800" dirty="0" smtClean="0"/>
              <a:t>: Estratégia Nacional de Defesa define </a:t>
            </a:r>
            <a:r>
              <a:rPr lang="pt-BR" sz="2800" b="1" dirty="0" smtClean="0"/>
              <a:t>os setores estratégicos</a:t>
            </a:r>
          </a:p>
          <a:p>
            <a:pPr>
              <a:buNone/>
            </a:pPr>
            <a:r>
              <a:rPr lang="pt-BR" sz="2800" b="1" dirty="0" smtClean="0"/>
              <a:t>2010</a:t>
            </a:r>
            <a:r>
              <a:rPr lang="pt-BR" sz="2800" dirty="0" smtClean="0"/>
              <a:t>: Lei Complementar 136 cria o </a:t>
            </a:r>
            <a:r>
              <a:rPr lang="pt-BR" sz="2800" b="1" dirty="0" smtClean="0"/>
              <a:t>EMCFA</a:t>
            </a:r>
            <a:r>
              <a:rPr lang="pt-BR" sz="2800" dirty="0" smtClean="0"/>
              <a:t> e a </a:t>
            </a:r>
            <a:r>
              <a:rPr lang="pt-BR" sz="2800" b="1" dirty="0" smtClean="0"/>
              <a:t>SEPROD</a:t>
            </a:r>
          </a:p>
          <a:p>
            <a:pPr>
              <a:buNone/>
            </a:pPr>
            <a:r>
              <a:rPr lang="pt-BR" sz="2800" b="1" dirty="0"/>
              <a:t>	</a:t>
            </a:r>
            <a:r>
              <a:rPr lang="pt-BR" sz="2800" b="1" dirty="0" smtClean="0">
                <a:sym typeface="Wingdings" panose="05000000000000000000" pitchFamily="2" charset="2"/>
              </a:rPr>
              <a:t> EMCFA: interoperabilidade</a:t>
            </a:r>
            <a:endParaRPr lang="pt-BR" sz="2800" b="1" dirty="0" smtClean="0"/>
          </a:p>
          <a:p>
            <a:pPr>
              <a:buNone/>
            </a:pPr>
            <a:r>
              <a:rPr lang="pt-BR" sz="2800" b="1" dirty="0" smtClean="0"/>
              <a:t>2012: </a:t>
            </a:r>
            <a:r>
              <a:rPr lang="pt-BR" sz="2800" dirty="0" smtClean="0"/>
              <a:t>Lei 12.598 redefine a base da </a:t>
            </a:r>
            <a:r>
              <a:rPr lang="pt-BR" sz="2800" b="1" dirty="0" smtClean="0"/>
              <a:t>Indústria de Defesa</a:t>
            </a:r>
          </a:p>
          <a:p>
            <a:pPr>
              <a:buNone/>
            </a:pPr>
            <a:r>
              <a:rPr lang="pt-BR" sz="2800" b="1" dirty="0" smtClean="0"/>
              <a:t>2013</a:t>
            </a:r>
            <a:r>
              <a:rPr lang="pt-BR" sz="2800" dirty="0" smtClean="0"/>
              <a:t>: Ministério da Defesa cria a </a:t>
            </a:r>
            <a:r>
              <a:rPr lang="pt-BR" sz="2800" b="1" dirty="0" smtClean="0"/>
              <a:t>Secretaria Geral</a:t>
            </a:r>
            <a:r>
              <a:rPr lang="pt-BR" sz="2800" dirty="0" smtClean="0"/>
              <a:t> e o Instituto </a:t>
            </a:r>
            <a:r>
              <a:rPr lang="pt-BR" sz="2800" dirty="0" err="1" smtClean="0"/>
              <a:t>Pandiá</a:t>
            </a:r>
            <a:r>
              <a:rPr lang="pt-BR" sz="2800" dirty="0" smtClean="0"/>
              <a:t> </a:t>
            </a:r>
            <a:r>
              <a:rPr lang="pt-BR" sz="2800" dirty="0" err="1" smtClean="0"/>
              <a:t>Calógeras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479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068498" y="701677"/>
            <a:ext cx="5607050" cy="5548313"/>
            <a:chOff x="1462088" y="701675"/>
            <a:chExt cx="5607050" cy="5548313"/>
          </a:xfrm>
        </p:grpSpPr>
        <p:pic>
          <p:nvPicPr>
            <p:cNvPr id="2050" name="Imagem 2" descr="MAPA_B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2088" y="701675"/>
              <a:ext cx="5607050" cy="554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CaixaDeTexto 3"/>
            <p:cNvSpPr txBox="1">
              <a:spLocks noChangeArrowheads="1"/>
            </p:cNvSpPr>
            <p:nvPr/>
          </p:nvSpPr>
          <p:spPr bwMode="auto">
            <a:xfrm>
              <a:off x="4025116" y="1859885"/>
              <a:ext cx="9348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ea typeface="ＭＳ Ｐゴシック" panose="020B0600070205080204" pitchFamily="34" charset="-128"/>
                  <a:cs typeface="Arial Black"/>
                </a:rPr>
                <a:t>65.552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ea typeface="ＭＳ Ｐゴシック" panose="020B0600070205080204" pitchFamily="34" charset="-128"/>
                  <a:cs typeface="Arial Black"/>
                </a:rPr>
                <a:t>8,72%</a:t>
              </a:r>
              <a:endParaRPr lang="pt-B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ＭＳ Ｐゴシック" panose="020B0600070205080204" pitchFamily="34" charset="-128"/>
                <a:cs typeface="Arial Black"/>
              </a:endParaRPr>
            </a:p>
          </p:txBody>
        </p:sp>
        <p:sp>
          <p:nvSpPr>
            <p:cNvPr id="4" name="CaixaDeTexto 4"/>
            <p:cNvSpPr txBox="1">
              <a:spLocks noChangeArrowheads="1"/>
            </p:cNvSpPr>
            <p:nvPr/>
          </p:nvSpPr>
          <p:spPr bwMode="auto">
            <a:xfrm>
              <a:off x="5631388" y="2906713"/>
              <a:ext cx="10711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ea typeface="ＭＳ Ｐゴシック" panose="020B0600070205080204" pitchFamily="34" charset="-128"/>
                  <a:cs typeface="Arial Black"/>
                </a:rPr>
                <a:t>107.685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ea typeface="ＭＳ Ｐゴシック" panose="020B0600070205080204" pitchFamily="34" charset="-128"/>
                  <a:cs typeface="Arial Black"/>
                </a:rPr>
                <a:t>14,34%</a:t>
              </a:r>
              <a:endParaRPr lang="pt-B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ＭＳ Ｐゴシック" panose="020B0600070205080204" pitchFamily="34" charset="-128"/>
                <a:cs typeface="Arial Black"/>
              </a:endParaRPr>
            </a:p>
          </p:txBody>
        </p:sp>
        <p:sp>
          <p:nvSpPr>
            <p:cNvPr id="5" name="CaixaDeTexto 5"/>
            <p:cNvSpPr txBox="1">
              <a:spLocks noChangeArrowheads="1"/>
            </p:cNvSpPr>
            <p:nvPr/>
          </p:nvSpPr>
          <p:spPr bwMode="auto">
            <a:xfrm>
              <a:off x="3730246" y="4032252"/>
              <a:ext cx="100380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ea typeface="ＭＳ Ｐゴシック" panose="020B0600070205080204" pitchFamily="34" charset="-128"/>
                  <a:cs typeface="Arial Black"/>
                </a:rPr>
                <a:t>84.807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ea typeface="ＭＳ Ｐゴシック" panose="020B0600070205080204" pitchFamily="34" charset="-128"/>
                  <a:cs typeface="Arial Black"/>
                </a:rPr>
                <a:t>11,29%</a:t>
              </a:r>
              <a:endParaRPr lang="pt-B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ＭＳ Ｐゴシック" panose="020B0600070205080204" pitchFamily="34" charset="-128"/>
                <a:cs typeface="Arial Black"/>
              </a:endParaRPr>
            </a:p>
          </p:txBody>
        </p:sp>
        <p:sp>
          <p:nvSpPr>
            <p:cNvPr id="7" name="CaixaDeTexto 7"/>
            <p:cNvSpPr txBox="1">
              <a:spLocks noChangeArrowheads="1"/>
            </p:cNvSpPr>
            <p:nvPr/>
          </p:nvSpPr>
          <p:spPr bwMode="auto">
            <a:xfrm>
              <a:off x="4212125" y="4964190"/>
              <a:ext cx="8515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ea typeface="ＭＳ Ｐゴシック" panose="020B0600070205080204" pitchFamily="34" charset="-128"/>
                  <a:cs typeface="Arial Black"/>
                </a:rPr>
                <a:t>123.857</a:t>
              </a:r>
            </a:p>
            <a:p>
              <a:pPr algn="ctr">
                <a:defRPr/>
              </a:pPr>
              <a:r>
                <a:rPr lang="pt-BR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ea typeface="ＭＳ Ｐゴシック" panose="020B0600070205080204" pitchFamily="34" charset="-128"/>
                  <a:cs typeface="Arial Black"/>
                </a:rPr>
                <a:t>16,49%</a:t>
              </a:r>
              <a:endParaRPr lang="pt-B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ＭＳ Ｐゴシック" panose="020B0600070205080204" pitchFamily="34" charset="-128"/>
                <a:cs typeface="Arial Black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693782" y="4500408"/>
              <a:ext cx="143608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prstClr val="black"/>
                  </a:solidFill>
                  <a:latin typeface="Arial Black" pitchFamily="34" charset="0"/>
                  <a:ea typeface="ＭＳ Ｐゴシック" panose="020B0600070205080204" pitchFamily="34" charset="-128"/>
                </a:rPr>
                <a:t>368.982</a:t>
              </a:r>
            </a:p>
            <a:p>
              <a:pPr algn="ctr"/>
              <a:r>
                <a:rPr lang="pt-BR" sz="1600" dirty="0" smtClean="0">
                  <a:solidFill>
                    <a:prstClr val="black"/>
                  </a:solidFill>
                  <a:latin typeface="Arial Black" pitchFamily="34" charset="0"/>
                  <a:ea typeface="ＭＳ Ｐゴシック" panose="020B0600070205080204" pitchFamily="34" charset="-128"/>
                </a:rPr>
                <a:t>49,14%</a:t>
              </a:r>
              <a:endParaRPr lang="pt-BR" sz="1600" dirty="0">
                <a:solidFill>
                  <a:prstClr val="black"/>
                </a:solidFill>
                <a:latin typeface="Arial Black" pitchFamily="34" charset="0"/>
                <a:ea typeface="ＭＳ Ｐゴシック" panose="020B0600070205080204" pitchFamily="34" charset="-128"/>
              </a:endParaRPr>
            </a:p>
          </p:txBody>
        </p:sp>
      </p:grp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5207990"/>
              </p:ext>
            </p:extLst>
          </p:nvPr>
        </p:nvGraphicFramePr>
        <p:xfrm>
          <a:off x="304725" y="3395064"/>
          <a:ext cx="4699771" cy="27667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7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01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65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52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2449">
                <a:tc gridSpan="5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EFETIVOS</a:t>
                      </a:r>
                      <a:endParaRPr lang="pt-BR" sz="180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05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05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05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05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449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Arial Black" panose="020B0A04020102020204" pitchFamily="34" charset="0"/>
                        </a:rPr>
                        <a:t>SIT</a:t>
                      </a:r>
                      <a:endParaRPr lang="pt-BR" sz="105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Arial Black" panose="020B0A04020102020204" pitchFamily="34" charset="0"/>
                        </a:rPr>
                        <a:t>MB</a:t>
                      </a:r>
                      <a:endParaRPr lang="pt-BR" sz="105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smtClean="0">
                          <a:latin typeface="Arial Black" panose="020B0A04020102020204" pitchFamily="34" charset="0"/>
                        </a:rPr>
                        <a:t>EB</a:t>
                      </a:r>
                      <a:endParaRPr lang="pt-BR" sz="105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smtClean="0">
                          <a:latin typeface="Arial Black" panose="020B0A04020102020204" pitchFamily="34" charset="0"/>
                          <a:cs typeface="+mn-cs"/>
                        </a:rPr>
                        <a:t>FAB</a:t>
                      </a:r>
                      <a:endParaRPr lang="pt-BR" sz="105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05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960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 smtClean="0">
                          <a:latin typeface="Arial Black" panose="020B0A04020102020204" pitchFamily="34" charset="0"/>
                        </a:rPr>
                        <a:t>ATIVOS</a:t>
                      </a:r>
                      <a:endParaRPr lang="pt-BR" sz="1050" b="1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</a:rPr>
                        <a:t>77.283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</a:rPr>
                        <a:t>228.751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</a:rPr>
                        <a:t>68.963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 Black" panose="020B0A04020102020204" pitchFamily="34" charset="0"/>
                        </a:rPr>
                        <a:t>374.997</a:t>
                      </a:r>
                      <a:endParaRPr lang="pt-BR" sz="1100" b="1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960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 smtClean="0">
                          <a:latin typeface="Arial Black" panose="020B0A04020102020204" pitchFamily="34" charset="0"/>
                        </a:rPr>
                        <a:t>INATIVOS</a:t>
                      </a:r>
                      <a:endParaRPr lang="pt-BR" sz="1050" b="1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47.877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66.233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38.424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152.534</a:t>
                      </a:r>
                      <a:endParaRPr lang="pt-BR" sz="1100" b="1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960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 smtClean="0">
                          <a:latin typeface="Arial Black" panose="020B0A04020102020204" pitchFamily="34" charset="0"/>
                        </a:rPr>
                        <a:t>PENSIONISTAS</a:t>
                      </a:r>
                      <a:endParaRPr lang="pt-BR" sz="1050" b="1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59.825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125.484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33.971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219.280</a:t>
                      </a:r>
                      <a:endParaRPr lang="pt-BR" sz="1100" b="1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960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 smtClean="0">
                          <a:latin typeface="Arial Black" panose="020B0A04020102020204" pitchFamily="34" charset="0"/>
                        </a:rPr>
                        <a:t>ANISTIADOS</a:t>
                      </a:r>
                      <a:endParaRPr lang="pt-BR" sz="1050" b="1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1.012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289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2.771</a:t>
                      </a:r>
                      <a:endParaRPr lang="pt-BR" sz="1100" b="0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 Black" panose="020B0A04020102020204" pitchFamily="34" charset="0"/>
                          <a:cs typeface="Tahoma" pitchFamily="34" charset="0"/>
                        </a:rPr>
                        <a:t>4.072</a:t>
                      </a:r>
                      <a:endParaRPr lang="pt-BR" sz="1100" b="1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449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050" b="1" dirty="0">
                        <a:latin typeface="Arial Black" panose="020B0A04020102020204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185.997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420.757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144.129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750.883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274" y="4446240"/>
            <a:ext cx="1194048" cy="17910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2531" y="150919"/>
            <a:ext cx="8717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</a:rPr>
              <a:t>Efetivo Militar das Forças Armadas</a:t>
            </a:r>
            <a:endParaRPr lang="pt-BR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9805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Win8_Light.potx" id="{E5387C1A-5699-47F6-8577-B65503109946}" vid="{4F6B1FA0-6BD9-4D6D-9FDC-BCD363D75F9F}"/>
    </a:ext>
  </a:extLst>
</a:theme>
</file>

<file path=ppt/theme/theme4.xml><?xml version="1.0" encoding="utf-8"?>
<a:theme xmlns:a="http://schemas.openxmlformats.org/drawingml/2006/main" name="3_Office Theme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Win8_Light.potx" id="{E5387C1A-5699-47F6-8577-B65503109946}" vid="{4F6B1FA0-6BD9-4D6D-9FDC-BCD363D75F9F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6764</TotalTime>
  <Words>3519</Words>
  <Application>Microsoft Office PowerPoint</Application>
  <PresentationFormat>Apresentação na tela (4:3)</PresentationFormat>
  <Paragraphs>745</Paragraphs>
  <Slides>70</Slides>
  <Notes>11</Notes>
  <HiddenSlides>10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70</vt:i4>
      </vt:variant>
    </vt:vector>
  </HeadingPairs>
  <TitlesOfParts>
    <vt:vector size="74" baseType="lpstr">
      <vt:lpstr>Office Theme</vt:lpstr>
      <vt:lpstr>1_Office Theme</vt:lpstr>
      <vt:lpstr>2_Office Theme</vt:lpstr>
      <vt:lpstr>3_Office Theme</vt:lpstr>
      <vt:lpstr>Slide 1</vt:lpstr>
      <vt:lpstr>Slide 2</vt:lpstr>
      <vt:lpstr>ROTEIRO</vt:lpstr>
      <vt:lpstr>ROTEIRO</vt:lpstr>
      <vt:lpstr>Missão do Ministério da Defesa</vt:lpstr>
      <vt:lpstr>Organograma do Ministério da Defesa</vt:lpstr>
      <vt:lpstr>Pessoal do Ministério da Defesa</vt:lpstr>
      <vt:lpstr>Evolução Institucional recente do MD</vt:lpstr>
      <vt:lpstr>Slide 9</vt:lpstr>
      <vt:lpstr>ROTEIRO</vt:lpstr>
      <vt:lpstr>Papel do MD na defesa das fronteiras</vt:lpstr>
      <vt:lpstr>    Papel do MD na Segurança Pública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 evolução dos Documentos de Defesa</vt:lpstr>
      <vt:lpstr>ROTEIRO</vt:lpstr>
      <vt:lpstr>Slide 22</vt:lpstr>
      <vt:lpstr>Slide 23</vt:lpstr>
      <vt:lpstr>Principais conceitos da Defesa</vt:lpstr>
      <vt:lpstr>Slide 25</vt:lpstr>
      <vt:lpstr>ROTEIRO</vt:lpstr>
      <vt:lpstr>  Orçamento </vt:lpstr>
      <vt:lpstr>  Orçamento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Entre outros resultados, os investimentos do PAC em Defesa  </vt:lpstr>
      <vt:lpstr>ROTEIRO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ROTEIRO</vt:lpstr>
      <vt:lpstr>Slide 50</vt:lpstr>
      <vt:lpstr>ROTEIRO</vt:lpstr>
      <vt:lpstr>Slide 52</vt:lpstr>
      <vt:lpstr>ROTEIRO</vt:lpstr>
      <vt:lpstr>Principais ameaças à Defesa Nacional  Análise do cenário prospectivo:</vt:lpstr>
      <vt:lpstr>Principais ameaças à Defesa Nacional  Análise do cenário prospectivo: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lastModifiedBy>LAÍS</cp:lastModifiedBy>
  <cp:revision>841</cp:revision>
  <cp:lastPrinted>2016-11-10T19:53:58Z</cp:lastPrinted>
  <dcterms:created xsi:type="dcterms:W3CDTF">2015-02-08T18:02:41Z</dcterms:created>
  <dcterms:modified xsi:type="dcterms:W3CDTF">2016-11-23T23:46:26Z</dcterms:modified>
</cp:coreProperties>
</file>