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72" r:id="rId6"/>
    <p:sldId id="273" r:id="rId7"/>
    <p:sldId id="268" r:id="rId8"/>
    <p:sldId id="286" r:id="rId9"/>
    <p:sldId id="269" r:id="rId10"/>
    <p:sldId id="271" r:id="rId11"/>
    <p:sldId id="274" r:id="rId12"/>
    <p:sldId id="270" r:id="rId13"/>
    <p:sldId id="287" r:id="rId14"/>
    <p:sldId id="275" r:id="rId15"/>
    <p:sldId id="289" r:id="rId16"/>
    <p:sldId id="282" r:id="rId17"/>
    <p:sldId id="285" r:id="rId18"/>
    <p:sldId id="283" r:id="rId19"/>
    <p:sldId id="284" r:id="rId20"/>
    <p:sldId id="279" r:id="rId2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0731-BDB9-421B-9DA1-734D99372043}" type="datetimeFigureOut">
              <a:rPr lang="pt-BR" smtClean="0"/>
              <a:t>13/08/2015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C271-A7E0-451C-867B-BF34604F35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2314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0731-BDB9-421B-9DA1-734D99372043}" type="datetimeFigureOut">
              <a:rPr lang="pt-BR" smtClean="0"/>
              <a:t>13/08/2015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C271-A7E0-451C-867B-BF34604F35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6846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0731-BDB9-421B-9DA1-734D99372043}" type="datetimeFigureOut">
              <a:rPr lang="pt-BR" smtClean="0"/>
              <a:t>13/08/2015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C271-A7E0-451C-867B-BF34604F35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2422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0731-BDB9-421B-9DA1-734D99372043}" type="datetimeFigureOut">
              <a:rPr lang="pt-BR" smtClean="0"/>
              <a:t>13/08/2015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C271-A7E0-451C-867B-BF34604F35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266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0731-BDB9-421B-9DA1-734D99372043}" type="datetimeFigureOut">
              <a:rPr lang="pt-BR" smtClean="0"/>
              <a:t>13/08/2015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C271-A7E0-451C-867B-BF34604F35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1986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0731-BDB9-421B-9DA1-734D99372043}" type="datetimeFigureOut">
              <a:rPr lang="pt-BR" smtClean="0"/>
              <a:t>13/08/2015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C271-A7E0-451C-867B-BF34604F35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6887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0731-BDB9-421B-9DA1-734D99372043}" type="datetimeFigureOut">
              <a:rPr lang="pt-BR" smtClean="0"/>
              <a:t>13/08/2015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C271-A7E0-451C-867B-BF34604F35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651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0731-BDB9-421B-9DA1-734D99372043}" type="datetimeFigureOut">
              <a:rPr lang="pt-BR" smtClean="0"/>
              <a:t>13/08/2015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C271-A7E0-451C-867B-BF34604F35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8165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0731-BDB9-421B-9DA1-734D99372043}" type="datetimeFigureOut">
              <a:rPr lang="pt-BR" smtClean="0"/>
              <a:t>13/08/2015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C271-A7E0-451C-867B-BF34604F35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067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0731-BDB9-421B-9DA1-734D99372043}" type="datetimeFigureOut">
              <a:rPr lang="pt-BR" smtClean="0"/>
              <a:t>13/08/2015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C271-A7E0-451C-867B-BF34604F35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451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0731-BDB9-421B-9DA1-734D99372043}" type="datetimeFigureOut">
              <a:rPr lang="pt-BR" smtClean="0"/>
              <a:t>13/08/2015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C271-A7E0-451C-867B-BF34604F35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492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90731-BDB9-421B-9DA1-734D99372043}" type="datetimeFigureOut">
              <a:rPr lang="pt-BR" smtClean="0"/>
              <a:t>13/08/2015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7C271-A7E0-451C-867B-BF34604F35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775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2286000"/>
            <a:ext cx="7772400" cy="1143000"/>
          </a:xfrm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232900" cy="6858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60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+mn-cs"/>
            </a:endParaRPr>
          </a:p>
        </p:txBody>
      </p:sp>
      <p:pic>
        <p:nvPicPr>
          <p:cNvPr id="2053" name="Picture 8" descr="C:\DEISI\logoembrap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50326"/>
            <a:ext cx="2304256" cy="84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2143125" y="2803525"/>
            <a:ext cx="7000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pt-BR" sz="120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endParaRPr lang="pt-BR" sz="120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endParaRPr lang="pt-BR" sz="120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2056" name="Picture 1" descr="H:\LOGOS\assinatu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5488" y="908720"/>
            <a:ext cx="1054904" cy="1314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140968"/>
            <a:ext cx="3837806" cy="2499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848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2286000"/>
            <a:ext cx="7772400" cy="1143000"/>
          </a:xfrm>
        </p:spPr>
        <p:txBody>
          <a:bodyPr/>
          <a:lstStyle/>
          <a:p>
            <a:pPr eaLnBrk="1" hangingPunct="1"/>
            <a:endParaRPr lang="pt-BR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232900" cy="6858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14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74262" y="1196752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 sz="2800" b="1" dirty="0" smtClean="0">
              <a:solidFill>
                <a:srgbClr val="0070C0"/>
              </a:solidFill>
            </a:endParaRPr>
          </a:p>
        </p:txBody>
      </p:sp>
      <p:pic>
        <p:nvPicPr>
          <p:cNvPr id="7170" name="Picture 2" descr="C:\Users\Curcio\Documents\a gustavo curcio\aa PESQUISA atual\aaa biomas\a6 Pantanal\FOTOS\aa plantio experimento nosso 25 fevereiro 2 março 2015\101NIKON eu\DSCN2976 aspecto do plantio em ger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35" y="1096828"/>
            <a:ext cx="7525202" cy="56445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429139" y="116632"/>
            <a:ext cx="639162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IMPLANTAÇÃO DE SISTEMAS FLORESTAIS</a:t>
            </a:r>
          </a:p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EM ÁREAS DE USO RESTRITO – PANTANAL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391431" y="5157192"/>
            <a:ext cx="24488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ÁREA EXPERIMENTAL</a:t>
            </a:r>
          </a:p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Corumbá - MS</a:t>
            </a:r>
          </a:p>
        </p:txBody>
      </p:sp>
    </p:spTree>
    <p:extLst>
      <p:ext uri="{BB962C8B-B14F-4D97-AF65-F5344CB8AC3E}">
        <p14:creationId xmlns:p14="http://schemas.microsoft.com/office/powerpoint/2010/main" val="267091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2286000"/>
            <a:ext cx="7772400" cy="1143000"/>
          </a:xfrm>
        </p:spPr>
        <p:txBody>
          <a:bodyPr/>
          <a:lstStyle/>
          <a:p>
            <a:pPr eaLnBrk="1" hangingPunct="1"/>
            <a:endParaRPr lang="pt-BR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232900" cy="6858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14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74262" y="1196752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 sz="2800" b="1" dirty="0" smtClean="0">
              <a:solidFill>
                <a:srgbClr val="0070C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45733" y="260648"/>
            <a:ext cx="6958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IMPLANTAÇÃO DE APP NASCENTE - CERRADO</a:t>
            </a:r>
            <a:endParaRPr lang="pt-BR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Curcio\Documents\a gustavo curcio\aa PESQUISA atual\aaa biomas\a2 Cerrado\FOTOS e figuras pedosseq\a leitura de experimentos\cabeceira\monitoramento            6 meses          12 meses\b 12 meses\101NIKON\DSCN7594 aspecto da cabecei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10" y="999587"/>
            <a:ext cx="7502306" cy="56273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391431" y="5157192"/>
            <a:ext cx="24488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ÁREA EXPERIMENTAL</a:t>
            </a:r>
          </a:p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DF</a:t>
            </a:r>
          </a:p>
        </p:txBody>
      </p:sp>
    </p:spTree>
    <p:extLst>
      <p:ext uri="{BB962C8B-B14F-4D97-AF65-F5344CB8AC3E}">
        <p14:creationId xmlns:p14="http://schemas.microsoft.com/office/powerpoint/2010/main" val="195763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2286000"/>
            <a:ext cx="7772400" cy="1143000"/>
          </a:xfrm>
        </p:spPr>
        <p:txBody>
          <a:bodyPr/>
          <a:lstStyle/>
          <a:p>
            <a:pPr eaLnBrk="1" hangingPunct="1"/>
            <a:endParaRPr lang="pt-BR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232900" cy="6858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14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 Box 7"/>
          <p:cNvSpPr txBox="1">
            <a:spLocks noChangeArrowheads="1"/>
          </p:cNvSpPr>
          <p:nvPr/>
        </p:nvSpPr>
        <p:spPr bwMode="auto">
          <a:xfrm>
            <a:off x="1571093" y="188640"/>
            <a:ext cx="610769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PESQUISA EM SISTEMAS SILVIPASTORIS </a:t>
            </a:r>
          </a:p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E RECUPERAÇÃO DE APPs - PAMPA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74262" y="1196752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 sz="2800" b="1" dirty="0" smtClean="0">
              <a:solidFill>
                <a:srgbClr val="0070C0"/>
              </a:solidFill>
            </a:endParaRPr>
          </a:p>
        </p:txBody>
      </p:sp>
      <p:pic>
        <p:nvPicPr>
          <p:cNvPr id="10" name="Imagem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7743037" cy="5184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391432" y="5889466"/>
            <a:ext cx="24488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ÁREA EXPERIMENTAL</a:t>
            </a:r>
          </a:p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Dom Pedrito - RS</a:t>
            </a:r>
          </a:p>
        </p:txBody>
      </p:sp>
    </p:spTree>
    <p:extLst>
      <p:ext uri="{BB962C8B-B14F-4D97-AF65-F5344CB8AC3E}">
        <p14:creationId xmlns:p14="http://schemas.microsoft.com/office/powerpoint/2010/main" val="136896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2286000"/>
            <a:ext cx="7772400" cy="1143000"/>
          </a:xfrm>
        </p:spPr>
        <p:txBody>
          <a:bodyPr/>
          <a:lstStyle/>
          <a:p>
            <a:pPr eaLnBrk="1" hangingPunct="1"/>
            <a:endParaRPr lang="pt-BR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-13529"/>
            <a:ext cx="9232900" cy="6858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60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+mn-cs"/>
            </a:endParaRP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2143125" y="2803525"/>
            <a:ext cx="7000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pt-BR" sz="120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endParaRPr lang="pt-BR" sz="120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endParaRPr lang="pt-BR" sz="120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8" name="Caixa de Texto 2"/>
          <p:cNvSpPr txBox="1">
            <a:spLocks noChangeArrowheads="1"/>
          </p:cNvSpPr>
          <p:nvPr/>
        </p:nvSpPr>
        <p:spPr bwMode="auto">
          <a:xfrm>
            <a:off x="2760315" y="2010006"/>
            <a:ext cx="3678381" cy="3921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b="1" dirty="0" smtClean="0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FORMAÇÃO DE PARCERIAS</a:t>
            </a:r>
            <a:endParaRPr lang="pt-BR" b="1" dirty="0">
              <a:solidFill>
                <a:srgbClr val="0070C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Caixa de Texto 2"/>
          <p:cNvSpPr txBox="1">
            <a:spLocks noChangeArrowheads="1"/>
          </p:cNvSpPr>
          <p:nvPr/>
        </p:nvSpPr>
        <p:spPr bwMode="auto">
          <a:xfrm>
            <a:off x="4699837" y="3707682"/>
            <a:ext cx="2392443" cy="3921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b="1" dirty="0" smtClean="0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PRODUTOR RURAL</a:t>
            </a:r>
            <a:endParaRPr lang="pt-BR" b="1" dirty="0">
              <a:solidFill>
                <a:srgbClr val="0070C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Caixa de Texto 2"/>
          <p:cNvSpPr txBox="1">
            <a:spLocks noChangeArrowheads="1"/>
          </p:cNvSpPr>
          <p:nvPr/>
        </p:nvSpPr>
        <p:spPr bwMode="auto">
          <a:xfrm>
            <a:off x="2118216" y="3707682"/>
            <a:ext cx="2392443" cy="3921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b="1" dirty="0" smtClean="0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INSTITUIÇÕES </a:t>
            </a:r>
            <a:endParaRPr lang="pt-BR" b="1" dirty="0">
              <a:solidFill>
                <a:srgbClr val="0070C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Caixa de Texto 2"/>
          <p:cNvSpPr txBox="1">
            <a:spLocks noChangeArrowheads="1"/>
          </p:cNvSpPr>
          <p:nvPr/>
        </p:nvSpPr>
        <p:spPr bwMode="auto">
          <a:xfrm>
            <a:off x="2567216" y="260648"/>
            <a:ext cx="4309040" cy="3921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b="1" dirty="0" smtClean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rPr>
              <a:t>PLANO PARA REVEGETAÇÃO NATIVA</a:t>
            </a:r>
            <a:endParaRPr lang="pt-BR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Seta para baixo 12"/>
          <p:cNvSpPr/>
          <p:nvPr/>
        </p:nvSpPr>
        <p:spPr>
          <a:xfrm>
            <a:off x="4553046" y="836712"/>
            <a:ext cx="306986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baixo 13"/>
          <p:cNvSpPr/>
          <p:nvPr/>
        </p:nvSpPr>
        <p:spPr>
          <a:xfrm>
            <a:off x="3616942" y="2564904"/>
            <a:ext cx="306986" cy="978408"/>
          </a:xfrm>
          <a:prstGeom prst="downArrow">
            <a:avLst/>
          </a:prstGeom>
          <a:scene3d>
            <a:camera prst="orthographicFront">
              <a:rot lat="0" lon="10800000" rev="19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para baixo 14"/>
          <p:cNvSpPr/>
          <p:nvPr/>
        </p:nvSpPr>
        <p:spPr>
          <a:xfrm rot="1200000">
            <a:off x="5220072" y="2564904"/>
            <a:ext cx="306986" cy="978408"/>
          </a:xfrm>
          <a:prstGeom prst="downArrow">
            <a:avLst/>
          </a:prstGeom>
          <a:scene3d>
            <a:camera prst="orthographicFront">
              <a:rot lat="0" lon="10800000" rev="3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eta em curva para a esquerda 2"/>
          <p:cNvSpPr/>
          <p:nvPr/>
        </p:nvSpPr>
        <p:spPr>
          <a:xfrm>
            <a:off x="7152848" y="4013048"/>
            <a:ext cx="731520" cy="179221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Seta em curva para a direita 3"/>
          <p:cNvSpPr/>
          <p:nvPr/>
        </p:nvSpPr>
        <p:spPr>
          <a:xfrm>
            <a:off x="1331640" y="4013048"/>
            <a:ext cx="731520" cy="179221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Caixa de Texto 2"/>
          <p:cNvSpPr txBox="1">
            <a:spLocks noChangeArrowheads="1"/>
          </p:cNvSpPr>
          <p:nvPr/>
        </p:nvSpPr>
        <p:spPr bwMode="auto">
          <a:xfrm>
            <a:off x="2771800" y="5538398"/>
            <a:ext cx="3678381" cy="72943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b="1" dirty="0">
                <a:solidFill>
                  <a:srgbClr val="00B050"/>
                </a:solidFill>
                <a:ea typeface="Calibri"/>
                <a:cs typeface="Times New Roman"/>
              </a:rPr>
              <a:t>RECUPERAÇÃO DA VEGETAÇÃO NATIVA</a:t>
            </a:r>
            <a:endParaRPr lang="pt-BR" b="1" dirty="0">
              <a:solidFill>
                <a:srgbClr val="00B05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624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2286000"/>
            <a:ext cx="7772400" cy="1143000"/>
          </a:xfrm>
        </p:spPr>
        <p:txBody>
          <a:bodyPr/>
          <a:lstStyle/>
          <a:p>
            <a:pPr eaLnBrk="1" hangingPunct="1"/>
            <a:endParaRPr lang="pt-BR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232900" cy="6858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14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74262" y="1196752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 sz="2800" b="1" dirty="0" smtClean="0">
              <a:solidFill>
                <a:srgbClr val="0070C0"/>
              </a:solidFill>
            </a:endParaRPr>
          </a:p>
        </p:txBody>
      </p:sp>
      <p:pic>
        <p:nvPicPr>
          <p:cNvPr id="16" name="Picture 1029" descr="C:\palestras\MAPAMA~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1181100"/>
            <a:ext cx="7931150" cy="529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030"/>
          <p:cNvSpPr txBox="1">
            <a:spLocks noChangeArrowheads="1"/>
          </p:cNvSpPr>
          <p:nvPr/>
        </p:nvSpPr>
        <p:spPr bwMode="auto">
          <a:xfrm>
            <a:off x="2480824" y="332656"/>
            <a:ext cx="46373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 b="1" dirty="0" smtClean="0">
                <a:solidFill>
                  <a:srgbClr val="FF0000"/>
                </a:solidFill>
              </a:rPr>
              <a:t>UNIDADES FITOGEOGRÁFICAS</a:t>
            </a:r>
            <a:endParaRPr lang="pt-BR" altLang="pt-BR" sz="2800" b="1" dirty="0">
              <a:solidFill>
                <a:srgbClr val="FF0000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411760" y="764704"/>
            <a:ext cx="5173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ESPÉCIES CARACTERÍSTICAS DAS UNIDADES 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6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2286000"/>
            <a:ext cx="7772400" cy="1143000"/>
          </a:xfrm>
        </p:spPr>
        <p:txBody>
          <a:bodyPr/>
          <a:lstStyle/>
          <a:p>
            <a:pPr eaLnBrk="1" hangingPunct="1"/>
            <a:endParaRPr lang="pt-BR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-13529"/>
            <a:ext cx="9232900" cy="6858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60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+mn-cs"/>
            </a:endParaRP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2143125" y="2803525"/>
            <a:ext cx="7000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pt-BR" sz="120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endParaRPr lang="pt-BR" sz="120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endParaRPr lang="pt-BR" sz="120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8" name="Caixa de Texto 2"/>
          <p:cNvSpPr txBox="1">
            <a:spLocks noChangeArrowheads="1"/>
          </p:cNvSpPr>
          <p:nvPr/>
        </p:nvSpPr>
        <p:spPr bwMode="auto">
          <a:xfrm>
            <a:off x="5292080" y="2924944"/>
            <a:ext cx="3248918" cy="72943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b="1" dirty="0" smtClean="0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TIPOS DE SOLOS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b="1" dirty="0" smtClean="0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REGIMES HIDRICOS</a:t>
            </a:r>
            <a:endParaRPr lang="pt-BR" b="1" dirty="0">
              <a:solidFill>
                <a:srgbClr val="0070C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Caixa de Texto 2"/>
          <p:cNvSpPr txBox="1">
            <a:spLocks noChangeArrowheads="1"/>
          </p:cNvSpPr>
          <p:nvPr/>
        </p:nvSpPr>
        <p:spPr bwMode="auto">
          <a:xfrm>
            <a:off x="4699837" y="1628800"/>
            <a:ext cx="3328547" cy="3921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b="1" dirty="0" smtClean="0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CARACTERÍSTICAS DO AMBIENTE </a:t>
            </a:r>
            <a:endParaRPr lang="pt-BR" b="1" dirty="0">
              <a:solidFill>
                <a:srgbClr val="0070C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Caixa de Texto 2"/>
          <p:cNvSpPr txBox="1">
            <a:spLocks noChangeArrowheads="1"/>
          </p:cNvSpPr>
          <p:nvPr/>
        </p:nvSpPr>
        <p:spPr bwMode="auto">
          <a:xfrm>
            <a:off x="1104949" y="1628800"/>
            <a:ext cx="3467051" cy="41088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b="1" dirty="0" smtClean="0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CARACTERÍSTICAS PRÓPRIAS</a:t>
            </a:r>
            <a:endParaRPr lang="pt-BR" b="1" dirty="0">
              <a:solidFill>
                <a:srgbClr val="0070C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Caixa de Texto 2"/>
          <p:cNvSpPr txBox="1">
            <a:spLocks noChangeArrowheads="1"/>
          </p:cNvSpPr>
          <p:nvPr/>
        </p:nvSpPr>
        <p:spPr bwMode="auto">
          <a:xfrm>
            <a:off x="2567216" y="260648"/>
            <a:ext cx="4309040" cy="41088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b="1" dirty="0" smtClean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rPr>
              <a:t>ESCOLHA DE ESPÉCIES</a:t>
            </a:r>
            <a:endParaRPr lang="pt-BR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Seta para baixo 12"/>
          <p:cNvSpPr/>
          <p:nvPr/>
        </p:nvSpPr>
        <p:spPr>
          <a:xfrm rot="-1920000">
            <a:off x="6648942" y="2094747"/>
            <a:ext cx="337665" cy="7674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baixo 13"/>
          <p:cNvSpPr/>
          <p:nvPr/>
        </p:nvSpPr>
        <p:spPr>
          <a:xfrm>
            <a:off x="3616942" y="651204"/>
            <a:ext cx="306986" cy="978408"/>
          </a:xfrm>
          <a:prstGeom prst="downArrow">
            <a:avLst/>
          </a:prstGeom>
          <a:scene3d>
            <a:camera prst="orthographicFront">
              <a:rot lat="0" lon="10800000" rev="19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para baixo 14"/>
          <p:cNvSpPr/>
          <p:nvPr/>
        </p:nvSpPr>
        <p:spPr>
          <a:xfrm rot="1200000">
            <a:off x="5220072" y="651204"/>
            <a:ext cx="306986" cy="978408"/>
          </a:xfrm>
          <a:prstGeom prst="downArrow">
            <a:avLst/>
          </a:prstGeom>
          <a:scene3d>
            <a:camera prst="orthographicFront">
              <a:rot lat="0" lon="10800000" rev="3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 de Texto 2"/>
          <p:cNvSpPr txBox="1">
            <a:spLocks noChangeArrowheads="1"/>
          </p:cNvSpPr>
          <p:nvPr/>
        </p:nvSpPr>
        <p:spPr bwMode="auto">
          <a:xfrm>
            <a:off x="395536" y="2957063"/>
            <a:ext cx="3248918" cy="72943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GRUPOS SUCESSIONAIS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E APLICAÇÕES</a:t>
            </a:r>
            <a:endParaRPr lang="pt-BR" b="1" dirty="0">
              <a:solidFill>
                <a:srgbClr val="0070C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Seta para baixo 17"/>
          <p:cNvSpPr/>
          <p:nvPr/>
        </p:nvSpPr>
        <p:spPr>
          <a:xfrm rot="1920000">
            <a:off x="2445425" y="2092011"/>
            <a:ext cx="337665" cy="7674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" name="Grupo 18"/>
          <p:cNvGrpSpPr/>
          <p:nvPr/>
        </p:nvGrpSpPr>
        <p:grpSpPr>
          <a:xfrm>
            <a:off x="4707999" y="4067699"/>
            <a:ext cx="1914788" cy="2650357"/>
            <a:chOff x="2625633" y="1052736"/>
            <a:chExt cx="2830687" cy="3828027"/>
          </a:xfrm>
        </p:grpSpPr>
        <p:pic>
          <p:nvPicPr>
            <p:cNvPr id="24" name="Imagem 2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1000" contrast="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4" t="2540" r="24013" b="1693"/>
            <a:stretch/>
          </p:blipFill>
          <p:spPr>
            <a:xfrm>
              <a:off x="2625633" y="1052736"/>
              <a:ext cx="2830687" cy="38280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883944" y="2418330"/>
              <a:ext cx="2414829" cy="1256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pt-BR" altLang="pt-BR" sz="2000" b="1" dirty="0" smtClean="0">
                  <a:solidFill>
                    <a:schemeClr val="bg1"/>
                  </a:solidFill>
                  <a:latin typeface="+mj-lt"/>
                </a:rPr>
                <a:t>SOLO</a:t>
              </a:r>
            </a:p>
            <a:p>
              <a:pPr algn="ctr" eaLnBrk="1" hangingPunct="1"/>
              <a:r>
                <a:rPr lang="pt-BR" altLang="pt-BR" sz="2000" b="1" dirty="0" smtClean="0">
                  <a:solidFill>
                    <a:schemeClr val="bg1"/>
                  </a:solidFill>
                  <a:latin typeface="+mj-lt"/>
                </a:rPr>
                <a:t>NÃO </a:t>
              </a:r>
            </a:p>
            <a:p>
              <a:pPr algn="ctr" eaLnBrk="1" hangingPunct="1"/>
              <a:r>
                <a:rPr lang="pt-BR" altLang="pt-BR" sz="2000" b="1" dirty="0" smtClean="0">
                  <a:solidFill>
                    <a:schemeClr val="bg1"/>
                  </a:solidFill>
                  <a:latin typeface="+mj-lt"/>
                </a:rPr>
                <a:t>HIDROMÓRFICO</a:t>
              </a:r>
              <a:endParaRPr lang="pt-BR" altLang="pt-BR" sz="2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4591412" y="4602421"/>
              <a:ext cx="817853" cy="246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pt-BR" altLang="pt-BR" sz="1000" b="1" dirty="0" smtClean="0">
                  <a:solidFill>
                    <a:schemeClr val="bg1"/>
                  </a:solidFill>
                  <a:latin typeface="+mj-lt"/>
                </a:rPr>
                <a:t>Curcio. G. R.</a:t>
              </a:r>
              <a:endParaRPr lang="pt-BR" altLang="pt-BR" sz="1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6918979" y="4069328"/>
            <a:ext cx="2165323" cy="2640841"/>
            <a:chOff x="5648297" y="1325857"/>
            <a:chExt cx="3645726" cy="3638209"/>
          </a:xfrm>
        </p:grpSpPr>
        <p:pic>
          <p:nvPicPr>
            <p:cNvPr id="21" name="Imagem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71" r="15008" b="5900"/>
            <a:stretch/>
          </p:blipFill>
          <p:spPr>
            <a:xfrm>
              <a:off x="5648297" y="1325857"/>
              <a:ext cx="3645726" cy="36382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5978300" y="2683969"/>
              <a:ext cx="2750277" cy="83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pt-BR" altLang="pt-BR" sz="2000" b="1" dirty="0" smtClean="0">
                  <a:solidFill>
                    <a:schemeClr val="bg1"/>
                  </a:solidFill>
                  <a:latin typeface="+mj-lt"/>
                </a:rPr>
                <a:t>SOLO</a:t>
              </a:r>
            </a:p>
            <a:p>
              <a:pPr algn="ctr" eaLnBrk="1" hangingPunct="1"/>
              <a:r>
                <a:rPr lang="pt-BR" altLang="pt-BR" sz="2000" b="1" dirty="0" smtClean="0">
                  <a:solidFill>
                    <a:schemeClr val="bg1"/>
                  </a:solidFill>
                  <a:latin typeface="+mj-lt"/>
                </a:rPr>
                <a:t>HIDROMÓRFICO</a:t>
              </a:r>
              <a:endParaRPr lang="pt-BR" altLang="pt-BR" sz="2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8313604" y="4690350"/>
              <a:ext cx="840443" cy="230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pt-BR" altLang="pt-BR" sz="1000" b="1" dirty="0" smtClean="0">
                  <a:solidFill>
                    <a:schemeClr val="bg1"/>
                  </a:solidFill>
                  <a:latin typeface="+mj-lt"/>
                </a:rPr>
                <a:t>Curcio. G. R.</a:t>
              </a:r>
              <a:endParaRPr lang="pt-BR" altLang="pt-BR" sz="1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7" name="Caixa de Texto 2"/>
          <p:cNvSpPr txBox="1">
            <a:spLocks noChangeArrowheads="1"/>
          </p:cNvSpPr>
          <p:nvPr/>
        </p:nvSpPr>
        <p:spPr bwMode="auto">
          <a:xfrm>
            <a:off x="395536" y="5178358"/>
            <a:ext cx="1152128" cy="41088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A</a:t>
            </a:r>
            <a:r>
              <a:rPr lang="pt-BR" b="1" dirty="0" smtClean="0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PP</a:t>
            </a:r>
            <a:endParaRPr lang="pt-BR" b="1" dirty="0">
              <a:solidFill>
                <a:srgbClr val="0070C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1" name="Caixa de Texto 2"/>
          <p:cNvSpPr txBox="1">
            <a:spLocks noChangeArrowheads="1"/>
          </p:cNvSpPr>
          <p:nvPr/>
        </p:nvSpPr>
        <p:spPr bwMode="auto">
          <a:xfrm>
            <a:off x="2411760" y="5178358"/>
            <a:ext cx="1152128" cy="3921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ARL</a:t>
            </a:r>
            <a:endParaRPr lang="pt-BR" b="1" dirty="0">
              <a:solidFill>
                <a:srgbClr val="0070C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2" name="Seta para baixo 31"/>
          <p:cNvSpPr/>
          <p:nvPr/>
        </p:nvSpPr>
        <p:spPr>
          <a:xfrm rot="-1920000">
            <a:off x="2589441" y="4038963"/>
            <a:ext cx="337665" cy="7674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Seta para baixo 32"/>
          <p:cNvSpPr/>
          <p:nvPr/>
        </p:nvSpPr>
        <p:spPr>
          <a:xfrm rot="1920000">
            <a:off x="1005265" y="4036227"/>
            <a:ext cx="337665" cy="7674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275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7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2286000"/>
            <a:ext cx="7772400" cy="1143000"/>
          </a:xfrm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232900" cy="6858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14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2" descr="C:\meus documentos\pesquisa\PESQUISA\biomas\a4 Amazônico\apresentação Belém\MAPA_SO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89038"/>
            <a:ext cx="3602037" cy="54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 descr="C:\meus documentos\pesquisa\PESQUISA\biomas\a4 Amazônico\apresentação Belém\MAPA_SO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96975"/>
            <a:ext cx="360045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orma livre 13"/>
          <p:cNvSpPr/>
          <p:nvPr/>
        </p:nvSpPr>
        <p:spPr>
          <a:xfrm>
            <a:off x="5956300" y="3825875"/>
            <a:ext cx="2460625" cy="2859088"/>
          </a:xfrm>
          <a:custGeom>
            <a:avLst/>
            <a:gdLst>
              <a:gd name="connsiteX0" fmla="*/ 6626 w 2460487"/>
              <a:gd name="connsiteY0" fmla="*/ 1462156 h 2860260"/>
              <a:gd name="connsiteX1" fmla="*/ 72887 w 2460487"/>
              <a:gd name="connsiteY1" fmla="*/ 1382643 h 2860260"/>
              <a:gd name="connsiteX2" fmla="*/ 125896 w 2460487"/>
              <a:gd name="connsiteY2" fmla="*/ 1342887 h 2860260"/>
              <a:gd name="connsiteX3" fmla="*/ 192157 w 2460487"/>
              <a:gd name="connsiteY3" fmla="*/ 1342887 h 2860260"/>
              <a:gd name="connsiteX4" fmla="*/ 311426 w 2460487"/>
              <a:gd name="connsiteY4" fmla="*/ 1395896 h 2860260"/>
              <a:gd name="connsiteX5" fmla="*/ 377687 w 2460487"/>
              <a:gd name="connsiteY5" fmla="*/ 1435652 h 2860260"/>
              <a:gd name="connsiteX6" fmla="*/ 443948 w 2460487"/>
              <a:gd name="connsiteY6" fmla="*/ 1462156 h 2860260"/>
              <a:gd name="connsiteX7" fmla="*/ 470452 w 2460487"/>
              <a:gd name="connsiteY7" fmla="*/ 1462156 h 2860260"/>
              <a:gd name="connsiteX8" fmla="*/ 536713 w 2460487"/>
              <a:gd name="connsiteY8" fmla="*/ 1462156 h 2860260"/>
              <a:gd name="connsiteX9" fmla="*/ 563218 w 2460487"/>
              <a:gd name="connsiteY9" fmla="*/ 1488661 h 2860260"/>
              <a:gd name="connsiteX10" fmla="*/ 602974 w 2460487"/>
              <a:gd name="connsiteY10" fmla="*/ 1541669 h 2860260"/>
              <a:gd name="connsiteX11" fmla="*/ 788505 w 2460487"/>
              <a:gd name="connsiteY11" fmla="*/ 1541669 h 2860260"/>
              <a:gd name="connsiteX12" fmla="*/ 881270 w 2460487"/>
              <a:gd name="connsiteY12" fmla="*/ 1488661 h 2860260"/>
              <a:gd name="connsiteX13" fmla="*/ 907774 w 2460487"/>
              <a:gd name="connsiteY13" fmla="*/ 1448904 h 2860260"/>
              <a:gd name="connsiteX14" fmla="*/ 987287 w 2460487"/>
              <a:gd name="connsiteY14" fmla="*/ 1236869 h 2860260"/>
              <a:gd name="connsiteX15" fmla="*/ 1027044 w 2460487"/>
              <a:gd name="connsiteY15" fmla="*/ 1157356 h 2860260"/>
              <a:gd name="connsiteX16" fmla="*/ 1040296 w 2460487"/>
              <a:gd name="connsiteY16" fmla="*/ 1091096 h 2860260"/>
              <a:gd name="connsiteX17" fmla="*/ 1000539 w 2460487"/>
              <a:gd name="connsiteY17" fmla="*/ 1011582 h 2860260"/>
              <a:gd name="connsiteX18" fmla="*/ 974035 w 2460487"/>
              <a:gd name="connsiteY18" fmla="*/ 985078 h 2860260"/>
              <a:gd name="connsiteX19" fmla="*/ 960783 w 2460487"/>
              <a:gd name="connsiteY19" fmla="*/ 971826 h 2860260"/>
              <a:gd name="connsiteX20" fmla="*/ 987287 w 2460487"/>
              <a:gd name="connsiteY20" fmla="*/ 958574 h 2860260"/>
              <a:gd name="connsiteX21" fmla="*/ 1000539 w 2460487"/>
              <a:gd name="connsiteY21" fmla="*/ 918817 h 2860260"/>
              <a:gd name="connsiteX22" fmla="*/ 1013791 w 2460487"/>
              <a:gd name="connsiteY22" fmla="*/ 905565 h 2860260"/>
              <a:gd name="connsiteX23" fmla="*/ 1040296 w 2460487"/>
              <a:gd name="connsiteY23" fmla="*/ 879061 h 2860260"/>
              <a:gd name="connsiteX24" fmla="*/ 1133061 w 2460487"/>
              <a:gd name="connsiteY24" fmla="*/ 918817 h 2860260"/>
              <a:gd name="connsiteX25" fmla="*/ 1172818 w 2460487"/>
              <a:gd name="connsiteY25" fmla="*/ 932069 h 2860260"/>
              <a:gd name="connsiteX26" fmla="*/ 1199322 w 2460487"/>
              <a:gd name="connsiteY26" fmla="*/ 945322 h 2860260"/>
              <a:gd name="connsiteX27" fmla="*/ 1239078 w 2460487"/>
              <a:gd name="connsiteY27" fmla="*/ 945322 h 2860260"/>
              <a:gd name="connsiteX28" fmla="*/ 1318591 w 2460487"/>
              <a:gd name="connsiteY28" fmla="*/ 879061 h 2860260"/>
              <a:gd name="connsiteX29" fmla="*/ 1358348 w 2460487"/>
              <a:gd name="connsiteY29" fmla="*/ 826052 h 2860260"/>
              <a:gd name="connsiteX30" fmla="*/ 1437861 w 2460487"/>
              <a:gd name="connsiteY30" fmla="*/ 826052 h 2860260"/>
              <a:gd name="connsiteX31" fmla="*/ 1490870 w 2460487"/>
              <a:gd name="connsiteY31" fmla="*/ 852556 h 2860260"/>
              <a:gd name="connsiteX32" fmla="*/ 1490870 w 2460487"/>
              <a:gd name="connsiteY32" fmla="*/ 839304 h 2860260"/>
              <a:gd name="connsiteX33" fmla="*/ 1490870 w 2460487"/>
              <a:gd name="connsiteY33" fmla="*/ 786296 h 2860260"/>
              <a:gd name="connsiteX34" fmla="*/ 1477618 w 2460487"/>
              <a:gd name="connsiteY34" fmla="*/ 733287 h 2860260"/>
              <a:gd name="connsiteX35" fmla="*/ 1477618 w 2460487"/>
              <a:gd name="connsiteY35" fmla="*/ 706782 h 2860260"/>
              <a:gd name="connsiteX36" fmla="*/ 1543878 w 2460487"/>
              <a:gd name="connsiteY36" fmla="*/ 640522 h 2860260"/>
              <a:gd name="connsiteX37" fmla="*/ 1636644 w 2460487"/>
              <a:gd name="connsiteY37" fmla="*/ 653774 h 2860260"/>
              <a:gd name="connsiteX38" fmla="*/ 1676400 w 2460487"/>
              <a:gd name="connsiteY38" fmla="*/ 667026 h 2860260"/>
              <a:gd name="connsiteX39" fmla="*/ 1716157 w 2460487"/>
              <a:gd name="connsiteY39" fmla="*/ 667026 h 2860260"/>
              <a:gd name="connsiteX40" fmla="*/ 1755913 w 2460487"/>
              <a:gd name="connsiteY40" fmla="*/ 640522 h 2860260"/>
              <a:gd name="connsiteX41" fmla="*/ 1769165 w 2460487"/>
              <a:gd name="connsiteY41" fmla="*/ 614017 h 2860260"/>
              <a:gd name="connsiteX42" fmla="*/ 1769165 w 2460487"/>
              <a:gd name="connsiteY42" fmla="*/ 574261 h 2860260"/>
              <a:gd name="connsiteX43" fmla="*/ 1822174 w 2460487"/>
              <a:gd name="connsiteY43" fmla="*/ 534504 h 2860260"/>
              <a:gd name="connsiteX44" fmla="*/ 1861931 w 2460487"/>
              <a:gd name="connsiteY44" fmla="*/ 481496 h 2860260"/>
              <a:gd name="connsiteX45" fmla="*/ 1888435 w 2460487"/>
              <a:gd name="connsiteY45" fmla="*/ 454991 h 2860260"/>
              <a:gd name="connsiteX46" fmla="*/ 1981200 w 2460487"/>
              <a:gd name="connsiteY46" fmla="*/ 441739 h 2860260"/>
              <a:gd name="connsiteX47" fmla="*/ 2020957 w 2460487"/>
              <a:gd name="connsiteY47" fmla="*/ 481496 h 2860260"/>
              <a:gd name="connsiteX48" fmla="*/ 2073965 w 2460487"/>
              <a:gd name="connsiteY48" fmla="*/ 494748 h 2860260"/>
              <a:gd name="connsiteX49" fmla="*/ 2100470 w 2460487"/>
              <a:gd name="connsiteY49" fmla="*/ 494748 h 2860260"/>
              <a:gd name="connsiteX50" fmla="*/ 2126974 w 2460487"/>
              <a:gd name="connsiteY50" fmla="*/ 468243 h 2860260"/>
              <a:gd name="connsiteX51" fmla="*/ 2100470 w 2460487"/>
              <a:gd name="connsiteY51" fmla="*/ 441739 h 2860260"/>
              <a:gd name="connsiteX52" fmla="*/ 2100470 w 2460487"/>
              <a:gd name="connsiteY52" fmla="*/ 388730 h 2860260"/>
              <a:gd name="connsiteX53" fmla="*/ 2166731 w 2460487"/>
              <a:gd name="connsiteY53" fmla="*/ 401982 h 2860260"/>
              <a:gd name="connsiteX54" fmla="*/ 2206487 w 2460487"/>
              <a:gd name="connsiteY54" fmla="*/ 428487 h 2860260"/>
              <a:gd name="connsiteX55" fmla="*/ 2259496 w 2460487"/>
              <a:gd name="connsiteY55" fmla="*/ 481496 h 2860260"/>
              <a:gd name="connsiteX56" fmla="*/ 2312505 w 2460487"/>
              <a:gd name="connsiteY56" fmla="*/ 454991 h 2860260"/>
              <a:gd name="connsiteX57" fmla="*/ 2378765 w 2460487"/>
              <a:gd name="connsiteY57" fmla="*/ 415235 h 2860260"/>
              <a:gd name="connsiteX58" fmla="*/ 2392018 w 2460487"/>
              <a:gd name="connsiteY58" fmla="*/ 388730 h 2860260"/>
              <a:gd name="connsiteX59" fmla="*/ 2392018 w 2460487"/>
              <a:gd name="connsiteY59" fmla="*/ 362226 h 2860260"/>
              <a:gd name="connsiteX60" fmla="*/ 2352261 w 2460487"/>
              <a:gd name="connsiteY60" fmla="*/ 322469 h 2860260"/>
              <a:gd name="connsiteX61" fmla="*/ 2325757 w 2460487"/>
              <a:gd name="connsiteY61" fmla="*/ 295965 h 2860260"/>
              <a:gd name="connsiteX62" fmla="*/ 2325757 w 2460487"/>
              <a:gd name="connsiteY62" fmla="*/ 256209 h 2860260"/>
              <a:gd name="connsiteX63" fmla="*/ 2325757 w 2460487"/>
              <a:gd name="connsiteY63" fmla="*/ 189948 h 2860260"/>
              <a:gd name="connsiteX64" fmla="*/ 2352261 w 2460487"/>
              <a:gd name="connsiteY64" fmla="*/ 189948 h 2860260"/>
              <a:gd name="connsiteX65" fmla="*/ 2378765 w 2460487"/>
              <a:gd name="connsiteY65" fmla="*/ 163443 h 2860260"/>
              <a:gd name="connsiteX66" fmla="*/ 2378765 w 2460487"/>
              <a:gd name="connsiteY66" fmla="*/ 110435 h 2860260"/>
              <a:gd name="connsiteX67" fmla="*/ 2378765 w 2460487"/>
              <a:gd name="connsiteY67" fmla="*/ 70678 h 2860260"/>
              <a:gd name="connsiteX68" fmla="*/ 2418522 w 2460487"/>
              <a:gd name="connsiteY68" fmla="*/ 17669 h 2860260"/>
              <a:gd name="connsiteX69" fmla="*/ 2431774 w 2460487"/>
              <a:gd name="connsiteY69" fmla="*/ 4417 h 2860260"/>
              <a:gd name="connsiteX70" fmla="*/ 2431774 w 2460487"/>
              <a:gd name="connsiteY70" fmla="*/ 44174 h 2860260"/>
              <a:gd name="connsiteX71" fmla="*/ 2431774 w 2460487"/>
              <a:gd name="connsiteY71" fmla="*/ 189948 h 2860260"/>
              <a:gd name="connsiteX72" fmla="*/ 2445026 w 2460487"/>
              <a:gd name="connsiteY72" fmla="*/ 852556 h 2860260"/>
              <a:gd name="connsiteX73" fmla="*/ 2458278 w 2460487"/>
              <a:gd name="connsiteY73" fmla="*/ 905565 h 2860260"/>
              <a:gd name="connsiteX74" fmla="*/ 2458278 w 2460487"/>
              <a:gd name="connsiteY74" fmla="*/ 905565 h 2860260"/>
              <a:gd name="connsiteX75" fmla="*/ 2458278 w 2460487"/>
              <a:gd name="connsiteY75" fmla="*/ 918817 h 2860260"/>
              <a:gd name="connsiteX76" fmla="*/ 2445026 w 2460487"/>
              <a:gd name="connsiteY76" fmla="*/ 932069 h 2860260"/>
              <a:gd name="connsiteX77" fmla="*/ 2073965 w 2460487"/>
              <a:gd name="connsiteY77" fmla="*/ 1236869 h 2860260"/>
              <a:gd name="connsiteX78" fmla="*/ 775252 w 2460487"/>
              <a:gd name="connsiteY78" fmla="*/ 2336800 h 2860260"/>
              <a:gd name="connsiteX79" fmla="*/ 284922 w 2460487"/>
              <a:gd name="connsiteY79" fmla="*/ 2734365 h 2860260"/>
              <a:gd name="connsiteX80" fmla="*/ 245165 w 2460487"/>
              <a:gd name="connsiteY80" fmla="*/ 2760869 h 2860260"/>
              <a:gd name="connsiteX81" fmla="*/ 231913 w 2460487"/>
              <a:gd name="connsiteY81" fmla="*/ 2747617 h 2860260"/>
              <a:gd name="connsiteX82" fmla="*/ 231913 w 2460487"/>
              <a:gd name="connsiteY82" fmla="*/ 2681356 h 2860260"/>
              <a:gd name="connsiteX83" fmla="*/ 59635 w 2460487"/>
              <a:gd name="connsiteY83" fmla="*/ 1674191 h 2860260"/>
              <a:gd name="connsiteX84" fmla="*/ 33131 w 2460487"/>
              <a:gd name="connsiteY84" fmla="*/ 1528417 h 2860260"/>
              <a:gd name="connsiteX85" fmla="*/ 6626 w 2460487"/>
              <a:gd name="connsiteY85" fmla="*/ 1462156 h 286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60487" h="2860260">
                <a:moveTo>
                  <a:pt x="6626" y="1462156"/>
                </a:moveTo>
                <a:cubicBezTo>
                  <a:pt x="13252" y="1437860"/>
                  <a:pt x="53009" y="1402521"/>
                  <a:pt x="72887" y="1382643"/>
                </a:cubicBezTo>
                <a:cubicBezTo>
                  <a:pt x="92765" y="1362765"/>
                  <a:pt x="106018" y="1349513"/>
                  <a:pt x="125896" y="1342887"/>
                </a:cubicBezTo>
                <a:cubicBezTo>
                  <a:pt x="145774" y="1336261"/>
                  <a:pt x="161235" y="1334052"/>
                  <a:pt x="192157" y="1342887"/>
                </a:cubicBezTo>
                <a:cubicBezTo>
                  <a:pt x="223079" y="1351722"/>
                  <a:pt x="280504" y="1380435"/>
                  <a:pt x="311426" y="1395896"/>
                </a:cubicBezTo>
                <a:cubicBezTo>
                  <a:pt x="342348" y="1411357"/>
                  <a:pt x="355600" y="1424609"/>
                  <a:pt x="377687" y="1435652"/>
                </a:cubicBezTo>
                <a:cubicBezTo>
                  <a:pt x="399774" y="1446695"/>
                  <a:pt x="428487" y="1457739"/>
                  <a:pt x="443948" y="1462156"/>
                </a:cubicBezTo>
                <a:cubicBezTo>
                  <a:pt x="459409" y="1466573"/>
                  <a:pt x="470452" y="1462156"/>
                  <a:pt x="470452" y="1462156"/>
                </a:cubicBezTo>
                <a:cubicBezTo>
                  <a:pt x="485913" y="1462156"/>
                  <a:pt x="521252" y="1457739"/>
                  <a:pt x="536713" y="1462156"/>
                </a:cubicBezTo>
                <a:cubicBezTo>
                  <a:pt x="552174" y="1466574"/>
                  <a:pt x="552175" y="1475409"/>
                  <a:pt x="563218" y="1488661"/>
                </a:cubicBezTo>
                <a:cubicBezTo>
                  <a:pt x="574261" y="1501913"/>
                  <a:pt x="565426" y="1532834"/>
                  <a:pt x="602974" y="1541669"/>
                </a:cubicBezTo>
                <a:cubicBezTo>
                  <a:pt x="640522" y="1550504"/>
                  <a:pt x="742122" y="1550504"/>
                  <a:pt x="788505" y="1541669"/>
                </a:cubicBezTo>
                <a:cubicBezTo>
                  <a:pt x="834888" y="1532834"/>
                  <a:pt x="861392" y="1504122"/>
                  <a:pt x="881270" y="1488661"/>
                </a:cubicBezTo>
                <a:cubicBezTo>
                  <a:pt x="901148" y="1473200"/>
                  <a:pt x="890105" y="1490869"/>
                  <a:pt x="907774" y="1448904"/>
                </a:cubicBezTo>
                <a:cubicBezTo>
                  <a:pt x="925443" y="1406939"/>
                  <a:pt x="967409" y="1285460"/>
                  <a:pt x="987287" y="1236869"/>
                </a:cubicBezTo>
                <a:cubicBezTo>
                  <a:pt x="1007165" y="1188278"/>
                  <a:pt x="1018209" y="1181652"/>
                  <a:pt x="1027044" y="1157356"/>
                </a:cubicBezTo>
                <a:cubicBezTo>
                  <a:pt x="1035879" y="1133061"/>
                  <a:pt x="1044713" y="1115392"/>
                  <a:pt x="1040296" y="1091096"/>
                </a:cubicBezTo>
                <a:cubicBezTo>
                  <a:pt x="1035879" y="1066800"/>
                  <a:pt x="1011582" y="1029252"/>
                  <a:pt x="1000539" y="1011582"/>
                </a:cubicBezTo>
                <a:cubicBezTo>
                  <a:pt x="989496" y="993912"/>
                  <a:pt x="974035" y="985078"/>
                  <a:pt x="974035" y="985078"/>
                </a:cubicBezTo>
                <a:cubicBezTo>
                  <a:pt x="967409" y="978452"/>
                  <a:pt x="958574" y="976243"/>
                  <a:pt x="960783" y="971826"/>
                </a:cubicBezTo>
                <a:cubicBezTo>
                  <a:pt x="962992" y="967409"/>
                  <a:pt x="980661" y="967409"/>
                  <a:pt x="987287" y="958574"/>
                </a:cubicBezTo>
                <a:cubicBezTo>
                  <a:pt x="993913" y="949739"/>
                  <a:pt x="996122" y="927652"/>
                  <a:pt x="1000539" y="918817"/>
                </a:cubicBezTo>
                <a:cubicBezTo>
                  <a:pt x="1004956" y="909982"/>
                  <a:pt x="1013791" y="905565"/>
                  <a:pt x="1013791" y="905565"/>
                </a:cubicBezTo>
                <a:cubicBezTo>
                  <a:pt x="1020417" y="898939"/>
                  <a:pt x="1020418" y="876852"/>
                  <a:pt x="1040296" y="879061"/>
                </a:cubicBezTo>
                <a:cubicBezTo>
                  <a:pt x="1060174" y="881270"/>
                  <a:pt x="1110974" y="909982"/>
                  <a:pt x="1133061" y="918817"/>
                </a:cubicBezTo>
                <a:cubicBezTo>
                  <a:pt x="1155148" y="927652"/>
                  <a:pt x="1161775" y="927652"/>
                  <a:pt x="1172818" y="932069"/>
                </a:cubicBezTo>
                <a:cubicBezTo>
                  <a:pt x="1183861" y="936486"/>
                  <a:pt x="1188279" y="943113"/>
                  <a:pt x="1199322" y="945322"/>
                </a:cubicBezTo>
                <a:cubicBezTo>
                  <a:pt x="1210365" y="947531"/>
                  <a:pt x="1219200" y="956366"/>
                  <a:pt x="1239078" y="945322"/>
                </a:cubicBezTo>
                <a:cubicBezTo>
                  <a:pt x="1258956" y="934279"/>
                  <a:pt x="1298713" y="898939"/>
                  <a:pt x="1318591" y="879061"/>
                </a:cubicBezTo>
                <a:cubicBezTo>
                  <a:pt x="1338469" y="859183"/>
                  <a:pt x="1338470" y="834887"/>
                  <a:pt x="1358348" y="826052"/>
                </a:cubicBezTo>
                <a:cubicBezTo>
                  <a:pt x="1378226" y="817217"/>
                  <a:pt x="1415774" y="821635"/>
                  <a:pt x="1437861" y="826052"/>
                </a:cubicBezTo>
                <a:cubicBezTo>
                  <a:pt x="1459948" y="830469"/>
                  <a:pt x="1482035" y="850347"/>
                  <a:pt x="1490870" y="852556"/>
                </a:cubicBezTo>
                <a:cubicBezTo>
                  <a:pt x="1499705" y="854765"/>
                  <a:pt x="1490870" y="839304"/>
                  <a:pt x="1490870" y="839304"/>
                </a:cubicBezTo>
                <a:cubicBezTo>
                  <a:pt x="1490870" y="828261"/>
                  <a:pt x="1493079" y="803966"/>
                  <a:pt x="1490870" y="786296"/>
                </a:cubicBezTo>
                <a:cubicBezTo>
                  <a:pt x="1488661" y="768626"/>
                  <a:pt x="1479827" y="746539"/>
                  <a:pt x="1477618" y="733287"/>
                </a:cubicBezTo>
                <a:cubicBezTo>
                  <a:pt x="1475409" y="720035"/>
                  <a:pt x="1466575" y="722243"/>
                  <a:pt x="1477618" y="706782"/>
                </a:cubicBezTo>
                <a:cubicBezTo>
                  <a:pt x="1488661" y="691321"/>
                  <a:pt x="1517374" y="649357"/>
                  <a:pt x="1543878" y="640522"/>
                </a:cubicBezTo>
                <a:cubicBezTo>
                  <a:pt x="1570382" y="631687"/>
                  <a:pt x="1614557" y="649357"/>
                  <a:pt x="1636644" y="653774"/>
                </a:cubicBezTo>
                <a:cubicBezTo>
                  <a:pt x="1658731" y="658191"/>
                  <a:pt x="1663148" y="664817"/>
                  <a:pt x="1676400" y="667026"/>
                </a:cubicBezTo>
                <a:cubicBezTo>
                  <a:pt x="1689652" y="669235"/>
                  <a:pt x="1702905" y="671443"/>
                  <a:pt x="1716157" y="667026"/>
                </a:cubicBezTo>
                <a:cubicBezTo>
                  <a:pt x="1729409" y="662609"/>
                  <a:pt x="1747078" y="649357"/>
                  <a:pt x="1755913" y="640522"/>
                </a:cubicBezTo>
                <a:cubicBezTo>
                  <a:pt x="1764748" y="631687"/>
                  <a:pt x="1766956" y="625060"/>
                  <a:pt x="1769165" y="614017"/>
                </a:cubicBezTo>
                <a:cubicBezTo>
                  <a:pt x="1771374" y="602974"/>
                  <a:pt x="1760330" y="587513"/>
                  <a:pt x="1769165" y="574261"/>
                </a:cubicBezTo>
                <a:cubicBezTo>
                  <a:pt x="1778000" y="561009"/>
                  <a:pt x="1806713" y="549965"/>
                  <a:pt x="1822174" y="534504"/>
                </a:cubicBezTo>
                <a:cubicBezTo>
                  <a:pt x="1837635" y="519043"/>
                  <a:pt x="1850888" y="494748"/>
                  <a:pt x="1861931" y="481496"/>
                </a:cubicBezTo>
                <a:cubicBezTo>
                  <a:pt x="1872974" y="468244"/>
                  <a:pt x="1868557" y="461617"/>
                  <a:pt x="1888435" y="454991"/>
                </a:cubicBezTo>
                <a:cubicBezTo>
                  <a:pt x="1908313" y="448365"/>
                  <a:pt x="1959113" y="437322"/>
                  <a:pt x="1981200" y="441739"/>
                </a:cubicBezTo>
                <a:cubicBezTo>
                  <a:pt x="2003287" y="446157"/>
                  <a:pt x="2005496" y="472661"/>
                  <a:pt x="2020957" y="481496"/>
                </a:cubicBezTo>
                <a:cubicBezTo>
                  <a:pt x="2036418" y="490331"/>
                  <a:pt x="2060713" y="492539"/>
                  <a:pt x="2073965" y="494748"/>
                </a:cubicBezTo>
                <a:cubicBezTo>
                  <a:pt x="2087217" y="496957"/>
                  <a:pt x="2091635" y="499166"/>
                  <a:pt x="2100470" y="494748"/>
                </a:cubicBezTo>
                <a:cubicBezTo>
                  <a:pt x="2109305" y="490331"/>
                  <a:pt x="2126974" y="477078"/>
                  <a:pt x="2126974" y="468243"/>
                </a:cubicBezTo>
                <a:cubicBezTo>
                  <a:pt x="2126974" y="459408"/>
                  <a:pt x="2104887" y="454991"/>
                  <a:pt x="2100470" y="441739"/>
                </a:cubicBezTo>
                <a:cubicBezTo>
                  <a:pt x="2096053" y="428487"/>
                  <a:pt x="2089427" y="395356"/>
                  <a:pt x="2100470" y="388730"/>
                </a:cubicBezTo>
                <a:cubicBezTo>
                  <a:pt x="2111514" y="382104"/>
                  <a:pt x="2149061" y="395356"/>
                  <a:pt x="2166731" y="401982"/>
                </a:cubicBezTo>
                <a:cubicBezTo>
                  <a:pt x="2184401" y="408608"/>
                  <a:pt x="2191026" y="415235"/>
                  <a:pt x="2206487" y="428487"/>
                </a:cubicBezTo>
                <a:cubicBezTo>
                  <a:pt x="2221948" y="441739"/>
                  <a:pt x="2241827" y="477079"/>
                  <a:pt x="2259496" y="481496"/>
                </a:cubicBezTo>
                <a:cubicBezTo>
                  <a:pt x="2277165" y="485913"/>
                  <a:pt x="2292627" y="466035"/>
                  <a:pt x="2312505" y="454991"/>
                </a:cubicBezTo>
                <a:cubicBezTo>
                  <a:pt x="2332383" y="443948"/>
                  <a:pt x="2365513" y="426278"/>
                  <a:pt x="2378765" y="415235"/>
                </a:cubicBezTo>
                <a:cubicBezTo>
                  <a:pt x="2392017" y="404192"/>
                  <a:pt x="2389809" y="397565"/>
                  <a:pt x="2392018" y="388730"/>
                </a:cubicBezTo>
                <a:cubicBezTo>
                  <a:pt x="2394227" y="379895"/>
                  <a:pt x="2398644" y="373270"/>
                  <a:pt x="2392018" y="362226"/>
                </a:cubicBezTo>
                <a:cubicBezTo>
                  <a:pt x="2385392" y="351183"/>
                  <a:pt x="2352261" y="322469"/>
                  <a:pt x="2352261" y="322469"/>
                </a:cubicBezTo>
                <a:cubicBezTo>
                  <a:pt x="2341218" y="311426"/>
                  <a:pt x="2330174" y="307008"/>
                  <a:pt x="2325757" y="295965"/>
                </a:cubicBezTo>
                <a:cubicBezTo>
                  <a:pt x="2321340" y="284922"/>
                  <a:pt x="2325757" y="256209"/>
                  <a:pt x="2325757" y="256209"/>
                </a:cubicBezTo>
                <a:cubicBezTo>
                  <a:pt x="2325757" y="238540"/>
                  <a:pt x="2321340" y="200992"/>
                  <a:pt x="2325757" y="189948"/>
                </a:cubicBezTo>
                <a:cubicBezTo>
                  <a:pt x="2330174" y="178905"/>
                  <a:pt x="2343426" y="194366"/>
                  <a:pt x="2352261" y="189948"/>
                </a:cubicBezTo>
                <a:cubicBezTo>
                  <a:pt x="2361096" y="185531"/>
                  <a:pt x="2374348" y="176695"/>
                  <a:pt x="2378765" y="163443"/>
                </a:cubicBezTo>
                <a:cubicBezTo>
                  <a:pt x="2383182" y="150191"/>
                  <a:pt x="2378765" y="110435"/>
                  <a:pt x="2378765" y="110435"/>
                </a:cubicBezTo>
                <a:cubicBezTo>
                  <a:pt x="2378765" y="94974"/>
                  <a:pt x="2372139" y="86139"/>
                  <a:pt x="2378765" y="70678"/>
                </a:cubicBezTo>
                <a:cubicBezTo>
                  <a:pt x="2385391" y="55217"/>
                  <a:pt x="2409687" y="28712"/>
                  <a:pt x="2418522" y="17669"/>
                </a:cubicBezTo>
                <a:cubicBezTo>
                  <a:pt x="2427357" y="6626"/>
                  <a:pt x="2429565" y="0"/>
                  <a:pt x="2431774" y="4417"/>
                </a:cubicBezTo>
                <a:cubicBezTo>
                  <a:pt x="2433983" y="8834"/>
                  <a:pt x="2431774" y="44174"/>
                  <a:pt x="2431774" y="44174"/>
                </a:cubicBezTo>
                <a:cubicBezTo>
                  <a:pt x="2431774" y="75096"/>
                  <a:pt x="2429565" y="55218"/>
                  <a:pt x="2431774" y="189948"/>
                </a:cubicBezTo>
                <a:cubicBezTo>
                  <a:pt x="2433983" y="324678"/>
                  <a:pt x="2440609" y="733287"/>
                  <a:pt x="2445026" y="852556"/>
                </a:cubicBezTo>
                <a:cubicBezTo>
                  <a:pt x="2449443" y="971825"/>
                  <a:pt x="2458278" y="905565"/>
                  <a:pt x="2458278" y="905565"/>
                </a:cubicBezTo>
                <a:lnTo>
                  <a:pt x="2458278" y="905565"/>
                </a:lnTo>
                <a:cubicBezTo>
                  <a:pt x="2458278" y="907774"/>
                  <a:pt x="2460487" y="914400"/>
                  <a:pt x="2458278" y="918817"/>
                </a:cubicBezTo>
                <a:cubicBezTo>
                  <a:pt x="2456069" y="923234"/>
                  <a:pt x="2445026" y="932069"/>
                  <a:pt x="2445026" y="932069"/>
                </a:cubicBezTo>
                <a:lnTo>
                  <a:pt x="2073965" y="1236869"/>
                </a:lnTo>
                <a:lnTo>
                  <a:pt x="775252" y="2336800"/>
                </a:lnTo>
                <a:cubicBezTo>
                  <a:pt x="477078" y="2586383"/>
                  <a:pt x="373270" y="2663687"/>
                  <a:pt x="284922" y="2734365"/>
                </a:cubicBezTo>
                <a:cubicBezTo>
                  <a:pt x="196574" y="2805043"/>
                  <a:pt x="254000" y="2758660"/>
                  <a:pt x="245165" y="2760869"/>
                </a:cubicBezTo>
                <a:cubicBezTo>
                  <a:pt x="236330" y="2763078"/>
                  <a:pt x="234122" y="2760869"/>
                  <a:pt x="231913" y="2747617"/>
                </a:cubicBezTo>
                <a:cubicBezTo>
                  <a:pt x="229704" y="2734365"/>
                  <a:pt x="260626" y="2860260"/>
                  <a:pt x="231913" y="2681356"/>
                </a:cubicBezTo>
                <a:cubicBezTo>
                  <a:pt x="203200" y="2502452"/>
                  <a:pt x="92765" y="1866347"/>
                  <a:pt x="59635" y="1674191"/>
                </a:cubicBezTo>
                <a:cubicBezTo>
                  <a:pt x="26505" y="1482035"/>
                  <a:pt x="39757" y="1559339"/>
                  <a:pt x="33131" y="1528417"/>
                </a:cubicBezTo>
                <a:cubicBezTo>
                  <a:pt x="26505" y="1497495"/>
                  <a:pt x="0" y="1486452"/>
                  <a:pt x="6626" y="1462156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5" name="Forma livre 14"/>
          <p:cNvSpPr/>
          <p:nvPr/>
        </p:nvSpPr>
        <p:spPr>
          <a:xfrm>
            <a:off x="5338763" y="1206500"/>
            <a:ext cx="3067050" cy="4171950"/>
          </a:xfrm>
          <a:custGeom>
            <a:avLst/>
            <a:gdLst>
              <a:gd name="connsiteX0" fmla="*/ 41966 w 3067878"/>
              <a:gd name="connsiteY0" fmla="*/ 914400 h 4172225"/>
              <a:gd name="connsiteX1" fmla="*/ 174487 w 3067878"/>
              <a:gd name="connsiteY1" fmla="*/ 954156 h 4172225"/>
              <a:gd name="connsiteX2" fmla="*/ 214244 w 3067878"/>
              <a:gd name="connsiteY2" fmla="*/ 1113182 h 4172225"/>
              <a:gd name="connsiteX3" fmla="*/ 240748 w 3067878"/>
              <a:gd name="connsiteY3" fmla="*/ 1378226 h 4172225"/>
              <a:gd name="connsiteX4" fmla="*/ 373270 w 3067878"/>
              <a:gd name="connsiteY4" fmla="*/ 1948069 h 4172225"/>
              <a:gd name="connsiteX5" fmla="*/ 479287 w 3067878"/>
              <a:gd name="connsiteY5" fmla="*/ 2239617 h 4172225"/>
              <a:gd name="connsiteX6" fmla="*/ 466035 w 3067878"/>
              <a:gd name="connsiteY6" fmla="*/ 2570922 h 4172225"/>
              <a:gd name="connsiteX7" fmla="*/ 572053 w 3067878"/>
              <a:gd name="connsiteY7" fmla="*/ 2955235 h 4172225"/>
              <a:gd name="connsiteX8" fmla="*/ 505792 w 3067878"/>
              <a:gd name="connsiteY8" fmla="*/ 3207026 h 4172225"/>
              <a:gd name="connsiteX9" fmla="*/ 479287 w 3067878"/>
              <a:gd name="connsiteY9" fmla="*/ 3246782 h 4172225"/>
              <a:gd name="connsiteX10" fmla="*/ 479287 w 3067878"/>
              <a:gd name="connsiteY10" fmla="*/ 3246782 h 4172225"/>
              <a:gd name="connsiteX11" fmla="*/ 519044 w 3067878"/>
              <a:gd name="connsiteY11" fmla="*/ 3326295 h 4172225"/>
              <a:gd name="connsiteX12" fmla="*/ 532296 w 3067878"/>
              <a:gd name="connsiteY12" fmla="*/ 3458817 h 4172225"/>
              <a:gd name="connsiteX13" fmla="*/ 558800 w 3067878"/>
              <a:gd name="connsiteY13" fmla="*/ 3578087 h 4172225"/>
              <a:gd name="connsiteX14" fmla="*/ 585305 w 3067878"/>
              <a:gd name="connsiteY14" fmla="*/ 3538330 h 4172225"/>
              <a:gd name="connsiteX15" fmla="*/ 691322 w 3067878"/>
              <a:gd name="connsiteY15" fmla="*/ 3379304 h 4172225"/>
              <a:gd name="connsiteX16" fmla="*/ 784087 w 3067878"/>
              <a:gd name="connsiteY16" fmla="*/ 3313043 h 4172225"/>
              <a:gd name="connsiteX17" fmla="*/ 1035879 w 3067878"/>
              <a:gd name="connsiteY17" fmla="*/ 3405809 h 4172225"/>
              <a:gd name="connsiteX18" fmla="*/ 1194905 w 3067878"/>
              <a:gd name="connsiteY18" fmla="*/ 3578087 h 4172225"/>
              <a:gd name="connsiteX19" fmla="*/ 1128644 w 3067878"/>
              <a:gd name="connsiteY19" fmla="*/ 3723861 h 4172225"/>
              <a:gd name="connsiteX20" fmla="*/ 1062383 w 3067878"/>
              <a:gd name="connsiteY20" fmla="*/ 3869635 h 4172225"/>
              <a:gd name="connsiteX21" fmla="*/ 1035879 w 3067878"/>
              <a:gd name="connsiteY21" fmla="*/ 3962400 h 4172225"/>
              <a:gd name="connsiteX22" fmla="*/ 1075635 w 3067878"/>
              <a:gd name="connsiteY22" fmla="*/ 4081669 h 4172225"/>
              <a:gd name="connsiteX23" fmla="*/ 1155148 w 3067878"/>
              <a:gd name="connsiteY23" fmla="*/ 4094922 h 4172225"/>
              <a:gd name="connsiteX24" fmla="*/ 1181653 w 3067878"/>
              <a:gd name="connsiteY24" fmla="*/ 4134678 h 4172225"/>
              <a:gd name="connsiteX25" fmla="*/ 1221409 w 3067878"/>
              <a:gd name="connsiteY25" fmla="*/ 4147930 h 4172225"/>
              <a:gd name="connsiteX26" fmla="*/ 1314174 w 3067878"/>
              <a:gd name="connsiteY26" fmla="*/ 4161182 h 4172225"/>
              <a:gd name="connsiteX27" fmla="*/ 1512957 w 3067878"/>
              <a:gd name="connsiteY27" fmla="*/ 4081669 h 4172225"/>
              <a:gd name="connsiteX28" fmla="*/ 1592470 w 3067878"/>
              <a:gd name="connsiteY28" fmla="*/ 3869635 h 4172225"/>
              <a:gd name="connsiteX29" fmla="*/ 1645479 w 3067878"/>
              <a:gd name="connsiteY29" fmla="*/ 3776869 h 4172225"/>
              <a:gd name="connsiteX30" fmla="*/ 1618974 w 3067878"/>
              <a:gd name="connsiteY30" fmla="*/ 3657600 h 4172225"/>
              <a:gd name="connsiteX31" fmla="*/ 1579218 w 3067878"/>
              <a:gd name="connsiteY31" fmla="*/ 3617843 h 4172225"/>
              <a:gd name="connsiteX32" fmla="*/ 1539461 w 3067878"/>
              <a:gd name="connsiteY32" fmla="*/ 3578087 h 4172225"/>
              <a:gd name="connsiteX33" fmla="*/ 1512957 w 3067878"/>
              <a:gd name="connsiteY33" fmla="*/ 3458817 h 4172225"/>
              <a:gd name="connsiteX34" fmla="*/ 1420192 w 3067878"/>
              <a:gd name="connsiteY34" fmla="*/ 3299791 h 4172225"/>
              <a:gd name="connsiteX35" fmla="*/ 1287670 w 3067878"/>
              <a:gd name="connsiteY35" fmla="*/ 3220278 h 4172225"/>
              <a:gd name="connsiteX36" fmla="*/ 1088887 w 3067878"/>
              <a:gd name="connsiteY36" fmla="*/ 3140765 h 4172225"/>
              <a:gd name="connsiteX37" fmla="*/ 850348 w 3067878"/>
              <a:gd name="connsiteY37" fmla="*/ 2994991 h 4172225"/>
              <a:gd name="connsiteX38" fmla="*/ 744331 w 3067878"/>
              <a:gd name="connsiteY38" fmla="*/ 2584174 h 4172225"/>
              <a:gd name="connsiteX39" fmla="*/ 717826 w 3067878"/>
              <a:gd name="connsiteY39" fmla="*/ 2372139 h 4172225"/>
              <a:gd name="connsiteX40" fmla="*/ 717826 w 3067878"/>
              <a:gd name="connsiteY40" fmla="*/ 2093843 h 4172225"/>
              <a:gd name="connsiteX41" fmla="*/ 625061 w 3067878"/>
              <a:gd name="connsiteY41" fmla="*/ 1802295 h 4172225"/>
              <a:gd name="connsiteX42" fmla="*/ 466035 w 3067878"/>
              <a:gd name="connsiteY42" fmla="*/ 1205948 h 4172225"/>
              <a:gd name="connsiteX43" fmla="*/ 519044 w 3067878"/>
              <a:gd name="connsiteY43" fmla="*/ 1007165 h 4172225"/>
              <a:gd name="connsiteX44" fmla="*/ 598557 w 3067878"/>
              <a:gd name="connsiteY44" fmla="*/ 861391 h 4172225"/>
              <a:gd name="connsiteX45" fmla="*/ 717826 w 3067878"/>
              <a:gd name="connsiteY45" fmla="*/ 808382 h 4172225"/>
              <a:gd name="connsiteX46" fmla="*/ 1062383 w 3067878"/>
              <a:gd name="connsiteY46" fmla="*/ 848139 h 4172225"/>
              <a:gd name="connsiteX47" fmla="*/ 1287670 w 3067878"/>
              <a:gd name="connsiteY47" fmla="*/ 834887 h 4172225"/>
              <a:gd name="connsiteX48" fmla="*/ 1473200 w 3067878"/>
              <a:gd name="connsiteY48" fmla="*/ 715617 h 4172225"/>
              <a:gd name="connsiteX49" fmla="*/ 1685235 w 3067878"/>
              <a:gd name="connsiteY49" fmla="*/ 450574 h 4172225"/>
              <a:gd name="connsiteX50" fmla="*/ 1778000 w 3067878"/>
              <a:gd name="connsiteY50" fmla="*/ 543339 h 4172225"/>
              <a:gd name="connsiteX51" fmla="*/ 1884018 w 3067878"/>
              <a:gd name="connsiteY51" fmla="*/ 861391 h 4172225"/>
              <a:gd name="connsiteX52" fmla="*/ 1990035 w 3067878"/>
              <a:gd name="connsiteY52" fmla="*/ 1205948 h 4172225"/>
              <a:gd name="connsiteX53" fmla="*/ 2228574 w 3067878"/>
              <a:gd name="connsiteY53" fmla="*/ 1404730 h 4172225"/>
              <a:gd name="connsiteX54" fmla="*/ 2400853 w 3067878"/>
              <a:gd name="connsiteY54" fmla="*/ 1563756 h 4172225"/>
              <a:gd name="connsiteX55" fmla="*/ 2586383 w 3067878"/>
              <a:gd name="connsiteY55" fmla="*/ 1921565 h 4172225"/>
              <a:gd name="connsiteX56" fmla="*/ 2745409 w 3067878"/>
              <a:gd name="connsiteY56" fmla="*/ 2199861 h 4172225"/>
              <a:gd name="connsiteX57" fmla="*/ 2838174 w 3067878"/>
              <a:gd name="connsiteY57" fmla="*/ 2345635 h 4172225"/>
              <a:gd name="connsiteX58" fmla="*/ 2904435 w 3067878"/>
              <a:gd name="connsiteY58" fmla="*/ 2411895 h 4172225"/>
              <a:gd name="connsiteX59" fmla="*/ 2891183 w 3067878"/>
              <a:gd name="connsiteY59" fmla="*/ 2557669 h 4172225"/>
              <a:gd name="connsiteX60" fmla="*/ 2891183 w 3067878"/>
              <a:gd name="connsiteY60" fmla="*/ 2557669 h 4172225"/>
              <a:gd name="connsiteX61" fmla="*/ 2758661 w 3067878"/>
              <a:gd name="connsiteY61" fmla="*/ 2769704 h 4172225"/>
              <a:gd name="connsiteX62" fmla="*/ 2679148 w 3067878"/>
              <a:gd name="connsiteY62" fmla="*/ 2849217 h 4172225"/>
              <a:gd name="connsiteX63" fmla="*/ 2718905 w 3067878"/>
              <a:gd name="connsiteY63" fmla="*/ 2981739 h 4172225"/>
              <a:gd name="connsiteX64" fmla="*/ 2798418 w 3067878"/>
              <a:gd name="connsiteY64" fmla="*/ 3008243 h 4172225"/>
              <a:gd name="connsiteX65" fmla="*/ 2864679 w 3067878"/>
              <a:gd name="connsiteY65" fmla="*/ 3061252 h 4172225"/>
              <a:gd name="connsiteX66" fmla="*/ 2891183 w 3067878"/>
              <a:gd name="connsiteY66" fmla="*/ 3074504 h 4172225"/>
              <a:gd name="connsiteX67" fmla="*/ 2983948 w 3067878"/>
              <a:gd name="connsiteY67" fmla="*/ 3008243 h 4172225"/>
              <a:gd name="connsiteX68" fmla="*/ 2983948 w 3067878"/>
              <a:gd name="connsiteY68" fmla="*/ 2981739 h 4172225"/>
              <a:gd name="connsiteX69" fmla="*/ 2930940 w 3067878"/>
              <a:gd name="connsiteY69" fmla="*/ 2862469 h 4172225"/>
              <a:gd name="connsiteX70" fmla="*/ 2957444 w 3067878"/>
              <a:gd name="connsiteY70" fmla="*/ 2809461 h 4172225"/>
              <a:gd name="connsiteX71" fmla="*/ 2983948 w 3067878"/>
              <a:gd name="connsiteY71" fmla="*/ 2809461 h 4172225"/>
              <a:gd name="connsiteX72" fmla="*/ 2997200 w 3067878"/>
              <a:gd name="connsiteY72" fmla="*/ 2796209 h 4172225"/>
              <a:gd name="connsiteX73" fmla="*/ 2997200 w 3067878"/>
              <a:gd name="connsiteY73" fmla="*/ 2729948 h 4172225"/>
              <a:gd name="connsiteX74" fmla="*/ 3010453 w 3067878"/>
              <a:gd name="connsiteY74" fmla="*/ 2676939 h 4172225"/>
              <a:gd name="connsiteX75" fmla="*/ 3036957 w 3067878"/>
              <a:gd name="connsiteY75" fmla="*/ 2650435 h 4172225"/>
              <a:gd name="connsiteX76" fmla="*/ 3063461 w 3067878"/>
              <a:gd name="connsiteY76" fmla="*/ 2637182 h 4172225"/>
              <a:gd name="connsiteX77" fmla="*/ 3063461 w 3067878"/>
              <a:gd name="connsiteY77" fmla="*/ 2531165 h 4172225"/>
              <a:gd name="connsiteX78" fmla="*/ 3050209 w 3067878"/>
              <a:gd name="connsiteY78" fmla="*/ 2332382 h 4172225"/>
              <a:gd name="connsiteX79" fmla="*/ 3050209 w 3067878"/>
              <a:gd name="connsiteY79" fmla="*/ 2292626 h 4172225"/>
              <a:gd name="connsiteX80" fmla="*/ 3050209 w 3067878"/>
              <a:gd name="connsiteY80" fmla="*/ 2213113 h 4172225"/>
              <a:gd name="connsiteX81" fmla="*/ 3023705 w 3067878"/>
              <a:gd name="connsiteY81" fmla="*/ 2160104 h 4172225"/>
              <a:gd name="connsiteX82" fmla="*/ 2944192 w 3067878"/>
              <a:gd name="connsiteY82" fmla="*/ 1987826 h 4172225"/>
              <a:gd name="connsiteX83" fmla="*/ 2891183 w 3067878"/>
              <a:gd name="connsiteY83" fmla="*/ 1828800 h 4172225"/>
              <a:gd name="connsiteX84" fmla="*/ 2904435 w 3067878"/>
              <a:gd name="connsiteY84" fmla="*/ 1669774 h 4172225"/>
              <a:gd name="connsiteX85" fmla="*/ 3010453 w 3067878"/>
              <a:gd name="connsiteY85" fmla="*/ 1590261 h 4172225"/>
              <a:gd name="connsiteX86" fmla="*/ 3023705 w 3067878"/>
              <a:gd name="connsiteY86" fmla="*/ 1590261 h 4172225"/>
              <a:gd name="connsiteX87" fmla="*/ 3023705 w 3067878"/>
              <a:gd name="connsiteY87" fmla="*/ 1470991 h 4172225"/>
              <a:gd name="connsiteX88" fmla="*/ 3010453 w 3067878"/>
              <a:gd name="connsiteY88" fmla="*/ 1444487 h 4172225"/>
              <a:gd name="connsiteX89" fmla="*/ 3010453 w 3067878"/>
              <a:gd name="connsiteY89" fmla="*/ 1205948 h 4172225"/>
              <a:gd name="connsiteX90" fmla="*/ 3010453 w 3067878"/>
              <a:gd name="connsiteY90" fmla="*/ 1179443 h 4172225"/>
              <a:gd name="connsiteX91" fmla="*/ 2997200 w 3067878"/>
              <a:gd name="connsiteY91" fmla="*/ 1192695 h 4172225"/>
              <a:gd name="connsiteX92" fmla="*/ 2944192 w 3067878"/>
              <a:gd name="connsiteY92" fmla="*/ 1219200 h 4172225"/>
              <a:gd name="connsiteX93" fmla="*/ 2824922 w 3067878"/>
              <a:gd name="connsiteY93" fmla="*/ 1364974 h 4172225"/>
              <a:gd name="connsiteX94" fmla="*/ 2665896 w 3067878"/>
              <a:gd name="connsiteY94" fmla="*/ 1285461 h 4172225"/>
              <a:gd name="connsiteX95" fmla="*/ 2453861 w 3067878"/>
              <a:gd name="connsiteY95" fmla="*/ 1139687 h 4172225"/>
              <a:gd name="connsiteX96" fmla="*/ 2321340 w 3067878"/>
              <a:gd name="connsiteY96" fmla="*/ 1007165 h 4172225"/>
              <a:gd name="connsiteX97" fmla="*/ 2149061 w 3067878"/>
              <a:gd name="connsiteY97" fmla="*/ 649356 h 4172225"/>
              <a:gd name="connsiteX98" fmla="*/ 2149061 w 3067878"/>
              <a:gd name="connsiteY98" fmla="*/ 503582 h 4172225"/>
              <a:gd name="connsiteX99" fmla="*/ 2175566 w 3067878"/>
              <a:gd name="connsiteY99" fmla="*/ 331304 h 4172225"/>
              <a:gd name="connsiteX100" fmla="*/ 2374348 w 3067878"/>
              <a:gd name="connsiteY100" fmla="*/ 304800 h 4172225"/>
              <a:gd name="connsiteX101" fmla="*/ 2559879 w 3067878"/>
              <a:gd name="connsiteY101" fmla="*/ 357809 h 4172225"/>
              <a:gd name="connsiteX102" fmla="*/ 2771913 w 3067878"/>
              <a:gd name="connsiteY102" fmla="*/ 331304 h 4172225"/>
              <a:gd name="connsiteX103" fmla="*/ 2957444 w 3067878"/>
              <a:gd name="connsiteY103" fmla="*/ 238539 h 4172225"/>
              <a:gd name="connsiteX104" fmla="*/ 2983948 w 3067878"/>
              <a:gd name="connsiteY104" fmla="*/ 225287 h 4172225"/>
              <a:gd name="connsiteX105" fmla="*/ 2983948 w 3067878"/>
              <a:gd name="connsiteY105" fmla="*/ 172278 h 4172225"/>
              <a:gd name="connsiteX106" fmla="*/ 2983948 w 3067878"/>
              <a:gd name="connsiteY106" fmla="*/ 53009 h 4172225"/>
              <a:gd name="connsiteX107" fmla="*/ 2983948 w 3067878"/>
              <a:gd name="connsiteY107" fmla="*/ 13252 h 4172225"/>
              <a:gd name="connsiteX108" fmla="*/ 2970696 w 3067878"/>
              <a:gd name="connsiteY108" fmla="*/ 13252 h 4172225"/>
              <a:gd name="connsiteX109" fmla="*/ 2877931 w 3067878"/>
              <a:gd name="connsiteY109" fmla="*/ 92765 h 4172225"/>
              <a:gd name="connsiteX110" fmla="*/ 2758661 w 3067878"/>
              <a:gd name="connsiteY110" fmla="*/ 185530 h 4172225"/>
              <a:gd name="connsiteX111" fmla="*/ 2586383 w 3067878"/>
              <a:gd name="connsiteY111" fmla="*/ 198782 h 4172225"/>
              <a:gd name="connsiteX112" fmla="*/ 2400853 w 3067878"/>
              <a:gd name="connsiteY112" fmla="*/ 132522 h 4172225"/>
              <a:gd name="connsiteX113" fmla="*/ 2347844 w 3067878"/>
              <a:gd name="connsiteY113" fmla="*/ 106017 h 4172225"/>
              <a:gd name="connsiteX114" fmla="*/ 2241826 w 3067878"/>
              <a:gd name="connsiteY114" fmla="*/ 159026 h 4172225"/>
              <a:gd name="connsiteX115" fmla="*/ 2109305 w 3067878"/>
              <a:gd name="connsiteY115" fmla="*/ 251791 h 4172225"/>
              <a:gd name="connsiteX116" fmla="*/ 2029792 w 3067878"/>
              <a:gd name="connsiteY116" fmla="*/ 318052 h 4172225"/>
              <a:gd name="connsiteX117" fmla="*/ 2003287 w 3067878"/>
              <a:gd name="connsiteY117" fmla="*/ 437322 h 4172225"/>
              <a:gd name="connsiteX118" fmla="*/ 1963531 w 3067878"/>
              <a:gd name="connsiteY118" fmla="*/ 503582 h 4172225"/>
              <a:gd name="connsiteX119" fmla="*/ 1950279 w 3067878"/>
              <a:gd name="connsiteY119" fmla="*/ 543339 h 4172225"/>
              <a:gd name="connsiteX120" fmla="*/ 1910522 w 3067878"/>
              <a:gd name="connsiteY120" fmla="*/ 490330 h 4172225"/>
              <a:gd name="connsiteX121" fmla="*/ 1910522 w 3067878"/>
              <a:gd name="connsiteY121" fmla="*/ 410817 h 4172225"/>
              <a:gd name="connsiteX122" fmla="*/ 1884018 w 3067878"/>
              <a:gd name="connsiteY122" fmla="*/ 291548 h 4172225"/>
              <a:gd name="connsiteX123" fmla="*/ 1817757 w 3067878"/>
              <a:gd name="connsiteY123" fmla="*/ 172278 h 4172225"/>
              <a:gd name="connsiteX124" fmla="*/ 1778000 w 3067878"/>
              <a:gd name="connsiteY124" fmla="*/ 159026 h 4172225"/>
              <a:gd name="connsiteX125" fmla="*/ 1724992 w 3067878"/>
              <a:gd name="connsiteY125" fmla="*/ 225287 h 4172225"/>
              <a:gd name="connsiteX126" fmla="*/ 1486453 w 3067878"/>
              <a:gd name="connsiteY126" fmla="*/ 450574 h 4172225"/>
              <a:gd name="connsiteX127" fmla="*/ 1314174 w 3067878"/>
              <a:gd name="connsiteY127" fmla="*/ 636104 h 4172225"/>
              <a:gd name="connsiteX128" fmla="*/ 1128644 w 3067878"/>
              <a:gd name="connsiteY128" fmla="*/ 662609 h 4172225"/>
              <a:gd name="connsiteX129" fmla="*/ 903357 w 3067878"/>
              <a:gd name="connsiteY129" fmla="*/ 649356 h 4172225"/>
              <a:gd name="connsiteX130" fmla="*/ 744331 w 3067878"/>
              <a:gd name="connsiteY130" fmla="*/ 609600 h 4172225"/>
              <a:gd name="connsiteX131" fmla="*/ 638313 w 3067878"/>
              <a:gd name="connsiteY131" fmla="*/ 622852 h 4172225"/>
              <a:gd name="connsiteX132" fmla="*/ 519044 w 3067878"/>
              <a:gd name="connsiteY132" fmla="*/ 662609 h 4172225"/>
              <a:gd name="connsiteX133" fmla="*/ 452783 w 3067878"/>
              <a:gd name="connsiteY133" fmla="*/ 808382 h 4172225"/>
              <a:gd name="connsiteX134" fmla="*/ 360018 w 3067878"/>
              <a:gd name="connsiteY134" fmla="*/ 967409 h 4172225"/>
              <a:gd name="connsiteX135" fmla="*/ 346766 w 3067878"/>
              <a:gd name="connsiteY135" fmla="*/ 1033669 h 4172225"/>
              <a:gd name="connsiteX136" fmla="*/ 333513 w 3067878"/>
              <a:gd name="connsiteY136" fmla="*/ 1073426 h 4172225"/>
              <a:gd name="connsiteX137" fmla="*/ 320261 w 3067878"/>
              <a:gd name="connsiteY137" fmla="*/ 1073426 h 4172225"/>
              <a:gd name="connsiteX138" fmla="*/ 280505 w 3067878"/>
              <a:gd name="connsiteY138" fmla="*/ 914400 h 4172225"/>
              <a:gd name="connsiteX139" fmla="*/ 200992 w 3067878"/>
              <a:gd name="connsiteY139" fmla="*/ 768626 h 4172225"/>
              <a:gd name="connsiteX140" fmla="*/ 174487 w 3067878"/>
              <a:gd name="connsiteY140" fmla="*/ 728869 h 4172225"/>
              <a:gd name="connsiteX141" fmla="*/ 134731 w 3067878"/>
              <a:gd name="connsiteY141" fmla="*/ 715617 h 4172225"/>
              <a:gd name="connsiteX142" fmla="*/ 55218 w 3067878"/>
              <a:gd name="connsiteY142" fmla="*/ 715617 h 4172225"/>
              <a:gd name="connsiteX143" fmla="*/ 28713 w 3067878"/>
              <a:gd name="connsiteY143" fmla="*/ 715617 h 4172225"/>
              <a:gd name="connsiteX144" fmla="*/ 2209 w 3067878"/>
              <a:gd name="connsiteY144" fmla="*/ 715617 h 4172225"/>
              <a:gd name="connsiteX145" fmla="*/ 15461 w 3067878"/>
              <a:gd name="connsiteY145" fmla="*/ 781878 h 4172225"/>
              <a:gd name="connsiteX146" fmla="*/ 28713 w 3067878"/>
              <a:gd name="connsiteY146" fmla="*/ 861391 h 4172225"/>
              <a:gd name="connsiteX147" fmla="*/ 41966 w 3067878"/>
              <a:gd name="connsiteY147" fmla="*/ 914400 h 417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3067878" h="4172225">
                <a:moveTo>
                  <a:pt x="41966" y="914400"/>
                </a:moveTo>
                <a:cubicBezTo>
                  <a:pt x="66262" y="929861"/>
                  <a:pt x="145774" y="921026"/>
                  <a:pt x="174487" y="954156"/>
                </a:cubicBezTo>
                <a:cubicBezTo>
                  <a:pt x="203200" y="987286"/>
                  <a:pt x="203201" y="1042504"/>
                  <a:pt x="214244" y="1113182"/>
                </a:cubicBezTo>
                <a:cubicBezTo>
                  <a:pt x="225288" y="1183860"/>
                  <a:pt x="214244" y="1239078"/>
                  <a:pt x="240748" y="1378226"/>
                </a:cubicBezTo>
                <a:cubicBezTo>
                  <a:pt x="267252" y="1517374"/>
                  <a:pt x="333513" y="1804504"/>
                  <a:pt x="373270" y="1948069"/>
                </a:cubicBezTo>
                <a:cubicBezTo>
                  <a:pt x="413027" y="2091634"/>
                  <a:pt x="463826" y="2135808"/>
                  <a:pt x="479287" y="2239617"/>
                </a:cubicBezTo>
                <a:cubicBezTo>
                  <a:pt x="494748" y="2343426"/>
                  <a:pt x="450574" y="2451652"/>
                  <a:pt x="466035" y="2570922"/>
                </a:cubicBezTo>
                <a:cubicBezTo>
                  <a:pt x="481496" y="2690192"/>
                  <a:pt x="565427" y="2849218"/>
                  <a:pt x="572053" y="2955235"/>
                </a:cubicBezTo>
                <a:cubicBezTo>
                  <a:pt x="578679" y="3061252"/>
                  <a:pt x="521253" y="3158435"/>
                  <a:pt x="505792" y="3207026"/>
                </a:cubicBezTo>
                <a:cubicBezTo>
                  <a:pt x="490331" y="3255617"/>
                  <a:pt x="479287" y="3246782"/>
                  <a:pt x="479287" y="3246782"/>
                </a:cubicBezTo>
                <a:lnTo>
                  <a:pt x="479287" y="3246782"/>
                </a:lnTo>
                <a:cubicBezTo>
                  <a:pt x="485913" y="3260034"/>
                  <a:pt x="510209" y="3290956"/>
                  <a:pt x="519044" y="3326295"/>
                </a:cubicBezTo>
                <a:cubicBezTo>
                  <a:pt x="527879" y="3361634"/>
                  <a:pt x="525670" y="3416852"/>
                  <a:pt x="532296" y="3458817"/>
                </a:cubicBezTo>
                <a:cubicBezTo>
                  <a:pt x="538922" y="3500782"/>
                  <a:pt x="549965" y="3564835"/>
                  <a:pt x="558800" y="3578087"/>
                </a:cubicBezTo>
                <a:lnTo>
                  <a:pt x="585305" y="3538330"/>
                </a:lnTo>
                <a:cubicBezTo>
                  <a:pt x="607392" y="3505200"/>
                  <a:pt x="658192" y="3416852"/>
                  <a:pt x="691322" y="3379304"/>
                </a:cubicBezTo>
                <a:cubicBezTo>
                  <a:pt x="724452" y="3341756"/>
                  <a:pt x="726661" y="3308626"/>
                  <a:pt x="784087" y="3313043"/>
                </a:cubicBezTo>
                <a:cubicBezTo>
                  <a:pt x="841513" y="3317460"/>
                  <a:pt x="967409" y="3361635"/>
                  <a:pt x="1035879" y="3405809"/>
                </a:cubicBezTo>
                <a:cubicBezTo>
                  <a:pt x="1104349" y="3449983"/>
                  <a:pt x="1179444" y="3525078"/>
                  <a:pt x="1194905" y="3578087"/>
                </a:cubicBezTo>
                <a:cubicBezTo>
                  <a:pt x="1210366" y="3631096"/>
                  <a:pt x="1128644" y="3723861"/>
                  <a:pt x="1128644" y="3723861"/>
                </a:cubicBezTo>
                <a:cubicBezTo>
                  <a:pt x="1106557" y="3772452"/>
                  <a:pt x="1077844" y="3829879"/>
                  <a:pt x="1062383" y="3869635"/>
                </a:cubicBezTo>
                <a:cubicBezTo>
                  <a:pt x="1046922" y="3909391"/>
                  <a:pt x="1033670" y="3927061"/>
                  <a:pt x="1035879" y="3962400"/>
                </a:cubicBezTo>
                <a:cubicBezTo>
                  <a:pt x="1038088" y="3997739"/>
                  <a:pt x="1055757" y="4059582"/>
                  <a:pt x="1075635" y="4081669"/>
                </a:cubicBezTo>
                <a:cubicBezTo>
                  <a:pt x="1095513" y="4103756"/>
                  <a:pt x="1137478" y="4086087"/>
                  <a:pt x="1155148" y="4094922"/>
                </a:cubicBezTo>
                <a:cubicBezTo>
                  <a:pt x="1172818" y="4103757"/>
                  <a:pt x="1170610" y="4125843"/>
                  <a:pt x="1181653" y="4134678"/>
                </a:cubicBezTo>
                <a:cubicBezTo>
                  <a:pt x="1192696" y="4143513"/>
                  <a:pt x="1199322" y="4143513"/>
                  <a:pt x="1221409" y="4147930"/>
                </a:cubicBezTo>
                <a:cubicBezTo>
                  <a:pt x="1243496" y="4152347"/>
                  <a:pt x="1265583" y="4172225"/>
                  <a:pt x="1314174" y="4161182"/>
                </a:cubicBezTo>
                <a:cubicBezTo>
                  <a:pt x="1362765" y="4150139"/>
                  <a:pt x="1466574" y="4130260"/>
                  <a:pt x="1512957" y="4081669"/>
                </a:cubicBezTo>
                <a:cubicBezTo>
                  <a:pt x="1559340" y="4033078"/>
                  <a:pt x="1570383" y="3920435"/>
                  <a:pt x="1592470" y="3869635"/>
                </a:cubicBezTo>
                <a:cubicBezTo>
                  <a:pt x="1614557" y="3818835"/>
                  <a:pt x="1641062" y="3812208"/>
                  <a:pt x="1645479" y="3776869"/>
                </a:cubicBezTo>
                <a:cubicBezTo>
                  <a:pt x="1649896" y="3741530"/>
                  <a:pt x="1630018" y="3684104"/>
                  <a:pt x="1618974" y="3657600"/>
                </a:cubicBezTo>
                <a:cubicBezTo>
                  <a:pt x="1607930" y="3631096"/>
                  <a:pt x="1579218" y="3617843"/>
                  <a:pt x="1579218" y="3617843"/>
                </a:cubicBezTo>
                <a:cubicBezTo>
                  <a:pt x="1565966" y="3604591"/>
                  <a:pt x="1550505" y="3604591"/>
                  <a:pt x="1539461" y="3578087"/>
                </a:cubicBezTo>
                <a:cubicBezTo>
                  <a:pt x="1528417" y="3551583"/>
                  <a:pt x="1532835" y="3505200"/>
                  <a:pt x="1512957" y="3458817"/>
                </a:cubicBezTo>
                <a:cubicBezTo>
                  <a:pt x="1493079" y="3412434"/>
                  <a:pt x="1457740" y="3339547"/>
                  <a:pt x="1420192" y="3299791"/>
                </a:cubicBezTo>
                <a:cubicBezTo>
                  <a:pt x="1382644" y="3260035"/>
                  <a:pt x="1342887" y="3246782"/>
                  <a:pt x="1287670" y="3220278"/>
                </a:cubicBezTo>
                <a:cubicBezTo>
                  <a:pt x="1232453" y="3193774"/>
                  <a:pt x="1161774" y="3178313"/>
                  <a:pt x="1088887" y="3140765"/>
                </a:cubicBezTo>
                <a:cubicBezTo>
                  <a:pt x="1016000" y="3103217"/>
                  <a:pt x="907774" y="3087756"/>
                  <a:pt x="850348" y="2994991"/>
                </a:cubicBezTo>
                <a:cubicBezTo>
                  <a:pt x="792922" y="2902226"/>
                  <a:pt x="766418" y="2687983"/>
                  <a:pt x="744331" y="2584174"/>
                </a:cubicBezTo>
                <a:cubicBezTo>
                  <a:pt x="722244" y="2480365"/>
                  <a:pt x="722243" y="2453861"/>
                  <a:pt x="717826" y="2372139"/>
                </a:cubicBezTo>
                <a:cubicBezTo>
                  <a:pt x="713409" y="2290417"/>
                  <a:pt x="733287" y="2188817"/>
                  <a:pt x="717826" y="2093843"/>
                </a:cubicBezTo>
                <a:cubicBezTo>
                  <a:pt x="702365" y="1998869"/>
                  <a:pt x="667026" y="1950277"/>
                  <a:pt x="625061" y="1802295"/>
                </a:cubicBezTo>
                <a:cubicBezTo>
                  <a:pt x="583096" y="1654313"/>
                  <a:pt x="483704" y="1338470"/>
                  <a:pt x="466035" y="1205948"/>
                </a:cubicBezTo>
                <a:cubicBezTo>
                  <a:pt x="448366" y="1073426"/>
                  <a:pt x="496957" y="1064591"/>
                  <a:pt x="519044" y="1007165"/>
                </a:cubicBezTo>
                <a:cubicBezTo>
                  <a:pt x="541131" y="949739"/>
                  <a:pt x="565427" y="894522"/>
                  <a:pt x="598557" y="861391"/>
                </a:cubicBezTo>
                <a:cubicBezTo>
                  <a:pt x="631687" y="828261"/>
                  <a:pt x="640522" y="810591"/>
                  <a:pt x="717826" y="808382"/>
                </a:cubicBezTo>
                <a:cubicBezTo>
                  <a:pt x="795130" y="806173"/>
                  <a:pt x="967409" y="843722"/>
                  <a:pt x="1062383" y="848139"/>
                </a:cubicBezTo>
                <a:cubicBezTo>
                  <a:pt x="1157357" y="852556"/>
                  <a:pt x="1219201" y="856974"/>
                  <a:pt x="1287670" y="834887"/>
                </a:cubicBezTo>
                <a:cubicBezTo>
                  <a:pt x="1356139" y="812800"/>
                  <a:pt x="1406939" y="779669"/>
                  <a:pt x="1473200" y="715617"/>
                </a:cubicBezTo>
                <a:cubicBezTo>
                  <a:pt x="1539461" y="651565"/>
                  <a:pt x="1634435" y="479287"/>
                  <a:pt x="1685235" y="450574"/>
                </a:cubicBezTo>
                <a:cubicBezTo>
                  <a:pt x="1736035" y="421861"/>
                  <a:pt x="1744870" y="474870"/>
                  <a:pt x="1778000" y="543339"/>
                </a:cubicBezTo>
                <a:cubicBezTo>
                  <a:pt x="1811131" y="611809"/>
                  <a:pt x="1848679" y="750956"/>
                  <a:pt x="1884018" y="861391"/>
                </a:cubicBezTo>
                <a:cubicBezTo>
                  <a:pt x="1919357" y="971826"/>
                  <a:pt x="1932609" y="1115392"/>
                  <a:pt x="1990035" y="1205948"/>
                </a:cubicBezTo>
                <a:cubicBezTo>
                  <a:pt x="2047461" y="1296504"/>
                  <a:pt x="2160104" y="1345095"/>
                  <a:pt x="2228574" y="1404730"/>
                </a:cubicBezTo>
                <a:cubicBezTo>
                  <a:pt x="2297044" y="1464365"/>
                  <a:pt x="2341218" y="1477617"/>
                  <a:pt x="2400853" y="1563756"/>
                </a:cubicBezTo>
                <a:cubicBezTo>
                  <a:pt x="2460488" y="1649895"/>
                  <a:pt x="2528957" y="1815548"/>
                  <a:pt x="2586383" y="1921565"/>
                </a:cubicBezTo>
                <a:cubicBezTo>
                  <a:pt x="2643809" y="2027582"/>
                  <a:pt x="2703444" y="2129183"/>
                  <a:pt x="2745409" y="2199861"/>
                </a:cubicBezTo>
                <a:cubicBezTo>
                  <a:pt x="2787374" y="2270539"/>
                  <a:pt x="2811670" y="2310296"/>
                  <a:pt x="2838174" y="2345635"/>
                </a:cubicBezTo>
                <a:cubicBezTo>
                  <a:pt x="2864678" y="2380974"/>
                  <a:pt x="2895600" y="2376556"/>
                  <a:pt x="2904435" y="2411895"/>
                </a:cubicBezTo>
                <a:cubicBezTo>
                  <a:pt x="2913270" y="2447234"/>
                  <a:pt x="2891183" y="2557669"/>
                  <a:pt x="2891183" y="2557669"/>
                </a:cubicBezTo>
                <a:lnTo>
                  <a:pt x="2891183" y="2557669"/>
                </a:lnTo>
                <a:cubicBezTo>
                  <a:pt x="2869096" y="2593008"/>
                  <a:pt x="2794000" y="2721113"/>
                  <a:pt x="2758661" y="2769704"/>
                </a:cubicBezTo>
                <a:cubicBezTo>
                  <a:pt x="2723322" y="2818295"/>
                  <a:pt x="2685774" y="2813878"/>
                  <a:pt x="2679148" y="2849217"/>
                </a:cubicBezTo>
                <a:cubicBezTo>
                  <a:pt x="2672522" y="2884556"/>
                  <a:pt x="2699027" y="2955235"/>
                  <a:pt x="2718905" y="2981739"/>
                </a:cubicBezTo>
                <a:cubicBezTo>
                  <a:pt x="2738783" y="3008243"/>
                  <a:pt x="2774122" y="2994991"/>
                  <a:pt x="2798418" y="3008243"/>
                </a:cubicBezTo>
                <a:cubicBezTo>
                  <a:pt x="2822714" y="3021495"/>
                  <a:pt x="2849218" y="3050209"/>
                  <a:pt x="2864679" y="3061252"/>
                </a:cubicBezTo>
                <a:cubicBezTo>
                  <a:pt x="2880140" y="3072296"/>
                  <a:pt x="2871305" y="3083339"/>
                  <a:pt x="2891183" y="3074504"/>
                </a:cubicBezTo>
                <a:cubicBezTo>
                  <a:pt x="2911061" y="3065669"/>
                  <a:pt x="2968487" y="3023704"/>
                  <a:pt x="2983948" y="3008243"/>
                </a:cubicBezTo>
                <a:cubicBezTo>
                  <a:pt x="2999409" y="2992782"/>
                  <a:pt x="2992783" y="3006035"/>
                  <a:pt x="2983948" y="2981739"/>
                </a:cubicBezTo>
                <a:cubicBezTo>
                  <a:pt x="2975113" y="2957443"/>
                  <a:pt x="2935357" y="2891182"/>
                  <a:pt x="2930940" y="2862469"/>
                </a:cubicBezTo>
                <a:cubicBezTo>
                  <a:pt x="2926523" y="2833756"/>
                  <a:pt x="2948609" y="2818296"/>
                  <a:pt x="2957444" y="2809461"/>
                </a:cubicBezTo>
                <a:cubicBezTo>
                  <a:pt x="2966279" y="2800626"/>
                  <a:pt x="2977322" y="2811670"/>
                  <a:pt x="2983948" y="2809461"/>
                </a:cubicBezTo>
                <a:cubicBezTo>
                  <a:pt x="2990574" y="2807252"/>
                  <a:pt x="2994991" y="2809461"/>
                  <a:pt x="2997200" y="2796209"/>
                </a:cubicBezTo>
                <a:cubicBezTo>
                  <a:pt x="2999409" y="2782957"/>
                  <a:pt x="2994991" y="2749826"/>
                  <a:pt x="2997200" y="2729948"/>
                </a:cubicBezTo>
                <a:cubicBezTo>
                  <a:pt x="2999409" y="2710070"/>
                  <a:pt x="3003827" y="2690191"/>
                  <a:pt x="3010453" y="2676939"/>
                </a:cubicBezTo>
                <a:cubicBezTo>
                  <a:pt x="3017079" y="2663687"/>
                  <a:pt x="3028122" y="2657061"/>
                  <a:pt x="3036957" y="2650435"/>
                </a:cubicBezTo>
                <a:cubicBezTo>
                  <a:pt x="3045792" y="2643809"/>
                  <a:pt x="3059044" y="2657060"/>
                  <a:pt x="3063461" y="2637182"/>
                </a:cubicBezTo>
                <a:cubicBezTo>
                  <a:pt x="3067878" y="2617304"/>
                  <a:pt x="3065670" y="2581965"/>
                  <a:pt x="3063461" y="2531165"/>
                </a:cubicBezTo>
                <a:cubicBezTo>
                  <a:pt x="3061252" y="2480365"/>
                  <a:pt x="3052418" y="2372138"/>
                  <a:pt x="3050209" y="2332382"/>
                </a:cubicBezTo>
                <a:cubicBezTo>
                  <a:pt x="3048000" y="2292626"/>
                  <a:pt x="3050209" y="2292626"/>
                  <a:pt x="3050209" y="2292626"/>
                </a:cubicBezTo>
                <a:cubicBezTo>
                  <a:pt x="3050209" y="2272748"/>
                  <a:pt x="3054626" y="2235200"/>
                  <a:pt x="3050209" y="2213113"/>
                </a:cubicBezTo>
                <a:cubicBezTo>
                  <a:pt x="3045792" y="2191026"/>
                  <a:pt x="3041375" y="2197652"/>
                  <a:pt x="3023705" y="2160104"/>
                </a:cubicBezTo>
                <a:cubicBezTo>
                  <a:pt x="3006036" y="2122556"/>
                  <a:pt x="2966279" y="2043043"/>
                  <a:pt x="2944192" y="1987826"/>
                </a:cubicBezTo>
                <a:cubicBezTo>
                  <a:pt x="2922105" y="1932609"/>
                  <a:pt x="2897809" y="1881809"/>
                  <a:pt x="2891183" y="1828800"/>
                </a:cubicBezTo>
                <a:cubicBezTo>
                  <a:pt x="2884557" y="1775791"/>
                  <a:pt x="2884557" y="1709530"/>
                  <a:pt x="2904435" y="1669774"/>
                </a:cubicBezTo>
                <a:cubicBezTo>
                  <a:pt x="2924313" y="1630018"/>
                  <a:pt x="2990575" y="1603513"/>
                  <a:pt x="3010453" y="1590261"/>
                </a:cubicBezTo>
                <a:cubicBezTo>
                  <a:pt x="3030331" y="1577009"/>
                  <a:pt x="3021496" y="1610139"/>
                  <a:pt x="3023705" y="1590261"/>
                </a:cubicBezTo>
                <a:cubicBezTo>
                  <a:pt x="3025914" y="1570383"/>
                  <a:pt x="3025914" y="1495287"/>
                  <a:pt x="3023705" y="1470991"/>
                </a:cubicBezTo>
                <a:cubicBezTo>
                  <a:pt x="3021496" y="1446695"/>
                  <a:pt x="3012662" y="1488661"/>
                  <a:pt x="3010453" y="1444487"/>
                </a:cubicBezTo>
                <a:cubicBezTo>
                  <a:pt x="3008244" y="1400313"/>
                  <a:pt x="3010453" y="1205948"/>
                  <a:pt x="3010453" y="1205948"/>
                </a:cubicBezTo>
                <a:cubicBezTo>
                  <a:pt x="3010453" y="1161774"/>
                  <a:pt x="3012662" y="1181652"/>
                  <a:pt x="3010453" y="1179443"/>
                </a:cubicBezTo>
                <a:cubicBezTo>
                  <a:pt x="3008244" y="1177234"/>
                  <a:pt x="3008244" y="1186069"/>
                  <a:pt x="2997200" y="1192695"/>
                </a:cubicBezTo>
                <a:cubicBezTo>
                  <a:pt x="2986157" y="1199321"/>
                  <a:pt x="2972905" y="1190487"/>
                  <a:pt x="2944192" y="1219200"/>
                </a:cubicBezTo>
                <a:cubicBezTo>
                  <a:pt x="2915479" y="1247913"/>
                  <a:pt x="2871305" y="1353931"/>
                  <a:pt x="2824922" y="1364974"/>
                </a:cubicBezTo>
                <a:cubicBezTo>
                  <a:pt x="2778539" y="1376018"/>
                  <a:pt x="2727739" y="1323009"/>
                  <a:pt x="2665896" y="1285461"/>
                </a:cubicBezTo>
                <a:cubicBezTo>
                  <a:pt x="2604053" y="1247913"/>
                  <a:pt x="2511287" y="1186070"/>
                  <a:pt x="2453861" y="1139687"/>
                </a:cubicBezTo>
                <a:cubicBezTo>
                  <a:pt x="2396435" y="1093304"/>
                  <a:pt x="2372140" y="1088887"/>
                  <a:pt x="2321340" y="1007165"/>
                </a:cubicBezTo>
                <a:cubicBezTo>
                  <a:pt x="2270540" y="925443"/>
                  <a:pt x="2177774" y="733287"/>
                  <a:pt x="2149061" y="649356"/>
                </a:cubicBezTo>
                <a:cubicBezTo>
                  <a:pt x="2120348" y="565426"/>
                  <a:pt x="2144644" y="556591"/>
                  <a:pt x="2149061" y="503582"/>
                </a:cubicBezTo>
                <a:cubicBezTo>
                  <a:pt x="2153479" y="450573"/>
                  <a:pt x="2138018" y="364434"/>
                  <a:pt x="2175566" y="331304"/>
                </a:cubicBezTo>
                <a:cubicBezTo>
                  <a:pt x="2213114" y="298174"/>
                  <a:pt x="2310296" y="300382"/>
                  <a:pt x="2374348" y="304800"/>
                </a:cubicBezTo>
                <a:cubicBezTo>
                  <a:pt x="2438400" y="309218"/>
                  <a:pt x="2493618" y="353392"/>
                  <a:pt x="2559879" y="357809"/>
                </a:cubicBezTo>
                <a:cubicBezTo>
                  <a:pt x="2626140" y="362226"/>
                  <a:pt x="2705652" y="351182"/>
                  <a:pt x="2771913" y="331304"/>
                </a:cubicBezTo>
                <a:cubicBezTo>
                  <a:pt x="2838174" y="311426"/>
                  <a:pt x="2957444" y="238539"/>
                  <a:pt x="2957444" y="238539"/>
                </a:cubicBezTo>
                <a:cubicBezTo>
                  <a:pt x="2992783" y="220870"/>
                  <a:pt x="2979531" y="236331"/>
                  <a:pt x="2983948" y="225287"/>
                </a:cubicBezTo>
                <a:cubicBezTo>
                  <a:pt x="2988365" y="214244"/>
                  <a:pt x="2983948" y="172278"/>
                  <a:pt x="2983948" y="172278"/>
                </a:cubicBezTo>
                <a:lnTo>
                  <a:pt x="2983948" y="53009"/>
                </a:lnTo>
                <a:cubicBezTo>
                  <a:pt x="2983948" y="26505"/>
                  <a:pt x="2986157" y="19878"/>
                  <a:pt x="2983948" y="13252"/>
                </a:cubicBezTo>
                <a:cubicBezTo>
                  <a:pt x="2981739" y="6626"/>
                  <a:pt x="2988365" y="0"/>
                  <a:pt x="2970696" y="13252"/>
                </a:cubicBezTo>
                <a:cubicBezTo>
                  <a:pt x="2953027" y="26504"/>
                  <a:pt x="2913270" y="64052"/>
                  <a:pt x="2877931" y="92765"/>
                </a:cubicBezTo>
                <a:cubicBezTo>
                  <a:pt x="2842592" y="121478"/>
                  <a:pt x="2807252" y="167861"/>
                  <a:pt x="2758661" y="185530"/>
                </a:cubicBezTo>
                <a:cubicBezTo>
                  <a:pt x="2710070" y="203199"/>
                  <a:pt x="2646018" y="207617"/>
                  <a:pt x="2586383" y="198782"/>
                </a:cubicBezTo>
                <a:cubicBezTo>
                  <a:pt x="2526748" y="189947"/>
                  <a:pt x="2440609" y="147983"/>
                  <a:pt x="2400853" y="132522"/>
                </a:cubicBezTo>
                <a:cubicBezTo>
                  <a:pt x="2361097" y="117061"/>
                  <a:pt x="2374349" y="101600"/>
                  <a:pt x="2347844" y="106017"/>
                </a:cubicBezTo>
                <a:cubicBezTo>
                  <a:pt x="2321340" y="110434"/>
                  <a:pt x="2281582" y="134730"/>
                  <a:pt x="2241826" y="159026"/>
                </a:cubicBezTo>
                <a:cubicBezTo>
                  <a:pt x="2202070" y="183322"/>
                  <a:pt x="2144644" y="225287"/>
                  <a:pt x="2109305" y="251791"/>
                </a:cubicBezTo>
                <a:cubicBezTo>
                  <a:pt x="2073966" y="278295"/>
                  <a:pt x="2047462" y="287130"/>
                  <a:pt x="2029792" y="318052"/>
                </a:cubicBezTo>
                <a:cubicBezTo>
                  <a:pt x="2012122" y="348974"/>
                  <a:pt x="2014330" y="406400"/>
                  <a:pt x="2003287" y="437322"/>
                </a:cubicBezTo>
                <a:cubicBezTo>
                  <a:pt x="1992244" y="468244"/>
                  <a:pt x="1972366" y="485913"/>
                  <a:pt x="1963531" y="503582"/>
                </a:cubicBezTo>
                <a:cubicBezTo>
                  <a:pt x="1954696" y="521251"/>
                  <a:pt x="1959114" y="545548"/>
                  <a:pt x="1950279" y="543339"/>
                </a:cubicBezTo>
                <a:cubicBezTo>
                  <a:pt x="1941444" y="541130"/>
                  <a:pt x="1917148" y="512417"/>
                  <a:pt x="1910522" y="490330"/>
                </a:cubicBezTo>
                <a:cubicBezTo>
                  <a:pt x="1903896" y="468243"/>
                  <a:pt x="1914939" y="443947"/>
                  <a:pt x="1910522" y="410817"/>
                </a:cubicBezTo>
                <a:cubicBezTo>
                  <a:pt x="1906105" y="377687"/>
                  <a:pt x="1899479" y="331304"/>
                  <a:pt x="1884018" y="291548"/>
                </a:cubicBezTo>
                <a:cubicBezTo>
                  <a:pt x="1868557" y="251792"/>
                  <a:pt x="1835427" y="194365"/>
                  <a:pt x="1817757" y="172278"/>
                </a:cubicBezTo>
                <a:cubicBezTo>
                  <a:pt x="1800087" y="150191"/>
                  <a:pt x="1793461" y="150191"/>
                  <a:pt x="1778000" y="159026"/>
                </a:cubicBezTo>
                <a:cubicBezTo>
                  <a:pt x="1762539" y="167861"/>
                  <a:pt x="1773583" y="176696"/>
                  <a:pt x="1724992" y="225287"/>
                </a:cubicBezTo>
                <a:cubicBezTo>
                  <a:pt x="1676401" y="273878"/>
                  <a:pt x="1554923" y="382105"/>
                  <a:pt x="1486453" y="450574"/>
                </a:cubicBezTo>
                <a:cubicBezTo>
                  <a:pt x="1417983" y="519043"/>
                  <a:pt x="1373809" y="600765"/>
                  <a:pt x="1314174" y="636104"/>
                </a:cubicBezTo>
                <a:cubicBezTo>
                  <a:pt x="1254539" y="671443"/>
                  <a:pt x="1197113" y="660400"/>
                  <a:pt x="1128644" y="662609"/>
                </a:cubicBezTo>
                <a:cubicBezTo>
                  <a:pt x="1060175" y="664818"/>
                  <a:pt x="967409" y="658191"/>
                  <a:pt x="903357" y="649356"/>
                </a:cubicBezTo>
                <a:cubicBezTo>
                  <a:pt x="839305" y="640521"/>
                  <a:pt x="788505" y="614017"/>
                  <a:pt x="744331" y="609600"/>
                </a:cubicBezTo>
                <a:cubicBezTo>
                  <a:pt x="700157" y="605183"/>
                  <a:pt x="675861" y="614017"/>
                  <a:pt x="638313" y="622852"/>
                </a:cubicBezTo>
                <a:cubicBezTo>
                  <a:pt x="600765" y="631687"/>
                  <a:pt x="549966" y="631687"/>
                  <a:pt x="519044" y="662609"/>
                </a:cubicBezTo>
                <a:cubicBezTo>
                  <a:pt x="488122" y="693531"/>
                  <a:pt x="479287" y="757582"/>
                  <a:pt x="452783" y="808382"/>
                </a:cubicBezTo>
                <a:cubicBezTo>
                  <a:pt x="426279" y="859182"/>
                  <a:pt x="377688" y="929861"/>
                  <a:pt x="360018" y="967409"/>
                </a:cubicBezTo>
                <a:cubicBezTo>
                  <a:pt x="342349" y="1004957"/>
                  <a:pt x="351183" y="1016000"/>
                  <a:pt x="346766" y="1033669"/>
                </a:cubicBezTo>
                <a:cubicBezTo>
                  <a:pt x="342349" y="1051338"/>
                  <a:pt x="337930" y="1066800"/>
                  <a:pt x="333513" y="1073426"/>
                </a:cubicBezTo>
                <a:cubicBezTo>
                  <a:pt x="329096" y="1080052"/>
                  <a:pt x="329096" y="1099930"/>
                  <a:pt x="320261" y="1073426"/>
                </a:cubicBezTo>
                <a:cubicBezTo>
                  <a:pt x="311426" y="1046922"/>
                  <a:pt x="300383" y="965200"/>
                  <a:pt x="280505" y="914400"/>
                </a:cubicBezTo>
                <a:cubicBezTo>
                  <a:pt x="260627" y="863600"/>
                  <a:pt x="218662" y="799548"/>
                  <a:pt x="200992" y="768626"/>
                </a:cubicBezTo>
                <a:cubicBezTo>
                  <a:pt x="183322" y="737704"/>
                  <a:pt x="185530" y="737704"/>
                  <a:pt x="174487" y="728869"/>
                </a:cubicBezTo>
                <a:cubicBezTo>
                  <a:pt x="163444" y="720034"/>
                  <a:pt x="154609" y="717826"/>
                  <a:pt x="134731" y="715617"/>
                </a:cubicBezTo>
                <a:cubicBezTo>
                  <a:pt x="114853" y="713408"/>
                  <a:pt x="55218" y="715617"/>
                  <a:pt x="55218" y="715617"/>
                </a:cubicBezTo>
                <a:lnTo>
                  <a:pt x="28713" y="715617"/>
                </a:lnTo>
                <a:cubicBezTo>
                  <a:pt x="19878" y="715617"/>
                  <a:pt x="4418" y="704574"/>
                  <a:pt x="2209" y="715617"/>
                </a:cubicBezTo>
                <a:cubicBezTo>
                  <a:pt x="0" y="726660"/>
                  <a:pt x="11044" y="757582"/>
                  <a:pt x="15461" y="781878"/>
                </a:cubicBezTo>
                <a:cubicBezTo>
                  <a:pt x="19878" y="806174"/>
                  <a:pt x="26504" y="845930"/>
                  <a:pt x="28713" y="861391"/>
                </a:cubicBezTo>
                <a:cubicBezTo>
                  <a:pt x="30922" y="876852"/>
                  <a:pt x="17670" y="898939"/>
                  <a:pt x="41966" y="91440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3" name="Forma livre 12"/>
          <p:cNvSpPr/>
          <p:nvPr/>
        </p:nvSpPr>
        <p:spPr>
          <a:xfrm>
            <a:off x="5372100" y="2098675"/>
            <a:ext cx="554038" cy="2420938"/>
          </a:xfrm>
          <a:custGeom>
            <a:avLst/>
            <a:gdLst>
              <a:gd name="connsiteX0" fmla="*/ 8835 w 554383"/>
              <a:gd name="connsiteY0" fmla="*/ 22087 h 2420730"/>
              <a:gd name="connsiteX1" fmla="*/ 88348 w 554383"/>
              <a:gd name="connsiteY1" fmla="*/ 48591 h 2420730"/>
              <a:gd name="connsiteX2" fmla="*/ 154609 w 554383"/>
              <a:gd name="connsiteY2" fmla="*/ 88348 h 2420730"/>
              <a:gd name="connsiteX3" fmla="*/ 167861 w 554383"/>
              <a:gd name="connsiteY3" fmla="*/ 141356 h 2420730"/>
              <a:gd name="connsiteX4" fmla="*/ 181113 w 554383"/>
              <a:gd name="connsiteY4" fmla="*/ 260626 h 2420730"/>
              <a:gd name="connsiteX5" fmla="*/ 194365 w 554383"/>
              <a:gd name="connsiteY5" fmla="*/ 379896 h 2420730"/>
              <a:gd name="connsiteX6" fmla="*/ 234122 w 554383"/>
              <a:gd name="connsiteY6" fmla="*/ 538922 h 2420730"/>
              <a:gd name="connsiteX7" fmla="*/ 313635 w 554383"/>
              <a:gd name="connsiteY7" fmla="*/ 896730 h 2420730"/>
              <a:gd name="connsiteX8" fmla="*/ 353391 w 554383"/>
              <a:gd name="connsiteY8" fmla="*/ 1122017 h 2420730"/>
              <a:gd name="connsiteX9" fmla="*/ 406400 w 554383"/>
              <a:gd name="connsiteY9" fmla="*/ 1188278 h 2420730"/>
              <a:gd name="connsiteX10" fmla="*/ 472661 w 554383"/>
              <a:gd name="connsiteY10" fmla="*/ 1320800 h 2420730"/>
              <a:gd name="connsiteX11" fmla="*/ 459409 w 554383"/>
              <a:gd name="connsiteY11" fmla="*/ 1466574 h 2420730"/>
              <a:gd name="connsiteX12" fmla="*/ 432904 w 554383"/>
              <a:gd name="connsiteY12" fmla="*/ 1625600 h 2420730"/>
              <a:gd name="connsiteX13" fmla="*/ 459409 w 554383"/>
              <a:gd name="connsiteY13" fmla="*/ 1758122 h 2420730"/>
              <a:gd name="connsiteX14" fmla="*/ 499165 w 554383"/>
              <a:gd name="connsiteY14" fmla="*/ 1903896 h 2420730"/>
              <a:gd name="connsiteX15" fmla="*/ 552174 w 554383"/>
              <a:gd name="connsiteY15" fmla="*/ 2049669 h 2420730"/>
              <a:gd name="connsiteX16" fmla="*/ 485913 w 554383"/>
              <a:gd name="connsiteY16" fmla="*/ 2314713 h 2420730"/>
              <a:gd name="connsiteX17" fmla="*/ 459409 w 554383"/>
              <a:gd name="connsiteY17" fmla="*/ 2367722 h 2420730"/>
              <a:gd name="connsiteX18" fmla="*/ 459409 w 554383"/>
              <a:gd name="connsiteY18" fmla="*/ 2367722 h 2420730"/>
              <a:gd name="connsiteX19" fmla="*/ 446156 w 554383"/>
              <a:gd name="connsiteY19" fmla="*/ 2380974 h 2420730"/>
              <a:gd name="connsiteX20" fmla="*/ 446156 w 554383"/>
              <a:gd name="connsiteY20" fmla="*/ 2314713 h 2420730"/>
              <a:gd name="connsiteX21" fmla="*/ 340139 w 554383"/>
              <a:gd name="connsiteY21" fmla="*/ 1744869 h 2420730"/>
              <a:gd name="connsiteX22" fmla="*/ 61843 w 554383"/>
              <a:gd name="connsiteY22" fmla="*/ 273878 h 2420730"/>
              <a:gd name="connsiteX23" fmla="*/ 35339 w 554383"/>
              <a:gd name="connsiteY23" fmla="*/ 101600 h 2420730"/>
              <a:gd name="connsiteX24" fmla="*/ 8835 w 554383"/>
              <a:gd name="connsiteY24" fmla="*/ 22087 h 242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4383" h="2420730">
                <a:moveTo>
                  <a:pt x="8835" y="22087"/>
                </a:moveTo>
                <a:cubicBezTo>
                  <a:pt x="17670" y="13252"/>
                  <a:pt x="64052" y="37548"/>
                  <a:pt x="88348" y="48591"/>
                </a:cubicBezTo>
                <a:cubicBezTo>
                  <a:pt x="112644" y="59634"/>
                  <a:pt x="141357" y="72887"/>
                  <a:pt x="154609" y="88348"/>
                </a:cubicBezTo>
                <a:cubicBezTo>
                  <a:pt x="167861" y="103809"/>
                  <a:pt x="163444" y="112643"/>
                  <a:pt x="167861" y="141356"/>
                </a:cubicBezTo>
                <a:cubicBezTo>
                  <a:pt x="172278" y="170069"/>
                  <a:pt x="181113" y="260626"/>
                  <a:pt x="181113" y="260626"/>
                </a:cubicBezTo>
                <a:cubicBezTo>
                  <a:pt x="185530" y="300383"/>
                  <a:pt x="185530" y="333513"/>
                  <a:pt x="194365" y="379896"/>
                </a:cubicBezTo>
                <a:cubicBezTo>
                  <a:pt x="203200" y="426279"/>
                  <a:pt x="214244" y="452783"/>
                  <a:pt x="234122" y="538922"/>
                </a:cubicBezTo>
                <a:cubicBezTo>
                  <a:pt x="254000" y="625061"/>
                  <a:pt x="293757" y="799548"/>
                  <a:pt x="313635" y="896730"/>
                </a:cubicBezTo>
                <a:cubicBezTo>
                  <a:pt x="333513" y="993913"/>
                  <a:pt x="337930" y="1073426"/>
                  <a:pt x="353391" y="1122017"/>
                </a:cubicBezTo>
                <a:cubicBezTo>
                  <a:pt x="368852" y="1170608"/>
                  <a:pt x="386522" y="1155148"/>
                  <a:pt x="406400" y="1188278"/>
                </a:cubicBezTo>
                <a:cubicBezTo>
                  <a:pt x="426278" y="1221408"/>
                  <a:pt x="463826" y="1274417"/>
                  <a:pt x="472661" y="1320800"/>
                </a:cubicBezTo>
                <a:cubicBezTo>
                  <a:pt x="481496" y="1367183"/>
                  <a:pt x="466035" y="1415774"/>
                  <a:pt x="459409" y="1466574"/>
                </a:cubicBezTo>
                <a:cubicBezTo>
                  <a:pt x="452783" y="1517374"/>
                  <a:pt x="432904" y="1577009"/>
                  <a:pt x="432904" y="1625600"/>
                </a:cubicBezTo>
                <a:cubicBezTo>
                  <a:pt x="432904" y="1674191"/>
                  <a:pt x="448366" y="1711739"/>
                  <a:pt x="459409" y="1758122"/>
                </a:cubicBezTo>
                <a:cubicBezTo>
                  <a:pt x="470453" y="1804505"/>
                  <a:pt x="483704" y="1855305"/>
                  <a:pt x="499165" y="1903896"/>
                </a:cubicBezTo>
                <a:cubicBezTo>
                  <a:pt x="514626" y="1952487"/>
                  <a:pt x="554383" y="1981200"/>
                  <a:pt x="552174" y="2049669"/>
                </a:cubicBezTo>
                <a:cubicBezTo>
                  <a:pt x="549965" y="2118138"/>
                  <a:pt x="501374" y="2261704"/>
                  <a:pt x="485913" y="2314713"/>
                </a:cubicBezTo>
                <a:cubicBezTo>
                  <a:pt x="470452" y="2367722"/>
                  <a:pt x="459409" y="2367722"/>
                  <a:pt x="459409" y="2367722"/>
                </a:cubicBezTo>
                <a:lnTo>
                  <a:pt x="459409" y="2367722"/>
                </a:lnTo>
                <a:cubicBezTo>
                  <a:pt x="457200" y="2369931"/>
                  <a:pt x="448365" y="2389809"/>
                  <a:pt x="446156" y="2380974"/>
                </a:cubicBezTo>
                <a:cubicBezTo>
                  <a:pt x="443947" y="2372139"/>
                  <a:pt x="463825" y="2420730"/>
                  <a:pt x="446156" y="2314713"/>
                </a:cubicBezTo>
                <a:cubicBezTo>
                  <a:pt x="428487" y="2208696"/>
                  <a:pt x="404191" y="2085008"/>
                  <a:pt x="340139" y="1744869"/>
                </a:cubicBezTo>
                <a:cubicBezTo>
                  <a:pt x="276087" y="1404730"/>
                  <a:pt x="112643" y="547756"/>
                  <a:pt x="61843" y="273878"/>
                </a:cubicBezTo>
                <a:cubicBezTo>
                  <a:pt x="11043" y="0"/>
                  <a:pt x="41965" y="139148"/>
                  <a:pt x="35339" y="101600"/>
                </a:cubicBezTo>
                <a:cubicBezTo>
                  <a:pt x="28713" y="64052"/>
                  <a:pt x="0" y="30922"/>
                  <a:pt x="8835" y="22087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6" name="Forma livre 15"/>
          <p:cNvSpPr/>
          <p:nvPr/>
        </p:nvSpPr>
        <p:spPr>
          <a:xfrm>
            <a:off x="5803900" y="1652588"/>
            <a:ext cx="2459038" cy="3140075"/>
          </a:xfrm>
          <a:custGeom>
            <a:avLst/>
            <a:gdLst>
              <a:gd name="connsiteX0" fmla="*/ 0 w 2458278"/>
              <a:gd name="connsiteY0" fmla="*/ 786295 h 3140765"/>
              <a:gd name="connsiteX1" fmla="*/ 172278 w 2458278"/>
              <a:gd name="connsiteY1" fmla="*/ 1395895 h 3140765"/>
              <a:gd name="connsiteX2" fmla="*/ 172278 w 2458278"/>
              <a:gd name="connsiteY2" fmla="*/ 1395895 h 3140765"/>
              <a:gd name="connsiteX3" fmla="*/ 225287 w 2458278"/>
              <a:gd name="connsiteY3" fmla="*/ 1541669 h 3140765"/>
              <a:gd name="connsiteX4" fmla="*/ 265044 w 2458278"/>
              <a:gd name="connsiteY4" fmla="*/ 1766956 h 3140765"/>
              <a:gd name="connsiteX5" fmla="*/ 265044 w 2458278"/>
              <a:gd name="connsiteY5" fmla="*/ 1939234 h 3140765"/>
              <a:gd name="connsiteX6" fmla="*/ 278296 w 2458278"/>
              <a:gd name="connsiteY6" fmla="*/ 2138017 h 3140765"/>
              <a:gd name="connsiteX7" fmla="*/ 371061 w 2458278"/>
              <a:gd name="connsiteY7" fmla="*/ 2482573 h 3140765"/>
              <a:gd name="connsiteX8" fmla="*/ 437322 w 2458278"/>
              <a:gd name="connsiteY8" fmla="*/ 2601843 h 3140765"/>
              <a:gd name="connsiteX9" fmla="*/ 742122 w 2458278"/>
              <a:gd name="connsiteY9" fmla="*/ 2760869 h 3140765"/>
              <a:gd name="connsiteX10" fmla="*/ 954157 w 2458278"/>
              <a:gd name="connsiteY10" fmla="*/ 2840382 h 3140765"/>
              <a:gd name="connsiteX11" fmla="*/ 1046922 w 2458278"/>
              <a:gd name="connsiteY11" fmla="*/ 2999408 h 3140765"/>
              <a:gd name="connsiteX12" fmla="*/ 1046922 w 2458278"/>
              <a:gd name="connsiteY12" fmla="*/ 3025912 h 3140765"/>
              <a:gd name="connsiteX13" fmla="*/ 1046922 w 2458278"/>
              <a:gd name="connsiteY13" fmla="*/ 3092173 h 3140765"/>
              <a:gd name="connsiteX14" fmla="*/ 1073426 w 2458278"/>
              <a:gd name="connsiteY14" fmla="*/ 3131930 h 3140765"/>
              <a:gd name="connsiteX15" fmla="*/ 1113183 w 2458278"/>
              <a:gd name="connsiteY15" fmla="*/ 3131930 h 3140765"/>
              <a:gd name="connsiteX16" fmla="*/ 1166191 w 2458278"/>
              <a:gd name="connsiteY16" fmla="*/ 3078921 h 3140765"/>
              <a:gd name="connsiteX17" fmla="*/ 1179444 w 2458278"/>
              <a:gd name="connsiteY17" fmla="*/ 3065669 h 3140765"/>
              <a:gd name="connsiteX18" fmla="*/ 1272209 w 2458278"/>
              <a:gd name="connsiteY18" fmla="*/ 3118678 h 3140765"/>
              <a:gd name="connsiteX19" fmla="*/ 1338470 w 2458278"/>
              <a:gd name="connsiteY19" fmla="*/ 3118678 h 3140765"/>
              <a:gd name="connsiteX20" fmla="*/ 1431235 w 2458278"/>
              <a:gd name="connsiteY20" fmla="*/ 3092173 h 3140765"/>
              <a:gd name="connsiteX21" fmla="*/ 1470991 w 2458278"/>
              <a:gd name="connsiteY21" fmla="*/ 3012660 h 3140765"/>
              <a:gd name="connsiteX22" fmla="*/ 1484244 w 2458278"/>
              <a:gd name="connsiteY22" fmla="*/ 3012660 h 3140765"/>
              <a:gd name="connsiteX23" fmla="*/ 1484244 w 2458278"/>
              <a:gd name="connsiteY23" fmla="*/ 2999408 h 3140765"/>
              <a:gd name="connsiteX24" fmla="*/ 1524000 w 2458278"/>
              <a:gd name="connsiteY24" fmla="*/ 2999408 h 3140765"/>
              <a:gd name="connsiteX25" fmla="*/ 1603513 w 2458278"/>
              <a:gd name="connsiteY25" fmla="*/ 3012660 h 3140765"/>
              <a:gd name="connsiteX26" fmla="*/ 1630018 w 2458278"/>
              <a:gd name="connsiteY26" fmla="*/ 3012660 h 3140765"/>
              <a:gd name="connsiteX27" fmla="*/ 1630018 w 2458278"/>
              <a:gd name="connsiteY27" fmla="*/ 2986156 h 3140765"/>
              <a:gd name="connsiteX28" fmla="*/ 1630018 w 2458278"/>
              <a:gd name="connsiteY28" fmla="*/ 2959652 h 3140765"/>
              <a:gd name="connsiteX29" fmla="*/ 1616765 w 2458278"/>
              <a:gd name="connsiteY29" fmla="*/ 2906643 h 3140765"/>
              <a:gd name="connsiteX30" fmla="*/ 1630018 w 2458278"/>
              <a:gd name="connsiteY30" fmla="*/ 2880138 h 3140765"/>
              <a:gd name="connsiteX31" fmla="*/ 1656522 w 2458278"/>
              <a:gd name="connsiteY31" fmla="*/ 2853634 h 3140765"/>
              <a:gd name="connsiteX32" fmla="*/ 1736035 w 2458278"/>
              <a:gd name="connsiteY32" fmla="*/ 2827130 h 3140765"/>
              <a:gd name="connsiteX33" fmla="*/ 1842052 w 2458278"/>
              <a:gd name="connsiteY33" fmla="*/ 2853634 h 3140765"/>
              <a:gd name="connsiteX34" fmla="*/ 1868557 w 2458278"/>
              <a:gd name="connsiteY34" fmla="*/ 2827130 h 3140765"/>
              <a:gd name="connsiteX35" fmla="*/ 1908313 w 2458278"/>
              <a:gd name="connsiteY35" fmla="*/ 2827130 h 3140765"/>
              <a:gd name="connsiteX36" fmla="*/ 1908313 w 2458278"/>
              <a:gd name="connsiteY36" fmla="*/ 2800625 h 3140765"/>
              <a:gd name="connsiteX37" fmla="*/ 1908313 w 2458278"/>
              <a:gd name="connsiteY37" fmla="*/ 2774121 h 3140765"/>
              <a:gd name="connsiteX38" fmla="*/ 1908313 w 2458278"/>
              <a:gd name="connsiteY38" fmla="*/ 2747617 h 3140765"/>
              <a:gd name="connsiteX39" fmla="*/ 1921565 w 2458278"/>
              <a:gd name="connsiteY39" fmla="*/ 2734365 h 3140765"/>
              <a:gd name="connsiteX40" fmla="*/ 1974574 w 2458278"/>
              <a:gd name="connsiteY40" fmla="*/ 2707860 h 3140765"/>
              <a:gd name="connsiteX41" fmla="*/ 2067339 w 2458278"/>
              <a:gd name="connsiteY41" fmla="*/ 2641599 h 3140765"/>
              <a:gd name="connsiteX42" fmla="*/ 2146852 w 2458278"/>
              <a:gd name="connsiteY42" fmla="*/ 2641599 h 3140765"/>
              <a:gd name="connsiteX43" fmla="*/ 2213113 w 2458278"/>
              <a:gd name="connsiteY43" fmla="*/ 2654852 h 3140765"/>
              <a:gd name="connsiteX44" fmla="*/ 2226365 w 2458278"/>
              <a:gd name="connsiteY44" fmla="*/ 2654852 h 3140765"/>
              <a:gd name="connsiteX45" fmla="*/ 2239618 w 2458278"/>
              <a:gd name="connsiteY45" fmla="*/ 2641599 h 3140765"/>
              <a:gd name="connsiteX46" fmla="*/ 2239618 w 2458278"/>
              <a:gd name="connsiteY46" fmla="*/ 2588591 h 3140765"/>
              <a:gd name="connsiteX47" fmla="*/ 2239618 w 2458278"/>
              <a:gd name="connsiteY47" fmla="*/ 2548834 h 3140765"/>
              <a:gd name="connsiteX48" fmla="*/ 2239618 w 2458278"/>
              <a:gd name="connsiteY48" fmla="*/ 2522330 h 3140765"/>
              <a:gd name="connsiteX49" fmla="*/ 2213113 w 2458278"/>
              <a:gd name="connsiteY49" fmla="*/ 2456069 h 3140765"/>
              <a:gd name="connsiteX50" fmla="*/ 2213113 w 2458278"/>
              <a:gd name="connsiteY50" fmla="*/ 2416312 h 3140765"/>
              <a:gd name="connsiteX51" fmla="*/ 2213113 w 2458278"/>
              <a:gd name="connsiteY51" fmla="*/ 2376556 h 3140765"/>
              <a:gd name="connsiteX52" fmla="*/ 2279374 w 2458278"/>
              <a:gd name="connsiteY52" fmla="*/ 2336799 h 3140765"/>
              <a:gd name="connsiteX53" fmla="*/ 2411896 w 2458278"/>
              <a:gd name="connsiteY53" fmla="*/ 2164521 h 3140765"/>
              <a:gd name="connsiteX54" fmla="*/ 2451652 w 2458278"/>
              <a:gd name="connsiteY54" fmla="*/ 2058504 h 3140765"/>
              <a:gd name="connsiteX55" fmla="*/ 2451652 w 2458278"/>
              <a:gd name="connsiteY55" fmla="*/ 2005495 h 3140765"/>
              <a:gd name="connsiteX56" fmla="*/ 2438400 w 2458278"/>
              <a:gd name="connsiteY56" fmla="*/ 1952486 h 3140765"/>
              <a:gd name="connsiteX57" fmla="*/ 2385391 w 2458278"/>
              <a:gd name="connsiteY57" fmla="*/ 1912730 h 3140765"/>
              <a:gd name="connsiteX58" fmla="*/ 2345635 w 2458278"/>
              <a:gd name="connsiteY58" fmla="*/ 1872973 h 3140765"/>
              <a:gd name="connsiteX59" fmla="*/ 2080591 w 2458278"/>
              <a:gd name="connsiteY59" fmla="*/ 1409147 h 3140765"/>
              <a:gd name="connsiteX60" fmla="*/ 1934818 w 2458278"/>
              <a:gd name="connsiteY60" fmla="*/ 1091095 h 3140765"/>
              <a:gd name="connsiteX61" fmla="*/ 1908313 w 2458278"/>
              <a:gd name="connsiteY61" fmla="*/ 1064591 h 3140765"/>
              <a:gd name="connsiteX62" fmla="*/ 1616765 w 2458278"/>
              <a:gd name="connsiteY62" fmla="*/ 852556 h 3140765"/>
              <a:gd name="connsiteX63" fmla="*/ 1524000 w 2458278"/>
              <a:gd name="connsiteY63" fmla="*/ 746538 h 3140765"/>
              <a:gd name="connsiteX64" fmla="*/ 1470991 w 2458278"/>
              <a:gd name="connsiteY64" fmla="*/ 627269 h 3140765"/>
              <a:gd name="connsiteX65" fmla="*/ 1364974 w 2458278"/>
              <a:gd name="connsiteY65" fmla="*/ 309217 h 3140765"/>
              <a:gd name="connsiteX66" fmla="*/ 1298713 w 2458278"/>
              <a:gd name="connsiteY66" fmla="*/ 83930 h 3140765"/>
              <a:gd name="connsiteX67" fmla="*/ 1232452 w 2458278"/>
              <a:gd name="connsiteY67" fmla="*/ 4417 h 3140765"/>
              <a:gd name="connsiteX68" fmla="*/ 1179444 w 2458278"/>
              <a:gd name="connsiteY68" fmla="*/ 57425 h 3140765"/>
              <a:gd name="connsiteX69" fmla="*/ 1033670 w 2458278"/>
              <a:gd name="connsiteY69" fmla="*/ 256208 h 3140765"/>
              <a:gd name="connsiteX70" fmla="*/ 887896 w 2458278"/>
              <a:gd name="connsiteY70" fmla="*/ 362225 h 3140765"/>
              <a:gd name="connsiteX71" fmla="*/ 715618 w 2458278"/>
              <a:gd name="connsiteY71" fmla="*/ 401982 h 3140765"/>
              <a:gd name="connsiteX72" fmla="*/ 530087 w 2458278"/>
              <a:gd name="connsiteY72" fmla="*/ 375478 h 3140765"/>
              <a:gd name="connsiteX73" fmla="*/ 278296 w 2458278"/>
              <a:gd name="connsiteY73" fmla="*/ 362225 h 3140765"/>
              <a:gd name="connsiteX74" fmla="*/ 172278 w 2458278"/>
              <a:gd name="connsiteY74" fmla="*/ 375478 h 3140765"/>
              <a:gd name="connsiteX75" fmla="*/ 79513 w 2458278"/>
              <a:gd name="connsiteY75" fmla="*/ 534504 h 3140765"/>
              <a:gd name="connsiteX76" fmla="*/ 26505 w 2458278"/>
              <a:gd name="connsiteY76" fmla="*/ 614017 h 3140765"/>
              <a:gd name="connsiteX77" fmla="*/ 13252 w 2458278"/>
              <a:gd name="connsiteY77" fmla="*/ 693530 h 3140765"/>
              <a:gd name="connsiteX78" fmla="*/ 0 w 2458278"/>
              <a:gd name="connsiteY78" fmla="*/ 786295 h 31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2458278" h="3140765">
                <a:moveTo>
                  <a:pt x="0" y="786295"/>
                </a:moveTo>
                <a:lnTo>
                  <a:pt x="172278" y="1395895"/>
                </a:lnTo>
                <a:lnTo>
                  <a:pt x="172278" y="1395895"/>
                </a:lnTo>
                <a:cubicBezTo>
                  <a:pt x="181113" y="1420191"/>
                  <a:pt x="209826" y="1479826"/>
                  <a:pt x="225287" y="1541669"/>
                </a:cubicBezTo>
                <a:cubicBezTo>
                  <a:pt x="240748" y="1603512"/>
                  <a:pt x="258418" y="1700695"/>
                  <a:pt x="265044" y="1766956"/>
                </a:cubicBezTo>
                <a:cubicBezTo>
                  <a:pt x="271670" y="1833217"/>
                  <a:pt x="262835" y="1877391"/>
                  <a:pt x="265044" y="1939234"/>
                </a:cubicBezTo>
                <a:cubicBezTo>
                  <a:pt x="267253" y="2001077"/>
                  <a:pt x="260627" y="2047461"/>
                  <a:pt x="278296" y="2138017"/>
                </a:cubicBezTo>
                <a:cubicBezTo>
                  <a:pt x="295966" y="2228574"/>
                  <a:pt x="344557" y="2405269"/>
                  <a:pt x="371061" y="2482573"/>
                </a:cubicBezTo>
                <a:cubicBezTo>
                  <a:pt x="397565" y="2559877"/>
                  <a:pt x="375479" y="2555460"/>
                  <a:pt x="437322" y="2601843"/>
                </a:cubicBezTo>
                <a:cubicBezTo>
                  <a:pt x="499165" y="2648226"/>
                  <a:pt x="655983" y="2721113"/>
                  <a:pt x="742122" y="2760869"/>
                </a:cubicBezTo>
                <a:cubicBezTo>
                  <a:pt x="828261" y="2800625"/>
                  <a:pt x="903357" y="2800626"/>
                  <a:pt x="954157" y="2840382"/>
                </a:cubicBezTo>
                <a:cubicBezTo>
                  <a:pt x="1004957" y="2880138"/>
                  <a:pt x="1031461" y="2968486"/>
                  <a:pt x="1046922" y="2999408"/>
                </a:cubicBezTo>
                <a:cubicBezTo>
                  <a:pt x="1062383" y="3030330"/>
                  <a:pt x="1046922" y="3025912"/>
                  <a:pt x="1046922" y="3025912"/>
                </a:cubicBezTo>
                <a:cubicBezTo>
                  <a:pt x="1046922" y="3041373"/>
                  <a:pt x="1042505" y="3074504"/>
                  <a:pt x="1046922" y="3092173"/>
                </a:cubicBezTo>
                <a:cubicBezTo>
                  <a:pt x="1051339" y="3109842"/>
                  <a:pt x="1062383" y="3125304"/>
                  <a:pt x="1073426" y="3131930"/>
                </a:cubicBezTo>
                <a:cubicBezTo>
                  <a:pt x="1084470" y="3138556"/>
                  <a:pt x="1097722" y="3140765"/>
                  <a:pt x="1113183" y="3131930"/>
                </a:cubicBezTo>
                <a:cubicBezTo>
                  <a:pt x="1128644" y="3123095"/>
                  <a:pt x="1166191" y="3078921"/>
                  <a:pt x="1166191" y="3078921"/>
                </a:cubicBezTo>
                <a:cubicBezTo>
                  <a:pt x="1177234" y="3067878"/>
                  <a:pt x="1161774" y="3059043"/>
                  <a:pt x="1179444" y="3065669"/>
                </a:cubicBezTo>
                <a:cubicBezTo>
                  <a:pt x="1197114" y="3072295"/>
                  <a:pt x="1245705" y="3109843"/>
                  <a:pt x="1272209" y="3118678"/>
                </a:cubicBezTo>
                <a:cubicBezTo>
                  <a:pt x="1298713" y="3127513"/>
                  <a:pt x="1311966" y="3123095"/>
                  <a:pt x="1338470" y="3118678"/>
                </a:cubicBezTo>
                <a:cubicBezTo>
                  <a:pt x="1364974" y="3114261"/>
                  <a:pt x="1409148" y="3109843"/>
                  <a:pt x="1431235" y="3092173"/>
                </a:cubicBezTo>
                <a:cubicBezTo>
                  <a:pt x="1453322" y="3074503"/>
                  <a:pt x="1462156" y="3025912"/>
                  <a:pt x="1470991" y="3012660"/>
                </a:cubicBezTo>
                <a:cubicBezTo>
                  <a:pt x="1479826" y="2999408"/>
                  <a:pt x="1482035" y="3014869"/>
                  <a:pt x="1484244" y="3012660"/>
                </a:cubicBezTo>
                <a:cubicBezTo>
                  <a:pt x="1486453" y="3010451"/>
                  <a:pt x="1477618" y="3001617"/>
                  <a:pt x="1484244" y="2999408"/>
                </a:cubicBezTo>
                <a:cubicBezTo>
                  <a:pt x="1490870" y="2997199"/>
                  <a:pt x="1504122" y="2997199"/>
                  <a:pt x="1524000" y="2999408"/>
                </a:cubicBezTo>
                <a:cubicBezTo>
                  <a:pt x="1543878" y="3001617"/>
                  <a:pt x="1585843" y="3010451"/>
                  <a:pt x="1603513" y="3012660"/>
                </a:cubicBezTo>
                <a:cubicBezTo>
                  <a:pt x="1621183" y="3014869"/>
                  <a:pt x="1625601" y="3017077"/>
                  <a:pt x="1630018" y="3012660"/>
                </a:cubicBezTo>
                <a:lnTo>
                  <a:pt x="1630018" y="2986156"/>
                </a:lnTo>
                <a:cubicBezTo>
                  <a:pt x="1630018" y="2977321"/>
                  <a:pt x="1632227" y="2972904"/>
                  <a:pt x="1630018" y="2959652"/>
                </a:cubicBezTo>
                <a:cubicBezTo>
                  <a:pt x="1627809" y="2946400"/>
                  <a:pt x="1616765" y="2919895"/>
                  <a:pt x="1616765" y="2906643"/>
                </a:cubicBezTo>
                <a:cubicBezTo>
                  <a:pt x="1616765" y="2893391"/>
                  <a:pt x="1623392" y="2888973"/>
                  <a:pt x="1630018" y="2880138"/>
                </a:cubicBezTo>
                <a:cubicBezTo>
                  <a:pt x="1636644" y="2871303"/>
                  <a:pt x="1638853" y="2862469"/>
                  <a:pt x="1656522" y="2853634"/>
                </a:cubicBezTo>
                <a:cubicBezTo>
                  <a:pt x="1674191" y="2844799"/>
                  <a:pt x="1705113" y="2827130"/>
                  <a:pt x="1736035" y="2827130"/>
                </a:cubicBezTo>
                <a:cubicBezTo>
                  <a:pt x="1766957" y="2827130"/>
                  <a:pt x="1819965" y="2853634"/>
                  <a:pt x="1842052" y="2853634"/>
                </a:cubicBezTo>
                <a:cubicBezTo>
                  <a:pt x="1864139" y="2853634"/>
                  <a:pt x="1857514" y="2831547"/>
                  <a:pt x="1868557" y="2827130"/>
                </a:cubicBezTo>
                <a:cubicBezTo>
                  <a:pt x="1879601" y="2822713"/>
                  <a:pt x="1901687" y="2831547"/>
                  <a:pt x="1908313" y="2827130"/>
                </a:cubicBezTo>
                <a:cubicBezTo>
                  <a:pt x="1914939" y="2822713"/>
                  <a:pt x="1908313" y="2800625"/>
                  <a:pt x="1908313" y="2800625"/>
                </a:cubicBezTo>
                <a:lnTo>
                  <a:pt x="1908313" y="2774121"/>
                </a:lnTo>
                <a:cubicBezTo>
                  <a:pt x="1908313" y="2765286"/>
                  <a:pt x="1906104" y="2754243"/>
                  <a:pt x="1908313" y="2747617"/>
                </a:cubicBezTo>
                <a:cubicBezTo>
                  <a:pt x="1910522" y="2740991"/>
                  <a:pt x="1910522" y="2740991"/>
                  <a:pt x="1921565" y="2734365"/>
                </a:cubicBezTo>
                <a:cubicBezTo>
                  <a:pt x="1932609" y="2727739"/>
                  <a:pt x="1950278" y="2723321"/>
                  <a:pt x="1974574" y="2707860"/>
                </a:cubicBezTo>
                <a:cubicBezTo>
                  <a:pt x="1998870" y="2692399"/>
                  <a:pt x="2038626" y="2652643"/>
                  <a:pt x="2067339" y="2641599"/>
                </a:cubicBezTo>
                <a:cubicBezTo>
                  <a:pt x="2096052" y="2630555"/>
                  <a:pt x="2122556" y="2639390"/>
                  <a:pt x="2146852" y="2641599"/>
                </a:cubicBezTo>
                <a:cubicBezTo>
                  <a:pt x="2171148" y="2643808"/>
                  <a:pt x="2199861" y="2652643"/>
                  <a:pt x="2213113" y="2654852"/>
                </a:cubicBezTo>
                <a:cubicBezTo>
                  <a:pt x="2226365" y="2657061"/>
                  <a:pt x="2221948" y="2657061"/>
                  <a:pt x="2226365" y="2654852"/>
                </a:cubicBezTo>
                <a:cubicBezTo>
                  <a:pt x="2230782" y="2652643"/>
                  <a:pt x="2237409" y="2652642"/>
                  <a:pt x="2239618" y="2641599"/>
                </a:cubicBezTo>
                <a:cubicBezTo>
                  <a:pt x="2241827" y="2630556"/>
                  <a:pt x="2239618" y="2588591"/>
                  <a:pt x="2239618" y="2588591"/>
                </a:cubicBezTo>
                <a:lnTo>
                  <a:pt x="2239618" y="2548834"/>
                </a:lnTo>
                <a:cubicBezTo>
                  <a:pt x="2239618" y="2537791"/>
                  <a:pt x="2244036" y="2537791"/>
                  <a:pt x="2239618" y="2522330"/>
                </a:cubicBezTo>
                <a:cubicBezTo>
                  <a:pt x="2235201" y="2506869"/>
                  <a:pt x="2217530" y="2473739"/>
                  <a:pt x="2213113" y="2456069"/>
                </a:cubicBezTo>
                <a:cubicBezTo>
                  <a:pt x="2208696" y="2438399"/>
                  <a:pt x="2213113" y="2416312"/>
                  <a:pt x="2213113" y="2416312"/>
                </a:cubicBezTo>
                <a:cubicBezTo>
                  <a:pt x="2213113" y="2403060"/>
                  <a:pt x="2202070" y="2389808"/>
                  <a:pt x="2213113" y="2376556"/>
                </a:cubicBezTo>
                <a:cubicBezTo>
                  <a:pt x="2224156" y="2363304"/>
                  <a:pt x="2246244" y="2372138"/>
                  <a:pt x="2279374" y="2336799"/>
                </a:cubicBezTo>
                <a:cubicBezTo>
                  <a:pt x="2312504" y="2301460"/>
                  <a:pt x="2383183" y="2210904"/>
                  <a:pt x="2411896" y="2164521"/>
                </a:cubicBezTo>
                <a:cubicBezTo>
                  <a:pt x="2440609" y="2118138"/>
                  <a:pt x="2445026" y="2085008"/>
                  <a:pt x="2451652" y="2058504"/>
                </a:cubicBezTo>
                <a:cubicBezTo>
                  <a:pt x="2458278" y="2032000"/>
                  <a:pt x="2453861" y="2023165"/>
                  <a:pt x="2451652" y="2005495"/>
                </a:cubicBezTo>
                <a:cubicBezTo>
                  <a:pt x="2449443" y="1987825"/>
                  <a:pt x="2449444" y="1967947"/>
                  <a:pt x="2438400" y="1952486"/>
                </a:cubicBezTo>
                <a:cubicBezTo>
                  <a:pt x="2427357" y="1937025"/>
                  <a:pt x="2400852" y="1925982"/>
                  <a:pt x="2385391" y="1912730"/>
                </a:cubicBezTo>
                <a:cubicBezTo>
                  <a:pt x="2369930" y="1899478"/>
                  <a:pt x="2396435" y="1956904"/>
                  <a:pt x="2345635" y="1872973"/>
                </a:cubicBezTo>
                <a:cubicBezTo>
                  <a:pt x="2294835" y="1789042"/>
                  <a:pt x="2149061" y="1539460"/>
                  <a:pt x="2080591" y="1409147"/>
                </a:cubicBezTo>
                <a:cubicBezTo>
                  <a:pt x="2012121" y="1278834"/>
                  <a:pt x="1963531" y="1148521"/>
                  <a:pt x="1934818" y="1091095"/>
                </a:cubicBezTo>
                <a:cubicBezTo>
                  <a:pt x="1906105" y="1033669"/>
                  <a:pt x="1961322" y="1104347"/>
                  <a:pt x="1908313" y="1064591"/>
                </a:cubicBezTo>
                <a:cubicBezTo>
                  <a:pt x="1855304" y="1024835"/>
                  <a:pt x="1680817" y="905565"/>
                  <a:pt x="1616765" y="852556"/>
                </a:cubicBezTo>
                <a:cubicBezTo>
                  <a:pt x="1552713" y="799547"/>
                  <a:pt x="1548296" y="784086"/>
                  <a:pt x="1524000" y="746538"/>
                </a:cubicBezTo>
                <a:cubicBezTo>
                  <a:pt x="1499704" y="708990"/>
                  <a:pt x="1497495" y="700156"/>
                  <a:pt x="1470991" y="627269"/>
                </a:cubicBezTo>
                <a:cubicBezTo>
                  <a:pt x="1444487" y="554382"/>
                  <a:pt x="1393687" y="399773"/>
                  <a:pt x="1364974" y="309217"/>
                </a:cubicBezTo>
                <a:cubicBezTo>
                  <a:pt x="1336261" y="218661"/>
                  <a:pt x="1320800" y="134730"/>
                  <a:pt x="1298713" y="83930"/>
                </a:cubicBezTo>
                <a:cubicBezTo>
                  <a:pt x="1276626" y="33130"/>
                  <a:pt x="1252330" y="8834"/>
                  <a:pt x="1232452" y="4417"/>
                </a:cubicBezTo>
                <a:cubicBezTo>
                  <a:pt x="1212574" y="0"/>
                  <a:pt x="1212574" y="15460"/>
                  <a:pt x="1179444" y="57425"/>
                </a:cubicBezTo>
                <a:cubicBezTo>
                  <a:pt x="1146314" y="99390"/>
                  <a:pt x="1082261" y="205408"/>
                  <a:pt x="1033670" y="256208"/>
                </a:cubicBezTo>
                <a:cubicBezTo>
                  <a:pt x="985079" y="307008"/>
                  <a:pt x="940905" y="337929"/>
                  <a:pt x="887896" y="362225"/>
                </a:cubicBezTo>
                <a:cubicBezTo>
                  <a:pt x="834887" y="386521"/>
                  <a:pt x="775253" y="399773"/>
                  <a:pt x="715618" y="401982"/>
                </a:cubicBezTo>
                <a:cubicBezTo>
                  <a:pt x="655983" y="404191"/>
                  <a:pt x="602974" y="382104"/>
                  <a:pt x="530087" y="375478"/>
                </a:cubicBezTo>
                <a:cubicBezTo>
                  <a:pt x="457200" y="368852"/>
                  <a:pt x="337931" y="362225"/>
                  <a:pt x="278296" y="362225"/>
                </a:cubicBezTo>
                <a:cubicBezTo>
                  <a:pt x="218661" y="362225"/>
                  <a:pt x="205409" y="346765"/>
                  <a:pt x="172278" y="375478"/>
                </a:cubicBezTo>
                <a:cubicBezTo>
                  <a:pt x="139148" y="404191"/>
                  <a:pt x="103808" y="494748"/>
                  <a:pt x="79513" y="534504"/>
                </a:cubicBezTo>
                <a:cubicBezTo>
                  <a:pt x="55218" y="574260"/>
                  <a:pt x="37549" y="587513"/>
                  <a:pt x="26505" y="614017"/>
                </a:cubicBezTo>
                <a:cubicBezTo>
                  <a:pt x="15461" y="640521"/>
                  <a:pt x="15461" y="671443"/>
                  <a:pt x="13252" y="693530"/>
                </a:cubicBezTo>
                <a:cubicBezTo>
                  <a:pt x="11043" y="715617"/>
                  <a:pt x="12147" y="731077"/>
                  <a:pt x="0" y="786295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7" name="Forma livre 16"/>
          <p:cNvSpPr/>
          <p:nvPr/>
        </p:nvSpPr>
        <p:spPr>
          <a:xfrm>
            <a:off x="5872163" y="4514850"/>
            <a:ext cx="676275" cy="777875"/>
          </a:xfrm>
          <a:custGeom>
            <a:avLst/>
            <a:gdLst>
              <a:gd name="connsiteX0" fmla="*/ 11043 w 675861"/>
              <a:gd name="connsiteY0" fmla="*/ 242956 h 777461"/>
              <a:gd name="connsiteX1" fmla="*/ 103808 w 675861"/>
              <a:gd name="connsiteY1" fmla="*/ 176696 h 777461"/>
              <a:gd name="connsiteX2" fmla="*/ 183321 w 675861"/>
              <a:gd name="connsiteY2" fmla="*/ 30922 h 777461"/>
              <a:gd name="connsiteX3" fmla="*/ 236330 w 675861"/>
              <a:gd name="connsiteY3" fmla="*/ 4417 h 777461"/>
              <a:gd name="connsiteX4" fmla="*/ 421861 w 675861"/>
              <a:gd name="connsiteY4" fmla="*/ 57426 h 777461"/>
              <a:gd name="connsiteX5" fmla="*/ 594139 w 675861"/>
              <a:gd name="connsiteY5" fmla="*/ 176696 h 777461"/>
              <a:gd name="connsiteX6" fmla="*/ 660400 w 675861"/>
              <a:gd name="connsiteY6" fmla="*/ 282713 h 777461"/>
              <a:gd name="connsiteX7" fmla="*/ 660400 w 675861"/>
              <a:gd name="connsiteY7" fmla="*/ 348974 h 777461"/>
              <a:gd name="connsiteX8" fmla="*/ 567635 w 675861"/>
              <a:gd name="connsiteY8" fmla="*/ 468243 h 777461"/>
              <a:gd name="connsiteX9" fmla="*/ 514626 w 675861"/>
              <a:gd name="connsiteY9" fmla="*/ 574261 h 777461"/>
              <a:gd name="connsiteX10" fmla="*/ 514626 w 675861"/>
              <a:gd name="connsiteY10" fmla="*/ 600765 h 777461"/>
              <a:gd name="connsiteX11" fmla="*/ 514626 w 675861"/>
              <a:gd name="connsiteY11" fmla="*/ 653774 h 777461"/>
              <a:gd name="connsiteX12" fmla="*/ 514626 w 675861"/>
              <a:gd name="connsiteY12" fmla="*/ 706783 h 777461"/>
              <a:gd name="connsiteX13" fmla="*/ 527878 w 675861"/>
              <a:gd name="connsiteY13" fmla="*/ 746539 h 777461"/>
              <a:gd name="connsiteX14" fmla="*/ 527878 w 675861"/>
              <a:gd name="connsiteY14" fmla="*/ 759791 h 777461"/>
              <a:gd name="connsiteX15" fmla="*/ 488121 w 675861"/>
              <a:gd name="connsiteY15" fmla="*/ 759791 h 777461"/>
              <a:gd name="connsiteX16" fmla="*/ 302591 w 675861"/>
              <a:gd name="connsiteY16" fmla="*/ 667026 h 777461"/>
              <a:gd name="connsiteX17" fmla="*/ 262835 w 675861"/>
              <a:gd name="connsiteY17" fmla="*/ 653774 h 777461"/>
              <a:gd name="connsiteX18" fmla="*/ 196574 w 675861"/>
              <a:gd name="connsiteY18" fmla="*/ 653774 h 777461"/>
              <a:gd name="connsiteX19" fmla="*/ 156817 w 675861"/>
              <a:gd name="connsiteY19" fmla="*/ 693530 h 777461"/>
              <a:gd name="connsiteX20" fmla="*/ 130313 w 675861"/>
              <a:gd name="connsiteY20" fmla="*/ 733287 h 777461"/>
              <a:gd name="connsiteX21" fmla="*/ 103808 w 675861"/>
              <a:gd name="connsiteY21" fmla="*/ 759791 h 777461"/>
              <a:gd name="connsiteX22" fmla="*/ 77304 w 675861"/>
              <a:gd name="connsiteY22" fmla="*/ 627269 h 777461"/>
              <a:gd name="connsiteX23" fmla="*/ 50800 w 675861"/>
              <a:gd name="connsiteY23" fmla="*/ 454991 h 777461"/>
              <a:gd name="connsiteX24" fmla="*/ 24295 w 675861"/>
              <a:gd name="connsiteY24" fmla="*/ 375478 h 777461"/>
              <a:gd name="connsiteX25" fmla="*/ 24295 w 675861"/>
              <a:gd name="connsiteY25" fmla="*/ 322469 h 777461"/>
              <a:gd name="connsiteX26" fmla="*/ 37548 w 675861"/>
              <a:gd name="connsiteY26" fmla="*/ 295965 h 777461"/>
              <a:gd name="connsiteX27" fmla="*/ 11043 w 675861"/>
              <a:gd name="connsiteY27" fmla="*/ 242956 h 77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75861" h="777461">
                <a:moveTo>
                  <a:pt x="11043" y="242956"/>
                </a:moveTo>
                <a:cubicBezTo>
                  <a:pt x="22086" y="223078"/>
                  <a:pt x="75095" y="212035"/>
                  <a:pt x="103808" y="176696"/>
                </a:cubicBezTo>
                <a:cubicBezTo>
                  <a:pt x="132521" y="141357"/>
                  <a:pt x="161234" y="59635"/>
                  <a:pt x="183321" y="30922"/>
                </a:cubicBezTo>
                <a:cubicBezTo>
                  <a:pt x="205408" y="2209"/>
                  <a:pt x="196573" y="0"/>
                  <a:pt x="236330" y="4417"/>
                </a:cubicBezTo>
                <a:cubicBezTo>
                  <a:pt x="276087" y="8834"/>
                  <a:pt x="362226" y="28713"/>
                  <a:pt x="421861" y="57426"/>
                </a:cubicBezTo>
                <a:cubicBezTo>
                  <a:pt x="481496" y="86139"/>
                  <a:pt x="554383" y="139148"/>
                  <a:pt x="594139" y="176696"/>
                </a:cubicBezTo>
                <a:cubicBezTo>
                  <a:pt x="633895" y="214244"/>
                  <a:pt x="649356" y="254000"/>
                  <a:pt x="660400" y="282713"/>
                </a:cubicBezTo>
                <a:cubicBezTo>
                  <a:pt x="671444" y="311426"/>
                  <a:pt x="675861" y="318052"/>
                  <a:pt x="660400" y="348974"/>
                </a:cubicBezTo>
                <a:cubicBezTo>
                  <a:pt x="644939" y="379896"/>
                  <a:pt x="591931" y="430695"/>
                  <a:pt x="567635" y="468243"/>
                </a:cubicBezTo>
                <a:cubicBezTo>
                  <a:pt x="543339" y="505791"/>
                  <a:pt x="523461" y="552174"/>
                  <a:pt x="514626" y="574261"/>
                </a:cubicBezTo>
                <a:cubicBezTo>
                  <a:pt x="505791" y="596348"/>
                  <a:pt x="514626" y="600765"/>
                  <a:pt x="514626" y="600765"/>
                </a:cubicBezTo>
                <a:lnTo>
                  <a:pt x="514626" y="653774"/>
                </a:lnTo>
                <a:cubicBezTo>
                  <a:pt x="514626" y="671444"/>
                  <a:pt x="512417" y="691322"/>
                  <a:pt x="514626" y="706783"/>
                </a:cubicBezTo>
                <a:cubicBezTo>
                  <a:pt x="516835" y="722244"/>
                  <a:pt x="525669" y="737704"/>
                  <a:pt x="527878" y="746539"/>
                </a:cubicBezTo>
                <a:cubicBezTo>
                  <a:pt x="530087" y="755374"/>
                  <a:pt x="534504" y="757582"/>
                  <a:pt x="527878" y="759791"/>
                </a:cubicBezTo>
                <a:cubicBezTo>
                  <a:pt x="521252" y="762000"/>
                  <a:pt x="525669" y="775252"/>
                  <a:pt x="488121" y="759791"/>
                </a:cubicBezTo>
                <a:cubicBezTo>
                  <a:pt x="450573" y="744330"/>
                  <a:pt x="340139" y="684695"/>
                  <a:pt x="302591" y="667026"/>
                </a:cubicBezTo>
                <a:cubicBezTo>
                  <a:pt x="265043" y="649357"/>
                  <a:pt x="280505" y="655983"/>
                  <a:pt x="262835" y="653774"/>
                </a:cubicBezTo>
                <a:cubicBezTo>
                  <a:pt x="245165" y="651565"/>
                  <a:pt x="214244" y="647148"/>
                  <a:pt x="196574" y="653774"/>
                </a:cubicBezTo>
                <a:cubicBezTo>
                  <a:pt x="178904" y="660400"/>
                  <a:pt x="167860" y="680278"/>
                  <a:pt x="156817" y="693530"/>
                </a:cubicBezTo>
                <a:cubicBezTo>
                  <a:pt x="145774" y="706782"/>
                  <a:pt x="139148" y="722244"/>
                  <a:pt x="130313" y="733287"/>
                </a:cubicBezTo>
                <a:cubicBezTo>
                  <a:pt x="121478" y="744330"/>
                  <a:pt x="112643" y="777461"/>
                  <a:pt x="103808" y="759791"/>
                </a:cubicBezTo>
                <a:cubicBezTo>
                  <a:pt x="94973" y="742121"/>
                  <a:pt x="86139" y="678069"/>
                  <a:pt x="77304" y="627269"/>
                </a:cubicBezTo>
                <a:cubicBezTo>
                  <a:pt x="68469" y="576469"/>
                  <a:pt x="59635" y="496956"/>
                  <a:pt x="50800" y="454991"/>
                </a:cubicBezTo>
                <a:cubicBezTo>
                  <a:pt x="41965" y="413026"/>
                  <a:pt x="28713" y="397565"/>
                  <a:pt x="24295" y="375478"/>
                </a:cubicBezTo>
                <a:cubicBezTo>
                  <a:pt x="19878" y="353391"/>
                  <a:pt x="22086" y="335721"/>
                  <a:pt x="24295" y="322469"/>
                </a:cubicBezTo>
                <a:cubicBezTo>
                  <a:pt x="26504" y="309217"/>
                  <a:pt x="37548" y="304800"/>
                  <a:pt x="37548" y="295965"/>
                </a:cubicBezTo>
                <a:cubicBezTo>
                  <a:pt x="37548" y="287130"/>
                  <a:pt x="0" y="262834"/>
                  <a:pt x="11043" y="242956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8" name="Forma livre 17"/>
          <p:cNvSpPr/>
          <p:nvPr/>
        </p:nvSpPr>
        <p:spPr>
          <a:xfrm>
            <a:off x="7461250" y="1420813"/>
            <a:ext cx="881063" cy="1157287"/>
          </a:xfrm>
          <a:custGeom>
            <a:avLst/>
            <a:gdLst>
              <a:gd name="connsiteX0" fmla="*/ 848139 w 881269"/>
              <a:gd name="connsiteY0" fmla="*/ 11044 h 1157357"/>
              <a:gd name="connsiteX1" fmla="*/ 715617 w 881269"/>
              <a:gd name="connsiteY1" fmla="*/ 103809 h 1157357"/>
              <a:gd name="connsiteX2" fmla="*/ 596348 w 881269"/>
              <a:gd name="connsiteY2" fmla="*/ 143566 h 1157357"/>
              <a:gd name="connsiteX3" fmla="*/ 596348 w 881269"/>
              <a:gd name="connsiteY3" fmla="*/ 143566 h 1157357"/>
              <a:gd name="connsiteX4" fmla="*/ 516835 w 881269"/>
              <a:gd name="connsiteY4" fmla="*/ 156818 h 1157357"/>
              <a:gd name="connsiteX5" fmla="*/ 384313 w 881269"/>
              <a:gd name="connsiteY5" fmla="*/ 117061 h 1157357"/>
              <a:gd name="connsiteX6" fmla="*/ 238539 w 881269"/>
              <a:gd name="connsiteY6" fmla="*/ 77305 h 1157357"/>
              <a:gd name="connsiteX7" fmla="*/ 145774 w 881269"/>
              <a:gd name="connsiteY7" fmla="*/ 77305 h 1157357"/>
              <a:gd name="connsiteX8" fmla="*/ 79513 w 881269"/>
              <a:gd name="connsiteY8" fmla="*/ 77305 h 1157357"/>
              <a:gd name="connsiteX9" fmla="*/ 39756 w 881269"/>
              <a:gd name="connsiteY9" fmla="*/ 130313 h 1157357"/>
              <a:gd name="connsiteX10" fmla="*/ 39756 w 881269"/>
              <a:gd name="connsiteY10" fmla="*/ 183322 h 1157357"/>
              <a:gd name="connsiteX11" fmla="*/ 26504 w 881269"/>
              <a:gd name="connsiteY11" fmla="*/ 289339 h 1157357"/>
              <a:gd name="connsiteX12" fmla="*/ 13252 w 881269"/>
              <a:gd name="connsiteY12" fmla="*/ 355600 h 1157357"/>
              <a:gd name="connsiteX13" fmla="*/ 106017 w 881269"/>
              <a:gd name="connsiteY13" fmla="*/ 594139 h 1157357"/>
              <a:gd name="connsiteX14" fmla="*/ 198783 w 881269"/>
              <a:gd name="connsiteY14" fmla="*/ 806174 h 1157357"/>
              <a:gd name="connsiteX15" fmla="*/ 238539 w 881269"/>
              <a:gd name="connsiteY15" fmla="*/ 859183 h 1157357"/>
              <a:gd name="connsiteX16" fmla="*/ 490330 w 881269"/>
              <a:gd name="connsiteY16" fmla="*/ 1031461 h 1157357"/>
              <a:gd name="connsiteX17" fmla="*/ 636104 w 881269"/>
              <a:gd name="connsiteY17" fmla="*/ 1137479 h 1157357"/>
              <a:gd name="connsiteX18" fmla="*/ 675861 w 881269"/>
              <a:gd name="connsiteY18" fmla="*/ 1150731 h 1157357"/>
              <a:gd name="connsiteX19" fmla="*/ 742122 w 881269"/>
              <a:gd name="connsiteY19" fmla="*/ 1110974 h 1157357"/>
              <a:gd name="connsiteX20" fmla="*/ 795130 w 881269"/>
              <a:gd name="connsiteY20" fmla="*/ 1031461 h 1157357"/>
              <a:gd name="connsiteX21" fmla="*/ 834887 w 881269"/>
              <a:gd name="connsiteY21" fmla="*/ 991705 h 1157357"/>
              <a:gd name="connsiteX22" fmla="*/ 874643 w 881269"/>
              <a:gd name="connsiteY22" fmla="*/ 978452 h 1157357"/>
              <a:gd name="connsiteX23" fmla="*/ 874643 w 881269"/>
              <a:gd name="connsiteY23" fmla="*/ 965200 h 1157357"/>
              <a:gd name="connsiteX24" fmla="*/ 874643 w 881269"/>
              <a:gd name="connsiteY24" fmla="*/ 819426 h 1157357"/>
              <a:gd name="connsiteX25" fmla="*/ 861391 w 881269"/>
              <a:gd name="connsiteY25" fmla="*/ 130313 h 1157357"/>
              <a:gd name="connsiteX26" fmla="*/ 848139 w 881269"/>
              <a:gd name="connsiteY26" fmla="*/ 11044 h 115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81269" h="1157357">
                <a:moveTo>
                  <a:pt x="848139" y="11044"/>
                </a:moveTo>
                <a:cubicBezTo>
                  <a:pt x="823843" y="6627"/>
                  <a:pt x="757582" y="81722"/>
                  <a:pt x="715617" y="103809"/>
                </a:cubicBezTo>
                <a:cubicBezTo>
                  <a:pt x="673652" y="125896"/>
                  <a:pt x="596348" y="143566"/>
                  <a:pt x="596348" y="143566"/>
                </a:cubicBezTo>
                <a:lnTo>
                  <a:pt x="596348" y="143566"/>
                </a:lnTo>
                <a:cubicBezTo>
                  <a:pt x="583096" y="145775"/>
                  <a:pt x="552174" y="161236"/>
                  <a:pt x="516835" y="156818"/>
                </a:cubicBezTo>
                <a:cubicBezTo>
                  <a:pt x="481496" y="152400"/>
                  <a:pt x="430696" y="130313"/>
                  <a:pt x="384313" y="117061"/>
                </a:cubicBezTo>
                <a:cubicBezTo>
                  <a:pt x="337930" y="103809"/>
                  <a:pt x="278295" y="83931"/>
                  <a:pt x="238539" y="77305"/>
                </a:cubicBezTo>
                <a:cubicBezTo>
                  <a:pt x="198783" y="70679"/>
                  <a:pt x="145774" y="77305"/>
                  <a:pt x="145774" y="77305"/>
                </a:cubicBezTo>
                <a:cubicBezTo>
                  <a:pt x="119270" y="77305"/>
                  <a:pt x="97183" y="68470"/>
                  <a:pt x="79513" y="77305"/>
                </a:cubicBezTo>
                <a:cubicBezTo>
                  <a:pt x="61843" y="86140"/>
                  <a:pt x="46382" y="112643"/>
                  <a:pt x="39756" y="130313"/>
                </a:cubicBezTo>
                <a:cubicBezTo>
                  <a:pt x="33130" y="147983"/>
                  <a:pt x="41965" y="156818"/>
                  <a:pt x="39756" y="183322"/>
                </a:cubicBezTo>
                <a:cubicBezTo>
                  <a:pt x="37547" y="209826"/>
                  <a:pt x="30921" y="260626"/>
                  <a:pt x="26504" y="289339"/>
                </a:cubicBezTo>
                <a:cubicBezTo>
                  <a:pt x="22087" y="318052"/>
                  <a:pt x="0" y="304800"/>
                  <a:pt x="13252" y="355600"/>
                </a:cubicBezTo>
                <a:cubicBezTo>
                  <a:pt x="26504" y="406400"/>
                  <a:pt x="75095" y="519043"/>
                  <a:pt x="106017" y="594139"/>
                </a:cubicBezTo>
                <a:cubicBezTo>
                  <a:pt x="136939" y="669235"/>
                  <a:pt x="176696" y="762000"/>
                  <a:pt x="198783" y="806174"/>
                </a:cubicBezTo>
                <a:cubicBezTo>
                  <a:pt x="220870" y="850348"/>
                  <a:pt x="189948" y="821635"/>
                  <a:pt x="238539" y="859183"/>
                </a:cubicBezTo>
                <a:cubicBezTo>
                  <a:pt x="287130" y="896731"/>
                  <a:pt x="424069" y="985078"/>
                  <a:pt x="490330" y="1031461"/>
                </a:cubicBezTo>
                <a:cubicBezTo>
                  <a:pt x="556591" y="1077844"/>
                  <a:pt x="605182" y="1117601"/>
                  <a:pt x="636104" y="1137479"/>
                </a:cubicBezTo>
                <a:cubicBezTo>
                  <a:pt x="667026" y="1157357"/>
                  <a:pt x="658191" y="1155148"/>
                  <a:pt x="675861" y="1150731"/>
                </a:cubicBezTo>
                <a:cubicBezTo>
                  <a:pt x="693531" y="1146314"/>
                  <a:pt x="722244" y="1130852"/>
                  <a:pt x="742122" y="1110974"/>
                </a:cubicBezTo>
                <a:cubicBezTo>
                  <a:pt x="762000" y="1091096"/>
                  <a:pt x="779669" y="1051339"/>
                  <a:pt x="795130" y="1031461"/>
                </a:cubicBezTo>
                <a:cubicBezTo>
                  <a:pt x="810591" y="1011583"/>
                  <a:pt x="821635" y="1000540"/>
                  <a:pt x="834887" y="991705"/>
                </a:cubicBezTo>
                <a:cubicBezTo>
                  <a:pt x="848139" y="982870"/>
                  <a:pt x="868017" y="982869"/>
                  <a:pt x="874643" y="978452"/>
                </a:cubicBezTo>
                <a:cubicBezTo>
                  <a:pt x="881269" y="974035"/>
                  <a:pt x="874643" y="965200"/>
                  <a:pt x="874643" y="965200"/>
                </a:cubicBezTo>
                <a:cubicBezTo>
                  <a:pt x="874643" y="938696"/>
                  <a:pt x="876852" y="958574"/>
                  <a:pt x="874643" y="819426"/>
                </a:cubicBezTo>
                <a:cubicBezTo>
                  <a:pt x="872434" y="680278"/>
                  <a:pt x="863600" y="260626"/>
                  <a:pt x="861391" y="130313"/>
                </a:cubicBezTo>
                <a:cubicBezTo>
                  <a:pt x="859182" y="0"/>
                  <a:pt x="872435" y="15461"/>
                  <a:pt x="848139" y="11044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Forma livre 18"/>
          <p:cNvSpPr/>
          <p:nvPr/>
        </p:nvSpPr>
        <p:spPr>
          <a:xfrm>
            <a:off x="8224838" y="2713038"/>
            <a:ext cx="166687" cy="663575"/>
          </a:xfrm>
          <a:custGeom>
            <a:avLst/>
            <a:gdLst>
              <a:gd name="connsiteX0" fmla="*/ 136939 w 165652"/>
              <a:gd name="connsiteY0" fmla="*/ 70678 h 664816"/>
              <a:gd name="connsiteX1" fmla="*/ 57426 w 165652"/>
              <a:gd name="connsiteY1" fmla="*/ 150191 h 664816"/>
              <a:gd name="connsiteX2" fmla="*/ 17669 w 165652"/>
              <a:gd name="connsiteY2" fmla="*/ 189947 h 664816"/>
              <a:gd name="connsiteX3" fmla="*/ 4417 w 165652"/>
              <a:gd name="connsiteY3" fmla="*/ 335721 h 664816"/>
              <a:gd name="connsiteX4" fmla="*/ 44174 w 165652"/>
              <a:gd name="connsiteY4" fmla="*/ 468243 h 664816"/>
              <a:gd name="connsiteX5" fmla="*/ 110434 w 165652"/>
              <a:gd name="connsiteY5" fmla="*/ 574260 h 664816"/>
              <a:gd name="connsiteX6" fmla="*/ 150191 w 165652"/>
              <a:gd name="connsiteY6" fmla="*/ 640521 h 664816"/>
              <a:gd name="connsiteX7" fmla="*/ 150191 w 165652"/>
              <a:gd name="connsiteY7" fmla="*/ 640521 h 664816"/>
              <a:gd name="connsiteX8" fmla="*/ 163443 w 165652"/>
              <a:gd name="connsiteY8" fmla="*/ 653773 h 664816"/>
              <a:gd name="connsiteX9" fmla="*/ 163443 w 165652"/>
              <a:gd name="connsiteY9" fmla="*/ 574260 h 664816"/>
              <a:gd name="connsiteX10" fmla="*/ 136939 w 165652"/>
              <a:gd name="connsiteY10" fmla="*/ 70678 h 6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5652" h="664816">
                <a:moveTo>
                  <a:pt x="136939" y="70678"/>
                </a:moveTo>
                <a:cubicBezTo>
                  <a:pt x="119270" y="0"/>
                  <a:pt x="57426" y="150191"/>
                  <a:pt x="57426" y="150191"/>
                </a:cubicBezTo>
                <a:cubicBezTo>
                  <a:pt x="37548" y="170069"/>
                  <a:pt x="26504" y="159025"/>
                  <a:pt x="17669" y="189947"/>
                </a:cubicBezTo>
                <a:cubicBezTo>
                  <a:pt x="8834" y="220869"/>
                  <a:pt x="0" y="289338"/>
                  <a:pt x="4417" y="335721"/>
                </a:cubicBezTo>
                <a:cubicBezTo>
                  <a:pt x="8835" y="382104"/>
                  <a:pt x="26505" y="428487"/>
                  <a:pt x="44174" y="468243"/>
                </a:cubicBezTo>
                <a:cubicBezTo>
                  <a:pt x="61843" y="507999"/>
                  <a:pt x="92765" y="545547"/>
                  <a:pt x="110434" y="574260"/>
                </a:cubicBezTo>
                <a:cubicBezTo>
                  <a:pt x="128103" y="602973"/>
                  <a:pt x="150191" y="640521"/>
                  <a:pt x="150191" y="640521"/>
                </a:cubicBezTo>
                <a:lnTo>
                  <a:pt x="150191" y="640521"/>
                </a:lnTo>
                <a:cubicBezTo>
                  <a:pt x="152400" y="642730"/>
                  <a:pt x="161234" y="664816"/>
                  <a:pt x="163443" y="653773"/>
                </a:cubicBezTo>
                <a:cubicBezTo>
                  <a:pt x="165652" y="642730"/>
                  <a:pt x="165652" y="664816"/>
                  <a:pt x="163443" y="574260"/>
                </a:cubicBezTo>
                <a:cubicBezTo>
                  <a:pt x="161234" y="483704"/>
                  <a:pt x="154609" y="141356"/>
                  <a:pt x="136939" y="70678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302" name="Text Box 7"/>
          <p:cNvSpPr txBox="1">
            <a:spLocks noChangeArrowheads="1"/>
          </p:cNvSpPr>
          <p:nvPr/>
        </p:nvSpPr>
        <p:spPr bwMode="auto">
          <a:xfrm>
            <a:off x="663575" y="1246188"/>
            <a:ext cx="1622425" cy="369887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b="1">
                <a:solidFill>
                  <a:schemeClr val="bg1"/>
                </a:solidFill>
                <a:latin typeface="Calibri" pitchFamily="34" charset="0"/>
              </a:rPr>
              <a:t>Mapa de solos</a:t>
            </a:r>
          </a:p>
        </p:txBody>
      </p:sp>
      <p:sp>
        <p:nvSpPr>
          <p:cNvPr id="12303" name="Text Box 7"/>
          <p:cNvSpPr txBox="1">
            <a:spLocks noChangeArrowheads="1"/>
          </p:cNvSpPr>
          <p:nvPr/>
        </p:nvSpPr>
        <p:spPr bwMode="auto">
          <a:xfrm>
            <a:off x="5121275" y="1243013"/>
            <a:ext cx="1728788" cy="3683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b="1">
                <a:solidFill>
                  <a:schemeClr val="bg1"/>
                </a:solidFill>
                <a:latin typeface="Calibri" pitchFamily="34" charset="0"/>
              </a:rPr>
              <a:t>Divisão jurídica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6129338" y="3059113"/>
            <a:ext cx="1728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b="1">
                <a:solidFill>
                  <a:srgbClr val="0070C0"/>
                </a:solidFill>
                <a:latin typeface="Calibri" pitchFamily="34" charset="0"/>
              </a:rPr>
              <a:t>Área de Sistema</a:t>
            </a:r>
          </a:p>
          <a:p>
            <a:pPr algn="ctr" eaLnBrk="1" hangingPunct="1"/>
            <a:r>
              <a:rPr lang="pt-BR" altLang="pt-BR" b="1">
                <a:solidFill>
                  <a:srgbClr val="0070C0"/>
                </a:solidFill>
                <a:latin typeface="Calibri" pitchFamily="34" charset="0"/>
              </a:rPr>
              <a:t>de Produção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 rot="-2416647">
            <a:off x="6483350" y="4896922"/>
            <a:ext cx="2120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b="1" dirty="0" smtClean="0">
                <a:solidFill>
                  <a:srgbClr val="0070C0"/>
                </a:solidFill>
                <a:latin typeface="Calibri" pitchFamily="34" charset="0"/>
              </a:rPr>
              <a:t>Reserva</a:t>
            </a:r>
            <a:r>
              <a:rPr lang="pt-BR" altLang="pt-BR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b="1" dirty="0">
                <a:solidFill>
                  <a:srgbClr val="0070C0"/>
                </a:solidFill>
                <a:latin typeface="Calibri" pitchFamily="34" charset="0"/>
              </a:rPr>
              <a:t>Legal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7667625" y="2555875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b="1">
                <a:solidFill>
                  <a:srgbClr val="0070C0"/>
                </a:solidFill>
                <a:latin typeface="Calibri" pitchFamily="34" charset="0"/>
              </a:rPr>
              <a:t>APP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6300788" y="4932363"/>
            <a:ext cx="792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b="1">
                <a:solidFill>
                  <a:srgbClr val="0070C0"/>
                </a:solidFill>
                <a:latin typeface="Calibri" pitchFamily="34" charset="0"/>
              </a:rPr>
              <a:t>APP</a:t>
            </a:r>
          </a:p>
        </p:txBody>
      </p:sp>
      <p:sp>
        <p:nvSpPr>
          <p:cNvPr id="12309" name="Text Box 7"/>
          <p:cNvSpPr txBox="1">
            <a:spLocks noChangeArrowheads="1"/>
          </p:cNvSpPr>
          <p:nvPr/>
        </p:nvSpPr>
        <p:spPr bwMode="auto">
          <a:xfrm>
            <a:off x="3563888" y="6308725"/>
            <a:ext cx="6619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200" b="1">
                <a:solidFill>
                  <a:srgbClr val="0070C0"/>
                </a:solidFill>
                <a:latin typeface="Calibri" pitchFamily="34" charset="0"/>
              </a:rPr>
              <a:t>1:4.000</a:t>
            </a:r>
          </a:p>
        </p:txBody>
      </p:sp>
      <p:pic>
        <p:nvPicPr>
          <p:cNvPr id="39" name="Picture 8" descr="C:\DEISI\logoembrap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71438"/>
            <a:ext cx="1071562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" descr="H:\LOGOS\assinatu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448" y="44624"/>
            <a:ext cx="504056" cy="62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3295153" y="241484"/>
            <a:ext cx="26354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70C0"/>
                </a:solidFill>
              </a:rPr>
              <a:t>MAPA DE SOLOS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826356" y="5570076"/>
            <a:ext cx="77060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70C0"/>
                </a:solidFill>
              </a:rPr>
              <a:t>APP – GRUPOS FUNCIONAIS POR REGIME HÍDRICO</a:t>
            </a: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461532" y="6002124"/>
            <a:ext cx="85995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70C0"/>
                </a:solidFill>
              </a:rPr>
              <a:t>ARL – MERCADO E DEMANDAS DA PROPRIEDADE RURAL</a:t>
            </a:r>
          </a:p>
        </p:txBody>
      </p:sp>
    </p:spTree>
    <p:extLst>
      <p:ext uri="{BB962C8B-B14F-4D97-AF65-F5344CB8AC3E}">
        <p14:creationId xmlns:p14="http://schemas.microsoft.com/office/powerpoint/2010/main" val="141998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2286000"/>
            <a:ext cx="7772400" cy="1143000"/>
          </a:xfrm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232900" cy="6858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60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+mn-cs"/>
            </a:endParaRP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2143125" y="2803525"/>
            <a:ext cx="7000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pt-BR" altLang="pt-BR" sz="1200">
              <a:solidFill>
                <a:srgbClr val="0070C0"/>
              </a:solidFill>
              <a:latin typeface="Calibri" pitchFamily="34" charset="0"/>
            </a:endParaRPr>
          </a:p>
          <a:p>
            <a:pPr algn="ctr" eaLnBrk="1" hangingPunct="1"/>
            <a:endParaRPr lang="pt-BR" altLang="pt-BR" sz="1200">
              <a:solidFill>
                <a:srgbClr val="0070C0"/>
              </a:solidFill>
              <a:latin typeface="Calibri" pitchFamily="34" charset="0"/>
            </a:endParaRPr>
          </a:p>
          <a:p>
            <a:pPr algn="ctr" eaLnBrk="1" hangingPunct="1"/>
            <a:endParaRPr lang="pt-BR" altLang="pt-BR" sz="120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483768" y="404664"/>
            <a:ext cx="4536504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solidFill>
                  <a:srgbClr val="FF0000"/>
                </a:solidFill>
              </a:rPr>
              <a:t>OUTRAS FUNÇÕES DOS PLANTIOS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755576" y="2276872"/>
            <a:ext cx="759915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rgbClr val="0070C0"/>
                </a:solidFill>
              </a:rPr>
              <a:t>Imobilização </a:t>
            </a:r>
            <a:r>
              <a:rPr lang="pt-BR" sz="2800" b="1" dirty="0">
                <a:solidFill>
                  <a:srgbClr val="0070C0"/>
                </a:solidFill>
              </a:rPr>
              <a:t>de carbono</a:t>
            </a:r>
          </a:p>
          <a:p>
            <a:endParaRPr lang="pt-BR" sz="2800" b="1" dirty="0" smtClean="0">
              <a:solidFill>
                <a:srgbClr val="0070C0"/>
              </a:solidFill>
            </a:endParaRPr>
          </a:p>
          <a:p>
            <a:r>
              <a:rPr lang="pt-BR" sz="2800" b="1" dirty="0" smtClean="0">
                <a:solidFill>
                  <a:srgbClr val="FF0000"/>
                </a:solidFill>
              </a:rPr>
              <a:t>Recarga </a:t>
            </a:r>
            <a:r>
              <a:rPr lang="pt-BR" sz="2800" b="1" dirty="0">
                <a:solidFill>
                  <a:srgbClr val="FF0000"/>
                </a:solidFill>
              </a:rPr>
              <a:t>e descarga hidrológica</a:t>
            </a:r>
          </a:p>
          <a:p>
            <a:endParaRPr lang="pt-BR" sz="2800" b="1" dirty="0" smtClean="0">
              <a:solidFill>
                <a:srgbClr val="0070C0"/>
              </a:solidFill>
            </a:endParaRPr>
          </a:p>
          <a:p>
            <a:r>
              <a:rPr lang="pt-BR" sz="2800" b="1" dirty="0" smtClean="0">
                <a:solidFill>
                  <a:srgbClr val="0070C0"/>
                </a:solidFill>
              </a:rPr>
              <a:t>Biodiversidade</a:t>
            </a:r>
            <a:endParaRPr lang="pt-BR" sz="2800" b="1" dirty="0">
              <a:solidFill>
                <a:srgbClr val="0070C0"/>
              </a:solidFill>
            </a:endParaRPr>
          </a:p>
          <a:p>
            <a:endParaRPr lang="pt-BR" sz="2800" b="1" dirty="0" smtClean="0">
              <a:solidFill>
                <a:srgbClr val="0070C0"/>
              </a:solidFill>
            </a:endParaRPr>
          </a:p>
          <a:p>
            <a:r>
              <a:rPr lang="pt-BR" sz="2800" b="1" dirty="0" smtClean="0">
                <a:solidFill>
                  <a:srgbClr val="FF0000"/>
                </a:solidFill>
              </a:rPr>
              <a:t>Corredores </a:t>
            </a:r>
            <a:r>
              <a:rPr lang="pt-BR" sz="2800" b="1" dirty="0">
                <a:solidFill>
                  <a:srgbClr val="FF0000"/>
                </a:solidFill>
              </a:rPr>
              <a:t>ecológicos</a:t>
            </a:r>
          </a:p>
          <a:p>
            <a:endParaRPr lang="pt-BR" sz="28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301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2286000"/>
            <a:ext cx="7772400" cy="1143000"/>
          </a:xfrm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232900" cy="6858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60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+mn-cs"/>
            </a:endParaRPr>
          </a:p>
        </p:txBody>
      </p:sp>
      <p:sp>
        <p:nvSpPr>
          <p:cNvPr id="182" name="Título 1"/>
          <p:cNvSpPr txBox="1">
            <a:spLocks/>
          </p:cNvSpPr>
          <p:nvPr/>
        </p:nvSpPr>
        <p:spPr>
          <a:xfrm>
            <a:off x="251520" y="116632"/>
            <a:ext cx="8714109" cy="1074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POSICIONAMENTO DE ARL:</a:t>
            </a:r>
          </a:p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recarga e descarga hidrológica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186" name="Picture 2" descr="C:\meus documentos\pesquisa\PESQUISA\biomas\a1 mata atlântica\A Milanezi\fotos\imagens DESENHOS\Documento(5)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29671" b="2522"/>
          <a:stretch>
            <a:fillRect/>
          </a:stretch>
        </p:blipFill>
        <p:spPr bwMode="auto">
          <a:xfrm rot="5400000">
            <a:off x="2709644" y="-392803"/>
            <a:ext cx="3745037" cy="79477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" name="Text Box 7"/>
          <p:cNvSpPr txBox="1">
            <a:spLocks noChangeArrowheads="1"/>
          </p:cNvSpPr>
          <p:nvPr/>
        </p:nvSpPr>
        <p:spPr bwMode="auto">
          <a:xfrm>
            <a:off x="831650" y="2792616"/>
            <a:ext cx="4203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 dirty="0">
                <a:latin typeface="+mn-lt"/>
              </a:rPr>
              <a:t>Ap</a:t>
            </a:r>
          </a:p>
        </p:txBody>
      </p:sp>
      <p:sp>
        <p:nvSpPr>
          <p:cNvPr id="188" name="Text Box 7"/>
          <p:cNvSpPr txBox="1">
            <a:spLocks noChangeArrowheads="1"/>
          </p:cNvSpPr>
          <p:nvPr/>
        </p:nvSpPr>
        <p:spPr bwMode="auto">
          <a:xfrm>
            <a:off x="796760" y="3160697"/>
            <a:ext cx="5212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>
                <a:latin typeface="+mn-lt"/>
              </a:rPr>
              <a:t>Bw</a:t>
            </a:r>
            <a:r>
              <a:rPr lang="pt-BR" altLang="pt-BR" sz="1600" b="1" baseline="-25000">
                <a:latin typeface="+mn-lt"/>
              </a:rPr>
              <a:t>1</a:t>
            </a:r>
            <a:endParaRPr lang="pt-BR" altLang="pt-BR" sz="1600" b="1">
              <a:latin typeface="+mn-lt"/>
            </a:endParaRPr>
          </a:p>
        </p:txBody>
      </p:sp>
      <p:sp>
        <p:nvSpPr>
          <p:cNvPr id="189" name="Text Box 7"/>
          <p:cNvSpPr txBox="1">
            <a:spLocks noChangeArrowheads="1"/>
          </p:cNvSpPr>
          <p:nvPr/>
        </p:nvSpPr>
        <p:spPr bwMode="auto">
          <a:xfrm>
            <a:off x="1128080" y="3418116"/>
            <a:ext cx="5212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>
                <a:latin typeface="+mn-lt"/>
              </a:rPr>
              <a:t>Bw</a:t>
            </a:r>
            <a:r>
              <a:rPr lang="pt-BR" altLang="pt-BR" sz="1600" b="1" baseline="-25000">
                <a:latin typeface="+mn-lt"/>
              </a:rPr>
              <a:t>2</a:t>
            </a:r>
            <a:endParaRPr lang="pt-BR" altLang="pt-BR" sz="1600" b="1">
              <a:latin typeface="+mn-lt"/>
            </a:endParaRPr>
          </a:p>
        </p:txBody>
      </p:sp>
      <p:sp>
        <p:nvSpPr>
          <p:cNvPr id="190" name="Text Box 7"/>
          <p:cNvSpPr txBox="1">
            <a:spLocks noChangeArrowheads="1"/>
          </p:cNvSpPr>
          <p:nvPr/>
        </p:nvSpPr>
        <p:spPr bwMode="auto">
          <a:xfrm>
            <a:off x="4471658" y="4261477"/>
            <a:ext cx="3529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>
                <a:latin typeface="+mn-lt"/>
              </a:rPr>
              <a:t>Bi</a:t>
            </a:r>
          </a:p>
        </p:txBody>
      </p:sp>
      <p:cxnSp>
        <p:nvCxnSpPr>
          <p:cNvPr id="191" name="Conector reto 190"/>
          <p:cNvCxnSpPr/>
          <p:nvPr/>
        </p:nvCxnSpPr>
        <p:spPr bwMode="auto">
          <a:xfrm flipV="1">
            <a:off x="2892947" y="2230410"/>
            <a:ext cx="1345758" cy="9585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ector reto 191"/>
          <p:cNvCxnSpPr/>
          <p:nvPr/>
        </p:nvCxnSpPr>
        <p:spPr bwMode="auto">
          <a:xfrm flipV="1">
            <a:off x="5274791" y="3515441"/>
            <a:ext cx="1204100" cy="9855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 Box 7"/>
          <p:cNvSpPr txBox="1">
            <a:spLocks noChangeArrowheads="1"/>
          </p:cNvSpPr>
          <p:nvPr/>
        </p:nvSpPr>
        <p:spPr bwMode="auto">
          <a:xfrm>
            <a:off x="2259260" y="2201079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2000" b="1" dirty="0">
                <a:latin typeface="+mn-lt"/>
              </a:rPr>
              <a:t>1</a:t>
            </a:r>
          </a:p>
        </p:txBody>
      </p:sp>
      <p:sp>
        <p:nvSpPr>
          <p:cNvPr id="194" name="Text Box 7"/>
          <p:cNvSpPr txBox="1">
            <a:spLocks noChangeArrowheads="1"/>
          </p:cNvSpPr>
          <p:nvPr/>
        </p:nvSpPr>
        <p:spPr bwMode="auto">
          <a:xfrm>
            <a:off x="4277262" y="2888879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2000" b="1" dirty="0">
                <a:latin typeface="+mn-lt"/>
              </a:rPr>
              <a:t>2</a:t>
            </a:r>
          </a:p>
        </p:txBody>
      </p:sp>
      <p:sp>
        <p:nvSpPr>
          <p:cNvPr id="195" name="Text Box 7"/>
          <p:cNvSpPr txBox="1">
            <a:spLocks noChangeArrowheads="1"/>
          </p:cNvSpPr>
          <p:nvPr/>
        </p:nvSpPr>
        <p:spPr bwMode="auto">
          <a:xfrm>
            <a:off x="6810087" y="4612854"/>
            <a:ext cx="5180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>
                <a:latin typeface="+mn-lt"/>
              </a:rPr>
              <a:t>Sot.</a:t>
            </a:r>
          </a:p>
        </p:txBody>
      </p:sp>
      <p:sp>
        <p:nvSpPr>
          <p:cNvPr id="196" name="Text Box 7"/>
          <p:cNvSpPr txBox="1">
            <a:spLocks noChangeArrowheads="1"/>
          </p:cNvSpPr>
          <p:nvPr/>
        </p:nvSpPr>
        <p:spPr bwMode="auto">
          <a:xfrm>
            <a:off x="7451029" y="4793844"/>
            <a:ext cx="3097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>
                <a:latin typeface="+mn-lt"/>
              </a:rPr>
              <a:t>A</a:t>
            </a:r>
          </a:p>
        </p:txBody>
      </p:sp>
      <p:sp>
        <p:nvSpPr>
          <p:cNvPr id="197" name="Text Box 7"/>
          <p:cNvSpPr txBox="1">
            <a:spLocks noChangeArrowheads="1"/>
          </p:cNvSpPr>
          <p:nvPr/>
        </p:nvSpPr>
        <p:spPr bwMode="auto">
          <a:xfrm>
            <a:off x="7580469" y="4927753"/>
            <a:ext cx="4716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>
                <a:latin typeface="+mn-lt"/>
              </a:rPr>
              <a:t>Cg</a:t>
            </a:r>
            <a:r>
              <a:rPr lang="pt-BR" altLang="pt-BR" sz="1600" b="1" baseline="-25000">
                <a:latin typeface="+mn-lt"/>
              </a:rPr>
              <a:t>1</a:t>
            </a:r>
            <a:endParaRPr lang="pt-BR" altLang="pt-BR" sz="1600" b="1">
              <a:latin typeface="+mn-lt"/>
            </a:endParaRPr>
          </a:p>
        </p:txBody>
      </p:sp>
      <p:sp>
        <p:nvSpPr>
          <p:cNvPr id="198" name="Text Box 7"/>
          <p:cNvSpPr txBox="1">
            <a:spLocks noChangeArrowheads="1"/>
          </p:cNvSpPr>
          <p:nvPr/>
        </p:nvSpPr>
        <p:spPr bwMode="auto">
          <a:xfrm>
            <a:off x="7365133" y="5009066"/>
            <a:ext cx="4716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>
                <a:latin typeface="+mn-lt"/>
              </a:rPr>
              <a:t>Cg</a:t>
            </a:r>
            <a:r>
              <a:rPr lang="pt-BR" altLang="pt-BR" sz="1600" b="1" baseline="-25000">
                <a:latin typeface="+mn-lt"/>
              </a:rPr>
              <a:t>2</a:t>
            </a:r>
            <a:endParaRPr lang="pt-BR" altLang="pt-BR" sz="1600" b="1">
              <a:latin typeface="+mn-lt"/>
            </a:endParaRPr>
          </a:p>
        </p:txBody>
      </p:sp>
      <p:sp>
        <p:nvSpPr>
          <p:cNvPr id="199" name="Text Box 7"/>
          <p:cNvSpPr txBox="1">
            <a:spLocks noChangeArrowheads="1"/>
          </p:cNvSpPr>
          <p:nvPr/>
        </p:nvSpPr>
        <p:spPr bwMode="auto">
          <a:xfrm>
            <a:off x="1176718" y="2896666"/>
            <a:ext cx="4283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 dirty="0">
                <a:latin typeface="+mn-lt"/>
              </a:rPr>
              <a:t>BA</a:t>
            </a:r>
          </a:p>
        </p:txBody>
      </p:sp>
      <p:sp>
        <p:nvSpPr>
          <p:cNvPr id="200" name="Text Box 7"/>
          <p:cNvSpPr txBox="1">
            <a:spLocks noChangeArrowheads="1"/>
          </p:cNvSpPr>
          <p:nvPr/>
        </p:nvSpPr>
        <p:spPr bwMode="auto">
          <a:xfrm>
            <a:off x="750368" y="3678333"/>
            <a:ext cx="5212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 dirty="0">
                <a:latin typeface="+mn-lt"/>
              </a:rPr>
              <a:t>Bw</a:t>
            </a:r>
            <a:r>
              <a:rPr lang="pt-BR" altLang="pt-BR" sz="1600" b="1" baseline="-25000" dirty="0">
                <a:latin typeface="+mn-lt"/>
              </a:rPr>
              <a:t>3</a:t>
            </a:r>
            <a:endParaRPr lang="pt-BR" altLang="pt-BR" sz="1600" b="1" dirty="0">
              <a:latin typeface="+mn-lt"/>
            </a:endParaRPr>
          </a:p>
        </p:txBody>
      </p:sp>
      <p:cxnSp>
        <p:nvCxnSpPr>
          <p:cNvPr id="201" name="Conector reto 200"/>
          <p:cNvCxnSpPr/>
          <p:nvPr/>
        </p:nvCxnSpPr>
        <p:spPr bwMode="auto">
          <a:xfrm flipV="1">
            <a:off x="4522993" y="3119165"/>
            <a:ext cx="1195864" cy="978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Text Box 7"/>
          <p:cNvSpPr txBox="1">
            <a:spLocks noChangeArrowheads="1"/>
          </p:cNvSpPr>
          <p:nvPr/>
        </p:nvSpPr>
        <p:spPr bwMode="auto">
          <a:xfrm>
            <a:off x="4841704" y="4282086"/>
            <a:ext cx="4203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 dirty="0">
                <a:latin typeface="+mn-lt"/>
              </a:rPr>
              <a:t>Ap</a:t>
            </a:r>
          </a:p>
        </p:txBody>
      </p:sp>
      <p:sp>
        <p:nvSpPr>
          <p:cNvPr id="203" name="Text Box 7"/>
          <p:cNvSpPr txBox="1">
            <a:spLocks noChangeArrowheads="1"/>
          </p:cNvSpPr>
          <p:nvPr/>
        </p:nvSpPr>
        <p:spPr bwMode="auto">
          <a:xfrm>
            <a:off x="3281128" y="3556909"/>
            <a:ext cx="4375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>
                <a:latin typeface="+mn-lt"/>
              </a:rPr>
              <a:t>Bt</a:t>
            </a:r>
            <a:r>
              <a:rPr lang="pt-BR" altLang="pt-BR" sz="1600" b="1" baseline="-25000">
                <a:latin typeface="+mn-lt"/>
              </a:rPr>
              <a:t>1</a:t>
            </a:r>
            <a:endParaRPr lang="pt-BR" altLang="pt-BR" sz="1600" b="1">
              <a:latin typeface="+mn-lt"/>
            </a:endParaRPr>
          </a:p>
        </p:txBody>
      </p:sp>
      <p:sp>
        <p:nvSpPr>
          <p:cNvPr id="204" name="Text Box 7"/>
          <p:cNvSpPr txBox="1">
            <a:spLocks noChangeArrowheads="1"/>
          </p:cNvSpPr>
          <p:nvPr/>
        </p:nvSpPr>
        <p:spPr bwMode="auto">
          <a:xfrm>
            <a:off x="3584948" y="3918730"/>
            <a:ext cx="4375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>
                <a:latin typeface="+mn-lt"/>
              </a:rPr>
              <a:t>Bt</a:t>
            </a:r>
            <a:r>
              <a:rPr lang="pt-BR" altLang="pt-BR" sz="1600" b="1" baseline="-25000">
                <a:latin typeface="+mn-lt"/>
              </a:rPr>
              <a:t>2</a:t>
            </a:r>
            <a:endParaRPr lang="pt-BR" altLang="pt-BR" sz="1600" b="1">
              <a:latin typeface="+mn-lt"/>
            </a:endParaRPr>
          </a:p>
        </p:txBody>
      </p:sp>
      <p:sp>
        <p:nvSpPr>
          <p:cNvPr id="205" name="Text Box 7"/>
          <p:cNvSpPr txBox="1">
            <a:spLocks noChangeArrowheads="1"/>
          </p:cNvSpPr>
          <p:nvPr/>
        </p:nvSpPr>
        <p:spPr bwMode="auto">
          <a:xfrm>
            <a:off x="3207237" y="4024225"/>
            <a:ext cx="4375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 dirty="0">
                <a:latin typeface="+mn-lt"/>
              </a:rPr>
              <a:t>Bt</a:t>
            </a:r>
            <a:r>
              <a:rPr lang="pt-BR" altLang="pt-BR" sz="1600" b="1" baseline="-25000" dirty="0">
                <a:latin typeface="+mn-lt"/>
              </a:rPr>
              <a:t>3</a:t>
            </a:r>
            <a:endParaRPr lang="pt-BR" altLang="pt-BR" sz="1600" b="1" dirty="0">
              <a:latin typeface="+mn-lt"/>
            </a:endParaRPr>
          </a:p>
        </p:txBody>
      </p:sp>
      <p:sp>
        <p:nvSpPr>
          <p:cNvPr id="206" name="Text Box 7"/>
          <p:cNvSpPr txBox="1">
            <a:spLocks noChangeArrowheads="1"/>
          </p:cNvSpPr>
          <p:nvPr/>
        </p:nvSpPr>
        <p:spPr bwMode="auto">
          <a:xfrm>
            <a:off x="5320359" y="4640985"/>
            <a:ext cx="4716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>
                <a:latin typeface="+mn-lt"/>
              </a:rPr>
              <a:t>Cg</a:t>
            </a:r>
            <a:r>
              <a:rPr lang="pt-BR" altLang="pt-BR" sz="1600" b="1" baseline="-25000">
                <a:latin typeface="+mn-lt"/>
              </a:rPr>
              <a:t>1</a:t>
            </a:r>
            <a:endParaRPr lang="pt-BR" altLang="pt-BR" sz="1600" b="1">
              <a:latin typeface="+mn-lt"/>
            </a:endParaRPr>
          </a:p>
        </p:txBody>
      </p:sp>
      <p:sp>
        <p:nvSpPr>
          <p:cNvPr id="207" name="Text Box 7"/>
          <p:cNvSpPr txBox="1">
            <a:spLocks noChangeArrowheads="1"/>
          </p:cNvSpPr>
          <p:nvPr/>
        </p:nvSpPr>
        <p:spPr bwMode="auto">
          <a:xfrm>
            <a:off x="5514001" y="4578621"/>
            <a:ext cx="4555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>
                <a:latin typeface="+mn-lt"/>
              </a:rPr>
              <a:t>Big</a:t>
            </a:r>
          </a:p>
        </p:txBody>
      </p:sp>
      <p:cxnSp>
        <p:nvCxnSpPr>
          <p:cNvPr id="208" name="Conector reto 207"/>
          <p:cNvCxnSpPr/>
          <p:nvPr/>
        </p:nvCxnSpPr>
        <p:spPr bwMode="auto">
          <a:xfrm flipV="1">
            <a:off x="5932993" y="3676240"/>
            <a:ext cx="1205748" cy="9855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 Box 7"/>
          <p:cNvSpPr txBox="1">
            <a:spLocks noChangeArrowheads="1"/>
          </p:cNvSpPr>
          <p:nvPr/>
        </p:nvSpPr>
        <p:spPr bwMode="auto">
          <a:xfrm>
            <a:off x="6097868" y="3882460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2000" b="1" dirty="0">
                <a:latin typeface="+mn-lt"/>
              </a:rPr>
              <a:t>4</a:t>
            </a:r>
          </a:p>
        </p:txBody>
      </p:sp>
      <p:sp>
        <p:nvSpPr>
          <p:cNvPr id="210" name="Text Box 7"/>
          <p:cNvSpPr txBox="1">
            <a:spLocks noChangeArrowheads="1"/>
          </p:cNvSpPr>
          <p:nvPr/>
        </p:nvSpPr>
        <p:spPr bwMode="auto">
          <a:xfrm>
            <a:off x="7191103" y="4035318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2000" b="1" dirty="0">
                <a:latin typeface="+mn-lt"/>
              </a:rPr>
              <a:t>5</a:t>
            </a:r>
          </a:p>
        </p:txBody>
      </p:sp>
      <p:sp>
        <p:nvSpPr>
          <p:cNvPr id="185" name="Text Box 7"/>
          <p:cNvSpPr txBox="1">
            <a:spLocks noChangeArrowheads="1"/>
          </p:cNvSpPr>
          <p:nvPr/>
        </p:nvSpPr>
        <p:spPr bwMode="auto">
          <a:xfrm>
            <a:off x="5427291" y="3588738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2000" b="1" dirty="0" smtClean="0">
                <a:latin typeface="+mn-lt"/>
              </a:rPr>
              <a:t>3</a:t>
            </a:r>
            <a:endParaRPr lang="pt-BR" altLang="pt-BR" sz="2000" b="1" dirty="0">
              <a:latin typeface="+mn-lt"/>
            </a:endParaRPr>
          </a:p>
        </p:txBody>
      </p:sp>
      <p:sp>
        <p:nvSpPr>
          <p:cNvPr id="211" name="Text Box 7"/>
          <p:cNvSpPr txBox="1">
            <a:spLocks noChangeArrowheads="1"/>
          </p:cNvSpPr>
          <p:nvPr/>
        </p:nvSpPr>
        <p:spPr bwMode="auto">
          <a:xfrm>
            <a:off x="179512" y="5597590"/>
            <a:ext cx="30694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2000" b="1" dirty="0" smtClean="0">
                <a:latin typeface="+mn-lt"/>
              </a:rPr>
              <a:t>1 – LATOSSOLO AMARELO;</a:t>
            </a:r>
            <a:endParaRPr lang="pt-BR" altLang="pt-BR" sz="2000" b="1" dirty="0">
              <a:latin typeface="+mn-lt"/>
            </a:endParaRPr>
          </a:p>
        </p:txBody>
      </p:sp>
      <p:grpSp>
        <p:nvGrpSpPr>
          <p:cNvPr id="212" name="Grupo 211"/>
          <p:cNvGrpSpPr/>
          <p:nvPr/>
        </p:nvGrpSpPr>
        <p:grpSpPr>
          <a:xfrm>
            <a:off x="4644008" y="3207642"/>
            <a:ext cx="2208765" cy="1417784"/>
            <a:chOff x="6142544" y="3338286"/>
            <a:chExt cx="2208765" cy="1417784"/>
          </a:xfrm>
        </p:grpSpPr>
        <p:cxnSp>
          <p:nvCxnSpPr>
            <p:cNvPr id="213" name="Conector reto 212"/>
            <p:cNvCxnSpPr/>
            <p:nvPr/>
          </p:nvCxnSpPr>
          <p:spPr bwMode="auto">
            <a:xfrm flipV="1">
              <a:off x="6142544" y="3338286"/>
              <a:ext cx="1216199" cy="94342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14" name="Conector reto 213"/>
            <p:cNvCxnSpPr/>
            <p:nvPr/>
          </p:nvCxnSpPr>
          <p:spPr bwMode="auto">
            <a:xfrm flipV="1">
              <a:off x="6310436" y="3461658"/>
              <a:ext cx="1216199" cy="94342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15" name="Conector reto 214"/>
            <p:cNvCxnSpPr/>
            <p:nvPr/>
          </p:nvCxnSpPr>
          <p:spPr bwMode="auto">
            <a:xfrm flipV="1">
              <a:off x="6520892" y="3599544"/>
              <a:ext cx="1216199" cy="94342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16" name="Conector reto 215"/>
            <p:cNvCxnSpPr/>
            <p:nvPr/>
          </p:nvCxnSpPr>
          <p:spPr bwMode="auto">
            <a:xfrm flipV="1">
              <a:off x="6687806" y="3679374"/>
              <a:ext cx="1216199" cy="94342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17" name="Conector reto 216"/>
            <p:cNvCxnSpPr/>
            <p:nvPr/>
          </p:nvCxnSpPr>
          <p:spPr bwMode="auto">
            <a:xfrm flipV="1">
              <a:off x="6953023" y="3732812"/>
              <a:ext cx="1216199" cy="94342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18" name="Conector reto 217"/>
            <p:cNvCxnSpPr/>
            <p:nvPr/>
          </p:nvCxnSpPr>
          <p:spPr bwMode="auto">
            <a:xfrm flipV="1">
              <a:off x="7135110" y="3812642"/>
              <a:ext cx="1216199" cy="94342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219" name="Grupo 218"/>
          <p:cNvGrpSpPr/>
          <p:nvPr/>
        </p:nvGrpSpPr>
        <p:grpSpPr>
          <a:xfrm>
            <a:off x="5890696" y="3685355"/>
            <a:ext cx="2583591" cy="1067499"/>
            <a:chOff x="7471261" y="3999650"/>
            <a:chExt cx="2583591" cy="1067499"/>
          </a:xfrm>
        </p:grpSpPr>
        <p:cxnSp>
          <p:nvCxnSpPr>
            <p:cNvPr id="220" name="Conector reto 219"/>
            <p:cNvCxnSpPr/>
            <p:nvPr/>
          </p:nvCxnSpPr>
          <p:spPr bwMode="auto">
            <a:xfrm flipV="1">
              <a:off x="7809919" y="4032994"/>
              <a:ext cx="1093562" cy="963851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21" name="Conector reto 220"/>
            <p:cNvCxnSpPr/>
            <p:nvPr/>
          </p:nvCxnSpPr>
          <p:spPr bwMode="auto">
            <a:xfrm flipV="1">
              <a:off x="7471261" y="3999650"/>
              <a:ext cx="1174631" cy="99693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22" name="Conector reto 221"/>
            <p:cNvCxnSpPr/>
            <p:nvPr/>
          </p:nvCxnSpPr>
          <p:spPr bwMode="auto">
            <a:xfrm flipV="1">
              <a:off x="8114461" y="4056744"/>
              <a:ext cx="1079086" cy="961049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23" name="Conector reto 222"/>
            <p:cNvCxnSpPr/>
            <p:nvPr/>
          </p:nvCxnSpPr>
          <p:spPr bwMode="auto">
            <a:xfrm flipV="1">
              <a:off x="8370674" y="4091586"/>
              <a:ext cx="1079086" cy="961049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24" name="Conector reto 223"/>
            <p:cNvCxnSpPr/>
            <p:nvPr/>
          </p:nvCxnSpPr>
          <p:spPr bwMode="auto">
            <a:xfrm flipV="1">
              <a:off x="8644192" y="4106100"/>
              <a:ext cx="1079086" cy="961049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25" name="Conector reto 224"/>
            <p:cNvCxnSpPr/>
            <p:nvPr/>
          </p:nvCxnSpPr>
          <p:spPr bwMode="auto">
            <a:xfrm flipV="1">
              <a:off x="8975766" y="4106100"/>
              <a:ext cx="1079086" cy="961049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226" name="Text Box 7"/>
          <p:cNvSpPr txBox="1">
            <a:spLocks noChangeArrowheads="1"/>
          </p:cNvSpPr>
          <p:nvPr/>
        </p:nvSpPr>
        <p:spPr bwMode="auto">
          <a:xfrm>
            <a:off x="889665" y="1625546"/>
            <a:ext cx="60444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 dirty="0" smtClean="0">
                <a:solidFill>
                  <a:srgbClr val="0070C0"/>
                </a:solidFill>
                <a:latin typeface="+mn-lt"/>
              </a:rPr>
              <a:t>RECARGA COM ALTO POTENCIAL FILTRO – </a:t>
            </a:r>
            <a:r>
              <a:rPr lang="pt-BR" altLang="pt-BR" sz="16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pt-BR" altLang="pt-BR" sz="1600" b="1" dirty="0" smtClean="0">
                <a:solidFill>
                  <a:srgbClr val="0070C0"/>
                </a:solidFill>
                <a:latin typeface="+mn-lt"/>
              </a:rPr>
              <a:t>BOA ESPESSURA DE SOLO</a:t>
            </a:r>
          </a:p>
        </p:txBody>
      </p:sp>
      <p:sp>
        <p:nvSpPr>
          <p:cNvPr id="227" name="Text Box 7"/>
          <p:cNvSpPr txBox="1">
            <a:spLocks noChangeArrowheads="1"/>
          </p:cNvSpPr>
          <p:nvPr/>
        </p:nvSpPr>
        <p:spPr bwMode="auto">
          <a:xfrm>
            <a:off x="5573798" y="2501246"/>
            <a:ext cx="23944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 dirty="0" smtClean="0">
                <a:latin typeface="+mn-lt"/>
              </a:rPr>
              <a:t>RECARGA COM</a:t>
            </a:r>
          </a:p>
          <a:p>
            <a:pPr algn="ctr" eaLnBrk="1" hangingPunct="1"/>
            <a:r>
              <a:rPr lang="pt-BR" altLang="pt-BR" sz="1600" b="1" dirty="0" smtClean="0">
                <a:latin typeface="+mn-lt"/>
              </a:rPr>
              <a:t>MÉDIO POTENCIAL FILTRO</a:t>
            </a:r>
          </a:p>
        </p:txBody>
      </p:sp>
      <p:sp>
        <p:nvSpPr>
          <p:cNvPr id="228" name="Forma livre 227"/>
          <p:cNvSpPr/>
          <p:nvPr/>
        </p:nvSpPr>
        <p:spPr bwMode="auto">
          <a:xfrm>
            <a:off x="4824289" y="4599735"/>
            <a:ext cx="3150826" cy="643320"/>
          </a:xfrm>
          <a:custGeom>
            <a:avLst/>
            <a:gdLst>
              <a:gd name="connsiteX0" fmla="*/ 5072 w 2864387"/>
              <a:gd name="connsiteY0" fmla="*/ 15443 h 643320"/>
              <a:gd name="connsiteX1" fmla="*/ 280844 w 2864387"/>
              <a:gd name="connsiteY1" fmla="*/ 189615 h 643320"/>
              <a:gd name="connsiteX2" fmla="*/ 425987 w 2864387"/>
              <a:gd name="connsiteY2" fmla="*/ 276700 h 643320"/>
              <a:gd name="connsiteX3" fmla="*/ 846901 w 2864387"/>
              <a:gd name="connsiteY3" fmla="*/ 291215 h 643320"/>
              <a:gd name="connsiteX4" fmla="*/ 1296844 w 2864387"/>
              <a:gd name="connsiteY4" fmla="*/ 334757 h 643320"/>
              <a:gd name="connsiteX5" fmla="*/ 1630672 w 2864387"/>
              <a:gd name="connsiteY5" fmla="*/ 392815 h 643320"/>
              <a:gd name="connsiteX6" fmla="*/ 2153187 w 2864387"/>
              <a:gd name="connsiteY6" fmla="*/ 552472 h 643320"/>
              <a:gd name="connsiteX7" fmla="*/ 2472501 w 2864387"/>
              <a:gd name="connsiteY7" fmla="*/ 639557 h 643320"/>
              <a:gd name="connsiteX8" fmla="*/ 2835358 w 2864387"/>
              <a:gd name="connsiteY8" fmla="*/ 625043 h 643320"/>
              <a:gd name="connsiteX9" fmla="*/ 2835358 w 2864387"/>
              <a:gd name="connsiteY9" fmla="*/ 625043 h 643320"/>
              <a:gd name="connsiteX10" fmla="*/ 2849872 w 2864387"/>
              <a:gd name="connsiteY10" fmla="*/ 625043 h 643320"/>
              <a:gd name="connsiteX11" fmla="*/ 2849872 w 2864387"/>
              <a:gd name="connsiteY11" fmla="*/ 378300 h 643320"/>
              <a:gd name="connsiteX12" fmla="*/ 2849872 w 2864387"/>
              <a:gd name="connsiteY12" fmla="*/ 392815 h 643320"/>
              <a:gd name="connsiteX13" fmla="*/ 2864387 w 2864387"/>
              <a:gd name="connsiteY13" fmla="*/ 392815 h 643320"/>
              <a:gd name="connsiteX14" fmla="*/ 1949987 w 2864387"/>
              <a:gd name="connsiteY14" fmla="*/ 334757 h 643320"/>
              <a:gd name="connsiteX15" fmla="*/ 1079129 w 2864387"/>
              <a:gd name="connsiteY15" fmla="*/ 204129 h 643320"/>
              <a:gd name="connsiteX16" fmla="*/ 542101 w 2864387"/>
              <a:gd name="connsiteY16" fmla="*/ 29957 h 643320"/>
              <a:gd name="connsiteX17" fmla="*/ 5072 w 2864387"/>
              <a:gd name="connsiteY17" fmla="*/ 15443 h 643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64387" h="643320">
                <a:moveTo>
                  <a:pt x="5072" y="15443"/>
                </a:moveTo>
                <a:cubicBezTo>
                  <a:pt x="-38471" y="42053"/>
                  <a:pt x="210692" y="146072"/>
                  <a:pt x="280844" y="189615"/>
                </a:cubicBezTo>
                <a:cubicBezTo>
                  <a:pt x="350996" y="233158"/>
                  <a:pt x="331644" y="259767"/>
                  <a:pt x="425987" y="276700"/>
                </a:cubicBezTo>
                <a:cubicBezTo>
                  <a:pt x="520330" y="293633"/>
                  <a:pt x="701758" y="281539"/>
                  <a:pt x="846901" y="291215"/>
                </a:cubicBezTo>
                <a:cubicBezTo>
                  <a:pt x="992044" y="300891"/>
                  <a:pt x="1166216" y="317824"/>
                  <a:pt x="1296844" y="334757"/>
                </a:cubicBezTo>
                <a:cubicBezTo>
                  <a:pt x="1427472" y="351690"/>
                  <a:pt x="1487948" y="356529"/>
                  <a:pt x="1630672" y="392815"/>
                </a:cubicBezTo>
                <a:cubicBezTo>
                  <a:pt x="1773396" y="429101"/>
                  <a:pt x="2012882" y="511348"/>
                  <a:pt x="2153187" y="552472"/>
                </a:cubicBezTo>
                <a:cubicBezTo>
                  <a:pt x="2293492" y="593596"/>
                  <a:pt x="2358806" y="627462"/>
                  <a:pt x="2472501" y="639557"/>
                </a:cubicBezTo>
                <a:cubicBezTo>
                  <a:pt x="2586196" y="651652"/>
                  <a:pt x="2835358" y="625043"/>
                  <a:pt x="2835358" y="625043"/>
                </a:cubicBezTo>
                <a:lnTo>
                  <a:pt x="2835358" y="625043"/>
                </a:lnTo>
                <a:cubicBezTo>
                  <a:pt x="2837777" y="625043"/>
                  <a:pt x="2847453" y="666167"/>
                  <a:pt x="2849872" y="625043"/>
                </a:cubicBezTo>
                <a:cubicBezTo>
                  <a:pt x="2852291" y="583919"/>
                  <a:pt x="2849872" y="378300"/>
                  <a:pt x="2849872" y="378300"/>
                </a:cubicBezTo>
                <a:cubicBezTo>
                  <a:pt x="2849872" y="339595"/>
                  <a:pt x="2847453" y="390396"/>
                  <a:pt x="2849872" y="392815"/>
                </a:cubicBezTo>
                <a:cubicBezTo>
                  <a:pt x="2852291" y="395234"/>
                  <a:pt x="2864387" y="392815"/>
                  <a:pt x="2864387" y="392815"/>
                </a:cubicBezTo>
                <a:cubicBezTo>
                  <a:pt x="2714406" y="383139"/>
                  <a:pt x="2247530" y="366205"/>
                  <a:pt x="1949987" y="334757"/>
                </a:cubicBezTo>
                <a:cubicBezTo>
                  <a:pt x="1652444" y="303309"/>
                  <a:pt x="1313777" y="254929"/>
                  <a:pt x="1079129" y="204129"/>
                </a:cubicBezTo>
                <a:cubicBezTo>
                  <a:pt x="844481" y="153329"/>
                  <a:pt x="716272" y="61405"/>
                  <a:pt x="542101" y="29957"/>
                </a:cubicBezTo>
                <a:cubicBezTo>
                  <a:pt x="367930" y="-1491"/>
                  <a:pt x="48615" y="-11167"/>
                  <a:pt x="5072" y="15443"/>
                </a:cubicBezTo>
                <a:close/>
              </a:path>
            </a:pathLst>
          </a:custGeom>
          <a:solidFill>
            <a:srgbClr val="0066FF"/>
          </a:solidFill>
          <a:ln w="12700" cap="flat" cmpd="sng" algn="ctr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9" name="Forma livre 228"/>
          <p:cNvSpPr/>
          <p:nvPr/>
        </p:nvSpPr>
        <p:spPr bwMode="auto">
          <a:xfrm>
            <a:off x="7923397" y="4392139"/>
            <a:ext cx="620334" cy="860333"/>
          </a:xfrm>
          <a:custGeom>
            <a:avLst/>
            <a:gdLst>
              <a:gd name="connsiteX0" fmla="*/ 19627 w 563940"/>
              <a:gd name="connsiteY0" fmla="*/ 595129 h 860333"/>
              <a:gd name="connsiteX1" fmla="*/ 382484 w 563940"/>
              <a:gd name="connsiteY1" fmla="*/ 188729 h 860333"/>
              <a:gd name="connsiteX2" fmla="*/ 527627 w 563940"/>
              <a:gd name="connsiteY2" fmla="*/ 29072 h 860333"/>
              <a:gd name="connsiteX3" fmla="*/ 556656 w 563940"/>
              <a:gd name="connsiteY3" fmla="*/ 43 h 860333"/>
              <a:gd name="connsiteX4" fmla="*/ 556656 w 563940"/>
              <a:gd name="connsiteY4" fmla="*/ 43 h 860333"/>
              <a:gd name="connsiteX5" fmla="*/ 556656 w 563940"/>
              <a:gd name="connsiteY5" fmla="*/ 217757 h 860333"/>
              <a:gd name="connsiteX6" fmla="*/ 556656 w 563940"/>
              <a:gd name="connsiteY6" fmla="*/ 217757 h 860333"/>
              <a:gd name="connsiteX7" fmla="*/ 556656 w 563940"/>
              <a:gd name="connsiteY7" fmla="*/ 246786 h 860333"/>
              <a:gd name="connsiteX8" fmla="*/ 513113 w 563940"/>
              <a:gd name="connsiteY8" fmla="*/ 246786 h 860333"/>
              <a:gd name="connsiteX9" fmla="*/ 48656 w 563940"/>
              <a:gd name="connsiteY9" fmla="*/ 827357 h 860333"/>
              <a:gd name="connsiteX10" fmla="*/ 48656 w 563940"/>
              <a:gd name="connsiteY10" fmla="*/ 769300 h 860333"/>
              <a:gd name="connsiteX11" fmla="*/ 19627 w 563940"/>
              <a:gd name="connsiteY11" fmla="*/ 595129 h 86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3940" h="860333">
                <a:moveTo>
                  <a:pt x="19627" y="595129"/>
                </a:moveTo>
                <a:cubicBezTo>
                  <a:pt x="75265" y="498367"/>
                  <a:pt x="297817" y="283072"/>
                  <a:pt x="382484" y="188729"/>
                </a:cubicBezTo>
                <a:cubicBezTo>
                  <a:pt x="467151" y="94386"/>
                  <a:pt x="498598" y="60520"/>
                  <a:pt x="527627" y="29072"/>
                </a:cubicBezTo>
                <a:cubicBezTo>
                  <a:pt x="556656" y="-2376"/>
                  <a:pt x="556656" y="43"/>
                  <a:pt x="556656" y="43"/>
                </a:cubicBezTo>
                <a:lnTo>
                  <a:pt x="556656" y="43"/>
                </a:lnTo>
                <a:lnTo>
                  <a:pt x="556656" y="217757"/>
                </a:lnTo>
                <a:lnTo>
                  <a:pt x="556656" y="217757"/>
                </a:lnTo>
                <a:cubicBezTo>
                  <a:pt x="556656" y="222595"/>
                  <a:pt x="563913" y="241948"/>
                  <a:pt x="556656" y="246786"/>
                </a:cubicBezTo>
                <a:cubicBezTo>
                  <a:pt x="549399" y="251624"/>
                  <a:pt x="597780" y="150024"/>
                  <a:pt x="513113" y="246786"/>
                </a:cubicBezTo>
                <a:cubicBezTo>
                  <a:pt x="428446" y="343548"/>
                  <a:pt x="126065" y="740271"/>
                  <a:pt x="48656" y="827357"/>
                </a:cubicBezTo>
                <a:cubicBezTo>
                  <a:pt x="-28753" y="914443"/>
                  <a:pt x="53494" y="805586"/>
                  <a:pt x="48656" y="769300"/>
                </a:cubicBezTo>
                <a:cubicBezTo>
                  <a:pt x="43818" y="733014"/>
                  <a:pt x="-36011" y="691891"/>
                  <a:pt x="19627" y="595129"/>
                </a:cubicBezTo>
                <a:close/>
              </a:path>
            </a:pathLst>
          </a:custGeom>
          <a:solidFill>
            <a:srgbClr val="0066FF"/>
          </a:solidFill>
          <a:ln w="12700" cap="flat" cmpd="sng" algn="ctr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30" name="Forma livre 229"/>
          <p:cNvSpPr/>
          <p:nvPr/>
        </p:nvSpPr>
        <p:spPr bwMode="auto">
          <a:xfrm>
            <a:off x="4012524" y="4143239"/>
            <a:ext cx="4530440" cy="874224"/>
          </a:xfrm>
          <a:custGeom>
            <a:avLst/>
            <a:gdLst>
              <a:gd name="connsiteX0" fmla="*/ 73935 w 4118582"/>
              <a:gd name="connsiteY0" fmla="*/ 362857 h 874224"/>
              <a:gd name="connsiteX1" fmla="*/ 712563 w 4118582"/>
              <a:gd name="connsiteY1" fmla="*/ 508000 h 874224"/>
              <a:gd name="connsiteX2" fmla="*/ 1118963 w 4118582"/>
              <a:gd name="connsiteY2" fmla="*/ 508000 h 874224"/>
              <a:gd name="connsiteX3" fmla="*/ 1351192 w 4118582"/>
              <a:gd name="connsiteY3" fmla="*/ 566057 h 874224"/>
              <a:gd name="connsiteX4" fmla="*/ 1728563 w 4118582"/>
              <a:gd name="connsiteY4" fmla="*/ 682172 h 874224"/>
              <a:gd name="connsiteX5" fmla="*/ 1728563 w 4118582"/>
              <a:gd name="connsiteY5" fmla="*/ 682172 h 874224"/>
              <a:gd name="connsiteX6" fmla="*/ 2178506 w 4118582"/>
              <a:gd name="connsiteY6" fmla="*/ 783772 h 874224"/>
              <a:gd name="connsiteX7" fmla="*/ 3121935 w 4118582"/>
              <a:gd name="connsiteY7" fmla="*/ 870857 h 874224"/>
              <a:gd name="connsiteX8" fmla="*/ 3557363 w 4118582"/>
              <a:gd name="connsiteY8" fmla="*/ 856343 h 874224"/>
              <a:gd name="connsiteX9" fmla="*/ 3571878 w 4118582"/>
              <a:gd name="connsiteY9" fmla="*/ 856343 h 874224"/>
              <a:gd name="connsiteX10" fmla="*/ 3731535 w 4118582"/>
              <a:gd name="connsiteY10" fmla="*/ 653143 h 874224"/>
              <a:gd name="connsiteX11" fmla="*/ 4065363 w 4118582"/>
              <a:gd name="connsiteY11" fmla="*/ 319314 h 874224"/>
              <a:gd name="connsiteX12" fmla="*/ 4108906 w 4118582"/>
              <a:gd name="connsiteY12" fmla="*/ 275772 h 874224"/>
              <a:gd name="connsiteX13" fmla="*/ 4108906 w 4118582"/>
              <a:gd name="connsiteY13" fmla="*/ 145143 h 874224"/>
              <a:gd name="connsiteX14" fmla="*/ 4108906 w 4118582"/>
              <a:gd name="connsiteY14" fmla="*/ 0 h 874224"/>
              <a:gd name="connsiteX15" fmla="*/ 3978278 w 4118582"/>
              <a:gd name="connsiteY15" fmla="*/ 145143 h 874224"/>
              <a:gd name="connsiteX16" fmla="*/ 3615420 w 4118582"/>
              <a:gd name="connsiteY16" fmla="*/ 537029 h 874224"/>
              <a:gd name="connsiteX17" fmla="*/ 3586392 w 4118582"/>
              <a:gd name="connsiteY17" fmla="*/ 580572 h 874224"/>
              <a:gd name="connsiteX18" fmla="*/ 3528335 w 4118582"/>
              <a:gd name="connsiteY18" fmla="*/ 609600 h 874224"/>
              <a:gd name="connsiteX19" fmla="*/ 3470278 w 4118582"/>
              <a:gd name="connsiteY19" fmla="*/ 609600 h 874224"/>
              <a:gd name="connsiteX20" fmla="*/ 3470278 w 4118582"/>
              <a:gd name="connsiteY20" fmla="*/ 609600 h 874224"/>
              <a:gd name="connsiteX21" fmla="*/ 3165478 w 4118582"/>
              <a:gd name="connsiteY21" fmla="*/ 609600 h 874224"/>
              <a:gd name="connsiteX22" fmla="*/ 3165478 w 4118582"/>
              <a:gd name="connsiteY22" fmla="*/ 609600 h 874224"/>
              <a:gd name="connsiteX23" fmla="*/ 2004335 w 4118582"/>
              <a:gd name="connsiteY23" fmla="*/ 551543 h 874224"/>
              <a:gd name="connsiteX24" fmla="*/ 1162506 w 4118582"/>
              <a:gd name="connsiteY24" fmla="*/ 464457 h 874224"/>
              <a:gd name="connsiteX25" fmla="*/ 131992 w 4118582"/>
              <a:gd name="connsiteY25" fmla="*/ 348343 h 874224"/>
              <a:gd name="connsiteX26" fmla="*/ 73935 w 4118582"/>
              <a:gd name="connsiteY26" fmla="*/ 362857 h 874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118582" h="874224">
                <a:moveTo>
                  <a:pt x="73935" y="362857"/>
                </a:moveTo>
                <a:cubicBezTo>
                  <a:pt x="170697" y="389466"/>
                  <a:pt x="538392" y="483810"/>
                  <a:pt x="712563" y="508000"/>
                </a:cubicBezTo>
                <a:cubicBezTo>
                  <a:pt x="886734" y="532190"/>
                  <a:pt x="1012525" y="498324"/>
                  <a:pt x="1118963" y="508000"/>
                </a:cubicBezTo>
                <a:cubicBezTo>
                  <a:pt x="1225401" y="517676"/>
                  <a:pt x="1249592" y="537028"/>
                  <a:pt x="1351192" y="566057"/>
                </a:cubicBezTo>
                <a:cubicBezTo>
                  <a:pt x="1452792" y="595086"/>
                  <a:pt x="1728563" y="682172"/>
                  <a:pt x="1728563" y="682172"/>
                </a:cubicBezTo>
                <a:lnTo>
                  <a:pt x="1728563" y="682172"/>
                </a:lnTo>
                <a:cubicBezTo>
                  <a:pt x="1803554" y="699105"/>
                  <a:pt x="1946277" y="752325"/>
                  <a:pt x="2178506" y="783772"/>
                </a:cubicBezTo>
                <a:cubicBezTo>
                  <a:pt x="2410735" y="815219"/>
                  <a:pt x="2892126" y="858762"/>
                  <a:pt x="3121935" y="870857"/>
                </a:cubicBezTo>
                <a:cubicBezTo>
                  <a:pt x="3351745" y="882952"/>
                  <a:pt x="3482373" y="858762"/>
                  <a:pt x="3557363" y="856343"/>
                </a:cubicBezTo>
                <a:cubicBezTo>
                  <a:pt x="3632353" y="853924"/>
                  <a:pt x="3542849" y="890210"/>
                  <a:pt x="3571878" y="856343"/>
                </a:cubicBezTo>
                <a:cubicBezTo>
                  <a:pt x="3600907" y="822476"/>
                  <a:pt x="3649287" y="742648"/>
                  <a:pt x="3731535" y="653143"/>
                </a:cubicBezTo>
                <a:cubicBezTo>
                  <a:pt x="3813783" y="563638"/>
                  <a:pt x="4065363" y="319314"/>
                  <a:pt x="4065363" y="319314"/>
                </a:cubicBezTo>
                <a:cubicBezTo>
                  <a:pt x="4128258" y="256419"/>
                  <a:pt x="4101649" y="304800"/>
                  <a:pt x="4108906" y="275772"/>
                </a:cubicBezTo>
                <a:cubicBezTo>
                  <a:pt x="4116163" y="246744"/>
                  <a:pt x="4108906" y="145143"/>
                  <a:pt x="4108906" y="145143"/>
                </a:cubicBezTo>
                <a:cubicBezTo>
                  <a:pt x="4108906" y="99181"/>
                  <a:pt x="4130677" y="0"/>
                  <a:pt x="4108906" y="0"/>
                </a:cubicBezTo>
                <a:cubicBezTo>
                  <a:pt x="4087135" y="0"/>
                  <a:pt x="3978278" y="145143"/>
                  <a:pt x="3978278" y="145143"/>
                </a:cubicBezTo>
                <a:lnTo>
                  <a:pt x="3615420" y="537029"/>
                </a:lnTo>
                <a:cubicBezTo>
                  <a:pt x="3550106" y="609600"/>
                  <a:pt x="3600906" y="568477"/>
                  <a:pt x="3586392" y="580572"/>
                </a:cubicBezTo>
                <a:cubicBezTo>
                  <a:pt x="3571878" y="592667"/>
                  <a:pt x="3547687" y="604762"/>
                  <a:pt x="3528335" y="609600"/>
                </a:cubicBezTo>
                <a:cubicBezTo>
                  <a:pt x="3508983" y="614438"/>
                  <a:pt x="3470278" y="609600"/>
                  <a:pt x="3470278" y="609600"/>
                </a:cubicBezTo>
                <a:lnTo>
                  <a:pt x="3470278" y="609600"/>
                </a:lnTo>
                <a:lnTo>
                  <a:pt x="3165478" y="609600"/>
                </a:lnTo>
                <a:lnTo>
                  <a:pt x="3165478" y="609600"/>
                </a:lnTo>
                <a:lnTo>
                  <a:pt x="2004335" y="551543"/>
                </a:lnTo>
                <a:cubicBezTo>
                  <a:pt x="1670506" y="527353"/>
                  <a:pt x="1162506" y="464457"/>
                  <a:pt x="1162506" y="464457"/>
                </a:cubicBezTo>
                <a:lnTo>
                  <a:pt x="131992" y="348343"/>
                </a:lnTo>
                <a:cubicBezTo>
                  <a:pt x="-44599" y="328991"/>
                  <a:pt x="-22827" y="336248"/>
                  <a:pt x="73935" y="362857"/>
                </a:cubicBezTo>
                <a:close/>
              </a:path>
            </a:pathLst>
          </a:custGeom>
          <a:solidFill>
            <a:srgbClr val="0066FF"/>
          </a:solidFill>
          <a:ln w="12700" cap="flat" cmpd="sng" algn="ctr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31" name="Forma livre 230"/>
          <p:cNvSpPr/>
          <p:nvPr/>
        </p:nvSpPr>
        <p:spPr bwMode="auto">
          <a:xfrm>
            <a:off x="726025" y="3975260"/>
            <a:ext cx="3854834" cy="588944"/>
          </a:xfrm>
          <a:custGeom>
            <a:avLst/>
            <a:gdLst>
              <a:gd name="connsiteX0" fmla="*/ 98819 w 3854834"/>
              <a:gd name="connsiteY0" fmla="*/ 62947 h 588944"/>
              <a:gd name="connsiteX1" fmla="*/ 1187391 w 3854834"/>
              <a:gd name="connsiteY1" fmla="*/ 77461 h 588944"/>
              <a:gd name="connsiteX2" fmla="*/ 2914591 w 3854834"/>
              <a:gd name="connsiteY2" fmla="*/ 396776 h 588944"/>
              <a:gd name="connsiteX3" fmla="*/ 3219391 w 3854834"/>
              <a:gd name="connsiteY3" fmla="*/ 483861 h 588944"/>
              <a:gd name="connsiteX4" fmla="*/ 3814477 w 3854834"/>
              <a:gd name="connsiteY4" fmla="*/ 585461 h 588944"/>
              <a:gd name="connsiteX5" fmla="*/ 3756419 w 3854834"/>
              <a:gd name="connsiteY5" fmla="*/ 556433 h 588944"/>
              <a:gd name="connsiteX6" fmla="*/ 3393562 w 3854834"/>
              <a:gd name="connsiteY6" fmla="*/ 469347 h 588944"/>
              <a:gd name="connsiteX7" fmla="*/ 2101791 w 3854834"/>
              <a:gd name="connsiteY7" fmla="*/ 164547 h 588944"/>
              <a:gd name="connsiteX8" fmla="*/ 1448648 w 3854834"/>
              <a:gd name="connsiteY8" fmla="*/ 62947 h 588944"/>
              <a:gd name="connsiteX9" fmla="*/ 795505 w 3854834"/>
              <a:gd name="connsiteY9" fmla="*/ 4890 h 588944"/>
              <a:gd name="connsiteX10" fmla="*/ 127848 w 3854834"/>
              <a:gd name="connsiteY10" fmla="*/ 4890 h 588944"/>
              <a:gd name="connsiteX11" fmla="*/ 98819 w 3854834"/>
              <a:gd name="connsiteY11" fmla="*/ 62947 h 588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54834" h="588944">
                <a:moveTo>
                  <a:pt x="98819" y="62947"/>
                </a:moveTo>
                <a:cubicBezTo>
                  <a:pt x="275409" y="75042"/>
                  <a:pt x="718096" y="21823"/>
                  <a:pt x="1187391" y="77461"/>
                </a:cubicBezTo>
                <a:cubicBezTo>
                  <a:pt x="1656686" y="133099"/>
                  <a:pt x="2575924" y="329043"/>
                  <a:pt x="2914591" y="396776"/>
                </a:cubicBezTo>
                <a:cubicBezTo>
                  <a:pt x="3253258" y="464509"/>
                  <a:pt x="3069410" y="452414"/>
                  <a:pt x="3219391" y="483861"/>
                </a:cubicBezTo>
                <a:cubicBezTo>
                  <a:pt x="3369372" y="515308"/>
                  <a:pt x="3724972" y="573366"/>
                  <a:pt x="3814477" y="585461"/>
                </a:cubicBezTo>
                <a:cubicBezTo>
                  <a:pt x="3903982" y="597556"/>
                  <a:pt x="3826571" y="575785"/>
                  <a:pt x="3756419" y="556433"/>
                </a:cubicBezTo>
                <a:cubicBezTo>
                  <a:pt x="3686267" y="537081"/>
                  <a:pt x="3393562" y="469347"/>
                  <a:pt x="3393562" y="469347"/>
                </a:cubicBezTo>
                <a:lnTo>
                  <a:pt x="2101791" y="164547"/>
                </a:lnTo>
                <a:cubicBezTo>
                  <a:pt x="1777639" y="96814"/>
                  <a:pt x="1666362" y="89556"/>
                  <a:pt x="1448648" y="62947"/>
                </a:cubicBezTo>
                <a:cubicBezTo>
                  <a:pt x="1230934" y="36338"/>
                  <a:pt x="1015638" y="14566"/>
                  <a:pt x="795505" y="4890"/>
                </a:cubicBezTo>
                <a:cubicBezTo>
                  <a:pt x="575372" y="-4786"/>
                  <a:pt x="241543" y="2471"/>
                  <a:pt x="127848" y="4890"/>
                </a:cubicBezTo>
                <a:cubicBezTo>
                  <a:pt x="14153" y="7309"/>
                  <a:pt x="-77771" y="50852"/>
                  <a:pt x="98819" y="62947"/>
                </a:cubicBezTo>
                <a:close/>
              </a:path>
            </a:pathLst>
          </a:custGeom>
          <a:solidFill>
            <a:srgbClr val="0066FF"/>
          </a:solidFill>
          <a:ln w="12700" cap="flat" cmpd="sng" algn="ctr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32" name="Text Box 7"/>
          <p:cNvSpPr txBox="1">
            <a:spLocks noChangeArrowheads="1"/>
          </p:cNvSpPr>
          <p:nvPr/>
        </p:nvSpPr>
        <p:spPr bwMode="auto">
          <a:xfrm>
            <a:off x="5868144" y="2492896"/>
            <a:ext cx="17965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 dirty="0" smtClean="0">
                <a:latin typeface="+mn-lt"/>
              </a:rPr>
              <a:t>NULO</a:t>
            </a:r>
          </a:p>
          <a:p>
            <a:pPr algn="ctr" eaLnBrk="1" hangingPunct="1"/>
            <a:r>
              <a:rPr lang="pt-BR" altLang="pt-BR" sz="1600" b="1" dirty="0" smtClean="0">
                <a:latin typeface="+mn-lt"/>
              </a:rPr>
              <a:t>POTENCIAL FILTRO</a:t>
            </a:r>
          </a:p>
        </p:txBody>
      </p:sp>
      <p:sp>
        <p:nvSpPr>
          <p:cNvPr id="233" name="Text Box 7"/>
          <p:cNvSpPr txBox="1">
            <a:spLocks noChangeArrowheads="1"/>
          </p:cNvSpPr>
          <p:nvPr/>
        </p:nvSpPr>
        <p:spPr bwMode="auto">
          <a:xfrm>
            <a:off x="7236296" y="3140968"/>
            <a:ext cx="1383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 dirty="0" smtClean="0">
                <a:solidFill>
                  <a:srgbClr val="0070C0"/>
                </a:solidFill>
                <a:latin typeface="+mn-lt"/>
              </a:rPr>
              <a:t>DESCARGA </a:t>
            </a:r>
          </a:p>
          <a:p>
            <a:pPr algn="ctr" eaLnBrk="1" hangingPunct="1"/>
            <a:r>
              <a:rPr lang="pt-BR" altLang="pt-BR" sz="1600" b="1" dirty="0" smtClean="0">
                <a:solidFill>
                  <a:srgbClr val="0070C0"/>
                </a:solidFill>
                <a:latin typeface="+mn-lt"/>
              </a:rPr>
              <a:t>HIDROLÓGICA</a:t>
            </a:r>
          </a:p>
        </p:txBody>
      </p:sp>
      <p:cxnSp>
        <p:nvCxnSpPr>
          <p:cNvPr id="234" name="Conector de seta reta 233"/>
          <p:cNvCxnSpPr/>
          <p:nvPr/>
        </p:nvCxnSpPr>
        <p:spPr bwMode="auto">
          <a:xfrm flipH="1" flipV="1">
            <a:off x="8317153" y="4025686"/>
            <a:ext cx="213144" cy="22917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66FF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235" name="Conector de seta reta 234"/>
          <p:cNvCxnSpPr/>
          <p:nvPr/>
        </p:nvCxnSpPr>
        <p:spPr bwMode="auto">
          <a:xfrm flipH="1">
            <a:off x="8056831" y="4268231"/>
            <a:ext cx="501176" cy="4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66FF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236" name="Conector de seta reta 235"/>
          <p:cNvCxnSpPr/>
          <p:nvPr/>
        </p:nvCxnSpPr>
        <p:spPr bwMode="auto">
          <a:xfrm flipH="1">
            <a:off x="7749127" y="4251613"/>
            <a:ext cx="808880" cy="31315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66FF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37" name="Text Box 7"/>
          <p:cNvSpPr txBox="1">
            <a:spLocks noChangeArrowheads="1"/>
          </p:cNvSpPr>
          <p:nvPr/>
        </p:nvSpPr>
        <p:spPr bwMode="auto">
          <a:xfrm>
            <a:off x="4788024" y="3780329"/>
            <a:ext cx="15159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 dirty="0" smtClean="0">
                <a:latin typeface="+mn-lt"/>
              </a:rPr>
              <a:t>ÁREA DE</a:t>
            </a:r>
          </a:p>
          <a:p>
            <a:pPr algn="ctr" eaLnBrk="1" hangingPunct="1"/>
            <a:r>
              <a:rPr lang="pt-BR" altLang="pt-BR" sz="1600" b="1" dirty="0" smtClean="0">
                <a:latin typeface="+mn-lt"/>
              </a:rPr>
              <a:t>RESERVA LEGAL</a:t>
            </a:r>
          </a:p>
        </p:txBody>
      </p:sp>
      <p:sp>
        <p:nvSpPr>
          <p:cNvPr id="238" name="Text Box 7"/>
          <p:cNvSpPr txBox="1">
            <a:spLocks noChangeArrowheads="1"/>
          </p:cNvSpPr>
          <p:nvPr/>
        </p:nvSpPr>
        <p:spPr bwMode="auto">
          <a:xfrm>
            <a:off x="6656408" y="3789040"/>
            <a:ext cx="15159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 dirty="0" smtClean="0">
                <a:latin typeface="+mn-lt"/>
              </a:rPr>
              <a:t>ÁREA DE</a:t>
            </a:r>
          </a:p>
          <a:p>
            <a:pPr algn="ctr" eaLnBrk="1" hangingPunct="1"/>
            <a:r>
              <a:rPr lang="pt-BR" altLang="pt-BR" sz="1600" b="1" dirty="0" smtClean="0">
                <a:latin typeface="+mn-lt"/>
              </a:rPr>
              <a:t>PRESERVAÇÃO </a:t>
            </a:r>
          </a:p>
          <a:p>
            <a:pPr algn="ctr" eaLnBrk="1" hangingPunct="1"/>
            <a:r>
              <a:rPr lang="pt-BR" altLang="pt-BR" sz="1600" b="1" dirty="0" smtClean="0">
                <a:latin typeface="+mn-lt"/>
              </a:rPr>
              <a:t>PERMANENTE</a:t>
            </a:r>
          </a:p>
        </p:txBody>
      </p:sp>
      <p:grpSp>
        <p:nvGrpSpPr>
          <p:cNvPr id="239" name="Grupo 238"/>
          <p:cNvGrpSpPr/>
          <p:nvPr/>
        </p:nvGrpSpPr>
        <p:grpSpPr>
          <a:xfrm>
            <a:off x="1105864" y="2002695"/>
            <a:ext cx="4432683" cy="1952170"/>
            <a:chOff x="2926060" y="2220686"/>
            <a:chExt cx="4432683" cy="1952170"/>
          </a:xfrm>
        </p:grpSpPr>
        <p:sp>
          <p:nvSpPr>
            <p:cNvPr id="240" name="Forma livre 239"/>
            <p:cNvSpPr/>
            <p:nvPr/>
          </p:nvSpPr>
          <p:spPr bwMode="auto">
            <a:xfrm>
              <a:off x="4005943" y="2220686"/>
              <a:ext cx="3352800" cy="1117600"/>
            </a:xfrm>
            <a:custGeom>
              <a:avLst/>
              <a:gdLst>
                <a:gd name="connsiteX0" fmla="*/ 0 w 3352800"/>
                <a:gd name="connsiteY0" fmla="*/ 0 h 1117600"/>
                <a:gd name="connsiteX1" fmla="*/ 1175657 w 3352800"/>
                <a:gd name="connsiteY1" fmla="*/ 87085 h 1117600"/>
                <a:gd name="connsiteX2" fmla="*/ 1161143 w 3352800"/>
                <a:gd name="connsiteY2" fmla="*/ 87085 h 1117600"/>
                <a:gd name="connsiteX3" fmla="*/ 1262743 w 3352800"/>
                <a:gd name="connsiteY3" fmla="*/ 101600 h 1117600"/>
                <a:gd name="connsiteX4" fmla="*/ 1465943 w 3352800"/>
                <a:gd name="connsiteY4" fmla="*/ 145143 h 1117600"/>
                <a:gd name="connsiteX5" fmla="*/ 1465943 w 3352800"/>
                <a:gd name="connsiteY5" fmla="*/ 145143 h 1117600"/>
                <a:gd name="connsiteX6" fmla="*/ 1828800 w 3352800"/>
                <a:gd name="connsiteY6" fmla="*/ 261257 h 1117600"/>
                <a:gd name="connsiteX7" fmla="*/ 2525486 w 3352800"/>
                <a:gd name="connsiteY7" fmla="*/ 580571 h 1117600"/>
                <a:gd name="connsiteX8" fmla="*/ 3149600 w 3352800"/>
                <a:gd name="connsiteY8" fmla="*/ 957943 h 1117600"/>
                <a:gd name="connsiteX9" fmla="*/ 3352800 w 3352800"/>
                <a:gd name="connsiteY9" fmla="*/ 1117600 h 1117600"/>
                <a:gd name="connsiteX10" fmla="*/ 3352800 w 3352800"/>
                <a:gd name="connsiteY10" fmla="*/ 111760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52800" h="1117600">
                  <a:moveTo>
                    <a:pt x="0" y="0"/>
                  </a:moveTo>
                  <a:lnTo>
                    <a:pt x="1175657" y="87085"/>
                  </a:lnTo>
                  <a:cubicBezTo>
                    <a:pt x="1369181" y="101599"/>
                    <a:pt x="1146629" y="84666"/>
                    <a:pt x="1161143" y="87085"/>
                  </a:cubicBezTo>
                  <a:cubicBezTo>
                    <a:pt x="1175657" y="89504"/>
                    <a:pt x="1211943" y="91924"/>
                    <a:pt x="1262743" y="101600"/>
                  </a:cubicBezTo>
                  <a:cubicBezTo>
                    <a:pt x="1313543" y="111276"/>
                    <a:pt x="1465943" y="145143"/>
                    <a:pt x="1465943" y="145143"/>
                  </a:cubicBezTo>
                  <a:lnTo>
                    <a:pt x="1465943" y="145143"/>
                  </a:lnTo>
                  <a:cubicBezTo>
                    <a:pt x="1526419" y="164495"/>
                    <a:pt x="1652210" y="188686"/>
                    <a:pt x="1828800" y="261257"/>
                  </a:cubicBezTo>
                  <a:cubicBezTo>
                    <a:pt x="2005390" y="333828"/>
                    <a:pt x="2305353" y="464457"/>
                    <a:pt x="2525486" y="580571"/>
                  </a:cubicBezTo>
                  <a:cubicBezTo>
                    <a:pt x="2745619" y="696685"/>
                    <a:pt x="3011714" y="868438"/>
                    <a:pt x="3149600" y="957943"/>
                  </a:cubicBezTo>
                  <a:cubicBezTo>
                    <a:pt x="3287486" y="1047448"/>
                    <a:pt x="3352800" y="1117600"/>
                    <a:pt x="3352800" y="1117600"/>
                  </a:cubicBezTo>
                  <a:lnTo>
                    <a:pt x="3352800" y="1117600"/>
                  </a:lnTo>
                </a:path>
              </a:pathLst>
            </a:cu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1" name="Forma livre 240"/>
            <p:cNvSpPr/>
            <p:nvPr/>
          </p:nvSpPr>
          <p:spPr bwMode="auto">
            <a:xfrm>
              <a:off x="3804108" y="2373086"/>
              <a:ext cx="3352800" cy="1117600"/>
            </a:xfrm>
            <a:custGeom>
              <a:avLst/>
              <a:gdLst>
                <a:gd name="connsiteX0" fmla="*/ 0 w 3352800"/>
                <a:gd name="connsiteY0" fmla="*/ 0 h 1117600"/>
                <a:gd name="connsiteX1" fmla="*/ 1175657 w 3352800"/>
                <a:gd name="connsiteY1" fmla="*/ 87085 h 1117600"/>
                <a:gd name="connsiteX2" fmla="*/ 1161143 w 3352800"/>
                <a:gd name="connsiteY2" fmla="*/ 87085 h 1117600"/>
                <a:gd name="connsiteX3" fmla="*/ 1262743 w 3352800"/>
                <a:gd name="connsiteY3" fmla="*/ 101600 h 1117600"/>
                <a:gd name="connsiteX4" fmla="*/ 1465943 w 3352800"/>
                <a:gd name="connsiteY4" fmla="*/ 145143 h 1117600"/>
                <a:gd name="connsiteX5" fmla="*/ 1465943 w 3352800"/>
                <a:gd name="connsiteY5" fmla="*/ 145143 h 1117600"/>
                <a:gd name="connsiteX6" fmla="*/ 1828800 w 3352800"/>
                <a:gd name="connsiteY6" fmla="*/ 261257 h 1117600"/>
                <a:gd name="connsiteX7" fmla="*/ 2525486 w 3352800"/>
                <a:gd name="connsiteY7" fmla="*/ 580571 h 1117600"/>
                <a:gd name="connsiteX8" fmla="*/ 3149600 w 3352800"/>
                <a:gd name="connsiteY8" fmla="*/ 957943 h 1117600"/>
                <a:gd name="connsiteX9" fmla="*/ 3352800 w 3352800"/>
                <a:gd name="connsiteY9" fmla="*/ 1117600 h 1117600"/>
                <a:gd name="connsiteX10" fmla="*/ 3352800 w 3352800"/>
                <a:gd name="connsiteY10" fmla="*/ 111760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52800" h="1117600">
                  <a:moveTo>
                    <a:pt x="0" y="0"/>
                  </a:moveTo>
                  <a:lnTo>
                    <a:pt x="1175657" y="87085"/>
                  </a:lnTo>
                  <a:cubicBezTo>
                    <a:pt x="1369181" y="101599"/>
                    <a:pt x="1146629" y="84666"/>
                    <a:pt x="1161143" y="87085"/>
                  </a:cubicBezTo>
                  <a:cubicBezTo>
                    <a:pt x="1175657" y="89504"/>
                    <a:pt x="1211943" y="91924"/>
                    <a:pt x="1262743" y="101600"/>
                  </a:cubicBezTo>
                  <a:cubicBezTo>
                    <a:pt x="1313543" y="111276"/>
                    <a:pt x="1465943" y="145143"/>
                    <a:pt x="1465943" y="145143"/>
                  </a:cubicBezTo>
                  <a:lnTo>
                    <a:pt x="1465943" y="145143"/>
                  </a:lnTo>
                  <a:cubicBezTo>
                    <a:pt x="1526419" y="164495"/>
                    <a:pt x="1652210" y="188686"/>
                    <a:pt x="1828800" y="261257"/>
                  </a:cubicBezTo>
                  <a:cubicBezTo>
                    <a:pt x="2005390" y="333828"/>
                    <a:pt x="2305353" y="464457"/>
                    <a:pt x="2525486" y="580571"/>
                  </a:cubicBezTo>
                  <a:cubicBezTo>
                    <a:pt x="2745619" y="696685"/>
                    <a:pt x="3011714" y="868438"/>
                    <a:pt x="3149600" y="957943"/>
                  </a:cubicBezTo>
                  <a:cubicBezTo>
                    <a:pt x="3287486" y="1047448"/>
                    <a:pt x="3352800" y="1117600"/>
                    <a:pt x="3352800" y="1117600"/>
                  </a:cubicBezTo>
                  <a:lnTo>
                    <a:pt x="3352800" y="1117600"/>
                  </a:lnTo>
                </a:path>
              </a:pathLst>
            </a:cu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2" name="Forma livre 241"/>
            <p:cNvSpPr/>
            <p:nvPr/>
          </p:nvSpPr>
          <p:spPr bwMode="auto">
            <a:xfrm>
              <a:off x="3545666" y="2525486"/>
              <a:ext cx="3352800" cy="1117600"/>
            </a:xfrm>
            <a:custGeom>
              <a:avLst/>
              <a:gdLst>
                <a:gd name="connsiteX0" fmla="*/ 0 w 3352800"/>
                <a:gd name="connsiteY0" fmla="*/ 0 h 1117600"/>
                <a:gd name="connsiteX1" fmla="*/ 1175657 w 3352800"/>
                <a:gd name="connsiteY1" fmla="*/ 87085 h 1117600"/>
                <a:gd name="connsiteX2" fmla="*/ 1161143 w 3352800"/>
                <a:gd name="connsiteY2" fmla="*/ 87085 h 1117600"/>
                <a:gd name="connsiteX3" fmla="*/ 1262743 w 3352800"/>
                <a:gd name="connsiteY3" fmla="*/ 101600 h 1117600"/>
                <a:gd name="connsiteX4" fmla="*/ 1465943 w 3352800"/>
                <a:gd name="connsiteY4" fmla="*/ 145143 h 1117600"/>
                <a:gd name="connsiteX5" fmla="*/ 1465943 w 3352800"/>
                <a:gd name="connsiteY5" fmla="*/ 145143 h 1117600"/>
                <a:gd name="connsiteX6" fmla="*/ 1828800 w 3352800"/>
                <a:gd name="connsiteY6" fmla="*/ 261257 h 1117600"/>
                <a:gd name="connsiteX7" fmla="*/ 2525486 w 3352800"/>
                <a:gd name="connsiteY7" fmla="*/ 580571 h 1117600"/>
                <a:gd name="connsiteX8" fmla="*/ 3149600 w 3352800"/>
                <a:gd name="connsiteY8" fmla="*/ 957943 h 1117600"/>
                <a:gd name="connsiteX9" fmla="*/ 3352800 w 3352800"/>
                <a:gd name="connsiteY9" fmla="*/ 1117600 h 1117600"/>
                <a:gd name="connsiteX10" fmla="*/ 3352800 w 3352800"/>
                <a:gd name="connsiteY10" fmla="*/ 111760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52800" h="1117600">
                  <a:moveTo>
                    <a:pt x="0" y="0"/>
                  </a:moveTo>
                  <a:lnTo>
                    <a:pt x="1175657" y="87085"/>
                  </a:lnTo>
                  <a:cubicBezTo>
                    <a:pt x="1369181" y="101599"/>
                    <a:pt x="1146629" y="84666"/>
                    <a:pt x="1161143" y="87085"/>
                  </a:cubicBezTo>
                  <a:cubicBezTo>
                    <a:pt x="1175657" y="89504"/>
                    <a:pt x="1211943" y="91924"/>
                    <a:pt x="1262743" y="101600"/>
                  </a:cubicBezTo>
                  <a:cubicBezTo>
                    <a:pt x="1313543" y="111276"/>
                    <a:pt x="1465943" y="145143"/>
                    <a:pt x="1465943" y="145143"/>
                  </a:cubicBezTo>
                  <a:lnTo>
                    <a:pt x="1465943" y="145143"/>
                  </a:lnTo>
                  <a:cubicBezTo>
                    <a:pt x="1526419" y="164495"/>
                    <a:pt x="1652210" y="188686"/>
                    <a:pt x="1828800" y="261257"/>
                  </a:cubicBezTo>
                  <a:cubicBezTo>
                    <a:pt x="2005390" y="333828"/>
                    <a:pt x="2305353" y="464457"/>
                    <a:pt x="2525486" y="580571"/>
                  </a:cubicBezTo>
                  <a:cubicBezTo>
                    <a:pt x="2745619" y="696685"/>
                    <a:pt x="3011714" y="868438"/>
                    <a:pt x="3149600" y="957943"/>
                  </a:cubicBezTo>
                  <a:cubicBezTo>
                    <a:pt x="3287486" y="1047448"/>
                    <a:pt x="3352800" y="1117600"/>
                    <a:pt x="3352800" y="1117600"/>
                  </a:cubicBezTo>
                  <a:lnTo>
                    <a:pt x="3352800" y="1117600"/>
                  </a:lnTo>
                </a:path>
              </a:pathLst>
            </a:cu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3" name="Forma livre 242"/>
            <p:cNvSpPr/>
            <p:nvPr/>
          </p:nvSpPr>
          <p:spPr bwMode="auto">
            <a:xfrm>
              <a:off x="3358108" y="2677886"/>
              <a:ext cx="3352800" cy="1117600"/>
            </a:xfrm>
            <a:custGeom>
              <a:avLst/>
              <a:gdLst>
                <a:gd name="connsiteX0" fmla="*/ 0 w 3352800"/>
                <a:gd name="connsiteY0" fmla="*/ 0 h 1117600"/>
                <a:gd name="connsiteX1" fmla="*/ 1175657 w 3352800"/>
                <a:gd name="connsiteY1" fmla="*/ 87085 h 1117600"/>
                <a:gd name="connsiteX2" fmla="*/ 1161143 w 3352800"/>
                <a:gd name="connsiteY2" fmla="*/ 87085 h 1117600"/>
                <a:gd name="connsiteX3" fmla="*/ 1262743 w 3352800"/>
                <a:gd name="connsiteY3" fmla="*/ 101600 h 1117600"/>
                <a:gd name="connsiteX4" fmla="*/ 1465943 w 3352800"/>
                <a:gd name="connsiteY4" fmla="*/ 145143 h 1117600"/>
                <a:gd name="connsiteX5" fmla="*/ 1465943 w 3352800"/>
                <a:gd name="connsiteY5" fmla="*/ 145143 h 1117600"/>
                <a:gd name="connsiteX6" fmla="*/ 1828800 w 3352800"/>
                <a:gd name="connsiteY6" fmla="*/ 261257 h 1117600"/>
                <a:gd name="connsiteX7" fmla="*/ 2525486 w 3352800"/>
                <a:gd name="connsiteY7" fmla="*/ 580571 h 1117600"/>
                <a:gd name="connsiteX8" fmla="*/ 3149600 w 3352800"/>
                <a:gd name="connsiteY8" fmla="*/ 957943 h 1117600"/>
                <a:gd name="connsiteX9" fmla="*/ 3352800 w 3352800"/>
                <a:gd name="connsiteY9" fmla="*/ 1117600 h 1117600"/>
                <a:gd name="connsiteX10" fmla="*/ 3352800 w 3352800"/>
                <a:gd name="connsiteY10" fmla="*/ 111760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52800" h="1117600">
                  <a:moveTo>
                    <a:pt x="0" y="0"/>
                  </a:moveTo>
                  <a:lnTo>
                    <a:pt x="1175657" y="87085"/>
                  </a:lnTo>
                  <a:cubicBezTo>
                    <a:pt x="1369181" y="101599"/>
                    <a:pt x="1146629" y="84666"/>
                    <a:pt x="1161143" y="87085"/>
                  </a:cubicBezTo>
                  <a:cubicBezTo>
                    <a:pt x="1175657" y="89504"/>
                    <a:pt x="1211943" y="91924"/>
                    <a:pt x="1262743" y="101600"/>
                  </a:cubicBezTo>
                  <a:cubicBezTo>
                    <a:pt x="1313543" y="111276"/>
                    <a:pt x="1465943" y="145143"/>
                    <a:pt x="1465943" y="145143"/>
                  </a:cubicBezTo>
                  <a:lnTo>
                    <a:pt x="1465943" y="145143"/>
                  </a:lnTo>
                  <a:cubicBezTo>
                    <a:pt x="1526419" y="164495"/>
                    <a:pt x="1652210" y="188686"/>
                    <a:pt x="1828800" y="261257"/>
                  </a:cubicBezTo>
                  <a:cubicBezTo>
                    <a:pt x="2005390" y="333828"/>
                    <a:pt x="2305353" y="464457"/>
                    <a:pt x="2525486" y="580571"/>
                  </a:cubicBezTo>
                  <a:cubicBezTo>
                    <a:pt x="2745619" y="696685"/>
                    <a:pt x="3011714" y="868438"/>
                    <a:pt x="3149600" y="957943"/>
                  </a:cubicBezTo>
                  <a:cubicBezTo>
                    <a:pt x="3287486" y="1047448"/>
                    <a:pt x="3352800" y="1117600"/>
                    <a:pt x="3352800" y="1117600"/>
                  </a:cubicBezTo>
                  <a:lnTo>
                    <a:pt x="3352800" y="1117600"/>
                  </a:lnTo>
                </a:path>
              </a:pathLst>
            </a:cu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4" name="Forma livre 243"/>
            <p:cNvSpPr/>
            <p:nvPr/>
          </p:nvSpPr>
          <p:spPr bwMode="auto">
            <a:xfrm>
              <a:off x="3142084" y="2859314"/>
              <a:ext cx="3352800" cy="1117600"/>
            </a:xfrm>
            <a:custGeom>
              <a:avLst/>
              <a:gdLst>
                <a:gd name="connsiteX0" fmla="*/ 0 w 3352800"/>
                <a:gd name="connsiteY0" fmla="*/ 0 h 1117600"/>
                <a:gd name="connsiteX1" fmla="*/ 1175657 w 3352800"/>
                <a:gd name="connsiteY1" fmla="*/ 87085 h 1117600"/>
                <a:gd name="connsiteX2" fmla="*/ 1161143 w 3352800"/>
                <a:gd name="connsiteY2" fmla="*/ 87085 h 1117600"/>
                <a:gd name="connsiteX3" fmla="*/ 1262743 w 3352800"/>
                <a:gd name="connsiteY3" fmla="*/ 101600 h 1117600"/>
                <a:gd name="connsiteX4" fmla="*/ 1465943 w 3352800"/>
                <a:gd name="connsiteY4" fmla="*/ 145143 h 1117600"/>
                <a:gd name="connsiteX5" fmla="*/ 1465943 w 3352800"/>
                <a:gd name="connsiteY5" fmla="*/ 145143 h 1117600"/>
                <a:gd name="connsiteX6" fmla="*/ 1828800 w 3352800"/>
                <a:gd name="connsiteY6" fmla="*/ 261257 h 1117600"/>
                <a:gd name="connsiteX7" fmla="*/ 2525486 w 3352800"/>
                <a:gd name="connsiteY7" fmla="*/ 580571 h 1117600"/>
                <a:gd name="connsiteX8" fmla="*/ 3149600 w 3352800"/>
                <a:gd name="connsiteY8" fmla="*/ 957943 h 1117600"/>
                <a:gd name="connsiteX9" fmla="*/ 3352800 w 3352800"/>
                <a:gd name="connsiteY9" fmla="*/ 1117600 h 1117600"/>
                <a:gd name="connsiteX10" fmla="*/ 3352800 w 3352800"/>
                <a:gd name="connsiteY10" fmla="*/ 111760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52800" h="1117600">
                  <a:moveTo>
                    <a:pt x="0" y="0"/>
                  </a:moveTo>
                  <a:lnTo>
                    <a:pt x="1175657" y="87085"/>
                  </a:lnTo>
                  <a:cubicBezTo>
                    <a:pt x="1369181" y="101599"/>
                    <a:pt x="1146629" y="84666"/>
                    <a:pt x="1161143" y="87085"/>
                  </a:cubicBezTo>
                  <a:cubicBezTo>
                    <a:pt x="1175657" y="89504"/>
                    <a:pt x="1211943" y="91924"/>
                    <a:pt x="1262743" y="101600"/>
                  </a:cubicBezTo>
                  <a:cubicBezTo>
                    <a:pt x="1313543" y="111276"/>
                    <a:pt x="1465943" y="145143"/>
                    <a:pt x="1465943" y="145143"/>
                  </a:cubicBezTo>
                  <a:lnTo>
                    <a:pt x="1465943" y="145143"/>
                  </a:lnTo>
                  <a:cubicBezTo>
                    <a:pt x="1526419" y="164495"/>
                    <a:pt x="1652210" y="188686"/>
                    <a:pt x="1828800" y="261257"/>
                  </a:cubicBezTo>
                  <a:cubicBezTo>
                    <a:pt x="2005390" y="333828"/>
                    <a:pt x="2305353" y="464457"/>
                    <a:pt x="2525486" y="580571"/>
                  </a:cubicBezTo>
                  <a:cubicBezTo>
                    <a:pt x="2745619" y="696685"/>
                    <a:pt x="3011714" y="868438"/>
                    <a:pt x="3149600" y="957943"/>
                  </a:cubicBezTo>
                  <a:cubicBezTo>
                    <a:pt x="3287486" y="1047448"/>
                    <a:pt x="3352800" y="1117600"/>
                    <a:pt x="3352800" y="1117600"/>
                  </a:cubicBezTo>
                  <a:lnTo>
                    <a:pt x="3352800" y="1117600"/>
                  </a:lnTo>
                </a:path>
              </a:pathLst>
            </a:cu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5" name="Forma livre 244"/>
            <p:cNvSpPr/>
            <p:nvPr/>
          </p:nvSpPr>
          <p:spPr bwMode="auto">
            <a:xfrm>
              <a:off x="2926060" y="3055256"/>
              <a:ext cx="3352800" cy="1117600"/>
            </a:xfrm>
            <a:custGeom>
              <a:avLst/>
              <a:gdLst>
                <a:gd name="connsiteX0" fmla="*/ 0 w 3352800"/>
                <a:gd name="connsiteY0" fmla="*/ 0 h 1117600"/>
                <a:gd name="connsiteX1" fmla="*/ 1175657 w 3352800"/>
                <a:gd name="connsiteY1" fmla="*/ 87085 h 1117600"/>
                <a:gd name="connsiteX2" fmla="*/ 1161143 w 3352800"/>
                <a:gd name="connsiteY2" fmla="*/ 87085 h 1117600"/>
                <a:gd name="connsiteX3" fmla="*/ 1262743 w 3352800"/>
                <a:gd name="connsiteY3" fmla="*/ 101600 h 1117600"/>
                <a:gd name="connsiteX4" fmla="*/ 1465943 w 3352800"/>
                <a:gd name="connsiteY4" fmla="*/ 145143 h 1117600"/>
                <a:gd name="connsiteX5" fmla="*/ 1465943 w 3352800"/>
                <a:gd name="connsiteY5" fmla="*/ 145143 h 1117600"/>
                <a:gd name="connsiteX6" fmla="*/ 1828800 w 3352800"/>
                <a:gd name="connsiteY6" fmla="*/ 261257 h 1117600"/>
                <a:gd name="connsiteX7" fmla="*/ 2525486 w 3352800"/>
                <a:gd name="connsiteY7" fmla="*/ 580571 h 1117600"/>
                <a:gd name="connsiteX8" fmla="*/ 3149600 w 3352800"/>
                <a:gd name="connsiteY8" fmla="*/ 957943 h 1117600"/>
                <a:gd name="connsiteX9" fmla="*/ 3352800 w 3352800"/>
                <a:gd name="connsiteY9" fmla="*/ 1117600 h 1117600"/>
                <a:gd name="connsiteX10" fmla="*/ 3352800 w 3352800"/>
                <a:gd name="connsiteY10" fmla="*/ 111760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52800" h="1117600">
                  <a:moveTo>
                    <a:pt x="0" y="0"/>
                  </a:moveTo>
                  <a:lnTo>
                    <a:pt x="1175657" y="87085"/>
                  </a:lnTo>
                  <a:cubicBezTo>
                    <a:pt x="1369181" y="101599"/>
                    <a:pt x="1146629" y="84666"/>
                    <a:pt x="1161143" y="87085"/>
                  </a:cubicBezTo>
                  <a:cubicBezTo>
                    <a:pt x="1175657" y="89504"/>
                    <a:pt x="1211943" y="91924"/>
                    <a:pt x="1262743" y="101600"/>
                  </a:cubicBezTo>
                  <a:cubicBezTo>
                    <a:pt x="1313543" y="111276"/>
                    <a:pt x="1465943" y="145143"/>
                    <a:pt x="1465943" y="145143"/>
                  </a:cubicBezTo>
                  <a:lnTo>
                    <a:pt x="1465943" y="145143"/>
                  </a:lnTo>
                  <a:cubicBezTo>
                    <a:pt x="1526419" y="164495"/>
                    <a:pt x="1652210" y="188686"/>
                    <a:pt x="1828800" y="261257"/>
                  </a:cubicBezTo>
                  <a:cubicBezTo>
                    <a:pt x="2005390" y="333828"/>
                    <a:pt x="2305353" y="464457"/>
                    <a:pt x="2525486" y="580571"/>
                  </a:cubicBezTo>
                  <a:cubicBezTo>
                    <a:pt x="2745619" y="696685"/>
                    <a:pt x="3011714" y="868438"/>
                    <a:pt x="3149600" y="957943"/>
                  </a:cubicBezTo>
                  <a:cubicBezTo>
                    <a:pt x="3287486" y="1047448"/>
                    <a:pt x="3352800" y="1117600"/>
                    <a:pt x="3352800" y="1117600"/>
                  </a:cubicBezTo>
                  <a:lnTo>
                    <a:pt x="3352800" y="1117600"/>
                  </a:lnTo>
                </a:path>
              </a:pathLst>
            </a:cu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53" name="Text Box 7"/>
          <p:cNvSpPr txBox="1">
            <a:spLocks noChangeArrowheads="1"/>
          </p:cNvSpPr>
          <p:nvPr/>
        </p:nvSpPr>
        <p:spPr bwMode="auto">
          <a:xfrm>
            <a:off x="2979163" y="5597590"/>
            <a:ext cx="3121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2000" b="1" dirty="0" smtClean="0">
                <a:latin typeface="+mn-lt"/>
              </a:rPr>
              <a:t> 2 – ARGISSOLO AMARELO;</a:t>
            </a:r>
            <a:endParaRPr lang="pt-BR" altLang="pt-BR" sz="2000" b="1" dirty="0">
              <a:latin typeface="+mn-lt"/>
            </a:endParaRPr>
          </a:p>
        </p:txBody>
      </p:sp>
      <p:sp>
        <p:nvSpPr>
          <p:cNvPr id="254" name="Text Box 7"/>
          <p:cNvSpPr txBox="1">
            <a:spLocks noChangeArrowheads="1"/>
          </p:cNvSpPr>
          <p:nvPr/>
        </p:nvSpPr>
        <p:spPr bwMode="auto">
          <a:xfrm>
            <a:off x="5881401" y="5589240"/>
            <a:ext cx="30830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2000" b="1" dirty="0">
                <a:latin typeface="+mn-lt"/>
              </a:rPr>
              <a:t>3</a:t>
            </a:r>
            <a:r>
              <a:rPr lang="pt-BR" altLang="pt-BR" sz="2000" b="1" dirty="0" smtClean="0">
                <a:latin typeface="+mn-lt"/>
              </a:rPr>
              <a:t> – CAMBISSOLO FLÚVICO; </a:t>
            </a:r>
          </a:p>
        </p:txBody>
      </p:sp>
      <p:sp>
        <p:nvSpPr>
          <p:cNvPr id="255" name="Text Box 7"/>
          <p:cNvSpPr txBox="1">
            <a:spLocks noChangeArrowheads="1"/>
          </p:cNvSpPr>
          <p:nvPr/>
        </p:nvSpPr>
        <p:spPr bwMode="auto">
          <a:xfrm>
            <a:off x="611560" y="5961474"/>
            <a:ext cx="41221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2000" b="1" dirty="0" smtClean="0">
                <a:latin typeface="+mn-lt"/>
              </a:rPr>
              <a:t>4 - CAMBISSOLO FLÚVICO gleissólico;</a:t>
            </a:r>
            <a:endParaRPr lang="pt-BR" altLang="pt-BR" sz="2000" b="1" dirty="0">
              <a:latin typeface="+mn-lt"/>
            </a:endParaRPr>
          </a:p>
        </p:txBody>
      </p:sp>
      <p:sp>
        <p:nvSpPr>
          <p:cNvPr id="256" name="Text Box 7"/>
          <p:cNvSpPr txBox="1">
            <a:spLocks noChangeArrowheads="1"/>
          </p:cNvSpPr>
          <p:nvPr/>
        </p:nvSpPr>
        <p:spPr bwMode="auto">
          <a:xfrm>
            <a:off x="4716016" y="5961474"/>
            <a:ext cx="27313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2000" b="1" dirty="0" smtClean="0">
                <a:latin typeface="+mn-lt"/>
              </a:rPr>
              <a:t>5 - GLEISSOLO HÁPLICO.</a:t>
            </a:r>
            <a:endParaRPr lang="pt-BR" altLang="pt-BR" sz="2000" b="1" dirty="0">
              <a:latin typeface="+mn-lt"/>
            </a:endParaRPr>
          </a:p>
        </p:txBody>
      </p:sp>
      <p:sp>
        <p:nvSpPr>
          <p:cNvPr id="259" name="Text Box 7"/>
          <p:cNvSpPr txBox="1">
            <a:spLocks noChangeArrowheads="1"/>
          </p:cNvSpPr>
          <p:nvPr/>
        </p:nvSpPr>
        <p:spPr bwMode="auto">
          <a:xfrm>
            <a:off x="1825251" y="2348880"/>
            <a:ext cx="22569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 dirty="0" smtClean="0">
                <a:latin typeface="+mn-lt"/>
              </a:rPr>
              <a:t>ÁREA DE</a:t>
            </a:r>
          </a:p>
          <a:p>
            <a:pPr algn="ctr" eaLnBrk="1" hangingPunct="1"/>
            <a:r>
              <a:rPr lang="pt-BR" altLang="pt-BR" sz="1600" b="1" dirty="0" smtClean="0">
                <a:latin typeface="+mn-lt"/>
              </a:rPr>
              <a:t>SISTEMA DE PRODUÇÃO</a:t>
            </a:r>
          </a:p>
        </p:txBody>
      </p:sp>
    </p:spTree>
    <p:extLst>
      <p:ext uri="{BB962C8B-B14F-4D97-AF65-F5344CB8AC3E}">
        <p14:creationId xmlns:p14="http://schemas.microsoft.com/office/powerpoint/2010/main" val="127750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2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7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5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  <p:bldP spid="188" grpId="0"/>
      <p:bldP spid="189" grpId="0"/>
      <p:bldP spid="190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2" grpId="0"/>
      <p:bldP spid="203" grpId="0"/>
      <p:bldP spid="204" grpId="0"/>
      <p:bldP spid="205" grpId="0"/>
      <p:bldP spid="206" grpId="0"/>
      <p:bldP spid="207" grpId="0"/>
      <p:bldP spid="209" grpId="0"/>
      <p:bldP spid="210" grpId="0"/>
      <p:bldP spid="185" grpId="0"/>
      <p:bldP spid="211" grpId="0"/>
      <p:bldP spid="226" grpId="0"/>
      <p:bldP spid="227" grpId="0"/>
      <p:bldP spid="227" grpId="1"/>
      <p:bldP spid="228" grpId="0" animBg="1"/>
      <p:bldP spid="229" grpId="0" animBg="1"/>
      <p:bldP spid="230" grpId="0" animBg="1"/>
      <p:bldP spid="231" grpId="0" animBg="1"/>
      <p:bldP spid="232" grpId="0"/>
      <p:bldP spid="233" grpId="0"/>
      <p:bldP spid="237" grpId="0"/>
      <p:bldP spid="238" grpId="0"/>
      <p:bldP spid="253" grpId="0"/>
      <p:bldP spid="254" grpId="0"/>
      <p:bldP spid="255" grpId="0"/>
      <p:bldP spid="256" grpId="0"/>
      <p:bldP spid="2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2286000"/>
            <a:ext cx="7772400" cy="1143000"/>
          </a:xfrm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232900" cy="6858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60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+mn-cs"/>
            </a:endParaRP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2143125" y="2803525"/>
            <a:ext cx="7000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pt-BR" altLang="pt-BR" sz="1200">
              <a:solidFill>
                <a:srgbClr val="0070C0"/>
              </a:solidFill>
              <a:latin typeface="Calibri" pitchFamily="34" charset="0"/>
            </a:endParaRPr>
          </a:p>
          <a:p>
            <a:pPr algn="ctr" eaLnBrk="1" hangingPunct="1"/>
            <a:endParaRPr lang="pt-BR" altLang="pt-BR" sz="1200">
              <a:solidFill>
                <a:srgbClr val="0070C0"/>
              </a:solidFill>
              <a:latin typeface="Calibri" pitchFamily="34" charset="0"/>
            </a:endParaRPr>
          </a:p>
          <a:p>
            <a:pPr algn="ctr" eaLnBrk="1" hangingPunct="1"/>
            <a:endParaRPr lang="pt-BR" altLang="pt-BR" sz="120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7" t="9615" r="13909" b="12660"/>
          <a:stretch/>
        </p:blipFill>
        <p:spPr bwMode="auto">
          <a:xfrm>
            <a:off x="754918" y="1217918"/>
            <a:ext cx="7766538" cy="55352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Forma livre 6"/>
          <p:cNvSpPr/>
          <p:nvPr/>
        </p:nvSpPr>
        <p:spPr>
          <a:xfrm>
            <a:off x="6275640" y="5158528"/>
            <a:ext cx="458796" cy="620260"/>
          </a:xfrm>
          <a:custGeom>
            <a:avLst/>
            <a:gdLst>
              <a:gd name="connsiteX0" fmla="*/ 839 w 458796"/>
              <a:gd name="connsiteY0" fmla="*/ 258259 h 620260"/>
              <a:gd name="connsiteX1" fmla="*/ 106346 w 458796"/>
              <a:gd name="connsiteY1" fmla="*/ 375490 h 620260"/>
              <a:gd name="connsiteX2" fmla="*/ 235300 w 458796"/>
              <a:gd name="connsiteY2" fmla="*/ 539613 h 620260"/>
              <a:gd name="connsiteX3" fmla="*/ 235300 w 458796"/>
              <a:gd name="connsiteY3" fmla="*/ 609951 h 620260"/>
              <a:gd name="connsiteX4" fmla="*/ 258746 w 458796"/>
              <a:gd name="connsiteY4" fmla="*/ 609951 h 620260"/>
              <a:gd name="connsiteX5" fmla="*/ 340808 w 458796"/>
              <a:gd name="connsiteY5" fmla="*/ 516167 h 620260"/>
              <a:gd name="connsiteX6" fmla="*/ 411146 w 458796"/>
              <a:gd name="connsiteY6" fmla="*/ 434105 h 620260"/>
              <a:gd name="connsiteX7" fmla="*/ 458039 w 458796"/>
              <a:gd name="connsiteY7" fmla="*/ 387213 h 620260"/>
              <a:gd name="connsiteX8" fmla="*/ 434593 w 458796"/>
              <a:gd name="connsiteY8" fmla="*/ 305151 h 620260"/>
              <a:gd name="connsiteX9" fmla="*/ 364254 w 458796"/>
              <a:gd name="connsiteY9" fmla="*/ 199644 h 620260"/>
              <a:gd name="connsiteX10" fmla="*/ 223577 w 458796"/>
              <a:gd name="connsiteY10" fmla="*/ 58967 h 620260"/>
              <a:gd name="connsiteX11" fmla="*/ 164962 w 458796"/>
              <a:gd name="connsiteY11" fmla="*/ 351 h 620260"/>
              <a:gd name="connsiteX12" fmla="*/ 164962 w 458796"/>
              <a:gd name="connsiteY12" fmla="*/ 82413 h 620260"/>
              <a:gd name="connsiteX13" fmla="*/ 129793 w 458796"/>
              <a:gd name="connsiteY13" fmla="*/ 187921 h 620260"/>
              <a:gd name="connsiteX14" fmla="*/ 59454 w 458796"/>
              <a:gd name="connsiteY14" fmla="*/ 269982 h 620260"/>
              <a:gd name="connsiteX15" fmla="*/ 839 w 458796"/>
              <a:gd name="connsiteY15" fmla="*/ 258259 h 62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8796" h="620260">
                <a:moveTo>
                  <a:pt x="839" y="258259"/>
                </a:moveTo>
                <a:cubicBezTo>
                  <a:pt x="8654" y="275844"/>
                  <a:pt x="67269" y="328598"/>
                  <a:pt x="106346" y="375490"/>
                </a:cubicBezTo>
                <a:cubicBezTo>
                  <a:pt x="145423" y="422382"/>
                  <a:pt x="213808" y="500536"/>
                  <a:pt x="235300" y="539613"/>
                </a:cubicBezTo>
                <a:cubicBezTo>
                  <a:pt x="256792" y="578690"/>
                  <a:pt x="231392" y="598228"/>
                  <a:pt x="235300" y="609951"/>
                </a:cubicBezTo>
                <a:cubicBezTo>
                  <a:pt x="239208" y="621674"/>
                  <a:pt x="241161" y="625582"/>
                  <a:pt x="258746" y="609951"/>
                </a:cubicBezTo>
                <a:cubicBezTo>
                  <a:pt x="276331" y="594320"/>
                  <a:pt x="315408" y="545475"/>
                  <a:pt x="340808" y="516167"/>
                </a:cubicBezTo>
                <a:cubicBezTo>
                  <a:pt x="366208" y="486859"/>
                  <a:pt x="391608" y="455597"/>
                  <a:pt x="411146" y="434105"/>
                </a:cubicBezTo>
                <a:cubicBezTo>
                  <a:pt x="430685" y="412613"/>
                  <a:pt x="454131" y="408705"/>
                  <a:pt x="458039" y="387213"/>
                </a:cubicBezTo>
                <a:cubicBezTo>
                  <a:pt x="461947" y="365721"/>
                  <a:pt x="450224" y="336413"/>
                  <a:pt x="434593" y="305151"/>
                </a:cubicBezTo>
                <a:cubicBezTo>
                  <a:pt x="418962" y="273890"/>
                  <a:pt x="399423" y="240675"/>
                  <a:pt x="364254" y="199644"/>
                </a:cubicBezTo>
                <a:cubicBezTo>
                  <a:pt x="329085" y="158613"/>
                  <a:pt x="223577" y="58967"/>
                  <a:pt x="223577" y="58967"/>
                </a:cubicBezTo>
                <a:cubicBezTo>
                  <a:pt x="190362" y="25752"/>
                  <a:pt x="174731" y="-3557"/>
                  <a:pt x="164962" y="351"/>
                </a:cubicBezTo>
                <a:cubicBezTo>
                  <a:pt x="155193" y="4259"/>
                  <a:pt x="170823" y="51151"/>
                  <a:pt x="164962" y="82413"/>
                </a:cubicBezTo>
                <a:cubicBezTo>
                  <a:pt x="159101" y="113675"/>
                  <a:pt x="147378" y="156660"/>
                  <a:pt x="129793" y="187921"/>
                </a:cubicBezTo>
                <a:cubicBezTo>
                  <a:pt x="112208" y="219182"/>
                  <a:pt x="77039" y="258259"/>
                  <a:pt x="59454" y="269982"/>
                </a:cubicBezTo>
                <a:cubicBezTo>
                  <a:pt x="41869" y="281705"/>
                  <a:pt x="-6976" y="240674"/>
                  <a:pt x="839" y="258259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orma livre 7"/>
          <p:cNvSpPr/>
          <p:nvPr/>
        </p:nvSpPr>
        <p:spPr>
          <a:xfrm>
            <a:off x="3641827" y="3005863"/>
            <a:ext cx="1616480" cy="1005393"/>
          </a:xfrm>
          <a:custGeom>
            <a:avLst/>
            <a:gdLst>
              <a:gd name="connsiteX0" fmla="*/ 125913 w 1616480"/>
              <a:gd name="connsiteY0" fmla="*/ 206986 h 1005393"/>
              <a:gd name="connsiteX1" fmla="*/ 512775 w 1616480"/>
              <a:gd name="connsiteY1" fmla="*/ 441447 h 1005393"/>
              <a:gd name="connsiteX2" fmla="*/ 665175 w 1616480"/>
              <a:gd name="connsiteY2" fmla="*/ 582124 h 1005393"/>
              <a:gd name="connsiteX3" fmla="*/ 712067 w 1616480"/>
              <a:gd name="connsiteY3" fmla="*/ 734524 h 1005393"/>
              <a:gd name="connsiteX4" fmla="*/ 876190 w 1616480"/>
              <a:gd name="connsiteY4" fmla="*/ 734524 h 1005393"/>
              <a:gd name="connsiteX5" fmla="*/ 1098929 w 1616480"/>
              <a:gd name="connsiteY5" fmla="*/ 922093 h 1005393"/>
              <a:gd name="connsiteX6" fmla="*/ 1227883 w 1616480"/>
              <a:gd name="connsiteY6" fmla="*/ 1004155 h 1005393"/>
              <a:gd name="connsiteX7" fmla="*/ 1274775 w 1616480"/>
              <a:gd name="connsiteY7" fmla="*/ 968986 h 1005393"/>
              <a:gd name="connsiteX8" fmla="*/ 1263052 w 1616480"/>
              <a:gd name="connsiteY8" fmla="*/ 933816 h 1005393"/>
              <a:gd name="connsiteX9" fmla="*/ 1263052 w 1616480"/>
              <a:gd name="connsiteY9" fmla="*/ 933816 h 1005393"/>
              <a:gd name="connsiteX10" fmla="*/ 1157544 w 1616480"/>
              <a:gd name="connsiteY10" fmla="*/ 851755 h 1005393"/>
              <a:gd name="connsiteX11" fmla="*/ 1216159 w 1616480"/>
              <a:gd name="connsiteY11" fmla="*/ 629016 h 1005393"/>
              <a:gd name="connsiteX12" fmla="*/ 1427175 w 1616480"/>
              <a:gd name="connsiteY12" fmla="*/ 382832 h 1005393"/>
              <a:gd name="connsiteX13" fmla="*/ 1591298 w 1616480"/>
              <a:gd name="connsiteY13" fmla="*/ 230432 h 1005393"/>
              <a:gd name="connsiteX14" fmla="*/ 1614744 w 1616480"/>
              <a:gd name="connsiteY14" fmla="*/ 183539 h 1005393"/>
              <a:gd name="connsiteX15" fmla="*/ 1579575 w 1616480"/>
              <a:gd name="connsiteY15" fmla="*/ 148370 h 1005393"/>
              <a:gd name="connsiteX16" fmla="*/ 1556129 w 1616480"/>
              <a:gd name="connsiteY16" fmla="*/ 136647 h 1005393"/>
              <a:gd name="connsiteX17" fmla="*/ 1450621 w 1616480"/>
              <a:gd name="connsiteY17" fmla="*/ 206986 h 1005393"/>
              <a:gd name="connsiteX18" fmla="*/ 1204436 w 1616480"/>
              <a:gd name="connsiteY18" fmla="*/ 382832 h 1005393"/>
              <a:gd name="connsiteX19" fmla="*/ 1087206 w 1616480"/>
              <a:gd name="connsiteY19" fmla="*/ 558678 h 1005393"/>
              <a:gd name="connsiteX20" fmla="*/ 993421 w 1616480"/>
              <a:gd name="connsiteY20" fmla="*/ 582124 h 1005393"/>
              <a:gd name="connsiteX21" fmla="*/ 887913 w 1616480"/>
              <a:gd name="connsiteY21" fmla="*/ 558678 h 1005393"/>
              <a:gd name="connsiteX22" fmla="*/ 688621 w 1616480"/>
              <a:gd name="connsiteY22" fmla="*/ 382832 h 1005393"/>
              <a:gd name="connsiteX23" fmla="*/ 325206 w 1616480"/>
              <a:gd name="connsiteY23" fmla="*/ 171816 h 1005393"/>
              <a:gd name="connsiteX24" fmla="*/ 125913 w 1616480"/>
              <a:gd name="connsiteY24" fmla="*/ 7693 h 1005393"/>
              <a:gd name="connsiteX25" fmla="*/ 8683 w 1616480"/>
              <a:gd name="connsiteY25" fmla="*/ 42862 h 1005393"/>
              <a:gd name="connsiteX26" fmla="*/ 8683 w 1616480"/>
              <a:gd name="connsiteY26" fmla="*/ 183539 h 1005393"/>
              <a:gd name="connsiteX27" fmla="*/ 8683 w 1616480"/>
              <a:gd name="connsiteY27" fmla="*/ 183539 h 1005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616480" h="1005393">
                <a:moveTo>
                  <a:pt x="125913" y="206986"/>
                </a:moveTo>
                <a:cubicBezTo>
                  <a:pt x="274405" y="292955"/>
                  <a:pt x="422898" y="378924"/>
                  <a:pt x="512775" y="441447"/>
                </a:cubicBezTo>
                <a:cubicBezTo>
                  <a:pt x="602652" y="503970"/>
                  <a:pt x="631960" y="533278"/>
                  <a:pt x="665175" y="582124"/>
                </a:cubicBezTo>
                <a:cubicBezTo>
                  <a:pt x="698390" y="630970"/>
                  <a:pt x="676898" y="709124"/>
                  <a:pt x="712067" y="734524"/>
                </a:cubicBezTo>
                <a:cubicBezTo>
                  <a:pt x="747236" y="759924"/>
                  <a:pt x="811713" y="703263"/>
                  <a:pt x="876190" y="734524"/>
                </a:cubicBezTo>
                <a:cubicBezTo>
                  <a:pt x="940667" y="765785"/>
                  <a:pt x="1040314" y="877155"/>
                  <a:pt x="1098929" y="922093"/>
                </a:cubicBezTo>
                <a:cubicBezTo>
                  <a:pt x="1157545" y="967032"/>
                  <a:pt x="1198575" y="996339"/>
                  <a:pt x="1227883" y="1004155"/>
                </a:cubicBezTo>
                <a:cubicBezTo>
                  <a:pt x="1257191" y="1011971"/>
                  <a:pt x="1268914" y="980709"/>
                  <a:pt x="1274775" y="968986"/>
                </a:cubicBezTo>
                <a:cubicBezTo>
                  <a:pt x="1280636" y="957263"/>
                  <a:pt x="1263052" y="933816"/>
                  <a:pt x="1263052" y="933816"/>
                </a:cubicBezTo>
                <a:lnTo>
                  <a:pt x="1263052" y="933816"/>
                </a:lnTo>
                <a:cubicBezTo>
                  <a:pt x="1245467" y="920139"/>
                  <a:pt x="1165359" y="902555"/>
                  <a:pt x="1157544" y="851755"/>
                </a:cubicBezTo>
                <a:cubicBezTo>
                  <a:pt x="1149729" y="800955"/>
                  <a:pt x="1171221" y="707170"/>
                  <a:pt x="1216159" y="629016"/>
                </a:cubicBezTo>
                <a:cubicBezTo>
                  <a:pt x="1261097" y="550862"/>
                  <a:pt x="1364652" y="449263"/>
                  <a:pt x="1427175" y="382832"/>
                </a:cubicBezTo>
                <a:cubicBezTo>
                  <a:pt x="1489698" y="316401"/>
                  <a:pt x="1560037" y="263648"/>
                  <a:pt x="1591298" y="230432"/>
                </a:cubicBezTo>
                <a:cubicBezTo>
                  <a:pt x="1622560" y="197216"/>
                  <a:pt x="1616698" y="197216"/>
                  <a:pt x="1614744" y="183539"/>
                </a:cubicBezTo>
                <a:cubicBezTo>
                  <a:pt x="1612790" y="169862"/>
                  <a:pt x="1589344" y="156185"/>
                  <a:pt x="1579575" y="148370"/>
                </a:cubicBezTo>
                <a:cubicBezTo>
                  <a:pt x="1569806" y="140555"/>
                  <a:pt x="1577621" y="126878"/>
                  <a:pt x="1556129" y="136647"/>
                </a:cubicBezTo>
                <a:cubicBezTo>
                  <a:pt x="1534637" y="146416"/>
                  <a:pt x="1509237" y="165955"/>
                  <a:pt x="1450621" y="206986"/>
                </a:cubicBezTo>
                <a:cubicBezTo>
                  <a:pt x="1392006" y="248017"/>
                  <a:pt x="1265005" y="324217"/>
                  <a:pt x="1204436" y="382832"/>
                </a:cubicBezTo>
                <a:cubicBezTo>
                  <a:pt x="1143867" y="441447"/>
                  <a:pt x="1122375" y="525463"/>
                  <a:pt x="1087206" y="558678"/>
                </a:cubicBezTo>
                <a:cubicBezTo>
                  <a:pt x="1052037" y="591893"/>
                  <a:pt x="1026636" y="582124"/>
                  <a:pt x="993421" y="582124"/>
                </a:cubicBezTo>
                <a:cubicBezTo>
                  <a:pt x="960206" y="582124"/>
                  <a:pt x="938713" y="591893"/>
                  <a:pt x="887913" y="558678"/>
                </a:cubicBezTo>
                <a:cubicBezTo>
                  <a:pt x="837113" y="525463"/>
                  <a:pt x="782406" y="447309"/>
                  <a:pt x="688621" y="382832"/>
                </a:cubicBezTo>
                <a:cubicBezTo>
                  <a:pt x="594836" y="318355"/>
                  <a:pt x="418991" y="234339"/>
                  <a:pt x="325206" y="171816"/>
                </a:cubicBezTo>
                <a:cubicBezTo>
                  <a:pt x="231421" y="109293"/>
                  <a:pt x="178667" y="29185"/>
                  <a:pt x="125913" y="7693"/>
                </a:cubicBezTo>
                <a:cubicBezTo>
                  <a:pt x="73159" y="-13799"/>
                  <a:pt x="28221" y="13554"/>
                  <a:pt x="8683" y="42862"/>
                </a:cubicBezTo>
                <a:cubicBezTo>
                  <a:pt x="-10855" y="72170"/>
                  <a:pt x="8683" y="183539"/>
                  <a:pt x="8683" y="183539"/>
                </a:cubicBezTo>
                <a:lnTo>
                  <a:pt x="8683" y="183539"/>
                </a:lnTo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 8"/>
          <p:cNvSpPr/>
          <p:nvPr/>
        </p:nvSpPr>
        <p:spPr>
          <a:xfrm>
            <a:off x="6147208" y="4339567"/>
            <a:ext cx="604730" cy="785661"/>
          </a:xfrm>
          <a:custGeom>
            <a:avLst/>
            <a:gdLst>
              <a:gd name="connsiteX0" fmla="*/ 317 w 604730"/>
              <a:gd name="connsiteY0" fmla="*/ 620020 h 785661"/>
              <a:gd name="connsiteX1" fmla="*/ 176163 w 604730"/>
              <a:gd name="connsiteY1" fmla="*/ 455897 h 785661"/>
              <a:gd name="connsiteX2" fmla="*/ 269948 w 604730"/>
              <a:gd name="connsiteY2" fmla="*/ 268328 h 785661"/>
              <a:gd name="connsiteX3" fmla="*/ 363732 w 604730"/>
              <a:gd name="connsiteY3" fmla="*/ 326943 h 785661"/>
              <a:gd name="connsiteX4" fmla="*/ 516132 w 604730"/>
              <a:gd name="connsiteY4" fmla="*/ 244882 h 785661"/>
              <a:gd name="connsiteX5" fmla="*/ 516132 w 604730"/>
              <a:gd name="connsiteY5" fmla="*/ 104205 h 785661"/>
              <a:gd name="connsiteX6" fmla="*/ 563025 w 604730"/>
              <a:gd name="connsiteY6" fmla="*/ 10420 h 785661"/>
              <a:gd name="connsiteX7" fmla="*/ 563025 w 604730"/>
              <a:gd name="connsiteY7" fmla="*/ 10420 h 785661"/>
              <a:gd name="connsiteX8" fmla="*/ 586471 w 604730"/>
              <a:gd name="connsiteY8" fmla="*/ 10420 h 785661"/>
              <a:gd name="connsiteX9" fmla="*/ 598194 w 604730"/>
              <a:gd name="connsiteY9" fmla="*/ 151097 h 785661"/>
              <a:gd name="connsiteX10" fmla="*/ 598194 w 604730"/>
              <a:gd name="connsiteY10" fmla="*/ 338666 h 785661"/>
              <a:gd name="connsiteX11" fmla="*/ 516132 w 604730"/>
              <a:gd name="connsiteY11" fmla="*/ 526235 h 785661"/>
              <a:gd name="connsiteX12" fmla="*/ 281671 w 604730"/>
              <a:gd name="connsiteY12" fmla="*/ 772420 h 785661"/>
              <a:gd name="connsiteX13" fmla="*/ 223055 w 604730"/>
              <a:gd name="connsiteY13" fmla="*/ 737251 h 785661"/>
              <a:gd name="connsiteX14" fmla="*/ 317 w 604730"/>
              <a:gd name="connsiteY14" fmla="*/ 620020 h 78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4730" h="785661">
                <a:moveTo>
                  <a:pt x="317" y="620020"/>
                </a:moveTo>
                <a:cubicBezTo>
                  <a:pt x="-7498" y="573128"/>
                  <a:pt x="131225" y="514512"/>
                  <a:pt x="176163" y="455897"/>
                </a:cubicBezTo>
                <a:cubicBezTo>
                  <a:pt x="221102" y="397282"/>
                  <a:pt x="238687" y="289820"/>
                  <a:pt x="269948" y="268328"/>
                </a:cubicBezTo>
                <a:cubicBezTo>
                  <a:pt x="301209" y="246836"/>
                  <a:pt x="322701" y="330851"/>
                  <a:pt x="363732" y="326943"/>
                </a:cubicBezTo>
                <a:cubicBezTo>
                  <a:pt x="404763" y="323035"/>
                  <a:pt x="490732" y="282005"/>
                  <a:pt x="516132" y="244882"/>
                </a:cubicBezTo>
                <a:cubicBezTo>
                  <a:pt x="541532" y="207759"/>
                  <a:pt x="508317" y="143282"/>
                  <a:pt x="516132" y="104205"/>
                </a:cubicBezTo>
                <a:cubicBezTo>
                  <a:pt x="523947" y="65128"/>
                  <a:pt x="563025" y="10420"/>
                  <a:pt x="563025" y="10420"/>
                </a:cubicBezTo>
                <a:lnTo>
                  <a:pt x="563025" y="10420"/>
                </a:lnTo>
                <a:cubicBezTo>
                  <a:pt x="566933" y="10420"/>
                  <a:pt x="580610" y="-13026"/>
                  <a:pt x="586471" y="10420"/>
                </a:cubicBezTo>
                <a:cubicBezTo>
                  <a:pt x="592332" y="33866"/>
                  <a:pt x="596240" y="96389"/>
                  <a:pt x="598194" y="151097"/>
                </a:cubicBezTo>
                <a:cubicBezTo>
                  <a:pt x="600148" y="205805"/>
                  <a:pt x="611871" y="276143"/>
                  <a:pt x="598194" y="338666"/>
                </a:cubicBezTo>
                <a:cubicBezTo>
                  <a:pt x="584517" y="401189"/>
                  <a:pt x="568886" y="453943"/>
                  <a:pt x="516132" y="526235"/>
                </a:cubicBezTo>
                <a:cubicBezTo>
                  <a:pt x="463378" y="598527"/>
                  <a:pt x="330517" y="737251"/>
                  <a:pt x="281671" y="772420"/>
                </a:cubicBezTo>
                <a:cubicBezTo>
                  <a:pt x="232825" y="807589"/>
                  <a:pt x="266040" y="764605"/>
                  <a:pt x="223055" y="737251"/>
                </a:cubicBezTo>
                <a:cubicBezTo>
                  <a:pt x="180070" y="709897"/>
                  <a:pt x="8132" y="666912"/>
                  <a:pt x="317" y="62002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livre 9"/>
          <p:cNvSpPr/>
          <p:nvPr/>
        </p:nvSpPr>
        <p:spPr>
          <a:xfrm>
            <a:off x="7644081" y="2650868"/>
            <a:ext cx="192746" cy="650148"/>
          </a:xfrm>
          <a:custGeom>
            <a:avLst/>
            <a:gdLst>
              <a:gd name="connsiteX0" fmla="*/ 156398 w 192746"/>
              <a:gd name="connsiteY0" fmla="*/ 22719 h 650148"/>
              <a:gd name="connsiteX1" fmla="*/ 168121 w 192746"/>
              <a:gd name="connsiteY1" fmla="*/ 198565 h 650148"/>
              <a:gd name="connsiteX2" fmla="*/ 132952 w 192746"/>
              <a:gd name="connsiteY2" fmla="*/ 292350 h 650148"/>
              <a:gd name="connsiteX3" fmla="*/ 156398 w 192746"/>
              <a:gd name="connsiteY3" fmla="*/ 444750 h 650148"/>
              <a:gd name="connsiteX4" fmla="*/ 191567 w 192746"/>
              <a:gd name="connsiteY4" fmla="*/ 503365 h 650148"/>
              <a:gd name="connsiteX5" fmla="*/ 109505 w 192746"/>
              <a:gd name="connsiteY5" fmla="*/ 585427 h 650148"/>
              <a:gd name="connsiteX6" fmla="*/ 74336 w 192746"/>
              <a:gd name="connsiteY6" fmla="*/ 644042 h 650148"/>
              <a:gd name="connsiteX7" fmla="*/ 15721 w 192746"/>
              <a:gd name="connsiteY7" fmla="*/ 433027 h 650148"/>
              <a:gd name="connsiteX8" fmla="*/ 3998 w 192746"/>
              <a:gd name="connsiteY8" fmla="*/ 210288 h 650148"/>
              <a:gd name="connsiteX9" fmla="*/ 74336 w 192746"/>
              <a:gd name="connsiteY9" fmla="*/ 22719 h 650148"/>
              <a:gd name="connsiteX10" fmla="*/ 156398 w 192746"/>
              <a:gd name="connsiteY10" fmla="*/ 22719 h 65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746" h="650148">
                <a:moveTo>
                  <a:pt x="156398" y="22719"/>
                </a:moveTo>
                <a:cubicBezTo>
                  <a:pt x="172029" y="52027"/>
                  <a:pt x="172029" y="153627"/>
                  <a:pt x="168121" y="198565"/>
                </a:cubicBezTo>
                <a:cubicBezTo>
                  <a:pt x="164213" y="243503"/>
                  <a:pt x="134906" y="251319"/>
                  <a:pt x="132952" y="292350"/>
                </a:cubicBezTo>
                <a:cubicBezTo>
                  <a:pt x="130998" y="333381"/>
                  <a:pt x="146629" y="409581"/>
                  <a:pt x="156398" y="444750"/>
                </a:cubicBezTo>
                <a:cubicBezTo>
                  <a:pt x="166167" y="479919"/>
                  <a:pt x="199382" y="479919"/>
                  <a:pt x="191567" y="503365"/>
                </a:cubicBezTo>
                <a:cubicBezTo>
                  <a:pt x="183752" y="526811"/>
                  <a:pt x="129043" y="561981"/>
                  <a:pt x="109505" y="585427"/>
                </a:cubicBezTo>
                <a:cubicBezTo>
                  <a:pt x="89967" y="608873"/>
                  <a:pt x="89967" y="669442"/>
                  <a:pt x="74336" y="644042"/>
                </a:cubicBezTo>
                <a:cubicBezTo>
                  <a:pt x="58705" y="618642"/>
                  <a:pt x="27444" y="505319"/>
                  <a:pt x="15721" y="433027"/>
                </a:cubicBezTo>
                <a:cubicBezTo>
                  <a:pt x="3998" y="360735"/>
                  <a:pt x="-5771" y="278672"/>
                  <a:pt x="3998" y="210288"/>
                </a:cubicBezTo>
                <a:cubicBezTo>
                  <a:pt x="13767" y="141904"/>
                  <a:pt x="50890" y="53981"/>
                  <a:pt x="74336" y="22719"/>
                </a:cubicBezTo>
                <a:cubicBezTo>
                  <a:pt x="97782" y="-8543"/>
                  <a:pt x="140767" y="-6589"/>
                  <a:pt x="156398" y="22719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2736112" y="2062851"/>
            <a:ext cx="4015826" cy="7514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400" dirty="0" smtClean="0">
                <a:solidFill>
                  <a:schemeClr val="bg1"/>
                </a:solidFill>
                <a:latin typeface="+mn-lt"/>
              </a:rPr>
              <a:t>restabelecimento p/ conexão</a:t>
            </a:r>
            <a:endParaRPr lang="pt-BR" sz="24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2" name="Conector de seta reta 11"/>
          <p:cNvCxnSpPr>
            <a:stCxn id="11" idx="2"/>
          </p:cNvCxnSpPr>
          <p:nvPr/>
        </p:nvCxnSpPr>
        <p:spPr>
          <a:xfrm flipH="1">
            <a:off x="4307003" y="2814258"/>
            <a:ext cx="437022" cy="498481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ítulo 1"/>
          <p:cNvSpPr txBox="1">
            <a:spLocks/>
          </p:cNvSpPr>
          <p:nvPr/>
        </p:nvSpPr>
        <p:spPr>
          <a:xfrm>
            <a:off x="6030276" y="5685259"/>
            <a:ext cx="2549795" cy="7514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400" dirty="0">
                <a:solidFill>
                  <a:schemeClr val="bg1"/>
                </a:solidFill>
              </a:rPr>
              <a:t>restabelecimento </a:t>
            </a:r>
            <a:r>
              <a:rPr lang="pt-BR" sz="2400" dirty="0" smtClean="0">
                <a:solidFill>
                  <a:schemeClr val="bg1"/>
                </a:solidFill>
              </a:rPr>
              <a:t>p/ </a:t>
            </a:r>
            <a:r>
              <a:rPr lang="pt-BR" sz="2400" dirty="0">
                <a:solidFill>
                  <a:schemeClr val="bg1"/>
                </a:solidFill>
              </a:rPr>
              <a:t>conexão</a:t>
            </a:r>
            <a:endParaRPr lang="pt-BR" sz="24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4" name="Conector de seta reta 13"/>
          <p:cNvCxnSpPr/>
          <p:nvPr/>
        </p:nvCxnSpPr>
        <p:spPr>
          <a:xfrm flipH="1" flipV="1">
            <a:off x="6751939" y="5572221"/>
            <a:ext cx="339280" cy="11303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H="1" flipV="1">
            <a:off x="6604726" y="5059072"/>
            <a:ext cx="486496" cy="62618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ítulo 1"/>
          <p:cNvSpPr txBox="1">
            <a:spLocks/>
          </p:cNvSpPr>
          <p:nvPr/>
        </p:nvSpPr>
        <p:spPr>
          <a:xfrm>
            <a:off x="4538227" y="1359471"/>
            <a:ext cx="4138229" cy="7514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400" dirty="0">
                <a:solidFill>
                  <a:schemeClr val="bg1"/>
                </a:solidFill>
              </a:rPr>
              <a:t>restabelecimento </a:t>
            </a:r>
            <a:r>
              <a:rPr lang="pt-BR" sz="2400" dirty="0" smtClean="0">
                <a:solidFill>
                  <a:schemeClr val="bg1"/>
                </a:solidFill>
              </a:rPr>
              <a:t>p/ </a:t>
            </a:r>
            <a:r>
              <a:rPr lang="pt-BR" sz="2400" dirty="0">
                <a:solidFill>
                  <a:schemeClr val="bg1"/>
                </a:solidFill>
              </a:rPr>
              <a:t>conexão</a:t>
            </a:r>
            <a:endParaRPr lang="pt-BR" sz="24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7" name="Conector de seta reta 16"/>
          <p:cNvCxnSpPr/>
          <p:nvPr/>
        </p:nvCxnSpPr>
        <p:spPr>
          <a:xfrm>
            <a:off x="7560138" y="2110878"/>
            <a:ext cx="187569" cy="46331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275856" y="5949280"/>
            <a:ext cx="29595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t-BR" altLang="pt-BR" b="1" dirty="0" smtClean="0">
                <a:solidFill>
                  <a:schemeClr val="bg1"/>
                </a:solidFill>
              </a:rPr>
              <a:t>ROCHAS ERUPTIVAS BÁSICAS</a:t>
            </a:r>
          </a:p>
          <a:p>
            <a:pPr algn="ctr" eaLnBrk="0" hangingPunct="0"/>
            <a:r>
              <a:rPr lang="pt-BR" altLang="pt-BR" b="1" dirty="0" smtClean="0">
                <a:solidFill>
                  <a:schemeClr val="bg1"/>
                </a:solidFill>
              </a:rPr>
              <a:t>BACIA DO PARANÁ</a:t>
            </a:r>
            <a:endParaRPr lang="pt-BR" altLang="pt-BR" b="1" dirty="0">
              <a:solidFill>
                <a:schemeClr val="bg1"/>
              </a:solidFill>
            </a:endParaRPr>
          </a:p>
        </p:txBody>
      </p:sp>
      <p:sp>
        <p:nvSpPr>
          <p:cNvPr id="19" name="Forma livre 18"/>
          <p:cNvSpPr/>
          <p:nvPr/>
        </p:nvSpPr>
        <p:spPr>
          <a:xfrm>
            <a:off x="4156639" y="1818235"/>
            <a:ext cx="654467" cy="667783"/>
          </a:xfrm>
          <a:custGeom>
            <a:avLst/>
            <a:gdLst>
              <a:gd name="connsiteX0" fmla="*/ 279317 w 654467"/>
              <a:gd name="connsiteY0" fmla="*/ 667783 h 667783"/>
              <a:gd name="connsiteX1" fmla="*/ 138640 w 654467"/>
              <a:gd name="connsiteY1" fmla="*/ 480213 h 667783"/>
              <a:gd name="connsiteX2" fmla="*/ 21409 w 654467"/>
              <a:gd name="connsiteY2" fmla="*/ 292644 h 667783"/>
              <a:gd name="connsiteX3" fmla="*/ 9686 w 654467"/>
              <a:gd name="connsiteY3" fmla="*/ 34736 h 667783"/>
              <a:gd name="connsiteX4" fmla="*/ 126917 w 654467"/>
              <a:gd name="connsiteY4" fmla="*/ 11290 h 667783"/>
              <a:gd name="connsiteX5" fmla="*/ 267594 w 654467"/>
              <a:gd name="connsiteY5" fmla="*/ 116798 h 667783"/>
              <a:gd name="connsiteX6" fmla="*/ 373101 w 654467"/>
              <a:gd name="connsiteY6" fmla="*/ 234029 h 667783"/>
              <a:gd name="connsiteX7" fmla="*/ 631009 w 654467"/>
              <a:gd name="connsiteY7" fmla="*/ 280921 h 667783"/>
              <a:gd name="connsiteX8" fmla="*/ 642732 w 654467"/>
              <a:gd name="connsiteY8" fmla="*/ 304367 h 667783"/>
              <a:gd name="connsiteX9" fmla="*/ 642732 w 654467"/>
              <a:gd name="connsiteY9" fmla="*/ 327813 h 667783"/>
              <a:gd name="connsiteX10" fmla="*/ 490332 w 654467"/>
              <a:gd name="connsiteY10" fmla="*/ 362983 h 667783"/>
              <a:gd name="connsiteX11" fmla="*/ 431717 w 654467"/>
              <a:gd name="connsiteY11" fmla="*/ 386429 h 667783"/>
              <a:gd name="connsiteX12" fmla="*/ 349655 w 654467"/>
              <a:gd name="connsiteY12" fmla="*/ 362983 h 667783"/>
              <a:gd name="connsiteX13" fmla="*/ 291040 w 654467"/>
              <a:gd name="connsiteY13" fmla="*/ 421598 h 667783"/>
              <a:gd name="connsiteX14" fmla="*/ 291040 w 654467"/>
              <a:gd name="connsiteY14" fmla="*/ 538829 h 667783"/>
              <a:gd name="connsiteX15" fmla="*/ 302763 w 654467"/>
              <a:gd name="connsiteY15" fmla="*/ 609167 h 667783"/>
              <a:gd name="connsiteX16" fmla="*/ 302763 w 654467"/>
              <a:gd name="connsiteY16" fmla="*/ 609167 h 667783"/>
              <a:gd name="connsiteX17" fmla="*/ 279317 w 654467"/>
              <a:gd name="connsiteY17" fmla="*/ 667783 h 66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4467" h="667783">
                <a:moveTo>
                  <a:pt x="279317" y="667783"/>
                </a:moveTo>
                <a:cubicBezTo>
                  <a:pt x="230471" y="605259"/>
                  <a:pt x="181625" y="542736"/>
                  <a:pt x="138640" y="480213"/>
                </a:cubicBezTo>
                <a:cubicBezTo>
                  <a:pt x="95655" y="417690"/>
                  <a:pt x="42901" y="366890"/>
                  <a:pt x="21409" y="292644"/>
                </a:cubicBezTo>
                <a:cubicBezTo>
                  <a:pt x="-83" y="218398"/>
                  <a:pt x="-7899" y="81628"/>
                  <a:pt x="9686" y="34736"/>
                </a:cubicBezTo>
                <a:cubicBezTo>
                  <a:pt x="27271" y="-12156"/>
                  <a:pt x="83932" y="-2387"/>
                  <a:pt x="126917" y="11290"/>
                </a:cubicBezTo>
                <a:cubicBezTo>
                  <a:pt x="169902" y="24967"/>
                  <a:pt x="226563" y="79675"/>
                  <a:pt x="267594" y="116798"/>
                </a:cubicBezTo>
                <a:cubicBezTo>
                  <a:pt x="308625" y="153921"/>
                  <a:pt x="312532" y="206675"/>
                  <a:pt x="373101" y="234029"/>
                </a:cubicBezTo>
                <a:cubicBezTo>
                  <a:pt x="433670" y="261383"/>
                  <a:pt x="586071" y="269198"/>
                  <a:pt x="631009" y="280921"/>
                </a:cubicBezTo>
                <a:cubicBezTo>
                  <a:pt x="675948" y="292644"/>
                  <a:pt x="640778" y="296552"/>
                  <a:pt x="642732" y="304367"/>
                </a:cubicBezTo>
                <a:cubicBezTo>
                  <a:pt x="644686" y="312182"/>
                  <a:pt x="668132" y="318044"/>
                  <a:pt x="642732" y="327813"/>
                </a:cubicBezTo>
                <a:cubicBezTo>
                  <a:pt x="617332" y="337582"/>
                  <a:pt x="525501" y="353214"/>
                  <a:pt x="490332" y="362983"/>
                </a:cubicBezTo>
                <a:cubicBezTo>
                  <a:pt x="455163" y="372752"/>
                  <a:pt x="455163" y="386429"/>
                  <a:pt x="431717" y="386429"/>
                </a:cubicBezTo>
                <a:cubicBezTo>
                  <a:pt x="408271" y="386429"/>
                  <a:pt x="373101" y="357122"/>
                  <a:pt x="349655" y="362983"/>
                </a:cubicBezTo>
                <a:cubicBezTo>
                  <a:pt x="326209" y="368844"/>
                  <a:pt x="300809" y="392290"/>
                  <a:pt x="291040" y="421598"/>
                </a:cubicBezTo>
                <a:cubicBezTo>
                  <a:pt x="281271" y="450906"/>
                  <a:pt x="289086" y="507568"/>
                  <a:pt x="291040" y="538829"/>
                </a:cubicBezTo>
                <a:cubicBezTo>
                  <a:pt x="292994" y="570090"/>
                  <a:pt x="302763" y="609167"/>
                  <a:pt x="302763" y="609167"/>
                </a:cubicBezTo>
                <a:lnTo>
                  <a:pt x="302763" y="609167"/>
                </a:lnTo>
                <a:lnTo>
                  <a:pt x="279317" y="667783"/>
                </a:lnTo>
                <a:close/>
              </a:path>
            </a:pathLst>
          </a:custGeom>
          <a:solidFill>
            <a:srgbClr val="6EB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orma livre 19"/>
          <p:cNvSpPr/>
          <p:nvPr/>
        </p:nvSpPr>
        <p:spPr>
          <a:xfrm>
            <a:off x="2734946" y="5648154"/>
            <a:ext cx="329575" cy="928229"/>
          </a:xfrm>
          <a:custGeom>
            <a:avLst/>
            <a:gdLst>
              <a:gd name="connsiteX0" fmla="*/ 153564 w 329575"/>
              <a:gd name="connsiteY0" fmla="*/ 49987 h 928229"/>
              <a:gd name="connsiteX1" fmla="*/ 282517 w 329575"/>
              <a:gd name="connsiteY1" fmla="*/ 178941 h 928229"/>
              <a:gd name="connsiteX2" fmla="*/ 259071 w 329575"/>
              <a:gd name="connsiteY2" fmla="*/ 507187 h 928229"/>
              <a:gd name="connsiteX3" fmla="*/ 329410 w 329575"/>
              <a:gd name="connsiteY3" fmla="*/ 729925 h 928229"/>
              <a:gd name="connsiteX4" fmla="*/ 235625 w 329575"/>
              <a:gd name="connsiteY4" fmla="*/ 917495 h 928229"/>
              <a:gd name="connsiteX5" fmla="*/ 59779 w 329575"/>
              <a:gd name="connsiteY5" fmla="*/ 894048 h 928229"/>
              <a:gd name="connsiteX6" fmla="*/ 1164 w 329575"/>
              <a:gd name="connsiteY6" fmla="*/ 800264 h 928229"/>
              <a:gd name="connsiteX7" fmla="*/ 24610 w 329575"/>
              <a:gd name="connsiteY7" fmla="*/ 729925 h 928229"/>
              <a:gd name="connsiteX8" fmla="*/ 71502 w 329575"/>
              <a:gd name="connsiteY8" fmla="*/ 683033 h 928229"/>
              <a:gd name="connsiteX9" fmla="*/ 71502 w 329575"/>
              <a:gd name="connsiteY9" fmla="*/ 565802 h 928229"/>
              <a:gd name="connsiteX10" fmla="*/ 83225 w 329575"/>
              <a:gd name="connsiteY10" fmla="*/ 542356 h 928229"/>
              <a:gd name="connsiteX11" fmla="*/ 48056 w 329575"/>
              <a:gd name="connsiteY11" fmla="*/ 331341 h 928229"/>
              <a:gd name="connsiteX12" fmla="*/ 12887 w 329575"/>
              <a:gd name="connsiteY12" fmla="*/ 284448 h 928229"/>
              <a:gd name="connsiteX13" fmla="*/ 24610 w 329575"/>
              <a:gd name="connsiteY13" fmla="*/ 190664 h 928229"/>
              <a:gd name="connsiteX14" fmla="*/ 59779 w 329575"/>
              <a:gd name="connsiteY14" fmla="*/ 85156 h 928229"/>
              <a:gd name="connsiteX15" fmla="*/ 106671 w 329575"/>
              <a:gd name="connsiteY15" fmla="*/ 14818 h 928229"/>
              <a:gd name="connsiteX16" fmla="*/ 106671 w 329575"/>
              <a:gd name="connsiteY16" fmla="*/ 14818 h 928229"/>
              <a:gd name="connsiteX17" fmla="*/ 106671 w 329575"/>
              <a:gd name="connsiteY17" fmla="*/ 3095 h 928229"/>
              <a:gd name="connsiteX18" fmla="*/ 118394 w 329575"/>
              <a:gd name="connsiteY18" fmla="*/ 3095 h 928229"/>
              <a:gd name="connsiteX19" fmla="*/ 153564 w 329575"/>
              <a:gd name="connsiteY19" fmla="*/ 49987 h 92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9575" h="928229">
                <a:moveTo>
                  <a:pt x="153564" y="49987"/>
                </a:moveTo>
                <a:cubicBezTo>
                  <a:pt x="180918" y="79295"/>
                  <a:pt x="264932" y="102741"/>
                  <a:pt x="282517" y="178941"/>
                </a:cubicBezTo>
                <a:cubicBezTo>
                  <a:pt x="300102" y="255141"/>
                  <a:pt x="251256" y="415356"/>
                  <a:pt x="259071" y="507187"/>
                </a:cubicBezTo>
                <a:cubicBezTo>
                  <a:pt x="266887" y="599018"/>
                  <a:pt x="333318" y="661540"/>
                  <a:pt x="329410" y="729925"/>
                </a:cubicBezTo>
                <a:cubicBezTo>
                  <a:pt x="325502" y="798310"/>
                  <a:pt x="280564" y="890141"/>
                  <a:pt x="235625" y="917495"/>
                </a:cubicBezTo>
                <a:cubicBezTo>
                  <a:pt x="190687" y="944849"/>
                  <a:pt x="98856" y="913586"/>
                  <a:pt x="59779" y="894048"/>
                </a:cubicBezTo>
                <a:cubicBezTo>
                  <a:pt x="20702" y="874510"/>
                  <a:pt x="7025" y="827618"/>
                  <a:pt x="1164" y="800264"/>
                </a:cubicBezTo>
                <a:cubicBezTo>
                  <a:pt x="-4697" y="772910"/>
                  <a:pt x="12887" y="749463"/>
                  <a:pt x="24610" y="729925"/>
                </a:cubicBezTo>
                <a:cubicBezTo>
                  <a:pt x="36333" y="710387"/>
                  <a:pt x="63687" y="710387"/>
                  <a:pt x="71502" y="683033"/>
                </a:cubicBezTo>
                <a:cubicBezTo>
                  <a:pt x="79317" y="655679"/>
                  <a:pt x="69548" y="589248"/>
                  <a:pt x="71502" y="565802"/>
                </a:cubicBezTo>
                <a:cubicBezTo>
                  <a:pt x="73456" y="542356"/>
                  <a:pt x="87133" y="581433"/>
                  <a:pt x="83225" y="542356"/>
                </a:cubicBezTo>
                <a:cubicBezTo>
                  <a:pt x="79317" y="503279"/>
                  <a:pt x="59779" y="374326"/>
                  <a:pt x="48056" y="331341"/>
                </a:cubicBezTo>
                <a:cubicBezTo>
                  <a:pt x="36333" y="288356"/>
                  <a:pt x="16795" y="307894"/>
                  <a:pt x="12887" y="284448"/>
                </a:cubicBezTo>
                <a:cubicBezTo>
                  <a:pt x="8979" y="261002"/>
                  <a:pt x="16795" y="223879"/>
                  <a:pt x="24610" y="190664"/>
                </a:cubicBezTo>
                <a:cubicBezTo>
                  <a:pt x="32425" y="157449"/>
                  <a:pt x="46102" y="114464"/>
                  <a:pt x="59779" y="85156"/>
                </a:cubicBezTo>
                <a:cubicBezTo>
                  <a:pt x="73456" y="55848"/>
                  <a:pt x="106671" y="14818"/>
                  <a:pt x="106671" y="14818"/>
                </a:cubicBezTo>
                <a:lnTo>
                  <a:pt x="106671" y="14818"/>
                </a:lnTo>
                <a:cubicBezTo>
                  <a:pt x="106671" y="12864"/>
                  <a:pt x="104717" y="5049"/>
                  <a:pt x="106671" y="3095"/>
                </a:cubicBezTo>
                <a:cubicBezTo>
                  <a:pt x="108625" y="1141"/>
                  <a:pt x="110579" y="-2766"/>
                  <a:pt x="118394" y="3095"/>
                </a:cubicBezTo>
                <a:cubicBezTo>
                  <a:pt x="126209" y="8956"/>
                  <a:pt x="126210" y="20679"/>
                  <a:pt x="153564" y="49987"/>
                </a:cubicBezTo>
                <a:close/>
              </a:path>
            </a:pathLst>
          </a:custGeom>
          <a:solidFill>
            <a:srgbClr val="6EB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orma livre 20"/>
          <p:cNvSpPr/>
          <p:nvPr/>
        </p:nvSpPr>
        <p:spPr>
          <a:xfrm>
            <a:off x="7566017" y="3435374"/>
            <a:ext cx="961293" cy="786658"/>
          </a:xfrm>
          <a:custGeom>
            <a:avLst/>
            <a:gdLst>
              <a:gd name="connsiteX0" fmla="*/ 644769 w 961293"/>
              <a:gd name="connsiteY0" fmla="*/ 621536 h 786658"/>
              <a:gd name="connsiteX1" fmla="*/ 785446 w 961293"/>
              <a:gd name="connsiteY1" fmla="*/ 539475 h 786658"/>
              <a:gd name="connsiteX2" fmla="*/ 879231 w 961293"/>
              <a:gd name="connsiteY2" fmla="*/ 469136 h 786658"/>
              <a:gd name="connsiteX3" fmla="*/ 937846 w 961293"/>
              <a:gd name="connsiteY3" fmla="*/ 445690 h 786658"/>
              <a:gd name="connsiteX4" fmla="*/ 949569 w 961293"/>
              <a:gd name="connsiteY4" fmla="*/ 433967 h 786658"/>
              <a:gd name="connsiteX5" fmla="*/ 961293 w 961293"/>
              <a:gd name="connsiteY5" fmla="*/ 433967 h 786658"/>
              <a:gd name="connsiteX6" fmla="*/ 949569 w 961293"/>
              <a:gd name="connsiteY6" fmla="*/ 164336 h 786658"/>
              <a:gd name="connsiteX7" fmla="*/ 949569 w 961293"/>
              <a:gd name="connsiteY7" fmla="*/ 58828 h 786658"/>
              <a:gd name="connsiteX8" fmla="*/ 926123 w 961293"/>
              <a:gd name="connsiteY8" fmla="*/ 23659 h 786658"/>
              <a:gd name="connsiteX9" fmla="*/ 820616 w 961293"/>
              <a:gd name="connsiteY9" fmla="*/ 23659 h 786658"/>
              <a:gd name="connsiteX10" fmla="*/ 691662 w 961293"/>
              <a:gd name="connsiteY10" fmla="*/ 82275 h 786658"/>
              <a:gd name="connsiteX11" fmla="*/ 668216 w 961293"/>
              <a:gd name="connsiteY11" fmla="*/ 35382 h 786658"/>
              <a:gd name="connsiteX12" fmla="*/ 633046 w 961293"/>
              <a:gd name="connsiteY12" fmla="*/ 213 h 786658"/>
              <a:gd name="connsiteX13" fmla="*/ 527539 w 961293"/>
              <a:gd name="connsiteY13" fmla="*/ 23659 h 786658"/>
              <a:gd name="connsiteX14" fmla="*/ 480646 w 961293"/>
              <a:gd name="connsiteY14" fmla="*/ 82275 h 786658"/>
              <a:gd name="connsiteX15" fmla="*/ 480646 w 961293"/>
              <a:gd name="connsiteY15" fmla="*/ 152613 h 786658"/>
              <a:gd name="connsiteX16" fmla="*/ 480646 w 961293"/>
              <a:gd name="connsiteY16" fmla="*/ 176059 h 786658"/>
              <a:gd name="connsiteX17" fmla="*/ 492369 w 961293"/>
              <a:gd name="connsiteY17" fmla="*/ 211228 h 786658"/>
              <a:gd name="connsiteX18" fmla="*/ 515816 w 961293"/>
              <a:gd name="connsiteY18" fmla="*/ 234675 h 786658"/>
              <a:gd name="connsiteX19" fmla="*/ 515816 w 961293"/>
              <a:gd name="connsiteY19" fmla="*/ 258121 h 786658"/>
              <a:gd name="connsiteX20" fmla="*/ 457200 w 961293"/>
              <a:gd name="connsiteY20" fmla="*/ 258121 h 786658"/>
              <a:gd name="connsiteX21" fmla="*/ 386862 w 961293"/>
              <a:gd name="connsiteY21" fmla="*/ 222951 h 786658"/>
              <a:gd name="connsiteX22" fmla="*/ 304800 w 961293"/>
              <a:gd name="connsiteY22" fmla="*/ 164336 h 786658"/>
              <a:gd name="connsiteX23" fmla="*/ 269631 w 961293"/>
              <a:gd name="connsiteY23" fmla="*/ 117444 h 786658"/>
              <a:gd name="connsiteX24" fmla="*/ 152400 w 961293"/>
              <a:gd name="connsiteY24" fmla="*/ 176059 h 786658"/>
              <a:gd name="connsiteX25" fmla="*/ 46893 w 961293"/>
              <a:gd name="connsiteY25" fmla="*/ 398798 h 786658"/>
              <a:gd name="connsiteX26" fmla="*/ 11723 w 961293"/>
              <a:gd name="connsiteY26" fmla="*/ 551198 h 786658"/>
              <a:gd name="connsiteX27" fmla="*/ 0 w 961293"/>
              <a:gd name="connsiteY27" fmla="*/ 598090 h 786658"/>
              <a:gd name="connsiteX28" fmla="*/ 11723 w 961293"/>
              <a:gd name="connsiteY28" fmla="*/ 668428 h 786658"/>
              <a:gd name="connsiteX29" fmla="*/ 58616 w 961293"/>
              <a:gd name="connsiteY29" fmla="*/ 727044 h 786658"/>
              <a:gd name="connsiteX30" fmla="*/ 117231 w 961293"/>
              <a:gd name="connsiteY30" fmla="*/ 785659 h 786658"/>
              <a:gd name="connsiteX31" fmla="*/ 222739 w 961293"/>
              <a:gd name="connsiteY31" fmla="*/ 762213 h 786658"/>
              <a:gd name="connsiteX32" fmla="*/ 398585 w 961293"/>
              <a:gd name="connsiteY32" fmla="*/ 738767 h 786658"/>
              <a:gd name="connsiteX33" fmla="*/ 457200 w 961293"/>
              <a:gd name="connsiteY33" fmla="*/ 738767 h 786658"/>
              <a:gd name="connsiteX34" fmla="*/ 398585 w 961293"/>
              <a:gd name="connsiteY34" fmla="*/ 680151 h 786658"/>
              <a:gd name="connsiteX35" fmla="*/ 328246 w 961293"/>
              <a:gd name="connsiteY35" fmla="*/ 539475 h 786658"/>
              <a:gd name="connsiteX36" fmla="*/ 328246 w 961293"/>
              <a:gd name="connsiteY36" fmla="*/ 445690 h 786658"/>
              <a:gd name="connsiteX37" fmla="*/ 410308 w 961293"/>
              <a:gd name="connsiteY37" fmla="*/ 351905 h 786658"/>
              <a:gd name="connsiteX38" fmla="*/ 515816 w 961293"/>
              <a:gd name="connsiteY38" fmla="*/ 398798 h 786658"/>
              <a:gd name="connsiteX39" fmla="*/ 597877 w 961293"/>
              <a:gd name="connsiteY39" fmla="*/ 527751 h 786658"/>
              <a:gd name="connsiteX40" fmla="*/ 644769 w 961293"/>
              <a:gd name="connsiteY40" fmla="*/ 621536 h 786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61293" h="786658">
                <a:moveTo>
                  <a:pt x="644769" y="621536"/>
                </a:moveTo>
                <a:cubicBezTo>
                  <a:pt x="676030" y="623490"/>
                  <a:pt x="746369" y="564875"/>
                  <a:pt x="785446" y="539475"/>
                </a:cubicBezTo>
                <a:cubicBezTo>
                  <a:pt x="824523" y="514075"/>
                  <a:pt x="853831" y="484767"/>
                  <a:pt x="879231" y="469136"/>
                </a:cubicBezTo>
                <a:cubicBezTo>
                  <a:pt x="904631" y="453505"/>
                  <a:pt x="926123" y="451551"/>
                  <a:pt x="937846" y="445690"/>
                </a:cubicBezTo>
                <a:cubicBezTo>
                  <a:pt x="949569" y="439829"/>
                  <a:pt x="945661" y="435921"/>
                  <a:pt x="949569" y="433967"/>
                </a:cubicBezTo>
                <a:cubicBezTo>
                  <a:pt x="953477" y="432013"/>
                  <a:pt x="961293" y="478905"/>
                  <a:pt x="961293" y="433967"/>
                </a:cubicBezTo>
                <a:cubicBezTo>
                  <a:pt x="961293" y="389029"/>
                  <a:pt x="951523" y="226859"/>
                  <a:pt x="949569" y="164336"/>
                </a:cubicBezTo>
                <a:cubicBezTo>
                  <a:pt x="947615" y="101813"/>
                  <a:pt x="953477" y="82274"/>
                  <a:pt x="949569" y="58828"/>
                </a:cubicBezTo>
                <a:cubicBezTo>
                  <a:pt x="945661" y="35382"/>
                  <a:pt x="947615" y="29521"/>
                  <a:pt x="926123" y="23659"/>
                </a:cubicBezTo>
                <a:cubicBezTo>
                  <a:pt x="904631" y="17797"/>
                  <a:pt x="859693" y="13890"/>
                  <a:pt x="820616" y="23659"/>
                </a:cubicBezTo>
                <a:cubicBezTo>
                  <a:pt x="781539" y="33428"/>
                  <a:pt x="717062" y="80321"/>
                  <a:pt x="691662" y="82275"/>
                </a:cubicBezTo>
                <a:cubicBezTo>
                  <a:pt x="666262" y="84229"/>
                  <a:pt x="677985" y="49059"/>
                  <a:pt x="668216" y="35382"/>
                </a:cubicBezTo>
                <a:cubicBezTo>
                  <a:pt x="658447" y="21705"/>
                  <a:pt x="656492" y="2167"/>
                  <a:pt x="633046" y="213"/>
                </a:cubicBezTo>
                <a:cubicBezTo>
                  <a:pt x="609600" y="-1741"/>
                  <a:pt x="552939" y="9982"/>
                  <a:pt x="527539" y="23659"/>
                </a:cubicBezTo>
                <a:cubicBezTo>
                  <a:pt x="502139" y="37336"/>
                  <a:pt x="488461" y="60783"/>
                  <a:pt x="480646" y="82275"/>
                </a:cubicBezTo>
                <a:cubicBezTo>
                  <a:pt x="472831" y="103767"/>
                  <a:pt x="480646" y="152613"/>
                  <a:pt x="480646" y="152613"/>
                </a:cubicBezTo>
                <a:cubicBezTo>
                  <a:pt x="480646" y="168244"/>
                  <a:pt x="478692" y="166290"/>
                  <a:pt x="480646" y="176059"/>
                </a:cubicBezTo>
                <a:cubicBezTo>
                  <a:pt x="482600" y="185828"/>
                  <a:pt x="486507" y="201459"/>
                  <a:pt x="492369" y="211228"/>
                </a:cubicBezTo>
                <a:cubicBezTo>
                  <a:pt x="498231" y="220997"/>
                  <a:pt x="511908" y="226860"/>
                  <a:pt x="515816" y="234675"/>
                </a:cubicBezTo>
                <a:cubicBezTo>
                  <a:pt x="519724" y="242490"/>
                  <a:pt x="525585" y="254213"/>
                  <a:pt x="515816" y="258121"/>
                </a:cubicBezTo>
                <a:cubicBezTo>
                  <a:pt x="506047" y="262029"/>
                  <a:pt x="478692" y="263983"/>
                  <a:pt x="457200" y="258121"/>
                </a:cubicBezTo>
                <a:cubicBezTo>
                  <a:pt x="435708" y="252259"/>
                  <a:pt x="412262" y="238582"/>
                  <a:pt x="386862" y="222951"/>
                </a:cubicBezTo>
                <a:cubicBezTo>
                  <a:pt x="361462" y="207320"/>
                  <a:pt x="324338" y="181920"/>
                  <a:pt x="304800" y="164336"/>
                </a:cubicBezTo>
                <a:cubicBezTo>
                  <a:pt x="285262" y="146752"/>
                  <a:pt x="295031" y="115490"/>
                  <a:pt x="269631" y="117444"/>
                </a:cubicBezTo>
                <a:cubicBezTo>
                  <a:pt x="244231" y="119398"/>
                  <a:pt x="189523" y="129167"/>
                  <a:pt x="152400" y="176059"/>
                </a:cubicBezTo>
                <a:cubicBezTo>
                  <a:pt x="115277" y="222951"/>
                  <a:pt x="70339" y="336275"/>
                  <a:pt x="46893" y="398798"/>
                </a:cubicBezTo>
                <a:cubicBezTo>
                  <a:pt x="23447" y="461321"/>
                  <a:pt x="19538" y="517983"/>
                  <a:pt x="11723" y="551198"/>
                </a:cubicBezTo>
                <a:cubicBezTo>
                  <a:pt x="3907" y="584413"/>
                  <a:pt x="0" y="578552"/>
                  <a:pt x="0" y="598090"/>
                </a:cubicBezTo>
                <a:cubicBezTo>
                  <a:pt x="0" y="617628"/>
                  <a:pt x="1954" y="646936"/>
                  <a:pt x="11723" y="668428"/>
                </a:cubicBezTo>
                <a:cubicBezTo>
                  <a:pt x="21492" y="689920"/>
                  <a:pt x="41031" y="707506"/>
                  <a:pt x="58616" y="727044"/>
                </a:cubicBezTo>
                <a:cubicBezTo>
                  <a:pt x="76201" y="746583"/>
                  <a:pt x="89877" y="779798"/>
                  <a:pt x="117231" y="785659"/>
                </a:cubicBezTo>
                <a:cubicBezTo>
                  <a:pt x="144585" y="791520"/>
                  <a:pt x="175847" y="770028"/>
                  <a:pt x="222739" y="762213"/>
                </a:cubicBezTo>
                <a:cubicBezTo>
                  <a:pt x="269631" y="754398"/>
                  <a:pt x="359508" y="742675"/>
                  <a:pt x="398585" y="738767"/>
                </a:cubicBezTo>
                <a:cubicBezTo>
                  <a:pt x="437662" y="734859"/>
                  <a:pt x="457200" y="748536"/>
                  <a:pt x="457200" y="738767"/>
                </a:cubicBezTo>
                <a:cubicBezTo>
                  <a:pt x="457200" y="728998"/>
                  <a:pt x="420077" y="713366"/>
                  <a:pt x="398585" y="680151"/>
                </a:cubicBezTo>
                <a:cubicBezTo>
                  <a:pt x="377093" y="646936"/>
                  <a:pt x="339969" y="578552"/>
                  <a:pt x="328246" y="539475"/>
                </a:cubicBezTo>
                <a:cubicBezTo>
                  <a:pt x="316523" y="500398"/>
                  <a:pt x="314569" y="476952"/>
                  <a:pt x="328246" y="445690"/>
                </a:cubicBezTo>
                <a:cubicBezTo>
                  <a:pt x="341923" y="414428"/>
                  <a:pt x="379046" y="359720"/>
                  <a:pt x="410308" y="351905"/>
                </a:cubicBezTo>
                <a:cubicBezTo>
                  <a:pt x="441570" y="344090"/>
                  <a:pt x="484554" y="369490"/>
                  <a:pt x="515816" y="398798"/>
                </a:cubicBezTo>
                <a:cubicBezTo>
                  <a:pt x="547077" y="428106"/>
                  <a:pt x="580293" y="488674"/>
                  <a:pt x="597877" y="527751"/>
                </a:cubicBezTo>
                <a:cubicBezTo>
                  <a:pt x="615461" y="566828"/>
                  <a:pt x="613508" y="619582"/>
                  <a:pt x="644769" y="621536"/>
                </a:cubicBezTo>
                <a:close/>
              </a:path>
            </a:pathLst>
          </a:custGeom>
          <a:solidFill>
            <a:srgbClr val="6EB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2" name="Conector de seta reta 21"/>
          <p:cNvCxnSpPr/>
          <p:nvPr/>
        </p:nvCxnSpPr>
        <p:spPr>
          <a:xfrm>
            <a:off x="3641827" y="1548175"/>
            <a:ext cx="448305" cy="46331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ítulo 1"/>
          <p:cNvSpPr txBox="1">
            <a:spLocks/>
          </p:cNvSpPr>
          <p:nvPr/>
        </p:nvSpPr>
        <p:spPr>
          <a:xfrm>
            <a:off x="1552103" y="878829"/>
            <a:ext cx="4138229" cy="7514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restabelecimento p/ inaptidão</a:t>
            </a:r>
            <a:endParaRPr lang="pt-BR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649795" y="5053857"/>
            <a:ext cx="4138229" cy="7514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restabelecimento p/ inaptidão</a:t>
            </a:r>
            <a:endParaRPr lang="pt-BR" sz="24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25" name="Conector de seta reta 24"/>
          <p:cNvCxnSpPr/>
          <p:nvPr/>
        </p:nvCxnSpPr>
        <p:spPr>
          <a:xfrm>
            <a:off x="2056171" y="5685259"/>
            <a:ext cx="627202" cy="45272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orma livre 25"/>
          <p:cNvSpPr/>
          <p:nvPr/>
        </p:nvSpPr>
        <p:spPr>
          <a:xfrm>
            <a:off x="1385921" y="4643064"/>
            <a:ext cx="1455741" cy="752535"/>
          </a:xfrm>
          <a:custGeom>
            <a:avLst/>
            <a:gdLst>
              <a:gd name="connsiteX0" fmla="*/ 107542 w 1455741"/>
              <a:gd name="connsiteY0" fmla="*/ 515815 h 752535"/>
              <a:gd name="connsiteX1" fmla="*/ 2035 w 1455741"/>
              <a:gd name="connsiteY1" fmla="*/ 398585 h 752535"/>
              <a:gd name="connsiteX2" fmla="*/ 60650 w 1455741"/>
              <a:gd name="connsiteY2" fmla="*/ 117231 h 752535"/>
              <a:gd name="connsiteX3" fmla="*/ 318558 w 1455741"/>
              <a:gd name="connsiteY3" fmla="*/ 0 h 752535"/>
              <a:gd name="connsiteX4" fmla="*/ 553019 w 1455741"/>
              <a:gd name="connsiteY4" fmla="*/ 35169 h 752535"/>
              <a:gd name="connsiteX5" fmla="*/ 1045389 w 1455741"/>
              <a:gd name="connsiteY5" fmla="*/ 222738 h 752535"/>
              <a:gd name="connsiteX6" fmla="*/ 1361912 w 1455741"/>
              <a:gd name="connsiteY6" fmla="*/ 433754 h 752535"/>
              <a:gd name="connsiteX7" fmla="*/ 1443973 w 1455741"/>
              <a:gd name="connsiteY7" fmla="*/ 550985 h 752535"/>
              <a:gd name="connsiteX8" fmla="*/ 1443973 w 1455741"/>
              <a:gd name="connsiteY8" fmla="*/ 656492 h 752535"/>
              <a:gd name="connsiteX9" fmla="*/ 1338465 w 1455741"/>
              <a:gd name="connsiteY9" fmla="*/ 750277 h 752535"/>
              <a:gd name="connsiteX10" fmla="*/ 1244681 w 1455741"/>
              <a:gd name="connsiteY10" fmla="*/ 703385 h 752535"/>
              <a:gd name="connsiteX11" fmla="*/ 998496 w 1455741"/>
              <a:gd name="connsiteY11" fmla="*/ 492369 h 752535"/>
              <a:gd name="connsiteX12" fmla="*/ 635081 w 1455741"/>
              <a:gd name="connsiteY12" fmla="*/ 304800 h 752535"/>
              <a:gd name="connsiteX13" fmla="*/ 400619 w 1455741"/>
              <a:gd name="connsiteY13" fmla="*/ 257908 h 752535"/>
              <a:gd name="connsiteX14" fmla="*/ 259942 w 1455741"/>
              <a:gd name="connsiteY14" fmla="*/ 316523 h 752535"/>
              <a:gd name="connsiteX15" fmla="*/ 154435 w 1455741"/>
              <a:gd name="connsiteY15" fmla="*/ 468923 h 752535"/>
              <a:gd name="connsiteX16" fmla="*/ 201327 w 1455741"/>
              <a:gd name="connsiteY16" fmla="*/ 515815 h 752535"/>
              <a:gd name="connsiteX17" fmla="*/ 189604 w 1455741"/>
              <a:gd name="connsiteY17" fmla="*/ 539261 h 752535"/>
              <a:gd name="connsiteX18" fmla="*/ 107542 w 1455741"/>
              <a:gd name="connsiteY18" fmla="*/ 515815 h 75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55741" h="752535">
                <a:moveTo>
                  <a:pt x="107542" y="515815"/>
                </a:moveTo>
                <a:cubicBezTo>
                  <a:pt x="76281" y="492369"/>
                  <a:pt x="9850" y="465016"/>
                  <a:pt x="2035" y="398585"/>
                </a:cubicBezTo>
                <a:cubicBezTo>
                  <a:pt x="-5780" y="332154"/>
                  <a:pt x="7896" y="183662"/>
                  <a:pt x="60650" y="117231"/>
                </a:cubicBezTo>
                <a:cubicBezTo>
                  <a:pt x="113404" y="50800"/>
                  <a:pt x="236496" y="13677"/>
                  <a:pt x="318558" y="0"/>
                </a:cubicBezTo>
                <a:cubicBezTo>
                  <a:pt x="400620" y="-13677"/>
                  <a:pt x="431881" y="-1954"/>
                  <a:pt x="553019" y="35169"/>
                </a:cubicBezTo>
                <a:cubicBezTo>
                  <a:pt x="674157" y="72292"/>
                  <a:pt x="910574" y="156307"/>
                  <a:pt x="1045389" y="222738"/>
                </a:cubicBezTo>
                <a:cubicBezTo>
                  <a:pt x="1180205" y="289169"/>
                  <a:pt x="1295481" y="379046"/>
                  <a:pt x="1361912" y="433754"/>
                </a:cubicBezTo>
                <a:cubicBezTo>
                  <a:pt x="1428343" y="488462"/>
                  <a:pt x="1430296" y="513862"/>
                  <a:pt x="1443973" y="550985"/>
                </a:cubicBezTo>
                <a:cubicBezTo>
                  <a:pt x="1457650" y="588108"/>
                  <a:pt x="1461558" y="623277"/>
                  <a:pt x="1443973" y="656492"/>
                </a:cubicBezTo>
                <a:cubicBezTo>
                  <a:pt x="1426388" y="689707"/>
                  <a:pt x="1371680" y="742462"/>
                  <a:pt x="1338465" y="750277"/>
                </a:cubicBezTo>
                <a:cubicBezTo>
                  <a:pt x="1305250" y="758093"/>
                  <a:pt x="1301342" y="746370"/>
                  <a:pt x="1244681" y="703385"/>
                </a:cubicBezTo>
                <a:cubicBezTo>
                  <a:pt x="1188020" y="660400"/>
                  <a:pt x="1100096" y="558800"/>
                  <a:pt x="998496" y="492369"/>
                </a:cubicBezTo>
                <a:cubicBezTo>
                  <a:pt x="896896" y="425938"/>
                  <a:pt x="734727" y="343877"/>
                  <a:pt x="635081" y="304800"/>
                </a:cubicBezTo>
                <a:cubicBezTo>
                  <a:pt x="535435" y="265723"/>
                  <a:pt x="463142" y="255954"/>
                  <a:pt x="400619" y="257908"/>
                </a:cubicBezTo>
                <a:cubicBezTo>
                  <a:pt x="338096" y="259862"/>
                  <a:pt x="300973" y="281354"/>
                  <a:pt x="259942" y="316523"/>
                </a:cubicBezTo>
                <a:cubicBezTo>
                  <a:pt x="218911" y="351692"/>
                  <a:pt x="164204" y="435708"/>
                  <a:pt x="154435" y="468923"/>
                </a:cubicBezTo>
                <a:cubicBezTo>
                  <a:pt x="144666" y="502138"/>
                  <a:pt x="195466" y="504092"/>
                  <a:pt x="201327" y="515815"/>
                </a:cubicBezTo>
                <a:cubicBezTo>
                  <a:pt x="207188" y="527538"/>
                  <a:pt x="199373" y="537307"/>
                  <a:pt x="189604" y="539261"/>
                </a:cubicBezTo>
                <a:cubicBezTo>
                  <a:pt x="179835" y="541215"/>
                  <a:pt x="138803" y="539261"/>
                  <a:pt x="107542" y="515815"/>
                </a:cubicBezTo>
                <a:close/>
              </a:path>
            </a:pathLst>
          </a:custGeom>
          <a:solidFill>
            <a:srgbClr val="6EB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7" name="Conector de seta reta 26"/>
          <p:cNvCxnSpPr/>
          <p:nvPr/>
        </p:nvCxnSpPr>
        <p:spPr>
          <a:xfrm flipV="1">
            <a:off x="1645867" y="5059072"/>
            <a:ext cx="313601" cy="32139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ítulo 1"/>
          <p:cNvSpPr txBox="1">
            <a:spLocks/>
          </p:cNvSpPr>
          <p:nvPr/>
        </p:nvSpPr>
        <p:spPr>
          <a:xfrm>
            <a:off x="2882043" y="3563972"/>
            <a:ext cx="4138229" cy="7514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restabelecimento p/ inaptidão</a:t>
            </a:r>
            <a:endParaRPr lang="pt-BR" sz="24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29" name="Conector de seta reta 28"/>
          <p:cNvCxnSpPr/>
          <p:nvPr/>
        </p:nvCxnSpPr>
        <p:spPr>
          <a:xfrm flipV="1">
            <a:off x="7202570" y="3952641"/>
            <a:ext cx="313601" cy="11484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ítulo 1"/>
          <p:cNvSpPr txBox="1">
            <a:spLocks/>
          </p:cNvSpPr>
          <p:nvPr/>
        </p:nvSpPr>
        <p:spPr>
          <a:xfrm>
            <a:off x="712203" y="44624"/>
            <a:ext cx="7892245" cy="7514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COBERTURA VEGETAL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2" name="Forma livre 1"/>
          <p:cNvSpPr/>
          <p:nvPr/>
        </p:nvSpPr>
        <p:spPr>
          <a:xfrm>
            <a:off x="747119" y="1357745"/>
            <a:ext cx="1754515" cy="2149315"/>
          </a:xfrm>
          <a:custGeom>
            <a:avLst/>
            <a:gdLst>
              <a:gd name="connsiteX0" fmla="*/ 1026 w 1754515"/>
              <a:gd name="connsiteY0" fmla="*/ 0 h 2149315"/>
              <a:gd name="connsiteX1" fmla="*/ 250408 w 1754515"/>
              <a:gd name="connsiteY1" fmla="*/ 138546 h 2149315"/>
              <a:gd name="connsiteX2" fmla="*/ 416663 w 1754515"/>
              <a:gd name="connsiteY2" fmla="*/ 249382 h 2149315"/>
              <a:gd name="connsiteX3" fmla="*/ 624481 w 1754515"/>
              <a:gd name="connsiteY3" fmla="*/ 263237 h 2149315"/>
              <a:gd name="connsiteX4" fmla="*/ 749172 w 1754515"/>
              <a:gd name="connsiteY4" fmla="*/ 498764 h 2149315"/>
              <a:gd name="connsiteX5" fmla="*/ 915426 w 1754515"/>
              <a:gd name="connsiteY5" fmla="*/ 748146 h 2149315"/>
              <a:gd name="connsiteX6" fmla="*/ 1095536 w 1754515"/>
              <a:gd name="connsiteY6" fmla="*/ 928255 h 2149315"/>
              <a:gd name="connsiteX7" fmla="*/ 1137099 w 1754515"/>
              <a:gd name="connsiteY7" fmla="*/ 914400 h 2149315"/>
              <a:gd name="connsiteX8" fmla="*/ 1164808 w 1754515"/>
              <a:gd name="connsiteY8" fmla="*/ 858982 h 2149315"/>
              <a:gd name="connsiteX9" fmla="*/ 1317208 w 1754515"/>
              <a:gd name="connsiteY9" fmla="*/ 997528 h 2149315"/>
              <a:gd name="connsiteX10" fmla="*/ 1441899 w 1754515"/>
              <a:gd name="connsiteY10" fmla="*/ 1122219 h 2149315"/>
              <a:gd name="connsiteX11" fmla="*/ 1566590 w 1754515"/>
              <a:gd name="connsiteY11" fmla="*/ 1066800 h 2149315"/>
              <a:gd name="connsiteX12" fmla="*/ 1677426 w 1754515"/>
              <a:gd name="connsiteY12" fmla="*/ 1108364 h 2149315"/>
              <a:gd name="connsiteX13" fmla="*/ 1746699 w 1754515"/>
              <a:gd name="connsiteY13" fmla="*/ 1454728 h 2149315"/>
              <a:gd name="connsiteX14" fmla="*/ 1746699 w 1754515"/>
              <a:gd name="connsiteY14" fmla="*/ 1842655 h 2149315"/>
              <a:gd name="connsiteX15" fmla="*/ 1691281 w 1754515"/>
              <a:gd name="connsiteY15" fmla="*/ 2119746 h 2149315"/>
              <a:gd name="connsiteX16" fmla="*/ 1635863 w 1754515"/>
              <a:gd name="connsiteY16" fmla="*/ 2133600 h 2149315"/>
              <a:gd name="connsiteX17" fmla="*/ 1622008 w 1754515"/>
              <a:gd name="connsiteY17" fmla="*/ 2050473 h 2149315"/>
              <a:gd name="connsiteX18" fmla="*/ 1622008 w 1754515"/>
              <a:gd name="connsiteY18" fmla="*/ 1925782 h 2149315"/>
              <a:gd name="connsiteX19" fmla="*/ 1483463 w 1754515"/>
              <a:gd name="connsiteY19" fmla="*/ 2022764 h 2149315"/>
              <a:gd name="connsiteX20" fmla="*/ 1317208 w 1754515"/>
              <a:gd name="connsiteY20" fmla="*/ 1981200 h 2149315"/>
              <a:gd name="connsiteX21" fmla="*/ 1081681 w 1754515"/>
              <a:gd name="connsiteY21" fmla="*/ 1842655 h 2149315"/>
              <a:gd name="connsiteX22" fmla="*/ 860008 w 1754515"/>
              <a:gd name="connsiteY22" fmla="*/ 1704110 h 2149315"/>
              <a:gd name="connsiteX23" fmla="*/ 707608 w 1754515"/>
              <a:gd name="connsiteY23" fmla="*/ 1773382 h 2149315"/>
              <a:gd name="connsiteX24" fmla="*/ 666045 w 1754515"/>
              <a:gd name="connsiteY24" fmla="*/ 1814946 h 2149315"/>
              <a:gd name="connsiteX25" fmla="*/ 596772 w 1754515"/>
              <a:gd name="connsiteY25" fmla="*/ 1787237 h 2149315"/>
              <a:gd name="connsiteX26" fmla="*/ 305826 w 1754515"/>
              <a:gd name="connsiteY26" fmla="*/ 1676400 h 2149315"/>
              <a:gd name="connsiteX27" fmla="*/ 278117 w 1754515"/>
              <a:gd name="connsiteY27" fmla="*/ 1648691 h 2149315"/>
              <a:gd name="connsiteX28" fmla="*/ 305826 w 1754515"/>
              <a:gd name="connsiteY28" fmla="*/ 1565564 h 2149315"/>
              <a:gd name="connsiteX29" fmla="*/ 291972 w 1754515"/>
              <a:gd name="connsiteY29" fmla="*/ 1371600 h 2149315"/>
              <a:gd name="connsiteX30" fmla="*/ 194990 w 1754515"/>
              <a:gd name="connsiteY30" fmla="*/ 1260764 h 2149315"/>
              <a:gd name="connsiteX31" fmla="*/ 111863 w 1754515"/>
              <a:gd name="connsiteY31" fmla="*/ 1302328 h 2149315"/>
              <a:gd name="connsiteX32" fmla="*/ 14881 w 1754515"/>
              <a:gd name="connsiteY32" fmla="*/ 1371600 h 2149315"/>
              <a:gd name="connsiteX33" fmla="*/ 1026 w 1754515"/>
              <a:gd name="connsiteY33" fmla="*/ 1399310 h 2149315"/>
              <a:gd name="connsiteX34" fmla="*/ 1026 w 1754515"/>
              <a:gd name="connsiteY34" fmla="*/ 1330037 h 2149315"/>
              <a:gd name="connsiteX35" fmla="*/ 1026 w 1754515"/>
              <a:gd name="connsiteY35" fmla="*/ 623455 h 2149315"/>
              <a:gd name="connsiteX36" fmla="*/ 1026 w 1754515"/>
              <a:gd name="connsiteY36" fmla="*/ 55419 h 2149315"/>
              <a:gd name="connsiteX37" fmla="*/ 1026 w 1754515"/>
              <a:gd name="connsiteY37" fmla="*/ 55419 h 2149315"/>
              <a:gd name="connsiteX38" fmla="*/ 1026 w 1754515"/>
              <a:gd name="connsiteY38" fmla="*/ 0 h 214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754515" h="2149315">
                <a:moveTo>
                  <a:pt x="1026" y="0"/>
                </a:moveTo>
                <a:cubicBezTo>
                  <a:pt x="91080" y="48491"/>
                  <a:pt x="181135" y="96982"/>
                  <a:pt x="250408" y="138546"/>
                </a:cubicBezTo>
                <a:cubicBezTo>
                  <a:pt x="319681" y="180110"/>
                  <a:pt x="354317" y="228600"/>
                  <a:pt x="416663" y="249382"/>
                </a:cubicBezTo>
                <a:cubicBezTo>
                  <a:pt x="479009" y="270164"/>
                  <a:pt x="569063" y="221673"/>
                  <a:pt x="624481" y="263237"/>
                </a:cubicBezTo>
                <a:cubicBezTo>
                  <a:pt x="679899" y="304801"/>
                  <a:pt x="700681" y="417946"/>
                  <a:pt x="749172" y="498764"/>
                </a:cubicBezTo>
                <a:cubicBezTo>
                  <a:pt x="797663" y="579582"/>
                  <a:pt x="857699" y="676564"/>
                  <a:pt x="915426" y="748146"/>
                </a:cubicBezTo>
                <a:cubicBezTo>
                  <a:pt x="973153" y="819728"/>
                  <a:pt x="1058591" y="900546"/>
                  <a:pt x="1095536" y="928255"/>
                </a:cubicBezTo>
                <a:cubicBezTo>
                  <a:pt x="1132482" y="955964"/>
                  <a:pt x="1125554" y="925945"/>
                  <a:pt x="1137099" y="914400"/>
                </a:cubicBezTo>
                <a:cubicBezTo>
                  <a:pt x="1148644" y="902855"/>
                  <a:pt x="1134790" y="845127"/>
                  <a:pt x="1164808" y="858982"/>
                </a:cubicBezTo>
                <a:cubicBezTo>
                  <a:pt x="1194826" y="872837"/>
                  <a:pt x="1271026" y="953655"/>
                  <a:pt x="1317208" y="997528"/>
                </a:cubicBezTo>
                <a:cubicBezTo>
                  <a:pt x="1363390" y="1041401"/>
                  <a:pt x="1400335" y="1110674"/>
                  <a:pt x="1441899" y="1122219"/>
                </a:cubicBezTo>
                <a:cubicBezTo>
                  <a:pt x="1483463" y="1133764"/>
                  <a:pt x="1527335" y="1069109"/>
                  <a:pt x="1566590" y="1066800"/>
                </a:cubicBezTo>
                <a:cubicBezTo>
                  <a:pt x="1605845" y="1064491"/>
                  <a:pt x="1647408" y="1043709"/>
                  <a:pt x="1677426" y="1108364"/>
                </a:cubicBezTo>
                <a:cubicBezTo>
                  <a:pt x="1707444" y="1173019"/>
                  <a:pt x="1735154" y="1332346"/>
                  <a:pt x="1746699" y="1454728"/>
                </a:cubicBezTo>
                <a:cubicBezTo>
                  <a:pt x="1758244" y="1577110"/>
                  <a:pt x="1755935" y="1731819"/>
                  <a:pt x="1746699" y="1842655"/>
                </a:cubicBezTo>
                <a:cubicBezTo>
                  <a:pt x="1737463" y="1953491"/>
                  <a:pt x="1709754" y="2071255"/>
                  <a:pt x="1691281" y="2119746"/>
                </a:cubicBezTo>
                <a:cubicBezTo>
                  <a:pt x="1672808" y="2168237"/>
                  <a:pt x="1647408" y="2145145"/>
                  <a:pt x="1635863" y="2133600"/>
                </a:cubicBezTo>
                <a:cubicBezTo>
                  <a:pt x="1624318" y="2122055"/>
                  <a:pt x="1624317" y="2085109"/>
                  <a:pt x="1622008" y="2050473"/>
                </a:cubicBezTo>
                <a:cubicBezTo>
                  <a:pt x="1619699" y="2015837"/>
                  <a:pt x="1645099" y="1930400"/>
                  <a:pt x="1622008" y="1925782"/>
                </a:cubicBezTo>
                <a:cubicBezTo>
                  <a:pt x="1598917" y="1921164"/>
                  <a:pt x="1534263" y="2013528"/>
                  <a:pt x="1483463" y="2022764"/>
                </a:cubicBezTo>
                <a:cubicBezTo>
                  <a:pt x="1432663" y="2032000"/>
                  <a:pt x="1384172" y="2011218"/>
                  <a:pt x="1317208" y="1981200"/>
                </a:cubicBezTo>
                <a:cubicBezTo>
                  <a:pt x="1250244" y="1951182"/>
                  <a:pt x="1157881" y="1888837"/>
                  <a:pt x="1081681" y="1842655"/>
                </a:cubicBezTo>
                <a:cubicBezTo>
                  <a:pt x="1005481" y="1796473"/>
                  <a:pt x="922354" y="1715656"/>
                  <a:pt x="860008" y="1704110"/>
                </a:cubicBezTo>
                <a:cubicBezTo>
                  <a:pt x="797663" y="1692565"/>
                  <a:pt x="739935" y="1754909"/>
                  <a:pt x="707608" y="1773382"/>
                </a:cubicBezTo>
                <a:cubicBezTo>
                  <a:pt x="675281" y="1791855"/>
                  <a:pt x="684518" y="1812637"/>
                  <a:pt x="666045" y="1814946"/>
                </a:cubicBezTo>
                <a:cubicBezTo>
                  <a:pt x="647572" y="1817255"/>
                  <a:pt x="596772" y="1787237"/>
                  <a:pt x="596772" y="1787237"/>
                </a:cubicBezTo>
                <a:cubicBezTo>
                  <a:pt x="536736" y="1764146"/>
                  <a:pt x="358935" y="1699491"/>
                  <a:pt x="305826" y="1676400"/>
                </a:cubicBezTo>
                <a:cubicBezTo>
                  <a:pt x="252717" y="1653309"/>
                  <a:pt x="278117" y="1667164"/>
                  <a:pt x="278117" y="1648691"/>
                </a:cubicBezTo>
                <a:cubicBezTo>
                  <a:pt x="278117" y="1630218"/>
                  <a:pt x="303517" y="1611746"/>
                  <a:pt x="305826" y="1565564"/>
                </a:cubicBezTo>
                <a:cubicBezTo>
                  <a:pt x="308135" y="1519382"/>
                  <a:pt x="310445" y="1422400"/>
                  <a:pt x="291972" y="1371600"/>
                </a:cubicBezTo>
                <a:cubicBezTo>
                  <a:pt x="273499" y="1320800"/>
                  <a:pt x="225008" y="1272309"/>
                  <a:pt x="194990" y="1260764"/>
                </a:cubicBezTo>
                <a:cubicBezTo>
                  <a:pt x="164972" y="1249219"/>
                  <a:pt x="141881" y="1283855"/>
                  <a:pt x="111863" y="1302328"/>
                </a:cubicBezTo>
                <a:cubicBezTo>
                  <a:pt x="81845" y="1320801"/>
                  <a:pt x="33354" y="1355436"/>
                  <a:pt x="14881" y="1371600"/>
                </a:cubicBezTo>
                <a:cubicBezTo>
                  <a:pt x="-3592" y="1387764"/>
                  <a:pt x="3335" y="1406237"/>
                  <a:pt x="1026" y="1399310"/>
                </a:cubicBezTo>
                <a:cubicBezTo>
                  <a:pt x="-1283" y="1392383"/>
                  <a:pt x="1026" y="1330037"/>
                  <a:pt x="1026" y="1330037"/>
                </a:cubicBezTo>
                <a:lnTo>
                  <a:pt x="1026" y="623455"/>
                </a:lnTo>
                <a:lnTo>
                  <a:pt x="1026" y="55419"/>
                </a:lnTo>
                <a:lnTo>
                  <a:pt x="1026" y="55419"/>
                </a:lnTo>
                <a:lnTo>
                  <a:pt x="1026" y="0"/>
                </a:lnTo>
                <a:close/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 2"/>
          <p:cNvSpPr/>
          <p:nvPr/>
        </p:nvSpPr>
        <p:spPr>
          <a:xfrm>
            <a:off x="1244013" y="2378561"/>
            <a:ext cx="889587" cy="656039"/>
          </a:xfrm>
          <a:custGeom>
            <a:avLst/>
            <a:gdLst>
              <a:gd name="connsiteX0" fmla="*/ 2896 w 889587"/>
              <a:gd name="connsiteY0" fmla="*/ 309221 h 656039"/>
              <a:gd name="connsiteX1" fmla="*/ 169151 w 889587"/>
              <a:gd name="connsiteY1" fmla="*/ 142966 h 656039"/>
              <a:gd name="connsiteX2" fmla="*/ 210714 w 889587"/>
              <a:gd name="connsiteY2" fmla="*/ 18275 h 656039"/>
              <a:gd name="connsiteX3" fmla="*/ 279987 w 889587"/>
              <a:gd name="connsiteY3" fmla="*/ 18275 h 656039"/>
              <a:gd name="connsiteX4" fmla="*/ 432387 w 889587"/>
              <a:gd name="connsiteY4" fmla="*/ 184530 h 656039"/>
              <a:gd name="connsiteX5" fmla="*/ 640205 w 889587"/>
              <a:gd name="connsiteY5" fmla="*/ 350784 h 656039"/>
              <a:gd name="connsiteX6" fmla="*/ 806460 w 889587"/>
              <a:gd name="connsiteY6" fmla="*/ 475475 h 656039"/>
              <a:gd name="connsiteX7" fmla="*/ 889587 w 889587"/>
              <a:gd name="connsiteY7" fmla="*/ 558603 h 656039"/>
              <a:gd name="connsiteX8" fmla="*/ 806460 w 889587"/>
              <a:gd name="connsiteY8" fmla="*/ 655584 h 656039"/>
              <a:gd name="connsiteX9" fmla="*/ 654060 w 889587"/>
              <a:gd name="connsiteY9" fmla="*/ 517039 h 656039"/>
              <a:gd name="connsiteX10" fmla="*/ 446242 w 889587"/>
              <a:gd name="connsiteY10" fmla="*/ 433912 h 656039"/>
              <a:gd name="connsiteX11" fmla="*/ 335405 w 889587"/>
              <a:gd name="connsiteY11" fmla="*/ 392348 h 656039"/>
              <a:gd name="connsiteX12" fmla="*/ 196860 w 889587"/>
              <a:gd name="connsiteY12" fmla="*/ 392348 h 656039"/>
              <a:gd name="connsiteX13" fmla="*/ 72169 w 889587"/>
              <a:gd name="connsiteY13" fmla="*/ 378494 h 656039"/>
              <a:gd name="connsiteX14" fmla="*/ 2896 w 889587"/>
              <a:gd name="connsiteY14" fmla="*/ 309221 h 656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89587" h="656039">
                <a:moveTo>
                  <a:pt x="2896" y="309221"/>
                </a:moveTo>
                <a:cubicBezTo>
                  <a:pt x="19060" y="269967"/>
                  <a:pt x="134515" y="191457"/>
                  <a:pt x="169151" y="142966"/>
                </a:cubicBezTo>
                <a:cubicBezTo>
                  <a:pt x="203787" y="94475"/>
                  <a:pt x="192241" y="39057"/>
                  <a:pt x="210714" y="18275"/>
                </a:cubicBezTo>
                <a:cubicBezTo>
                  <a:pt x="229187" y="-2507"/>
                  <a:pt x="243042" y="-9434"/>
                  <a:pt x="279987" y="18275"/>
                </a:cubicBezTo>
                <a:cubicBezTo>
                  <a:pt x="316932" y="45984"/>
                  <a:pt x="372351" y="129112"/>
                  <a:pt x="432387" y="184530"/>
                </a:cubicBezTo>
                <a:cubicBezTo>
                  <a:pt x="492423" y="239948"/>
                  <a:pt x="577860" y="302293"/>
                  <a:pt x="640205" y="350784"/>
                </a:cubicBezTo>
                <a:cubicBezTo>
                  <a:pt x="702551" y="399275"/>
                  <a:pt x="764896" y="440839"/>
                  <a:pt x="806460" y="475475"/>
                </a:cubicBezTo>
                <a:cubicBezTo>
                  <a:pt x="848024" y="510111"/>
                  <a:pt x="889587" y="528585"/>
                  <a:pt x="889587" y="558603"/>
                </a:cubicBezTo>
                <a:cubicBezTo>
                  <a:pt x="889587" y="588621"/>
                  <a:pt x="845714" y="662511"/>
                  <a:pt x="806460" y="655584"/>
                </a:cubicBezTo>
                <a:cubicBezTo>
                  <a:pt x="767206" y="648657"/>
                  <a:pt x="714096" y="553984"/>
                  <a:pt x="654060" y="517039"/>
                </a:cubicBezTo>
                <a:cubicBezTo>
                  <a:pt x="594024" y="480094"/>
                  <a:pt x="499351" y="454694"/>
                  <a:pt x="446242" y="433912"/>
                </a:cubicBezTo>
                <a:cubicBezTo>
                  <a:pt x="393133" y="413130"/>
                  <a:pt x="376969" y="399275"/>
                  <a:pt x="335405" y="392348"/>
                </a:cubicBezTo>
                <a:cubicBezTo>
                  <a:pt x="293841" y="385421"/>
                  <a:pt x="240733" y="394657"/>
                  <a:pt x="196860" y="392348"/>
                </a:cubicBezTo>
                <a:cubicBezTo>
                  <a:pt x="152987" y="390039"/>
                  <a:pt x="102187" y="390039"/>
                  <a:pt x="72169" y="378494"/>
                </a:cubicBezTo>
                <a:cubicBezTo>
                  <a:pt x="42151" y="366949"/>
                  <a:pt x="-13268" y="348475"/>
                  <a:pt x="2896" y="309221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2244319" y="1208938"/>
            <a:ext cx="6292697" cy="4373991"/>
          </a:xfrm>
          <a:custGeom>
            <a:avLst/>
            <a:gdLst>
              <a:gd name="connsiteX0" fmla="*/ 401899 w 6292697"/>
              <a:gd name="connsiteY0" fmla="*/ 10262 h 4373991"/>
              <a:gd name="connsiteX1" fmla="*/ 304917 w 6292697"/>
              <a:gd name="connsiteY1" fmla="*/ 134953 h 4373991"/>
              <a:gd name="connsiteX2" fmla="*/ 138663 w 6292697"/>
              <a:gd name="connsiteY2" fmla="*/ 148807 h 4373991"/>
              <a:gd name="connsiteX3" fmla="*/ 55536 w 6292697"/>
              <a:gd name="connsiteY3" fmla="*/ 107244 h 4373991"/>
              <a:gd name="connsiteX4" fmla="*/ 117 w 6292697"/>
              <a:gd name="connsiteY4" fmla="*/ 218080 h 4373991"/>
              <a:gd name="connsiteX5" fmla="*/ 41681 w 6292697"/>
              <a:gd name="connsiteY5" fmla="*/ 398189 h 4373991"/>
              <a:gd name="connsiteX6" fmla="*/ 69390 w 6292697"/>
              <a:gd name="connsiteY6" fmla="*/ 439753 h 4373991"/>
              <a:gd name="connsiteX7" fmla="*/ 180226 w 6292697"/>
              <a:gd name="connsiteY7" fmla="*/ 398189 h 4373991"/>
              <a:gd name="connsiteX8" fmla="*/ 277208 w 6292697"/>
              <a:gd name="connsiteY8" fmla="*/ 481317 h 4373991"/>
              <a:gd name="connsiteX9" fmla="*/ 304917 w 6292697"/>
              <a:gd name="connsiteY9" fmla="*/ 619862 h 4373991"/>
              <a:gd name="connsiteX10" fmla="*/ 485026 w 6292697"/>
              <a:gd name="connsiteY10" fmla="*/ 675280 h 4373991"/>
              <a:gd name="connsiteX11" fmla="*/ 706699 w 6292697"/>
              <a:gd name="connsiteY11" fmla="*/ 606007 h 4373991"/>
              <a:gd name="connsiteX12" fmla="*/ 831390 w 6292697"/>
              <a:gd name="connsiteY12" fmla="*/ 855389 h 4373991"/>
              <a:gd name="connsiteX13" fmla="*/ 956081 w 6292697"/>
              <a:gd name="connsiteY13" fmla="*/ 1146335 h 4373991"/>
              <a:gd name="connsiteX14" fmla="*/ 1136190 w 6292697"/>
              <a:gd name="connsiteY14" fmla="*/ 1478844 h 4373991"/>
              <a:gd name="connsiteX15" fmla="*/ 1080772 w 6292697"/>
              <a:gd name="connsiteY15" fmla="*/ 1561971 h 4373991"/>
              <a:gd name="connsiteX16" fmla="*/ 1011499 w 6292697"/>
              <a:gd name="connsiteY16" fmla="*/ 1645098 h 4373991"/>
              <a:gd name="connsiteX17" fmla="*/ 969936 w 6292697"/>
              <a:gd name="connsiteY17" fmla="*/ 1783644 h 4373991"/>
              <a:gd name="connsiteX18" fmla="*/ 997645 w 6292697"/>
              <a:gd name="connsiteY18" fmla="*/ 1839062 h 4373991"/>
              <a:gd name="connsiteX19" fmla="*/ 997645 w 6292697"/>
              <a:gd name="connsiteY19" fmla="*/ 1894480 h 4373991"/>
              <a:gd name="connsiteX20" fmla="*/ 942226 w 6292697"/>
              <a:gd name="connsiteY20" fmla="*/ 1936044 h 4373991"/>
              <a:gd name="connsiteX21" fmla="*/ 859099 w 6292697"/>
              <a:gd name="connsiteY21" fmla="*/ 1991462 h 4373991"/>
              <a:gd name="connsiteX22" fmla="*/ 789826 w 6292697"/>
              <a:gd name="connsiteY22" fmla="*/ 2060735 h 4373991"/>
              <a:gd name="connsiteX23" fmla="*/ 942226 w 6292697"/>
              <a:gd name="connsiteY23" fmla="*/ 2088444 h 4373991"/>
              <a:gd name="connsiteX24" fmla="*/ 1053063 w 6292697"/>
              <a:gd name="connsiteY24" fmla="*/ 2130007 h 4373991"/>
              <a:gd name="connsiteX25" fmla="*/ 1094626 w 6292697"/>
              <a:gd name="connsiteY25" fmla="*/ 2143862 h 4373991"/>
              <a:gd name="connsiteX26" fmla="*/ 1080772 w 6292697"/>
              <a:gd name="connsiteY26" fmla="*/ 2046880 h 4373991"/>
              <a:gd name="connsiteX27" fmla="*/ 1136190 w 6292697"/>
              <a:gd name="connsiteY27" fmla="*/ 1839062 h 4373991"/>
              <a:gd name="connsiteX28" fmla="*/ 1177754 w 6292697"/>
              <a:gd name="connsiteY28" fmla="*/ 1797498 h 4373991"/>
              <a:gd name="connsiteX29" fmla="*/ 1399426 w 6292697"/>
              <a:gd name="connsiteY29" fmla="*/ 2019171 h 4373991"/>
              <a:gd name="connsiteX30" fmla="*/ 1731936 w 6292697"/>
              <a:gd name="connsiteY30" fmla="*/ 2185426 h 4373991"/>
              <a:gd name="connsiteX31" fmla="*/ 1981317 w 6292697"/>
              <a:gd name="connsiteY31" fmla="*/ 2365535 h 4373991"/>
              <a:gd name="connsiteX32" fmla="*/ 2050590 w 6292697"/>
              <a:gd name="connsiteY32" fmla="*/ 2531789 h 4373991"/>
              <a:gd name="connsiteX33" fmla="*/ 2106008 w 6292697"/>
              <a:gd name="connsiteY33" fmla="*/ 2573353 h 4373991"/>
              <a:gd name="connsiteX34" fmla="*/ 2202990 w 6292697"/>
              <a:gd name="connsiteY34" fmla="*/ 2573353 h 4373991"/>
              <a:gd name="connsiteX35" fmla="*/ 2313826 w 6292697"/>
              <a:gd name="connsiteY35" fmla="*/ 2601062 h 4373991"/>
              <a:gd name="connsiteX36" fmla="*/ 2493936 w 6292697"/>
              <a:gd name="connsiteY36" fmla="*/ 2753462 h 4373991"/>
              <a:gd name="connsiteX37" fmla="*/ 2632481 w 6292697"/>
              <a:gd name="connsiteY37" fmla="*/ 2822735 h 4373991"/>
              <a:gd name="connsiteX38" fmla="*/ 2951136 w 6292697"/>
              <a:gd name="connsiteY38" fmla="*/ 3016698 h 4373991"/>
              <a:gd name="connsiteX39" fmla="*/ 3131245 w 6292697"/>
              <a:gd name="connsiteY39" fmla="*/ 3002844 h 4373991"/>
              <a:gd name="connsiteX40" fmla="*/ 3145099 w 6292697"/>
              <a:gd name="connsiteY40" fmla="*/ 2919717 h 4373991"/>
              <a:gd name="connsiteX41" fmla="*/ 2964990 w 6292697"/>
              <a:gd name="connsiteY41" fmla="*/ 2808880 h 4373991"/>
              <a:gd name="connsiteX42" fmla="*/ 2687899 w 6292697"/>
              <a:gd name="connsiteY42" fmla="*/ 2642626 h 4373991"/>
              <a:gd name="connsiteX43" fmla="*/ 2604772 w 6292697"/>
              <a:gd name="connsiteY43" fmla="*/ 2559498 h 4373991"/>
              <a:gd name="connsiteX44" fmla="*/ 2715608 w 6292697"/>
              <a:gd name="connsiteY44" fmla="*/ 2351680 h 4373991"/>
              <a:gd name="connsiteX45" fmla="*/ 2964990 w 6292697"/>
              <a:gd name="connsiteY45" fmla="*/ 2088444 h 4373991"/>
              <a:gd name="connsiteX46" fmla="*/ 3048117 w 6292697"/>
              <a:gd name="connsiteY46" fmla="*/ 2033026 h 4373991"/>
              <a:gd name="connsiteX47" fmla="*/ 3186663 w 6292697"/>
              <a:gd name="connsiteY47" fmla="*/ 2296262 h 4373991"/>
              <a:gd name="connsiteX48" fmla="*/ 3297499 w 6292697"/>
              <a:gd name="connsiteY48" fmla="*/ 2393244 h 4373991"/>
              <a:gd name="connsiteX49" fmla="*/ 3436045 w 6292697"/>
              <a:gd name="connsiteY49" fmla="*/ 2393244 h 4373991"/>
              <a:gd name="connsiteX50" fmla="*/ 3602299 w 6292697"/>
              <a:gd name="connsiteY50" fmla="*/ 2559498 h 4373991"/>
              <a:gd name="connsiteX51" fmla="*/ 3602299 w 6292697"/>
              <a:gd name="connsiteY51" fmla="*/ 2781171 h 4373991"/>
              <a:gd name="connsiteX52" fmla="*/ 3782408 w 6292697"/>
              <a:gd name="connsiteY52" fmla="*/ 2753462 h 4373991"/>
              <a:gd name="connsiteX53" fmla="*/ 3962517 w 6292697"/>
              <a:gd name="connsiteY53" fmla="*/ 2850444 h 4373991"/>
              <a:gd name="connsiteX54" fmla="*/ 4045645 w 6292697"/>
              <a:gd name="connsiteY54" fmla="*/ 3058262 h 4373991"/>
              <a:gd name="connsiteX55" fmla="*/ 4128772 w 6292697"/>
              <a:gd name="connsiteY55" fmla="*/ 3349207 h 4373991"/>
              <a:gd name="connsiteX56" fmla="*/ 4295026 w 6292697"/>
              <a:gd name="connsiteY56" fmla="*/ 3446189 h 4373991"/>
              <a:gd name="connsiteX57" fmla="*/ 4392008 w 6292697"/>
              <a:gd name="connsiteY57" fmla="*/ 3390771 h 4373991"/>
              <a:gd name="connsiteX58" fmla="*/ 4392008 w 6292697"/>
              <a:gd name="connsiteY58" fmla="*/ 3252226 h 4373991"/>
              <a:gd name="connsiteX59" fmla="*/ 4502845 w 6292697"/>
              <a:gd name="connsiteY59" fmla="*/ 3044407 h 4373991"/>
              <a:gd name="connsiteX60" fmla="*/ 4322736 w 6292697"/>
              <a:gd name="connsiteY60" fmla="*/ 2739607 h 4373991"/>
              <a:gd name="connsiteX61" fmla="*/ 4184190 w 6292697"/>
              <a:gd name="connsiteY61" fmla="*/ 2587207 h 4373991"/>
              <a:gd name="connsiteX62" fmla="*/ 4253463 w 6292697"/>
              <a:gd name="connsiteY62" fmla="*/ 2531789 h 4373991"/>
              <a:gd name="connsiteX63" fmla="*/ 4336590 w 6292697"/>
              <a:gd name="connsiteY63" fmla="*/ 2407098 h 4373991"/>
              <a:gd name="connsiteX64" fmla="*/ 4142626 w 6292697"/>
              <a:gd name="connsiteY64" fmla="*/ 2379389 h 4373991"/>
              <a:gd name="connsiteX65" fmla="*/ 4004081 w 6292697"/>
              <a:gd name="connsiteY65" fmla="*/ 2407098 h 4373991"/>
              <a:gd name="connsiteX66" fmla="*/ 3962517 w 6292697"/>
              <a:gd name="connsiteY66" fmla="*/ 2462517 h 4373991"/>
              <a:gd name="connsiteX67" fmla="*/ 3740845 w 6292697"/>
              <a:gd name="connsiteY67" fmla="*/ 2282407 h 4373991"/>
              <a:gd name="connsiteX68" fmla="*/ 3477608 w 6292697"/>
              <a:gd name="connsiteY68" fmla="*/ 1977607 h 4373991"/>
              <a:gd name="connsiteX69" fmla="*/ 3269790 w 6292697"/>
              <a:gd name="connsiteY69" fmla="*/ 1852917 h 4373991"/>
              <a:gd name="connsiteX70" fmla="*/ 2909572 w 6292697"/>
              <a:gd name="connsiteY70" fmla="*/ 1534262 h 4373991"/>
              <a:gd name="connsiteX71" fmla="*/ 2868008 w 6292697"/>
              <a:gd name="connsiteY71" fmla="*/ 1451135 h 4373991"/>
              <a:gd name="connsiteX72" fmla="*/ 2978845 w 6292697"/>
              <a:gd name="connsiteY72" fmla="*/ 1381862 h 4373991"/>
              <a:gd name="connsiteX73" fmla="*/ 3145099 w 6292697"/>
              <a:gd name="connsiteY73" fmla="*/ 1534262 h 4373991"/>
              <a:gd name="connsiteX74" fmla="*/ 3380626 w 6292697"/>
              <a:gd name="connsiteY74" fmla="*/ 1617389 h 4373991"/>
              <a:gd name="connsiteX75" fmla="*/ 3671572 w 6292697"/>
              <a:gd name="connsiteY75" fmla="*/ 1755935 h 4373991"/>
              <a:gd name="connsiteX76" fmla="*/ 3574590 w 6292697"/>
              <a:gd name="connsiteY76" fmla="*/ 1797498 h 4373991"/>
              <a:gd name="connsiteX77" fmla="*/ 3574590 w 6292697"/>
              <a:gd name="connsiteY77" fmla="*/ 1880626 h 4373991"/>
              <a:gd name="connsiteX78" fmla="*/ 3657717 w 6292697"/>
              <a:gd name="connsiteY78" fmla="*/ 1922189 h 4373991"/>
              <a:gd name="connsiteX79" fmla="*/ 3810117 w 6292697"/>
              <a:gd name="connsiteY79" fmla="*/ 1631244 h 4373991"/>
              <a:gd name="connsiteX80" fmla="*/ 3879390 w 6292697"/>
              <a:gd name="connsiteY80" fmla="*/ 1603535 h 4373991"/>
              <a:gd name="connsiteX81" fmla="*/ 4114917 w 6292697"/>
              <a:gd name="connsiteY81" fmla="*/ 1617389 h 4373991"/>
              <a:gd name="connsiteX82" fmla="*/ 4281172 w 6292697"/>
              <a:gd name="connsiteY82" fmla="*/ 1672807 h 4373991"/>
              <a:gd name="connsiteX83" fmla="*/ 4405863 w 6292697"/>
              <a:gd name="connsiteY83" fmla="*/ 1714371 h 4373991"/>
              <a:gd name="connsiteX84" fmla="*/ 4502845 w 6292697"/>
              <a:gd name="connsiteY84" fmla="*/ 1880626 h 4373991"/>
              <a:gd name="connsiteX85" fmla="*/ 4516699 w 6292697"/>
              <a:gd name="connsiteY85" fmla="*/ 2102298 h 4373991"/>
              <a:gd name="connsiteX86" fmla="*/ 4475136 w 6292697"/>
              <a:gd name="connsiteY86" fmla="*/ 2268553 h 4373991"/>
              <a:gd name="connsiteX87" fmla="*/ 4433572 w 6292697"/>
              <a:gd name="connsiteY87" fmla="*/ 2323971 h 4373991"/>
              <a:gd name="connsiteX88" fmla="*/ 4502845 w 6292697"/>
              <a:gd name="connsiteY88" fmla="*/ 2337826 h 4373991"/>
              <a:gd name="connsiteX89" fmla="*/ 4599826 w 6292697"/>
              <a:gd name="connsiteY89" fmla="*/ 2226989 h 4373991"/>
              <a:gd name="connsiteX90" fmla="*/ 4669099 w 6292697"/>
              <a:gd name="connsiteY90" fmla="*/ 2046880 h 4373991"/>
              <a:gd name="connsiteX91" fmla="*/ 4599826 w 6292697"/>
              <a:gd name="connsiteY91" fmla="*/ 1922189 h 4373991"/>
              <a:gd name="connsiteX92" fmla="*/ 4641390 w 6292697"/>
              <a:gd name="connsiteY92" fmla="*/ 1769789 h 4373991"/>
              <a:gd name="connsiteX93" fmla="*/ 4766081 w 6292697"/>
              <a:gd name="connsiteY93" fmla="*/ 1783644 h 4373991"/>
              <a:gd name="connsiteX94" fmla="*/ 4835354 w 6292697"/>
              <a:gd name="connsiteY94" fmla="*/ 1783644 h 4373991"/>
              <a:gd name="connsiteX95" fmla="*/ 5029317 w 6292697"/>
              <a:gd name="connsiteY95" fmla="*/ 1464989 h 4373991"/>
              <a:gd name="connsiteX96" fmla="*/ 5167863 w 6292697"/>
              <a:gd name="connsiteY96" fmla="*/ 1326444 h 4373991"/>
              <a:gd name="connsiteX97" fmla="*/ 5431099 w 6292697"/>
              <a:gd name="connsiteY97" fmla="*/ 1354153 h 4373991"/>
              <a:gd name="connsiteX98" fmla="*/ 5444954 w 6292697"/>
              <a:gd name="connsiteY98" fmla="*/ 1520407 h 4373991"/>
              <a:gd name="connsiteX99" fmla="*/ 5375681 w 6292697"/>
              <a:gd name="connsiteY99" fmla="*/ 1700517 h 4373991"/>
              <a:gd name="connsiteX100" fmla="*/ 5444954 w 6292697"/>
              <a:gd name="connsiteY100" fmla="*/ 1922189 h 4373991"/>
              <a:gd name="connsiteX101" fmla="*/ 5472663 w 6292697"/>
              <a:gd name="connsiteY101" fmla="*/ 2199280 h 4373991"/>
              <a:gd name="connsiteX102" fmla="*/ 5514226 w 6292697"/>
              <a:gd name="connsiteY102" fmla="*/ 2379389 h 4373991"/>
              <a:gd name="connsiteX103" fmla="*/ 5486517 w 6292697"/>
              <a:gd name="connsiteY103" fmla="*/ 2434807 h 4373991"/>
              <a:gd name="connsiteX104" fmla="*/ 5306408 w 6292697"/>
              <a:gd name="connsiteY104" fmla="*/ 2587207 h 4373991"/>
              <a:gd name="connsiteX105" fmla="*/ 5209426 w 6292697"/>
              <a:gd name="connsiteY105" fmla="*/ 2670335 h 4373991"/>
              <a:gd name="connsiteX106" fmla="*/ 5154008 w 6292697"/>
              <a:gd name="connsiteY106" fmla="*/ 2753462 h 4373991"/>
              <a:gd name="connsiteX107" fmla="*/ 5112445 w 6292697"/>
              <a:gd name="connsiteY107" fmla="*/ 2961280 h 4373991"/>
              <a:gd name="connsiteX108" fmla="*/ 5057026 w 6292697"/>
              <a:gd name="connsiteY108" fmla="*/ 3058262 h 4373991"/>
              <a:gd name="connsiteX109" fmla="*/ 5057026 w 6292697"/>
              <a:gd name="connsiteY109" fmla="*/ 3210662 h 4373991"/>
              <a:gd name="connsiteX110" fmla="*/ 4932336 w 6292697"/>
              <a:gd name="connsiteY110" fmla="*/ 3335353 h 4373991"/>
              <a:gd name="connsiteX111" fmla="*/ 4890772 w 6292697"/>
              <a:gd name="connsiteY111" fmla="*/ 3376917 h 4373991"/>
              <a:gd name="connsiteX112" fmla="*/ 4890772 w 6292697"/>
              <a:gd name="connsiteY112" fmla="*/ 3418480 h 4373991"/>
              <a:gd name="connsiteX113" fmla="*/ 4918481 w 6292697"/>
              <a:gd name="connsiteY113" fmla="*/ 3557026 h 4373991"/>
              <a:gd name="connsiteX114" fmla="*/ 5029317 w 6292697"/>
              <a:gd name="connsiteY114" fmla="*/ 3612444 h 4373991"/>
              <a:gd name="connsiteX115" fmla="*/ 5181717 w 6292697"/>
              <a:gd name="connsiteY115" fmla="*/ 3737135 h 4373991"/>
              <a:gd name="connsiteX116" fmla="*/ 5195572 w 6292697"/>
              <a:gd name="connsiteY116" fmla="*/ 3861826 h 4373991"/>
              <a:gd name="connsiteX117" fmla="*/ 5417245 w 6292697"/>
              <a:gd name="connsiteY117" fmla="*/ 3972662 h 4373991"/>
              <a:gd name="connsiteX118" fmla="*/ 5569645 w 6292697"/>
              <a:gd name="connsiteY118" fmla="*/ 3958807 h 4373991"/>
              <a:gd name="connsiteX119" fmla="*/ 5805172 w 6292697"/>
              <a:gd name="connsiteY119" fmla="*/ 4000371 h 4373991"/>
              <a:gd name="connsiteX120" fmla="*/ 5763608 w 6292697"/>
              <a:gd name="connsiteY120" fmla="*/ 4041935 h 4373991"/>
              <a:gd name="connsiteX121" fmla="*/ 5666626 w 6292697"/>
              <a:gd name="connsiteY121" fmla="*/ 4055789 h 4373991"/>
              <a:gd name="connsiteX122" fmla="*/ 5597354 w 6292697"/>
              <a:gd name="connsiteY122" fmla="*/ 4055789 h 4373991"/>
              <a:gd name="connsiteX123" fmla="*/ 5555790 w 6292697"/>
              <a:gd name="connsiteY123" fmla="*/ 4097353 h 4373991"/>
              <a:gd name="connsiteX124" fmla="*/ 5569645 w 6292697"/>
              <a:gd name="connsiteY124" fmla="*/ 4180480 h 4373991"/>
              <a:gd name="connsiteX125" fmla="*/ 5694336 w 6292697"/>
              <a:gd name="connsiteY125" fmla="*/ 4138917 h 4373991"/>
              <a:gd name="connsiteX126" fmla="*/ 5860590 w 6292697"/>
              <a:gd name="connsiteY126" fmla="*/ 4222044 h 4373991"/>
              <a:gd name="connsiteX127" fmla="*/ 6123826 w 6292697"/>
              <a:gd name="connsiteY127" fmla="*/ 4360589 h 4373991"/>
              <a:gd name="connsiteX128" fmla="*/ 6123826 w 6292697"/>
              <a:gd name="connsiteY128" fmla="*/ 4360589 h 4373991"/>
              <a:gd name="connsiteX129" fmla="*/ 6276226 w 6292697"/>
              <a:gd name="connsiteY129" fmla="*/ 4319026 h 4373991"/>
              <a:gd name="connsiteX130" fmla="*/ 6290081 w 6292697"/>
              <a:gd name="connsiteY130" fmla="*/ 3778698 h 4373991"/>
              <a:gd name="connsiteX131" fmla="*/ 6290081 w 6292697"/>
              <a:gd name="connsiteY131" fmla="*/ 3764844 h 4373991"/>
              <a:gd name="connsiteX132" fmla="*/ 6276226 w 6292697"/>
              <a:gd name="connsiteY132" fmla="*/ 3764844 h 4373991"/>
              <a:gd name="connsiteX133" fmla="*/ 6179245 w 6292697"/>
              <a:gd name="connsiteY133" fmla="*/ 3737135 h 4373991"/>
              <a:gd name="connsiteX134" fmla="*/ 5278699 w 6292697"/>
              <a:gd name="connsiteY134" fmla="*/ 3390771 h 4373991"/>
              <a:gd name="connsiteX135" fmla="*/ 5347972 w 6292697"/>
              <a:gd name="connsiteY135" fmla="*/ 3224517 h 4373991"/>
              <a:gd name="connsiteX136" fmla="*/ 5431099 w 6292697"/>
              <a:gd name="connsiteY136" fmla="*/ 3016698 h 4373991"/>
              <a:gd name="connsiteX137" fmla="*/ 5805172 w 6292697"/>
              <a:gd name="connsiteY137" fmla="*/ 2975135 h 4373991"/>
              <a:gd name="connsiteX138" fmla="*/ 5957572 w 6292697"/>
              <a:gd name="connsiteY138" fmla="*/ 2850444 h 4373991"/>
              <a:gd name="connsiteX139" fmla="*/ 6220808 w 6292697"/>
              <a:gd name="connsiteY139" fmla="*/ 2711898 h 4373991"/>
              <a:gd name="connsiteX140" fmla="*/ 6276226 w 6292697"/>
              <a:gd name="connsiteY140" fmla="*/ 2642626 h 4373991"/>
              <a:gd name="connsiteX141" fmla="*/ 6262372 w 6292697"/>
              <a:gd name="connsiteY141" fmla="*/ 2504080 h 4373991"/>
              <a:gd name="connsiteX142" fmla="*/ 6276226 w 6292697"/>
              <a:gd name="connsiteY142" fmla="*/ 2282407 h 4373991"/>
              <a:gd name="connsiteX143" fmla="*/ 6220808 w 6292697"/>
              <a:gd name="connsiteY143" fmla="*/ 2254698 h 4373991"/>
              <a:gd name="connsiteX144" fmla="*/ 5929863 w 6292697"/>
              <a:gd name="connsiteY144" fmla="*/ 2130007 h 4373991"/>
              <a:gd name="connsiteX145" fmla="*/ 5777463 w 6292697"/>
              <a:gd name="connsiteY145" fmla="*/ 2143862 h 4373991"/>
              <a:gd name="connsiteX146" fmla="*/ 5735899 w 6292697"/>
              <a:gd name="connsiteY146" fmla="*/ 2116153 h 4373991"/>
              <a:gd name="connsiteX147" fmla="*/ 5583499 w 6292697"/>
              <a:gd name="connsiteY147" fmla="*/ 1839062 h 4373991"/>
              <a:gd name="connsiteX148" fmla="*/ 5569645 w 6292697"/>
              <a:gd name="connsiteY148" fmla="*/ 1714371 h 4373991"/>
              <a:gd name="connsiteX149" fmla="*/ 5611208 w 6292697"/>
              <a:gd name="connsiteY149" fmla="*/ 1437280 h 4373991"/>
              <a:gd name="connsiteX150" fmla="*/ 5472663 w 6292697"/>
              <a:gd name="connsiteY150" fmla="*/ 1118626 h 4373991"/>
              <a:gd name="connsiteX151" fmla="*/ 5347972 w 6292697"/>
              <a:gd name="connsiteY151" fmla="*/ 1077062 h 4373991"/>
              <a:gd name="connsiteX152" fmla="*/ 4960045 w 6292697"/>
              <a:gd name="connsiteY152" fmla="*/ 1146335 h 4373991"/>
              <a:gd name="connsiteX153" fmla="*/ 4585972 w 6292697"/>
              <a:gd name="connsiteY153" fmla="*/ 1187898 h 4373991"/>
              <a:gd name="connsiteX154" fmla="*/ 4350445 w 6292697"/>
              <a:gd name="connsiteY154" fmla="*/ 1298735 h 4373991"/>
              <a:gd name="connsiteX155" fmla="*/ 4225754 w 6292697"/>
              <a:gd name="connsiteY155" fmla="*/ 1229462 h 4373991"/>
              <a:gd name="connsiteX156" fmla="*/ 4073354 w 6292697"/>
              <a:gd name="connsiteY156" fmla="*/ 1077062 h 4373991"/>
              <a:gd name="connsiteX157" fmla="*/ 3865536 w 6292697"/>
              <a:gd name="connsiteY157" fmla="*/ 1132480 h 4373991"/>
              <a:gd name="connsiteX158" fmla="*/ 3671572 w 6292697"/>
              <a:gd name="connsiteY158" fmla="*/ 1132480 h 4373991"/>
              <a:gd name="connsiteX159" fmla="*/ 3477608 w 6292697"/>
              <a:gd name="connsiteY159" fmla="*/ 1118626 h 4373991"/>
              <a:gd name="connsiteX160" fmla="*/ 3366772 w 6292697"/>
              <a:gd name="connsiteY160" fmla="*/ 1160189 h 4373991"/>
              <a:gd name="connsiteX161" fmla="*/ 3186663 w 6292697"/>
              <a:gd name="connsiteY161" fmla="*/ 966226 h 4373991"/>
              <a:gd name="connsiteX162" fmla="*/ 2978845 w 6292697"/>
              <a:gd name="connsiteY162" fmla="*/ 744553 h 4373991"/>
              <a:gd name="connsiteX163" fmla="*/ 2826445 w 6292697"/>
              <a:gd name="connsiteY163" fmla="*/ 744553 h 4373991"/>
              <a:gd name="connsiteX164" fmla="*/ 2549354 w 6292697"/>
              <a:gd name="connsiteY164" fmla="*/ 896953 h 4373991"/>
              <a:gd name="connsiteX165" fmla="*/ 2258408 w 6292697"/>
              <a:gd name="connsiteY165" fmla="*/ 813826 h 4373991"/>
              <a:gd name="connsiteX166" fmla="*/ 2064445 w 6292697"/>
              <a:gd name="connsiteY166" fmla="*/ 633717 h 4373991"/>
              <a:gd name="connsiteX167" fmla="*/ 1953608 w 6292697"/>
              <a:gd name="connsiteY167" fmla="*/ 633717 h 4373991"/>
              <a:gd name="connsiteX168" fmla="*/ 1912045 w 6292697"/>
              <a:gd name="connsiteY168" fmla="*/ 772262 h 4373991"/>
              <a:gd name="connsiteX169" fmla="*/ 2009026 w 6292697"/>
              <a:gd name="connsiteY169" fmla="*/ 1077062 h 4373991"/>
              <a:gd name="connsiteX170" fmla="*/ 2272263 w 6292697"/>
              <a:gd name="connsiteY170" fmla="*/ 1381862 h 4373991"/>
              <a:gd name="connsiteX171" fmla="*/ 2577063 w 6292697"/>
              <a:gd name="connsiteY171" fmla="*/ 1575826 h 4373991"/>
              <a:gd name="connsiteX172" fmla="*/ 2743317 w 6292697"/>
              <a:gd name="connsiteY172" fmla="*/ 1866771 h 4373991"/>
              <a:gd name="connsiteX173" fmla="*/ 2881863 w 6292697"/>
              <a:gd name="connsiteY173" fmla="*/ 1963753 h 4373991"/>
              <a:gd name="connsiteX174" fmla="*/ 2840299 w 6292697"/>
              <a:gd name="connsiteY174" fmla="*/ 2019171 h 4373991"/>
              <a:gd name="connsiteX175" fmla="*/ 2466226 w 6292697"/>
              <a:gd name="connsiteY175" fmla="*/ 2282407 h 4373991"/>
              <a:gd name="connsiteX176" fmla="*/ 2424663 w 6292697"/>
              <a:gd name="connsiteY176" fmla="*/ 2337826 h 4373991"/>
              <a:gd name="connsiteX177" fmla="*/ 2258408 w 6292697"/>
              <a:gd name="connsiteY177" fmla="*/ 2323971 h 4373991"/>
              <a:gd name="connsiteX178" fmla="*/ 2092154 w 6292697"/>
              <a:gd name="connsiteY178" fmla="*/ 2157717 h 4373991"/>
              <a:gd name="connsiteX179" fmla="*/ 1690372 w 6292697"/>
              <a:gd name="connsiteY179" fmla="*/ 1894480 h 4373991"/>
              <a:gd name="connsiteX180" fmla="*/ 1440990 w 6292697"/>
              <a:gd name="connsiteY180" fmla="*/ 1243317 h 4373991"/>
              <a:gd name="connsiteX181" fmla="*/ 1482554 w 6292697"/>
              <a:gd name="connsiteY181" fmla="*/ 855389 h 4373991"/>
              <a:gd name="connsiteX182" fmla="*/ 1302445 w 6292697"/>
              <a:gd name="connsiteY182" fmla="*/ 730698 h 4373991"/>
              <a:gd name="connsiteX183" fmla="*/ 1357863 w 6292697"/>
              <a:gd name="connsiteY183" fmla="*/ 412044 h 4373991"/>
              <a:gd name="connsiteX184" fmla="*/ 1316299 w 6292697"/>
              <a:gd name="connsiteY184" fmla="*/ 259644 h 4373991"/>
              <a:gd name="connsiteX185" fmla="*/ 1219317 w 6292697"/>
              <a:gd name="connsiteY185" fmla="*/ 148807 h 4373991"/>
              <a:gd name="connsiteX186" fmla="*/ 1260881 w 6292697"/>
              <a:gd name="connsiteY186" fmla="*/ 10262 h 4373991"/>
              <a:gd name="connsiteX187" fmla="*/ 1219317 w 6292697"/>
              <a:gd name="connsiteY187" fmla="*/ 10262 h 4373991"/>
              <a:gd name="connsiteX188" fmla="*/ 401899 w 6292697"/>
              <a:gd name="connsiteY188" fmla="*/ 10262 h 437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6292697" h="4373991">
                <a:moveTo>
                  <a:pt x="401899" y="10262"/>
                </a:moveTo>
                <a:cubicBezTo>
                  <a:pt x="375344" y="61062"/>
                  <a:pt x="348790" y="111862"/>
                  <a:pt x="304917" y="134953"/>
                </a:cubicBezTo>
                <a:cubicBezTo>
                  <a:pt x="261044" y="158044"/>
                  <a:pt x="180226" y="153425"/>
                  <a:pt x="138663" y="148807"/>
                </a:cubicBezTo>
                <a:cubicBezTo>
                  <a:pt x="97100" y="144189"/>
                  <a:pt x="78627" y="95699"/>
                  <a:pt x="55536" y="107244"/>
                </a:cubicBezTo>
                <a:cubicBezTo>
                  <a:pt x="32445" y="118790"/>
                  <a:pt x="2426" y="169589"/>
                  <a:pt x="117" y="218080"/>
                </a:cubicBezTo>
                <a:cubicBezTo>
                  <a:pt x="-2192" y="266571"/>
                  <a:pt x="30135" y="361244"/>
                  <a:pt x="41681" y="398189"/>
                </a:cubicBezTo>
                <a:cubicBezTo>
                  <a:pt x="53226" y="435135"/>
                  <a:pt x="46299" y="439753"/>
                  <a:pt x="69390" y="439753"/>
                </a:cubicBezTo>
                <a:cubicBezTo>
                  <a:pt x="92481" y="439753"/>
                  <a:pt x="145590" y="391262"/>
                  <a:pt x="180226" y="398189"/>
                </a:cubicBezTo>
                <a:cubicBezTo>
                  <a:pt x="214862" y="405116"/>
                  <a:pt x="256426" y="444372"/>
                  <a:pt x="277208" y="481317"/>
                </a:cubicBezTo>
                <a:cubicBezTo>
                  <a:pt x="297990" y="518262"/>
                  <a:pt x="270281" y="587535"/>
                  <a:pt x="304917" y="619862"/>
                </a:cubicBezTo>
                <a:cubicBezTo>
                  <a:pt x="339553" y="652189"/>
                  <a:pt x="418063" y="677589"/>
                  <a:pt x="485026" y="675280"/>
                </a:cubicBezTo>
                <a:cubicBezTo>
                  <a:pt x="551989" y="672971"/>
                  <a:pt x="648972" y="575989"/>
                  <a:pt x="706699" y="606007"/>
                </a:cubicBezTo>
                <a:cubicBezTo>
                  <a:pt x="764426" y="636025"/>
                  <a:pt x="789826" y="765334"/>
                  <a:pt x="831390" y="855389"/>
                </a:cubicBezTo>
                <a:cubicBezTo>
                  <a:pt x="872954" y="945444"/>
                  <a:pt x="905281" y="1042426"/>
                  <a:pt x="956081" y="1146335"/>
                </a:cubicBezTo>
                <a:cubicBezTo>
                  <a:pt x="1006881" y="1250244"/>
                  <a:pt x="1115408" y="1409571"/>
                  <a:pt x="1136190" y="1478844"/>
                </a:cubicBezTo>
                <a:cubicBezTo>
                  <a:pt x="1156972" y="1548117"/>
                  <a:pt x="1101554" y="1534262"/>
                  <a:pt x="1080772" y="1561971"/>
                </a:cubicBezTo>
                <a:cubicBezTo>
                  <a:pt x="1059990" y="1589680"/>
                  <a:pt x="1029972" y="1608153"/>
                  <a:pt x="1011499" y="1645098"/>
                </a:cubicBezTo>
                <a:cubicBezTo>
                  <a:pt x="993026" y="1682043"/>
                  <a:pt x="972245" y="1751317"/>
                  <a:pt x="969936" y="1783644"/>
                </a:cubicBezTo>
                <a:cubicBezTo>
                  <a:pt x="967627" y="1815971"/>
                  <a:pt x="993027" y="1820589"/>
                  <a:pt x="997645" y="1839062"/>
                </a:cubicBezTo>
                <a:cubicBezTo>
                  <a:pt x="1002263" y="1857535"/>
                  <a:pt x="1006882" y="1878316"/>
                  <a:pt x="997645" y="1894480"/>
                </a:cubicBezTo>
                <a:cubicBezTo>
                  <a:pt x="988408" y="1910644"/>
                  <a:pt x="965317" y="1919880"/>
                  <a:pt x="942226" y="1936044"/>
                </a:cubicBezTo>
                <a:cubicBezTo>
                  <a:pt x="919135" y="1952208"/>
                  <a:pt x="884499" y="1970680"/>
                  <a:pt x="859099" y="1991462"/>
                </a:cubicBezTo>
                <a:cubicBezTo>
                  <a:pt x="833699" y="2012244"/>
                  <a:pt x="775971" y="2044571"/>
                  <a:pt x="789826" y="2060735"/>
                </a:cubicBezTo>
                <a:cubicBezTo>
                  <a:pt x="803681" y="2076899"/>
                  <a:pt x="898353" y="2076899"/>
                  <a:pt x="942226" y="2088444"/>
                </a:cubicBezTo>
                <a:cubicBezTo>
                  <a:pt x="986099" y="2099989"/>
                  <a:pt x="1027663" y="2120771"/>
                  <a:pt x="1053063" y="2130007"/>
                </a:cubicBezTo>
                <a:cubicBezTo>
                  <a:pt x="1078463" y="2139243"/>
                  <a:pt x="1090008" y="2157716"/>
                  <a:pt x="1094626" y="2143862"/>
                </a:cubicBezTo>
                <a:cubicBezTo>
                  <a:pt x="1099244" y="2130008"/>
                  <a:pt x="1073845" y="2097680"/>
                  <a:pt x="1080772" y="2046880"/>
                </a:cubicBezTo>
                <a:cubicBezTo>
                  <a:pt x="1087699" y="1996080"/>
                  <a:pt x="1120026" y="1880626"/>
                  <a:pt x="1136190" y="1839062"/>
                </a:cubicBezTo>
                <a:cubicBezTo>
                  <a:pt x="1152354" y="1797498"/>
                  <a:pt x="1133881" y="1767480"/>
                  <a:pt x="1177754" y="1797498"/>
                </a:cubicBezTo>
                <a:cubicBezTo>
                  <a:pt x="1221627" y="1827516"/>
                  <a:pt x="1307062" y="1954516"/>
                  <a:pt x="1399426" y="2019171"/>
                </a:cubicBezTo>
                <a:cubicBezTo>
                  <a:pt x="1491790" y="2083826"/>
                  <a:pt x="1634954" y="2127699"/>
                  <a:pt x="1731936" y="2185426"/>
                </a:cubicBezTo>
                <a:cubicBezTo>
                  <a:pt x="1828918" y="2243153"/>
                  <a:pt x="1928208" y="2307808"/>
                  <a:pt x="1981317" y="2365535"/>
                </a:cubicBezTo>
                <a:cubicBezTo>
                  <a:pt x="2034426" y="2423262"/>
                  <a:pt x="2029808" y="2497153"/>
                  <a:pt x="2050590" y="2531789"/>
                </a:cubicBezTo>
                <a:cubicBezTo>
                  <a:pt x="2071372" y="2566425"/>
                  <a:pt x="2080608" y="2566426"/>
                  <a:pt x="2106008" y="2573353"/>
                </a:cubicBezTo>
                <a:cubicBezTo>
                  <a:pt x="2131408" y="2580280"/>
                  <a:pt x="2168354" y="2568735"/>
                  <a:pt x="2202990" y="2573353"/>
                </a:cubicBezTo>
                <a:cubicBezTo>
                  <a:pt x="2237626" y="2577971"/>
                  <a:pt x="2265335" y="2571044"/>
                  <a:pt x="2313826" y="2601062"/>
                </a:cubicBezTo>
                <a:cubicBezTo>
                  <a:pt x="2362317" y="2631080"/>
                  <a:pt x="2440827" y="2716517"/>
                  <a:pt x="2493936" y="2753462"/>
                </a:cubicBezTo>
                <a:cubicBezTo>
                  <a:pt x="2547045" y="2790407"/>
                  <a:pt x="2556281" y="2778862"/>
                  <a:pt x="2632481" y="2822735"/>
                </a:cubicBezTo>
                <a:cubicBezTo>
                  <a:pt x="2708681" y="2866608"/>
                  <a:pt x="2868009" y="2986680"/>
                  <a:pt x="2951136" y="3016698"/>
                </a:cubicBezTo>
                <a:cubicBezTo>
                  <a:pt x="3034263" y="3046716"/>
                  <a:pt x="3098918" y="3019007"/>
                  <a:pt x="3131245" y="3002844"/>
                </a:cubicBezTo>
                <a:cubicBezTo>
                  <a:pt x="3163572" y="2986681"/>
                  <a:pt x="3172808" y="2952044"/>
                  <a:pt x="3145099" y="2919717"/>
                </a:cubicBezTo>
                <a:cubicBezTo>
                  <a:pt x="3117390" y="2887390"/>
                  <a:pt x="2964990" y="2808880"/>
                  <a:pt x="2964990" y="2808880"/>
                </a:cubicBezTo>
                <a:cubicBezTo>
                  <a:pt x="2888790" y="2762698"/>
                  <a:pt x="2747935" y="2684190"/>
                  <a:pt x="2687899" y="2642626"/>
                </a:cubicBezTo>
                <a:cubicBezTo>
                  <a:pt x="2627863" y="2601062"/>
                  <a:pt x="2600154" y="2607989"/>
                  <a:pt x="2604772" y="2559498"/>
                </a:cubicBezTo>
                <a:cubicBezTo>
                  <a:pt x="2609390" y="2511007"/>
                  <a:pt x="2655572" y="2430189"/>
                  <a:pt x="2715608" y="2351680"/>
                </a:cubicBezTo>
                <a:cubicBezTo>
                  <a:pt x="2775644" y="2273171"/>
                  <a:pt x="2909572" y="2141553"/>
                  <a:pt x="2964990" y="2088444"/>
                </a:cubicBezTo>
                <a:cubicBezTo>
                  <a:pt x="3020408" y="2035335"/>
                  <a:pt x="3011172" y="1998390"/>
                  <a:pt x="3048117" y="2033026"/>
                </a:cubicBezTo>
                <a:cubicBezTo>
                  <a:pt x="3085063" y="2067662"/>
                  <a:pt x="3145099" y="2236226"/>
                  <a:pt x="3186663" y="2296262"/>
                </a:cubicBezTo>
                <a:cubicBezTo>
                  <a:pt x="3228227" y="2356298"/>
                  <a:pt x="3255935" y="2377080"/>
                  <a:pt x="3297499" y="2393244"/>
                </a:cubicBezTo>
                <a:cubicBezTo>
                  <a:pt x="3339063" y="2409408"/>
                  <a:pt x="3385245" y="2365535"/>
                  <a:pt x="3436045" y="2393244"/>
                </a:cubicBezTo>
                <a:cubicBezTo>
                  <a:pt x="3486845" y="2420953"/>
                  <a:pt x="3574590" y="2494844"/>
                  <a:pt x="3602299" y="2559498"/>
                </a:cubicBezTo>
                <a:cubicBezTo>
                  <a:pt x="3630008" y="2624153"/>
                  <a:pt x="3572281" y="2748844"/>
                  <a:pt x="3602299" y="2781171"/>
                </a:cubicBezTo>
                <a:cubicBezTo>
                  <a:pt x="3632317" y="2813498"/>
                  <a:pt x="3722372" y="2741917"/>
                  <a:pt x="3782408" y="2753462"/>
                </a:cubicBezTo>
                <a:cubicBezTo>
                  <a:pt x="3842444" y="2765007"/>
                  <a:pt x="3918644" y="2799644"/>
                  <a:pt x="3962517" y="2850444"/>
                </a:cubicBezTo>
                <a:cubicBezTo>
                  <a:pt x="4006390" y="2901244"/>
                  <a:pt x="4017936" y="2975135"/>
                  <a:pt x="4045645" y="3058262"/>
                </a:cubicBezTo>
                <a:cubicBezTo>
                  <a:pt x="4073354" y="3141389"/>
                  <a:pt x="4087209" y="3284553"/>
                  <a:pt x="4128772" y="3349207"/>
                </a:cubicBezTo>
                <a:cubicBezTo>
                  <a:pt x="4170335" y="3413861"/>
                  <a:pt x="4251153" y="3439262"/>
                  <a:pt x="4295026" y="3446189"/>
                </a:cubicBezTo>
                <a:cubicBezTo>
                  <a:pt x="4338899" y="3453116"/>
                  <a:pt x="4375844" y="3423098"/>
                  <a:pt x="4392008" y="3390771"/>
                </a:cubicBezTo>
                <a:cubicBezTo>
                  <a:pt x="4408172" y="3358444"/>
                  <a:pt x="4373535" y="3309953"/>
                  <a:pt x="4392008" y="3252226"/>
                </a:cubicBezTo>
                <a:cubicBezTo>
                  <a:pt x="4410481" y="3194499"/>
                  <a:pt x="4514390" y="3129844"/>
                  <a:pt x="4502845" y="3044407"/>
                </a:cubicBezTo>
                <a:cubicBezTo>
                  <a:pt x="4491300" y="2958971"/>
                  <a:pt x="4375845" y="2815807"/>
                  <a:pt x="4322736" y="2739607"/>
                </a:cubicBezTo>
                <a:cubicBezTo>
                  <a:pt x="4269627" y="2663407"/>
                  <a:pt x="4195735" y="2621843"/>
                  <a:pt x="4184190" y="2587207"/>
                </a:cubicBezTo>
                <a:cubicBezTo>
                  <a:pt x="4172645" y="2552571"/>
                  <a:pt x="4228063" y="2561807"/>
                  <a:pt x="4253463" y="2531789"/>
                </a:cubicBezTo>
                <a:cubicBezTo>
                  <a:pt x="4278863" y="2501771"/>
                  <a:pt x="4355063" y="2432498"/>
                  <a:pt x="4336590" y="2407098"/>
                </a:cubicBezTo>
                <a:cubicBezTo>
                  <a:pt x="4318117" y="2381698"/>
                  <a:pt x="4198044" y="2379389"/>
                  <a:pt x="4142626" y="2379389"/>
                </a:cubicBezTo>
                <a:cubicBezTo>
                  <a:pt x="4087208" y="2379389"/>
                  <a:pt x="4034099" y="2393243"/>
                  <a:pt x="4004081" y="2407098"/>
                </a:cubicBezTo>
                <a:cubicBezTo>
                  <a:pt x="3974063" y="2420953"/>
                  <a:pt x="4006390" y="2483299"/>
                  <a:pt x="3962517" y="2462517"/>
                </a:cubicBezTo>
                <a:cubicBezTo>
                  <a:pt x="3918644" y="2441735"/>
                  <a:pt x="3821663" y="2363225"/>
                  <a:pt x="3740845" y="2282407"/>
                </a:cubicBezTo>
                <a:cubicBezTo>
                  <a:pt x="3660027" y="2201589"/>
                  <a:pt x="3556117" y="2049189"/>
                  <a:pt x="3477608" y="1977607"/>
                </a:cubicBezTo>
                <a:cubicBezTo>
                  <a:pt x="3399099" y="1906025"/>
                  <a:pt x="3364463" y="1926808"/>
                  <a:pt x="3269790" y="1852917"/>
                </a:cubicBezTo>
                <a:cubicBezTo>
                  <a:pt x="3175117" y="1779026"/>
                  <a:pt x="2976536" y="1601226"/>
                  <a:pt x="2909572" y="1534262"/>
                </a:cubicBezTo>
                <a:cubicBezTo>
                  <a:pt x="2842608" y="1467298"/>
                  <a:pt x="2856462" y="1476535"/>
                  <a:pt x="2868008" y="1451135"/>
                </a:cubicBezTo>
                <a:cubicBezTo>
                  <a:pt x="2879554" y="1425735"/>
                  <a:pt x="2932663" y="1368008"/>
                  <a:pt x="2978845" y="1381862"/>
                </a:cubicBezTo>
                <a:cubicBezTo>
                  <a:pt x="3025027" y="1395716"/>
                  <a:pt x="3078135" y="1495007"/>
                  <a:pt x="3145099" y="1534262"/>
                </a:cubicBezTo>
                <a:cubicBezTo>
                  <a:pt x="3212063" y="1573517"/>
                  <a:pt x="3292881" y="1580444"/>
                  <a:pt x="3380626" y="1617389"/>
                </a:cubicBezTo>
                <a:cubicBezTo>
                  <a:pt x="3468372" y="1654335"/>
                  <a:pt x="3639245" y="1725917"/>
                  <a:pt x="3671572" y="1755935"/>
                </a:cubicBezTo>
                <a:cubicBezTo>
                  <a:pt x="3703899" y="1785953"/>
                  <a:pt x="3590754" y="1776716"/>
                  <a:pt x="3574590" y="1797498"/>
                </a:cubicBezTo>
                <a:cubicBezTo>
                  <a:pt x="3558426" y="1818280"/>
                  <a:pt x="3560736" y="1859844"/>
                  <a:pt x="3574590" y="1880626"/>
                </a:cubicBezTo>
                <a:cubicBezTo>
                  <a:pt x="3588444" y="1901408"/>
                  <a:pt x="3618463" y="1963753"/>
                  <a:pt x="3657717" y="1922189"/>
                </a:cubicBezTo>
                <a:cubicBezTo>
                  <a:pt x="3696971" y="1880625"/>
                  <a:pt x="3773172" y="1684353"/>
                  <a:pt x="3810117" y="1631244"/>
                </a:cubicBezTo>
                <a:cubicBezTo>
                  <a:pt x="3847063" y="1578135"/>
                  <a:pt x="3828590" y="1605844"/>
                  <a:pt x="3879390" y="1603535"/>
                </a:cubicBezTo>
                <a:cubicBezTo>
                  <a:pt x="3930190" y="1601226"/>
                  <a:pt x="4047953" y="1605844"/>
                  <a:pt x="4114917" y="1617389"/>
                </a:cubicBezTo>
                <a:cubicBezTo>
                  <a:pt x="4181881" y="1628934"/>
                  <a:pt x="4281172" y="1672807"/>
                  <a:pt x="4281172" y="1672807"/>
                </a:cubicBezTo>
                <a:cubicBezTo>
                  <a:pt x="4329663" y="1688971"/>
                  <a:pt x="4368918" y="1679735"/>
                  <a:pt x="4405863" y="1714371"/>
                </a:cubicBezTo>
                <a:cubicBezTo>
                  <a:pt x="4442808" y="1749007"/>
                  <a:pt x="4484372" y="1815971"/>
                  <a:pt x="4502845" y="1880626"/>
                </a:cubicBezTo>
                <a:cubicBezTo>
                  <a:pt x="4521318" y="1945281"/>
                  <a:pt x="4521317" y="2037644"/>
                  <a:pt x="4516699" y="2102298"/>
                </a:cubicBezTo>
                <a:cubicBezTo>
                  <a:pt x="4512081" y="2166953"/>
                  <a:pt x="4488991" y="2231608"/>
                  <a:pt x="4475136" y="2268553"/>
                </a:cubicBezTo>
                <a:cubicBezTo>
                  <a:pt x="4461282" y="2305499"/>
                  <a:pt x="4428954" y="2312426"/>
                  <a:pt x="4433572" y="2323971"/>
                </a:cubicBezTo>
                <a:cubicBezTo>
                  <a:pt x="4438190" y="2335517"/>
                  <a:pt x="4475136" y="2353990"/>
                  <a:pt x="4502845" y="2337826"/>
                </a:cubicBezTo>
                <a:cubicBezTo>
                  <a:pt x="4530554" y="2321662"/>
                  <a:pt x="4572117" y="2275480"/>
                  <a:pt x="4599826" y="2226989"/>
                </a:cubicBezTo>
                <a:cubicBezTo>
                  <a:pt x="4627535" y="2178498"/>
                  <a:pt x="4669099" y="2097680"/>
                  <a:pt x="4669099" y="2046880"/>
                </a:cubicBezTo>
                <a:cubicBezTo>
                  <a:pt x="4669099" y="1996080"/>
                  <a:pt x="4604444" y="1968371"/>
                  <a:pt x="4599826" y="1922189"/>
                </a:cubicBezTo>
                <a:cubicBezTo>
                  <a:pt x="4595208" y="1876007"/>
                  <a:pt x="4613681" y="1792880"/>
                  <a:pt x="4641390" y="1769789"/>
                </a:cubicBezTo>
                <a:cubicBezTo>
                  <a:pt x="4669099" y="1746698"/>
                  <a:pt x="4733754" y="1781335"/>
                  <a:pt x="4766081" y="1783644"/>
                </a:cubicBezTo>
                <a:cubicBezTo>
                  <a:pt x="4798408" y="1785953"/>
                  <a:pt x="4791481" y="1836753"/>
                  <a:pt x="4835354" y="1783644"/>
                </a:cubicBezTo>
                <a:cubicBezTo>
                  <a:pt x="4879227" y="1730535"/>
                  <a:pt x="4973899" y="1541189"/>
                  <a:pt x="5029317" y="1464989"/>
                </a:cubicBezTo>
                <a:cubicBezTo>
                  <a:pt x="5084735" y="1388789"/>
                  <a:pt x="5100899" y="1344917"/>
                  <a:pt x="5167863" y="1326444"/>
                </a:cubicBezTo>
                <a:cubicBezTo>
                  <a:pt x="5234827" y="1307971"/>
                  <a:pt x="5384917" y="1321826"/>
                  <a:pt x="5431099" y="1354153"/>
                </a:cubicBezTo>
                <a:cubicBezTo>
                  <a:pt x="5477281" y="1386480"/>
                  <a:pt x="5454190" y="1462680"/>
                  <a:pt x="5444954" y="1520407"/>
                </a:cubicBezTo>
                <a:cubicBezTo>
                  <a:pt x="5435718" y="1578134"/>
                  <a:pt x="5375681" y="1633553"/>
                  <a:pt x="5375681" y="1700517"/>
                </a:cubicBezTo>
                <a:cubicBezTo>
                  <a:pt x="5375681" y="1767481"/>
                  <a:pt x="5428790" y="1839062"/>
                  <a:pt x="5444954" y="1922189"/>
                </a:cubicBezTo>
                <a:cubicBezTo>
                  <a:pt x="5461118" y="2005316"/>
                  <a:pt x="5461118" y="2123080"/>
                  <a:pt x="5472663" y="2199280"/>
                </a:cubicBezTo>
                <a:cubicBezTo>
                  <a:pt x="5484208" y="2275480"/>
                  <a:pt x="5511917" y="2340134"/>
                  <a:pt x="5514226" y="2379389"/>
                </a:cubicBezTo>
                <a:cubicBezTo>
                  <a:pt x="5516535" y="2418644"/>
                  <a:pt x="5521153" y="2400171"/>
                  <a:pt x="5486517" y="2434807"/>
                </a:cubicBezTo>
                <a:cubicBezTo>
                  <a:pt x="5451881" y="2469443"/>
                  <a:pt x="5306408" y="2587207"/>
                  <a:pt x="5306408" y="2587207"/>
                </a:cubicBezTo>
                <a:cubicBezTo>
                  <a:pt x="5260226" y="2626462"/>
                  <a:pt x="5234826" y="2642626"/>
                  <a:pt x="5209426" y="2670335"/>
                </a:cubicBezTo>
                <a:cubicBezTo>
                  <a:pt x="5184026" y="2698044"/>
                  <a:pt x="5170172" y="2704971"/>
                  <a:pt x="5154008" y="2753462"/>
                </a:cubicBezTo>
                <a:cubicBezTo>
                  <a:pt x="5137844" y="2801953"/>
                  <a:pt x="5128609" y="2910480"/>
                  <a:pt x="5112445" y="2961280"/>
                </a:cubicBezTo>
                <a:cubicBezTo>
                  <a:pt x="5096281" y="3012080"/>
                  <a:pt x="5066262" y="3016698"/>
                  <a:pt x="5057026" y="3058262"/>
                </a:cubicBezTo>
                <a:cubicBezTo>
                  <a:pt x="5047790" y="3099826"/>
                  <a:pt x="5077808" y="3164480"/>
                  <a:pt x="5057026" y="3210662"/>
                </a:cubicBezTo>
                <a:cubicBezTo>
                  <a:pt x="5036244" y="3256844"/>
                  <a:pt x="4932336" y="3335353"/>
                  <a:pt x="4932336" y="3335353"/>
                </a:cubicBezTo>
                <a:cubicBezTo>
                  <a:pt x="4904627" y="3363062"/>
                  <a:pt x="4897699" y="3363063"/>
                  <a:pt x="4890772" y="3376917"/>
                </a:cubicBezTo>
                <a:cubicBezTo>
                  <a:pt x="4883845" y="3390771"/>
                  <a:pt x="4886154" y="3388462"/>
                  <a:pt x="4890772" y="3418480"/>
                </a:cubicBezTo>
                <a:cubicBezTo>
                  <a:pt x="4895390" y="3448498"/>
                  <a:pt x="4895390" y="3524699"/>
                  <a:pt x="4918481" y="3557026"/>
                </a:cubicBezTo>
                <a:cubicBezTo>
                  <a:pt x="4941572" y="3589353"/>
                  <a:pt x="4985444" y="3582426"/>
                  <a:pt x="5029317" y="3612444"/>
                </a:cubicBezTo>
                <a:cubicBezTo>
                  <a:pt x="5073190" y="3642462"/>
                  <a:pt x="5154008" y="3695571"/>
                  <a:pt x="5181717" y="3737135"/>
                </a:cubicBezTo>
                <a:cubicBezTo>
                  <a:pt x="5209426" y="3778699"/>
                  <a:pt x="5156317" y="3822572"/>
                  <a:pt x="5195572" y="3861826"/>
                </a:cubicBezTo>
                <a:cubicBezTo>
                  <a:pt x="5234827" y="3901080"/>
                  <a:pt x="5354899" y="3956498"/>
                  <a:pt x="5417245" y="3972662"/>
                </a:cubicBezTo>
                <a:cubicBezTo>
                  <a:pt x="5479591" y="3988826"/>
                  <a:pt x="5504991" y="3954189"/>
                  <a:pt x="5569645" y="3958807"/>
                </a:cubicBezTo>
                <a:cubicBezTo>
                  <a:pt x="5634300" y="3963425"/>
                  <a:pt x="5772845" y="3986516"/>
                  <a:pt x="5805172" y="4000371"/>
                </a:cubicBezTo>
                <a:cubicBezTo>
                  <a:pt x="5837499" y="4014226"/>
                  <a:pt x="5786699" y="4032699"/>
                  <a:pt x="5763608" y="4041935"/>
                </a:cubicBezTo>
                <a:cubicBezTo>
                  <a:pt x="5740517" y="4051171"/>
                  <a:pt x="5694335" y="4053480"/>
                  <a:pt x="5666626" y="4055789"/>
                </a:cubicBezTo>
                <a:cubicBezTo>
                  <a:pt x="5638917" y="4058098"/>
                  <a:pt x="5615826" y="4048862"/>
                  <a:pt x="5597354" y="4055789"/>
                </a:cubicBezTo>
                <a:cubicBezTo>
                  <a:pt x="5578882" y="4062716"/>
                  <a:pt x="5560408" y="4076571"/>
                  <a:pt x="5555790" y="4097353"/>
                </a:cubicBezTo>
                <a:cubicBezTo>
                  <a:pt x="5551172" y="4118135"/>
                  <a:pt x="5546554" y="4173553"/>
                  <a:pt x="5569645" y="4180480"/>
                </a:cubicBezTo>
                <a:cubicBezTo>
                  <a:pt x="5592736" y="4187407"/>
                  <a:pt x="5645845" y="4131990"/>
                  <a:pt x="5694336" y="4138917"/>
                </a:cubicBezTo>
                <a:cubicBezTo>
                  <a:pt x="5742827" y="4145844"/>
                  <a:pt x="5789008" y="4185099"/>
                  <a:pt x="5860590" y="4222044"/>
                </a:cubicBezTo>
                <a:cubicBezTo>
                  <a:pt x="5932172" y="4258989"/>
                  <a:pt x="6123826" y="4360589"/>
                  <a:pt x="6123826" y="4360589"/>
                </a:cubicBezTo>
                <a:lnTo>
                  <a:pt x="6123826" y="4360589"/>
                </a:lnTo>
                <a:cubicBezTo>
                  <a:pt x="6149226" y="4353662"/>
                  <a:pt x="6248517" y="4416008"/>
                  <a:pt x="6276226" y="4319026"/>
                </a:cubicBezTo>
                <a:cubicBezTo>
                  <a:pt x="6303935" y="4222044"/>
                  <a:pt x="6287772" y="3871062"/>
                  <a:pt x="6290081" y="3778698"/>
                </a:cubicBezTo>
                <a:cubicBezTo>
                  <a:pt x="6292390" y="3686334"/>
                  <a:pt x="6292390" y="3767153"/>
                  <a:pt x="6290081" y="3764844"/>
                </a:cubicBezTo>
                <a:cubicBezTo>
                  <a:pt x="6287772" y="3762535"/>
                  <a:pt x="6294699" y="3769462"/>
                  <a:pt x="6276226" y="3764844"/>
                </a:cubicBezTo>
                <a:cubicBezTo>
                  <a:pt x="6257753" y="3760226"/>
                  <a:pt x="6179245" y="3737135"/>
                  <a:pt x="6179245" y="3737135"/>
                </a:cubicBezTo>
                <a:cubicBezTo>
                  <a:pt x="6012991" y="3674790"/>
                  <a:pt x="5417245" y="3476207"/>
                  <a:pt x="5278699" y="3390771"/>
                </a:cubicBezTo>
                <a:cubicBezTo>
                  <a:pt x="5140154" y="3305335"/>
                  <a:pt x="5322572" y="3286862"/>
                  <a:pt x="5347972" y="3224517"/>
                </a:cubicBezTo>
                <a:cubicBezTo>
                  <a:pt x="5373372" y="3162172"/>
                  <a:pt x="5354899" y="3058262"/>
                  <a:pt x="5431099" y="3016698"/>
                </a:cubicBezTo>
                <a:cubicBezTo>
                  <a:pt x="5507299" y="2975134"/>
                  <a:pt x="5717426" y="3002844"/>
                  <a:pt x="5805172" y="2975135"/>
                </a:cubicBezTo>
                <a:cubicBezTo>
                  <a:pt x="5892918" y="2947426"/>
                  <a:pt x="5888299" y="2894317"/>
                  <a:pt x="5957572" y="2850444"/>
                </a:cubicBezTo>
                <a:cubicBezTo>
                  <a:pt x="6026845" y="2806571"/>
                  <a:pt x="6167699" y="2746534"/>
                  <a:pt x="6220808" y="2711898"/>
                </a:cubicBezTo>
                <a:cubicBezTo>
                  <a:pt x="6273917" y="2677262"/>
                  <a:pt x="6269299" y="2677262"/>
                  <a:pt x="6276226" y="2642626"/>
                </a:cubicBezTo>
                <a:cubicBezTo>
                  <a:pt x="6283153" y="2607990"/>
                  <a:pt x="6262372" y="2564116"/>
                  <a:pt x="6262372" y="2504080"/>
                </a:cubicBezTo>
                <a:cubicBezTo>
                  <a:pt x="6262372" y="2444044"/>
                  <a:pt x="6283153" y="2323971"/>
                  <a:pt x="6276226" y="2282407"/>
                </a:cubicBezTo>
                <a:cubicBezTo>
                  <a:pt x="6269299" y="2240843"/>
                  <a:pt x="6278535" y="2280098"/>
                  <a:pt x="6220808" y="2254698"/>
                </a:cubicBezTo>
                <a:cubicBezTo>
                  <a:pt x="6163081" y="2229298"/>
                  <a:pt x="6003754" y="2148480"/>
                  <a:pt x="5929863" y="2130007"/>
                </a:cubicBezTo>
                <a:cubicBezTo>
                  <a:pt x="5855972" y="2111534"/>
                  <a:pt x="5809790" y="2146171"/>
                  <a:pt x="5777463" y="2143862"/>
                </a:cubicBezTo>
                <a:cubicBezTo>
                  <a:pt x="5745136" y="2141553"/>
                  <a:pt x="5768226" y="2166953"/>
                  <a:pt x="5735899" y="2116153"/>
                </a:cubicBezTo>
                <a:cubicBezTo>
                  <a:pt x="5703572" y="2065353"/>
                  <a:pt x="5611208" y="1906026"/>
                  <a:pt x="5583499" y="1839062"/>
                </a:cubicBezTo>
                <a:cubicBezTo>
                  <a:pt x="5555790" y="1772098"/>
                  <a:pt x="5565027" y="1781335"/>
                  <a:pt x="5569645" y="1714371"/>
                </a:cubicBezTo>
                <a:cubicBezTo>
                  <a:pt x="5574263" y="1647407"/>
                  <a:pt x="5627372" y="1536571"/>
                  <a:pt x="5611208" y="1437280"/>
                </a:cubicBezTo>
                <a:cubicBezTo>
                  <a:pt x="5595044" y="1337989"/>
                  <a:pt x="5516536" y="1178662"/>
                  <a:pt x="5472663" y="1118626"/>
                </a:cubicBezTo>
                <a:cubicBezTo>
                  <a:pt x="5428790" y="1058590"/>
                  <a:pt x="5433408" y="1072444"/>
                  <a:pt x="5347972" y="1077062"/>
                </a:cubicBezTo>
                <a:cubicBezTo>
                  <a:pt x="5262536" y="1081680"/>
                  <a:pt x="5087045" y="1127862"/>
                  <a:pt x="4960045" y="1146335"/>
                </a:cubicBezTo>
                <a:cubicBezTo>
                  <a:pt x="4833045" y="1164808"/>
                  <a:pt x="4687572" y="1162498"/>
                  <a:pt x="4585972" y="1187898"/>
                </a:cubicBezTo>
                <a:cubicBezTo>
                  <a:pt x="4484372" y="1213298"/>
                  <a:pt x="4410481" y="1291808"/>
                  <a:pt x="4350445" y="1298735"/>
                </a:cubicBezTo>
                <a:cubicBezTo>
                  <a:pt x="4290409" y="1305662"/>
                  <a:pt x="4271936" y="1266408"/>
                  <a:pt x="4225754" y="1229462"/>
                </a:cubicBezTo>
                <a:cubicBezTo>
                  <a:pt x="4179572" y="1192517"/>
                  <a:pt x="4133390" y="1093226"/>
                  <a:pt x="4073354" y="1077062"/>
                </a:cubicBezTo>
                <a:cubicBezTo>
                  <a:pt x="4013318" y="1060898"/>
                  <a:pt x="3932500" y="1123244"/>
                  <a:pt x="3865536" y="1132480"/>
                </a:cubicBezTo>
                <a:cubicBezTo>
                  <a:pt x="3798572" y="1141716"/>
                  <a:pt x="3736227" y="1134789"/>
                  <a:pt x="3671572" y="1132480"/>
                </a:cubicBezTo>
                <a:cubicBezTo>
                  <a:pt x="3606917" y="1130171"/>
                  <a:pt x="3528408" y="1114008"/>
                  <a:pt x="3477608" y="1118626"/>
                </a:cubicBezTo>
                <a:cubicBezTo>
                  <a:pt x="3426808" y="1123244"/>
                  <a:pt x="3415263" y="1185589"/>
                  <a:pt x="3366772" y="1160189"/>
                </a:cubicBezTo>
                <a:cubicBezTo>
                  <a:pt x="3318281" y="1134789"/>
                  <a:pt x="3186663" y="966226"/>
                  <a:pt x="3186663" y="966226"/>
                </a:cubicBezTo>
                <a:cubicBezTo>
                  <a:pt x="3122009" y="896953"/>
                  <a:pt x="3038881" y="781498"/>
                  <a:pt x="2978845" y="744553"/>
                </a:cubicBezTo>
                <a:cubicBezTo>
                  <a:pt x="2918809" y="707608"/>
                  <a:pt x="2898027" y="719153"/>
                  <a:pt x="2826445" y="744553"/>
                </a:cubicBezTo>
                <a:cubicBezTo>
                  <a:pt x="2754863" y="769953"/>
                  <a:pt x="2644027" y="885408"/>
                  <a:pt x="2549354" y="896953"/>
                </a:cubicBezTo>
                <a:cubicBezTo>
                  <a:pt x="2454681" y="908499"/>
                  <a:pt x="2339226" y="857699"/>
                  <a:pt x="2258408" y="813826"/>
                </a:cubicBezTo>
                <a:cubicBezTo>
                  <a:pt x="2177590" y="769953"/>
                  <a:pt x="2115245" y="663735"/>
                  <a:pt x="2064445" y="633717"/>
                </a:cubicBezTo>
                <a:cubicBezTo>
                  <a:pt x="2013645" y="603699"/>
                  <a:pt x="1979008" y="610626"/>
                  <a:pt x="1953608" y="633717"/>
                </a:cubicBezTo>
                <a:cubicBezTo>
                  <a:pt x="1928208" y="656808"/>
                  <a:pt x="1902809" y="698371"/>
                  <a:pt x="1912045" y="772262"/>
                </a:cubicBezTo>
                <a:cubicBezTo>
                  <a:pt x="1921281" y="846153"/>
                  <a:pt x="1948990" y="975462"/>
                  <a:pt x="2009026" y="1077062"/>
                </a:cubicBezTo>
                <a:cubicBezTo>
                  <a:pt x="2069062" y="1178662"/>
                  <a:pt x="2177590" y="1298735"/>
                  <a:pt x="2272263" y="1381862"/>
                </a:cubicBezTo>
                <a:cubicBezTo>
                  <a:pt x="2366936" y="1464989"/>
                  <a:pt x="2498554" y="1495008"/>
                  <a:pt x="2577063" y="1575826"/>
                </a:cubicBezTo>
                <a:cubicBezTo>
                  <a:pt x="2655572" y="1656644"/>
                  <a:pt x="2692517" y="1802117"/>
                  <a:pt x="2743317" y="1866771"/>
                </a:cubicBezTo>
                <a:cubicBezTo>
                  <a:pt x="2794117" y="1931425"/>
                  <a:pt x="2865699" y="1938353"/>
                  <a:pt x="2881863" y="1963753"/>
                </a:cubicBezTo>
                <a:cubicBezTo>
                  <a:pt x="2898027" y="1989153"/>
                  <a:pt x="2909572" y="1966062"/>
                  <a:pt x="2840299" y="2019171"/>
                </a:cubicBezTo>
                <a:cubicBezTo>
                  <a:pt x="2771026" y="2072280"/>
                  <a:pt x="2535499" y="2229298"/>
                  <a:pt x="2466226" y="2282407"/>
                </a:cubicBezTo>
                <a:cubicBezTo>
                  <a:pt x="2396953" y="2335516"/>
                  <a:pt x="2459299" y="2330899"/>
                  <a:pt x="2424663" y="2337826"/>
                </a:cubicBezTo>
                <a:cubicBezTo>
                  <a:pt x="2390027" y="2344753"/>
                  <a:pt x="2313826" y="2353989"/>
                  <a:pt x="2258408" y="2323971"/>
                </a:cubicBezTo>
                <a:cubicBezTo>
                  <a:pt x="2202990" y="2293953"/>
                  <a:pt x="2186827" y="2229299"/>
                  <a:pt x="2092154" y="2157717"/>
                </a:cubicBezTo>
                <a:cubicBezTo>
                  <a:pt x="1997481" y="2086135"/>
                  <a:pt x="1798899" y="2046880"/>
                  <a:pt x="1690372" y="1894480"/>
                </a:cubicBezTo>
                <a:cubicBezTo>
                  <a:pt x="1581845" y="1742080"/>
                  <a:pt x="1475626" y="1416499"/>
                  <a:pt x="1440990" y="1243317"/>
                </a:cubicBezTo>
                <a:cubicBezTo>
                  <a:pt x="1406354" y="1070135"/>
                  <a:pt x="1505645" y="940826"/>
                  <a:pt x="1482554" y="855389"/>
                </a:cubicBezTo>
                <a:cubicBezTo>
                  <a:pt x="1459463" y="769953"/>
                  <a:pt x="1323227" y="804589"/>
                  <a:pt x="1302445" y="730698"/>
                </a:cubicBezTo>
                <a:cubicBezTo>
                  <a:pt x="1281663" y="656807"/>
                  <a:pt x="1355554" y="490553"/>
                  <a:pt x="1357863" y="412044"/>
                </a:cubicBezTo>
                <a:cubicBezTo>
                  <a:pt x="1360172" y="333535"/>
                  <a:pt x="1339390" y="303517"/>
                  <a:pt x="1316299" y="259644"/>
                </a:cubicBezTo>
                <a:cubicBezTo>
                  <a:pt x="1293208" y="215771"/>
                  <a:pt x="1228553" y="190371"/>
                  <a:pt x="1219317" y="148807"/>
                </a:cubicBezTo>
                <a:cubicBezTo>
                  <a:pt x="1210081" y="107243"/>
                  <a:pt x="1260881" y="33353"/>
                  <a:pt x="1260881" y="10262"/>
                </a:cubicBezTo>
                <a:cubicBezTo>
                  <a:pt x="1260881" y="-12829"/>
                  <a:pt x="1219317" y="10262"/>
                  <a:pt x="1219317" y="10262"/>
                </a:cubicBezTo>
                <a:lnTo>
                  <a:pt x="401899" y="10262"/>
                </a:lnTo>
                <a:close/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/>
          <p:cNvSpPr/>
          <p:nvPr/>
        </p:nvSpPr>
        <p:spPr>
          <a:xfrm>
            <a:off x="1398302" y="3962400"/>
            <a:ext cx="5030417" cy="2611972"/>
          </a:xfrm>
          <a:custGeom>
            <a:avLst/>
            <a:gdLst>
              <a:gd name="connsiteX0" fmla="*/ 1053953 w 5030417"/>
              <a:gd name="connsiteY0" fmla="*/ 13855 h 2611972"/>
              <a:gd name="connsiteX1" fmla="*/ 1150934 w 5030417"/>
              <a:gd name="connsiteY1" fmla="*/ 27709 h 2611972"/>
              <a:gd name="connsiteX2" fmla="*/ 1386462 w 5030417"/>
              <a:gd name="connsiteY2" fmla="*/ 138545 h 2611972"/>
              <a:gd name="connsiteX3" fmla="*/ 1552716 w 5030417"/>
              <a:gd name="connsiteY3" fmla="*/ 180109 h 2611972"/>
              <a:gd name="connsiteX4" fmla="*/ 1940643 w 5030417"/>
              <a:gd name="connsiteY4" fmla="*/ 124691 h 2611972"/>
              <a:gd name="connsiteX5" fmla="*/ 2162316 w 5030417"/>
              <a:gd name="connsiteY5" fmla="*/ 207818 h 2611972"/>
              <a:gd name="connsiteX6" fmla="*/ 2314716 w 5030417"/>
              <a:gd name="connsiteY6" fmla="*/ 429491 h 2611972"/>
              <a:gd name="connsiteX7" fmla="*/ 2356280 w 5030417"/>
              <a:gd name="connsiteY7" fmla="*/ 581891 h 2611972"/>
              <a:gd name="connsiteX8" fmla="*/ 2522534 w 5030417"/>
              <a:gd name="connsiteY8" fmla="*/ 665018 h 2611972"/>
              <a:gd name="connsiteX9" fmla="*/ 2702643 w 5030417"/>
              <a:gd name="connsiteY9" fmla="*/ 568036 h 2611972"/>
              <a:gd name="connsiteX10" fmla="*/ 2938171 w 5030417"/>
              <a:gd name="connsiteY10" fmla="*/ 498764 h 2611972"/>
              <a:gd name="connsiteX11" fmla="*/ 3229116 w 5030417"/>
              <a:gd name="connsiteY11" fmla="*/ 554182 h 2611972"/>
              <a:gd name="connsiteX12" fmla="*/ 3506207 w 5030417"/>
              <a:gd name="connsiteY12" fmla="*/ 748145 h 2611972"/>
              <a:gd name="connsiteX13" fmla="*/ 3630898 w 5030417"/>
              <a:gd name="connsiteY13" fmla="*/ 845127 h 2611972"/>
              <a:gd name="connsiteX14" fmla="*/ 4476025 w 5030417"/>
              <a:gd name="connsiteY14" fmla="*/ 955964 h 2611972"/>
              <a:gd name="connsiteX15" fmla="*/ 4877807 w 5030417"/>
              <a:gd name="connsiteY15" fmla="*/ 1108364 h 2611972"/>
              <a:gd name="connsiteX16" fmla="*/ 5016353 w 5030417"/>
              <a:gd name="connsiteY16" fmla="*/ 1177636 h 2611972"/>
              <a:gd name="connsiteX17" fmla="*/ 5016353 w 5030417"/>
              <a:gd name="connsiteY17" fmla="*/ 1330036 h 2611972"/>
              <a:gd name="connsiteX18" fmla="*/ 4933225 w 5030417"/>
              <a:gd name="connsiteY18" fmla="*/ 1454727 h 2611972"/>
              <a:gd name="connsiteX19" fmla="*/ 4863953 w 5030417"/>
              <a:gd name="connsiteY19" fmla="*/ 1440873 h 2611972"/>
              <a:gd name="connsiteX20" fmla="*/ 4669989 w 5030417"/>
              <a:gd name="connsiteY20" fmla="*/ 1357745 h 2611972"/>
              <a:gd name="connsiteX21" fmla="*/ 4476025 w 5030417"/>
              <a:gd name="connsiteY21" fmla="*/ 1385455 h 2611972"/>
              <a:gd name="connsiteX22" fmla="*/ 4295916 w 5030417"/>
              <a:gd name="connsiteY22" fmla="*/ 1357745 h 2611972"/>
              <a:gd name="connsiteX23" fmla="*/ 4157371 w 5030417"/>
              <a:gd name="connsiteY23" fmla="*/ 1413164 h 2611972"/>
              <a:gd name="connsiteX24" fmla="*/ 4074243 w 5030417"/>
              <a:gd name="connsiteY24" fmla="*/ 1551709 h 2611972"/>
              <a:gd name="connsiteX25" fmla="*/ 4046534 w 5030417"/>
              <a:gd name="connsiteY25" fmla="*/ 1634836 h 2611972"/>
              <a:gd name="connsiteX26" fmla="*/ 3907989 w 5030417"/>
              <a:gd name="connsiteY26" fmla="*/ 1537855 h 2611972"/>
              <a:gd name="connsiteX27" fmla="*/ 3838716 w 5030417"/>
              <a:gd name="connsiteY27" fmla="*/ 1496291 h 2611972"/>
              <a:gd name="connsiteX28" fmla="*/ 3644753 w 5030417"/>
              <a:gd name="connsiteY28" fmla="*/ 1496291 h 2611972"/>
              <a:gd name="connsiteX29" fmla="*/ 3353807 w 5030417"/>
              <a:gd name="connsiteY29" fmla="*/ 1593273 h 2611972"/>
              <a:gd name="connsiteX30" fmla="*/ 3145989 w 5030417"/>
              <a:gd name="connsiteY30" fmla="*/ 1551709 h 2611972"/>
              <a:gd name="connsiteX31" fmla="*/ 3021298 w 5030417"/>
              <a:gd name="connsiteY31" fmla="*/ 1496291 h 2611972"/>
              <a:gd name="connsiteX32" fmla="*/ 2758062 w 5030417"/>
              <a:gd name="connsiteY32" fmla="*/ 1246909 h 2611972"/>
              <a:gd name="connsiteX33" fmla="*/ 2674934 w 5030417"/>
              <a:gd name="connsiteY33" fmla="*/ 1149927 h 2611972"/>
              <a:gd name="connsiteX34" fmla="*/ 2577953 w 5030417"/>
              <a:gd name="connsiteY34" fmla="*/ 1163782 h 2611972"/>
              <a:gd name="connsiteX35" fmla="*/ 2550243 w 5030417"/>
              <a:gd name="connsiteY35" fmla="*/ 1177636 h 2611972"/>
              <a:gd name="connsiteX36" fmla="*/ 2494825 w 5030417"/>
              <a:gd name="connsiteY36" fmla="*/ 1080655 h 2611972"/>
              <a:gd name="connsiteX37" fmla="*/ 2370134 w 5030417"/>
              <a:gd name="connsiteY37" fmla="*/ 1108364 h 2611972"/>
              <a:gd name="connsiteX38" fmla="*/ 2190025 w 5030417"/>
              <a:gd name="connsiteY38" fmla="*/ 1122218 h 2611972"/>
              <a:gd name="connsiteX39" fmla="*/ 2065334 w 5030417"/>
              <a:gd name="connsiteY39" fmla="*/ 1149927 h 2611972"/>
              <a:gd name="connsiteX40" fmla="*/ 1718971 w 5030417"/>
              <a:gd name="connsiteY40" fmla="*/ 1537855 h 2611972"/>
              <a:gd name="connsiteX41" fmla="*/ 1580425 w 5030417"/>
              <a:gd name="connsiteY41" fmla="*/ 1620982 h 2611972"/>
              <a:gd name="connsiteX42" fmla="*/ 1552716 w 5030417"/>
              <a:gd name="connsiteY42" fmla="*/ 1731818 h 2611972"/>
              <a:gd name="connsiteX43" fmla="*/ 1608134 w 5030417"/>
              <a:gd name="connsiteY43" fmla="*/ 1801091 h 2611972"/>
              <a:gd name="connsiteX44" fmla="*/ 1621989 w 5030417"/>
              <a:gd name="connsiteY44" fmla="*/ 1884218 h 2611972"/>
              <a:gd name="connsiteX45" fmla="*/ 1621989 w 5030417"/>
              <a:gd name="connsiteY45" fmla="*/ 2092036 h 2611972"/>
              <a:gd name="connsiteX46" fmla="*/ 1621989 w 5030417"/>
              <a:gd name="connsiteY46" fmla="*/ 2216727 h 2611972"/>
              <a:gd name="connsiteX47" fmla="*/ 1663553 w 5030417"/>
              <a:gd name="connsiteY47" fmla="*/ 2396836 h 2611972"/>
              <a:gd name="connsiteX48" fmla="*/ 1608134 w 5030417"/>
              <a:gd name="connsiteY48" fmla="*/ 2576945 h 2611972"/>
              <a:gd name="connsiteX49" fmla="*/ 1538862 w 5030417"/>
              <a:gd name="connsiteY49" fmla="*/ 2604655 h 2611972"/>
              <a:gd name="connsiteX50" fmla="*/ 1441880 w 5030417"/>
              <a:gd name="connsiteY50" fmla="*/ 2604655 h 2611972"/>
              <a:gd name="connsiteX51" fmla="*/ 1331043 w 5030417"/>
              <a:gd name="connsiteY51" fmla="*/ 2521527 h 2611972"/>
              <a:gd name="connsiteX52" fmla="*/ 1317189 w 5030417"/>
              <a:gd name="connsiteY52" fmla="*/ 2466109 h 2611972"/>
              <a:gd name="connsiteX53" fmla="*/ 1247916 w 5030417"/>
              <a:gd name="connsiteY53" fmla="*/ 2466109 h 2611972"/>
              <a:gd name="connsiteX54" fmla="*/ 1247916 w 5030417"/>
              <a:gd name="connsiteY54" fmla="*/ 2479964 h 2611972"/>
              <a:gd name="connsiteX55" fmla="*/ 1053953 w 5030417"/>
              <a:gd name="connsiteY55" fmla="*/ 2396836 h 2611972"/>
              <a:gd name="connsiteX56" fmla="*/ 1081662 w 5030417"/>
              <a:gd name="connsiteY56" fmla="*/ 2147455 h 2611972"/>
              <a:gd name="connsiteX57" fmla="*/ 1206353 w 5030417"/>
              <a:gd name="connsiteY57" fmla="*/ 1981200 h 2611972"/>
              <a:gd name="connsiteX58" fmla="*/ 1095516 w 5030417"/>
              <a:gd name="connsiteY58" fmla="*/ 1648691 h 2611972"/>
              <a:gd name="connsiteX59" fmla="*/ 887698 w 5030417"/>
              <a:gd name="connsiteY59" fmla="*/ 1413164 h 2611972"/>
              <a:gd name="connsiteX60" fmla="*/ 416643 w 5030417"/>
              <a:gd name="connsiteY60" fmla="*/ 1233055 h 2611972"/>
              <a:gd name="connsiteX61" fmla="*/ 181116 w 5030417"/>
              <a:gd name="connsiteY61" fmla="*/ 1219200 h 2611972"/>
              <a:gd name="connsiteX62" fmla="*/ 56425 w 5030417"/>
              <a:gd name="connsiteY62" fmla="*/ 1177636 h 2611972"/>
              <a:gd name="connsiteX63" fmla="*/ 1007 w 5030417"/>
              <a:gd name="connsiteY63" fmla="*/ 1052945 h 2611972"/>
              <a:gd name="connsiteX64" fmla="*/ 42571 w 5030417"/>
              <a:gd name="connsiteY64" fmla="*/ 789709 h 2611972"/>
              <a:gd name="connsiteX65" fmla="*/ 278098 w 5030417"/>
              <a:gd name="connsiteY65" fmla="*/ 692727 h 2611972"/>
              <a:gd name="connsiteX66" fmla="*/ 472062 w 5030417"/>
              <a:gd name="connsiteY66" fmla="*/ 568036 h 2611972"/>
              <a:gd name="connsiteX67" fmla="*/ 776862 w 5030417"/>
              <a:gd name="connsiteY67" fmla="*/ 360218 h 2611972"/>
              <a:gd name="connsiteX68" fmla="*/ 970825 w 5030417"/>
              <a:gd name="connsiteY68" fmla="*/ 96982 h 2611972"/>
              <a:gd name="connsiteX69" fmla="*/ 998534 w 5030417"/>
              <a:gd name="connsiteY69" fmla="*/ 27709 h 2611972"/>
              <a:gd name="connsiteX70" fmla="*/ 1109371 w 5030417"/>
              <a:gd name="connsiteY70" fmla="*/ 0 h 2611972"/>
              <a:gd name="connsiteX71" fmla="*/ 1109371 w 5030417"/>
              <a:gd name="connsiteY71" fmla="*/ 0 h 26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5030417" h="2611972">
                <a:moveTo>
                  <a:pt x="1053953" y="13855"/>
                </a:moveTo>
                <a:cubicBezTo>
                  <a:pt x="1074734" y="10391"/>
                  <a:pt x="1095516" y="6927"/>
                  <a:pt x="1150934" y="27709"/>
                </a:cubicBezTo>
                <a:cubicBezTo>
                  <a:pt x="1206352" y="48491"/>
                  <a:pt x="1319498" y="113145"/>
                  <a:pt x="1386462" y="138545"/>
                </a:cubicBezTo>
                <a:cubicBezTo>
                  <a:pt x="1453426" y="163945"/>
                  <a:pt x="1460353" y="182418"/>
                  <a:pt x="1552716" y="180109"/>
                </a:cubicBezTo>
                <a:cubicBezTo>
                  <a:pt x="1645079" y="177800"/>
                  <a:pt x="1839043" y="120073"/>
                  <a:pt x="1940643" y="124691"/>
                </a:cubicBezTo>
                <a:cubicBezTo>
                  <a:pt x="2042243" y="129309"/>
                  <a:pt x="2099971" y="157018"/>
                  <a:pt x="2162316" y="207818"/>
                </a:cubicBezTo>
                <a:cubicBezTo>
                  <a:pt x="2224661" y="258618"/>
                  <a:pt x="2282389" y="367146"/>
                  <a:pt x="2314716" y="429491"/>
                </a:cubicBezTo>
                <a:cubicBezTo>
                  <a:pt x="2347043" y="491836"/>
                  <a:pt x="2321644" y="542637"/>
                  <a:pt x="2356280" y="581891"/>
                </a:cubicBezTo>
                <a:cubicBezTo>
                  <a:pt x="2390916" y="621146"/>
                  <a:pt x="2464807" y="667327"/>
                  <a:pt x="2522534" y="665018"/>
                </a:cubicBezTo>
                <a:cubicBezTo>
                  <a:pt x="2580261" y="662709"/>
                  <a:pt x="2633370" y="595745"/>
                  <a:pt x="2702643" y="568036"/>
                </a:cubicBezTo>
                <a:cubicBezTo>
                  <a:pt x="2771916" y="540327"/>
                  <a:pt x="2850426" y="501073"/>
                  <a:pt x="2938171" y="498764"/>
                </a:cubicBezTo>
                <a:cubicBezTo>
                  <a:pt x="3025916" y="496455"/>
                  <a:pt x="3134443" y="512619"/>
                  <a:pt x="3229116" y="554182"/>
                </a:cubicBezTo>
                <a:cubicBezTo>
                  <a:pt x="3323789" y="595746"/>
                  <a:pt x="3439243" y="699654"/>
                  <a:pt x="3506207" y="748145"/>
                </a:cubicBezTo>
                <a:cubicBezTo>
                  <a:pt x="3573171" y="796636"/>
                  <a:pt x="3469262" y="810491"/>
                  <a:pt x="3630898" y="845127"/>
                </a:cubicBezTo>
                <a:cubicBezTo>
                  <a:pt x="3792534" y="879764"/>
                  <a:pt x="4268207" y="912091"/>
                  <a:pt x="4476025" y="955964"/>
                </a:cubicBezTo>
                <a:cubicBezTo>
                  <a:pt x="4683843" y="999837"/>
                  <a:pt x="4787752" y="1071419"/>
                  <a:pt x="4877807" y="1108364"/>
                </a:cubicBezTo>
                <a:cubicBezTo>
                  <a:pt x="4967862" y="1145309"/>
                  <a:pt x="4993262" y="1140691"/>
                  <a:pt x="5016353" y="1177636"/>
                </a:cubicBezTo>
                <a:cubicBezTo>
                  <a:pt x="5039444" y="1214581"/>
                  <a:pt x="5030208" y="1283854"/>
                  <a:pt x="5016353" y="1330036"/>
                </a:cubicBezTo>
                <a:cubicBezTo>
                  <a:pt x="5002498" y="1376218"/>
                  <a:pt x="4958625" y="1436254"/>
                  <a:pt x="4933225" y="1454727"/>
                </a:cubicBezTo>
                <a:cubicBezTo>
                  <a:pt x="4907825" y="1473200"/>
                  <a:pt x="4907826" y="1457037"/>
                  <a:pt x="4863953" y="1440873"/>
                </a:cubicBezTo>
                <a:cubicBezTo>
                  <a:pt x="4820080" y="1424709"/>
                  <a:pt x="4734644" y="1366981"/>
                  <a:pt x="4669989" y="1357745"/>
                </a:cubicBezTo>
                <a:cubicBezTo>
                  <a:pt x="4605334" y="1348509"/>
                  <a:pt x="4538370" y="1385455"/>
                  <a:pt x="4476025" y="1385455"/>
                </a:cubicBezTo>
                <a:cubicBezTo>
                  <a:pt x="4413680" y="1385455"/>
                  <a:pt x="4349025" y="1353127"/>
                  <a:pt x="4295916" y="1357745"/>
                </a:cubicBezTo>
                <a:cubicBezTo>
                  <a:pt x="4242807" y="1362363"/>
                  <a:pt x="4194316" y="1380837"/>
                  <a:pt x="4157371" y="1413164"/>
                </a:cubicBezTo>
                <a:cubicBezTo>
                  <a:pt x="4120426" y="1445491"/>
                  <a:pt x="4092716" y="1514764"/>
                  <a:pt x="4074243" y="1551709"/>
                </a:cubicBezTo>
                <a:cubicBezTo>
                  <a:pt x="4055770" y="1588654"/>
                  <a:pt x="4074243" y="1637145"/>
                  <a:pt x="4046534" y="1634836"/>
                </a:cubicBezTo>
                <a:cubicBezTo>
                  <a:pt x="4018825" y="1632527"/>
                  <a:pt x="3942625" y="1560946"/>
                  <a:pt x="3907989" y="1537855"/>
                </a:cubicBezTo>
                <a:cubicBezTo>
                  <a:pt x="3873353" y="1514764"/>
                  <a:pt x="3882589" y="1503218"/>
                  <a:pt x="3838716" y="1496291"/>
                </a:cubicBezTo>
                <a:cubicBezTo>
                  <a:pt x="3794843" y="1489364"/>
                  <a:pt x="3725571" y="1480127"/>
                  <a:pt x="3644753" y="1496291"/>
                </a:cubicBezTo>
                <a:cubicBezTo>
                  <a:pt x="3563935" y="1512455"/>
                  <a:pt x="3436934" y="1584037"/>
                  <a:pt x="3353807" y="1593273"/>
                </a:cubicBezTo>
                <a:cubicBezTo>
                  <a:pt x="3270680" y="1602509"/>
                  <a:pt x="3201407" y="1567873"/>
                  <a:pt x="3145989" y="1551709"/>
                </a:cubicBezTo>
                <a:cubicBezTo>
                  <a:pt x="3090571" y="1535545"/>
                  <a:pt x="3085952" y="1547091"/>
                  <a:pt x="3021298" y="1496291"/>
                </a:cubicBezTo>
                <a:cubicBezTo>
                  <a:pt x="2956644" y="1445491"/>
                  <a:pt x="2815789" y="1304636"/>
                  <a:pt x="2758062" y="1246909"/>
                </a:cubicBezTo>
                <a:cubicBezTo>
                  <a:pt x="2700335" y="1189182"/>
                  <a:pt x="2704952" y="1163781"/>
                  <a:pt x="2674934" y="1149927"/>
                </a:cubicBezTo>
                <a:cubicBezTo>
                  <a:pt x="2644916" y="1136073"/>
                  <a:pt x="2598735" y="1159164"/>
                  <a:pt x="2577953" y="1163782"/>
                </a:cubicBezTo>
                <a:cubicBezTo>
                  <a:pt x="2557171" y="1168400"/>
                  <a:pt x="2564098" y="1191490"/>
                  <a:pt x="2550243" y="1177636"/>
                </a:cubicBezTo>
                <a:cubicBezTo>
                  <a:pt x="2536388" y="1163782"/>
                  <a:pt x="2524843" y="1092200"/>
                  <a:pt x="2494825" y="1080655"/>
                </a:cubicBezTo>
                <a:cubicBezTo>
                  <a:pt x="2464807" y="1069110"/>
                  <a:pt x="2420934" y="1101437"/>
                  <a:pt x="2370134" y="1108364"/>
                </a:cubicBezTo>
                <a:cubicBezTo>
                  <a:pt x="2319334" y="1115291"/>
                  <a:pt x="2240825" y="1115291"/>
                  <a:pt x="2190025" y="1122218"/>
                </a:cubicBezTo>
                <a:cubicBezTo>
                  <a:pt x="2139225" y="1129145"/>
                  <a:pt x="2143843" y="1080654"/>
                  <a:pt x="2065334" y="1149927"/>
                </a:cubicBezTo>
                <a:cubicBezTo>
                  <a:pt x="1986825" y="1219200"/>
                  <a:pt x="1799789" y="1459346"/>
                  <a:pt x="1718971" y="1537855"/>
                </a:cubicBezTo>
                <a:cubicBezTo>
                  <a:pt x="1638153" y="1616364"/>
                  <a:pt x="1608134" y="1588655"/>
                  <a:pt x="1580425" y="1620982"/>
                </a:cubicBezTo>
                <a:cubicBezTo>
                  <a:pt x="1552716" y="1653309"/>
                  <a:pt x="1548098" y="1701800"/>
                  <a:pt x="1552716" y="1731818"/>
                </a:cubicBezTo>
                <a:cubicBezTo>
                  <a:pt x="1557334" y="1761836"/>
                  <a:pt x="1596588" y="1775691"/>
                  <a:pt x="1608134" y="1801091"/>
                </a:cubicBezTo>
                <a:cubicBezTo>
                  <a:pt x="1619680" y="1826491"/>
                  <a:pt x="1619680" y="1835727"/>
                  <a:pt x="1621989" y="1884218"/>
                </a:cubicBezTo>
                <a:cubicBezTo>
                  <a:pt x="1624298" y="1932709"/>
                  <a:pt x="1621989" y="2092036"/>
                  <a:pt x="1621989" y="2092036"/>
                </a:cubicBezTo>
                <a:cubicBezTo>
                  <a:pt x="1621989" y="2147454"/>
                  <a:pt x="1615062" y="2165927"/>
                  <a:pt x="1621989" y="2216727"/>
                </a:cubicBezTo>
                <a:cubicBezTo>
                  <a:pt x="1628916" y="2267527"/>
                  <a:pt x="1665862" y="2336800"/>
                  <a:pt x="1663553" y="2396836"/>
                </a:cubicBezTo>
                <a:cubicBezTo>
                  <a:pt x="1661244" y="2456872"/>
                  <a:pt x="1628916" y="2542309"/>
                  <a:pt x="1608134" y="2576945"/>
                </a:cubicBezTo>
                <a:cubicBezTo>
                  <a:pt x="1587352" y="2611581"/>
                  <a:pt x="1566571" y="2600037"/>
                  <a:pt x="1538862" y="2604655"/>
                </a:cubicBezTo>
                <a:cubicBezTo>
                  <a:pt x="1511153" y="2609273"/>
                  <a:pt x="1476516" y="2618510"/>
                  <a:pt x="1441880" y="2604655"/>
                </a:cubicBezTo>
                <a:cubicBezTo>
                  <a:pt x="1407244" y="2590800"/>
                  <a:pt x="1351825" y="2544618"/>
                  <a:pt x="1331043" y="2521527"/>
                </a:cubicBezTo>
                <a:cubicBezTo>
                  <a:pt x="1310261" y="2498436"/>
                  <a:pt x="1331044" y="2475345"/>
                  <a:pt x="1317189" y="2466109"/>
                </a:cubicBezTo>
                <a:cubicBezTo>
                  <a:pt x="1303335" y="2456873"/>
                  <a:pt x="1259462" y="2463800"/>
                  <a:pt x="1247916" y="2466109"/>
                </a:cubicBezTo>
                <a:cubicBezTo>
                  <a:pt x="1236371" y="2468418"/>
                  <a:pt x="1280243" y="2491509"/>
                  <a:pt x="1247916" y="2479964"/>
                </a:cubicBezTo>
                <a:cubicBezTo>
                  <a:pt x="1215589" y="2468419"/>
                  <a:pt x="1081662" y="2452254"/>
                  <a:pt x="1053953" y="2396836"/>
                </a:cubicBezTo>
                <a:cubicBezTo>
                  <a:pt x="1026244" y="2341418"/>
                  <a:pt x="1056262" y="2216728"/>
                  <a:pt x="1081662" y="2147455"/>
                </a:cubicBezTo>
                <a:cubicBezTo>
                  <a:pt x="1107062" y="2078182"/>
                  <a:pt x="1204044" y="2064327"/>
                  <a:pt x="1206353" y="1981200"/>
                </a:cubicBezTo>
                <a:cubicBezTo>
                  <a:pt x="1208662" y="1898073"/>
                  <a:pt x="1148625" y="1743364"/>
                  <a:pt x="1095516" y="1648691"/>
                </a:cubicBezTo>
                <a:cubicBezTo>
                  <a:pt x="1042407" y="1554018"/>
                  <a:pt x="1000843" y="1482437"/>
                  <a:pt x="887698" y="1413164"/>
                </a:cubicBezTo>
                <a:cubicBezTo>
                  <a:pt x="774553" y="1343891"/>
                  <a:pt x="534407" y="1265382"/>
                  <a:pt x="416643" y="1233055"/>
                </a:cubicBezTo>
                <a:cubicBezTo>
                  <a:pt x="298879" y="1200728"/>
                  <a:pt x="241152" y="1228436"/>
                  <a:pt x="181116" y="1219200"/>
                </a:cubicBezTo>
                <a:cubicBezTo>
                  <a:pt x="121080" y="1209964"/>
                  <a:pt x="86443" y="1205345"/>
                  <a:pt x="56425" y="1177636"/>
                </a:cubicBezTo>
                <a:cubicBezTo>
                  <a:pt x="26407" y="1149927"/>
                  <a:pt x="3316" y="1117599"/>
                  <a:pt x="1007" y="1052945"/>
                </a:cubicBezTo>
                <a:cubicBezTo>
                  <a:pt x="-1302" y="988291"/>
                  <a:pt x="-3611" y="849745"/>
                  <a:pt x="42571" y="789709"/>
                </a:cubicBezTo>
                <a:cubicBezTo>
                  <a:pt x="88753" y="729673"/>
                  <a:pt x="206516" y="729673"/>
                  <a:pt x="278098" y="692727"/>
                </a:cubicBezTo>
                <a:cubicBezTo>
                  <a:pt x="349680" y="655782"/>
                  <a:pt x="388935" y="623454"/>
                  <a:pt x="472062" y="568036"/>
                </a:cubicBezTo>
                <a:cubicBezTo>
                  <a:pt x="555189" y="512618"/>
                  <a:pt x="693735" y="438727"/>
                  <a:pt x="776862" y="360218"/>
                </a:cubicBezTo>
                <a:cubicBezTo>
                  <a:pt x="859989" y="281709"/>
                  <a:pt x="933880" y="152400"/>
                  <a:pt x="970825" y="96982"/>
                </a:cubicBezTo>
                <a:cubicBezTo>
                  <a:pt x="1007770" y="41564"/>
                  <a:pt x="975443" y="43873"/>
                  <a:pt x="998534" y="27709"/>
                </a:cubicBezTo>
                <a:cubicBezTo>
                  <a:pt x="1021625" y="11545"/>
                  <a:pt x="1109371" y="0"/>
                  <a:pt x="1109371" y="0"/>
                </a:cubicBezTo>
                <a:lnTo>
                  <a:pt x="1109371" y="0"/>
                </a:ln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Forma livre 30"/>
          <p:cNvSpPr/>
          <p:nvPr/>
        </p:nvSpPr>
        <p:spPr>
          <a:xfrm>
            <a:off x="5444836" y="1205345"/>
            <a:ext cx="1900887" cy="443992"/>
          </a:xfrm>
          <a:custGeom>
            <a:avLst/>
            <a:gdLst>
              <a:gd name="connsiteX0" fmla="*/ 0 w 1900887"/>
              <a:gd name="connsiteY0" fmla="*/ 0 h 443992"/>
              <a:gd name="connsiteX1" fmla="*/ 1122219 w 1900887"/>
              <a:gd name="connsiteY1" fmla="*/ 0 h 443992"/>
              <a:gd name="connsiteX2" fmla="*/ 1316182 w 1900887"/>
              <a:gd name="connsiteY2" fmla="*/ 13855 h 443992"/>
              <a:gd name="connsiteX3" fmla="*/ 1385455 w 1900887"/>
              <a:gd name="connsiteY3" fmla="*/ 41564 h 443992"/>
              <a:gd name="connsiteX4" fmla="*/ 1856509 w 1900887"/>
              <a:gd name="connsiteY4" fmla="*/ 249382 h 443992"/>
              <a:gd name="connsiteX5" fmla="*/ 1884219 w 1900887"/>
              <a:gd name="connsiteY5" fmla="*/ 263237 h 443992"/>
              <a:gd name="connsiteX6" fmla="*/ 1884219 w 1900887"/>
              <a:gd name="connsiteY6" fmla="*/ 318655 h 443992"/>
              <a:gd name="connsiteX7" fmla="*/ 1801091 w 1900887"/>
              <a:gd name="connsiteY7" fmla="*/ 290946 h 443992"/>
              <a:gd name="connsiteX8" fmla="*/ 1620982 w 1900887"/>
              <a:gd name="connsiteY8" fmla="*/ 401782 h 443992"/>
              <a:gd name="connsiteX9" fmla="*/ 1440873 w 1900887"/>
              <a:gd name="connsiteY9" fmla="*/ 443346 h 443992"/>
              <a:gd name="connsiteX10" fmla="*/ 1288473 w 1900887"/>
              <a:gd name="connsiteY10" fmla="*/ 374073 h 443992"/>
              <a:gd name="connsiteX11" fmla="*/ 1260764 w 1900887"/>
              <a:gd name="connsiteY11" fmla="*/ 249382 h 443992"/>
              <a:gd name="connsiteX12" fmla="*/ 1136073 w 1900887"/>
              <a:gd name="connsiteY12" fmla="*/ 180110 h 443992"/>
              <a:gd name="connsiteX13" fmla="*/ 1025237 w 1900887"/>
              <a:gd name="connsiteY13" fmla="*/ 166255 h 443992"/>
              <a:gd name="connsiteX14" fmla="*/ 955964 w 1900887"/>
              <a:gd name="connsiteY14" fmla="*/ 263237 h 443992"/>
              <a:gd name="connsiteX15" fmla="*/ 928255 w 1900887"/>
              <a:gd name="connsiteY15" fmla="*/ 304800 h 443992"/>
              <a:gd name="connsiteX16" fmla="*/ 831273 w 1900887"/>
              <a:gd name="connsiteY16" fmla="*/ 304800 h 443992"/>
              <a:gd name="connsiteX17" fmla="*/ 775855 w 1900887"/>
              <a:gd name="connsiteY17" fmla="*/ 166255 h 443992"/>
              <a:gd name="connsiteX18" fmla="*/ 734291 w 1900887"/>
              <a:gd name="connsiteY18" fmla="*/ 124691 h 443992"/>
              <a:gd name="connsiteX19" fmla="*/ 678873 w 1900887"/>
              <a:gd name="connsiteY19" fmla="*/ 166255 h 443992"/>
              <a:gd name="connsiteX20" fmla="*/ 623455 w 1900887"/>
              <a:gd name="connsiteY20" fmla="*/ 207819 h 443992"/>
              <a:gd name="connsiteX21" fmla="*/ 581891 w 1900887"/>
              <a:gd name="connsiteY21" fmla="*/ 332510 h 443992"/>
              <a:gd name="connsiteX22" fmla="*/ 540328 w 1900887"/>
              <a:gd name="connsiteY22" fmla="*/ 263237 h 443992"/>
              <a:gd name="connsiteX23" fmla="*/ 498764 w 1900887"/>
              <a:gd name="connsiteY23" fmla="*/ 193964 h 443992"/>
              <a:gd name="connsiteX24" fmla="*/ 193964 w 1900887"/>
              <a:gd name="connsiteY24" fmla="*/ 110837 h 443992"/>
              <a:gd name="connsiteX25" fmla="*/ 55419 w 1900887"/>
              <a:gd name="connsiteY25" fmla="*/ 13855 h 443992"/>
              <a:gd name="connsiteX26" fmla="*/ 55419 w 1900887"/>
              <a:gd name="connsiteY26" fmla="*/ 13855 h 443992"/>
              <a:gd name="connsiteX27" fmla="*/ 0 w 1900887"/>
              <a:gd name="connsiteY27" fmla="*/ 0 h 443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00887" h="443992">
                <a:moveTo>
                  <a:pt x="0" y="0"/>
                </a:moveTo>
                <a:lnTo>
                  <a:pt x="1122219" y="0"/>
                </a:lnTo>
                <a:cubicBezTo>
                  <a:pt x="1341583" y="2309"/>
                  <a:pt x="1272309" y="6928"/>
                  <a:pt x="1316182" y="13855"/>
                </a:cubicBezTo>
                <a:cubicBezTo>
                  <a:pt x="1360055" y="20782"/>
                  <a:pt x="1385455" y="41564"/>
                  <a:pt x="1385455" y="41564"/>
                </a:cubicBezTo>
                <a:lnTo>
                  <a:pt x="1856509" y="249382"/>
                </a:lnTo>
                <a:cubicBezTo>
                  <a:pt x="1939636" y="286328"/>
                  <a:pt x="1879601" y="251692"/>
                  <a:pt x="1884219" y="263237"/>
                </a:cubicBezTo>
                <a:cubicBezTo>
                  <a:pt x="1888837" y="274782"/>
                  <a:pt x="1898074" y="314037"/>
                  <a:pt x="1884219" y="318655"/>
                </a:cubicBezTo>
                <a:cubicBezTo>
                  <a:pt x="1870364" y="323273"/>
                  <a:pt x="1844964" y="277092"/>
                  <a:pt x="1801091" y="290946"/>
                </a:cubicBezTo>
                <a:cubicBezTo>
                  <a:pt x="1757218" y="304800"/>
                  <a:pt x="1681018" y="376382"/>
                  <a:pt x="1620982" y="401782"/>
                </a:cubicBezTo>
                <a:cubicBezTo>
                  <a:pt x="1560946" y="427182"/>
                  <a:pt x="1496291" y="447964"/>
                  <a:pt x="1440873" y="443346"/>
                </a:cubicBezTo>
                <a:cubicBezTo>
                  <a:pt x="1385455" y="438728"/>
                  <a:pt x="1318491" y="406400"/>
                  <a:pt x="1288473" y="374073"/>
                </a:cubicBezTo>
                <a:cubicBezTo>
                  <a:pt x="1258455" y="341746"/>
                  <a:pt x="1286164" y="281709"/>
                  <a:pt x="1260764" y="249382"/>
                </a:cubicBezTo>
                <a:cubicBezTo>
                  <a:pt x="1235364" y="217055"/>
                  <a:pt x="1175327" y="193964"/>
                  <a:pt x="1136073" y="180110"/>
                </a:cubicBezTo>
                <a:cubicBezTo>
                  <a:pt x="1096819" y="166256"/>
                  <a:pt x="1055255" y="152401"/>
                  <a:pt x="1025237" y="166255"/>
                </a:cubicBezTo>
                <a:cubicBezTo>
                  <a:pt x="995219" y="180109"/>
                  <a:pt x="972128" y="240146"/>
                  <a:pt x="955964" y="263237"/>
                </a:cubicBezTo>
                <a:cubicBezTo>
                  <a:pt x="939800" y="286328"/>
                  <a:pt x="949037" y="297873"/>
                  <a:pt x="928255" y="304800"/>
                </a:cubicBezTo>
                <a:cubicBezTo>
                  <a:pt x="907473" y="311727"/>
                  <a:pt x="856673" y="327891"/>
                  <a:pt x="831273" y="304800"/>
                </a:cubicBezTo>
                <a:cubicBezTo>
                  <a:pt x="805873" y="281709"/>
                  <a:pt x="792019" y="196273"/>
                  <a:pt x="775855" y="166255"/>
                </a:cubicBezTo>
                <a:cubicBezTo>
                  <a:pt x="759691" y="136237"/>
                  <a:pt x="750455" y="124691"/>
                  <a:pt x="734291" y="124691"/>
                </a:cubicBezTo>
                <a:cubicBezTo>
                  <a:pt x="718127" y="124691"/>
                  <a:pt x="678873" y="166255"/>
                  <a:pt x="678873" y="166255"/>
                </a:cubicBezTo>
                <a:cubicBezTo>
                  <a:pt x="660400" y="180110"/>
                  <a:pt x="639619" y="180110"/>
                  <a:pt x="623455" y="207819"/>
                </a:cubicBezTo>
                <a:cubicBezTo>
                  <a:pt x="607291" y="235528"/>
                  <a:pt x="595746" y="323274"/>
                  <a:pt x="581891" y="332510"/>
                </a:cubicBezTo>
                <a:cubicBezTo>
                  <a:pt x="568037" y="341746"/>
                  <a:pt x="540328" y="263237"/>
                  <a:pt x="540328" y="263237"/>
                </a:cubicBezTo>
                <a:cubicBezTo>
                  <a:pt x="526473" y="240146"/>
                  <a:pt x="556491" y="219364"/>
                  <a:pt x="498764" y="193964"/>
                </a:cubicBezTo>
                <a:cubicBezTo>
                  <a:pt x="441037" y="168564"/>
                  <a:pt x="267855" y="140855"/>
                  <a:pt x="193964" y="110837"/>
                </a:cubicBezTo>
                <a:cubicBezTo>
                  <a:pt x="120073" y="80819"/>
                  <a:pt x="55419" y="13855"/>
                  <a:pt x="55419" y="13855"/>
                </a:cubicBezTo>
                <a:lnTo>
                  <a:pt x="55419" y="1385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48" name="Forma livre 2047"/>
          <p:cNvSpPr/>
          <p:nvPr/>
        </p:nvSpPr>
        <p:spPr>
          <a:xfrm>
            <a:off x="7661883" y="1187379"/>
            <a:ext cx="873975" cy="239764"/>
          </a:xfrm>
          <a:custGeom>
            <a:avLst/>
            <a:gdLst>
              <a:gd name="connsiteX0" fmla="*/ 27390 w 873975"/>
              <a:gd name="connsiteY0" fmla="*/ 4112 h 239764"/>
              <a:gd name="connsiteX1" fmla="*/ 512299 w 873975"/>
              <a:gd name="connsiteY1" fmla="*/ 17966 h 239764"/>
              <a:gd name="connsiteX2" fmla="*/ 844808 w 873975"/>
              <a:gd name="connsiteY2" fmla="*/ 17966 h 239764"/>
              <a:gd name="connsiteX3" fmla="*/ 858662 w 873975"/>
              <a:gd name="connsiteY3" fmla="*/ 31821 h 239764"/>
              <a:gd name="connsiteX4" fmla="*/ 858662 w 873975"/>
              <a:gd name="connsiteY4" fmla="*/ 73385 h 239764"/>
              <a:gd name="connsiteX5" fmla="*/ 858662 w 873975"/>
              <a:gd name="connsiteY5" fmla="*/ 156512 h 239764"/>
              <a:gd name="connsiteX6" fmla="*/ 844808 w 873975"/>
              <a:gd name="connsiteY6" fmla="*/ 198076 h 239764"/>
              <a:gd name="connsiteX7" fmla="*/ 775535 w 873975"/>
              <a:gd name="connsiteY7" fmla="*/ 239639 h 239764"/>
              <a:gd name="connsiteX8" fmla="*/ 664699 w 873975"/>
              <a:gd name="connsiteY8" fmla="*/ 184221 h 239764"/>
              <a:gd name="connsiteX9" fmla="*/ 636990 w 873975"/>
              <a:gd name="connsiteY9" fmla="*/ 170366 h 239764"/>
              <a:gd name="connsiteX10" fmla="*/ 415317 w 873975"/>
              <a:gd name="connsiteY10" fmla="*/ 198076 h 239764"/>
              <a:gd name="connsiteX11" fmla="*/ 262917 w 873975"/>
              <a:gd name="connsiteY11" fmla="*/ 239639 h 239764"/>
              <a:gd name="connsiteX12" fmla="*/ 165935 w 873975"/>
              <a:gd name="connsiteY12" fmla="*/ 198076 h 239764"/>
              <a:gd name="connsiteX13" fmla="*/ 68953 w 873975"/>
              <a:gd name="connsiteY13" fmla="*/ 101094 h 239764"/>
              <a:gd name="connsiteX14" fmla="*/ 27390 w 873975"/>
              <a:gd name="connsiteY14" fmla="*/ 4112 h 239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3975" h="239764">
                <a:moveTo>
                  <a:pt x="27390" y="4112"/>
                </a:moveTo>
                <a:cubicBezTo>
                  <a:pt x="101281" y="-9743"/>
                  <a:pt x="376063" y="15657"/>
                  <a:pt x="512299" y="17966"/>
                </a:cubicBezTo>
                <a:cubicBezTo>
                  <a:pt x="648535" y="20275"/>
                  <a:pt x="787081" y="15657"/>
                  <a:pt x="844808" y="17966"/>
                </a:cubicBezTo>
                <a:cubicBezTo>
                  <a:pt x="902535" y="20275"/>
                  <a:pt x="856353" y="22585"/>
                  <a:pt x="858662" y="31821"/>
                </a:cubicBezTo>
                <a:cubicBezTo>
                  <a:pt x="860971" y="41057"/>
                  <a:pt x="858662" y="73385"/>
                  <a:pt x="858662" y="73385"/>
                </a:cubicBezTo>
                <a:cubicBezTo>
                  <a:pt x="858662" y="94167"/>
                  <a:pt x="860971" y="135730"/>
                  <a:pt x="858662" y="156512"/>
                </a:cubicBezTo>
                <a:cubicBezTo>
                  <a:pt x="856353" y="177294"/>
                  <a:pt x="858662" y="184222"/>
                  <a:pt x="844808" y="198076"/>
                </a:cubicBezTo>
                <a:cubicBezTo>
                  <a:pt x="830954" y="211930"/>
                  <a:pt x="805553" y="241948"/>
                  <a:pt x="775535" y="239639"/>
                </a:cubicBezTo>
                <a:cubicBezTo>
                  <a:pt x="745517" y="237330"/>
                  <a:pt x="664699" y="184221"/>
                  <a:pt x="664699" y="184221"/>
                </a:cubicBezTo>
                <a:cubicBezTo>
                  <a:pt x="641608" y="172676"/>
                  <a:pt x="678554" y="168057"/>
                  <a:pt x="636990" y="170366"/>
                </a:cubicBezTo>
                <a:cubicBezTo>
                  <a:pt x="595426" y="172675"/>
                  <a:pt x="477663" y="186531"/>
                  <a:pt x="415317" y="198076"/>
                </a:cubicBezTo>
                <a:cubicBezTo>
                  <a:pt x="352972" y="209622"/>
                  <a:pt x="304481" y="239639"/>
                  <a:pt x="262917" y="239639"/>
                </a:cubicBezTo>
                <a:cubicBezTo>
                  <a:pt x="221353" y="239639"/>
                  <a:pt x="198262" y="221167"/>
                  <a:pt x="165935" y="198076"/>
                </a:cubicBezTo>
                <a:cubicBezTo>
                  <a:pt x="133608" y="174985"/>
                  <a:pt x="87426" y="126494"/>
                  <a:pt x="68953" y="101094"/>
                </a:cubicBezTo>
                <a:cubicBezTo>
                  <a:pt x="50480" y="75694"/>
                  <a:pt x="-46501" y="17967"/>
                  <a:pt x="27390" y="4112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49" name="Forma livre 2048"/>
          <p:cNvSpPr/>
          <p:nvPr/>
        </p:nvSpPr>
        <p:spPr>
          <a:xfrm>
            <a:off x="2214485" y="4296190"/>
            <a:ext cx="1333318" cy="802283"/>
          </a:xfrm>
          <a:custGeom>
            <a:avLst/>
            <a:gdLst>
              <a:gd name="connsiteX0" fmla="*/ 16097 w 1333318"/>
              <a:gd name="connsiteY0" fmla="*/ 483628 h 802283"/>
              <a:gd name="connsiteX1" fmla="*/ 2242 w 1333318"/>
              <a:gd name="connsiteY1" fmla="*/ 386646 h 802283"/>
              <a:gd name="connsiteX2" fmla="*/ 57660 w 1333318"/>
              <a:gd name="connsiteY2" fmla="*/ 303519 h 802283"/>
              <a:gd name="connsiteX3" fmla="*/ 182351 w 1333318"/>
              <a:gd name="connsiteY3" fmla="*/ 248101 h 802283"/>
              <a:gd name="connsiteX4" fmla="*/ 404024 w 1333318"/>
              <a:gd name="connsiteY4" fmla="*/ 12574 h 802283"/>
              <a:gd name="connsiteX5" fmla="*/ 514860 w 1333318"/>
              <a:gd name="connsiteY5" fmla="*/ 40283 h 802283"/>
              <a:gd name="connsiteX6" fmla="*/ 556424 w 1333318"/>
              <a:gd name="connsiteY6" fmla="*/ 109555 h 802283"/>
              <a:gd name="connsiteX7" fmla="*/ 639551 w 1333318"/>
              <a:gd name="connsiteY7" fmla="*/ 206537 h 802283"/>
              <a:gd name="connsiteX8" fmla="*/ 750388 w 1333318"/>
              <a:gd name="connsiteY8" fmla="*/ 192683 h 802283"/>
              <a:gd name="connsiteX9" fmla="*/ 916642 w 1333318"/>
              <a:gd name="connsiteY9" fmla="*/ 164974 h 802283"/>
              <a:gd name="connsiteX10" fmla="*/ 1152170 w 1333318"/>
              <a:gd name="connsiteY10" fmla="*/ 289665 h 802283"/>
              <a:gd name="connsiteX11" fmla="*/ 1304570 w 1333318"/>
              <a:gd name="connsiteY11" fmla="*/ 372792 h 802283"/>
              <a:gd name="connsiteX12" fmla="*/ 1318424 w 1333318"/>
              <a:gd name="connsiteY12" fmla="*/ 455919 h 802283"/>
              <a:gd name="connsiteX13" fmla="*/ 1318424 w 1333318"/>
              <a:gd name="connsiteY13" fmla="*/ 511337 h 802283"/>
              <a:gd name="connsiteX14" fmla="*/ 1124460 w 1333318"/>
              <a:gd name="connsiteY14" fmla="*/ 539046 h 802283"/>
              <a:gd name="connsiteX15" fmla="*/ 916642 w 1333318"/>
              <a:gd name="connsiteY15" fmla="*/ 511337 h 802283"/>
              <a:gd name="connsiteX16" fmla="*/ 819660 w 1333318"/>
              <a:gd name="connsiteY16" fmla="*/ 455919 h 802283"/>
              <a:gd name="connsiteX17" fmla="*/ 653406 w 1333318"/>
              <a:gd name="connsiteY17" fmla="*/ 428210 h 802283"/>
              <a:gd name="connsiteX18" fmla="*/ 653406 w 1333318"/>
              <a:gd name="connsiteY18" fmla="*/ 428210 h 802283"/>
              <a:gd name="connsiteX19" fmla="*/ 667260 w 1333318"/>
              <a:gd name="connsiteY19" fmla="*/ 511337 h 802283"/>
              <a:gd name="connsiteX20" fmla="*/ 653406 w 1333318"/>
              <a:gd name="connsiteY20" fmla="*/ 719155 h 802283"/>
              <a:gd name="connsiteX21" fmla="*/ 597988 w 1333318"/>
              <a:gd name="connsiteY21" fmla="*/ 802283 h 802283"/>
              <a:gd name="connsiteX22" fmla="*/ 445588 w 1333318"/>
              <a:gd name="connsiteY22" fmla="*/ 719155 h 802283"/>
              <a:gd name="connsiteX23" fmla="*/ 196206 w 1333318"/>
              <a:gd name="connsiteY23" fmla="*/ 566755 h 802283"/>
              <a:gd name="connsiteX24" fmla="*/ 85370 w 1333318"/>
              <a:gd name="connsiteY24" fmla="*/ 511337 h 802283"/>
              <a:gd name="connsiteX25" fmla="*/ 85370 w 1333318"/>
              <a:gd name="connsiteY25" fmla="*/ 511337 h 802283"/>
              <a:gd name="connsiteX26" fmla="*/ 16097 w 1333318"/>
              <a:gd name="connsiteY26" fmla="*/ 483628 h 80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33318" h="802283">
                <a:moveTo>
                  <a:pt x="16097" y="483628"/>
                </a:moveTo>
                <a:cubicBezTo>
                  <a:pt x="5706" y="450146"/>
                  <a:pt x="-4685" y="416664"/>
                  <a:pt x="2242" y="386646"/>
                </a:cubicBezTo>
                <a:cubicBezTo>
                  <a:pt x="9169" y="356628"/>
                  <a:pt x="27642" y="326610"/>
                  <a:pt x="57660" y="303519"/>
                </a:cubicBezTo>
                <a:cubicBezTo>
                  <a:pt x="87678" y="280428"/>
                  <a:pt x="124624" y="296592"/>
                  <a:pt x="182351" y="248101"/>
                </a:cubicBezTo>
                <a:cubicBezTo>
                  <a:pt x="240078" y="199610"/>
                  <a:pt x="348606" y="47210"/>
                  <a:pt x="404024" y="12574"/>
                </a:cubicBezTo>
                <a:cubicBezTo>
                  <a:pt x="459442" y="-22062"/>
                  <a:pt x="489460" y="24120"/>
                  <a:pt x="514860" y="40283"/>
                </a:cubicBezTo>
                <a:cubicBezTo>
                  <a:pt x="540260" y="56446"/>
                  <a:pt x="535642" y="81846"/>
                  <a:pt x="556424" y="109555"/>
                </a:cubicBezTo>
                <a:cubicBezTo>
                  <a:pt x="577206" y="137264"/>
                  <a:pt x="607224" y="192682"/>
                  <a:pt x="639551" y="206537"/>
                </a:cubicBezTo>
                <a:cubicBezTo>
                  <a:pt x="671878" y="220392"/>
                  <a:pt x="704206" y="199610"/>
                  <a:pt x="750388" y="192683"/>
                </a:cubicBezTo>
                <a:cubicBezTo>
                  <a:pt x="796570" y="185756"/>
                  <a:pt x="849678" y="148810"/>
                  <a:pt x="916642" y="164974"/>
                </a:cubicBezTo>
                <a:cubicBezTo>
                  <a:pt x="983606" y="181138"/>
                  <a:pt x="1152170" y="289665"/>
                  <a:pt x="1152170" y="289665"/>
                </a:cubicBezTo>
                <a:cubicBezTo>
                  <a:pt x="1216825" y="324301"/>
                  <a:pt x="1276861" y="345083"/>
                  <a:pt x="1304570" y="372792"/>
                </a:cubicBezTo>
                <a:cubicBezTo>
                  <a:pt x="1332279" y="400501"/>
                  <a:pt x="1316115" y="432828"/>
                  <a:pt x="1318424" y="455919"/>
                </a:cubicBezTo>
                <a:cubicBezTo>
                  <a:pt x="1320733" y="479010"/>
                  <a:pt x="1350751" y="497483"/>
                  <a:pt x="1318424" y="511337"/>
                </a:cubicBezTo>
                <a:cubicBezTo>
                  <a:pt x="1286097" y="525191"/>
                  <a:pt x="1191424" y="539046"/>
                  <a:pt x="1124460" y="539046"/>
                </a:cubicBezTo>
                <a:cubicBezTo>
                  <a:pt x="1057496" y="539046"/>
                  <a:pt x="967442" y="525191"/>
                  <a:pt x="916642" y="511337"/>
                </a:cubicBezTo>
                <a:cubicBezTo>
                  <a:pt x="865842" y="497483"/>
                  <a:pt x="863533" y="469773"/>
                  <a:pt x="819660" y="455919"/>
                </a:cubicBezTo>
                <a:cubicBezTo>
                  <a:pt x="775787" y="442065"/>
                  <a:pt x="653406" y="428210"/>
                  <a:pt x="653406" y="428210"/>
                </a:cubicBezTo>
                <a:lnTo>
                  <a:pt x="653406" y="428210"/>
                </a:lnTo>
                <a:cubicBezTo>
                  <a:pt x="655715" y="442064"/>
                  <a:pt x="667260" y="462846"/>
                  <a:pt x="667260" y="511337"/>
                </a:cubicBezTo>
                <a:cubicBezTo>
                  <a:pt x="667260" y="559828"/>
                  <a:pt x="664951" y="670664"/>
                  <a:pt x="653406" y="719155"/>
                </a:cubicBezTo>
                <a:cubicBezTo>
                  <a:pt x="641861" y="767646"/>
                  <a:pt x="632624" y="802283"/>
                  <a:pt x="597988" y="802283"/>
                </a:cubicBezTo>
                <a:cubicBezTo>
                  <a:pt x="563352" y="802283"/>
                  <a:pt x="512552" y="758410"/>
                  <a:pt x="445588" y="719155"/>
                </a:cubicBezTo>
                <a:cubicBezTo>
                  <a:pt x="378624" y="679900"/>
                  <a:pt x="256242" y="601391"/>
                  <a:pt x="196206" y="566755"/>
                </a:cubicBezTo>
                <a:cubicBezTo>
                  <a:pt x="136170" y="532119"/>
                  <a:pt x="85370" y="511337"/>
                  <a:pt x="85370" y="511337"/>
                </a:cubicBezTo>
                <a:lnTo>
                  <a:pt x="85370" y="511337"/>
                </a:lnTo>
                <a:lnTo>
                  <a:pt x="16097" y="483628"/>
                </a:lnTo>
                <a:close/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53" name="Forma livre 2052"/>
          <p:cNvSpPr/>
          <p:nvPr/>
        </p:nvSpPr>
        <p:spPr>
          <a:xfrm>
            <a:off x="6123709" y="4599709"/>
            <a:ext cx="264775" cy="374073"/>
          </a:xfrm>
          <a:custGeom>
            <a:avLst/>
            <a:gdLst>
              <a:gd name="connsiteX0" fmla="*/ 263236 w 264775"/>
              <a:gd name="connsiteY0" fmla="*/ 0 h 374073"/>
              <a:gd name="connsiteX1" fmla="*/ 249382 w 264775"/>
              <a:gd name="connsiteY1" fmla="*/ 83127 h 374073"/>
              <a:gd name="connsiteX2" fmla="*/ 152400 w 264775"/>
              <a:gd name="connsiteY2" fmla="*/ 207818 h 374073"/>
              <a:gd name="connsiteX3" fmla="*/ 69273 w 264775"/>
              <a:gd name="connsiteY3" fmla="*/ 304800 h 374073"/>
              <a:gd name="connsiteX4" fmla="*/ 0 w 264775"/>
              <a:gd name="connsiteY4" fmla="*/ 374073 h 374073"/>
              <a:gd name="connsiteX5" fmla="*/ 0 w 264775"/>
              <a:gd name="connsiteY5" fmla="*/ 374073 h 37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775" h="374073">
                <a:moveTo>
                  <a:pt x="263236" y="0"/>
                </a:moveTo>
                <a:cubicBezTo>
                  <a:pt x="265545" y="24245"/>
                  <a:pt x="267855" y="48491"/>
                  <a:pt x="249382" y="83127"/>
                </a:cubicBezTo>
                <a:cubicBezTo>
                  <a:pt x="230909" y="117763"/>
                  <a:pt x="182418" y="170873"/>
                  <a:pt x="152400" y="207818"/>
                </a:cubicBezTo>
                <a:cubicBezTo>
                  <a:pt x="122382" y="244763"/>
                  <a:pt x="94673" y="277091"/>
                  <a:pt x="69273" y="304800"/>
                </a:cubicBezTo>
                <a:cubicBezTo>
                  <a:pt x="43873" y="332509"/>
                  <a:pt x="0" y="374073"/>
                  <a:pt x="0" y="374073"/>
                </a:cubicBezTo>
                <a:lnTo>
                  <a:pt x="0" y="374073"/>
                </a:ln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55" name="Forma livre 2054"/>
          <p:cNvSpPr/>
          <p:nvPr/>
        </p:nvSpPr>
        <p:spPr>
          <a:xfrm>
            <a:off x="6039696" y="4350327"/>
            <a:ext cx="913077" cy="2391192"/>
          </a:xfrm>
          <a:custGeom>
            <a:avLst/>
            <a:gdLst>
              <a:gd name="connsiteX0" fmla="*/ 707468 w 913077"/>
              <a:gd name="connsiteY0" fmla="*/ 0 h 2391192"/>
              <a:gd name="connsiteX1" fmla="*/ 749031 w 913077"/>
              <a:gd name="connsiteY1" fmla="*/ 235528 h 2391192"/>
              <a:gd name="connsiteX2" fmla="*/ 693613 w 913077"/>
              <a:gd name="connsiteY2" fmla="*/ 471055 h 2391192"/>
              <a:gd name="connsiteX3" fmla="*/ 499649 w 913077"/>
              <a:gd name="connsiteY3" fmla="*/ 692728 h 2391192"/>
              <a:gd name="connsiteX4" fmla="*/ 458086 w 913077"/>
              <a:gd name="connsiteY4" fmla="*/ 775855 h 2391192"/>
              <a:gd name="connsiteX5" fmla="*/ 582777 w 913077"/>
              <a:gd name="connsiteY5" fmla="*/ 942109 h 2391192"/>
              <a:gd name="connsiteX6" fmla="*/ 721322 w 913077"/>
              <a:gd name="connsiteY6" fmla="*/ 1122218 h 2391192"/>
              <a:gd name="connsiteX7" fmla="*/ 679759 w 913077"/>
              <a:gd name="connsiteY7" fmla="*/ 1288473 h 2391192"/>
              <a:gd name="connsiteX8" fmla="*/ 735177 w 913077"/>
              <a:gd name="connsiteY8" fmla="*/ 1357746 h 2391192"/>
              <a:gd name="connsiteX9" fmla="*/ 776740 w 913077"/>
              <a:gd name="connsiteY9" fmla="*/ 1634837 h 2391192"/>
              <a:gd name="connsiteX10" fmla="*/ 901431 w 913077"/>
              <a:gd name="connsiteY10" fmla="*/ 1828800 h 2391192"/>
              <a:gd name="connsiteX11" fmla="*/ 901431 w 913077"/>
              <a:gd name="connsiteY11" fmla="*/ 1856509 h 2391192"/>
              <a:gd name="connsiteX12" fmla="*/ 846013 w 913077"/>
              <a:gd name="connsiteY12" fmla="*/ 1967346 h 2391192"/>
              <a:gd name="connsiteX13" fmla="*/ 887577 w 913077"/>
              <a:gd name="connsiteY13" fmla="*/ 2147455 h 2391192"/>
              <a:gd name="connsiteX14" fmla="*/ 721322 w 913077"/>
              <a:gd name="connsiteY14" fmla="*/ 2272146 h 2391192"/>
              <a:gd name="connsiteX15" fmla="*/ 555068 w 913077"/>
              <a:gd name="connsiteY15" fmla="*/ 2382982 h 2391192"/>
              <a:gd name="connsiteX16" fmla="*/ 458086 w 913077"/>
              <a:gd name="connsiteY16" fmla="*/ 2382982 h 2391192"/>
              <a:gd name="connsiteX17" fmla="*/ 361104 w 913077"/>
              <a:gd name="connsiteY17" fmla="*/ 2382982 h 2391192"/>
              <a:gd name="connsiteX18" fmla="*/ 222559 w 913077"/>
              <a:gd name="connsiteY18" fmla="*/ 2286000 h 2391192"/>
              <a:gd name="connsiteX19" fmla="*/ 886 w 913077"/>
              <a:gd name="connsiteY19" fmla="*/ 1981200 h 2391192"/>
              <a:gd name="connsiteX20" fmla="*/ 153286 w 913077"/>
              <a:gd name="connsiteY20" fmla="*/ 1842655 h 2391192"/>
              <a:gd name="connsiteX21" fmla="*/ 361104 w 913077"/>
              <a:gd name="connsiteY21" fmla="*/ 1731818 h 2391192"/>
              <a:gd name="connsiteX22" fmla="*/ 485795 w 913077"/>
              <a:gd name="connsiteY22" fmla="*/ 1510146 h 2391192"/>
              <a:gd name="connsiteX23" fmla="*/ 305686 w 913077"/>
              <a:gd name="connsiteY23" fmla="*/ 1191491 h 2391192"/>
              <a:gd name="connsiteX24" fmla="*/ 264122 w 913077"/>
              <a:gd name="connsiteY24" fmla="*/ 1122218 h 2391192"/>
              <a:gd name="connsiteX25" fmla="*/ 264122 w 913077"/>
              <a:gd name="connsiteY25" fmla="*/ 1122218 h 2391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13077" h="2391192">
                <a:moveTo>
                  <a:pt x="707468" y="0"/>
                </a:moveTo>
                <a:cubicBezTo>
                  <a:pt x="729404" y="78509"/>
                  <a:pt x="751340" y="157019"/>
                  <a:pt x="749031" y="235528"/>
                </a:cubicBezTo>
                <a:cubicBezTo>
                  <a:pt x="746722" y="314037"/>
                  <a:pt x="735177" y="394855"/>
                  <a:pt x="693613" y="471055"/>
                </a:cubicBezTo>
                <a:cubicBezTo>
                  <a:pt x="652049" y="547255"/>
                  <a:pt x="538903" y="641928"/>
                  <a:pt x="499649" y="692728"/>
                </a:cubicBezTo>
                <a:cubicBezTo>
                  <a:pt x="460395" y="743528"/>
                  <a:pt x="444231" y="734292"/>
                  <a:pt x="458086" y="775855"/>
                </a:cubicBezTo>
                <a:cubicBezTo>
                  <a:pt x="471941" y="817418"/>
                  <a:pt x="538904" y="884382"/>
                  <a:pt x="582777" y="942109"/>
                </a:cubicBezTo>
                <a:cubicBezTo>
                  <a:pt x="626650" y="999836"/>
                  <a:pt x="705158" y="1064491"/>
                  <a:pt x="721322" y="1122218"/>
                </a:cubicBezTo>
                <a:cubicBezTo>
                  <a:pt x="737486" y="1179945"/>
                  <a:pt x="677450" y="1249218"/>
                  <a:pt x="679759" y="1288473"/>
                </a:cubicBezTo>
                <a:cubicBezTo>
                  <a:pt x="682068" y="1327728"/>
                  <a:pt x="719014" y="1300019"/>
                  <a:pt x="735177" y="1357746"/>
                </a:cubicBezTo>
                <a:cubicBezTo>
                  <a:pt x="751340" y="1415473"/>
                  <a:pt x="749031" y="1556328"/>
                  <a:pt x="776740" y="1634837"/>
                </a:cubicBezTo>
                <a:cubicBezTo>
                  <a:pt x="804449" y="1713346"/>
                  <a:pt x="880649" y="1791855"/>
                  <a:pt x="901431" y="1828800"/>
                </a:cubicBezTo>
                <a:cubicBezTo>
                  <a:pt x="922213" y="1865745"/>
                  <a:pt x="910667" y="1833418"/>
                  <a:pt x="901431" y="1856509"/>
                </a:cubicBezTo>
                <a:cubicBezTo>
                  <a:pt x="892195" y="1879600"/>
                  <a:pt x="848322" y="1918855"/>
                  <a:pt x="846013" y="1967346"/>
                </a:cubicBezTo>
                <a:cubicBezTo>
                  <a:pt x="843704" y="2015837"/>
                  <a:pt x="908359" y="2096655"/>
                  <a:pt x="887577" y="2147455"/>
                </a:cubicBezTo>
                <a:cubicBezTo>
                  <a:pt x="866795" y="2198255"/>
                  <a:pt x="776740" y="2232892"/>
                  <a:pt x="721322" y="2272146"/>
                </a:cubicBezTo>
                <a:cubicBezTo>
                  <a:pt x="665904" y="2311400"/>
                  <a:pt x="598941" y="2364509"/>
                  <a:pt x="555068" y="2382982"/>
                </a:cubicBezTo>
                <a:cubicBezTo>
                  <a:pt x="511195" y="2401455"/>
                  <a:pt x="458086" y="2382982"/>
                  <a:pt x="458086" y="2382982"/>
                </a:cubicBezTo>
                <a:cubicBezTo>
                  <a:pt x="425759" y="2382982"/>
                  <a:pt x="400358" y="2399146"/>
                  <a:pt x="361104" y="2382982"/>
                </a:cubicBezTo>
                <a:cubicBezTo>
                  <a:pt x="321850" y="2366818"/>
                  <a:pt x="282595" y="2352964"/>
                  <a:pt x="222559" y="2286000"/>
                </a:cubicBezTo>
                <a:cubicBezTo>
                  <a:pt x="162523" y="2219036"/>
                  <a:pt x="12431" y="2055091"/>
                  <a:pt x="886" y="1981200"/>
                </a:cubicBezTo>
                <a:cubicBezTo>
                  <a:pt x="-10659" y="1907309"/>
                  <a:pt x="93250" y="1884219"/>
                  <a:pt x="153286" y="1842655"/>
                </a:cubicBezTo>
                <a:cubicBezTo>
                  <a:pt x="213322" y="1801091"/>
                  <a:pt x="305686" y="1787236"/>
                  <a:pt x="361104" y="1731818"/>
                </a:cubicBezTo>
                <a:cubicBezTo>
                  <a:pt x="416522" y="1676400"/>
                  <a:pt x="495031" y="1600200"/>
                  <a:pt x="485795" y="1510146"/>
                </a:cubicBezTo>
                <a:cubicBezTo>
                  <a:pt x="476559" y="1420092"/>
                  <a:pt x="342631" y="1256146"/>
                  <a:pt x="305686" y="1191491"/>
                </a:cubicBezTo>
                <a:cubicBezTo>
                  <a:pt x="268741" y="1126836"/>
                  <a:pt x="264122" y="1122218"/>
                  <a:pt x="264122" y="1122218"/>
                </a:cubicBezTo>
                <a:lnTo>
                  <a:pt x="264122" y="1122218"/>
                </a:ln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56" name="Forma livre 2055"/>
          <p:cNvSpPr/>
          <p:nvPr/>
        </p:nvSpPr>
        <p:spPr>
          <a:xfrm>
            <a:off x="728134" y="3595428"/>
            <a:ext cx="992600" cy="1226079"/>
          </a:xfrm>
          <a:custGeom>
            <a:avLst/>
            <a:gdLst>
              <a:gd name="connsiteX0" fmla="*/ 6157 w 992600"/>
              <a:gd name="connsiteY0" fmla="*/ 1142827 h 1226079"/>
              <a:gd name="connsiteX1" fmla="*/ 89284 w 992600"/>
              <a:gd name="connsiteY1" fmla="*/ 1184390 h 1226079"/>
              <a:gd name="connsiteX2" fmla="*/ 144702 w 992600"/>
              <a:gd name="connsiteY2" fmla="*/ 1225954 h 1226079"/>
              <a:gd name="connsiteX3" fmla="*/ 227830 w 992600"/>
              <a:gd name="connsiteY3" fmla="*/ 1170536 h 1226079"/>
              <a:gd name="connsiteX4" fmla="*/ 310957 w 992600"/>
              <a:gd name="connsiteY4" fmla="*/ 962717 h 1226079"/>
              <a:gd name="connsiteX5" fmla="*/ 407939 w 992600"/>
              <a:gd name="connsiteY5" fmla="*/ 824172 h 1226079"/>
              <a:gd name="connsiteX6" fmla="*/ 449502 w 992600"/>
              <a:gd name="connsiteY6" fmla="*/ 824172 h 1226079"/>
              <a:gd name="connsiteX7" fmla="*/ 560339 w 992600"/>
              <a:gd name="connsiteY7" fmla="*/ 851881 h 1226079"/>
              <a:gd name="connsiteX8" fmla="*/ 615757 w 992600"/>
              <a:gd name="connsiteY8" fmla="*/ 838027 h 1226079"/>
              <a:gd name="connsiteX9" fmla="*/ 588048 w 992600"/>
              <a:gd name="connsiteY9" fmla="*/ 699481 h 1226079"/>
              <a:gd name="connsiteX10" fmla="*/ 685030 w 992600"/>
              <a:gd name="connsiteY10" fmla="*/ 491663 h 1226079"/>
              <a:gd name="connsiteX11" fmla="*/ 823575 w 992600"/>
              <a:gd name="connsiteY11" fmla="*/ 422390 h 1226079"/>
              <a:gd name="connsiteX12" fmla="*/ 892848 w 992600"/>
              <a:gd name="connsiteY12" fmla="*/ 463954 h 1226079"/>
              <a:gd name="connsiteX13" fmla="*/ 989830 w 992600"/>
              <a:gd name="connsiteY13" fmla="*/ 408536 h 1226079"/>
              <a:gd name="connsiteX14" fmla="*/ 948266 w 992600"/>
              <a:gd name="connsiteY14" fmla="*/ 325408 h 1226079"/>
              <a:gd name="connsiteX15" fmla="*/ 768157 w 992600"/>
              <a:gd name="connsiteY15" fmla="*/ 173008 h 1226079"/>
              <a:gd name="connsiteX16" fmla="*/ 726593 w 992600"/>
              <a:gd name="connsiteY16" fmla="*/ 159154 h 1226079"/>
              <a:gd name="connsiteX17" fmla="*/ 685030 w 992600"/>
              <a:gd name="connsiteY17" fmla="*/ 214572 h 1226079"/>
              <a:gd name="connsiteX18" fmla="*/ 643466 w 992600"/>
              <a:gd name="connsiteY18" fmla="*/ 228427 h 1226079"/>
              <a:gd name="connsiteX19" fmla="*/ 532630 w 992600"/>
              <a:gd name="connsiteY19" fmla="*/ 117590 h 1226079"/>
              <a:gd name="connsiteX20" fmla="*/ 463357 w 992600"/>
              <a:gd name="connsiteY20" fmla="*/ 6754 h 1226079"/>
              <a:gd name="connsiteX21" fmla="*/ 435648 w 992600"/>
              <a:gd name="connsiteY21" fmla="*/ 20608 h 1226079"/>
              <a:gd name="connsiteX22" fmla="*/ 435648 w 992600"/>
              <a:gd name="connsiteY22" fmla="*/ 89881 h 1226079"/>
              <a:gd name="connsiteX23" fmla="*/ 449502 w 992600"/>
              <a:gd name="connsiteY23" fmla="*/ 131445 h 1226079"/>
              <a:gd name="connsiteX24" fmla="*/ 297102 w 992600"/>
              <a:gd name="connsiteY24" fmla="*/ 145299 h 1226079"/>
              <a:gd name="connsiteX25" fmla="*/ 186266 w 992600"/>
              <a:gd name="connsiteY25" fmla="*/ 117590 h 1226079"/>
              <a:gd name="connsiteX26" fmla="*/ 116993 w 992600"/>
              <a:gd name="connsiteY26" fmla="*/ 186863 h 1226079"/>
              <a:gd name="connsiteX27" fmla="*/ 103139 w 992600"/>
              <a:gd name="connsiteY27" fmla="*/ 228427 h 1226079"/>
              <a:gd name="connsiteX28" fmla="*/ 158557 w 992600"/>
              <a:gd name="connsiteY28" fmla="*/ 311554 h 1226079"/>
              <a:gd name="connsiteX29" fmla="*/ 213975 w 992600"/>
              <a:gd name="connsiteY29" fmla="*/ 366972 h 1226079"/>
              <a:gd name="connsiteX30" fmla="*/ 241684 w 992600"/>
              <a:gd name="connsiteY30" fmla="*/ 519372 h 1226079"/>
              <a:gd name="connsiteX31" fmla="*/ 130848 w 992600"/>
              <a:gd name="connsiteY31" fmla="*/ 671772 h 1226079"/>
              <a:gd name="connsiteX32" fmla="*/ 75430 w 992600"/>
              <a:gd name="connsiteY32" fmla="*/ 754899 h 1226079"/>
              <a:gd name="connsiteX33" fmla="*/ 47721 w 992600"/>
              <a:gd name="connsiteY33" fmla="*/ 824172 h 1226079"/>
              <a:gd name="connsiteX34" fmla="*/ 20011 w 992600"/>
              <a:gd name="connsiteY34" fmla="*/ 879590 h 1226079"/>
              <a:gd name="connsiteX35" fmla="*/ 6157 w 992600"/>
              <a:gd name="connsiteY35" fmla="*/ 948863 h 1226079"/>
              <a:gd name="connsiteX36" fmla="*/ 6157 w 992600"/>
              <a:gd name="connsiteY36" fmla="*/ 1142827 h 122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92600" h="1226079">
                <a:moveTo>
                  <a:pt x="6157" y="1142827"/>
                </a:moveTo>
                <a:cubicBezTo>
                  <a:pt x="20011" y="1182081"/>
                  <a:pt x="66193" y="1170536"/>
                  <a:pt x="89284" y="1184390"/>
                </a:cubicBezTo>
                <a:cubicBezTo>
                  <a:pt x="112375" y="1198245"/>
                  <a:pt x="121611" y="1228263"/>
                  <a:pt x="144702" y="1225954"/>
                </a:cubicBezTo>
                <a:cubicBezTo>
                  <a:pt x="167793" y="1223645"/>
                  <a:pt x="200121" y="1214409"/>
                  <a:pt x="227830" y="1170536"/>
                </a:cubicBezTo>
                <a:cubicBezTo>
                  <a:pt x="255539" y="1126663"/>
                  <a:pt x="280939" y="1020444"/>
                  <a:pt x="310957" y="962717"/>
                </a:cubicBezTo>
                <a:cubicBezTo>
                  <a:pt x="340975" y="904990"/>
                  <a:pt x="384848" y="847263"/>
                  <a:pt x="407939" y="824172"/>
                </a:cubicBezTo>
                <a:cubicBezTo>
                  <a:pt x="431030" y="801081"/>
                  <a:pt x="424102" y="819554"/>
                  <a:pt x="449502" y="824172"/>
                </a:cubicBezTo>
                <a:cubicBezTo>
                  <a:pt x="474902" y="828790"/>
                  <a:pt x="532630" y="849572"/>
                  <a:pt x="560339" y="851881"/>
                </a:cubicBezTo>
                <a:cubicBezTo>
                  <a:pt x="588048" y="854190"/>
                  <a:pt x="611139" y="863427"/>
                  <a:pt x="615757" y="838027"/>
                </a:cubicBezTo>
                <a:cubicBezTo>
                  <a:pt x="620375" y="812627"/>
                  <a:pt x="576503" y="757208"/>
                  <a:pt x="588048" y="699481"/>
                </a:cubicBezTo>
                <a:cubicBezTo>
                  <a:pt x="599593" y="641754"/>
                  <a:pt x="645776" y="537845"/>
                  <a:pt x="685030" y="491663"/>
                </a:cubicBezTo>
                <a:cubicBezTo>
                  <a:pt x="724284" y="445481"/>
                  <a:pt x="788939" y="427008"/>
                  <a:pt x="823575" y="422390"/>
                </a:cubicBezTo>
                <a:cubicBezTo>
                  <a:pt x="858211" y="417772"/>
                  <a:pt x="865139" y="466263"/>
                  <a:pt x="892848" y="463954"/>
                </a:cubicBezTo>
                <a:cubicBezTo>
                  <a:pt x="920557" y="461645"/>
                  <a:pt x="980594" y="431627"/>
                  <a:pt x="989830" y="408536"/>
                </a:cubicBezTo>
                <a:cubicBezTo>
                  <a:pt x="999066" y="385445"/>
                  <a:pt x="985212" y="364663"/>
                  <a:pt x="948266" y="325408"/>
                </a:cubicBezTo>
                <a:cubicBezTo>
                  <a:pt x="911321" y="286153"/>
                  <a:pt x="805103" y="200717"/>
                  <a:pt x="768157" y="173008"/>
                </a:cubicBezTo>
                <a:cubicBezTo>
                  <a:pt x="731212" y="145299"/>
                  <a:pt x="740447" y="152227"/>
                  <a:pt x="726593" y="159154"/>
                </a:cubicBezTo>
                <a:cubicBezTo>
                  <a:pt x="712739" y="166081"/>
                  <a:pt x="698885" y="203026"/>
                  <a:pt x="685030" y="214572"/>
                </a:cubicBezTo>
                <a:cubicBezTo>
                  <a:pt x="671176" y="226117"/>
                  <a:pt x="668866" y="244591"/>
                  <a:pt x="643466" y="228427"/>
                </a:cubicBezTo>
                <a:cubicBezTo>
                  <a:pt x="618066" y="212263"/>
                  <a:pt x="562648" y="154535"/>
                  <a:pt x="532630" y="117590"/>
                </a:cubicBezTo>
                <a:cubicBezTo>
                  <a:pt x="502612" y="80645"/>
                  <a:pt x="479521" y="22918"/>
                  <a:pt x="463357" y="6754"/>
                </a:cubicBezTo>
                <a:cubicBezTo>
                  <a:pt x="447193" y="-9410"/>
                  <a:pt x="440266" y="6754"/>
                  <a:pt x="435648" y="20608"/>
                </a:cubicBezTo>
                <a:cubicBezTo>
                  <a:pt x="431030" y="34462"/>
                  <a:pt x="433339" y="71408"/>
                  <a:pt x="435648" y="89881"/>
                </a:cubicBezTo>
                <a:cubicBezTo>
                  <a:pt x="437957" y="108354"/>
                  <a:pt x="472593" y="122209"/>
                  <a:pt x="449502" y="131445"/>
                </a:cubicBezTo>
                <a:cubicBezTo>
                  <a:pt x="426411" y="140681"/>
                  <a:pt x="340975" y="147608"/>
                  <a:pt x="297102" y="145299"/>
                </a:cubicBezTo>
                <a:cubicBezTo>
                  <a:pt x="253229" y="142990"/>
                  <a:pt x="216284" y="110663"/>
                  <a:pt x="186266" y="117590"/>
                </a:cubicBezTo>
                <a:cubicBezTo>
                  <a:pt x="156248" y="124517"/>
                  <a:pt x="130848" y="168390"/>
                  <a:pt x="116993" y="186863"/>
                </a:cubicBezTo>
                <a:cubicBezTo>
                  <a:pt x="103138" y="205336"/>
                  <a:pt x="96212" y="207645"/>
                  <a:pt x="103139" y="228427"/>
                </a:cubicBezTo>
                <a:cubicBezTo>
                  <a:pt x="110066" y="249209"/>
                  <a:pt x="140084" y="288463"/>
                  <a:pt x="158557" y="311554"/>
                </a:cubicBezTo>
                <a:cubicBezTo>
                  <a:pt x="177030" y="334645"/>
                  <a:pt x="200121" y="332336"/>
                  <a:pt x="213975" y="366972"/>
                </a:cubicBezTo>
                <a:cubicBezTo>
                  <a:pt x="227829" y="401608"/>
                  <a:pt x="255538" y="468572"/>
                  <a:pt x="241684" y="519372"/>
                </a:cubicBezTo>
                <a:cubicBezTo>
                  <a:pt x="227830" y="570172"/>
                  <a:pt x="158557" y="632517"/>
                  <a:pt x="130848" y="671772"/>
                </a:cubicBezTo>
                <a:cubicBezTo>
                  <a:pt x="103139" y="711027"/>
                  <a:pt x="89284" y="729499"/>
                  <a:pt x="75430" y="754899"/>
                </a:cubicBezTo>
                <a:cubicBezTo>
                  <a:pt x="61576" y="780299"/>
                  <a:pt x="56957" y="803390"/>
                  <a:pt x="47721" y="824172"/>
                </a:cubicBezTo>
                <a:cubicBezTo>
                  <a:pt x="38485" y="844954"/>
                  <a:pt x="26938" y="858808"/>
                  <a:pt x="20011" y="879590"/>
                </a:cubicBezTo>
                <a:cubicBezTo>
                  <a:pt x="13084" y="900372"/>
                  <a:pt x="6157" y="909609"/>
                  <a:pt x="6157" y="948863"/>
                </a:cubicBezTo>
                <a:cubicBezTo>
                  <a:pt x="6157" y="988117"/>
                  <a:pt x="-7697" y="1103573"/>
                  <a:pt x="6157" y="1142827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57" name="Forma livre 2056"/>
          <p:cNvSpPr/>
          <p:nvPr/>
        </p:nvSpPr>
        <p:spPr>
          <a:xfrm>
            <a:off x="742462" y="5466396"/>
            <a:ext cx="1631817" cy="1282655"/>
          </a:xfrm>
          <a:custGeom>
            <a:avLst/>
            <a:gdLst>
              <a:gd name="connsiteX0" fmla="*/ 753829 w 1631817"/>
              <a:gd name="connsiteY0" fmla="*/ 1280768 h 1282655"/>
              <a:gd name="connsiteX1" fmla="*/ 1308011 w 1631817"/>
              <a:gd name="connsiteY1" fmla="*/ 1266913 h 1282655"/>
              <a:gd name="connsiteX2" fmla="*/ 1404993 w 1631817"/>
              <a:gd name="connsiteY2" fmla="*/ 1239204 h 1282655"/>
              <a:gd name="connsiteX3" fmla="*/ 1446556 w 1631817"/>
              <a:gd name="connsiteY3" fmla="*/ 1059095 h 1282655"/>
              <a:gd name="connsiteX4" fmla="*/ 1432702 w 1631817"/>
              <a:gd name="connsiteY4" fmla="*/ 989822 h 1282655"/>
              <a:gd name="connsiteX5" fmla="*/ 1349574 w 1631817"/>
              <a:gd name="connsiteY5" fmla="*/ 1045240 h 1282655"/>
              <a:gd name="connsiteX6" fmla="*/ 1197174 w 1631817"/>
              <a:gd name="connsiteY6" fmla="*/ 1059095 h 1282655"/>
              <a:gd name="connsiteX7" fmla="*/ 933938 w 1631817"/>
              <a:gd name="connsiteY7" fmla="*/ 782004 h 1282655"/>
              <a:gd name="connsiteX8" fmla="*/ 961647 w 1631817"/>
              <a:gd name="connsiteY8" fmla="*/ 560331 h 1282655"/>
              <a:gd name="connsiteX9" fmla="*/ 1072483 w 1631817"/>
              <a:gd name="connsiteY9" fmla="*/ 574186 h 1282655"/>
              <a:gd name="connsiteX10" fmla="*/ 1211029 w 1631817"/>
              <a:gd name="connsiteY10" fmla="*/ 643459 h 1282655"/>
              <a:gd name="connsiteX11" fmla="*/ 1280302 w 1631817"/>
              <a:gd name="connsiteY11" fmla="*/ 698877 h 1282655"/>
              <a:gd name="connsiteX12" fmla="*/ 1585102 w 1631817"/>
              <a:gd name="connsiteY12" fmla="*/ 643459 h 1282655"/>
              <a:gd name="connsiteX13" fmla="*/ 1626665 w 1631817"/>
              <a:gd name="connsiteY13" fmla="*/ 560331 h 1282655"/>
              <a:gd name="connsiteX14" fmla="*/ 1543538 w 1631817"/>
              <a:gd name="connsiteY14" fmla="*/ 532622 h 1282655"/>
              <a:gd name="connsiteX15" fmla="*/ 1474265 w 1631817"/>
              <a:gd name="connsiteY15" fmla="*/ 546477 h 1282655"/>
              <a:gd name="connsiteX16" fmla="*/ 1377283 w 1631817"/>
              <a:gd name="connsiteY16" fmla="*/ 546477 h 1282655"/>
              <a:gd name="connsiteX17" fmla="*/ 1017065 w 1631817"/>
              <a:gd name="connsiteY17" fmla="*/ 407931 h 1282655"/>
              <a:gd name="connsiteX18" fmla="*/ 878520 w 1631817"/>
              <a:gd name="connsiteY18" fmla="*/ 310949 h 1282655"/>
              <a:gd name="connsiteX19" fmla="*/ 753829 w 1631817"/>
              <a:gd name="connsiteY19" fmla="*/ 297095 h 1282655"/>
              <a:gd name="connsiteX20" fmla="*/ 712265 w 1631817"/>
              <a:gd name="connsiteY20" fmla="*/ 324804 h 1282655"/>
              <a:gd name="connsiteX21" fmla="*/ 698411 w 1631817"/>
              <a:gd name="connsiteY21" fmla="*/ 435640 h 1282655"/>
              <a:gd name="connsiteX22" fmla="*/ 781538 w 1631817"/>
              <a:gd name="connsiteY22" fmla="*/ 463349 h 1282655"/>
              <a:gd name="connsiteX23" fmla="*/ 753829 w 1631817"/>
              <a:gd name="connsiteY23" fmla="*/ 560331 h 1282655"/>
              <a:gd name="connsiteX24" fmla="*/ 726120 w 1631817"/>
              <a:gd name="connsiteY24" fmla="*/ 560331 h 1282655"/>
              <a:gd name="connsiteX25" fmla="*/ 490593 w 1631817"/>
              <a:gd name="connsiteY25" fmla="*/ 407931 h 1282655"/>
              <a:gd name="connsiteX26" fmla="*/ 268920 w 1631817"/>
              <a:gd name="connsiteY26" fmla="*/ 310949 h 1282655"/>
              <a:gd name="connsiteX27" fmla="*/ 171938 w 1631817"/>
              <a:gd name="connsiteY27" fmla="*/ 33859 h 1282655"/>
              <a:gd name="connsiteX28" fmla="*/ 116520 w 1631817"/>
              <a:gd name="connsiteY28" fmla="*/ 6149 h 1282655"/>
              <a:gd name="connsiteX29" fmla="*/ 61102 w 1631817"/>
              <a:gd name="connsiteY29" fmla="*/ 47713 h 1282655"/>
              <a:gd name="connsiteX30" fmla="*/ 19538 w 1631817"/>
              <a:gd name="connsiteY30" fmla="*/ 75422 h 1282655"/>
              <a:gd name="connsiteX31" fmla="*/ 19538 w 1631817"/>
              <a:gd name="connsiteY31" fmla="*/ 130840 h 1282655"/>
              <a:gd name="connsiteX32" fmla="*/ 5683 w 1631817"/>
              <a:gd name="connsiteY32" fmla="*/ 283240 h 1282655"/>
              <a:gd name="connsiteX33" fmla="*/ 5683 w 1631817"/>
              <a:gd name="connsiteY33" fmla="*/ 518768 h 1282655"/>
              <a:gd name="connsiteX34" fmla="*/ 74956 w 1631817"/>
              <a:gd name="connsiteY34" fmla="*/ 463349 h 1282655"/>
              <a:gd name="connsiteX35" fmla="*/ 116520 w 1631817"/>
              <a:gd name="connsiteY35" fmla="*/ 504913 h 1282655"/>
              <a:gd name="connsiteX36" fmla="*/ 185793 w 1631817"/>
              <a:gd name="connsiteY36" fmla="*/ 560331 h 1282655"/>
              <a:gd name="connsiteX37" fmla="*/ 144229 w 1631817"/>
              <a:gd name="connsiteY37" fmla="*/ 629604 h 1282655"/>
              <a:gd name="connsiteX38" fmla="*/ 171938 w 1631817"/>
              <a:gd name="connsiteY38" fmla="*/ 698877 h 1282655"/>
              <a:gd name="connsiteX39" fmla="*/ 504447 w 1631817"/>
              <a:gd name="connsiteY39" fmla="*/ 809713 h 1282655"/>
              <a:gd name="connsiteX40" fmla="*/ 546011 w 1631817"/>
              <a:gd name="connsiteY40" fmla="*/ 934404 h 1282655"/>
              <a:gd name="connsiteX41" fmla="*/ 670702 w 1631817"/>
              <a:gd name="connsiteY41" fmla="*/ 1045240 h 1282655"/>
              <a:gd name="connsiteX42" fmla="*/ 532156 w 1631817"/>
              <a:gd name="connsiteY42" fmla="*/ 1156077 h 1282655"/>
              <a:gd name="connsiteX43" fmla="*/ 573720 w 1631817"/>
              <a:gd name="connsiteY43" fmla="*/ 1225349 h 1282655"/>
              <a:gd name="connsiteX44" fmla="*/ 656847 w 1631817"/>
              <a:gd name="connsiteY44" fmla="*/ 1211495 h 1282655"/>
              <a:gd name="connsiteX45" fmla="*/ 726120 w 1631817"/>
              <a:gd name="connsiteY45" fmla="*/ 1183786 h 1282655"/>
              <a:gd name="connsiteX46" fmla="*/ 781538 w 1631817"/>
              <a:gd name="connsiteY46" fmla="*/ 1225349 h 1282655"/>
              <a:gd name="connsiteX47" fmla="*/ 753829 w 1631817"/>
              <a:gd name="connsiteY47" fmla="*/ 1280768 h 128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31817" h="1282655">
                <a:moveTo>
                  <a:pt x="753829" y="1280768"/>
                </a:moveTo>
                <a:cubicBezTo>
                  <a:pt x="841574" y="1287695"/>
                  <a:pt x="1199484" y="1273840"/>
                  <a:pt x="1308011" y="1266913"/>
                </a:cubicBezTo>
                <a:cubicBezTo>
                  <a:pt x="1416538" y="1259986"/>
                  <a:pt x="1381902" y="1273840"/>
                  <a:pt x="1404993" y="1239204"/>
                </a:cubicBezTo>
                <a:cubicBezTo>
                  <a:pt x="1428084" y="1204568"/>
                  <a:pt x="1441938" y="1100659"/>
                  <a:pt x="1446556" y="1059095"/>
                </a:cubicBezTo>
                <a:cubicBezTo>
                  <a:pt x="1451174" y="1017531"/>
                  <a:pt x="1448866" y="992131"/>
                  <a:pt x="1432702" y="989822"/>
                </a:cubicBezTo>
                <a:cubicBezTo>
                  <a:pt x="1416538" y="987513"/>
                  <a:pt x="1388829" y="1033695"/>
                  <a:pt x="1349574" y="1045240"/>
                </a:cubicBezTo>
                <a:cubicBezTo>
                  <a:pt x="1310319" y="1056785"/>
                  <a:pt x="1266447" y="1102968"/>
                  <a:pt x="1197174" y="1059095"/>
                </a:cubicBezTo>
                <a:cubicBezTo>
                  <a:pt x="1127901" y="1015222"/>
                  <a:pt x="973193" y="865131"/>
                  <a:pt x="933938" y="782004"/>
                </a:cubicBezTo>
                <a:cubicBezTo>
                  <a:pt x="894684" y="698877"/>
                  <a:pt x="938556" y="594967"/>
                  <a:pt x="961647" y="560331"/>
                </a:cubicBezTo>
                <a:cubicBezTo>
                  <a:pt x="984738" y="525695"/>
                  <a:pt x="1030919" y="560331"/>
                  <a:pt x="1072483" y="574186"/>
                </a:cubicBezTo>
                <a:cubicBezTo>
                  <a:pt x="1114047" y="588041"/>
                  <a:pt x="1176393" y="622677"/>
                  <a:pt x="1211029" y="643459"/>
                </a:cubicBezTo>
                <a:cubicBezTo>
                  <a:pt x="1245665" y="664241"/>
                  <a:pt x="1217957" y="698877"/>
                  <a:pt x="1280302" y="698877"/>
                </a:cubicBezTo>
                <a:cubicBezTo>
                  <a:pt x="1342647" y="698877"/>
                  <a:pt x="1527375" y="666550"/>
                  <a:pt x="1585102" y="643459"/>
                </a:cubicBezTo>
                <a:cubicBezTo>
                  <a:pt x="1642829" y="620368"/>
                  <a:pt x="1633592" y="578804"/>
                  <a:pt x="1626665" y="560331"/>
                </a:cubicBezTo>
                <a:cubicBezTo>
                  <a:pt x="1619738" y="541858"/>
                  <a:pt x="1568938" y="534931"/>
                  <a:pt x="1543538" y="532622"/>
                </a:cubicBezTo>
                <a:cubicBezTo>
                  <a:pt x="1518138" y="530313"/>
                  <a:pt x="1501974" y="544168"/>
                  <a:pt x="1474265" y="546477"/>
                </a:cubicBezTo>
                <a:cubicBezTo>
                  <a:pt x="1446556" y="548786"/>
                  <a:pt x="1453483" y="569568"/>
                  <a:pt x="1377283" y="546477"/>
                </a:cubicBezTo>
                <a:cubicBezTo>
                  <a:pt x="1301083" y="523386"/>
                  <a:pt x="1100192" y="447186"/>
                  <a:pt x="1017065" y="407931"/>
                </a:cubicBezTo>
                <a:cubicBezTo>
                  <a:pt x="933938" y="368676"/>
                  <a:pt x="922393" y="329422"/>
                  <a:pt x="878520" y="310949"/>
                </a:cubicBezTo>
                <a:cubicBezTo>
                  <a:pt x="834647" y="292476"/>
                  <a:pt x="781538" y="294786"/>
                  <a:pt x="753829" y="297095"/>
                </a:cubicBezTo>
                <a:cubicBezTo>
                  <a:pt x="726120" y="299404"/>
                  <a:pt x="721501" y="301713"/>
                  <a:pt x="712265" y="324804"/>
                </a:cubicBezTo>
                <a:cubicBezTo>
                  <a:pt x="703029" y="347895"/>
                  <a:pt x="686865" y="412549"/>
                  <a:pt x="698411" y="435640"/>
                </a:cubicBezTo>
                <a:cubicBezTo>
                  <a:pt x="709956" y="458731"/>
                  <a:pt x="772302" y="442567"/>
                  <a:pt x="781538" y="463349"/>
                </a:cubicBezTo>
                <a:cubicBezTo>
                  <a:pt x="790774" y="484131"/>
                  <a:pt x="763065" y="544167"/>
                  <a:pt x="753829" y="560331"/>
                </a:cubicBezTo>
                <a:cubicBezTo>
                  <a:pt x="744593" y="576495"/>
                  <a:pt x="769993" y="585731"/>
                  <a:pt x="726120" y="560331"/>
                </a:cubicBezTo>
                <a:cubicBezTo>
                  <a:pt x="682247" y="534931"/>
                  <a:pt x="566793" y="449495"/>
                  <a:pt x="490593" y="407931"/>
                </a:cubicBezTo>
                <a:cubicBezTo>
                  <a:pt x="414393" y="366367"/>
                  <a:pt x="322029" y="373294"/>
                  <a:pt x="268920" y="310949"/>
                </a:cubicBezTo>
                <a:cubicBezTo>
                  <a:pt x="215811" y="248604"/>
                  <a:pt x="197338" y="84659"/>
                  <a:pt x="171938" y="33859"/>
                </a:cubicBezTo>
                <a:cubicBezTo>
                  <a:pt x="146538" y="-16941"/>
                  <a:pt x="134993" y="3840"/>
                  <a:pt x="116520" y="6149"/>
                </a:cubicBezTo>
                <a:cubicBezTo>
                  <a:pt x="98047" y="8458"/>
                  <a:pt x="77266" y="36167"/>
                  <a:pt x="61102" y="47713"/>
                </a:cubicBezTo>
                <a:cubicBezTo>
                  <a:pt x="44938" y="59259"/>
                  <a:pt x="26465" y="61568"/>
                  <a:pt x="19538" y="75422"/>
                </a:cubicBezTo>
                <a:cubicBezTo>
                  <a:pt x="12611" y="89276"/>
                  <a:pt x="21847" y="96204"/>
                  <a:pt x="19538" y="130840"/>
                </a:cubicBezTo>
                <a:cubicBezTo>
                  <a:pt x="17229" y="165476"/>
                  <a:pt x="7992" y="218585"/>
                  <a:pt x="5683" y="283240"/>
                </a:cubicBezTo>
                <a:cubicBezTo>
                  <a:pt x="3374" y="347895"/>
                  <a:pt x="-5862" y="488750"/>
                  <a:pt x="5683" y="518768"/>
                </a:cubicBezTo>
                <a:cubicBezTo>
                  <a:pt x="17228" y="548786"/>
                  <a:pt x="56483" y="465658"/>
                  <a:pt x="74956" y="463349"/>
                </a:cubicBezTo>
                <a:cubicBezTo>
                  <a:pt x="93429" y="461040"/>
                  <a:pt x="98047" y="488749"/>
                  <a:pt x="116520" y="504913"/>
                </a:cubicBezTo>
                <a:cubicBezTo>
                  <a:pt x="134993" y="521077"/>
                  <a:pt x="181175" y="539549"/>
                  <a:pt x="185793" y="560331"/>
                </a:cubicBezTo>
                <a:cubicBezTo>
                  <a:pt x="190411" y="581113"/>
                  <a:pt x="146538" y="606513"/>
                  <a:pt x="144229" y="629604"/>
                </a:cubicBezTo>
                <a:cubicBezTo>
                  <a:pt x="141920" y="652695"/>
                  <a:pt x="111902" y="668859"/>
                  <a:pt x="171938" y="698877"/>
                </a:cubicBezTo>
                <a:cubicBezTo>
                  <a:pt x="231974" y="728895"/>
                  <a:pt x="442102" y="770459"/>
                  <a:pt x="504447" y="809713"/>
                </a:cubicBezTo>
                <a:cubicBezTo>
                  <a:pt x="566792" y="848967"/>
                  <a:pt x="518302" y="895150"/>
                  <a:pt x="546011" y="934404"/>
                </a:cubicBezTo>
                <a:cubicBezTo>
                  <a:pt x="573720" y="973658"/>
                  <a:pt x="673011" y="1008295"/>
                  <a:pt x="670702" y="1045240"/>
                </a:cubicBezTo>
                <a:cubicBezTo>
                  <a:pt x="668393" y="1082185"/>
                  <a:pt x="548320" y="1126059"/>
                  <a:pt x="532156" y="1156077"/>
                </a:cubicBezTo>
                <a:cubicBezTo>
                  <a:pt x="515992" y="1186095"/>
                  <a:pt x="552938" y="1216113"/>
                  <a:pt x="573720" y="1225349"/>
                </a:cubicBezTo>
                <a:cubicBezTo>
                  <a:pt x="594502" y="1234585"/>
                  <a:pt x="631447" y="1218422"/>
                  <a:pt x="656847" y="1211495"/>
                </a:cubicBezTo>
                <a:cubicBezTo>
                  <a:pt x="682247" y="1204568"/>
                  <a:pt x="705338" y="1181477"/>
                  <a:pt x="726120" y="1183786"/>
                </a:cubicBezTo>
                <a:cubicBezTo>
                  <a:pt x="746902" y="1186095"/>
                  <a:pt x="769993" y="1211494"/>
                  <a:pt x="781538" y="1225349"/>
                </a:cubicBezTo>
                <a:cubicBezTo>
                  <a:pt x="793084" y="1239203"/>
                  <a:pt x="666084" y="1273841"/>
                  <a:pt x="753829" y="1280768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2627784" y="3356992"/>
            <a:ext cx="4138229" cy="7514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ÁREAS POTENCIAIS PARA DEMARCAÇÃO DE ARL</a:t>
            </a:r>
            <a:endParaRPr lang="pt-BR" sz="2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34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/>
      <p:bldP spid="11" grpId="1"/>
      <p:bldP spid="13" grpId="0"/>
      <p:bldP spid="13" grpId="1"/>
      <p:bldP spid="16" grpId="0"/>
      <p:bldP spid="16" grpId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/>
      <p:bldP spid="23" grpId="1"/>
      <p:bldP spid="24" grpId="0"/>
      <p:bldP spid="24" grpId="1"/>
      <p:bldP spid="26" grpId="0" animBg="1"/>
      <p:bldP spid="26" grpId="1" animBg="1"/>
      <p:bldP spid="28" grpId="0"/>
      <p:bldP spid="28" grpId="1"/>
      <p:bldP spid="2" grpId="0" animBg="1"/>
      <p:bldP spid="3" grpId="0" animBg="1"/>
      <p:bldP spid="4" grpId="0" animBg="1"/>
      <p:bldP spid="5" grpId="0" animBg="1"/>
      <p:bldP spid="31" grpId="0" animBg="1"/>
      <p:bldP spid="2048" grpId="0" animBg="1"/>
      <p:bldP spid="2049" grpId="0" animBg="1"/>
      <p:bldP spid="2053" grpId="0" animBg="1"/>
      <p:bldP spid="2055" grpId="0" animBg="1"/>
      <p:bldP spid="2056" grpId="0" animBg="1"/>
      <p:bldP spid="2057" grpId="0" animBg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2286000"/>
            <a:ext cx="7772400" cy="1143000"/>
          </a:xfrm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-13252" y="0"/>
            <a:ext cx="9232900" cy="6858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14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8" name="AutoShape 2" descr="vale.gif"/>
          <p:cNvSpPr>
            <a:spLocks noChangeAspect="1" noChangeArrowheads="1"/>
          </p:cNvSpPr>
          <p:nvPr/>
        </p:nvSpPr>
        <p:spPr bwMode="auto">
          <a:xfrm>
            <a:off x="7778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20" name="AutoShape 4" descr="vale.gif"/>
          <p:cNvSpPr>
            <a:spLocks noChangeAspect="1" noChangeArrowheads="1"/>
          </p:cNvSpPr>
          <p:nvPr/>
        </p:nvSpPr>
        <p:spPr bwMode="auto">
          <a:xfrm>
            <a:off x="7778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 descr="C:\meus documentos\pesquisa\PESQUISA\biomas\LOGOS\Logos parceiros\Logo Monsanto Imagine -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5609370"/>
            <a:ext cx="1159999" cy="456737"/>
          </a:xfrm>
          <a:prstGeom prst="rect">
            <a:avLst/>
          </a:prstGeom>
          <a:noFill/>
        </p:spPr>
      </p:pic>
      <p:pic>
        <p:nvPicPr>
          <p:cNvPr id="1028" name="Picture 4" descr="C:\meus documentos\pesquisa\PESQUISA\biomas\LOGOS\Logos parceiros\Logo-jonh-deere.JD_VT_GrnYl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0909" y="5393346"/>
            <a:ext cx="1145307" cy="771958"/>
          </a:xfrm>
          <a:prstGeom prst="rect">
            <a:avLst/>
          </a:prstGeom>
          <a:noFill/>
        </p:spPr>
      </p:pic>
      <p:pic>
        <p:nvPicPr>
          <p:cNvPr id="1029" name="Picture 5" descr="C:\meus documentos\pesquisa\PESQUISA\biomas\LOGOS\Logos parceiros\Logotipo Sebrae 2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5393346"/>
            <a:ext cx="1080666" cy="749070"/>
          </a:xfrm>
          <a:prstGeom prst="rect">
            <a:avLst/>
          </a:prstGeom>
          <a:noFill/>
        </p:spPr>
      </p:pic>
      <p:pic>
        <p:nvPicPr>
          <p:cNvPr id="15" name="Imagem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908720"/>
            <a:ext cx="3600400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972082" y="4150821"/>
            <a:ext cx="14590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0070C0"/>
                </a:solidFill>
              </a:rPr>
              <a:t>APOIO</a:t>
            </a:r>
            <a:endParaRPr lang="pt-BR" sz="3600" b="1" dirty="0" smtClean="0">
              <a:solidFill>
                <a:srgbClr val="0070C0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82" y="5296783"/>
            <a:ext cx="905446" cy="87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74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2286000"/>
            <a:ext cx="7772400" cy="1143000"/>
          </a:xfrm>
        </p:spPr>
        <p:txBody>
          <a:bodyPr/>
          <a:lstStyle/>
          <a:p>
            <a:pPr eaLnBrk="1" hangingPunct="1"/>
            <a:endParaRPr lang="pt-BR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232900" cy="6858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14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74262" y="1196752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 sz="2800" b="1" dirty="0" smtClean="0">
              <a:solidFill>
                <a:srgbClr val="0070C0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2483768" y="44624"/>
            <a:ext cx="4536504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solidFill>
                  <a:srgbClr val="FF0000"/>
                </a:solidFill>
              </a:rPr>
              <a:t>CONCLUSÃO E DEMANDA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529424" y="1997839"/>
            <a:ext cx="642695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pt-BR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IMPORTANTE </a:t>
            </a:r>
            <a:r>
              <a:rPr lang="pt-BR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INICIATIVA</a:t>
            </a:r>
          </a:p>
          <a:p>
            <a:pPr algn="ctr">
              <a:defRPr/>
            </a:pPr>
            <a:endParaRPr lang="pt-BR" b="1" dirty="0">
              <a:solidFill>
                <a:srgbClr val="0070C0"/>
              </a:solidFill>
              <a:latin typeface="+mj-lt"/>
              <a:cs typeface="Arial" pitchFamily="34" charset="0"/>
            </a:endParaRPr>
          </a:p>
          <a:p>
            <a:pPr algn="ctr">
              <a:defRPr/>
            </a:pPr>
            <a:endParaRPr lang="pt-BR" b="1" dirty="0" smtClean="0">
              <a:solidFill>
                <a:srgbClr val="0070C0"/>
              </a:solidFill>
              <a:latin typeface="+mj-lt"/>
              <a:cs typeface="Arial" pitchFamily="34" charset="0"/>
            </a:endParaRPr>
          </a:p>
          <a:p>
            <a:pPr algn="ctr">
              <a:defRPr/>
            </a:pPr>
            <a:r>
              <a:rPr lang="pt-BR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NECESSIDADE DE CONHECIMENTO</a:t>
            </a:r>
          </a:p>
          <a:p>
            <a:pPr algn="ctr">
              <a:defRPr/>
            </a:pPr>
            <a:r>
              <a:rPr lang="pt-BR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(espécies, funcionalidades ecológicas e mercado)</a:t>
            </a:r>
          </a:p>
          <a:p>
            <a:pPr algn="ctr">
              <a:defRPr/>
            </a:pPr>
            <a:endParaRPr lang="pt-BR" b="1" dirty="0" smtClean="0">
              <a:solidFill>
                <a:srgbClr val="0070C0"/>
              </a:solidFill>
              <a:latin typeface="+mj-lt"/>
              <a:cs typeface="Arial" pitchFamily="34" charset="0"/>
            </a:endParaRPr>
          </a:p>
          <a:p>
            <a:pPr algn="ctr">
              <a:defRPr/>
            </a:pPr>
            <a:endParaRPr lang="pt-BR" b="1" dirty="0" smtClean="0">
              <a:solidFill>
                <a:srgbClr val="0070C0"/>
              </a:solidFill>
              <a:latin typeface="+mj-lt"/>
              <a:cs typeface="Arial" pitchFamily="34" charset="0"/>
            </a:endParaRPr>
          </a:p>
          <a:p>
            <a:pPr algn="ctr">
              <a:defRPr/>
            </a:pPr>
            <a:r>
              <a:rPr lang="pt-BR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FORMAÇÃO DE REDE ESTRUTURADA</a:t>
            </a:r>
          </a:p>
          <a:p>
            <a:pPr algn="ctr">
              <a:defRPr/>
            </a:pPr>
            <a:endParaRPr lang="pt-BR" b="1" dirty="0" smtClean="0">
              <a:solidFill>
                <a:srgbClr val="0070C0"/>
              </a:solidFill>
              <a:latin typeface="+mj-lt"/>
              <a:cs typeface="Arial" pitchFamily="34" charset="0"/>
            </a:endParaRPr>
          </a:p>
          <a:p>
            <a:pPr algn="ctr">
              <a:defRPr/>
            </a:pPr>
            <a:endParaRPr lang="pt-BR" b="1" dirty="0" smtClean="0">
              <a:solidFill>
                <a:srgbClr val="0070C0"/>
              </a:solidFill>
              <a:latin typeface="+mj-lt"/>
              <a:cs typeface="Arial" pitchFamily="34" charset="0"/>
            </a:endParaRPr>
          </a:p>
          <a:p>
            <a:pPr algn="ctr">
              <a:defRPr/>
            </a:pPr>
            <a:r>
              <a:rPr lang="pt-BR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INTERAÇÃO COM </a:t>
            </a:r>
            <a:r>
              <a:rPr lang="pt-BR" b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O </a:t>
            </a:r>
            <a:r>
              <a:rPr lang="pt-BR" b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PRODUTOR RURAL</a:t>
            </a:r>
            <a:endParaRPr lang="pt-BR" b="1" dirty="0" smtClean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Seta para baixo 1"/>
          <p:cNvSpPr/>
          <p:nvPr/>
        </p:nvSpPr>
        <p:spPr>
          <a:xfrm>
            <a:off x="4617716" y="1196752"/>
            <a:ext cx="242316" cy="6570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baixo 8"/>
          <p:cNvSpPr/>
          <p:nvPr/>
        </p:nvSpPr>
        <p:spPr>
          <a:xfrm>
            <a:off x="4617716" y="2492896"/>
            <a:ext cx="242316" cy="6570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baixo 9"/>
          <p:cNvSpPr/>
          <p:nvPr/>
        </p:nvSpPr>
        <p:spPr>
          <a:xfrm>
            <a:off x="4617716" y="3924057"/>
            <a:ext cx="242316" cy="6570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baixo 12"/>
          <p:cNvSpPr/>
          <p:nvPr/>
        </p:nvSpPr>
        <p:spPr>
          <a:xfrm>
            <a:off x="4616298" y="5004177"/>
            <a:ext cx="242316" cy="6570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358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2286000"/>
            <a:ext cx="7772400" cy="1143000"/>
          </a:xfrm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232900" cy="6858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14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8" name="Text Box 7"/>
          <p:cNvSpPr txBox="1">
            <a:spLocks noChangeArrowheads="1"/>
          </p:cNvSpPr>
          <p:nvPr/>
        </p:nvSpPr>
        <p:spPr bwMode="auto">
          <a:xfrm>
            <a:off x="2973537" y="214313"/>
            <a:ext cx="36001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600" b="1" dirty="0">
                <a:solidFill>
                  <a:srgbClr val="0070C0"/>
                </a:solidFill>
              </a:rPr>
              <a:t>PROJETO BIOMAS</a:t>
            </a:r>
          </a:p>
        </p:txBody>
      </p:sp>
      <p:pic>
        <p:nvPicPr>
          <p:cNvPr id="3080" name="Picture 2" descr="G:\Biomas\biomas+simplif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63" y="1772816"/>
            <a:ext cx="5072062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ipse 9"/>
          <p:cNvSpPr/>
          <p:nvPr/>
        </p:nvSpPr>
        <p:spPr>
          <a:xfrm>
            <a:off x="6825952" y="3234680"/>
            <a:ext cx="122312" cy="1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6249888" y="4941168"/>
            <a:ext cx="122312" cy="1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5601816" y="4077072"/>
            <a:ext cx="122312" cy="1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5313784" y="2946648"/>
            <a:ext cx="122312" cy="1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4860032" y="6259016"/>
            <a:ext cx="122312" cy="1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563888" y="1023119"/>
            <a:ext cx="24415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1</a:t>
            </a:r>
            <a:r>
              <a:rPr lang="pt-BR" sz="2400" b="1" baseline="30000" dirty="0" smtClean="0">
                <a:solidFill>
                  <a:srgbClr val="FF0000"/>
                </a:solidFill>
              </a:rPr>
              <a:t>a</a:t>
            </a:r>
            <a:r>
              <a:rPr lang="pt-BR" sz="2400" b="1" dirty="0" smtClean="0">
                <a:solidFill>
                  <a:srgbClr val="FF0000"/>
                </a:solidFill>
              </a:rPr>
              <a:t> fase 2010-2019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4521696" y="4797152"/>
            <a:ext cx="122312" cy="1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61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2286000"/>
            <a:ext cx="7772400" cy="1143000"/>
          </a:xfrm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232900" cy="6858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14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699422" y="2420888"/>
            <a:ext cx="591713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70C0"/>
                </a:solidFill>
              </a:rPr>
              <a:t>IMPLEMENTAR O USO DA ÁRVORE NA </a:t>
            </a:r>
          </a:p>
          <a:p>
            <a:pPr algn="ctr"/>
            <a:r>
              <a:rPr lang="pt-BR" sz="2800" b="1" dirty="0" smtClean="0">
                <a:solidFill>
                  <a:srgbClr val="0070C0"/>
                </a:solidFill>
              </a:rPr>
              <a:t>PROPRIEDADE RURAL BRASILEIRA </a:t>
            </a:r>
          </a:p>
          <a:p>
            <a:pPr algn="ctr"/>
            <a:r>
              <a:rPr lang="pt-BR" sz="2800" b="1" dirty="0" smtClean="0">
                <a:solidFill>
                  <a:srgbClr val="0070C0"/>
                </a:solidFill>
              </a:rPr>
              <a:t>(APP, ARL e ASP) 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71600" y="4563125"/>
            <a:ext cx="746851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70C0"/>
                </a:solidFill>
              </a:rPr>
              <a:t>GERAR SUBSÍDIOS TÉCNICOS PARA APRIMORAR  </a:t>
            </a:r>
          </a:p>
          <a:p>
            <a:pPr algn="ctr"/>
            <a:r>
              <a:rPr lang="pt-BR" sz="2800" b="1" dirty="0" smtClean="0">
                <a:solidFill>
                  <a:srgbClr val="0070C0"/>
                </a:solidFill>
              </a:rPr>
              <a:t>A LEGISLAÇÃO AMBIENTAL BRASILEIRA</a:t>
            </a:r>
            <a:endParaRPr lang="pt-BR" sz="2800" b="1" dirty="0">
              <a:solidFill>
                <a:srgbClr val="0070C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186860" y="692696"/>
            <a:ext cx="22787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FF0000"/>
                </a:solidFill>
              </a:rPr>
              <a:t>OBJETIVOS</a:t>
            </a:r>
            <a:endParaRPr lang="pt-BR" sz="36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2286000"/>
            <a:ext cx="7772400" cy="1143000"/>
          </a:xfrm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-13252" y="0"/>
            <a:ext cx="9232900" cy="6858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14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8" name="AutoShape 2" descr="vale.gif"/>
          <p:cNvSpPr>
            <a:spLocks noChangeAspect="1" noChangeArrowheads="1"/>
          </p:cNvSpPr>
          <p:nvPr/>
        </p:nvSpPr>
        <p:spPr bwMode="auto">
          <a:xfrm>
            <a:off x="7778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20" name="AutoShape 4" descr="vale.gif"/>
          <p:cNvSpPr>
            <a:spLocks noChangeAspect="1" noChangeArrowheads="1"/>
          </p:cNvSpPr>
          <p:nvPr/>
        </p:nvSpPr>
        <p:spPr bwMode="auto">
          <a:xfrm>
            <a:off x="7778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" name="Picture 2" descr="C:\Users\Curcio\Documents\gustavo curcio\a PESQUISA atual\biomas\dados para palestra patrocinadores\Piuva Panta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650"/>
            <a:ext cx="8606497" cy="659671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449722" y="44624"/>
            <a:ext cx="43504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PARCERIAS DIVERSIFICADAS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004454" y="567844"/>
            <a:ext cx="16233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Embrapas: 21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483768" y="786444"/>
            <a:ext cx="19245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Instituições: 122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283968" y="1005201"/>
            <a:ext cx="2279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Pesq. Embrapa: 130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369443" y="1232504"/>
            <a:ext cx="19413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Prof./Pesq. : 177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3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2286000"/>
            <a:ext cx="7772400" cy="1143000"/>
          </a:xfrm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232900" cy="6858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14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1133991" y="313492"/>
            <a:ext cx="72793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PESQUISAS EXPERIMENTAIS – MATA ATLÂNTICA</a:t>
            </a:r>
            <a:endParaRPr lang="pt-BR" sz="2800" b="1" dirty="0">
              <a:solidFill>
                <a:srgbClr val="FF0000"/>
              </a:solidFill>
            </a:endParaRPr>
          </a:p>
        </p:txBody>
      </p:sp>
      <p:pic>
        <p:nvPicPr>
          <p:cNvPr id="11" name="Picture 2" descr="Foto 4 Avião Wilde 11 07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62" y="1015871"/>
            <a:ext cx="8810624" cy="54374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391429" y="5157192"/>
            <a:ext cx="24488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ÁREA EXPERIMENTAL</a:t>
            </a:r>
          </a:p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Linhares - ES</a:t>
            </a:r>
          </a:p>
        </p:txBody>
      </p:sp>
    </p:spTree>
    <p:extLst>
      <p:ext uri="{BB962C8B-B14F-4D97-AF65-F5344CB8AC3E}">
        <p14:creationId xmlns:p14="http://schemas.microsoft.com/office/powerpoint/2010/main" val="294347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2286000"/>
            <a:ext cx="7772400" cy="1143000"/>
          </a:xfrm>
        </p:spPr>
        <p:txBody>
          <a:bodyPr/>
          <a:lstStyle/>
          <a:p>
            <a:pPr eaLnBrk="1" hangingPunct="1"/>
            <a:endParaRPr lang="pt-BR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232900" cy="6858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14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74262" y="1196752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 sz="2800" b="1" dirty="0" smtClean="0">
              <a:solidFill>
                <a:srgbClr val="0070C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t="6380" r="24480" b="28373"/>
          <a:stretch/>
        </p:blipFill>
        <p:spPr bwMode="auto">
          <a:xfrm>
            <a:off x="234932" y="1458362"/>
            <a:ext cx="8797401" cy="477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rma livre 3"/>
          <p:cNvSpPr/>
          <p:nvPr/>
        </p:nvSpPr>
        <p:spPr>
          <a:xfrm>
            <a:off x="6382726" y="2582960"/>
            <a:ext cx="1658161" cy="2160269"/>
          </a:xfrm>
          <a:custGeom>
            <a:avLst/>
            <a:gdLst>
              <a:gd name="connsiteX0" fmla="*/ 987892 w 1658161"/>
              <a:gd name="connsiteY0" fmla="*/ 21695 h 2160269"/>
              <a:gd name="connsiteX1" fmla="*/ 1223419 w 1658161"/>
              <a:gd name="connsiteY1" fmla="*/ 49404 h 2160269"/>
              <a:gd name="connsiteX2" fmla="*/ 1611347 w 1658161"/>
              <a:gd name="connsiteY2" fmla="*/ 451185 h 2160269"/>
              <a:gd name="connsiteX3" fmla="*/ 1597492 w 1658161"/>
              <a:gd name="connsiteY3" fmla="*/ 1351731 h 2160269"/>
              <a:gd name="connsiteX4" fmla="*/ 1126438 w 1658161"/>
              <a:gd name="connsiteY4" fmla="*/ 1989040 h 2160269"/>
              <a:gd name="connsiteX5" fmla="*/ 683092 w 1658161"/>
              <a:gd name="connsiteY5" fmla="*/ 2127585 h 2160269"/>
              <a:gd name="connsiteX6" fmla="*/ 295165 w 1658161"/>
              <a:gd name="connsiteY6" fmla="*/ 1476422 h 2160269"/>
              <a:gd name="connsiteX7" fmla="*/ 4219 w 1658161"/>
              <a:gd name="connsiteY7" fmla="*/ 825258 h 2160269"/>
              <a:gd name="connsiteX8" fmla="*/ 516838 w 1658161"/>
              <a:gd name="connsiteY8" fmla="*/ 187949 h 2160269"/>
              <a:gd name="connsiteX9" fmla="*/ 987892 w 1658161"/>
              <a:gd name="connsiteY9" fmla="*/ 21695 h 2160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8161" h="2160269">
                <a:moveTo>
                  <a:pt x="987892" y="21695"/>
                </a:moveTo>
                <a:cubicBezTo>
                  <a:pt x="1105655" y="-1396"/>
                  <a:pt x="1119510" y="-22178"/>
                  <a:pt x="1223419" y="49404"/>
                </a:cubicBezTo>
                <a:cubicBezTo>
                  <a:pt x="1327328" y="120986"/>
                  <a:pt x="1549002" y="234131"/>
                  <a:pt x="1611347" y="451185"/>
                </a:cubicBezTo>
                <a:cubicBezTo>
                  <a:pt x="1673692" y="668239"/>
                  <a:pt x="1678310" y="1095422"/>
                  <a:pt x="1597492" y="1351731"/>
                </a:cubicBezTo>
                <a:cubicBezTo>
                  <a:pt x="1516674" y="1608040"/>
                  <a:pt x="1278838" y="1859731"/>
                  <a:pt x="1126438" y="1989040"/>
                </a:cubicBezTo>
                <a:cubicBezTo>
                  <a:pt x="974038" y="2118349"/>
                  <a:pt x="821637" y="2213021"/>
                  <a:pt x="683092" y="2127585"/>
                </a:cubicBezTo>
                <a:cubicBezTo>
                  <a:pt x="544546" y="2042149"/>
                  <a:pt x="408310" y="1693477"/>
                  <a:pt x="295165" y="1476422"/>
                </a:cubicBezTo>
                <a:cubicBezTo>
                  <a:pt x="182019" y="1259368"/>
                  <a:pt x="-32727" y="1040004"/>
                  <a:pt x="4219" y="825258"/>
                </a:cubicBezTo>
                <a:cubicBezTo>
                  <a:pt x="41164" y="610513"/>
                  <a:pt x="348274" y="324185"/>
                  <a:pt x="516838" y="187949"/>
                </a:cubicBezTo>
                <a:cubicBezTo>
                  <a:pt x="685402" y="51713"/>
                  <a:pt x="870129" y="44786"/>
                  <a:pt x="987892" y="2169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/>
          <p:cNvSpPr/>
          <p:nvPr/>
        </p:nvSpPr>
        <p:spPr>
          <a:xfrm>
            <a:off x="4377987" y="4888753"/>
            <a:ext cx="2262062" cy="1369909"/>
          </a:xfrm>
          <a:custGeom>
            <a:avLst/>
            <a:gdLst>
              <a:gd name="connsiteX0" fmla="*/ 2202922 w 2262062"/>
              <a:gd name="connsiteY0" fmla="*/ 1331938 h 1369909"/>
              <a:gd name="connsiteX1" fmla="*/ 2175213 w 2262062"/>
              <a:gd name="connsiteY1" fmla="*/ 819320 h 1369909"/>
              <a:gd name="connsiteX2" fmla="*/ 1524049 w 2262062"/>
              <a:gd name="connsiteY2" fmla="*/ 168156 h 1369909"/>
              <a:gd name="connsiteX3" fmla="*/ 748195 w 2262062"/>
              <a:gd name="connsiteY3" fmla="*/ 15756 h 1369909"/>
              <a:gd name="connsiteX4" fmla="*/ 124740 w 2262062"/>
              <a:gd name="connsiteY4" fmla="*/ 459102 h 1369909"/>
              <a:gd name="connsiteX5" fmla="*/ 49 w 2262062"/>
              <a:gd name="connsiteY5" fmla="*/ 874738 h 1369909"/>
              <a:gd name="connsiteX6" fmla="*/ 110886 w 2262062"/>
              <a:gd name="connsiteY6" fmla="*/ 1234956 h 1369909"/>
              <a:gd name="connsiteX7" fmla="*/ 207868 w 2262062"/>
              <a:gd name="connsiteY7" fmla="*/ 1304229 h 1369909"/>
              <a:gd name="connsiteX8" fmla="*/ 304849 w 2262062"/>
              <a:gd name="connsiteY8" fmla="*/ 1318083 h 1369909"/>
              <a:gd name="connsiteX9" fmla="*/ 817468 w 2262062"/>
              <a:gd name="connsiteY9" fmla="*/ 1318083 h 1369909"/>
              <a:gd name="connsiteX10" fmla="*/ 1690304 w 2262062"/>
              <a:gd name="connsiteY10" fmla="*/ 1331938 h 1369909"/>
              <a:gd name="connsiteX11" fmla="*/ 2202922 w 2262062"/>
              <a:gd name="connsiteY11" fmla="*/ 1331938 h 136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2062" h="1369909">
                <a:moveTo>
                  <a:pt x="2202922" y="1331938"/>
                </a:moveTo>
                <a:cubicBezTo>
                  <a:pt x="2283740" y="1246502"/>
                  <a:pt x="2288359" y="1013284"/>
                  <a:pt x="2175213" y="819320"/>
                </a:cubicBezTo>
                <a:cubicBezTo>
                  <a:pt x="2062067" y="625356"/>
                  <a:pt x="1761885" y="302083"/>
                  <a:pt x="1524049" y="168156"/>
                </a:cubicBezTo>
                <a:cubicBezTo>
                  <a:pt x="1286213" y="34229"/>
                  <a:pt x="981413" y="-32735"/>
                  <a:pt x="748195" y="15756"/>
                </a:cubicBezTo>
                <a:cubicBezTo>
                  <a:pt x="514977" y="64247"/>
                  <a:pt x="249431" y="315938"/>
                  <a:pt x="124740" y="459102"/>
                </a:cubicBezTo>
                <a:cubicBezTo>
                  <a:pt x="49" y="602266"/>
                  <a:pt x="2358" y="745429"/>
                  <a:pt x="49" y="874738"/>
                </a:cubicBezTo>
                <a:cubicBezTo>
                  <a:pt x="-2260" y="1004047"/>
                  <a:pt x="76249" y="1163374"/>
                  <a:pt x="110886" y="1234956"/>
                </a:cubicBezTo>
                <a:cubicBezTo>
                  <a:pt x="145522" y="1306538"/>
                  <a:pt x="175541" y="1290375"/>
                  <a:pt x="207868" y="1304229"/>
                </a:cubicBezTo>
                <a:cubicBezTo>
                  <a:pt x="240195" y="1318083"/>
                  <a:pt x="203249" y="1315774"/>
                  <a:pt x="304849" y="1318083"/>
                </a:cubicBezTo>
                <a:cubicBezTo>
                  <a:pt x="406449" y="1320392"/>
                  <a:pt x="817468" y="1318083"/>
                  <a:pt x="817468" y="1318083"/>
                </a:cubicBezTo>
                <a:lnTo>
                  <a:pt x="1690304" y="1331938"/>
                </a:lnTo>
                <a:cubicBezTo>
                  <a:pt x="1918904" y="1331938"/>
                  <a:pt x="2122104" y="1417374"/>
                  <a:pt x="2202922" y="1331938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livre 5"/>
          <p:cNvSpPr/>
          <p:nvPr/>
        </p:nvSpPr>
        <p:spPr>
          <a:xfrm>
            <a:off x="3502974" y="1753253"/>
            <a:ext cx="2307095" cy="2112677"/>
          </a:xfrm>
          <a:custGeom>
            <a:avLst/>
            <a:gdLst>
              <a:gd name="connsiteX0" fmla="*/ 778081 w 2307095"/>
              <a:gd name="connsiteY0" fmla="*/ 61692 h 2112677"/>
              <a:gd name="connsiteX1" fmla="*/ 1373826 w 2307095"/>
              <a:gd name="connsiteY1" fmla="*/ 20129 h 2112677"/>
              <a:gd name="connsiteX2" fmla="*/ 2163535 w 2307095"/>
              <a:gd name="connsiteY2" fmla="*/ 338783 h 2112677"/>
              <a:gd name="connsiteX3" fmla="*/ 2302081 w 2307095"/>
              <a:gd name="connsiteY3" fmla="*/ 657438 h 2112677"/>
              <a:gd name="connsiteX4" fmla="*/ 2094262 w 2307095"/>
              <a:gd name="connsiteY4" fmla="*/ 1211620 h 2112677"/>
              <a:gd name="connsiteX5" fmla="*/ 1706335 w 2307095"/>
              <a:gd name="connsiteY5" fmla="*/ 1682674 h 2112677"/>
              <a:gd name="connsiteX6" fmla="*/ 1152153 w 2307095"/>
              <a:gd name="connsiteY6" fmla="*/ 2084456 h 2112677"/>
              <a:gd name="connsiteX7" fmla="*/ 681099 w 2307095"/>
              <a:gd name="connsiteY7" fmla="*/ 2042892 h 2112677"/>
              <a:gd name="connsiteX8" fmla="*/ 196190 w 2307095"/>
              <a:gd name="connsiteY8" fmla="*/ 1751947 h 2112677"/>
              <a:gd name="connsiteX9" fmla="*/ 2226 w 2307095"/>
              <a:gd name="connsiteY9" fmla="*/ 989947 h 2112677"/>
              <a:gd name="connsiteX10" fmla="*/ 307026 w 2307095"/>
              <a:gd name="connsiteY10" fmla="*/ 297220 h 2112677"/>
              <a:gd name="connsiteX11" fmla="*/ 778081 w 2307095"/>
              <a:gd name="connsiteY11" fmla="*/ 61692 h 211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07095" h="2112677">
                <a:moveTo>
                  <a:pt x="778081" y="61692"/>
                </a:moveTo>
                <a:cubicBezTo>
                  <a:pt x="955881" y="15510"/>
                  <a:pt x="1142917" y="-26053"/>
                  <a:pt x="1373826" y="20129"/>
                </a:cubicBezTo>
                <a:cubicBezTo>
                  <a:pt x="1604735" y="66311"/>
                  <a:pt x="2008826" y="232565"/>
                  <a:pt x="2163535" y="338783"/>
                </a:cubicBezTo>
                <a:cubicBezTo>
                  <a:pt x="2318244" y="445001"/>
                  <a:pt x="2313627" y="511965"/>
                  <a:pt x="2302081" y="657438"/>
                </a:cubicBezTo>
                <a:cubicBezTo>
                  <a:pt x="2290536" y="802911"/>
                  <a:pt x="2193553" y="1040747"/>
                  <a:pt x="2094262" y="1211620"/>
                </a:cubicBezTo>
                <a:cubicBezTo>
                  <a:pt x="1994971" y="1382493"/>
                  <a:pt x="1863353" y="1537201"/>
                  <a:pt x="1706335" y="1682674"/>
                </a:cubicBezTo>
                <a:cubicBezTo>
                  <a:pt x="1549317" y="1828147"/>
                  <a:pt x="1323026" y="2024420"/>
                  <a:pt x="1152153" y="2084456"/>
                </a:cubicBezTo>
                <a:cubicBezTo>
                  <a:pt x="981280" y="2144492"/>
                  <a:pt x="840426" y="2098310"/>
                  <a:pt x="681099" y="2042892"/>
                </a:cubicBezTo>
                <a:cubicBezTo>
                  <a:pt x="521772" y="1987474"/>
                  <a:pt x="309335" y="1927438"/>
                  <a:pt x="196190" y="1751947"/>
                </a:cubicBezTo>
                <a:cubicBezTo>
                  <a:pt x="83045" y="1576456"/>
                  <a:pt x="-16247" y="1232402"/>
                  <a:pt x="2226" y="989947"/>
                </a:cubicBezTo>
                <a:cubicBezTo>
                  <a:pt x="20699" y="747493"/>
                  <a:pt x="180026" y="449620"/>
                  <a:pt x="307026" y="297220"/>
                </a:cubicBezTo>
                <a:cubicBezTo>
                  <a:pt x="434026" y="144820"/>
                  <a:pt x="600281" y="107874"/>
                  <a:pt x="778081" y="6169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orma livre 6"/>
          <p:cNvSpPr/>
          <p:nvPr/>
        </p:nvSpPr>
        <p:spPr>
          <a:xfrm>
            <a:off x="1065860" y="2826327"/>
            <a:ext cx="1550770" cy="1700347"/>
          </a:xfrm>
          <a:custGeom>
            <a:avLst/>
            <a:gdLst>
              <a:gd name="connsiteX0" fmla="*/ 610540 w 1550770"/>
              <a:gd name="connsiteY0" fmla="*/ 0 h 1700347"/>
              <a:gd name="connsiteX1" fmla="*/ 1220140 w 1550770"/>
              <a:gd name="connsiteY1" fmla="*/ 83128 h 1700347"/>
              <a:gd name="connsiteX2" fmla="*/ 1538795 w 1550770"/>
              <a:gd name="connsiteY2" fmla="*/ 263237 h 1700347"/>
              <a:gd name="connsiteX3" fmla="*/ 1427958 w 1550770"/>
              <a:gd name="connsiteY3" fmla="*/ 1066800 h 1700347"/>
              <a:gd name="connsiteX4" fmla="*/ 915340 w 1550770"/>
              <a:gd name="connsiteY4" fmla="*/ 1579418 h 1700347"/>
              <a:gd name="connsiteX5" fmla="*/ 375013 w 1550770"/>
              <a:gd name="connsiteY5" fmla="*/ 1690255 h 1700347"/>
              <a:gd name="connsiteX6" fmla="*/ 14795 w 1550770"/>
              <a:gd name="connsiteY6" fmla="*/ 1399309 h 1700347"/>
              <a:gd name="connsiteX7" fmla="*/ 111776 w 1550770"/>
              <a:gd name="connsiteY7" fmla="*/ 568037 h 1700347"/>
              <a:gd name="connsiteX8" fmla="*/ 499704 w 1550770"/>
              <a:gd name="connsiteY8" fmla="*/ 110837 h 1700347"/>
              <a:gd name="connsiteX9" fmla="*/ 735231 w 1550770"/>
              <a:gd name="connsiteY9" fmla="*/ 13855 h 1700347"/>
              <a:gd name="connsiteX10" fmla="*/ 735231 w 1550770"/>
              <a:gd name="connsiteY10" fmla="*/ 13855 h 1700347"/>
              <a:gd name="connsiteX11" fmla="*/ 873776 w 1550770"/>
              <a:gd name="connsiteY11" fmla="*/ 0 h 1700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50770" h="1700347">
                <a:moveTo>
                  <a:pt x="610540" y="0"/>
                </a:moveTo>
                <a:cubicBezTo>
                  <a:pt x="837985" y="19627"/>
                  <a:pt x="1065431" y="39255"/>
                  <a:pt x="1220140" y="83128"/>
                </a:cubicBezTo>
                <a:cubicBezTo>
                  <a:pt x="1374849" y="127001"/>
                  <a:pt x="1504159" y="99292"/>
                  <a:pt x="1538795" y="263237"/>
                </a:cubicBezTo>
                <a:cubicBezTo>
                  <a:pt x="1573431" y="427182"/>
                  <a:pt x="1531867" y="847436"/>
                  <a:pt x="1427958" y="1066800"/>
                </a:cubicBezTo>
                <a:cubicBezTo>
                  <a:pt x="1324049" y="1286164"/>
                  <a:pt x="1090831" y="1475509"/>
                  <a:pt x="915340" y="1579418"/>
                </a:cubicBezTo>
                <a:cubicBezTo>
                  <a:pt x="739849" y="1683327"/>
                  <a:pt x="525104" y="1720273"/>
                  <a:pt x="375013" y="1690255"/>
                </a:cubicBezTo>
                <a:cubicBezTo>
                  <a:pt x="224922" y="1660237"/>
                  <a:pt x="58668" y="1586345"/>
                  <a:pt x="14795" y="1399309"/>
                </a:cubicBezTo>
                <a:cubicBezTo>
                  <a:pt x="-29078" y="1212273"/>
                  <a:pt x="30958" y="782782"/>
                  <a:pt x="111776" y="568037"/>
                </a:cubicBezTo>
                <a:cubicBezTo>
                  <a:pt x="192594" y="353292"/>
                  <a:pt x="395795" y="203201"/>
                  <a:pt x="499704" y="110837"/>
                </a:cubicBezTo>
                <a:cubicBezTo>
                  <a:pt x="603613" y="18473"/>
                  <a:pt x="735231" y="13855"/>
                  <a:pt x="735231" y="13855"/>
                </a:cubicBezTo>
                <a:lnTo>
                  <a:pt x="735231" y="13855"/>
                </a:lnTo>
                <a:lnTo>
                  <a:pt x="873776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899592" y="601524"/>
            <a:ext cx="75252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PESQUISA EM MANEJO FLORESTAL - AMAZÔNICO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894822" y="5157192"/>
            <a:ext cx="34420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ÁREA EXPERIMENTAL</a:t>
            </a:r>
          </a:p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São Domingos do Araguaia- PA</a:t>
            </a:r>
          </a:p>
        </p:txBody>
      </p:sp>
    </p:spTree>
    <p:extLst>
      <p:ext uri="{BB962C8B-B14F-4D97-AF65-F5344CB8AC3E}">
        <p14:creationId xmlns:p14="http://schemas.microsoft.com/office/powerpoint/2010/main" val="135624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2286000"/>
            <a:ext cx="7772400" cy="1143000"/>
          </a:xfrm>
        </p:spPr>
        <p:txBody>
          <a:bodyPr/>
          <a:lstStyle/>
          <a:p>
            <a:pPr eaLnBrk="1" hangingPunct="1"/>
            <a:endParaRPr lang="pt-BR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232900" cy="6858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14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 Box 7"/>
          <p:cNvSpPr txBox="1">
            <a:spLocks noChangeArrowheads="1"/>
          </p:cNvSpPr>
          <p:nvPr/>
        </p:nvSpPr>
        <p:spPr bwMode="auto">
          <a:xfrm>
            <a:off x="2059843" y="332656"/>
            <a:ext cx="51301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PESQUISA EM ILPF - AMAZÔNICO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74262" y="1196752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 sz="2800" b="1" dirty="0" smtClean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t="9197" r="24480" b="28373"/>
          <a:stretch/>
        </p:blipFill>
        <p:spPr bwMode="auto">
          <a:xfrm>
            <a:off x="179512" y="1124744"/>
            <a:ext cx="8785038" cy="54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841125" y="5157192"/>
            <a:ext cx="35494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ÁREA EXPERIMENTAL</a:t>
            </a:r>
          </a:p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São Domingos do Araguaia </a:t>
            </a:r>
            <a:r>
              <a:rPr lang="pt-BR" sz="2000" b="1" dirty="0" smtClean="0">
                <a:solidFill>
                  <a:schemeClr val="bg1"/>
                </a:solidFill>
              </a:rPr>
              <a:t>– PA</a:t>
            </a:r>
          </a:p>
        </p:txBody>
      </p:sp>
    </p:spTree>
    <p:extLst>
      <p:ext uri="{BB962C8B-B14F-4D97-AF65-F5344CB8AC3E}">
        <p14:creationId xmlns:p14="http://schemas.microsoft.com/office/powerpoint/2010/main" val="331212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100" y="2286000"/>
            <a:ext cx="7772400" cy="1143000"/>
          </a:xfrm>
        </p:spPr>
        <p:txBody>
          <a:bodyPr/>
          <a:lstStyle/>
          <a:p>
            <a:pPr eaLnBrk="1" hangingPunct="1"/>
            <a:endParaRPr lang="pt-BR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232900" cy="6858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14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74262" y="1196752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 sz="2800" b="1" dirty="0" smtClean="0">
              <a:solidFill>
                <a:srgbClr val="0070C0"/>
              </a:solidFill>
            </a:endParaRPr>
          </a:p>
        </p:txBody>
      </p:sp>
      <p:pic>
        <p:nvPicPr>
          <p:cNvPr id="5122" name="Picture 2" descr="C:\Users\Curcio\Documents\a gustavo curcio\aa PESQUISA atual\aaa biomas\a3 Caatinga\CEARÁ\FOTOS\fotos enviadas para o relatório pelo Lucio\Plantio com 1 ano ILP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32" y="908720"/>
            <a:ext cx="7746035" cy="58095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93646" y="188640"/>
            <a:ext cx="78626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PESQUISA EM ÁREA DE RESERVA LEGAL - CAATINGA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391431" y="5157192"/>
            <a:ext cx="24488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ÁREA EXPERIMENTAL</a:t>
            </a:r>
          </a:p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Ibaretama - CE</a:t>
            </a:r>
          </a:p>
        </p:txBody>
      </p:sp>
    </p:spTree>
    <p:extLst>
      <p:ext uri="{BB962C8B-B14F-4D97-AF65-F5344CB8AC3E}">
        <p14:creationId xmlns:p14="http://schemas.microsoft.com/office/powerpoint/2010/main" val="166241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397</Words>
  <Application>Microsoft Office PowerPoint</Application>
  <PresentationFormat>Apresentação na tela (4:3)</PresentationFormat>
  <Paragraphs>148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xx</dc:creator>
  <cp:lastModifiedBy>xx</cp:lastModifiedBy>
  <cp:revision>20</cp:revision>
  <dcterms:created xsi:type="dcterms:W3CDTF">2015-08-13T00:18:38Z</dcterms:created>
  <dcterms:modified xsi:type="dcterms:W3CDTF">2015-08-14T00:50:18Z</dcterms:modified>
</cp:coreProperties>
</file>