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fernando.fernandes@agricultura.gov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Novo Sistema de Inspeção de Produtos de Origem Animal</a:t>
            </a: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ANFFA Sindical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3939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42552"/>
            <a:ext cx="8596668" cy="1320800"/>
          </a:xfrm>
        </p:spPr>
        <p:txBody>
          <a:bodyPr/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Inconvenientes do PL 334/2105</a:t>
            </a: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33601"/>
            <a:ext cx="8596668" cy="3138616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Privatização de atividade típica de Estado;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Extingue o SISBIPOA;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Cria duas classes de consumidores: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r>
              <a:rPr lang="pt-BR" sz="1800" dirty="0"/>
              <a:t>O</a:t>
            </a:r>
            <a:r>
              <a:rPr lang="pt-BR" sz="1800" dirty="0" smtClean="0"/>
              <a:t>s estrangeiros que consumirão produtos de origem animal inspecionados e fiscalizados por profissionais isentos;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r>
              <a:rPr lang="pt-BR" sz="1800" dirty="0" smtClean="0"/>
              <a:t>Os nacionais que consumirão produtos de origem animal inspecionados por profissionais com a atuação comprometida pelo conflito de interesse;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90807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54A021">
                    <a:lumMod val="50000"/>
                  </a:srgbClr>
                </a:solidFill>
              </a:rPr>
              <a:t>Inconvenientes do PL 334/2105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/>
              <a:t>Exclui ou onera desproporcionalmente as pequenas agroindústrias que terão que pagar caro pela inspeção;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/>
              <a:t>Separação entre inspeção e fiscalização: 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r>
              <a:rPr lang="pt-BR" sz="1800" dirty="0"/>
              <a:t>Separação semântica, sem levar em consideração as atividades propriamente ditas;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r>
              <a:rPr lang="pt-BR" sz="1800" dirty="0"/>
              <a:t>Auditores do TCU e do Trabalho têm a inspeção como atividade precípua da carreira;</a:t>
            </a:r>
          </a:p>
          <a:p>
            <a:pPr lvl="1">
              <a:buClr>
                <a:schemeClr val="accent2">
                  <a:lumMod val="50000"/>
                </a:schemeClr>
              </a:buClr>
            </a:pPr>
            <a:r>
              <a:rPr lang="pt-BR" sz="1800" dirty="0"/>
              <a:t>Parecer da AGU (CONJUR/MAPA) a respeito a sobreposição e do caráter indissociável das duas atividades.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549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PL Substitutivo – MAPA e ANFFA Sindical</a:t>
            </a:r>
            <a:endParaRPr lang="pt-B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58097"/>
            <a:ext cx="8596668" cy="4583265"/>
          </a:xfrm>
        </p:spPr>
        <p:txBody>
          <a:bodyPr>
            <a:normAutofit/>
          </a:bodyPr>
          <a:lstStyle/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Mantém o princípio do livre comércio no território nacional dentro de uma regra única;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Faculta aos Estados e Municípios ter ou não o Serviço de Inspeção instituído;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Cria o Serviço de Inspeção dos Consórcios;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Definição de procedimentos, metas e requisitos nacionais pelo MAPA;</a:t>
            </a:r>
          </a:p>
          <a:p>
            <a:pPr>
              <a:buClr>
                <a:schemeClr val="accent2">
                  <a:lumMod val="50000"/>
                </a:schemeClr>
              </a:buClr>
            </a:pPr>
            <a:r>
              <a:rPr lang="pt-BR" sz="2400" dirty="0" smtClean="0"/>
              <a:t>Sustentabilidade do Sistema por meio de cobrança de taxas de inspeção (proporcionais ao volume de produção).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4544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9140" y="189470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pt-BR" sz="6000" dirty="0" smtClean="0">
                <a:solidFill>
                  <a:schemeClr val="accent2">
                    <a:lumMod val="50000"/>
                  </a:schemeClr>
                </a:solidFill>
              </a:rPr>
              <a:t>Obrigado !</a:t>
            </a:r>
            <a:endParaRPr lang="pt-BR" sz="6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3501081"/>
            <a:ext cx="8596668" cy="2540281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/>
              <a:t>Fernando Fagundes Fernandes</a:t>
            </a:r>
          </a:p>
          <a:p>
            <a:pPr marL="0" indent="0" algn="ctr">
              <a:buNone/>
            </a:pPr>
            <a:r>
              <a:rPr lang="pt-BR" dirty="0" smtClean="0"/>
              <a:t>Auditor Fiscal Federal Agropecuário</a:t>
            </a:r>
          </a:p>
          <a:p>
            <a:pPr marL="0" indent="0" algn="ctr">
              <a:buNone/>
            </a:pPr>
            <a:endParaRPr lang="pt-BR" dirty="0" smtClean="0">
              <a:solidFill>
                <a:srgbClr val="0070C0"/>
              </a:solidFill>
              <a:hlinkClick r:id="rId2"/>
            </a:endParaRPr>
          </a:p>
          <a:p>
            <a:pPr marL="0" indent="0" algn="ctr">
              <a:buNone/>
            </a:pPr>
            <a:endParaRPr lang="pt-BR" dirty="0">
              <a:solidFill>
                <a:srgbClr val="0070C0"/>
              </a:solidFill>
              <a:hlinkClick r:id="rId2"/>
            </a:endParaRPr>
          </a:p>
          <a:p>
            <a:pPr marL="0" indent="0" algn="ctr">
              <a:buNone/>
            </a:pPr>
            <a:r>
              <a:rPr lang="pt-BR" dirty="0" smtClean="0">
                <a:solidFill>
                  <a:srgbClr val="0070C0"/>
                </a:solidFill>
                <a:hlinkClick r:id="rId2"/>
              </a:rPr>
              <a:t>fernando.fernandes@agricultura.gov.br</a:t>
            </a:r>
            <a:endParaRPr lang="pt-BR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pt-BR" dirty="0" smtClean="0"/>
              <a:t> </a:t>
            </a:r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02297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221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Facetado</vt:lpstr>
      <vt:lpstr>Novo Sistema de Inspeção de Produtos de Origem Animal</vt:lpstr>
      <vt:lpstr>Inconvenientes do PL 334/2105</vt:lpstr>
      <vt:lpstr>Inconvenientes do PL 334/2105</vt:lpstr>
      <vt:lpstr>PL Substitutivo – MAPA e ANFFA Sindical</vt:lpstr>
      <vt:lpstr>Obrigado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 Modelo de Inspeção</dc:title>
  <dc:creator>Fernando Fagundes Fernandes</dc:creator>
  <cp:lastModifiedBy>Leomar Diniz</cp:lastModifiedBy>
  <cp:revision>6</cp:revision>
  <dcterms:created xsi:type="dcterms:W3CDTF">2016-08-30T15:55:06Z</dcterms:created>
  <dcterms:modified xsi:type="dcterms:W3CDTF">2016-08-31T11:24:02Z</dcterms:modified>
</cp:coreProperties>
</file>