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23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68" r:id="rId22"/>
  </p:sldIdLst>
  <p:sldSz cx="9144000" cy="6858000" type="screen4x3"/>
  <p:notesSz cx="6797675" cy="992663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8BC"/>
    <a:srgbClr val="9C9D9F"/>
    <a:srgbClr val="4F81BD"/>
    <a:srgbClr val="3E689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GPRI02B\SCOM\GBSCOM\2015\4%20-%20E-Cidadania\Resenha\Relat&#243;rio%20an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PRI02B\SCOM\GBSCOM\2015\4%20-%20E-Cidadania\Resenha\Relat&#243;rio%20anu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PRI02B\SCOM\GBSCOM\2015\4%20-%20E-Cidadania\Resenha\Relat&#243;rio%20anua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PRI02B\SCOM\GBSCOM\2015\4%20-%20E-Cidadania\Resenha\Relat&#243;rio%20anua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PRI02B\SCOM\GBSCOM\2015\4%20-%20E-Cidadania\Resenha\Relat&#243;rio%20anual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GPRI02B\SCOM\GBSCOM\2015\4%20-%20E-Cidadania\Resenha\Relat&#243;rio%20an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GPRI02B\SCOM\GBSCOM\2015\4%20-%20E-Cidadania\Resenha\Relat&#243;rio%20an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GPRI02B\SCOM\GBSCOM\2015\4%20-%20E-Cidadania\Resenha\Relat&#243;rio%20anual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GPRI02B\SCOM\GBSCOM\2015\4%20-%20E-Cidadania\Resenha\Relat&#243;rio%20an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 smtClean="0"/>
              <a:t>Visualizações</a:t>
            </a:r>
            <a:r>
              <a:rPr lang="pt-BR" baseline="0" dirty="0" smtClean="0"/>
              <a:t> de páginas do Portal </a:t>
            </a:r>
            <a:br>
              <a:rPr lang="pt-BR" baseline="0" dirty="0" smtClean="0"/>
            </a:br>
            <a:r>
              <a:rPr lang="pt-BR" baseline="0" dirty="0" smtClean="0"/>
              <a:t>(em milhões)</a:t>
            </a:r>
            <a:endParaRPr lang="pt-B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Computadores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Plan1!$A$2:$A$5</c:f>
              <c:strCach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2015*</c:v>
                </c:pt>
              </c:strCache>
            </c:strRef>
          </c:cat>
          <c:val>
            <c:numRef>
              <c:f>Plan1!$B$2:$B$5</c:f>
              <c:numCache>
                <c:formatCode>General</c:formatCode>
                <c:ptCount val="4"/>
                <c:pt idx="0">
                  <c:v>1073143</c:v>
                </c:pt>
                <c:pt idx="1">
                  <c:v>1238368</c:v>
                </c:pt>
                <c:pt idx="2">
                  <c:v>2445817</c:v>
                </c:pt>
                <c:pt idx="3">
                  <c:v>2983724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Celulares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Plan1!$A$2:$A$5</c:f>
              <c:strCach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2015*</c:v>
                </c:pt>
              </c:strCache>
            </c:strRef>
          </c:cat>
          <c:val>
            <c:numRef>
              <c:f>Plan1!$C$2:$C$5</c:f>
              <c:numCache>
                <c:formatCode>General</c:formatCode>
                <c:ptCount val="4"/>
                <c:pt idx="0">
                  <c:v>37043</c:v>
                </c:pt>
                <c:pt idx="1">
                  <c:v>99135</c:v>
                </c:pt>
                <c:pt idx="2">
                  <c:v>2424150</c:v>
                </c:pt>
                <c:pt idx="3">
                  <c:v>5646723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Tablets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Plan1!$A$2:$A$5</c:f>
              <c:strCach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2015*</c:v>
                </c:pt>
              </c:strCache>
            </c:strRef>
          </c:cat>
          <c:val>
            <c:numRef>
              <c:f>Plan1!$D$2:$D$5</c:f>
              <c:numCache>
                <c:formatCode>General</c:formatCode>
                <c:ptCount val="4"/>
                <c:pt idx="0">
                  <c:v>22656</c:v>
                </c:pt>
                <c:pt idx="1">
                  <c:v>35562</c:v>
                </c:pt>
                <c:pt idx="2">
                  <c:v>168798</c:v>
                </c:pt>
                <c:pt idx="3">
                  <c:v>204981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26719120"/>
        <c:axId val="526719512"/>
      </c:barChart>
      <c:catAx>
        <c:axId val="526719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6719512"/>
        <c:crosses val="autoZero"/>
        <c:auto val="1"/>
        <c:lblAlgn val="ctr"/>
        <c:lblOffset val="100"/>
        <c:noMultiLvlLbl val="0"/>
      </c:catAx>
      <c:valAx>
        <c:axId val="5267195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26719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Opine!$B$14</c:f>
              <c:strCache>
                <c:ptCount val="1"/>
                <c:pt idx="0">
                  <c:v>Proposições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Opine!$A$15:$A$17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Opine!$B$15:$B$17</c:f>
              <c:numCache>
                <c:formatCode>General</c:formatCode>
                <c:ptCount val="3"/>
                <c:pt idx="0">
                  <c:v>117</c:v>
                </c:pt>
                <c:pt idx="1">
                  <c:v>915</c:v>
                </c:pt>
                <c:pt idx="2" formatCode="#,##0">
                  <c:v>1165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2118040"/>
        <c:axId val="652117648"/>
      </c:barChart>
      <c:catAx>
        <c:axId val="652118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52117648"/>
        <c:crosses val="autoZero"/>
        <c:auto val="1"/>
        <c:lblAlgn val="ctr"/>
        <c:lblOffset val="100"/>
        <c:noMultiLvlLbl val="0"/>
      </c:catAx>
      <c:valAx>
        <c:axId val="652117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52118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Cidadãos</a:t>
            </a:r>
            <a:r>
              <a:rPr lang="en-US" baseline="0"/>
              <a:t> Autores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Ideias!$B$27</c:f>
              <c:strCache>
                <c:ptCount val="1"/>
                <c:pt idx="0">
                  <c:v>Autores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Ideias!$A$28:$A$31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Ideias!$B$28:$B$31</c:f>
              <c:numCache>
                <c:formatCode>General</c:formatCode>
                <c:ptCount val="4"/>
                <c:pt idx="0">
                  <c:v>227</c:v>
                </c:pt>
                <c:pt idx="1">
                  <c:v>530</c:v>
                </c:pt>
                <c:pt idx="2">
                  <c:v>776</c:v>
                </c:pt>
                <c:pt idx="3" formatCode="#,##0">
                  <c:v>1051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5403536"/>
        <c:axId val="625403144"/>
      </c:barChart>
      <c:catAx>
        <c:axId val="62540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5403144"/>
        <c:crosses val="autoZero"/>
        <c:auto val="1"/>
        <c:lblAlgn val="ctr"/>
        <c:lblOffset val="100"/>
        <c:noMultiLvlLbl val="0"/>
      </c:catAx>
      <c:valAx>
        <c:axId val="62540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5403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Ideias!$B$10</c:f>
              <c:strCache>
                <c:ptCount val="1"/>
                <c:pt idx="0">
                  <c:v>Ideias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Ideias!$A$11:$A$14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Ideias!$B$11:$B$14</c:f>
              <c:numCache>
                <c:formatCode>General</c:formatCode>
                <c:ptCount val="4"/>
                <c:pt idx="0">
                  <c:v>398</c:v>
                </c:pt>
                <c:pt idx="1">
                  <c:v>774</c:v>
                </c:pt>
                <c:pt idx="2" formatCode="#,##0">
                  <c:v>1272</c:v>
                </c:pt>
                <c:pt idx="3" formatCode="#,##0">
                  <c:v>1439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7125552"/>
        <c:axId val="617127904"/>
      </c:barChart>
      <c:catAx>
        <c:axId val="61712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17127904"/>
        <c:crosses val="autoZero"/>
        <c:auto val="1"/>
        <c:lblAlgn val="ctr"/>
        <c:lblOffset val="100"/>
        <c:noMultiLvlLbl val="0"/>
      </c:catAx>
      <c:valAx>
        <c:axId val="617127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17125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Ideias!$B$19</c:f>
              <c:strCache>
                <c:ptCount val="1"/>
                <c:pt idx="0">
                  <c:v>Apoios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Ideias!$A$20:$A$23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Ideias!$B$20:$B$23</c:f>
              <c:numCache>
                <c:formatCode>#,##0</c:formatCode>
                <c:ptCount val="4"/>
                <c:pt idx="0">
                  <c:v>4743</c:v>
                </c:pt>
                <c:pt idx="1">
                  <c:v>54429</c:v>
                </c:pt>
                <c:pt idx="2">
                  <c:v>79015</c:v>
                </c:pt>
                <c:pt idx="3">
                  <c:v>129291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2514632"/>
        <c:axId val="623713664"/>
      </c:barChart>
      <c:catAx>
        <c:axId val="382514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13664"/>
        <c:crosses val="autoZero"/>
        <c:auto val="1"/>
        <c:lblAlgn val="ctr"/>
        <c:lblOffset val="100"/>
        <c:noMultiLvlLbl val="0"/>
      </c:catAx>
      <c:valAx>
        <c:axId val="623713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82514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Eventos!$B$28</c:f>
              <c:strCache>
                <c:ptCount val="1"/>
                <c:pt idx="0">
                  <c:v>Cidadãos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Eventos!$A$29:$A$32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Eventos!$B$29:$B$32</c:f>
              <c:numCache>
                <c:formatCode>General</c:formatCode>
                <c:ptCount val="4"/>
                <c:pt idx="0">
                  <c:v>2</c:v>
                </c:pt>
                <c:pt idx="1">
                  <c:v>311</c:v>
                </c:pt>
                <c:pt idx="2" formatCode="#,##0">
                  <c:v>1015</c:v>
                </c:pt>
                <c:pt idx="3" formatCode="#,##0">
                  <c:v>2552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9590536"/>
        <c:axId val="649590928"/>
      </c:barChart>
      <c:catAx>
        <c:axId val="649590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9590928"/>
        <c:crosses val="autoZero"/>
        <c:auto val="1"/>
        <c:lblAlgn val="ctr"/>
        <c:lblOffset val="100"/>
        <c:noMultiLvlLbl val="0"/>
      </c:catAx>
      <c:valAx>
        <c:axId val="64959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9590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Comentários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Eventos!$B$2</c:f>
              <c:strCache>
                <c:ptCount val="1"/>
                <c:pt idx="0">
                  <c:v>Número de Comentários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Eventos!$A$3:$A$6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Eventos!$B$3:$B$6</c:f>
              <c:numCache>
                <c:formatCode>#,##0</c:formatCode>
                <c:ptCount val="4"/>
                <c:pt idx="0" formatCode="General">
                  <c:v>7</c:v>
                </c:pt>
                <c:pt idx="1">
                  <c:v>1486</c:v>
                </c:pt>
                <c:pt idx="2">
                  <c:v>6699</c:v>
                </c:pt>
                <c:pt idx="3">
                  <c:v>8662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4120000"/>
        <c:axId val="644119216"/>
      </c:barChart>
      <c:catAx>
        <c:axId val="644120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4119216"/>
        <c:crosses val="autoZero"/>
        <c:auto val="1"/>
        <c:lblAlgn val="ctr"/>
        <c:lblOffset val="100"/>
        <c:noMultiLvlLbl val="0"/>
      </c:catAx>
      <c:valAx>
        <c:axId val="644119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4120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Eventos!$B$21</c:f>
              <c:strCache>
                <c:ptCount val="1"/>
                <c:pt idx="0">
                  <c:v>Eventos interativos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Eventos!$A$22:$A$25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Eventos!$B$22:$B$25</c:f>
              <c:numCache>
                <c:formatCode>General</c:formatCode>
                <c:ptCount val="4"/>
                <c:pt idx="0">
                  <c:v>1</c:v>
                </c:pt>
                <c:pt idx="1">
                  <c:v>66</c:v>
                </c:pt>
                <c:pt idx="2">
                  <c:v>110</c:v>
                </c:pt>
                <c:pt idx="3">
                  <c:v>458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0438968"/>
        <c:axId val="650437792"/>
      </c:barChart>
      <c:catAx>
        <c:axId val="650438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50437792"/>
        <c:crosses val="autoZero"/>
        <c:auto val="1"/>
        <c:lblAlgn val="ctr"/>
        <c:lblOffset val="100"/>
        <c:noMultiLvlLbl val="0"/>
      </c:catAx>
      <c:valAx>
        <c:axId val="65043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50438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Cidadãos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Opine!$B$8</c:f>
              <c:strCache>
                <c:ptCount val="1"/>
                <c:pt idx="0">
                  <c:v>Cidadãos*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Opine!$A$9:$A$11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Opine!$B$9:$B$11</c:f>
              <c:numCache>
                <c:formatCode>#,##0</c:formatCode>
                <c:ptCount val="3"/>
                <c:pt idx="0">
                  <c:v>1136</c:v>
                </c:pt>
                <c:pt idx="1">
                  <c:v>163213</c:v>
                </c:pt>
                <c:pt idx="2">
                  <c:v>231408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8434040"/>
        <c:axId val="648434432"/>
      </c:barChart>
      <c:catAx>
        <c:axId val="648434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8434432"/>
        <c:crosses val="autoZero"/>
        <c:auto val="1"/>
        <c:lblAlgn val="ctr"/>
        <c:lblOffset val="100"/>
        <c:noMultiLvlLbl val="0"/>
      </c:catAx>
      <c:valAx>
        <c:axId val="64843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48434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Opiniões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Opine!$B$20</c:f>
              <c:strCache>
                <c:ptCount val="1"/>
                <c:pt idx="0">
                  <c:v>Opiniões**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Opine!$A$21:$A$23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Opine!$B$21:$B$23</c:f>
              <c:numCache>
                <c:formatCode>#,##0</c:formatCode>
                <c:ptCount val="3"/>
                <c:pt idx="0">
                  <c:v>1569</c:v>
                </c:pt>
                <c:pt idx="1">
                  <c:v>175479</c:v>
                </c:pt>
                <c:pt idx="2">
                  <c:v>277649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0906952"/>
        <c:axId val="380908520"/>
      </c:barChart>
      <c:catAx>
        <c:axId val="380906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80908520"/>
        <c:crosses val="autoZero"/>
        <c:auto val="1"/>
        <c:lblAlgn val="ctr"/>
        <c:lblOffset val="100"/>
        <c:noMultiLvlLbl val="0"/>
      </c:catAx>
      <c:valAx>
        <c:axId val="380908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80906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D5794C-938F-4D92-BE52-ABDF1C103FAD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F517EF9-D61D-4C35-816B-097585B53AC0}">
      <dgm:prSet phldrT="[Texto]"/>
      <dgm:spPr/>
      <dgm:t>
        <a:bodyPr/>
        <a:lstStyle/>
        <a:p>
          <a:r>
            <a:rPr lang="pt-BR" dirty="0" smtClean="0"/>
            <a:t>É o Programa do Senado para...</a:t>
          </a:r>
          <a:endParaRPr lang="pt-BR" dirty="0"/>
        </a:p>
      </dgm:t>
    </dgm:pt>
    <dgm:pt modelId="{E1EF498E-E613-4645-A933-CD6DB8FDE345}" type="parTrans" cxnId="{31F8674D-8C82-43A3-8BBD-475C21BCFA96}">
      <dgm:prSet/>
      <dgm:spPr/>
      <dgm:t>
        <a:bodyPr/>
        <a:lstStyle/>
        <a:p>
          <a:endParaRPr lang="pt-BR"/>
        </a:p>
      </dgm:t>
    </dgm:pt>
    <dgm:pt modelId="{BEC11F92-5553-4581-AB63-EDBD5336F113}" type="sibTrans" cxnId="{31F8674D-8C82-43A3-8BBD-475C21BCFA96}">
      <dgm:prSet/>
      <dgm:spPr/>
      <dgm:t>
        <a:bodyPr/>
        <a:lstStyle/>
        <a:p>
          <a:endParaRPr lang="pt-BR"/>
        </a:p>
      </dgm:t>
    </dgm:pt>
    <dgm:pt modelId="{022E72DB-693C-4FE0-BECB-4F0628E8788F}">
      <dgm:prSet phldrT="[Texto]"/>
      <dgm:spPr/>
      <dgm:t>
        <a:bodyPr/>
        <a:lstStyle/>
        <a:p>
          <a:r>
            <a:rPr lang="pt-BR" dirty="0" smtClean="0"/>
            <a:t>...estimular e possibilitar maior </a:t>
          </a:r>
          <a:r>
            <a:rPr lang="pt-BR" dirty="0" smtClean="0">
              <a:solidFill>
                <a:srgbClr val="FFFF00"/>
              </a:solidFill>
            </a:rPr>
            <a:t>participação dos cidadãos nas atividades legislativas</a:t>
          </a:r>
          <a:r>
            <a:rPr lang="pt-BR" dirty="0" smtClean="0"/>
            <a:t>, orçamentárias, de fiscalização e de representação do Senado Federal...</a:t>
          </a:r>
          <a:endParaRPr lang="pt-BR" dirty="0"/>
        </a:p>
      </dgm:t>
    </dgm:pt>
    <dgm:pt modelId="{F8279E9C-F63F-4C8D-93BD-30D1660F489D}" type="parTrans" cxnId="{FA9DC937-4F13-4FC4-8AFA-6BCCDC96C144}">
      <dgm:prSet/>
      <dgm:spPr/>
      <dgm:t>
        <a:bodyPr/>
        <a:lstStyle/>
        <a:p>
          <a:endParaRPr lang="pt-BR"/>
        </a:p>
      </dgm:t>
    </dgm:pt>
    <dgm:pt modelId="{762221E4-45DB-49EA-8BD3-31505419C210}" type="sibTrans" cxnId="{FA9DC937-4F13-4FC4-8AFA-6BCCDC96C144}">
      <dgm:prSet/>
      <dgm:spPr/>
      <dgm:t>
        <a:bodyPr/>
        <a:lstStyle/>
        <a:p>
          <a:endParaRPr lang="pt-BR"/>
        </a:p>
      </dgm:t>
    </dgm:pt>
    <dgm:pt modelId="{A0F41846-159A-4BEC-B881-5B9080604439}">
      <dgm:prSet phldrT="[Texto]"/>
      <dgm:spPr/>
      <dgm:t>
        <a:bodyPr/>
        <a:lstStyle/>
        <a:p>
          <a:r>
            <a:rPr lang="pt-BR" dirty="0" smtClean="0"/>
            <a:t>...</a:t>
          </a:r>
          <a:r>
            <a:rPr lang="pt-BR" dirty="0" smtClean="0">
              <a:solidFill>
                <a:srgbClr val="FFFF00"/>
              </a:solidFill>
            </a:rPr>
            <a:t>por meio da tecnologia da informação </a:t>
          </a:r>
          <a:r>
            <a:rPr lang="pt-BR" dirty="0" smtClean="0"/>
            <a:t>e comunicação.</a:t>
          </a:r>
          <a:endParaRPr lang="pt-BR" dirty="0"/>
        </a:p>
      </dgm:t>
    </dgm:pt>
    <dgm:pt modelId="{91363475-944E-4759-A57A-418EFBB07DDF}" type="parTrans" cxnId="{62AEAFFB-104A-44CD-98C5-A56E78AF6763}">
      <dgm:prSet/>
      <dgm:spPr/>
      <dgm:t>
        <a:bodyPr/>
        <a:lstStyle/>
        <a:p>
          <a:endParaRPr lang="pt-BR"/>
        </a:p>
      </dgm:t>
    </dgm:pt>
    <dgm:pt modelId="{F8877CAA-7CF9-4F04-8E8F-C9D5E49161BE}" type="sibTrans" cxnId="{62AEAFFB-104A-44CD-98C5-A56E78AF6763}">
      <dgm:prSet/>
      <dgm:spPr/>
      <dgm:t>
        <a:bodyPr/>
        <a:lstStyle/>
        <a:p>
          <a:endParaRPr lang="pt-BR"/>
        </a:p>
      </dgm:t>
    </dgm:pt>
    <dgm:pt modelId="{9AE33BC6-D331-4CA0-9DA4-80B189CC9A84}" type="pres">
      <dgm:prSet presAssocID="{CDD5794C-938F-4D92-BE52-ABDF1C103FA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7901BD68-46C1-4B2B-A881-1B32B0E1FB8D}" type="pres">
      <dgm:prSet presAssocID="{AF517EF9-D61D-4C35-816B-097585B53AC0}" presName="vertOne" presStyleCnt="0"/>
      <dgm:spPr/>
    </dgm:pt>
    <dgm:pt modelId="{95181408-3D90-4797-A1CA-EF59E0FB533B}" type="pres">
      <dgm:prSet presAssocID="{AF517EF9-D61D-4C35-816B-097585B53AC0}" presName="txOne" presStyleLbl="node0" presStyleIdx="0" presStyleCnt="1" custScaleY="5506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095AC85-3DB7-4A8E-9D89-C49307D09E7D}" type="pres">
      <dgm:prSet presAssocID="{AF517EF9-D61D-4C35-816B-097585B53AC0}" presName="parTransOne" presStyleCnt="0"/>
      <dgm:spPr/>
    </dgm:pt>
    <dgm:pt modelId="{95BD9171-478E-40BE-9ED4-30935B91C40F}" type="pres">
      <dgm:prSet presAssocID="{AF517EF9-D61D-4C35-816B-097585B53AC0}" presName="horzOne" presStyleCnt="0"/>
      <dgm:spPr/>
    </dgm:pt>
    <dgm:pt modelId="{3A7EB284-2F4E-427A-9DD5-699C8C1499DB}" type="pres">
      <dgm:prSet presAssocID="{022E72DB-693C-4FE0-BECB-4F0628E8788F}" presName="vertTwo" presStyleCnt="0"/>
      <dgm:spPr/>
    </dgm:pt>
    <dgm:pt modelId="{1ABFDC40-D650-4EBC-9840-92E800028241}" type="pres">
      <dgm:prSet presAssocID="{022E72DB-693C-4FE0-BECB-4F0628E8788F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0AD7740-3C8E-46AF-B91A-7AFCAC858183}" type="pres">
      <dgm:prSet presAssocID="{022E72DB-693C-4FE0-BECB-4F0628E8788F}" presName="parTransTwo" presStyleCnt="0"/>
      <dgm:spPr/>
    </dgm:pt>
    <dgm:pt modelId="{593530F6-506E-4077-B172-1B55782CCCAF}" type="pres">
      <dgm:prSet presAssocID="{022E72DB-693C-4FE0-BECB-4F0628E8788F}" presName="horzTwo" presStyleCnt="0"/>
      <dgm:spPr/>
    </dgm:pt>
    <dgm:pt modelId="{33E02801-4ADA-47F4-868B-AE9E44E9744D}" type="pres">
      <dgm:prSet presAssocID="{A0F41846-159A-4BEC-B881-5B9080604439}" presName="vertThree" presStyleCnt="0"/>
      <dgm:spPr/>
    </dgm:pt>
    <dgm:pt modelId="{10C50F8D-A1C1-4B6A-903D-6896973AD80B}" type="pres">
      <dgm:prSet presAssocID="{A0F41846-159A-4BEC-B881-5B9080604439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265F88E-C3CA-443E-A856-489CFCC2E468}" type="pres">
      <dgm:prSet presAssocID="{A0F41846-159A-4BEC-B881-5B9080604439}" presName="horzThree" presStyleCnt="0"/>
      <dgm:spPr/>
    </dgm:pt>
  </dgm:ptLst>
  <dgm:cxnLst>
    <dgm:cxn modelId="{FA9DC937-4F13-4FC4-8AFA-6BCCDC96C144}" srcId="{AF517EF9-D61D-4C35-816B-097585B53AC0}" destId="{022E72DB-693C-4FE0-BECB-4F0628E8788F}" srcOrd="0" destOrd="0" parTransId="{F8279E9C-F63F-4C8D-93BD-30D1660F489D}" sibTransId="{762221E4-45DB-49EA-8BD3-31505419C210}"/>
    <dgm:cxn modelId="{C2928784-EB0D-4E1D-AFCC-E4C3F22F5612}" type="presOf" srcId="{CDD5794C-938F-4D92-BE52-ABDF1C103FAD}" destId="{9AE33BC6-D331-4CA0-9DA4-80B189CC9A84}" srcOrd="0" destOrd="0" presId="urn:microsoft.com/office/officeart/2005/8/layout/hierarchy4"/>
    <dgm:cxn modelId="{D03BB605-B27C-4F8A-99C1-CC946F554F07}" type="presOf" srcId="{AF517EF9-D61D-4C35-816B-097585B53AC0}" destId="{95181408-3D90-4797-A1CA-EF59E0FB533B}" srcOrd="0" destOrd="0" presId="urn:microsoft.com/office/officeart/2005/8/layout/hierarchy4"/>
    <dgm:cxn modelId="{DEC636FD-91F3-4F34-BB01-F0F29101676F}" type="presOf" srcId="{022E72DB-693C-4FE0-BECB-4F0628E8788F}" destId="{1ABFDC40-D650-4EBC-9840-92E800028241}" srcOrd="0" destOrd="0" presId="urn:microsoft.com/office/officeart/2005/8/layout/hierarchy4"/>
    <dgm:cxn modelId="{62AEAFFB-104A-44CD-98C5-A56E78AF6763}" srcId="{022E72DB-693C-4FE0-BECB-4F0628E8788F}" destId="{A0F41846-159A-4BEC-B881-5B9080604439}" srcOrd="0" destOrd="0" parTransId="{91363475-944E-4759-A57A-418EFBB07DDF}" sibTransId="{F8877CAA-7CF9-4F04-8E8F-C9D5E49161BE}"/>
    <dgm:cxn modelId="{EC8758E3-4790-4BB4-B25D-6E7A5A11E3D8}" type="presOf" srcId="{A0F41846-159A-4BEC-B881-5B9080604439}" destId="{10C50F8D-A1C1-4B6A-903D-6896973AD80B}" srcOrd="0" destOrd="0" presId="urn:microsoft.com/office/officeart/2005/8/layout/hierarchy4"/>
    <dgm:cxn modelId="{31F8674D-8C82-43A3-8BBD-475C21BCFA96}" srcId="{CDD5794C-938F-4D92-BE52-ABDF1C103FAD}" destId="{AF517EF9-D61D-4C35-816B-097585B53AC0}" srcOrd="0" destOrd="0" parTransId="{E1EF498E-E613-4645-A933-CD6DB8FDE345}" sibTransId="{BEC11F92-5553-4581-AB63-EDBD5336F113}"/>
    <dgm:cxn modelId="{E73E9ACF-9755-49E8-8EDF-581538FCE5B6}" type="presParOf" srcId="{9AE33BC6-D331-4CA0-9DA4-80B189CC9A84}" destId="{7901BD68-46C1-4B2B-A881-1B32B0E1FB8D}" srcOrd="0" destOrd="0" presId="urn:microsoft.com/office/officeart/2005/8/layout/hierarchy4"/>
    <dgm:cxn modelId="{EAEAB18D-F398-47CD-A5E1-2C52E5FA237C}" type="presParOf" srcId="{7901BD68-46C1-4B2B-A881-1B32B0E1FB8D}" destId="{95181408-3D90-4797-A1CA-EF59E0FB533B}" srcOrd="0" destOrd="0" presId="urn:microsoft.com/office/officeart/2005/8/layout/hierarchy4"/>
    <dgm:cxn modelId="{0DE39616-D161-49E6-AF87-9908B469E048}" type="presParOf" srcId="{7901BD68-46C1-4B2B-A881-1B32B0E1FB8D}" destId="{8095AC85-3DB7-4A8E-9D89-C49307D09E7D}" srcOrd="1" destOrd="0" presId="urn:microsoft.com/office/officeart/2005/8/layout/hierarchy4"/>
    <dgm:cxn modelId="{8457908B-0FD7-4FE3-ABAF-031793836038}" type="presParOf" srcId="{7901BD68-46C1-4B2B-A881-1B32B0E1FB8D}" destId="{95BD9171-478E-40BE-9ED4-30935B91C40F}" srcOrd="2" destOrd="0" presId="urn:microsoft.com/office/officeart/2005/8/layout/hierarchy4"/>
    <dgm:cxn modelId="{56579E4E-8C66-4BD5-B1EE-0DC7191C7592}" type="presParOf" srcId="{95BD9171-478E-40BE-9ED4-30935B91C40F}" destId="{3A7EB284-2F4E-427A-9DD5-699C8C1499DB}" srcOrd="0" destOrd="0" presId="urn:microsoft.com/office/officeart/2005/8/layout/hierarchy4"/>
    <dgm:cxn modelId="{50AFEF90-5AD3-45C2-AD7A-352F95A2058C}" type="presParOf" srcId="{3A7EB284-2F4E-427A-9DD5-699C8C1499DB}" destId="{1ABFDC40-D650-4EBC-9840-92E800028241}" srcOrd="0" destOrd="0" presId="urn:microsoft.com/office/officeart/2005/8/layout/hierarchy4"/>
    <dgm:cxn modelId="{B48EAE55-FCB0-4B95-B1B1-1F102D999ADB}" type="presParOf" srcId="{3A7EB284-2F4E-427A-9DD5-699C8C1499DB}" destId="{10AD7740-3C8E-46AF-B91A-7AFCAC858183}" srcOrd="1" destOrd="0" presId="urn:microsoft.com/office/officeart/2005/8/layout/hierarchy4"/>
    <dgm:cxn modelId="{1962875E-F273-4426-9AD2-BAB4F387C44E}" type="presParOf" srcId="{3A7EB284-2F4E-427A-9DD5-699C8C1499DB}" destId="{593530F6-506E-4077-B172-1B55782CCCAF}" srcOrd="2" destOrd="0" presId="urn:microsoft.com/office/officeart/2005/8/layout/hierarchy4"/>
    <dgm:cxn modelId="{B99A7685-52BA-403A-AFC2-1E8DBA06C2FF}" type="presParOf" srcId="{593530F6-506E-4077-B172-1B55782CCCAF}" destId="{33E02801-4ADA-47F4-868B-AE9E44E9744D}" srcOrd="0" destOrd="0" presId="urn:microsoft.com/office/officeart/2005/8/layout/hierarchy4"/>
    <dgm:cxn modelId="{70F77106-3630-426F-A54D-DB7B21B46258}" type="presParOf" srcId="{33E02801-4ADA-47F4-868B-AE9E44E9744D}" destId="{10C50F8D-A1C1-4B6A-903D-6896973AD80B}" srcOrd="0" destOrd="0" presId="urn:microsoft.com/office/officeart/2005/8/layout/hierarchy4"/>
    <dgm:cxn modelId="{7C68C364-5E04-4461-95F5-702AA0FA973D}" type="presParOf" srcId="{33E02801-4ADA-47F4-868B-AE9E44E9744D}" destId="{4265F88E-C3CA-443E-A856-489CFCC2E46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BC22BD-A6AB-445C-8F6B-855ACA57627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4E53654-C6FB-4912-92C5-253F8EE0EB66}">
      <dgm:prSet phldrT="[Texto]"/>
      <dgm:spPr/>
      <dgm:t>
        <a:bodyPr/>
        <a:lstStyle/>
        <a:p>
          <a:r>
            <a:rPr lang="pt-BR" dirty="0" smtClean="0"/>
            <a:t>Desafios</a:t>
          </a:r>
          <a:endParaRPr lang="pt-BR" dirty="0"/>
        </a:p>
      </dgm:t>
    </dgm:pt>
    <dgm:pt modelId="{F9FF1454-FFA7-417F-8E5F-F9A4541B6221}" type="parTrans" cxnId="{3BAAF704-DF43-4EB4-8862-77C79966012D}">
      <dgm:prSet/>
      <dgm:spPr/>
      <dgm:t>
        <a:bodyPr/>
        <a:lstStyle/>
        <a:p>
          <a:endParaRPr lang="pt-BR"/>
        </a:p>
      </dgm:t>
    </dgm:pt>
    <dgm:pt modelId="{C1DA1774-AA24-41E5-B4CF-6D204962465A}" type="sibTrans" cxnId="{3BAAF704-DF43-4EB4-8862-77C79966012D}">
      <dgm:prSet/>
      <dgm:spPr/>
      <dgm:t>
        <a:bodyPr/>
        <a:lstStyle/>
        <a:p>
          <a:endParaRPr lang="pt-BR"/>
        </a:p>
      </dgm:t>
    </dgm:pt>
    <dgm:pt modelId="{E9E31E10-0D7A-4DFD-B645-1ABA4CEA9A3A}">
      <dgm:prSet phldrT="[Texto]"/>
      <dgm:spPr/>
      <dgm:t>
        <a:bodyPr/>
        <a:lstStyle/>
        <a:p>
          <a:r>
            <a:rPr lang="pt-BR" dirty="0" smtClean="0"/>
            <a:t>Acesso</a:t>
          </a:r>
          <a:endParaRPr lang="pt-BR" dirty="0"/>
        </a:p>
      </dgm:t>
    </dgm:pt>
    <dgm:pt modelId="{E34ED79A-D08E-4A89-BEB9-35646BC07370}" type="parTrans" cxnId="{7551D2DA-A710-4393-9A15-A00B93BB4617}">
      <dgm:prSet/>
      <dgm:spPr/>
      <dgm:t>
        <a:bodyPr/>
        <a:lstStyle/>
        <a:p>
          <a:endParaRPr lang="pt-BR"/>
        </a:p>
      </dgm:t>
    </dgm:pt>
    <dgm:pt modelId="{907E62C0-E46E-4F40-BF16-EB35C1070F76}" type="sibTrans" cxnId="{7551D2DA-A710-4393-9A15-A00B93BB4617}">
      <dgm:prSet/>
      <dgm:spPr/>
      <dgm:t>
        <a:bodyPr/>
        <a:lstStyle/>
        <a:p>
          <a:endParaRPr lang="pt-BR"/>
        </a:p>
      </dgm:t>
    </dgm:pt>
    <dgm:pt modelId="{ECE48A0F-154F-4BDE-A319-F1FB8828CA9F}">
      <dgm:prSet phldrT="[Texto]"/>
      <dgm:spPr/>
      <dgm:t>
        <a:bodyPr/>
        <a:lstStyle/>
        <a:p>
          <a:r>
            <a:rPr lang="pt-BR" dirty="0" smtClean="0"/>
            <a:t>Provisão</a:t>
          </a:r>
          <a:endParaRPr lang="pt-BR" dirty="0"/>
        </a:p>
      </dgm:t>
    </dgm:pt>
    <dgm:pt modelId="{C23BBB30-7176-46E2-8773-18CD150337B1}" type="parTrans" cxnId="{FD2BDE57-9BC1-43E8-9E6C-0C5148BF6DB4}">
      <dgm:prSet/>
      <dgm:spPr/>
      <dgm:t>
        <a:bodyPr/>
        <a:lstStyle/>
        <a:p>
          <a:endParaRPr lang="pt-BR"/>
        </a:p>
      </dgm:t>
    </dgm:pt>
    <dgm:pt modelId="{FC94F4BD-AF0D-495E-8904-E655D3D1955A}" type="sibTrans" cxnId="{FD2BDE57-9BC1-43E8-9E6C-0C5148BF6DB4}">
      <dgm:prSet/>
      <dgm:spPr/>
      <dgm:t>
        <a:bodyPr/>
        <a:lstStyle/>
        <a:p>
          <a:endParaRPr lang="pt-BR"/>
        </a:p>
      </dgm:t>
    </dgm:pt>
    <dgm:pt modelId="{28315AE9-7485-4A90-B0E9-44B9F23F0A66}">
      <dgm:prSet phldrT="[Texto]"/>
      <dgm:spPr/>
      <dgm:t>
        <a:bodyPr/>
        <a:lstStyle/>
        <a:p>
          <a:r>
            <a:rPr lang="pt-BR" dirty="0" smtClean="0"/>
            <a:t>Conhecimento</a:t>
          </a:r>
          <a:endParaRPr lang="pt-BR" dirty="0"/>
        </a:p>
      </dgm:t>
    </dgm:pt>
    <dgm:pt modelId="{6FF2A962-8608-49ED-A462-14BC39BEA5CE}" type="parTrans" cxnId="{3004C7DF-E86F-4DEB-806E-621B0BDAD8DF}">
      <dgm:prSet/>
      <dgm:spPr/>
      <dgm:t>
        <a:bodyPr/>
        <a:lstStyle/>
        <a:p>
          <a:endParaRPr lang="pt-BR"/>
        </a:p>
      </dgm:t>
    </dgm:pt>
    <dgm:pt modelId="{15A15D28-08A7-40FC-B74A-20148A9BF4D8}" type="sibTrans" cxnId="{3004C7DF-E86F-4DEB-806E-621B0BDAD8DF}">
      <dgm:prSet/>
      <dgm:spPr/>
      <dgm:t>
        <a:bodyPr/>
        <a:lstStyle/>
        <a:p>
          <a:endParaRPr lang="pt-BR"/>
        </a:p>
      </dgm:t>
    </dgm:pt>
    <dgm:pt modelId="{94B7087D-8E3D-4F94-86AD-8A0BB43061E9}">
      <dgm:prSet phldrT="[Texto]"/>
      <dgm:spPr/>
      <dgm:t>
        <a:bodyPr/>
        <a:lstStyle/>
        <a:p>
          <a:r>
            <a:rPr lang="pt-BR" dirty="0" smtClean="0"/>
            <a:t>Organização</a:t>
          </a:r>
          <a:endParaRPr lang="pt-BR" dirty="0"/>
        </a:p>
      </dgm:t>
    </dgm:pt>
    <dgm:pt modelId="{8B82DB46-0EAB-4B6A-A683-27E3E2BA0EF9}" type="parTrans" cxnId="{02C48E49-A312-450B-847E-BBA80DB67921}">
      <dgm:prSet/>
      <dgm:spPr/>
      <dgm:t>
        <a:bodyPr/>
        <a:lstStyle/>
        <a:p>
          <a:endParaRPr lang="pt-BR"/>
        </a:p>
      </dgm:t>
    </dgm:pt>
    <dgm:pt modelId="{23E97F8C-0BE7-4F75-8DAC-D2DB24AAF13F}" type="sibTrans" cxnId="{02C48E49-A312-450B-847E-BBA80DB67921}">
      <dgm:prSet/>
      <dgm:spPr/>
      <dgm:t>
        <a:bodyPr/>
        <a:lstStyle/>
        <a:p>
          <a:endParaRPr lang="pt-BR"/>
        </a:p>
      </dgm:t>
    </dgm:pt>
    <dgm:pt modelId="{CB7FF19B-DCE4-4033-B911-1CE418080A1F}">
      <dgm:prSet phldrT="[Texto]"/>
      <dgm:spPr/>
      <dgm:t>
        <a:bodyPr/>
        <a:lstStyle/>
        <a:p>
          <a:r>
            <a:rPr lang="pt-BR" dirty="0" smtClean="0"/>
            <a:t>Efetividade</a:t>
          </a:r>
          <a:endParaRPr lang="pt-BR" dirty="0"/>
        </a:p>
      </dgm:t>
    </dgm:pt>
    <dgm:pt modelId="{A95A1D8B-20BC-467E-96DE-B1534DD169A3}" type="parTrans" cxnId="{E40516F8-DBF3-4943-9D10-EEC24071EDC8}">
      <dgm:prSet/>
      <dgm:spPr/>
      <dgm:t>
        <a:bodyPr/>
        <a:lstStyle/>
        <a:p>
          <a:endParaRPr lang="pt-BR"/>
        </a:p>
      </dgm:t>
    </dgm:pt>
    <dgm:pt modelId="{3C71109F-27D8-479D-B329-4C92E021A3B1}" type="sibTrans" cxnId="{E40516F8-DBF3-4943-9D10-EEC24071EDC8}">
      <dgm:prSet/>
      <dgm:spPr/>
      <dgm:t>
        <a:bodyPr/>
        <a:lstStyle/>
        <a:p>
          <a:endParaRPr lang="pt-BR"/>
        </a:p>
      </dgm:t>
    </dgm:pt>
    <dgm:pt modelId="{F18EB828-1677-49A4-8200-4CFD09DA502D}">
      <dgm:prSet phldrT="[Texto]"/>
      <dgm:spPr/>
      <dgm:t>
        <a:bodyPr/>
        <a:lstStyle/>
        <a:p>
          <a:r>
            <a:rPr lang="pt-BR" dirty="0" smtClean="0"/>
            <a:t>Confiança</a:t>
          </a:r>
          <a:endParaRPr lang="pt-BR" dirty="0"/>
        </a:p>
      </dgm:t>
    </dgm:pt>
    <dgm:pt modelId="{227810FC-D3D4-4CEE-9A81-E0CBB04F2CF0}" type="parTrans" cxnId="{3948400F-924F-4471-9109-2DCBDF0F550D}">
      <dgm:prSet/>
      <dgm:spPr/>
      <dgm:t>
        <a:bodyPr/>
        <a:lstStyle/>
        <a:p>
          <a:endParaRPr lang="pt-BR"/>
        </a:p>
      </dgm:t>
    </dgm:pt>
    <dgm:pt modelId="{3E8A558A-1CB0-4D09-B407-BDF5F600D7E4}" type="sibTrans" cxnId="{3948400F-924F-4471-9109-2DCBDF0F550D}">
      <dgm:prSet/>
      <dgm:spPr/>
      <dgm:t>
        <a:bodyPr/>
        <a:lstStyle/>
        <a:p>
          <a:endParaRPr lang="pt-BR"/>
        </a:p>
      </dgm:t>
    </dgm:pt>
    <dgm:pt modelId="{D6D832A9-0DC4-41B7-8B74-E3CAA593F5E6}" type="pres">
      <dgm:prSet presAssocID="{14BC22BD-A6AB-445C-8F6B-855ACA57627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27D654F-D233-4A68-992F-57852AD2F999}" type="pres">
      <dgm:prSet presAssocID="{94E53654-C6FB-4912-92C5-253F8EE0EB66}" presName="root1" presStyleCnt="0"/>
      <dgm:spPr/>
    </dgm:pt>
    <dgm:pt modelId="{2C13F1CE-0598-47C0-B51C-F8E731695DD6}" type="pres">
      <dgm:prSet presAssocID="{94E53654-C6FB-4912-92C5-253F8EE0EB6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85AC2BC-C22A-47F3-8FC7-A5A3104086B9}" type="pres">
      <dgm:prSet presAssocID="{94E53654-C6FB-4912-92C5-253F8EE0EB66}" presName="level2hierChild" presStyleCnt="0"/>
      <dgm:spPr/>
    </dgm:pt>
    <dgm:pt modelId="{324B4DFA-1C87-4F86-AD79-D6B701AFA261}" type="pres">
      <dgm:prSet presAssocID="{E34ED79A-D08E-4A89-BEB9-35646BC07370}" presName="conn2-1" presStyleLbl="parChTrans1D2" presStyleIdx="0" presStyleCnt="6"/>
      <dgm:spPr/>
    </dgm:pt>
    <dgm:pt modelId="{A660CB3F-4E94-4062-B0CC-6783FBDDD66A}" type="pres">
      <dgm:prSet presAssocID="{E34ED79A-D08E-4A89-BEB9-35646BC07370}" presName="connTx" presStyleLbl="parChTrans1D2" presStyleIdx="0" presStyleCnt="6"/>
      <dgm:spPr/>
    </dgm:pt>
    <dgm:pt modelId="{728DE8DA-6ACD-49C7-86F6-E6E20C26C32B}" type="pres">
      <dgm:prSet presAssocID="{E9E31E10-0D7A-4DFD-B645-1ABA4CEA9A3A}" presName="root2" presStyleCnt="0"/>
      <dgm:spPr/>
    </dgm:pt>
    <dgm:pt modelId="{A94B4DF2-AEC6-4D28-A602-C365FEDAC64B}" type="pres">
      <dgm:prSet presAssocID="{E9E31E10-0D7A-4DFD-B645-1ABA4CEA9A3A}" presName="LevelTwoTextNode" presStyleLbl="node2" presStyleIdx="0" presStyleCnt="6">
        <dgm:presLayoutVars>
          <dgm:chPref val="3"/>
        </dgm:presLayoutVars>
      </dgm:prSet>
      <dgm:spPr/>
    </dgm:pt>
    <dgm:pt modelId="{B8AD5352-01F3-4008-9681-22BD2C79E7FB}" type="pres">
      <dgm:prSet presAssocID="{E9E31E10-0D7A-4DFD-B645-1ABA4CEA9A3A}" presName="level3hierChild" presStyleCnt="0"/>
      <dgm:spPr/>
    </dgm:pt>
    <dgm:pt modelId="{9D414C23-5F0D-44F6-B004-724BEF87EFAB}" type="pres">
      <dgm:prSet presAssocID="{C23BBB30-7176-46E2-8773-18CD150337B1}" presName="conn2-1" presStyleLbl="parChTrans1D2" presStyleIdx="1" presStyleCnt="6"/>
      <dgm:spPr/>
    </dgm:pt>
    <dgm:pt modelId="{A09BB062-D6C5-41FF-AB81-A3C63603A5B5}" type="pres">
      <dgm:prSet presAssocID="{C23BBB30-7176-46E2-8773-18CD150337B1}" presName="connTx" presStyleLbl="parChTrans1D2" presStyleIdx="1" presStyleCnt="6"/>
      <dgm:spPr/>
    </dgm:pt>
    <dgm:pt modelId="{D4FC9620-8534-4F7C-AC07-2E97C9457F17}" type="pres">
      <dgm:prSet presAssocID="{ECE48A0F-154F-4BDE-A319-F1FB8828CA9F}" presName="root2" presStyleCnt="0"/>
      <dgm:spPr/>
    </dgm:pt>
    <dgm:pt modelId="{CFF9D94E-B774-4B3D-8D7C-C9A1F78AA616}" type="pres">
      <dgm:prSet presAssocID="{ECE48A0F-154F-4BDE-A319-F1FB8828CA9F}" presName="LevelTwoTextNode" presStyleLbl="node2" presStyleIdx="1" presStyleCnt="6">
        <dgm:presLayoutVars>
          <dgm:chPref val="3"/>
        </dgm:presLayoutVars>
      </dgm:prSet>
      <dgm:spPr/>
    </dgm:pt>
    <dgm:pt modelId="{D554F8B1-36C8-43DC-A36C-E66F864E77F0}" type="pres">
      <dgm:prSet presAssocID="{ECE48A0F-154F-4BDE-A319-F1FB8828CA9F}" presName="level3hierChild" presStyleCnt="0"/>
      <dgm:spPr/>
    </dgm:pt>
    <dgm:pt modelId="{92A2EAEE-4742-4326-908F-C04B56687625}" type="pres">
      <dgm:prSet presAssocID="{6FF2A962-8608-49ED-A462-14BC39BEA5CE}" presName="conn2-1" presStyleLbl="parChTrans1D2" presStyleIdx="2" presStyleCnt="6"/>
      <dgm:spPr/>
    </dgm:pt>
    <dgm:pt modelId="{F040CDEB-4D4A-40E3-9867-E6EF640C6237}" type="pres">
      <dgm:prSet presAssocID="{6FF2A962-8608-49ED-A462-14BC39BEA5CE}" presName="connTx" presStyleLbl="parChTrans1D2" presStyleIdx="2" presStyleCnt="6"/>
      <dgm:spPr/>
    </dgm:pt>
    <dgm:pt modelId="{1906E808-BDB0-4DA8-8694-032C634C7820}" type="pres">
      <dgm:prSet presAssocID="{28315AE9-7485-4A90-B0E9-44B9F23F0A66}" presName="root2" presStyleCnt="0"/>
      <dgm:spPr/>
    </dgm:pt>
    <dgm:pt modelId="{EC8AA235-9EB1-4071-B801-3C9462AE813A}" type="pres">
      <dgm:prSet presAssocID="{28315AE9-7485-4A90-B0E9-44B9F23F0A66}" presName="LevelTwoTextNode" presStyleLbl="node2" presStyleIdx="2" presStyleCnt="6">
        <dgm:presLayoutVars>
          <dgm:chPref val="3"/>
        </dgm:presLayoutVars>
      </dgm:prSet>
      <dgm:spPr/>
    </dgm:pt>
    <dgm:pt modelId="{9664FB7F-BF3B-4770-8B82-5C90AB2CB0A0}" type="pres">
      <dgm:prSet presAssocID="{28315AE9-7485-4A90-B0E9-44B9F23F0A66}" presName="level3hierChild" presStyleCnt="0"/>
      <dgm:spPr/>
    </dgm:pt>
    <dgm:pt modelId="{B8F21D77-FB3F-4CB9-991A-87AC3DAE19D8}" type="pres">
      <dgm:prSet presAssocID="{8B82DB46-0EAB-4B6A-A683-27E3E2BA0EF9}" presName="conn2-1" presStyleLbl="parChTrans1D2" presStyleIdx="3" presStyleCnt="6"/>
      <dgm:spPr/>
    </dgm:pt>
    <dgm:pt modelId="{FC070155-DFB3-4D44-A2AD-E91D9BCD1FC6}" type="pres">
      <dgm:prSet presAssocID="{8B82DB46-0EAB-4B6A-A683-27E3E2BA0EF9}" presName="connTx" presStyleLbl="parChTrans1D2" presStyleIdx="3" presStyleCnt="6"/>
      <dgm:spPr/>
    </dgm:pt>
    <dgm:pt modelId="{701CFDE9-E86F-41E3-97DF-3E3407E7546A}" type="pres">
      <dgm:prSet presAssocID="{94B7087D-8E3D-4F94-86AD-8A0BB43061E9}" presName="root2" presStyleCnt="0"/>
      <dgm:spPr/>
    </dgm:pt>
    <dgm:pt modelId="{AF1F9B75-4DD9-48CF-81CE-4F7F04A1CE50}" type="pres">
      <dgm:prSet presAssocID="{94B7087D-8E3D-4F94-86AD-8A0BB43061E9}" presName="LevelTwoTextNode" presStyleLbl="node2" presStyleIdx="3" presStyleCnt="6">
        <dgm:presLayoutVars>
          <dgm:chPref val="3"/>
        </dgm:presLayoutVars>
      </dgm:prSet>
      <dgm:spPr/>
    </dgm:pt>
    <dgm:pt modelId="{EDDD67CC-B24A-48F6-8AAB-9C213499A953}" type="pres">
      <dgm:prSet presAssocID="{94B7087D-8E3D-4F94-86AD-8A0BB43061E9}" presName="level3hierChild" presStyleCnt="0"/>
      <dgm:spPr/>
    </dgm:pt>
    <dgm:pt modelId="{2581503F-3A30-4EB5-A961-B18F7AEED8C2}" type="pres">
      <dgm:prSet presAssocID="{A95A1D8B-20BC-467E-96DE-B1534DD169A3}" presName="conn2-1" presStyleLbl="parChTrans1D2" presStyleIdx="4" presStyleCnt="6"/>
      <dgm:spPr/>
    </dgm:pt>
    <dgm:pt modelId="{0CEA1F3C-6EFA-43EA-8D4D-C889A42247A9}" type="pres">
      <dgm:prSet presAssocID="{A95A1D8B-20BC-467E-96DE-B1534DD169A3}" presName="connTx" presStyleLbl="parChTrans1D2" presStyleIdx="4" presStyleCnt="6"/>
      <dgm:spPr/>
    </dgm:pt>
    <dgm:pt modelId="{B7DDEDCB-331E-4293-AB91-5149A59D7E9B}" type="pres">
      <dgm:prSet presAssocID="{CB7FF19B-DCE4-4033-B911-1CE418080A1F}" presName="root2" presStyleCnt="0"/>
      <dgm:spPr/>
    </dgm:pt>
    <dgm:pt modelId="{C27A153C-2DEA-4525-88B8-CC4855D50E19}" type="pres">
      <dgm:prSet presAssocID="{CB7FF19B-DCE4-4033-B911-1CE418080A1F}" presName="LevelTwoTextNode" presStyleLbl="node2" presStyleIdx="4" presStyleCnt="6">
        <dgm:presLayoutVars>
          <dgm:chPref val="3"/>
        </dgm:presLayoutVars>
      </dgm:prSet>
      <dgm:spPr/>
    </dgm:pt>
    <dgm:pt modelId="{86752024-5569-413C-A7D9-FA43EB381583}" type="pres">
      <dgm:prSet presAssocID="{CB7FF19B-DCE4-4033-B911-1CE418080A1F}" presName="level3hierChild" presStyleCnt="0"/>
      <dgm:spPr/>
    </dgm:pt>
    <dgm:pt modelId="{4701CDA4-A501-4C86-95DF-9DA34CA90C51}" type="pres">
      <dgm:prSet presAssocID="{227810FC-D3D4-4CEE-9A81-E0CBB04F2CF0}" presName="conn2-1" presStyleLbl="parChTrans1D2" presStyleIdx="5" presStyleCnt="6"/>
      <dgm:spPr/>
    </dgm:pt>
    <dgm:pt modelId="{1523EB7B-0577-496F-9DA4-F8B79B54B076}" type="pres">
      <dgm:prSet presAssocID="{227810FC-D3D4-4CEE-9A81-E0CBB04F2CF0}" presName="connTx" presStyleLbl="parChTrans1D2" presStyleIdx="5" presStyleCnt="6"/>
      <dgm:spPr/>
    </dgm:pt>
    <dgm:pt modelId="{8134B86D-646F-4240-AB04-A8EB70DBCB81}" type="pres">
      <dgm:prSet presAssocID="{F18EB828-1677-49A4-8200-4CFD09DA502D}" presName="root2" presStyleCnt="0"/>
      <dgm:spPr/>
    </dgm:pt>
    <dgm:pt modelId="{DF54515A-CCA8-4E84-8FF6-3E66F100713F}" type="pres">
      <dgm:prSet presAssocID="{F18EB828-1677-49A4-8200-4CFD09DA502D}" presName="LevelTwoTextNode" presStyleLbl="node2" presStyleIdx="5" presStyleCnt="6">
        <dgm:presLayoutVars>
          <dgm:chPref val="3"/>
        </dgm:presLayoutVars>
      </dgm:prSet>
      <dgm:spPr/>
    </dgm:pt>
    <dgm:pt modelId="{9A6872A3-9A61-438E-9FCE-15DD85E11ED7}" type="pres">
      <dgm:prSet presAssocID="{F18EB828-1677-49A4-8200-4CFD09DA502D}" presName="level3hierChild" presStyleCnt="0"/>
      <dgm:spPr/>
    </dgm:pt>
  </dgm:ptLst>
  <dgm:cxnLst>
    <dgm:cxn modelId="{3BAAF704-DF43-4EB4-8862-77C79966012D}" srcId="{14BC22BD-A6AB-445C-8F6B-855ACA57627E}" destId="{94E53654-C6FB-4912-92C5-253F8EE0EB66}" srcOrd="0" destOrd="0" parTransId="{F9FF1454-FFA7-417F-8E5F-F9A4541B6221}" sibTransId="{C1DA1774-AA24-41E5-B4CF-6D204962465A}"/>
    <dgm:cxn modelId="{3004C7DF-E86F-4DEB-806E-621B0BDAD8DF}" srcId="{94E53654-C6FB-4912-92C5-253F8EE0EB66}" destId="{28315AE9-7485-4A90-B0E9-44B9F23F0A66}" srcOrd="2" destOrd="0" parTransId="{6FF2A962-8608-49ED-A462-14BC39BEA5CE}" sibTransId="{15A15D28-08A7-40FC-B74A-20148A9BF4D8}"/>
    <dgm:cxn modelId="{C7F579CC-311B-4390-8992-C15172AEF7E3}" type="presOf" srcId="{28315AE9-7485-4A90-B0E9-44B9F23F0A66}" destId="{EC8AA235-9EB1-4071-B801-3C9462AE813A}" srcOrd="0" destOrd="0" presId="urn:microsoft.com/office/officeart/2008/layout/HorizontalMultiLevelHierarchy"/>
    <dgm:cxn modelId="{7753DF17-23D3-4E37-9BDC-4B0D2B17E994}" type="presOf" srcId="{E9E31E10-0D7A-4DFD-B645-1ABA4CEA9A3A}" destId="{A94B4DF2-AEC6-4D28-A602-C365FEDAC64B}" srcOrd="0" destOrd="0" presId="urn:microsoft.com/office/officeart/2008/layout/HorizontalMultiLevelHierarchy"/>
    <dgm:cxn modelId="{0F9D4685-29A7-4480-BED3-EE33B6EE4EC3}" type="presOf" srcId="{227810FC-D3D4-4CEE-9A81-E0CBB04F2CF0}" destId="{1523EB7B-0577-496F-9DA4-F8B79B54B076}" srcOrd="1" destOrd="0" presId="urn:microsoft.com/office/officeart/2008/layout/HorizontalMultiLevelHierarchy"/>
    <dgm:cxn modelId="{FD2BDE57-9BC1-43E8-9E6C-0C5148BF6DB4}" srcId="{94E53654-C6FB-4912-92C5-253F8EE0EB66}" destId="{ECE48A0F-154F-4BDE-A319-F1FB8828CA9F}" srcOrd="1" destOrd="0" parTransId="{C23BBB30-7176-46E2-8773-18CD150337B1}" sibTransId="{FC94F4BD-AF0D-495E-8904-E655D3D1955A}"/>
    <dgm:cxn modelId="{7F0F74B5-4F41-46C4-8465-5CF990F95D05}" type="presOf" srcId="{94E53654-C6FB-4912-92C5-253F8EE0EB66}" destId="{2C13F1CE-0598-47C0-B51C-F8E731695DD6}" srcOrd="0" destOrd="0" presId="urn:microsoft.com/office/officeart/2008/layout/HorizontalMultiLevelHierarchy"/>
    <dgm:cxn modelId="{2F186F29-959A-4AC1-A5F6-55D3D91A51FA}" type="presOf" srcId="{E34ED79A-D08E-4A89-BEB9-35646BC07370}" destId="{324B4DFA-1C87-4F86-AD79-D6B701AFA261}" srcOrd="0" destOrd="0" presId="urn:microsoft.com/office/officeart/2008/layout/HorizontalMultiLevelHierarchy"/>
    <dgm:cxn modelId="{7551D2DA-A710-4393-9A15-A00B93BB4617}" srcId="{94E53654-C6FB-4912-92C5-253F8EE0EB66}" destId="{E9E31E10-0D7A-4DFD-B645-1ABA4CEA9A3A}" srcOrd="0" destOrd="0" parTransId="{E34ED79A-D08E-4A89-BEB9-35646BC07370}" sibTransId="{907E62C0-E46E-4F40-BF16-EB35C1070F76}"/>
    <dgm:cxn modelId="{E40516F8-DBF3-4943-9D10-EEC24071EDC8}" srcId="{94E53654-C6FB-4912-92C5-253F8EE0EB66}" destId="{CB7FF19B-DCE4-4033-B911-1CE418080A1F}" srcOrd="4" destOrd="0" parTransId="{A95A1D8B-20BC-467E-96DE-B1534DD169A3}" sibTransId="{3C71109F-27D8-479D-B329-4C92E021A3B1}"/>
    <dgm:cxn modelId="{B3EDD7CB-B42A-451C-8DB5-9185F79F8D0A}" type="presOf" srcId="{8B82DB46-0EAB-4B6A-A683-27E3E2BA0EF9}" destId="{FC070155-DFB3-4D44-A2AD-E91D9BCD1FC6}" srcOrd="1" destOrd="0" presId="urn:microsoft.com/office/officeart/2008/layout/HorizontalMultiLevelHierarchy"/>
    <dgm:cxn modelId="{BB7A0C0B-CE59-4110-B8B7-7C43468164AA}" type="presOf" srcId="{6FF2A962-8608-49ED-A462-14BC39BEA5CE}" destId="{F040CDEB-4D4A-40E3-9867-E6EF640C6237}" srcOrd="1" destOrd="0" presId="urn:microsoft.com/office/officeart/2008/layout/HorizontalMultiLevelHierarchy"/>
    <dgm:cxn modelId="{6F6F1A5B-8BB7-453C-B9DC-8B45C48331DE}" type="presOf" srcId="{ECE48A0F-154F-4BDE-A319-F1FB8828CA9F}" destId="{CFF9D94E-B774-4B3D-8D7C-C9A1F78AA616}" srcOrd="0" destOrd="0" presId="urn:microsoft.com/office/officeart/2008/layout/HorizontalMultiLevelHierarchy"/>
    <dgm:cxn modelId="{A3CD40CD-E7B7-45E5-8854-996CF09BAA48}" type="presOf" srcId="{94B7087D-8E3D-4F94-86AD-8A0BB43061E9}" destId="{AF1F9B75-4DD9-48CF-81CE-4F7F04A1CE50}" srcOrd="0" destOrd="0" presId="urn:microsoft.com/office/officeart/2008/layout/HorizontalMultiLevelHierarchy"/>
    <dgm:cxn modelId="{1D5FF139-7FDB-41CD-955C-E93BC6E18EBB}" type="presOf" srcId="{A95A1D8B-20BC-467E-96DE-B1534DD169A3}" destId="{2581503F-3A30-4EB5-A961-B18F7AEED8C2}" srcOrd="0" destOrd="0" presId="urn:microsoft.com/office/officeart/2008/layout/HorizontalMultiLevelHierarchy"/>
    <dgm:cxn modelId="{3F7C019A-4CD5-4F71-BA38-9E49EFBEC9AB}" type="presOf" srcId="{227810FC-D3D4-4CEE-9A81-E0CBB04F2CF0}" destId="{4701CDA4-A501-4C86-95DF-9DA34CA90C51}" srcOrd="0" destOrd="0" presId="urn:microsoft.com/office/officeart/2008/layout/HorizontalMultiLevelHierarchy"/>
    <dgm:cxn modelId="{29B1134C-9152-4F8B-93C4-9957A1655B99}" type="presOf" srcId="{C23BBB30-7176-46E2-8773-18CD150337B1}" destId="{9D414C23-5F0D-44F6-B004-724BEF87EFAB}" srcOrd="0" destOrd="0" presId="urn:microsoft.com/office/officeart/2008/layout/HorizontalMultiLevelHierarchy"/>
    <dgm:cxn modelId="{5919DF36-3A87-495F-8B49-F327DB5844DC}" type="presOf" srcId="{CB7FF19B-DCE4-4033-B911-1CE418080A1F}" destId="{C27A153C-2DEA-4525-88B8-CC4855D50E19}" srcOrd="0" destOrd="0" presId="urn:microsoft.com/office/officeart/2008/layout/HorizontalMultiLevelHierarchy"/>
    <dgm:cxn modelId="{3948400F-924F-4471-9109-2DCBDF0F550D}" srcId="{94E53654-C6FB-4912-92C5-253F8EE0EB66}" destId="{F18EB828-1677-49A4-8200-4CFD09DA502D}" srcOrd="5" destOrd="0" parTransId="{227810FC-D3D4-4CEE-9A81-E0CBB04F2CF0}" sibTransId="{3E8A558A-1CB0-4D09-B407-BDF5F600D7E4}"/>
    <dgm:cxn modelId="{833A0316-B536-4A64-83E9-65EB40645D90}" type="presOf" srcId="{F18EB828-1677-49A4-8200-4CFD09DA502D}" destId="{DF54515A-CCA8-4E84-8FF6-3E66F100713F}" srcOrd="0" destOrd="0" presId="urn:microsoft.com/office/officeart/2008/layout/HorizontalMultiLevelHierarchy"/>
    <dgm:cxn modelId="{1FCA2370-54BA-4DF5-86BA-E83E5E628F88}" type="presOf" srcId="{8B82DB46-0EAB-4B6A-A683-27E3E2BA0EF9}" destId="{B8F21D77-FB3F-4CB9-991A-87AC3DAE19D8}" srcOrd="0" destOrd="0" presId="urn:microsoft.com/office/officeart/2008/layout/HorizontalMultiLevelHierarchy"/>
    <dgm:cxn modelId="{FEF18A1E-9BD1-42D3-93A0-B713EA5146BE}" type="presOf" srcId="{C23BBB30-7176-46E2-8773-18CD150337B1}" destId="{A09BB062-D6C5-41FF-AB81-A3C63603A5B5}" srcOrd="1" destOrd="0" presId="urn:microsoft.com/office/officeart/2008/layout/HorizontalMultiLevelHierarchy"/>
    <dgm:cxn modelId="{1ACC66DD-7026-41E6-95E1-A95D4A1EB7CA}" type="presOf" srcId="{6FF2A962-8608-49ED-A462-14BC39BEA5CE}" destId="{92A2EAEE-4742-4326-908F-C04B56687625}" srcOrd="0" destOrd="0" presId="urn:microsoft.com/office/officeart/2008/layout/HorizontalMultiLevelHierarchy"/>
    <dgm:cxn modelId="{0D77066C-DD0B-466F-976A-957FA8CAC5B9}" type="presOf" srcId="{A95A1D8B-20BC-467E-96DE-B1534DD169A3}" destId="{0CEA1F3C-6EFA-43EA-8D4D-C889A42247A9}" srcOrd="1" destOrd="0" presId="urn:microsoft.com/office/officeart/2008/layout/HorizontalMultiLevelHierarchy"/>
    <dgm:cxn modelId="{44B772B3-5D16-4CC8-8B3F-9F6C1755F5AA}" type="presOf" srcId="{E34ED79A-D08E-4A89-BEB9-35646BC07370}" destId="{A660CB3F-4E94-4062-B0CC-6783FBDDD66A}" srcOrd="1" destOrd="0" presId="urn:microsoft.com/office/officeart/2008/layout/HorizontalMultiLevelHierarchy"/>
    <dgm:cxn modelId="{4E37A96C-9502-479E-8576-3FFEA2A007E0}" type="presOf" srcId="{14BC22BD-A6AB-445C-8F6B-855ACA57627E}" destId="{D6D832A9-0DC4-41B7-8B74-E3CAA593F5E6}" srcOrd="0" destOrd="0" presId="urn:microsoft.com/office/officeart/2008/layout/HorizontalMultiLevelHierarchy"/>
    <dgm:cxn modelId="{02C48E49-A312-450B-847E-BBA80DB67921}" srcId="{94E53654-C6FB-4912-92C5-253F8EE0EB66}" destId="{94B7087D-8E3D-4F94-86AD-8A0BB43061E9}" srcOrd="3" destOrd="0" parTransId="{8B82DB46-0EAB-4B6A-A683-27E3E2BA0EF9}" sibTransId="{23E97F8C-0BE7-4F75-8DAC-D2DB24AAF13F}"/>
    <dgm:cxn modelId="{CEEA7EFB-5D2A-4F68-9927-C723054C32A2}" type="presParOf" srcId="{D6D832A9-0DC4-41B7-8B74-E3CAA593F5E6}" destId="{A27D654F-D233-4A68-992F-57852AD2F999}" srcOrd="0" destOrd="0" presId="urn:microsoft.com/office/officeart/2008/layout/HorizontalMultiLevelHierarchy"/>
    <dgm:cxn modelId="{CC37BADA-9EEF-4656-91CC-45995308B765}" type="presParOf" srcId="{A27D654F-D233-4A68-992F-57852AD2F999}" destId="{2C13F1CE-0598-47C0-B51C-F8E731695DD6}" srcOrd="0" destOrd="0" presId="urn:microsoft.com/office/officeart/2008/layout/HorizontalMultiLevelHierarchy"/>
    <dgm:cxn modelId="{DFF1D410-5839-4CF3-94E3-AE76B8DCD845}" type="presParOf" srcId="{A27D654F-D233-4A68-992F-57852AD2F999}" destId="{685AC2BC-C22A-47F3-8FC7-A5A3104086B9}" srcOrd="1" destOrd="0" presId="urn:microsoft.com/office/officeart/2008/layout/HorizontalMultiLevelHierarchy"/>
    <dgm:cxn modelId="{3D8943ED-91A7-48D8-80EB-20EC3031B94E}" type="presParOf" srcId="{685AC2BC-C22A-47F3-8FC7-A5A3104086B9}" destId="{324B4DFA-1C87-4F86-AD79-D6B701AFA261}" srcOrd="0" destOrd="0" presId="urn:microsoft.com/office/officeart/2008/layout/HorizontalMultiLevelHierarchy"/>
    <dgm:cxn modelId="{BFC6660E-EC0D-4796-8B74-25CFC4519AF8}" type="presParOf" srcId="{324B4DFA-1C87-4F86-AD79-D6B701AFA261}" destId="{A660CB3F-4E94-4062-B0CC-6783FBDDD66A}" srcOrd="0" destOrd="0" presId="urn:microsoft.com/office/officeart/2008/layout/HorizontalMultiLevelHierarchy"/>
    <dgm:cxn modelId="{57C8DD0B-D9C8-44A1-95EA-FD8ABAA8DBD9}" type="presParOf" srcId="{685AC2BC-C22A-47F3-8FC7-A5A3104086B9}" destId="{728DE8DA-6ACD-49C7-86F6-E6E20C26C32B}" srcOrd="1" destOrd="0" presId="urn:microsoft.com/office/officeart/2008/layout/HorizontalMultiLevelHierarchy"/>
    <dgm:cxn modelId="{07A6E97E-1383-4999-B8A1-18BF79DD77D0}" type="presParOf" srcId="{728DE8DA-6ACD-49C7-86F6-E6E20C26C32B}" destId="{A94B4DF2-AEC6-4D28-A602-C365FEDAC64B}" srcOrd="0" destOrd="0" presId="urn:microsoft.com/office/officeart/2008/layout/HorizontalMultiLevelHierarchy"/>
    <dgm:cxn modelId="{C9B9D1E9-4340-4740-8EC0-1191D9B866CF}" type="presParOf" srcId="{728DE8DA-6ACD-49C7-86F6-E6E20C26C32B}" destId="{B8AD5352-01F3-4008-9681-22BD2C79E7FB}" srcOrd="1" destOrd="0" presId="urn:microsoft.com/office/officeart/2008/layout/HorizontalMultiLevelHierarchy"/>
    <dgm:cxn modelId="{5631BB5C-7815-4DFE-916F-16ABF40D3150}" type="presParOf" srcId="{685AC2BC-C22A-47F3-8FC7-A5A3104086B9}" destId="{9D414C23-5F0D-44F6-B004-724BEF87EFAB}" srcOrd="2" destOrd="0" presId="urn:microsoft.com/office/officeart/2008/layout/HorizontalMultiLevelHierarchy"/>
    <dgm:cxn modelId="{6876AF3D-E5FE-4606-9036-1211B8180F96}" type="presParOf" srcId="{9D414C23-5F0D-44F6-B004-724BEF87EFAB}" destId="{A09BB062-D6C5-41FF-AB81-A3C63603A5B5}" srcOrd="0" destOrd="0" presId="urn:microsoft.com/office/officeart/2008/layout/HorizontalMultiLevelHierarchy"/>
    <dgm:cxn modelId="{57C1DD00-B332-4732-A63B-354FDD14B1D6}" type="presParOf" srcId="{685AC2BC-C22A-47F3-8FC7-A5A3104086B9}" destId="{D4FC9620-8534-4F7C-AC07-2E97C9457F17}" srcOrd="3" destOrd="0" presId="urn:microsoft.com/office/officeart/2008/layout/HorizontalMultiLevelHierarchy"/>
    <dgm:cxn modelId="{3D5C19E6-77EE-4DBE-B1CD-3A309F5865A1}" type="presParOf" srcId="{D4FC9620-8534-4F7C-AC07-2E97C9457F17}" destId="{CFF9D94E-B774-4B3D-8D7C-C9A1F78AA616}" srcOrd="0" destOrd="0" presId="urn:microsoft.com/office/officeart/2008/layout/HorizontalMultiLevelHierarchy"/>
    <dgm:cxn modelId="{E1F29E62-38A5-4B44-854B-23DE81CEBC64}" type="presParOf" srcId="{D4FC9620-8534-4F7C-AC07-2E97C9457F17}" destId="{D554F8B1-36C8-43DC-A36C-E66F864E77F0}" srcOrd="1" destOrd="0" presId="urn:microsoft.com/office/officeart/2008/layout/HorizontalMultiLevelHierarchy"/>
    <dgm:cxn modelId="{7318E380-2463-446B-8672-04B1DB59814D}" type="presParOf" srcId="{685AC2BC-C22A-47F3-8FC7-A5A3104086B9}" destId="{92A2EAEE-4742-4326-908F-C04B56687625}" srcOrd="4" destOrd="0" presId="urn:microsoft.com/office/officeart/2008/layout/HorizontalMultiLevelHierarchy"/>
    <dgm:cxn modelId="{D0F802DD-3135-4E6E-9045-566510642D23}" type="presParOf" srcId="{92A2EAEE-4742-4326-908F-C04B56687625}" destId="{F040CDEB-4D4A-40E3-9867-E6EF640C6237}" srcOrd="0" destOrd="0" presId="urn:microsoft.com/office/officeart/2008/layout/HorizontalMultiLevelHierarchy"/>
    <dgm:cxn modelId="{F075A197-E1E7-4662-8605-F039712844A1}" type="presParOf" srcId="{685AC2BC-C22A-47F3-8FC7-A5A3104086B9}" destId="{1906E808-BDB0-4DA8-8694-032C634C7820}" srcOrd="5" destOrd="0" presId="urn:microsoft.com/office/officeart/2008/layout/HorizontalMultiLevelHierarchy"/>
    <dgm:cxn modelId="{B94C7B38-CFDB-4EDB-A0E3-45AAA2029D37}" type="presParOf" srcId="{1906E808-BDB0-4DA8-8694-032C634C7820}" destId="{EC8AA235-9EB1-4071-B801-3C9462AE813A}" srcOrd="0" destOrd="0" presId="urn:microsoft.com/office/officeart/2008/layout/HorizontalMultiLevelHierarchy"/>
    <dgm:cxn modelId="{E5A390DB-228A-49D3-9DDE-FD08627AD415}" type="presParOf" srcId="{1906E808-BDB0-4DA8-8694-032C634C7820}" destId="{9664FB7F-BF3B-4770-8B82-5C90AB2CB0A0}" srcOrd="1" destOrd="0" presId="urn:microsoft.com/office/officeart/2008/layout/HorizontalMultiLevelHierarchy"/>
    <dgm:cxn modelId="{C390FBBA-EEA4-49F7-8CFD-CC1AA9E18F0A}" type="presParOf" srcId="{685AC2BC-C22A-47F3-8FC7-A5A3104086B9}" destId="{B8F21D77-FB3F-4CB9-991A-87AC3DAE19D8}" srcOrd="6" destOrd="0" presId="urn:microsoft.com/office/officeart/2008/layout/HorizontalMultiLevelHierarchy"/>
    <dgm:cxn modelId="{4E7959F4-0EE4-4100-B481-2FE3706BC8CD}" type="presParOf" srcId="{B8F21D77-FB3F-4CB9-991A-87AC3DAE19D8}" destId="{FC070155-DFB3-4D44-A2AD-E91D9BCD1FC6}" srcOrd="0" destOrd="0" presId="urn:microsoft.com/office/officeart/2008/layout/HorizontalMultiLevelHierarchy"/>
    <dgm:cxn modelId="{9C261469-5DDD-4265-A85A-74DABA046B06}" type="presParOf" srcId="{685AC2BC-C22A-47F3-8FC7-A5A3104086B9}" destId="{701CFDE9-E86F-41E3-97DF-3E3407E7546A}" srcOrd="7" destOrd="0" presId="urn:microsoft.com/office/officeart/2008/layout/HorizontalMultiLevelHierarchy"/>
    <dgm:cxn modelId="{C01A75CA-0FC5-411C-A6AA-3038A32D6759}" type="presParOf" srcId="{701CFDE9-E86F-41E3-97DF-3E3407E7546A}" destId="{AF1F9B75-4DD9-48CF-81CE-4F7F04A1CE50}" srcOrd="0" destOrd="0" presId="urn:microsoft.com/office/officeart/2008/layout/HorizontalMultiLevelHierarchy"/>
    <dgm:cxn modelId="{936ADD33-E7A6-4C5E-90DE-FD8784D3F09A}" type="presParOf" srcId="{701CFDE9-E86F-41E3-97DF-3E3407E7546A}" destId="{EDDD67CC-B24A-48F6-8AAB-9C213499A953}" srcOrd="1" destOrd="0" presId="urn:microsoft.com/office/officeart/2008/layout/HorizontalMultiLevelHierarchy"/>
    <dgm:cxn modelId="{FE623684-20D2-4EFD-92CE-7AA07274D408}" type="presParOf" srcId="{685AC2BC-C22A-47F3-8FC7-A5A3104086B9}" destId="{2581503F-3A30-4EB5-A961-B18F7AEED8C2}" srcOrd="8" destOrd="0" presId="urn:microsoft.com/office/officeart/2008/layout/HorizontalMultiLevelHierarchy"/>
    <dgm:cxn modelId="{1D5B2DCE-1A00-4A03-A2E7-C3F7D85341F4}" type="presParOf" srcId="{2581503F-3A30-4EB5-A961-B18F7AEED8C2}" destId="{0CEA1F3C-6EFA-43EA-8D4D-C889A42247A9}" srcOrd="0" destOrd="0" presId="urn:microsoft.com/office/officeart/2008/layout/HorizontalMultiLevelHierarchy"/>
    <dgm:cxn modelId="{887DB178-2ED3-4D2A-8FE0-8851B4C2A76F}" type="presParOf" srcId="{685AC2BC-C22A-47F3-8FC7-A5A3104086B9}" destId="{B7DDEDCB-331E-4293-AB91-5149A59D7E9B}" srcOrd="9" destOrd="0" presId="urn:microsoft.com/office/officeart/2008/layout/HorizontalMultiLevelHierarchy"/>
    <dgm:cxn modelId="{BA60B78B-AECE-48CC-816A-9CA5A3C8F223}" type="presParOf" srcId="{B7DDEDCB-331E-4293-AB91-5149A59D7E9B}" destId="{C27A153C-2DEA-4525-88B8-CC4855D50E19}" srcOrd="0" destOrd="0" presId="urn:microsoft.com/office/officeart/2008/layout/HorizontalMultiLevelHierarchy"/>
    <dgm:cxn modelId="{C56F1517-FF2C-47B1-B4CF-B7B8F9987194}" type="presParOf" srcId="{B7DDEDCB-331E-4293-AB91-5149A59D7E9B}" destId="{86752024-5569-413C-A7D9-FA43EB381583}" srcOrd="1" destOrd="0" presId="urn:microsoft.com/office/officeart/2008/layout/HorizontalMultiLevelHierarchy"/>
    <dgm:cxn modelId="{1EA14541-A5A1-4651-A158-7E79E0CEC0EA}" type="presParOf" srcId="{685AC2BC-C22A-47F3-8FC7-A5A3104086B9}" destId="{4701CDA4-A501-4C86-95DF-9DA34CA90C51}" srcOrd="10" destOrd="0" presId="urn:microsoft.com/office/officeart/2008/layout/HorizontalMultiLevelHierarchy"/>
    <dgm:cxn modelId="{D3064175-0F90-49DB-84DA-6FC6A6DB0341}" type="presParOf" srcId="{4701CDA4-A501-4C86-95DF-9DA34CA90C51}" destId="{1523EB7B-0577-496F-9DA4-F8B79B54B076}" srcOrd="0" destOrd="0" presId="urn:microsoft.com/office/officeart/2008/layout/HorizontalMultiLevelHierarchy"/>
    <dgm:cxn modelId="{620EC82C-1EC8-4F9F-9686-EF0F51919D47}" type="presParOf" srcId="{685AC2BC-C22A-47F3-8FC7-A5A3104086B9}" destId="{8134B86D-646F-4240-AB04-A8EB70DBCB81}" srcOrd="11" destOrd="0" presId="urn:microsoft.com/office/officeart/2008/layout/HorizontalMultiLevelHierarchy"/>
    <dgm:cxn modelId="{F2A959AE-2C02-4BDC-8AEF-297EF9F59A24}" type="presParOf" srcId="{8134B86D-646F-4240-AB04-A8EB70DBCB81}" destId="{DF54515A-CCA8-4E84-8FF6-3E66F100713F}" srcOrd="0" destOrd="0" presId="urn:microsoft.com/office/officeart/2008/layout/HorizontalMultiLevelHierarchy"/>
    <dgm:cxn modelId="{903CB90C-3CD9-4B5A-B588-194A7F88C4DB}" type="presParOf" srcId="{8134B86D-646F-4240-AB04-A8EB70DBCB81}" destId="{9A6872A3-9A61-438E-9FCE-15DD85E11ED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01D4B64-0BF0-4430-A2F3-0DA8A4FF521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C60A63-E5DF-4999-ABD5-8CF77CC9CD90}">
      <dgm:prSet phldrT="[Texto]"/>
      <dgm:spPr/>
      <dgm:t>
        <a:bodyPr/>
        <a:lstStyle/>
        <a:p>
          <a:r>
            <a:rPr lang="pt-BR" dirty="0" smtClean="0"/>
            <a:t>Atendido</a:t>
          </a:r>
          <a:endParaRPr lang="pt-BR" dirty="0"/>
        </a:p>
      </dgm:t>
    </dgm:pt>
    <dgm:pt modelId="{F83DB6D9-6AB2-4EF0-BA5C-26C9DBFFA30A}" type="parTrans" cxnId="{53736095-02A2-41F0-92CE-485098651993}">
      <dgm:prSet/>
      <dgm:spPr/>
      <dgm:t>
        <a:bodyPr/>
        <a:lstStyle/>
        <a:p>
          <a:endParaRPr lang="pt-BR"/>
        </a:p>
      </dgm:t>
    </dgm:pt>
    <dgm:pt modelId="{209DCD21-A50E-4FEB-94FA-FDBE2D123DE5}" type="sibTrans" cxnId="{53736095-02A2-41F0-92CE-485098651993}">
      <dgm:prSet/>
      <dgm:spPr/>
      <dgm:t>
        <a:bodyPr/>
        <a:lstStyle/>
        <a:p>
          <a:endParaRPr lang="pt-BR"/>
        </a:p>
      </dgm:t>
    </dgm:pt>
    <dgm:pt modelId="{443DAA34-C16A-4520-A7F3-529BB9F8F6F9}">
      <dgm:prSet phldrT="[Texto]"/>
      <dgm:spPr/>
      <dgm:t>
        <a:bodyPr/>
        <a:lstStyle/>
        <a:p>
          <a:r>
            <a:rPr lang="pt-BR" dirty="0" err="1" smtClean="0"/>
            <a:t>Responsividade</a:t>
          </a:r>
          <a:endParaRPr lang="pt-BR" dirty="0"/>
        </a:p>
      </dgm:t>
    </dgm:pt>
    <dgm:pt modelId="{FE982637-E32B-45AA-9EF8-24A7EF13DF74}" type="parTrans" cxnId="{DACF84A3-DCED-486E-8582-79436EFC1E60}">
      <dgm:prSet/>
      <dgm:spPr/>
      <dgm:t>
        <a:bodyPr/>
        <a:lstStyle/>
        <a:p>
          <a:endParaRPr lang="pt-BR"/>
        </a:p>
      </dgm:t>
    </dgm:pt>
    <dgm:pt modelId="{27486359-14EB-4DCE-91FD-157CF08976B5}" type="sibTrans" cxnId="{DACF84A3-DCED-486E-8582-79436EFC1E60}">
      <dgm:prSet/>
      <dgm:spPr/>
      <dgm:t>
        <a:bodyPr/>
        <a:lstStyle/>
        <a:p>
          <a:endParaRPr lang="pt-BR"/>
        </a:p>
      </dgm:t>
    </dgm:pt>
    <dgm:pt modelId="{ED915DC2-8001-400C-9379-35B8AEA42014}">
      <dgm:prSet phldrT="[Texto]"/>
      <dgm:spPr/>
      <dgm:t>
        <a:bodyPr/>
        <a:lstStyle/>
        <a:p>
          <a:r>
            <a:rPr lang="pt-BR" dirty="0" smtClean="0"/>
            <a:t>Integração de login</a:t>
          </a:r>
          <a:endParaRPr lang="pt-BR" dirty="0"/>
        </a:p>
      </dgm:t>
    </dgm:pt>
    <dgm:pt modelId="{5F7C54A8-1795-479F-9C59-32C5E1380554}" type="parTrans" cxnId="{FC911623-0006-47CE-9C3D-27B9B635A230}">
      <dgm:prSet/>
      <dgm:spPr/>
      <dgm:t>
        <a:bodyPr/>
        <a:lstStyle/>
        <a:p>
          <a:endParaRPr lang="pt-BR"/>
        </a:p>
      </dgm:t>
    </dgm:pt>
    <dgm:pt modelId="{5B7CD9C7-ECF2-4901-9E53-CAFBB6656BCE}" type="sibTrans" cxnId="{FC911623-0006-47CE-9C3D-27B9B635A230}">
      <dgm:prSet/>
      <dgm:spPr/>
      <dgm:t>
        <a:bodyPr/>
        <a:lstStyle/>
        <a:p>
          <a:endParaRPr lang="pt-BR"/>
        </a:p>
      </dgm:t>
    </dgm:pt>
    <dgm:pt modelId="{9D80DAAD-8022-4FB8-8BBF-7CAAA28D4CC1}">
      <dgm:prSet phldrT="[Texto]"/>
      <dgm:spPr/>
      <dgm:t>
        <a:bodyPr/>
        <a:lstStyle/>
        <a:p>
          <a:r>
            <a:rPr lang="pt-BR" dirty="0" smtClean="0"/>
            <a:t>Pode Melhorar</a:t>
          </a:r>
          <a:endParaRPr lang="pt-BR" dirty="0"/>
        </a:p>
      </dgm:t>
    </dgm:pt>
    <dgm:pt modelId="{D894B288-EC99-4812-B5E8-870E33689834}" type="parTrans" cxnId="{4F5513A5-2B00-4149-B27A-EA6AC4783B36}">
      <dgm:prSet/>
      <dgm:spPr/>
      <dgm:t>
        <a:bodyPr/>
        <a:lstStyle/>
        <a:p>
          <a:endParaRPr lang="pt-BR"/>
        </a:p>
      </dgm:t>
    </dgm:pt>
    <dgm:pt modelId="{37419FB9-12E8-4280-AAAA-981B71F0D47F}" type="sibTrans" cxnId="{4F5513A5-2B00-4149-B27A-EA6AC4783B36}">
      <dgm:prSet/>
      <dgm:spPr/>
      <dgm:t>
        <a:bodyPr/>
        <a:lstStyle/>
        <a:p>
          <a:endParaRPr lang="pt-BR"/>
        </a:p>
      </dgm:t>
    </dgm:pt>
    <dgm:pt modelId="{7428C421-2535-45EB-91BF-1B66709DEBE1}">
      <dgm:prSet phldrT="[Texto]"/>
      <dgm:spPr/>
      <dgm:t>
        <a:bodyPr/>
        <a:lstStyle/>
        <a:p>
          <a:r>
            <a:rPr lang="pt-BR" dirty="0" smtClean="0"/>
            <a:t>Vídeos das audiências</a:t>
          </a:r>
          <a:endParaRPr lang="pt-BR" dirty="0"/>
        </a:p>
      </dgm:t>
    </dgm:pt>
    <dgm:pt modelId="{F558B907-9437-437D-9CDF-9291189724DF}" type="parTrans" cxnId="{788B9CD7-1913-4FD1-A505-3C0E93025686}">
      <dgm:prSet/>
      <dgm:spPr/>
      <dgm:t>
        <a:bodyPr/>
        <a:lstStyle/>
        <a:p>
          <a:endParaRPr lang="pt-BR"/>
        </a:p>
      </dgm:t>
    </dgm:pt>
    <dgm:pt modelId="{601C4F36-EF30-4EC0-9C46-153D418A581F}" type="sibTrans" cxnId="{788B9CD7-1913-4FD1-A505-3C0E93025686}">
      <dgm:prSet/>
      <dgm:spPr/>
      <dgm:t>
        <a:bodyPr/>
        <a:lstStyle/>
        <a:p>
          <a:endParaRPr lang="pt-BR"/>
        </a:p>
      </dgm:t>
    </dgm:pt>
    <dgm:pt modelId="{1D88269E-2D1E-460F-AA5A-6058D8B10AFD}">
      <dgm:prSet phldrT="[Texto]"/>
      <dgm:spPr/>
      <dgm:t>
        <a:bodyPr/>
        <a:lstStyle/>
        <a:p>
          <a:r>
            <a:rPr lang="pt-BR" dirty="0" smtClean="0"/>
            <a:t>Acessibilidade</a:t>
          </a:r>
          <a:endParaRPr lang="pt-BR" dirty="0"/>
        </a:p>
      </dgm:t>
    </dgm:pt>
    <dgm:pt modelId="{E7A2B91E-443B-40FF-BAA5-3BA7534D30AB}" type="parTrans" cxnId="{25AE3961-7BA6-41BD-80D4-54B0A37C3119}">
      <dgm:prSet/>
      <dgm:spPr/>
      <dgm:t>
        <a:bodyPr/>
        <a:lstStyle/>
        <a:p>
          <a:endParaRPr lang="pt-BR"/>
        </a:p>
      </dgm:t>
    </dgm:pt>
    <dgm:pt modelId="{1B950480-CF16-4226-AB1C-5EE2A4E58E99}" type="sibTrans" cxnId="{25AE3961-7BA6-41BD-80D4-54B0A37C3119}">
      <dgm:prSet/>
      <dgm:spPr/>
      <dgm:t>
        <a:bodyPr/>
        <a:lstStyle/>
        <a:p>
          <a:endParaRPr lang="pt-BR"/>
        </a:p>
      </dgm:t>
    </dgm:pt>
    <dgm:pt modelId="{24C13F02-27DC-46EB-A40D-7E8622716B69}">
      <dgm:prSet phldrT="[Texto]"/>
      <dgm:spPr/>
      <dgm:t>
        <a:bodyPr/>
        <a:lstStyle/>
        <a:p>
          <a:r>
            <a:rPr lang="pt-BR" dirty="0" smtClean="0"/>
            <a:t>Certificação digital</a:t>
          </a:r>
          <a:endParaRPr lang="pt-BR" dirty="0"/>
        </a:p>
      </dgm:t>
    </dgm:pt>
    <dgm:pt modelId="{2B113079-9517-40E3-8D4C-523B80FCFBDC}" type="parTrans" cxnId="{36C8CD2F-55BD-4B75-BDF4-F0D5AE4D6D1C}">
      <dgm:prSet/>
      <dgm:spPr/>
      <dgm:t>
        <a:bodyPr/>
        <a:lstStyle/>
        <a:p>
          <a:endParaRPr lang="pt-BR"/>
        </a:p>
      </dgm:t>
    </dgm:pt>
    <dgm:pt modelId="{D870ADBA-1DE9-4731-B043-F49377846B5C}" type="sibTrans" cxnId="{36C8CD2F-55BD-4B75-BDF4-F0D5AE4D6D1C}">
      <dgm:prSet/>
      <dgm:spPr/>
      <dgm:t>
        <a:bodyPr/>
        <a:lstStyle/>
        <a:p>
          <a:endParaRPr lang="pt-BR"/>
        </a:p>
      </dgm:t>
    </dgm:pt>
    <dgm:pt modelId="{93AA9DA2-0149-4747-8487-3FE85F8B7CDA}" type="pres">
      <dgm:prSet presAssocID="{B01D4B64-0BF0-4430-A2F3-0DA8A4FF521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0DACF9DB-6C67-452F-882E-B648D5D522B1}" type="pres">
      <dgm:prSet presAssocID="{B01D4B64-0BF0-4430-A2F3-0DA8A4FF5210}" presName="dummyMaxCanvas" presStyleCnt="0"/>
      <dgm:spPr/>
    </dgm:pt>
    <dgm:pt modelId="{1FA86B11-739C-44D7-B79F-2B332088541E}" type="pres">
      <dgm:prSet presAssocID="{B01D4B64-0BF0-4430-A2F3-0DA8A4FF5210}" presName="parentComposite" presStyleCnt="0"/>
      <dgm:spPr/>
    </dgm:pt>
    <dgm:pt modelId="{488DB8F1-25AD-4489-A1C6-D04C46A372D4}" type="pres">
      <dgm:prSet presAssocID="{B01D4B64-0BF0-4430-A2F3-0DA8A4FF521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2D8ADC1-B02D-4BCE-9D96-AF7FEF5555DF}" type="pres">
      <dgm:prSet presAssocID="{B01D4B64-0BF0-4430-A2F3-0DA8A4FF521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BDE07474-3107-4F47-846B-04DD6F6EBB53}" type="pres">
      <dgm:prSet presAssocID="{B01D4B64-0BF0-4430-A2F3-0DA8A4FF5210}" presName="childrenComposite" presStyleCnt="0"/>
      <dgm:spPr/>
    </dgm:pt>
    <dgm:pt modelId="{5C558FA4-38F1-42F5-951A-B10B354C8921}" type="pres">
      <dgm:prSet presAssocID="{B01D4B64-0BF0-4430-A2F3-0DA8A4FF5210}" presName="dummyMaxCanvas_ChildArea" presStyleCnt="0"/>
      <dgm:spPr/>
    </dgm:pt>
    <dgm:pt modelId="{853B9635-A4CF-41D7-9E6B-66C96363D6FB}" type="pres">
      <dgm:prSet presAssocID="{B01D4B64-0BF0-4430-A2F3-0DA8A4FF5210}" presName="fulcrum" presStyleLbl="alignAccFollowNode1" presStyleIdx="2" presStyleCnt="4"/>
      <dgm:spPr/>
    </dgm:pt>
    <dgm:pt modelId="{D99397FB-51D1-4B5F-8D5E-05E9F3EC0C74}" type="pres">
      <dgm:prSet presAssocID="{B01D4B64-0BF0-4430-A2F3-0DA8A4FF5210}" presName="balance_23" presStyleLbl="alignAccFollowNode1" presStyleIdx="3" presStyleCnt="4">
        <dgm:presLayoutVars>
          <dgm:bulletEnabled val="1"/>
        </dgm:presLayoutVars>
      </dgm:prSet>
      <dgm:spPr/>
    </dgm:pt>
    <dgm:pt modelId="{EE5639FD-2561-4DC6-922F-835E871C6F1C}" type="pres">
      <dgm:prSet presAssocID="{B01D4B64-0BF0-4430-A2F3-0DA8A4FF5210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82BD03B-6945-41CB-AB39-654F6107FB9B}" type="pres">
      <dgm:prSet presAssocID="{B01D4B64-0BF0-4430-A2F3-0DA8A4FF5210}" presName="right_23_2" presStyleLbl="node1" presStyleIdx="1" presStyleCnt="5">
        <dgm:presLayoutVars>
          <dgm:bulletEnabled val="1"/>
        </dgm:presLayoutVars>
      </dgm:prSet>
      <dgm:spPr/>
    </dgm:pt>
    <dgm:pt modelId="{9F8279A1-039E-481B-8BF9-5BDBFA0919D2}" type="pres">
      <dgm:prSet presAssocID="{B01D4B64-0BF0-4430-A2F3-0DA8A4FF5210}" presName="right_23_3" presStyleLbl="node1" presStyleIdx="2" presStyleCnt="5">
        <dgm:presLayoutVars>
          <dgm:bulletEnabled val="1"/>
        </dgm:presLayoutVars>
      </dgm:prSet>
      <dgm:spPr/>
    </dgm:pt>
    <dgm:pt modelId="{DC22287D-0708-4C42-9403-4F297456643B}" type="pres">
      <dgm:prSet presAssocID="{B01D4B64-0BF0-4430-A2F3-0DA8A4FF5210}" presName="left_23_1" presStyleLbl="node1" presStyleIdx="3" presStyleCnt="5">
        <dgm:presLayoutVars>
          <dgm:bulletEnabled val="1"/>
        </dgm:presLayoutVars>
      </dgm:prSet>
      <dgm:spPr/>
    </dgm:pt>
    <dgm:pt modelId="{6DBAA456-4C45-48C8-959F-84062CB083C2}" type="pres">
      <dgm:prSet presAssocID="{B01D4B64-0BF0-4430-A2F3-0DA8A4FF5210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6C8CD2F-55BD-4B75-BDF4-F0D5AE4D6D1C}" srcId="{9D80DAAD-8022-4FB8-8BBF-7CAAA28D4CC1}" destId="{24C13F02-27DC-46EB-A40D-7E8622716B69}" srcOrd="2" destOrd="0" parTransId="{2B113079-9517-40E3-8D4C-523B80FCFBDC}" sibTransId="{D870ADBA-1DE9-4731-B043-F49377846B5C}"/>
    <dgm:cxn modelId="{4F5513A5-2B00-4149-B27A-EA6AC4783B36}" srcId="{B01D4B64-0BF0-4430-A2F3-0DA8A4FF5210}" destId="{9D80DAAD-8022-4FB8-8BBF-7CAAA28D4CC1}" srcOrd="1" destOrd="0" parTransId="{D894B288-EC99-4812-B5E8-870E33689834}" sibTransId="{37419FB9-12E8-4280-AAAA-981B71F0D47F}"/>
    <dgm:cxn modelId="{2C8460EF-0FCE-4F20-A102-0D1B392BBA6D}" type="presOf" srcId="{1D88269E-2D1E-460F-AA5A-6058D8B10AFD}" destId="{782BD03B-6945-41CB-AB39-654F6107FB9B}" srcOrd="0" destOrd="0" presId="urn:microsoft.com/office/officeart/2005/8/layout/balance1"/>
    <dgm:cxn modelId="{1992FC2C-C4E7-4990-8390-C84C22A1C916}" type="presOf" srcId="{24C60A63-E5DF-4999-ABD5-8CF77CC9CD90}" destId="{488DB8F1-25AD-4489-A1C6-D04C46A372D4}" srcOrd="0" destOrd="0" presId="urn:microsoft.com/office/officeart/2005/8/layout/balance1"/>
    <dgm:cxn modelId="{53736095-02A2-41F0-92CE-485098651993}" srcId="{B01D4B64-0BF0-4430-A2F3-0DA8A4FF5210}" destId="{24C60A63-E5DF-4999-ABD5-8CF77CC9CD90}" srcOrd="0" destOrd="0" parTransId="{F83DB6D9-6AB2-4EF0-BA5C-26C9DBFFA30A}" sibTransId="{209DCD21-A50E-4FEB-94FA-FDBE2D123DE5}"/>
    <dgm:cxn modelId="{E1064577-AB9F-4CED-8D05-C5A56E2570EA}" type="presOf" srcId="{7428C421-2535-45EB-91BF-1B66709DEBE1}" destId="{EE5639FD-2561-4DC6-922F-835E871C6F1C}" srcOrd="0" destOrd="0" presId="urn:microsoft.com/office/officeart/2005/8/layout/balance1"/>
    <dgm:cxn modelId="{788B9CD7-1913-4FD1-A505-3C0E93025686}" srcId="{9D80DAAD-8022-4FB8-8BBF-7CAAA28D4CC1}" destId="{7428C421-2535-45EB-91BF-1B66709DEBE1}" srcOrd="0" destOrd="0" parTransId="{F558B907-9437-437D-9CDF-9291189724DF}" sibTransId="{601C4F36-EF30-4EC0-9C46-153D418A581F}"/>
    <dgm:cxn modelId="{DACF84A3-DCED-486E-8582-79436EFC1E60}" srcId="{24C60A63-E5DF-4999-ABD5-8CF77CC9CD90}" destId="{443DAA34-C16A-4520-A7F3-529BB9F8F6F9}" srcOrd="0" destOrd="0" parTransId="{FE982637-E32B-45AA-9EF8-24A7EF13DF74}" sibTransId="{27486359-14EB-4DCE-91FD-157CF08976B5}"/>
    <dgm:cxn modelId="{FC911623-0006-47CE-9C3D-27B9B635A230}" srcId="{24C60A63-E5DF-4999-ABD5-8CF77CC9CD90}" destId="{ED915DC2-8001-400C-9379-35B8AEA42014}" srcOrd="1" destOrd="0" parTransId="{5F7C54A8-1795-479F-9C59-32C5E1380554}" sibTransId="{5B7CD9C7-ECF2-4901-9E53-CAFBB6656BCE}"/>
    <dgm:cxn modelId="{323710E6-E407-441E-B410-D401C53B03F0}" type="presOf" srcId="{24C13F02-27DC-46EB-A40D-7E8622716B69}" destId="{9F8279A1-039E-481B-8BF9-5BDBFA0919D2}" srcOrd="0" destOrd="0" presId="urn:microsoft.com/office/officeart/2005/8/layout/balance1"/>
    <dgm:cxn modelId="{174472F8-45F6-4ABA-9807-9A80798C908F}" type="presOf" srcId="{ED915DC2-8001-400C-9379-35B8AEA42014}" destId="{6DBAA456-4C45-48C8-959F-84062CB083C2}" srcOrd="0" destOrd="0" presId="urn:microsoft.com/office/officeart/2005/8/layout/balance1"/>
    <dgm:cxn modelId="{2046D24D-B387-410E-BDB6-A618BE8E6FAA}" type="presOf" srcId="{9D80DAAD-8022-4FB8-8BBF-7CAAA28D4CC1}" destId="{72D8ADC1-B02D-4BCE-9D96-AF7FEF5555DF}" srcOrd="0" destOrd="0" presId="urn:microsoft.com/office/officeart/2005/8/layout/balance1"/>
    <dgm:cxn modelId="{0383A3CA-92F8-4FEB-BADB-05C76169B4BB}" type="presOf" srcId="{443DAA34-C16A-4520-A7F3-529BB9F8F6F9}" destId="{DC22287D-0708-4C42-9403-4F297456643B}" srcOrd="0" destOrd="0" presId="urn:microsoft.com/office/officeart/2005/8/layout/balance1"/>
    <dgm:cxn modelId="{3D74A730-9C69-454B-832E-AD0AF27AD08E}" type="presOf" srcId="{B01D4B64-0BF0-4430-A2F3-0DA8A4FF5210}" destId="{93AA9DA2-0149-4747-8487-3FE85F8B7CDA}" srcOrd="0" destOrd="0" presId="urn:microsoft.com/office/officeart/2005/8/layout/balance1"/>
    <dgm:cxn modelId="{25AE3961-7BA6-41BD-80D4-54B0A37C3119}" srcId="{9D80DAAD-8022-4FB8-8BBF-7CAAA28D4CC1}" destId="{1D88269E-2D1E-460F-AA5A-6058D8B10AFD}" srcOrd="1" destOrd="0" parTransId="{E7A2B91E-443B-40FF-BAA5-3BA7534D30AB}" sibTransId="{1B950480-CF16-4226-AB1C-5EE2A4E58E99}"/>
    <dgm:cxn modelId="{F68D51BF-4897-481D-AA09-C7DA3357E660}" type="presParOf" srcId="{93AA9DA2-0149-4747-8487-3FE85F8B7CDA}" destId="{0DACF9DB-6C67-452F-882E-B648D5D522B1}" srcOrd="0" destOrd="0" presId="urn:microsoft.com/office/officeart/2005/8/layout/balance1"/>
    <dgm:cxn modelId="{C824CF43-2540-4342-BBDC-DA19DE6393F0}" type="presParOf" srcId="{93AA9DA2-0149-4747-8487-3FE85F8B7CDA}" destId="{1FA86B11-739C-44D7-B79F-2B332088541E}" srcOrd="1" destOrd="0" presId="urn:microsoft.com/office/officeart/2005/8/layout/balance1"/>
    <dgm:cxn modelId="{6ACC0402-55FA-4D0C-98B2-E484C14093D7}" type="presParOf" srcId="{1FA86B11-739C-44D7-B79F-2B332088541E}" destId="{488DB8F1-25AD-4489-A1C6-D04C46A372D4}" srcOrd="0" destOrd="0" presId="urn:microsoft.com/office/officeart/2005/8/layout/balance1"/>
    <dgm:cxn modelId="{C970FBB2-1B37-4ADC-9EC3-E770246F2642}" type="presParOf" srcId="{1FA86B11-739C-44D7-B79F-2B332088541E}" destId="{72D8ADC1-B02D-4BCE-9D96-AF7FEF5555DF}" srcOrd="1" destOrd="0" presId="urn:microsoft.com/office/officeart/2005/8/layout/balance1"/>
    <dgm:cxn modelId="{EF3339C4-C33C-4F5B-B017-FC14A0B40DB3}" type="presParOf" srcId="{93AA9DA2-0149-4747-8487-3FE85F8B7CDA}" destId="{BDE07474-3107-4F47-846B-04DD6F6EBB53}" srcOrd="2" destOrd="0" presId="urn:microsoft.com/office/officeart/2005/8/layout/balance1"/>
    <dgm:cxn modelId="{675F0C34-0003-4DCD-A831-D8D583FBCBCF}" type="presParOf" srcId="{BDE07474-3107-4F47-846B-04DD6F6EBB53}" destId="{5C558FA4-38F1-42F5-951A-B10B354C8921}" srcOrd="0" destOrd="0" presId="urn:microsoft.com/office/officeart/2005/8/layout/balance1"/>
    <dgm:cxn modelId="{078A6ADD-FF8C-481D-B566-F31A9E0A9029}" type="presParOf" srcId="{BDE07474-3107-4F47-846B-04DD6F6EBB53}" destId="{853B9635-A4CF-41D7-9E6B-66C96363D6FB}" srcOrd="1" destOrd="0" presId="urn:microsoft.com/office/officeart/2005/8/layout/balance1"/>
    <dgm:cxn modelId="{860743F6-0CFE-438D-A15B-1CF76FABAAF5}" type="presParOf" srcId="{BDE07474-3107-4F47-846B-04DD6F6EBB53}" destId="{D99397FB-51D1-4B5F-8D5E-05E9F3EC0C74}" srcOrd="2" destOrd="0" presId="urn:microsoft.com/office/officeart/2005/8/layout/balance1"/>
    <dgm:cxn modelId="{B29E4F01-4FBD-4D50-8563-2FA8B55F218C}" type="presParOf" srcId="{BDE07474-3107-4F47-846B-04DD6F6EBB53}" destId="{EE5639FD-2561-4DC6-922F-835E871C6F1C}" srcOrd="3" destOrd="0" presId="urn:microsoft.com/office/officeart/2005/8/layout/balance1"/>
    <dgm:cxn modelId="{973EF285-D752-47DE-8514-A94A50B44327}" type="presParOf" srcId="{BDE07474-3107-4F47-846B-04DD6F6EBB53}" destId="{782BD03B-6945-41CB-AB39-654F6107FB9B}" srcOrd="4" destOrd="0" presId="urn:microsoft.com/office/officeart/2005/8/layout/balance1"/>
    <dgm:cxn modelId="{6C742BF0-5215-44F5-ABB4-CF1F178F9950}" type="presParOf" srcId="{BDE07474-3107-4F47-846B-04DD6F6EBB53}" destId="{9F8279A1-039E-481B-8BF9-5BDBFA0919D2}" srcOrd="5" destOrd="0" presId="urn:microsoft.com/office/officeart/2005/8/layout/balance1"/>
    <dgm:cxn modelId="{30B9A15F-C3B1-4147-A752-D85E1D118897}" type="presParOf" srcId="{BDE07474-3107-4F47-846B-04DD6F6EBB53}" destId="{DC22287D-0708-4C42-9403-4F297456643B}" srcOrd="6" destOrd="0" presId="urn:microsoft.com/office/officeart/2005/8/layout/balance1"/>
    <dgm:cxn modelId="{F184E4DD-90AD-4D8C-B080-A47ED6E02AA9}" type="presParOf" srcId="{BDE07474-3107-4F47-846B-04DD6F6EBB53}" destId="{6DBAA456-4C45-48C8-959F-84062CB083C2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7E75E11-2AF7-45B8-A536-C926E7F76D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711597B-BB1E-412C-BD43-01410A5C9661}">
      <dgm:prSet phldrT="[Texto]"/>
      <dgm:spPr/>
      <dgm:t>
        <a:bodyPr/>
        <a:lstStyle/>
        <a:p>
          <a:r>
            <a:rPr lang="pt-BR" dirty="0" smtClean="0"/>
            <a:t>Acesso</a:t>
          </a:r>
          <a:endParaRPr lang="pt-BR" dirty="0"/>
        </a:p>
      </dgm:t>
    </dgm:pt>
    <dgm:pt modelId="{FCBAC5AA-68A0-4A1D-9F86-D280DD8F12D4}" type="parTrans" cxnId="{3CF7648F-6564-490F-BEA4-6F9FB0C078C0}">
      <dgm:prSet/>
      <dgm:spPr/>
      <dgm:t>
        <a:bodyPr/>
        <a:lstStyle/>
        <a:p>
          <a:endParaRPr lang="pt-BR"/>
        </a:p>
      </dgm:t>
    </dgm:pt>
    <dgm:pt modelId="{34FEADF5-CA6E-40E4-99BD-9E3E5C5261A6}" type="sibTrans" cxnId="{3CF7648F-6564-490F-BEA4-6F9FB0C078C0}">
      <dgm:prSet/>
      <dgm:spPr/>
      <dgm:t>
        <a:bodyPr/>
        <a:lstStyle/>
        <a:p>
          <a:endParaRPr lang="pt-BR"/>
        </a:p>
      </dgm:t>
    </dgm:pt>
    <dgm:pt modelId="{B02B299F-B6ED-405E-929A-92BC396BDBC8}">
      <dgm:prSet phldrT="[Texto]"/>
      <dgm:spPr/>
      <dgm:t>
        <a:bodyPr/>
        <a:lstStyle/>
        <a:p>
          <a:r>
            <a:rPr lang="pt-BR" dirty="0" smtClean="0"/>
            <a:t>Infraestrutura computacional: acesso à Internet, compatibilidade tecnológica</a:t>
          </a:r>
          <a:endParaRPr lang="pt-BR" dirty="0"/>
        </a:p>
      </dgm:t>
    </dgm:pt>
    <dgm:pt modelId="{A73EDBD1-0D8B-499D-B06C-303A77086783}" type="parTrans" cxnId="{0ABC5029-8397-4F55-B64B-1D842353D3E3}">
      <dgm:prSet/>
      <dgm:spPr/>
      <dgm:t>
        <a:bodyPr/>
        <a:lstStyle/>
        <a:p>
          <a:endParaRPr lang="pt-BR"/>
        </a:p>
      </dgm:t>
    </dgm:pt>
    <dgm:pt modelId="{2102E58C-BBED-4E90-BDA1-3C3A94739DE4}" type="sibTrans" cxnId="{0ABC5029-8397-4F55-B64B-1D842353D3E3}">
      <dgm:prSet/>
      <dgm:spPr/>
      <dgm:t>
        <a:bodyPr/>
        <a:lstStyle/>
        <a:p>
          <a:endParaRPr lang="pt-BR"/>
        </a:p>
      </dgm:t>
    </dgm:pt>
    <dgm:pt modelId="{45AFDCEB-AC23-40FD-8BE4-F53042BB6EEA}">
      <dgm:prSet phldrT="[Texto]"/>
      <dgm:spPr/>
      <dgm:t>
        <a:bodyPr/>
        <a:lstStyle/>
        <a:p>
          <a:r>
            <a:rPr lang="pt-BR" dirty="0" smtClean="0"/>
            <a:t>Facilidade de uso</a:t>
          </a:r>
          <a:endParaRPr lang="pt-BR" dirty="0"/>
        </a:p>
      </dgm:t>
    </dgm:pt>
    <dgm:pt modelId="{4D702CC3-8992-475E-B4ED-DAE3659894C6}" type="parTrans" cxnId="{3CB0F4C9-2D21-4EB6-9579-CC2F28CFB50A}">
      <dgm:prSet/>
      <dgm:spPr/>
      <dgm:t>
        <a:bodyPr/>
        <a:lstStyle/>
        <a:p>
          <a:endParaRPr lang="pt-BR"/>
        </a:p>
      </dgm:t>
    </dgm:pt>
    <dgm:pt modelId="{0485385B-91E3-405F-A5FA-AACCD56EDB69}" type="sibTrans" cxnId="{3CB0F4C9-2D21-4EB6-9579-CC2F28CFB50A}">
      <dgm:prSet/>
      <dgm:spPr/>
      <dgm:t>
        <a:bodyPr/>
        <a:lstStyle/>
        <a:p>
          <a:endParaRPr lang="pt-BR"/>
        </a:p>
      </dgm:t>
    </dgm:pt>
    <dgm:pt modelId="{C794D46A-18DF-44EC-9B6C-743B14FBF2D8}">
      <dgm:prSet phldrT="[Texto]"/>
      <dgm:spPr/>
      <dgm:t>
        <a:bodyPr/>
        <a:lstStyle/>
        <a:p>
          <a:r>
            <a:rPr lang="pt-BR" dirty="0" smtClean="0"/>
            <a:t>Acessibilidade</a:t>
          </a:r>
          <a:endParaRPr lang="pt-BR" dirty="0"/>
        </a:p>
      </dgm:t>
    </dgm:pt>
    <dgm:pt modelId="{FA34BFA9-D4A7-4C9D-A9AD-A7F34210813B}" type="parTrans" cxnId="{268DD866-EB3A-4CD7-98EA-DEF8B6014634}">
      <dgm:prSet/>
      <dgm:spPr/>
      <dgm:t>
        <a:bodyPr/>
        <a:lstStyle/>
        <a:p>
          <a:endParaRPr lang="pt-BR"/>
        </a:p>
      </dgm:t>
    </dgm:pt>
    <dgm:pt modelId="{0AE4AAB2-BDC9-4906-AA5F-FD5A76DE9EC0}" type="sibTrans" cxnId="{268DD866-EB3A-4CD7-98EA-DEF8B6014634}">
      <dgm:prSet/>
      <dgm:spPr/>
      <dgm:t>
        <a:bodyPr/>
        <a:lstStyle/>
        <a:p>
          <a:endParaRPr lang="pt-BR"/>
        </a:p>
      </dgm:t>
    </dgm:pt>
    <dgm:pt modelId="{C7DED292-6296-4602-AD40-05780E81B610}" type="pres">
      <dgm:prSet presAssocID="{C7E75E11-2AF7-45B8-A536-C926E7F76D97}" presName="Name0" presStyleCnt="0">
        <dgm:presLayoutVars>
          <dgm:dir/>
          <dgm:animLvl val="lvl"/>
          <dgm:resizeHandles val="exact"/>
        </dgm:presLayoutVars>
      </dgm:prSet>
      <dgm:spPr/>
    </dgm:pt>
    <dgm:pt modelId="{DA93D532-D8D0-491D-82F0-7423294E6D90}" type="pres">
      <dgm:prSet presAssocID="{5711597B-BB1E-412C-BD43-01410A5C9661}" presName="linNode" presStyleCnt="0"/>
      <dgm:spPr/>
    </dgm:pt>
    <dgm:pt modelId="{BC193C09-A2B6-4E9E-A1D9-64BD081B03AA}" type="pres">
      <dgm:prSet presAssocID="{5711597B-BB1E-412C-BD43-01410A5C9661}" presName="parentText" presStyleLbl="node1" presStyleIdx="0" presStyleCnt="1" custScaleX="68522">
        <dgm:presLayoutVars>
          <dgm:chMax val="1"/>
          <dgm:bulletEnabled val="1"/>
        </dgm:presLayoutVars>
      </dgm:prSet>
      <dgm:spPr/>
    </dgm:pt>
    <dgm:pt modelId="{F9A5AC0F-B6F4-467F-A391-1D35CA4D8709}" type="pres">
      <dgm:prSet presAssocID="{5711597B-BB1E-412C-BD43-01410A5C9661}" presName="descendantText" presStyleLbl="alignAccFollowNode1" presStyleIdx="0" presStyleCnt="1" custScaleX="1150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9F1DD6D-5089-4775-9CE4-49055C39FEF1}" type="presOf" srcId="{5711597B-BB1E-412C-BD43-01410A5C9661}" destId="{BC193C09-A2B6-4E9E-A1D9-64BD081B03AA}" srcOrd="0" destOrd="0" presId="urn:microsoft.com/office/officeart/2005/8/layout/vList5"/>
    <dgm:cxn modelId="{3CB0F4C9-2D21-4EB6-9579-CC2F28CFB50A}" srcId="{5711597B-BB1E-412C-BD43-01410A5C9661}" destId="{45AFDCEB-AC23-40FD-8BE4-F53042BB6EEA}" srcOrd="1" destOrd="0" parTransId="{4D702CC3-8992-475E-B4ED-DAE3659894C6}" sibTransId="{0485385B-91E3-405F-A5FA-AACCD56EDB69}"/>
    <dgm:cxn modelId="{E7485A82-C597-474A-9064-0A3B55AB4204}" type="presOf" srcId="{C7E75E11-2AF7-45B8-A536-C926E7F76D97}" destId="{C7DED292-6296-4602-AD40-05780E81B610}" srcOrd="0" destOrd="0" presId="urn:microsoft.com/office/officeart/2005/8/layout/vList5"/>
    <dgm:cxn modelId="{19354BA6-0590-4DE8-A3A4-D84F50BD5C11}" type="presOf" srcId="{C794D46A-18DF-44EC-9B6C-743B14FBF2D8}" destId="{F9A5AC0F-B6F4-467F-A391-1D35CA4D8709}" srcOrd="0" destOrd="2" presId="urn:microsoft.com/office/officeart/2005/8/layout/vList5"/>
    <dgm:cxn modelId="{2CC1AEE6-AF75-491F-B402-B7FA1CE9ED34}" type="presOf" srcId="{B02B299F-B6ED-405E-929A-92BC396BDBC8}" destId="{F9A5AC0F-B6F4-467F-A391-1D35CA4D8709}" srcOrd="0" destOrd="0" presId="urn:microsoft.com/office/officeart/2005/8/layout/vList5"/>
    <dgm:cxn modelId="{ECB94E3F-01A3-44AD-A1C4-B59792306069}" type="presOf" srcId="{45AFDCEB-AC23-40FD-8BE4-F53042BB6EEA}" destId="{F9A5AC0F-B6F4-467F-A391-1D35CA4D8709}" srcOrd="0" destOrd="1" presId="urn:microsoft.com/office/officeart/2005/8/layout/vList5"/>
    <dgm:cxn modelId="{3CF7648F-6564-490F-BEA4-6F9FB0C078C0}" srcId="{C7E75E11-2AF7-45B8-A536-C926E7F76D97}" destId="{5711597B-BB1E-412C-BD43-01410A5C9661}" srcOrd="0" destOrd="0" parTransId="{FCBAC5AA-68A0-4A1D-9F86-D280DD8F12D4}" sibTransId="{34FEADF5-CA6E-40E4-99BD-9E3E5C5261A6}"/>
    <dgm:cxn modelId="{268DD866-EB3A-4CD7-98EA-DEF8B6014634}" srcId="{5711597B-BB1E-412C-BD43-01410A5C9661}" destId="{C794D46A-18DF-44EC-9B6C-743B14FBF2D8}" srcOrd="2" destOrd="0" parTransId="{FA34BFA9-D4A7-4C9D-A9AD-A7F34210813B}" sibTransId="{0AE4AAB2-BDC9-4906-AA5F-FD5A76DE9EC0}"/>
    <dgm:cxn modelId="{0ABC5029-8397-4F55-B64B-1D842353D3E3}" srcId="{5711597B-BB1E-412C-BD43-01410A5C9661}" destId="{B02B299F-B6ED-405E-929A-92BC396BDBC8}" srcOrd="0" destOrd="0" parTransId="{A73EDBD1-0D8B-499D-B06C-303A77086783}" sibTransId="{2102E58C-BBED-4E90-BDA1-3C3A94739DE4}"/>
    <dgm:cxn modelId="{F63BBE52-077D-441C-BA2C-B978F679AD67}" type="presParOf" srcId="{C7DED292-6296-4602-AD40-05780E81B610}" destId="{DA93D532-D8D0-491D-82F0-7423294E6D90}" srcOrd="0" destOrd="0" presId="urn:microsoft.com/office/officeart/2005/8/layout/vList5"/>
    <dgm:cxn modelId="{E2F3BB95-BEAD-4F9F-A09B-E3FCA62CB386}" type="presParOf" srcId="{DA93D532-D8D0-491D-82F0-7423294E6D90}" destId="{BC193C09-A2B6-4E9E-A1D9-64BD081B03AA}" srcOrd="0" destOrd="0" presId="urn:microsoft.com/office/officeart/2005/8/layout/vList5"/>
    <dgm:cxn modelId="{FD74F1D1-A88B-4CC4-BFF8-42D9B1A55BF4}" type="presParOf" srcId="{DA93D532-D8D0-491D-82F0-7423294E6D90}" destId="{F9A5AC0F-B6F4-467F-A391-1D35CA4D87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01D4B64-0BF0-4430-A2F3-0DA8A4FF521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C60A63-E5DF-4999-ABD5-8CF77CC9CD90}">
      <dgm:prSet phldrT="[Texto]"/>
      <dgm:spPr/>
      <dgm:t>
        <a:bodyPr/>
        <a:lstStyle/>
        <a:p>
          <a:r>
            <a:rPr lang="pt-BR" dirty="0" smtClean="0"/>
            <a:t>Atendido</a:t>
          </a:r>
          <a:endParaRPr lang="pt-BR" dirty="0"/>
        </a:p>
      </dgm:t>
    </dgm:pt>
    <dgm:pt modelId="{F83DB6D9-6AB2-4EF0-BA5C-26C9DBFFA30A}" type="parTrans" cxnId="{53736095-02A2-41F0-92CE-485098651993}">
      <dgm:prSet/>
      <dgm:spPr/>
      <dgm:t>
        <a:bodyPr/>
        <a:lstStyle/>
        <a:p>
          <a:endParaRPr lang="pt-BR"/>
        </a:p>
      </dgm:t>
    </dgm:pt>
    <dgm:pt modelId="{209DCD21-A50E-4FEB-94FA-FDBE2D123DE5}" type="sibTrans" cxnId="{53736095-02A2-41F0-92CE-485098651993}">
      <dgm:prSet/>
      <dgm:spPr/>
      <dgm:t>
        <a:bodyPr/>
        <a:lstStyle/>
        <a:p>
          <a:endParaRPr lang="pt-BR"/>
        </a:p>
      </dgm:t>
    </dgm:pt>
    <dgm:pt modelId="{443DAA34-C16A-4520-A7F3-529BB9F8F6F9}">
      <dgm:prSet phldrT="[Texto]"/>
      <dgm:spPr/>
      <dgm:t>
        <a:bodyPr/>
        <a:lstStyle/>
        <a:p>
          <a:r>
            <a:rPr lang="pt-BR" dirty="0" smtClean="0"/>
            <a:t>Eventos Interativos</a:t>
          </a:r>
          <a:endParaRPr lang="pt-BR" dirty="0"/>
        </a:p>
      </dgm:t>
    </dgm:pt>
    <dgm:pt modelId="{FE982637-E32B-45AA-9EF8-24A7EF13DF74}" type="parTrans" cxnId="{DACF84A3-DCED-486E-8582-79436EFC1E60}">
      <dgm:prSet/>
      <dgm:spPr/>
      <dgm:t>
        <a:bodyPr/>
        <a:lstStyle/>
        <a:p>
          <a:endParaRPr lang="pt-BR"/>
        </a:p>
      </dgm:t>
    </dgm:pt>
    <dgm:pt modelId="{27486359-14EB-4DCE-91FD-157CF08976B5}" type="sibTrans" cxnId="{DACF84A3-DCED-486E-8582-79436EFC1E60}">
      <dgm:prSet/>
      <dgm:spPr/>
      <dgm:t>
        <a:bodyPr/>
        <a:lstStyle/>
        <a:p>
          <a:endParaRPr lang="pt-BR"/>
        </a:p>
      </dgm:t>
    </dgm:pt>
    <dgm:pt modelId="{ED915DC2-8001-400C-9379-35B8AEA42014}">
      <dgm:prSet phldrT="[Texto]"/>
      <dgm:spPr/>
      <dgm:t>
        <a:bodyPr/>
        <a:lstStyle/>
        <a:p>
          <a:r>
            <a:rPr lang="pt-BR" dirty="0" smtClean="0"/>
            <a:t>Sugestão legislativa</a:t>
          </a:r>
          <a:endParaRPr lang="pt-BR" dirty="0"/>
        </a:p>
      </dgm:t>
    </dgm:pt>
    <dgm:pt modelId="{5F7C54A8-1795-479F-9C59-32C5E1380554}" type="parTrans" cxnId="{FC911623-0006-47CE-9C3D-27B9B635A230}">
      <dgm:prSet/>
      <dgm:spPr/>
      <dgm:t>
        <a:bodyPr/>
        <a:lstStyle/>
        <a:p>
          <a:endParaRPr lang="pt-BR"/>
        </a:p>
      </dgm:t>
    </dgm:pt>
    <dgm:pt modelId="{5B7CD9C7-ECF2-4901-9E53-CAFBB6656BCE}" type="sibTrans" cxnId="{FC911623-0006-47CE-9C3D-27B9B635A230}">
      <dgm:prSet/>
      <dgm:spPr/>
      <dgm:t>
        <a:bodyPr/>
        <a:lstStyle/>
        <a:p>
          <a:endParaRPr lang="pt-BR"/>
        </a:p>
      </dgm:t>
    </dgm:pt>
    <dgm:pt modelId="{9D80DAAD-8022-4FB8-8BBF-7CAAA28D4CC1}">
      <dgm:prSet phldrT="[Texto]"/>
      <dgm:spPr/>
      <dgm:t>
        <a:bodyPr/>
        <a:lstStyle/>
        <a:p>
          <a:r>
            <a:rPr lang="pt-BR" dirty="0" smtClean="0"/>
            <a:t>Pode Melhorar</a:t>
          </a:r>
          <a:endParaRPr lang="pt-BR" dirty="0"/>
        </a:p>
      </dgm:t>
    </dgm:pt>
    <dgm:pt modelId="{D894B288-EC99-4812-B5E8-870E33689834}" type="parTrans" cxnId="{4F5513A5-2B00-4149-B27A-EA6AC4783B36}">
      <dgm:prSet/>
      <dgm:spPr/>
      <dgm:t>
        <a:bodyPr/>
        <a:lstStyle/>
        <a:p>
          <a:endParaRPr lang="pt-BR"/>
        </a:p>
      </dgm:t>
    </dgm:pt>
    <dgm:pt modelId="{37419FB9-12E8-4280-AAAA-981B71F0D47F}" type="sibTrans" cxnId="{4F5513A5-2B00-4149-B27A-EA6AC4783B36}">
      <dgm:prSet/>
      <dgm:spPr/>
      <dgm:t>
        <a:bodyPr/>
        <a:lstStyle/>
        <a:p>
          <a:endParaRPr lang="pt-BR"/>
        </a:p>
      </dgm:t>
    </dgm:pt>
    <dgm:pt modelId="{24C13F02-27DC-46EB-A40D-7E8622716B69}">
      <dgm:prSet phldrT="[Texto]"/>
      <dgm:spPr/>
      <dgm:t>
        <a:bodyPr/>
        <a:lstStyle/>
        <a:p>
          <a:r>
            <a:rPr lang="pt-BR" dirty="0" smtClean="0"/>
            <a:t>Consultas públicas</a:t>
          </a:r>
          <a:endParaRPr lang="pt-BR" dirty="0"/>
        </a:p>
      </dgm:t>
    </dgm:pt>
    <dgm:pt modelId="{2B113079-9517-40E3-8D4C-523B80FCFBDC}" type="parTrans" cxnId="{36C8CD2F-55BD-4B75-BDF4-F0D5AE4D6D1C}">
      <dgm:prSet/>
      <dgm:spPr/>
      <dgm:t>
        <a:bodyPr/>
        <a:lstStyle/>
        <a:p>
          <a:endParaRPr lang="pt-BR"/>
        </a:p>
      </dgm:t>
    </dgm:pt>
    <dgm:pt modelId="{D870ADBA-1DE9-4731-B043-F49377846B5C}" type="sibTrans" cxnId="{36C8CD2F-55BD-4B75-BDF4-F0D5AE4D6D1C}">
      <dgm:prSet/>
      <dgm:spPr/>
      <dgm:t>
        <a:bodyPr/>
        <a:lstStyle/>
        <a:p>
          <a:endParaRPr lang="pt-BR"/>
        </a:p>
      </dgm:t>
    </dgm:pt>
    <dgm:pt modelId="{653D940B-219B-47AC-8861-88E1EB04345F}">
      <dgm:prSet phldrT="[Texto]"/>
      <dgm:spPr/>
      <dgm:t>
        <a:bodyPr/>
        <a:lstStyle/>
        <a:p>
          <a:r>
            <a:rPr lang="pt-BR" dirty="0" smtClean="0"/>
            <a:t>Manifestação sobre projetos</a:t>
          </a:r>
          <a:endParaRPr lang="pt-BR" dirty="0"/>
        </a:p>
      </dgm:t>
    </dgm:pt>
    <dgm:pt modelId="{BE2BE552-98A4-4D0A-9608-1B65099AE3DB}" type="parTrans" cxnId="{403B2B18-B7B4-402D-8EFD-D49B8A053D51}">
      <dgm:prSet/>
      <dgm:spPr/>
      <dgm:t>
        <a:bodyPr/>
        <a:lstStyle/>
        <a:p>
          <a:endParaRPr lang="pt-BR"/>
        </a:p>
      </dgm:t>
    </dgm:pt>
    <dgm:pt modelId="{54E20E2A-CACD-4392-A13E-EEA2C9977578}" type="sibTrans" cxnId="{403B2B18-B7B4-402D-8EFD-D49B8A053D51}">
      <dgm:prSet/>
      <dgm:spPr/>
      <dgm:t>
        <a:bodyPr/>
        <a:lstStyle/>
        <a:p>
          <a:endParaRPr lang="pt-BR"/>
        </a:p>
      </dgm:t>
    </dgm:pt>
    <dgm:pt modelId="{E8CCC299-73BD-4823-B628-5299409B43E5}">
      <dgm:prSet phldrT="[Texto]"/>
      <dgm:spPr/>
      <dgm:t>
        <a:bodyPr/>
        <a:lstStyle/>
        <a:p>
          <a:r>
            <a:rPr lang="pt-BR" dirty="0" smtClean="0"/>
            <a:t>Debates entre cidadãos</a:t>
          </a:r>
          <a:endParaRPr lang="pt-BR" dirty="0"/>
        </a:p>
      </dgm:t>
    </dgm:pt>
    <dgm:pt modelId="{55F6D3D9-823F-4141-8400-8892C23E8CC6}" type="parTrans" cxnId="{CCB35187-5FF3-493C-B610-618FFBD5236F}">
      <dgm:prSet/>
      <dgm:spPr/>
      <dgm:t>
        <a:bodyPr/>
        <a:lstStyle/>
        <a:p>
          <a:endParaRPr lang="pt-BR"/>
        </a:p>
      </dgm:t>
    </dgm:pt>
    <dgm:pt modelId="{C09A5A68-A0BC-4F1D-BBAC-113A1BDFD346}" type="sibTrans" cxnId="{CCB35187-5FF3-493C-B610-618FFBD5236F}">
      <dgm:prSet/>
      <dgm:spPr/>
      <dgm:t>
        <a:bodyPr/>
        <a:lstStyle/>
        <a:p>
          <a:endParaRPr lang="pt-BR"/>
        </a:p>
      </dgm:t>
    </dgm:pt>
    <dgm:pt modelId="{93AA9DA2-0149-4747-8487-3FE85F8B7CDA}" type="pres">
      <dgm:prSet presAssocID="{B01D4B64-0BF0-4430-A2F3-0DA8A4FF521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0DACF9DB-6C67-452F-882E-B648D5D522B1}" type="pres">
      <dgm:prSet presAssocID="{B01D4B64-0BF0-4430-A2F3-0DA8A4FF5210}" presName="dummyMaxCanvas" presStyleCnt="0"/>
      <dgm:spPr/>
    </dgm:pt>
    <dgm:pt modelId="{1FA86B11-739C-44D7-B79F-2B332088541E}" type="pres">
      <dgm:prSet presAssocID="{B01D4B64-0BF0-4430-A2F3-0DA8A4FF5210}" presName="parentComposite" presStyleCnt="0"/>
      <dgm:spPr/>
    </dgm:pt>
    <dgm:pt modelId="{488DB8F1-25AD-4489-A1C6-D04C46A372D4}" type="pres">
      <dgm:prSet presAssocID="{B01D4B64-0BF0-4430-A2F3-0DA8A4FF521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2D8ADC1-B02D-4BCE-9D96-AF7FEF5555DF}" type="pres">
      <dgm:prSet presAssocID="{B01D4B64-0BF0-4430-A2F3-0DA8A4FF521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BDE07474-3107-4F47-846B-04DD6F6EBB53}" type="pres">
      <dgm:prSet presAssocID="{B01D4B64-0BF0-4430-A2F3-0DA8A4FF5210}" presName="childrenComposite" presStyleCnt="0"/>
      <dgm:spPr/>
    </dgm:pt>
    <dgm:pt modelId="{5C558FA4-38F1-42F5-951A-B10B354C8921}" type="pres">
      <dgm:prSet presAssocID="{B01D4B64-0BF0-4430-A2F3-0DA8A4FF5210}" presName="dummyMaxCanvas_ChildArea" presStyleCnt="0"/>
      <dgm:spPr/>
    </dgm:pt>
    <dgm:pt modelId="{853B9635-A4CF-41D7-9E6B-66C96363D6FB}" type="pres">
      <dgm:prSet presAssocID="{B01D4B64-0BF0-4430-A2F3-0DA8A4FF5210}" presName="fulcrum" presStyleLbl="alignAccFollowNode1" presStyleIdx="2" presStyleCnt="4"/>
      <dgm:spPr/>
    </dgm:pt>
    <dgm:pt modelId="{227C5240-1A49-4D6A-BF5D-0C51E946CB52}" type="pres">
      <dgm:prSet presAssocID="{B01D4B64-0BF0-4430-A2F3-0DA8A4FF5210}" presName="balance_32" presStyleLbl="alignAccFollowNode1" presStyleIdx="3" presStyleCnt="4">
        <dgm:presLayoutVars>
          <dgm:bulletEnabled val="1"/>
        </dgm:presLayoutVars>
      </dgm:prSet>
      <dgm:spPr/>
    </dgm:pt>
    <dgm:pt modelId="{7A0387C3-3318-4686-B446-31A5A8B438B9}" type="pres">
      <dgm:prSet presAssocID="{B01D4B64-0BF0-4430-A2F3-0DA8A4FF5210}" presName="left_32_1" presStyleLbl="node1" presStyleIdx="0" presStyleCnt="5">
        <dgm:presLayoutVars>
          <dgm:bulletEnabled val="1"/>
        </dgm:presLayoutVars>
      </dgm:prSet>
      <dgm:spPr/>
    </dgm:pt>
    <dgm:pt modelId="{6A923A28-1EE3-4137-BF6E-31E8036CD048}" type="pres">
      <dgm:prSet presAssocID="{B01D4B64-0BF0-4430-A2F3-0DA8A4FF5210}" presName="left_32_2" presStyleLbl="node1" presStyleIdx="1" presStyleCnt="5">
        <dgm:presLayoutVars>
          <dgm:bulletEnabled val="1"/>
        </dgm:presLayoutVars>
      </dgm:prSet>
      <dgm:spPr/>
    </dgm:pt>
    <dgm:pt modelId="{617643AC-B5F9-47B8-A06F-BF1AA0BD7BE0}" type="pres">
      <dgm:prSet presAssocID="{B01D4B64-0BF0-4430-A2F3-0DA8A4FF5210}" presName="left_32_3" presStyleLbl="node1" presStyleIdx="2" presStyleCnt="5">
        <dgm:presLayoutVars>
          <dgm:bulletEnabled val="1"/>
        </dgm:presLayoutVars>
      </dgm:prSet>
      <dgm:spPr/>
    </dgm:pt>
    <dgm:pt modelId="{9C9B3437-35A2-4363-B585-A2A83413394F}" type="pres">
      <dgm:prSet presAssocID="{B01D4B64-0BF0-4430-A2F3-0DA8A4FF5210}" presName="right_32_1" presStyleLbl="node1" presStyleIdx="3" presStyleCnt="5">
        <dgm:presLayoutVars>
          <dgm:bulletEnabled val="1"/>
        </dgm:presLayoutVars>
      </dgm:prSet>
      <dgm:spPr/>
    </dgm:pt>
    <dgm:pt modelId="{A3EA9111-32E4-4986-A376-9C4D28630567}" type="pres">
      <dgm:prSet presAssocID="{B01D4B64-0BF0-4430-A2F3-0DA8A4FF5210}" presName="right_32_2" presStyleLbl="node1" presStyleIdx="4" presStyleCnt="5">
        <dgm:presLayoutVars>
          <dgm:bulletEnabled val="1"/>
        </dgm:presLayoutVars>
      </dgm:prSet>
      <dgm:spPr/>
    </dgm:pt>
  </dgm:ptLst>
  <dgm:cxnLst>
    <dgm:cxn modelId="{CCB35187-5FF3-493C-B610-618FFBD5236F}" srcId="{9D80DAAD-8022-4FB8-8BBF-7CAAA28D4CC1}" destId="{E8CCC299-73BD-4823-B628-5299409B43E5}" srcOrd="1" destOrd="0" parTransId="{55F6D3D9-823F-4141-8400-8892C23E8CC6}" sibTransId="{C09A5A68-A0BC-4F1D-BBAC-113A1BDFD346}"/>
    <dgm:cxn modelId="{36C8CD2F-55BD-4B75-BDF4-F0D5AE4D6D1C}" srcId="{9D80DAAD-8022-4FB8-8BBF-7CAAA28D4CC1}" destId="{24C13F02-27DC-46EB-A40D-7E8622716B69}" srcOrd="0" destOrd="0" parTransId="{2B113079-9517-40E3-8D4C-523B80FCFBDC}" sibTransId="{D870ADBA-1DE9-4731-B043-F49377846B5C}"/>
    <dgm:cxn modelId="{DDA106EF-E907-4141-9F2B-9D4444413520}" type="presOf" srcId="{24C60A63-E5DF-4999-ABD5-8CF77CC9CD90}" destId="{488DB8F1-25AD-4489-A1C6-D04C46A372D4}" srcOrd="0" destOrd="0" presId="urn:microsoft.com/office/officeart/2005/8/layout/balance1"/>
    <dgm:cxn modelId="{403B2B18-B7B4-402D-8EFD-D49B8A053D51}" srcId="{24C60A63-E5DF-4999-ABD5-8CF77CC9CD90}" destId="{653D940B-219B-47AC-8861-88E1EB04345F}" srcOrd="2" destOrd="0" parTransId="{BE2BE552-98A4-4D0A-9608-1B65099AE3DB}" sibTransId="{54E20E2A-CACD-4392-A13E-EEA2C9977578}"/>
    <dgm:cxn modelId="{4F5513A5-2B00-4149-B27A-EA6AC4783B36}" srcId="{B01D4B64-0BF0-4430-A2F3-0DA8A4FF5210}" destId="{9D80DAAD-8022-4FB8-8BBF-7CAAA28D4CC1}" srcOrd="1" destOrd="0" parTransId="{D894B288-EC99-4812-B5E8-870E33689834}" sibTransId="{37419FB9-12E8-4280-AAAA-981B71F0D47F}"/>
    <dgm:cxn modelId="{53736095-02A2-41F0-92CE-485098651993}" srcId="{B01D4B64-0BF0-4430-A2F3-0DA8A4FF5210}" destId="{24C60A63-E5DF-4999-ABD5-8CF77CC9CD90}" srcOrd="0" destOrd="0" parTransId="{F83DB6D9-6AB2-4EF0-BA5C-26C9DBFFA30A}" sibTransId="{209DCD21-A50E-4FEB-94FA-FDBE2D123DE5}"/>
    <dgm:cxn modelId="{2EA6D68F-F68F-4063-A393-5AA89A543492}" type="presOf" srcId="{E8CCC299-73BD-4823-B628-5299409B43E5}" destId="{A3EA9111-32E4-4986-A376-9C4D28630567}" srcOrd="0" destOrd="0" presId="urn:microsoft.com/office/officeart/2005/8/layout/balance1"/>
    <dgm:cxn modelId="{DACF84A3-DCED-486E-8582-79436EFC1E60}" srcId="{24C60A63-E5DF-4999-ABD5-8CF77CC9CD90}" destId="{443DAA34-C16A-4520-A7F3-529BB9F8F6F9}" srcOrd="0" destOrd="0" parTransId="{FE982637-E32B-45AA-9EF8-24A7EF13DF74}" sibTransId="{27486359-14EB-4DCE-91FD-157CF08976B5}"/>
    <dgm:cxn modelId="{EED21D14-71A6-4F1A-88BD-1EC54A1B4913}" type="presOf" srcId="{9D80DAAD-8022-4FB8-8BBF-7CAAA28D4CC1}" destId="{72D8ADC1-B02D-4BCE-9D96-AF7FEF5555DF}" srcOrd="0" destOrd="0" presId="urn:microsoft.com/office/officeart/2005/8/layout/balance1"/>
    <dgm:cxn modelId="{91AC5461-2702-450C-A589-07C8C837DE0D}" type="presOf" srcId="{ED915DC2-8001-400C-9379-35B8AEA42014}" destId="{6A923A28-1EE3-4137-BF6E-31E8036CD048}" srcOrd="0" destOrd="0" presId="urn:microsoft.com/office/officeart/2005/8/layout/balance1"/>
    <dgm:cxn modelId="{FC911623-0006-47CE-9C3D-27B9B635A230}" srcId="{24C60A63-E5DF-4999-ABD5-8CF77CC9CD90}" destId="{ED915DC2-8001-400C-9379-35B8AEA42014}" srcOrd="1" destOrd="0" parTransId="{5F7C54A8-1795-479F-9C59-32C5E1380554}" sibTransId="{5B7CD9C7-ECF2-4901-9E53-CAFBB6656BCE}"/>
    <dgm:cxn modelId="{2A261097-EC01-494B-8DAE-7B3278F6C59E}" type="presOf" srcId="{B01D4B64-0BF0-4430-A2F3-0DA8A4FF5210}" destId="{93AA9DA2-0149-4747-8487-3FE85F8B7CDA}" srcOrd="0" destOrd="0" presId="urn:microsoft.com/office/officeart/2005/8/layout/balance1"/>
    <dgm:cxn modelId="{2D482121-69B4-4200-9271-BBFD13FEB023}" type="presOf" srcId="{443DAA34-C16A-4520-A7F3-529BB9F8F6F9}" destId="{7A0387C3-3318-4686-B446-31A5A8B438B9}" srcOrd="0" destOrd="0" presId="urn:microsoft.com/office/officeart/2005/8/layout/balance1"/>
    <dgm:cxn modelId="{608765A3-B3FF-4A4A-85EB-57C3F75444F8}" type="presOf" srcId="{24C13F02-27DC-46EB-A40D-7E8622716B69}" destId="{9C9B3437-35A2-4363-B585-A2A83413394F}" srcOrd="0" destOrd="0" presId="urn:microsoft.com/office/officeart/2005/8/layout/balance1"/>
    <dgm:cxn modelId="{4CF6B2BB-DEA1-4718-98DA-466742E91357}" type="presOf" srcId="{653D940B-219B-47AC-8861-88E1EB04345F}" destId="{617643AC-B5F9-47B8-A06F-BF1AA0BD7BE0}" srcOrd="0" destOrd="0" presId="urn:microsoft.com/office/officeart/2005/8/layout/balance1"/>
    <dgm:cxn modelId="{C9E05DED-B138-4D32-8834-6330A136F9BE}" type="presParOf" srcId="{93AA9DA2-0149-4747-8487-3FE85F8B7CDA}" destId="{0DACF9DB-6C67-452F-882E-B648D5D522B1}" srcOrd="0" destOrd="0" presId="urn:microsoft.com/office/officeart/2005/8/layout/balance1"/>
    <dgm:cxn modelId="{AE99825E-8062-4687-A8E7-76D3BCCC4173}" type="presParOf" srcId="{93AA9DA2-0149-4747-8487-3FE85F8B7CDA}" destId="{1FA86B11-739C-44D7-B79F-2B332088541E}" srcOrd="1" destOrd="0" presId="urn:microsoft.com/office/officeart/2005/8/layout/balance1"/>
    <dgm:cxn modelId="{9A54A6A3-5C7F-4EF5-BB8F-A16CCE3FEC84}" type="presParOf" srcId="{1FA86B11-739C-44D7-B79F-2B332088541E}" destId="{488DB8F1-25AD-4489-A1C6-D04C46A372D4}" srcOrd="0" destOrd="0" presId="urn:microsoft.com/office/officeart/2005/8/layout/balance1"/>
    <dgm:cxn modelId="{38C068EE-FE21-46C2-BC7E-59FC0A3A6F82}" type="presParOf" srcId="{1FA86B11-739C-44D7-B79F-2B332088541E}" destId="{72D8ADC1-B02D-4BCE-9D96-AF7FEF5555DF}" srcOrd="1" destOrd="0" presId="urn:microsoft.com/office/officeart/2005/8/layout/balance1"/>
    <dgm:cxn modelId="{8AE94E1A-DAC3-44A4-A148-C0E5F0345519}" type="presParOf" srcId="{93AA9DA2-0149-4747-8487-3FE85F8B7CDA}" destId="{BDE07474-3107-4F47-846B-04DD6F6EBB53}" srcOrd="2" destOrd="0" presId="urn:microsoft.com/office/officeart/2005/8/layout/balance1"/>
    <dgm:cxn modelId="{27964335-D04F-42A6-AA37-0B8C78FB72F8}" type="presParOf" srcId="{BDE07474-3107-4F47-846B-04DD6F6EBB53}" destId="{5C558FA4-38F1-42F5-951A-B10B354C8921}" srcOrd="0" destOrd="0" presId="urn:microsoft.com/office/officeart/2005/8/layout/balance1"/>
    <dgm:cxn modelId="{995CF943-4ABA-4D52-8DCB-F44E7DD78CD5}" type="presParOf" srcId="{BDE07474-3107-4F47-846B-04DD6F6EBB53}" destId="{853B9635-A4CF-41D7-9E6B-66C96363D6FB}" srcOrd="1" destOrd="0" presId="urn:microsoft.com/office/officeart/2005/8/layout/balance1"/>
    <dgm:cxn modelId="{B4E5CAA7-51F0-48BD-B6F5-D689C1CBD03E}" type="presParOf" srcId="{BDE07474-3107-4F47-846B-04DD6F6EBB53}" destId="{227C5240-1A49-4D6A-BF5D-0C51E946CB52}" srcOrd="2" destOrd="0" presId="urn:microsoft.com/office/officeart/2005/8/layout/balance1"/>
    <dgm:cxn modelId="{C431F482-EC77-41F4-8C6D-E236D6DEA902}" type="presParOf" srcId="{BDE07474-3107-4F47-846B-04DD6F6EBB53}" destId="{7A0387C3-3318-4686-B446-31A5A8B438B9}" srcOrd="3" destOrd="0" presId="urn:microsoft.com/office/officeart/2005/8/layout/balance1"/>
    <dgm:cxn modelId="{5B89C047-FE45-4BDD-966B-DC666310E0B5}" type="presParOf" srcId="{BDE07474-3107-4F47-846B-04DD6F6EBB53}" destId="{6A923A28-1EE3-4137-BF6E-31E8036CD048}" srcOrd="4" destOrd="0" presId="urn:microsoft.com/office/officeart/2005/8/layout/balance1"/>
    <dgm:cxn modelId="{3EC151AE-5863-4FF9-8F95-214777CE4E12}" type="presParOf" srcId="{BDE07474-3107-4F47-846B-04DD6F6EBB53}" destId="{617643AC-B5F9-47B8-A06F-BF1AA0BD7BE0}" srcOrd="5" destOrd="0" presId="urn:microsoft.com/office/officeart/2005/8/layout/balance1"/>
    <dgm:cxn modelId="{E5CA20C7-4D44-4E3A-9F7A-2AB1D72F032C}" type="presParOf" srcId="{BDE07474-3107-4F47-846B-04DD6F6EBB53}" destId="{9C9B3437-35A2-4363-B585-A2A83413394F}" srcOrd="6" destOrd="0" presId="urn:microsoft.com/office/officeart/2005/8/layout/balance1"/>
    <dgm:cxn modelId="{114E5611-50C2-499B-BD29-43E9E0A0E3AE}" type="presParOf" srcId="{BDE07474-3107-4F47-846B-04DD6F6EBB53}" destId="{A3EA9111-32E4-4986-A376-9C4D28630567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7E75E11-2AF7-45B8-A536-C926E7F76D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711597B-BB1E-412C-BD43-01410A5C9661}">
      <dgm:prSet phldrT="[Texto]"/>
      <dgm:spPr/>
      <dgm:t>
        <a:bodyPr/>
        <a:lstStyle/>
        <a:p>
          <a:r>
            <a:rPr lang="pt-BR" dirty="0" smtClean="0"/>
            <a:t>Provisão</a:t>
          </a:r>
          <a:endParaRPr lang="pt-BR" dirty="0"/>
        </a:p>
      </dgm:t>
    </dgm:pt>
    <dgm:pt modelId="{FCBAC5AA-68A0-4A1D-9F86-D280DD8F12D4}" type="parTrans" cxnId="{3CF7648F-6564-490F-BEA4-6F9FB0C078C0}">
      <dgm:prSet/>
      <dgm:spPr/>
      <dgm:t>
        <a:bodyPr/>
        <a:lstStyle/>
        <a:p>
          <a:endParaRPr lang="pt-BR"/>
        </a:p>
      </dgm:t>
    </dgm:pt>
    <dgm:pt modelId="{34FEADF5-CA6E-40E4-99BD-9E3E5C5261A6}" type="sibTrans" cxnId="{3CF7648F-6564-490F-BEA4-6F9FB0C078C0}">
      <dgm:prSet/>
      <dgm:spPr/>
      <dgm:t>
        <a:bodyPr/>
        <a:lstStyle/>
        <a:p>
          <a:endParaRPr lang="pt-BR"/>
        </a:p>
      </dgm:t>
    </dgm:pt>
    <dgm:pt modelId="{B02B299F-B6ED-405E-929A-92BC396BDBC8}">
      <dgm:prSet phldrT="[Texto]"/>
      <dgm:spPr/>
      <dgm:t>
        <a:bodyPr/>
        <a:lstStyle/>
        <a:p>
          <a:r>
            <a:rPr lang="pt-BR" dirty="0" smtClean="0"/>
            <a:t>Disponibilização dos serviços ao cidadão, isoladamente ou do forma integrada</a:t>
          </a:r>
          <a:endParaRPr lang="pt-BR" dirty="0"/>
        </a:p>
      </dgm:t>
    </dgm:pt>
    <dgm:pt modelId="{A73EDBD1-0D8B-499D-B06C-303A77086783}" type="parTrans" cxnId="{0ABC5029-8397-4F55-B64B-1D842353D3E3}">
      <dgm:prSet/>
      <dgm:spPr/>
      <dgm:t>
        <a:bodyPr/>
        <a:lstStyle/>
        <a:p>
          <a:endParaRPr lang="pt-BR"/>
        </a:p>
      </dgm:t>
    </dgm:pt>
    <dgm:pt modelId="{2102E58C-BBED-4E90-BDA1-3C3A94739DE4}" type="sibTrans" cxnId="{0ABC5029-8397-4F55-B64B-1D842353D3E3}">
      <dgm:prSet/>
      <dgm:spPr/>
      <dgm:t>
        <a:bodyPr/>
        <a:lstStyle/>
        <a:p>
          <a:endParaRPr lang="pt-BR"/>
        </a:p>
      </dgm:t>
    </dgm:pt>
    <dgm:pt modelId="{C7DED292-6296-4602-AD40-05780E81B610}" type="pres">
      <dgm:prSet presAssocID="{C7E75E11-2AF7-45B8-A536-C926E7F76D97}" presName="Name0" presStyleCnt="0">
        <dgm:presLayoutVars>
          <dgm:dir/>
          <dgm:animLvl val="lvl"/>
          <dgm:resizeHandles val="exact"/>
        </dgm:presLayoutVars>
      </dgm:prSet>
      <dgm:spPr/>
    </dgm:pt>
    <dgm:pt modelId="{DA93D532-D8D0-491D-82F0-7423294E6D90}" type="pres">
      <dgm:prSet presAssocID="{5711597B-BB1E-412C-BD43-01410A5C9661}" presName="linNode" presStyleCnt="0"/>
      <dgm:spPr/>
    </dgm:pt>
    <dgm:pt modelId="{BC193C09-A2B6-4E9E-A1D9-64BD081B03AA}" type="pres">
      <dgm:prSet presAssocID="{5711597B-BB1E-412C-BD43-01410A5C9661}" presName="parentText" presStyleLbl="node1" presStyleIdx="0" presStyleCnt="1" custScaleX="68522">
        <dgm:presLayoutVars>
          <dgm:chMax val="1"/>
          <dgm:bulletEnabled val="1"/>
        </dgm:presLayoutVars>
      </dgm:prSet>
      <dgm:spPr/>
    </dgm:pt>
    <dgm:pt modelId="{F9A5AC0F-B6F4-467F-A391-1D35CA4D8709}" type="pres">
      <dgm:prSet presAssocID="{5711597B-BB1E-412C-BD43-01410A5C9661}" presName="descendantText" presStyleLbl="alignAccFollowNode1" presStyleIdx="0" presStyleCnt="1" custScaleX="1150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56BF036-D689-4932-8EAB-08118005DC7F}" type="presOf" srcId="{C7E75E11-2AF7-45B8-A536-C926E7F76D97}" destId="{C7DED292-6296-4602-AD40-05780E81B610}" srcOrd="0" destOrd="0" presId="urn:microsoft.com/office/officeart/2005/8/layout/vList5"/>
    <dgm:cxn modelId="{41467CAB-16A1-4F2C-ABE8-8285CE0D61EE}" type="presOf" srcId="{B02B299F-B6ED-405E-929A-92BC396BDBC8}" destId="{F9A5AC0F-B6F4-467F-A391-1D35CA4D8709}" srcOrd="0" destOrd="0" presId="urn:microsoft.com/office/officeart/2005/8/layout/vList5"/>
    <dgm:cxn modelId="{D3201573-B78E-41B7-985D-0CB2EFE596D6}" type="presOf" srcId="{5711597B-BB1E-412C-BD43-01410A5C9661}" destId="{BC193C09-A2B6-4E9E-A1D9-64BD081B03AA}" srcOrd="0" destOrd="0" presId="urn:microsoft.com/office/officeart/2005/8/layout/vList5"/>
    <dgm:cxn modelId="{3CF7648F-6564-490F-BEA4-6F9FB0C078C0}" srcId="{C7E75E11-2AF7-45B8-A536-C926E7F76D97}" destId="{5711597B-BB1E-412C-BD43-01410A5C9661}" srcOrd="0" destOrd="0" parTransId="{FCBAC5AA-68A0-4A1D-9F86-D280DD8F12D4}" sibTransId="{34FEADF5-CA6E-40E4-99BD-9E3E5C5261A6}"/>
    <dgm:cxn modelId="{0ABC5029-8397-4F55-B64B-1D842353D3E3}" srcId="{5711597B-BB1E-412C-BD43-01410A5C9661}" destId="{B02B299F-B6ED-405E-929A-92BC396BDBC8}" srcOrd="0" destOrd="0" parTransId="{A73EDBD1-0D8B-499D-B06C-303A77086783}" sibTransId="{2102E58C-BBED-4E90-BDA1-3C3A94739DE4}"/>
    <dgm:cxn modelId="{550D5F72-9738-49A1-8E6D-826F60A15AAE}" type="presParOf" srcId="{C7DED292-6296-4602-AD40-05780E81B610}" destId="{DA93D532-D8D0-491D-82F0-7423294E6D90}" srcOrd="0" destOrd="0" presId="urn:microsoft.com/office/officeart/2005/8/layout/vList5"/>
    <dgm:cxn modelId="{D118FB11-CC2B-41F3-BB90-8FB25A8D3590}" type="presParOf" srcId="{DA93D532-D8D0-491D-82F0-7423294E6D90}" destId="{BC193C09-A2B6-4E9E-A1D9-64BD081B03AA}" srcOrd="0" destOrd="0" presId="urn:microsoft.com/office/officeart/2005/8/layout/vList5"/>
    <dgm:cxn modelId="{2823BFB6-E8B5-4466-B45A-D6DBCBFFBE4A}" type="presParOf" srcId="{DA93D532-D8D0-491D-82F0-7423294E6D90}" destId="{F9A5AC0F-B6F4-467F-A391-1D35CA4D87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01D4B64-0BF0-4430-A2F3-0DA8A4FF521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C60A63-E5DF-4999-ABD5-8CF77CC9CD90}">
      <dgm:prSet phldrT="[Texto]"/>
      <dgm:spPr/>
      <dgm:t>
        <a:bodyPr/>
        <a:lstStyle/>
        <a:p>
          <a:r>
            <a:rPr lang="pt-BR" dirty="0" smtClean="0"/>
            <a:t>Atendido</a:t>
          </a:r>
          <a:endParaRPr lang="pt-BR" dirty="0"/>
        </a:p>
      </dgm:t>
    </dgm:pt>
    <dgm:pt modelId="{F83DB6D9-6AB2-4EF0-BA5C-26C9DBFFA30A}" type="parTrans" cxnId="{53736095-02A2-41F0-92CE-485098651993}">
      <dgm:prSet/>
      <dgm:spPr/>
      <dgm:t>
        <a:bodyPr/>
        <a:lstStyle/>
        <a:p>
          <a:endParaRPr lang="pt-BR"/>
        </a:p>
      </dgm:t>
    </dgm:pt>
    <dgm:pt modelId="{209DCD21-A50E-4FEB-94FA-FDBE2D123DE5}" type="sibTrans" cxnId="{53736095-02A2-41F0-92CE-485098651993}">
      <dgm:prSet/>
      <dgm:spPr/>
      <dgm:t>
        <a:bodyPr/>
        <a:lstStyle/>
        <a:p>
          <a:endParaRPr lang="pt-BR"/>
        </a:p>
      </dgm:t>
    </dgm:pt>
    <dgm:pt modelId="{443DAA34-C16A-4520-A7F3-529BB9F8F6F9}">
      <dgm:prSet phldrT="[Texto]"/>
      <dgm:spPr/>
      <dgm:t>
        <a:bodyPr/>
        <a:lstStyle/>
        <a:p>
          <a:r>
            <a:rPr lang="pt-BR" dirty="0" smtClean="0"/>
            <a:t>Amplo apoio da SECOM</a:t>
          </a:r>
          <a:endParaRPr lang="pt-BR" dirty="0"/>
        </a:p>
      </dgm:t>
    </dgm:pt>
    <dgm:pt modelId="{FE982637-E32B-45AA-9EF8-24A7EF13DF74}" type="parTrans" cxnId="{DACF84A3-DCED-486E-8582-79436EFC1E60}">
      <dgm:prSet/>
      <dgm:spPr/>
      <dgm:t>
        <a:bodyPr/>
        <a:lstStyle/>
        <a:p>
          <a:endParaRPr lang="pt-BR"/>
        </a:p>
      </dgm:t>
    </dgm:pt>
    <dgm:pt modelId="{27486359-14EB-4DCE-91FD-157CF08976B5}" type="sibTrans" cxnId="{DACF84A3-DCED-486E-8582-79436EFC1E60}">
      <dgm:prSet/>
      <dgm:spPr/>
      <dgm:t>
        <a:bodyPr/>
        <a:lstStyle/>
        <a:p>
          <a:endParaRPr lang="pt-BR"/>
        </a:p>
      </dgm:t>
    </dgm:pt>
    <dgm:pt modelId="{9D80DAAD-8022-4FB8-8BBF-7CAAA28D4CC1}">
      <dgm:prSet phldrT="[Texto]"/>
      <dgm:spPr/>
      <dgm:t>
        <a:bodyPr/>
        <a:lstStyle/>
        <a:p>
          <a:r>
            <a:rPr lang="pt-BR" dirty="0" smtClean="0"/>
            <a:t>Pode Melhorar</a:t>
          </a:r>
          <a:endParaRPr lang="pt-BR" dirty="0"/>
        </a:p>
      </dgm:t>
    </dgm:pt>
    <dgm:pt modelId="{D894B288-EC99-4812-B5E8-870E33689834}" type="parTrans" cxnId="{4F5513A5-2B00-4149-B27A-EA6AC4783B36}">
      <dgm:prSet/>
      <dgm:spPr/>
      <dgm:t>
        <a:bodyPr/>
        <a:lstStyle/>
        <a:p>
          <a:endParaRPr lang="pt-BR"/>
        </a:p>
      </dgm:t>
    </dgm:pt>
    <dgm:pt modelId="{37419FB9-12E8-4280-AAAA-981B71F0D47F}" type="sibTrans" cxnId="{4F5513A5-2B00-4149-B27A-EA6AC4783B36}">
      <dgm:prSet/>
      <dgm:spPr/>
      <dgm:t>
        <a:bodyPr/>
        <a:lstStyle/>
        <a:p>
          <a:endParaRPr lang="pt-BR"/>
        </a:p>
      </dgm:t>
    </dgm:pt>
    <dgm:pt modelId="{24C13F02-27DC-46EB-A40D-7E8622716B69}">
      <dgm:prSet phldrT="[Texto]"/>
      <dgm:spPr/>
      <dgm:t>
        <a:bodyPr/>
        <a:lstStyle/>
        <a:p>
          <a:r>
            <a:rPr lang="pt-BR" dirty="0" smtClean="0"/>
            <a:t>Campanhas publicitárias externas</a:t>
          </a:r>
          <a:endParaRPr lang="pt-BR" dirty="0"/>
        </a:p>
      </dgm:t>
    </dgm:pt>
    <dgm:pt modelId="{2B113079-9517-40E3-8D4C-523B80FCFBDC}" type="parTrans" cxnId="{36C8CD2F-55BD-4B75-BDF4-F0D5AE4D6D1C}">
      <dgm:prSet/>
      <dgm:spPr/>
      <dgm:t>
        <a:bodyPr/>
        <a:lstStyle/>
        <a:p>
          <a:endParaRPr lang="pt-BR"/>
        </a:p>
      </dgm:t>
    </dgm:pt>
    <dgm:pt modelId="{D870ADBA-1DE9-4731-B043-F49377846B5C}" type="sibTrans" cxnId="{36C8CD2F-55BD-4B75-BDF4-F0D5AE4D6D1C}">
      <dgm:prSet/>
      <dgm:spPr/>
      <dgm:t>
        <a:bodyPr/>
        <a:lstStyle/>
        <a:p>
          <a:endParaRPr lang="pt-BR"/>
        </a:p>
      </dgm:t>
    </dgm:pt>
    <dgm:pt modelId="{AE0F2FB2-A3C9-4475-8C7D-D82CBD721F33}">
      <dgm:prSet phldrT="[Texto]"/>
      <dgm:spPr/>
      <dgm:t>
        <a:bodyPr/>
        <a:lstStyle/>
        <a:p>
          <a:r>
            <a:rPr lang="pt-BR" dirty="0" smtClean="0"/>
            <a:t>Convênios externos</a:t>
          </a:r>
          <a:endParaRPr lang="pt-BR" dirty="0"/>
        </a:p>
      </dgm:t>
    </dgm:pt>
    <dgm:pt modelId="{B6B3DB03-B55E-47F9-8512-A23F698EF921}" type="parTrans" cxnId="{09F5D168-EA17-4BA8-88CC-C5F99DA0478F}">
      <dgm:prSet/>
      <dgm:spPr/>
      <dgm:t>
        <a:bodyPr/>
        <a:lstStyle/>
        <a:p>
          <a:endParaRPr lang="pt-BR"/>
        </a:p>
      </dgm:t>
    </dgm:pt>
    <dgm:pt modelId="{7DB862E4-E5A3-41A6-853C-B021598A495F}" type="sibTrans" cxnId="{09F5D168-EA17-4BA8-88CC-C5F99DA0478F}">
      <dgm:prSet/>
      <dgm:spPr/>
      <dgm:t>
        <a:bodyPr/>
        <a:lstStyle/>
        <a:p>
          <a:endParaRPr lang="pt-BR"/>
        </a:p>
      </dgm:t>
    </dgm:pt>
    <dgm:pt modelId="{93AA9DA2-0149-4747-8487-3FE85F8B7CDA}" type="pres">
      <dgm:prSet presAssocID="{B01D4B64-0BF0-4430-A2F3-0DA8A4FF521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0DACF9DB-6C67-452F-882E-B648D5D522B1}" type="pres">
      <dgm:prSet presAssocID="{B01D4B64-0BF0-4430-A2F3-0DA8A4FF5210}" presName="dummyMaxCanvas" presStyleCnt="0"/>
      <dgm:spPr/>
    </dgm:pt>
    <dgm:pt modelId="{1FA86B11-739C-44D7-B79F-2B332088541E}" type="pres">
      <dgm:prSet presAssocID="{B01D4B64-0BF0-4430-A2F3-0DA8A4FF5210}" presName="parentComposite" presStyleCnt="0"/>
      <dgm:spPr/>
    </dgm:pt>
    <dgm:pt modelId="{488DB8F1-25AD-4489-A1C6-D04C46A372D4}" type="pres">
      <dgm:prSet presAssocID="{B01D4B64-0BF0-4430-A2F3-0DA8A4FF521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2D8ADC1-B02D-4BCE-9D96-AF7FEF5555DF}" type="pres">
      <dgm:prSet presAssocID="{B01D4B64-0BF0-4430-A2F3-0DA8A4FF521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BDE07474-3107-4F47-846B-04DD6F6EBB53}" type="pres">
      <dgm:prSet presAssocID="{B01D4B64-0BF0-4430-A2F3-0DA8A4FF5210}" presName="childrenComposite" presStyleCnt="0"/>
      <dgm:spPr/>
    </dgm:pt>
    <dgm:pt modelId="{5C558FA4-38F1-42F5-951A-B10B354C8921}" type="pres">
      <dgm:prSet presAssocID="{B01D4B64-0BF0-4430-A2F3-0DA8A4FF5210}" presName="dummyMaxCanvas_ChildArea" presStyleCnt="0"/>
      <dgm:spPr/>
    </dgm:pt>
    <dgm:pt modelId="{853B9635-A4CF-41D7-9E6B-66C96363D6FB}" type="pres">
      <dgm:prSet presAssocID="{B01D4B64-0BF0-4430-A2F3-0DA8A4FF5210}" presName="fulcrum" presStyleLbl="alignAccFollowNode1" presStyleIdx="2" presStyleCnt="4"/>
      <dgm:spPr/>
    </dgm:pt>
    <dgm:pt modelId="{DB38714E-4E0D-4BC4-91EA-EF6B1E16AC6F}" type="pres">
      <dgm:prSet presAssocID="{B01D4B64-0BF0-4430-A2F3-0DA8A4FF5210}" presName="balance_12" presStyleLbl="alignAccFollowNode1" presStyleIdx="3" presStyleCnt="4">
        <dgm:presLayoutVars>
          <dgm:bulletEnabled val="1"/>
        </dgm:presLayoutVars>
      </dgm:prSet>
      <dgm:spPr/>
    </dgm:pt>
    <dgm:pt modelId="{B43334A6-C0DD-4BBD-9647-8B315F87F6E5}" type="pres">
      <dgm:prSet presAssocID="{B01D4B64-0BF0-4430-A2F3-0DA8A4FF5210}" presName="right_12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D543CA-C1EF-462D-927E-8264B646CFC3}" type="pres">
      <dgm:prSet presAssocID="{B01D4B64-0BF0-4430-A2F3-0DA8A4FF5210}" presName="right_12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7A0527B-FBFB-46A4-9EE8-19BB7DB87BB7}" type="pres">
      <dgm:prSet presAssocID="{B01D4B64-0BF0-4430-A2F3-0DA8A4FF5210}" presName="left_12_1" presStyleLbl="node1" presStyleIdx="2" presStyleCnt="3">
        <dgm:presLayoutVars>
          <dgm:bulletEnabled val="1"/>
        </dgm:presLayoutVars>
      </dgm:prSet>
      <dgm:spPr/>
    </dgm:pt>
  </dgm:ptLst>
  <dgm:cxnLst>
    <dgm:cxn modelId="{90E88A73-D6CD-4E5B-B5FE-BFBB6D566D5E}" type="presOf" srcId="{9D80DAAD-8022-4FB8-8BBF-7CAAA28D4CC1}" destId="{72D8ADC1-B02D-4BCE-9D96-AF7FEF5555DF}" srcOrd="0" destOrd="0" presId="urn:microsoft.com/office/officeart/2005/8/layout/balance1"/>
    <dgm:cxn modelId="{36C8CD2F-55BD-4B75-BDF4-F0D5AE4D6D1C}" srcId="{9D80DAAD-8022-4FB8-8BBF-7CAAA28D4CC1}" destId="{24C13F02-27DC-46EB-A40D-7E8622716B69}" srcOrd="0" destOrd="0" parTransId="{2B113079-9517-40E3-8D4C-523B80FCFBDC}" sibTransId="{D870ADBA-1DE9-4731-B043-F49377846B5C}"/>
    <dgm:cxn modelId="{4F5513A5-2B00-4149-B27A-EA6AC4783B36}" srcId="{B01D4B64-0BF0-4430-A2F3-0DA8A4FF5210}" destId="{9D80DAAD-8022-4FB8-8BBF-7CAAA28D4CC1}" srcOrd="1" destOrd="0" parTransId="{D894B288-EC99-4812-B5E8-870E33689834}" sibTransId="{37419FB9-12E8-4280-AAAA-981B71F0D47F}"/>
    <dgm:cxn modelId="{4F1EA2F1-BA8E-44E5-ADBE-FAC06C2B2213}" type="presOf" srcId="{443DAA34-C16A-4520-A7F3-529BB9F8F6F9}" destId="{E7A0527B-FBFB-46A4-9EE8-19BB7DB87BB7}" srcOrd="0" destOrd="0" presId="urn:microsoft.com/office/officeart/2005/8/layout/balance1"/>
    <dgm:cxn modelId="{43C6D5B2-99BA-428B-912A-B94B4111EE77}" type="presOf" srcId="{B01D4B64-0BF0-4430-A2F3-0DA8A4FF5210}" destId="{93AA9DA2-0149-4747-8487-3FE85F8B7CDA}" srcOrd="0" destOrd="0" presId="urn:microsoft.com/office/officeart/2005/8/layout/balance1"/>
    <dgm:cxn modelId="{53736095-02A2-41F0-92CE-485098651993}" srcId="{B01D4B64-0BF0-4430-A2F3-0DA8A4FF5210}" destId="{24C60A63-E5DF-4999-ABD5-8CF77CC9CD90}" srcOrd="0" destOrd="0" parTransId="{F83DB6D9-6AB2-4EF0-BA5C-26C9DBFFA30A}" sibTransId="{209DCD21-A50E-4FEB-94FA-FDBE2D123DE5}"/>
    <dgm:cxn modelId="{DACF84A3-DCED-486E-8582-79436EFC1E60}" srcId="{24C60A63-E5DF-4999-ABD5-8CF77CC9CD90}" destId="{443DAA34-C16A-4520-A7F3-529BB9F8F6F9}" srcOrd="0" destOrd="0" parTransId="{FE982637-E32B-45AA-9EF8-24A7EF13DF74}" sibTransId="{27486359-14EB-4DCE-91FD-157CF08976B5}"/>
    <dgm:cxn modelId="{EA4AF9FD-976A-41BC-9F27-67CAB9065CB1}" type="presOf" srcId="{24C13F02-27DC-46EB-A40D-7E8622716B69}" destId="{B43334A6-C0DD-4BBD-9647-8B315F87F6E5}" srcOrd="0" destOrd="0" presId="urn:microsoft.com/office/officeart/2005/8/layout/balance1"/>
    <dgm:cxn modelId="{11F730DC-BE69-433D-BFD9-5728034CD59A}" type="presOf" srcId="{AE0F2FB2-A3C9-4475-8C7D-D82CBD721F33}" destId="{F5D543CA-C1EF-462D-927E-8264B646CFC3}" srcOrd="0" destOrd="0" presId="urn:microsoft.com/office/officeart/2005/8/layout/balance1"/>
    <dgm:cxn modelId="{09F5D168-EA17-4BA8-88CC-C5F99DA0478F}" srcId="{9D80DAAD-8022-4FB8-8BBF-7CAAA28D4CC1}" destId="{AE0F2FB2-A3C9-4475-8C7D-D82CBD721F33}" srcOrd="1" destOrd="0" parTransId="{B6B3DB03-B55E-47F9-8512-A23F698EF921}" sibTransId="{7DB862E4-E5A3-41A6-853C-B021598A495F}"/>
    <dgm:cxn modelId="{8746F656-ADBA-4C5A-9A09-3078E8938F74}" type="presOf" srcId="{24C60A63-E5DF-4999-ABD5-8CF77CC9CD90}" destId="{488DB8F1-25AD-4489-A1C6-D04C46A372D4}" srcOrd="0" destOrd="0" presId="urn:microsoft.com/office/officeart/2005/8/layout/balance1"/>
    <dgm:cxn modelId="{976BF18A-2437-44C8-BA1F-94165229895E}" type="presParOf" srcId="{93AA9DA2-0149-4747-8487-3FE85F8B7CDA}" destId="{0DACF9DB-6C67-452F-882E-B648D5D522B1}" srcOrd="0" destOrd="0" presId="urn:microsoft.com/office/officeart/2005/8/layout/balance1"/>
    <dgm:cxn modelId="{3E2313B4-9C26-482C-88E7-8EB94A334BCC}" type="presParOf" srcId="{93AA9DA2-0149-4747-8487-3FE85F8B7CDA}" destId="{1FA86B11-739C-44D7-B79F-2B332088541E}" srcOrd="1" destOrd="0" presId="urn:microsoft.com/office/officeart/2005/8/layout/balance1"/>
    <dgm:cxn modelId="{7C27ECEE-33AB-4322-9F35-E91A4282C6E9}" type="presParOf" srcId="{1FA86B11-739C-44D7-B79F-2B332088541E}" destId="{488DB8F1-25AD-4489-A1C6-D04C46A372D4}" srcOrd="0" destOrd="0" presId="urn:microsoft.com/office/officeart/2005/8/layout/balance1"/>
    <dgm:cxn modelId="{EC891D0E-5606-47E2-925F-0A8082FA3381}" type="presParOf" srcId="{1FA86B11-739C-44D7-B79F-2B332088541E}" destId="{72D8ADC1-B02D-4BCE-9D96-AF7FEF5555DF}" srcOrd="1" destOrd="0" presId="urn:microsoft.com/office/officeart/2005/8/layout/balance1"/>
    <dgm:cxn modelId="{D51F7EC1-DAC4-48D6-93DA-63CBDF68B83B}" type="presParOf" srcId="{93AA9DA2-0149-4747-8487-3FE85F8B7CDA}" destId="{BDE07474-3107-4F47-846B-04DD6F6EBB53}" srcOrd="2" destOrd="0" presId="urn:microsoft.com/office/officeart/2005/8/layout/balance1"/>
    <dgm:cxn modelId="{0BF7E522-653F-492E-B80A-E50C3E3E856E}" type="presParOf" srcId="{BDE07474-3107-4F47-846B-04DD6F6EBB53}" destId="{5C558FA4-38F1-42F5-951A-B10B354C8921}" srcOrd="0" destOrd="0" presId="urn:microsoft.com/office/officeart/2005/8/layout/balance1"/>
    <dgm:cxn modelId="{321D5B5E-4EE9-4FF8-BB2D-CE3BBC50ADCF}" type="presParOf" srcId="{BDE07474-3107-4F47-846B-04DD6F6EBB53}" destId="{853B9635-A4CF-41D7-9E6B-66C96363D6FB}" srcOrd="1" destOrd="0" presId="urn:microsoft.com/office/officeart/2005/8/layout/balance1"/>
    <dgm:cxn modelId="{C405075A-B7C8-45C2-89CC-91D9753E9DEA}" type="presParOf" srcId="{BDE07474-3107-4F47-846B-04DD6F6EBB53}" destId="{DB38714E-4E0D-4BC4-91EA-EF6B1E16AC6F}" srcOrd="2" destOrd="0" presId="urn:microsoft.com/office/officeart/2005/8/layout/balance1"/>
    <dgm:cxn modelId="{9D8C5DC2-CF4E-4DDB-AD4F-B00E12AA4047}" type="presParOf" srcId="{BDE07474-3107-4F47-846B-04DD6F6EBB53}" destId="{B43334A6-C0DD-4BBD-9647-8B315F87F6E5}" srcOrd="3" destOrd="0" presId="urn:microsoft.com/office/officeart/2005/8/layout/balance1"/>
    <dgm:cxn modelId="{6A6E170C-8363-4C42-9563-A7CB8305A076}" type="presParOf" srcId="{BDE07474-3107-4F47-846B-04DD6F6EBB53}" destId="{F5D543CA-C1EF-462D-927E-8264B646CFC3}" srcOrd="4" destOrd="0" presId="urn:microsoft.com/office/officeart/2005/8/layout/balance1"/>
    <dgm:cxn modelId="{51EB3FB5-EBC7-4EBD-971B-11C5D9E9134E}" type="presParOf" srcId="{BDE07474-3107-4F47-846B-04DD6F6EBB53}" destId="{E7A0527B-FBFB-46A4-9EE8-19BB7DB87BB7}" srcOrd="5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7E75E11-2AF7-45B8-A536-C926E7F76D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711597B-BB1E-412C-BD43-01410A5C9661}">
      <dgm:prSet phldrT="[Texto]"/>
      <dgm:spPr/>
      <dgm:t>
        <a:bodyPr/>
        <a:lstStyle/>
        <a:p>
          <a:r>
            <a:rPr lang="pt-BR" dirty="0" smtClean="0"/>
            <a:t>Conhecimento</a:t>
          </a:r>
          <a:endParaRPr lang="pt-BR" dirty="0"/>
        </a:p>
      </dgm:t>
    </dgm:pt>
    <dgm:pt modelId="{FCBAC5AA-68A0-4A1D-9F86-D280DD8F12D4}" type="parTrans" cxnId="{3CF7648F-6564-490F-BEA4-6F9FB0C078C0}">
      <dgm:prSet/>
      <dgm:spPr/>
      <dgm:t>
        <a:bodyPr/>
        <a:lstStyle/>
        <a:p>
          <a:endParaRPr lang="pt-BR"/>
        </a:p>
      </dgm:t>
    </dgm:pt>
    <dgm:pt modelId="{34FEADF5-CA6E-40E4-99BD-9E3E5C5261A6}" type="sibTrans" cxnId="{3CF7648F-6564-490F-BEA4-6F9FB0C078C0}">
      <dgm:prSet/>
      <dgm:spPr/>
      <dgm:t>
        <a:bodyPr/>
        <a:lstStyle/>
        <a:p>
          <a:endParaRPr lang="pt-BR"/>
        </a:p>
      </dgm:t>
    </dgm:pt>
    <dgm:pt modelId="{B02B299F-B6ED-405E-929A-92BC396BDBC8}">
      <dgm:prSet phldrT="[Texto]"/>
      <dgm:spPr/>
      <dgm:t>
        <a:bodyPr/>
        <a:lstStyle/>
        <a:p>
          <a:r>
            <a:rPr lang="pt-BR" dirty="0" smtClean="0"/>
            <a:t>Divulgação da existência dos serviços e de como funcionam</a:t>
          </a:r>
          <a:endParaRPr lang="pt-BR" dirty="0"/>
        </a:p>
      </dgm:t>
    </dgm:pt>
    <dgm:pt modelId="{A73EDBD1-0D8B-499D-B06C-303A77086783}" type="parTrans" cxnId="{0ABC5029-8397-4F55-B64B-1D842353D3E3}">
      <dgm:prSet/>
      <dgm:spPr/>
      <dgm:t>
        <a:bodyPr/>
        <a:lstStyle/>
        <a:p>
          <a:endParaRPr lang="pt-BR"/>
        </a:p>
      </dgm:t>
    </dgm:pt>
    <dgm:pt modelId="{2102E58C-BBED-4E90-BDA1-3C3A94739DE4}" type="sibTrans" cxnId="{0ABC5029-8397-4F55-B64B-1D842353D3E3}">
      <dgm:prSet/>
      <dgm:spPr/>
      <dgm:t>
        <a:bodyPr/>
        <a:lstStyle/>
        <a:p>
          <a:endParaRPr lang="pt-BR"/>
        </a:p>
      </dgm:t>
    </dgm:pt>
    <dgm:pt modelId="{C7DED292-6296-4602-AD40-05780E81B610}" type="pres">
      <dgm:prSet presAssocID="{C7E75E11-2AF7-45B8-A536-C926E7F76D97}" presName="Name0" presStyleCnt="0">
        <dgm:presLayoutVars>
          <dgm:dir/>
          <dgm:animLvl val="lvl"/>
          <dgm:resizeHandles val="exact"/>
        </dgm:presLayoutVars>
      </dgm:prSet>
      <dgm:spPr/>
    </dgm:pt>
    <dgm:pt modelId="{DA93D532-D8D0-491D-82F0-7423294E6D90}" type="pres">
      <dgm:prSet presAssocID="{5711597B-BB1E-412C-BD43-01410A5C9661}" presName="linNode" presStyleCnt="0"/>
      <dgm:spPr/>
    </dgm:pt>
    <dgm:pt modelId="{BC193C09-A2B6-4E9E-A1D9-64BD081B03AA}" type="pres">
      <dgm:prSet presAssocID="{5711597B-BB1E-412C-BD43-01410A5C9661}" presName="parentText" presStyleLbl="node1" presStyleIdx="0" presStyleCnt="1" custScaleX="68522">
        <dgm:presLayoutVars>
          <dgm:chMax val="1"/>
          <dgm:bulletEnabled val="1"/>
        </dgm:presLayoutVars>
      </dgm:prSet>
      <dgm:spPr/>
    </dgm:pt>
    <dgm:pt modelId="{F9A5AC0F-B6F4-467F-A391-1D35CA4D8709}" type="pres">
      <dgm:prSet presAssocID="{5711597B-BB1E-412C-BD43-01410A5C9661}" presName="descendantText" presStyleLbl="alignAccFollowNode1" presStyleIdx="0" presStyleCnt="1" custScaleX="1150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F285C96-3042-4C5F-8F69-1A76BCEC3CBE}" type="presOf" srcId="{C7E75E11-2AF7-45B8-A536-C926E7F76D97}" destId="{C7DED292-6296-4602-AD40-05780E81B610}" srcOrd="0" destOrd="0" presId="urn:microsoft.com/office/officeart/2005/8/layout/vList5"/>
    <dgm:cxn modelId="{A99F0BE9-717C-478D-B757-E150EC61E5AE}" type="presOf" srcId="{5711597B-BB1E-412C-BD43-01410A5C9661}" destId="{BC193C09-A2B6-4E9E-A1D9-64BD081B03AA}" srcOrd="0" destOrd="0" presId="urn:microsoft.com/office/officeart/2005/8/layout/vList5"/>
    <dgm:cxn modelId="{3CF7648F-6564-490F-BEA4-6F9FB0C078C0}" srcId="{C7E75E11-2AF7-45B8-A536-C926E7F76D97}" destId="{5711597B-BB1E-412C-BD43-01410A5C9661}" srcOrd="0" destOrd="0" parTransId="{FCBAC5AA-68A0-4A1D-9F86-D280DD8F12D4}" sibTransId="{34FEADF5-CA6E-40E4-99BD-9E3E5C5261A6}"/>
    <dgm:cxn modelId="{AD6C9967-F0F6-4CFD-96B7-EF434D4F3352}" type="presOf" srcId="{B02B299F-B6ED-405E-929A-92BC396BDBC8}" destId="{F9A5AC0F-B6F4-467F-A391-1D35CA4D8709}" srcOrd="0" destOrd="0" presId="urn:microsoft.com/office/officeart/2005/8/layout/vList5"/>
    <dgm:cxn modelId="{0ABC5029-8397-4F55-B64B-1D842353D3E3}" srcId="{5711597B-BB1E-412C-BD43-01410A5C9661}" destId="{B02B299F-B6ED-405E-929A-92BC396BDBC8}" srcOrd="0" destOrd="0" parTransId="{A73EDBD1-0D8B-499D-B06C-303A77086783}" sibTransId="{2102E58C-BBED-4E90-BDA1-3C3A94739DE4}"/>
    <dgm:cxn modelId="{7C68BCE9-024D-4B95-8C5A-7D02C36C56CA}" type="presParOf" srcId="{C7DED292-6296-4602-AD40-05780E81B610}" destId="{DA93D532-D8D0-491D-82F0-7423294E6D90}" srcOrd="0" destOrd="0" presId="urn:microsoft.com/office/officeart/2005/8/layout/vList5"/>
    <dgm:cxn modelId="{BB277ED9-4AB4-44C8-9024-9ACC4D8512C0}" type="presParOf" srcId="{DA93D532-D8D0-491D-82F0-7423294E6D90}" destId="{BC193C09-A2B6-4E9E-A1D9-64BD081B03AA}" srcOrd="0" destOrd="0" presId="urn:microsoft.com/office/officeart/2005/8/layout/vList5"/>
    <dgm:cxn modelId="{6CF6E2E7-B68C-4DAC-8A9C-44AD7EF0292E}" type="presParOf" srcId="{DA93D532-D8D0-491D-82F0-7423294E6D90}" destId="{F9A5AC0F-B6F4-467F-A391-1D35CA4D87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01D4B64-0BF0-4430-A2F3-0DA8A4FF521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C60A63-E5DF-4999-ABD5-8CF77CC9CD90}">
      <dgm:prSet phldrT="[Texto]"/>
      <dgm:spPr/>
      <dgm:t>
        <a:bodyPr/>
        <a:lstStyle/>
        <a:p>
          <a:r>
            <a:rPr lang="pt-BR" dirty="0" smtClean="0"/>
            <a:t>Atendido</a:t>
          </a:r>
          <a:endParaRPr lang="pt-BR" dirty="0"/>
        </a:p>
      </dgm:t>
    </dgm:pt>
    <dgm:pt modelId="{F83DB6D9-6AB2-4EF0-BA5C-26C9DBFFA30A}" type="parTrans" cxnId="{53736095-02A2-41F0-92CE-485098651993}">
      <dgm:prSet/>
      <dgm:spPr/>
      <dgm:t>
        <a:bodyPr/>
        <a:lstStyle/>
        <a:p>
          <a:endParaRPr lang="pt-BR"/>
        </a:p>
      </dgm:t>
    </dgm:pt>
    <dgm:pt modelId="{209DCD21-A50E-4FEB-94FA-FDBE2D123DE5}" type="sibTrans" cxnId="{53736095-02A2-41F0-92CE-485098651993}">
      <dgm:prSet/>
      <dgm:spPr/>
      <dgm:t>
        <a:bodyPr/>
        <a:lstStyle/>
        <a:p>
          <a:endParaRPr lang="pt-BR"/>
        </a:p>
      </dgm:t>
    </dgm:pt>
    <dgm:pt modelId="{443DAA34-C16A-4520-A7F3-529BB9F8F6F9}">
      <dgm:prSet phldrT="[Texto]"/>
      <dgm:spPr/>
      <dgm:t>
        <a:bodyPr/>
        <a:lstStyle/>
        <a:p>
          <a:r>
            <a:rPr lang="pt-BR" dirty="0" smtClean="0"/>
            <a:t>Parceria forte com a Ouvidoria</a:t>
          </a:r>
          <a:endParaRPr lang="pt-BR" dirty="0"/>
        </a:p>
      </dgm:t>
    </dgm:pt>
    <dgm:pt modelId="{FE982637-E32B-45AA-9EF8-24A7EF13DF74}" type="parTrans" cxnId="{DACF84A3-DCED-486E-8582-79436EFC1E60}">
      <dgm:prSet/>
      <dgm:spPr/>
      <dgm:t>
        <a:bodyPr/>
        <a:lstStyle/>
        <a:p>
          <a:endParaRPr lang="pt-BR"/>
        </a:p>
      </dgm:t>
    </dgm:pt>
    <dgm:pt modelId="{27486359-14EB-4DCE-91FD-157CF08976B5}" type="sibTrans" cxnId="{DACF84A3-DCED-486E-8582-79436EFC1E60}">
      <dgm:prSet/>
      <dgm:spPr/>
      <dgm:t>
        <a:bodyPr/>
        <a:lstStyle/>
        <a:p>
          <a:endParaRPr lang="pt-BR"/>
        </a:p>
      </dgm:t>
    </dgm:pt>
    <dgm:pt modelId="{9D80DAAD-8022-4FB8-8BBF-7CAAA28D4CC1}">
      <dgm:prSet phldrT="[Texto]"/>
      <dgm:spPr/>
      <dgm:t>
        <a:bodyPr/>
        <a:lstStyle/>
        <a:p>
          <a:r>
            <a:rPr lang="pt-BR" dirty="0" smtClean="0"/>
            <a:t>Pode Melhorar</a:t>
          </a:r>
          <a:endParaRPr lang="pt-BR" dirty="0"/>
        </a:p>
      </dgm:t>
    </dgm:pt>
    <dgm:pt modelId="{D894B288-EC99-4812-B5E8-870E33689834}" type="parTrans" cxnId="{4F5513A5-2B00-4149-B27A-EA6AC4783B36}">
      <dgm:prSet/>
      <dgm:spPr/>
      <dgm:t>
        <a:bodyPr/>
        <a:lstStyle/>
        <a:p>
          <a:endParaRPr lang="pt-BR"/>
        </a:p>
      </dgm:t>
    </dgm:pt>
    <dgm:pt modelId="{37419FB9-12E8-4280-AAAA-981B71F0D47F}" type="sibTrans" cxnId="{4F5513A5-2B00-4149-B27A-EA6AC4783B36}">
      <dgm:prSet/>
      <dgm:spPr/>
      <dgm:t>
        <a:bodyPr/>
        <a:lstStyle/>
        <a:p>
          <a:endParaRPr lang="pt-BR"/>
        </a:p>
      </dgm:t>
    </dgm:pt>
    <dgm:pt modelId="{24C13F02-27DC-46EB-A40D-7E8622716B69}">
      <dgm:prSet phldrT="[Texto]"/>
      <dgm:spPr/>
      <dgm:t>
        <a:bodyPr/>
        <a:lstStyle/>
        <a:p>
          <a:r>
            <a:rPr lang="pt-BR" dirty="0" smtClean="0"/>
            <a:t>Integração entre os serviços do Portal</a:t>
          </a:r>
          <a:endParaRPr lang="pt-BR" dirty="0"/>
        </a:p>
      </dgm:t>
    </dgm:pt>
    <dgm:pt modelId="{2B113079-9517-40E3-8D4C-523B80FCFBDC}" type="parTrans" cxnId="{36C8CD2F-55BD-4B75-BDF4-F0D5AE4D6D1C}">
      <dgm:prSet/>
      <dgm:spPr/>
      <dgm:t>
        <a:bodyPr/>
        <a:lstStyle/>
        <a:p>
          <a:endParaRPr lang="pt-BR"/>
        </a:p>
      </dgm:t>
    </dgm:pt>
    <dgm:pt modelId="{D870ADBA-1DE9-4731-B043-F49377846B5C}" type="sibTrans" cxnId="{36C8CD2F-55BD-4B75-BDF4-F0D5AE4D6D1C}">
      <dgm:prSet/>
      <dgm:spPr/>
      <dgm:t>
        <a:bodyPr/>
        <a:lstStyle/>
        <a:p>
          <a:endParaRPr lang="pt-BR"/>
        </a:p>
      </dgm:t>
    </dgm:pt>
    <dgm:pt modelId="{3AB64D68-3CBC-48A3-B73A-50367F678611}">
      <dgm:prSet phldrT="[Texto]"/>
      <dgm:spPr/>
      <dgm:t>
        <a:bodyPr/>
        <a:lstStyle/>
        <a:p>
          <a:r>
            <a:rPr lang="pt-BR" dirty="0" smtClean="0"/>
            <a:t>Cadastro único de usuários para o SF</a:t>
          </a:r>
          <a:endParaRPr lang="pt-BR" dirty="0"/>
        </a:p>
      </dgm:t>
    </dgm:pt>
    <dgm:pt modelId="{176CAD8D-47BD-4756-8B69-535BF1860388}" type="parTrans" cxnId="{3626832A-CEE9-47A5-874C-82F9C37C78E8}">
      <dgm:prSet/>
      <dgm:spPr/>
      <dgm:t>
        <a:bodyPr/>
        <a:lstStyle/>
        <a:p>
          <a:endParaRPr lang="pt-BR"/>
        </a:p>
      </dgm:t>
    </dgm:pt>
    <dgm:pt modelId="{A800A04B-A700-477F-BD8B-B5445CDA794C}" type="sibTrans" cxnId="{3626832A-CEE9-47A5-874C-82F9C37C78E8}">
      <dgm:prSet/>
      <dgm:spPr/>
      <dgm:t>
        <a:bodyPr/>
        <a:lstStyle/>
        <a:p>
          <a:endParaRPr lang="pt-BR"/>
        </a:p>
      </dgm:t>
    </dgm:pt>
    <dgm:pt modelId="{FF2177F5-BDBF-44C8-BBCA-B856128883CC}">
      <dgm:prSet phldrT="[Texto]"/>
      <dgm:spPr/>
      <dgm:t>
        <a:bodyPr/>
        <a:lstStyle/>
        <a:p>
          <a:r>
            <a:rPr lang="pt-BR" dirty="0" smtClean="0"/>
            <a:t>Integração com outros sistemas legislativos</a:t>
          </a:r>
          <a:endParaRPr lang="pt-BR" dirty="0"/>
        </a:p>
      </dgm:t>
    </dgm:pt>
    <dgm:pt modelId="{00BBC2D9-CDC8-41E0-8F96-8B0B27FC8D9D}" type="parTrans" cxnId="{3F4807EF-1DB6-4EE0-93EE-844E08BF8CBF}">
      <dgm:prSet/>
      <dgm:spPr/>
      <dgm:t>
        <a:bodyPr/>
        <a:lstStyle/>
        <a:p>
          <a:endParaRPr lang="pt-BR"/>
        </a:p>
      </dgm:t>
    </dgm:pt>
    <dgm:pt modelId="{5435D3EB-B447-43C9-8657-69C786E53B56}" type="sibTrans" cxnId="{3F4807EF-1DB6-4EE0-93EE-844E08BF8CBF}">
      <dgm:prSet/>
      <dgm:spPr/>
      <dgm:t>
        <a:bodyPr/>
        <a:lstStyle/>
        <a:p>
          <a:endParaRPr lang="pt-BR"/>
        </a:p>
      </dgm:t>
    </dgm:pt>
    <dgm:pt modelId="{E2C8CCE2-8952-4DBC-AE5D-D69B66F330A8}">
      <dgm:prSet phldrT="[Texto]"/>
      <dgm:spPr/>
      <dgm:t>
        <a:bodyPr/>
        <a:lstStyle/>
        <a:p>
          <a:r>
            <a:rPr lang="pt-BR" dirty="0" smtClean="0"/>
            <a:t>Personalização</a:t>
          </a:r>
          <a:endParaRPr lang="pt-BR" dirty="0"/>
        </a:p>
      </dgm:t>
    </dgm:pt>
    <dgm:pt modelId="{684E143C-5611-4F37-8514-C9BCE7CB1135}" type="parTrans" cxnId="{034B9AD1-6177-4AC3-8D01-AAA0E31DD202}">
      <dgm:prSet/>
      <dgm:spPr/>
      <dgm:t>
        <a:bodyPr/>
        <a:lstStyle/>
        <a:p>
          <a:endParaRPr lang="pt-BR"/>
        </a:p>
      </dgm:t>
    </dgm:pt>
    <dgm:pt modelId="{0DE760B2-5BF9-4469-917C-7BFA60E6F799}" type="sibTrans" cxnId="{034B9AD1-6177-4AC3-8D01-AAA0E31DD202}">
      <dgm:prSet/>
      <dgm:spPr/>
      <dgm:t>
        <a:bodyPr/>
        <a:lstStyle/>
        <a:p>
          <a:endParaRPr lang="pt-BR"/>
        </a:p>
      </dgm:t>
    </dgm:pt>
    <dgm:pt modelId="{93AA9DA2-0149-4747-8487-3FE85F8B7CDA}" type="pres">
      <dgm:prSet presAssocID="{B01D4B64-0BF0-4430-A2F3-0DA8A4FF521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0DACF9DB-6C67-452F-882E-B648D5D522B1}" type="pres">
      <dgm:prSet presAssocID="{B01D4B64-0BF0-4430-A2F3-0DA8A4FF5210}" presName="dummyMaxCanvas" presStyleCnt="0"/>
      <dgm:spPr/>
    </dgm:pt>
    <dgm:pt modelId="{1FA86B11-739C-44D7-B79F-2B332088541E}" type="pres">
      <dgm:prSet presAssocID="{B01D4B64-0BF0-4430-A2F3-0DA8A4FF5210}" presName="parentComposite" presStyleCnt="0"/>
      <dgm:spPr/>
    </dgm:pt>
    <dgm:pt modelId="{488DB8F1-25AD-4489-A1C6-D04C46A372D4}" type="pres">
      <dgm:prSet presAssocID="{B01D4B64-0BF0-4430-A2F3-0DA8A4FF521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2D8ADC1-B02D-4BCE-9D96-AF7FEF5555DF}" type="pres">
      <dgm:prSet presAssocID="{B01D4B64-0BF0-4430-A2F3-0DA8A4FF521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BDE07474-3107-4F47-846B-04DD6F6EBB53}" type="pres">
      <dgm:prSet presAssocID="{B01D4B64-0BF0-4430-A2F3-0DA8A4FF5210}" presName="childrenComposite" presStyleCnt="0"/>
      <dgm:spPr/>
    </dgm:pt>
    <dgm:pt modelId="{5C558FA4-38F1-42F5-951A-B10B354C8921}" type="pres">
      <dgm:prSet presAssocID="{B01D4B64-0BF0-4430-A2F3-0DA8A4FF5210}" presName="dummyMaxCanvas_ChildArea" presStyleCnt="0"/>
      <dgm:spPr/>
    </dgm:pt>
    <dgm:pt modelId="{853B9635-A4CF-41D7-9E6B-66C96363D6FB}" type="pres">
      <dgm:prSet presAssocID="{B01D4B64-0BF0-4430-A2F3-0DA8A4FF5210}" presName="fulcrum" presStyleLbl="alignAccFollowNode1" presStyleIdx="2" presStyleCnt="4"/>
      <dgm:spPr/>
    </dgm:pt>
    <dgm:pt modelId="{2045BDF3-80D7-404C-9C6E-7CDAF20BFA10}" type="pres">
      <dgm:prSet presAssocID="{B01D4B64-0BF0-4430-A2F3-0DA8A4FF5210}" presName="balance_14" presStyleLbl="alignAccFollowNode1" presStyleIdx="3" presStyleCnt="4">
        <dgm:presLayoutVars>
          <dgm:bulletEnabled val="1"/>
        </dgm:presLayoutVars>
      </dgm:prSet>
      <dgm:spPr/>
    </dgm:pt>
    <dgm:pt modelId="{A6816408-8A3A-4959-B7D5-95FE1EDEE86B}" type="pres">
      <dgm:prSet presAssocID="{B01D4B64-0BF0-4430-A2F3-0DA8A4FF5210}" presName="right_14_1" presStyleLbl="node1" presStyleIdx="0" presStyleCnt="5">
        <dgm:presLayoutVars>
          <dgm:bulletEnabled val="1"/>
        </dgm:presLayoutVars>
      </dgm:prSet>
      <dgm:spPr/>
    </dgm:pt>
    <dgm:pt modelId="{5931150C-CB26-4FCD-929E-2DF0E1E8EC28}" type="pres">
      <dgm:prSet presAssocID="{B01D4B64-0BF0-4430-A2F3-0DA8A4FF5210}" presName="right_14_2" presStyleLbl="node1" presStyleIdx="1" presStyleCnt="5">
        <dgm:presLayoutVars>
          <dgm:bulletEnabled val="1"/>
        </dgm:presLayoutVars>
      </dgm:prSet>
      <dgm:spPr/>
    </dgm:pt>
    <dgm:pt modelId="{D398D755-5EF3-4E07-AC63-B63E6144A084}" type="pres">
      <dgm:prSet presAssocID="{B01D4B64-0BF0-4430-A2F3-0DA8A4FF5210}" presName="right_14_3" presStyleLbl="node1" presStyleIdx="2" presStyleCnt="5">
        <dgm:presLayoutVars>
          <dgm:bulletEnabled val="1"/>
        </dgm:presLayoutVars>
      </dgm:prSet>
      <dgm:spPr/>
    </dgm:pt>
    <dgm:pt modelId="{BEA6A720-9376-42E4-9D10-ED44B7472182}" type="pres">
      <dgm:prSet presAssocID="{B01D4B64-0BF0-4430-A2F3-0DA8A4FF5210}" presName="right_14_4" presStyleLbl="node1" presStyleIdx="3" presStyleCnt="5">
        <dgm:presLayoutVars>
          <dgm:bulletEnabled val="1"/>
        </dgm:presLayoutVars>
      </dgm:prSet>
      <dgm:spPr/>
    </dgm:pt>
    <dgm:pt modelId="{13A35D4A-543E-4958-925C-89D07F9C1117}" type="pres">
      <dgm:prSet presAssocID="{B01D4B64-0BF0-4430-A2F3-0DA8A4FF5210}" presName="left_14_1" presStyleLbl="node1" presStyleIdx="4" presStyleCnt="5">
        <dgm:presLayoutVars>
          <dgm:bulletEnabled val="1"/>
        </dgm:presLayoutVars>
      </dgm:prSet>
      <dgm:spPr/>
    </dgm:pt>
  </dgm:ptLst>
  <dgm:cxnLst>
    <dgm:cxn modelId="{4BBFDEEC-5ADA-4230-BE75-21B4585A5255}" type="presOf" srcId="{FF2177F5-BDBF-44C8-BBCA-B856128883CC}" destId="{D398D755-5EF3-4E07-AC63-B63E6144A084}" srcOrd="0" destOrd="0" presId="urn:microsoft.com/office/officeart/2005/8/layout/balance1"/>
    <dgm:cxn modelId="{034B9AD1-6177-4AC3-8D01-AAA0E31DD202}" srcId="{9D80DAAD-8022-4FB8-8BBF-7CAAA28D4CC1}" destId="{E2C8CCE2-8952-4DBC-AE5D-D69B66F330A8}" srcOrd="3" destOrd="0" parTransId="{684E143C-5611-4F37-8514-C9BCE7CB1135}" sibTransId="{0DE760B2-5BF9-4469-917C-7BFA60E6F799}"/>
    <dgm:cxn modelId="{4F5513A5-2B00-4149-B27A-EA6AC4783B36}" srcId="{B01D4B64-0BF0-4430-A2F3-0DA8A4FF5210}" destId="{9D80DAAD-8022-4FB8-8BBF-7CAAA28D4CC1}" srcOrd="1" destOrd="0" parTransId="{D894B288-EC99-4812-B5E8-870E33689834}" sibTransId="{37419FB9-12E8-4280-AAAA-981B71F0D47F}"/>
    <dgm:cxn modelId="{258528C6-B21A-4972-AA26-A9FBE9C2E105}" type="presOf" srcId="{24C13F02-27DC-46EB-A40D-7E8622716B69}" destId="{A6816408-8A3A-4959-B7D5-95FE1EDEE86B}" srcOrd="0" destOrd="0" presId="urn:microsoft.com/office/officeart/2005/8/layout/balance1"/>
    <dgm:cxn modelId="{F8BF8C4A-3A22-4465-BE89-4B69A4AF57CB}" type="presOf" srcId="{3AB64D68-3CBC-48A3-B73A-50367F678611}" destId="{5931150C-CB26-4FCD-929E-2DF0E1E8EC28}" srcOrd="0" destOrd="0" presId="urn:microsoft.com/office/officeart/2005/8/layout/balance1"/>
    <dgm:cxn modelId="{5B193246-D144-4352-A285-C8A49DA32FBE}" type="presOf" srcId="{443DAA34-C16A-4520-A7F3-529BB9F8F6F9}" destId="{13A35D4A-543E-4958-925C-89D07F9C1117}" srcOrd="0" destOrd="0" presId="urn:microsoft.com/office/officeart/2005/8/layout/balance1"/>
    <dgm:cxn modelId="{681E6AD4-2F2F-4774-A84A-0F85CB67A75C}" type="presOf" srcId="{E2C8CCE2-8952-4DBC-AE5D-D69B66F330A8}" destId="{BEA6A720-9376-42E4-9D10-ED44B7472182}" srcOrd="0" destOrd="0" presId="urn:microsoft.com/office/officeart/2005/8/layout/balance1"/>
    <dgm:cxn modelId="{DACF84A3-DCED-486E-8582-79436EFC1E60}" srcId="{24C60A63-E5DF-4999-ABD5-8CF77CC9CD90}" destId="{443DAA34-C16A-4520-A7F3-529BB9F8F6F9}" srcOrd="0" destOrd="0" parTransId="{FE982637-E32B-45AA-9EF8-24A7EF13DF74}" sibTransId="{27486359-14EB-4DCE-91FD-157CF08976B5}"/>
    <dgm:cxn modelId="{61B712DE-BB20-4A53-A315-C4288F975FC7}" type="presOf" srcId="{B01D4B64-0BF0-4430-A2F3-0DA8A4FF5210}" destId="{93AA9DA2-0149-4747-8487-3FE85F8B7CDA}" srcOrd="0" destOrd="0" presId="urn:microsoft.com/office/officeart/2005/8/layout/balance1"/>
    <dgm:cxn modelId="{53736095-02A2-41F0-92CE-485098651993}" srcId="{B01D4B64-0BF0-4430-A2F3-0DA8A4FF5210}" destId="{24C60A63-E5DF-4999-ABD5-8CF77CC9CD90}" srcOrd="0" destOrd="0" parTransId="{F83DB6D9-6AB2-4EF0-BA5C-26C9DBFFA30A}" sibTransId="{209DCD21-A50E-4FEB-94FA-FDBE2D123DE5}"/>
    <dgm:cxn modelId="{874CA263-166F-4B2F-918F-C527D78A0113}" type="presOf" srcId="{9D80DAAD-8022-4FB8-8BBF-7CAAA28D4CC1}" destId="{72D8ADC1-B02D-4BCE-9D96-AF7FEF5555DF}" srcOrd="0" destOrd="0" presId="urn:microsoft.com/office/officeart/2005/8/layout/balance1"/>
    <dgm:cxn modelId="{3F4807EF-1DB6-4EE0-93EE-844E08BF8CBF}" srcId="{9D80DAAD-8022-4FB8-8BBF-7CAAA28D4CC1}" destId="{FF2177F5-BDBF-44C8-BBCA-B856128883CC}" srcOrd="2" destOrd="0" parTransId="{00BBC2D9-CDC8-41E0-8F96-8B0B27FC8D9D}" sibTransId="{5435D3EB-B447-43C9-8657-69C786E53B56}"/>
    <dgm:cxn modelId="{3626832A-CEE9-47A5-874C-82F9C37C78E8}" srcId="{9D80DAAD-8022-4FB8-8BBF-7CAAA28D4CC1}" destId="{3AB64D68-3CBC-48A3-B73A-50367F678611}" srcOrd="1" destOrd="0" parTransId="{176CAD8D-47BD-4756-8B69-535BF1860388}" sibTransId="{A800A04B-A700-477F-BD8B-B5445CDA794C}"/>
    <dgm:cxn modelId="{2A384D3A-DE86-4407-968F-A806991B4B2F}" type="presOf" srcId="{24C60A63-E5DF-4999-ABD5-8CF77CC9CD90}" destId="{488DB8F1-25AD-4489-A1C6-D04C46A372D4}" srcOrd="0" destOrd="0" presId="urn:microsoft.com/office/officeart/2005/8/layout/balance1"/>
    <dgm:cxn modelId="{36C8CD2F-55BD-4B75-BDF4-F0D5AE4D6D1C}" srcId="{9D80DAAD-8022-4FB8-8BBF-7CAAA28D4CC1}" destId="{24C13F02-27DC-46EB-A40D-7E8622716B69}" srcOrd="0" destOrd="0" parTransId="{2B113079-9517-40E3-8D4C-523B80FCFBDC}" sibTransId="{D870ADBA-1DE9-4731-B043-F49377846B5C}"/>
    <dgm:cxn modelId="{D9B02AA6-B9C8-48C4-BC69-DDE34C2FD3A4}" type="presParOf" srcId="{93AA9DA2-0149-4747-8487-3FE85F8B7CDA}" destId="{0DACF9DB-6C67-452F-882E-B648D5D522B1}" srcOrd="0" destOrd="0" presId="urn:microsoft.com/office/officeart/2005/8/layout/balance1"/>
    <dgm:cxn modelId="{251798F0-2538-45FA-9452-16EC40DCBF65}" type="presParOf" srcId="{93AA9DA2-0149-4747-8487-3FE85F8B7CDA}" destId="{1FA86B11-739C-44D7-B79F-2B332088541E}" srcOrd="1" destOrd="0" presId="urn:microsoft.com/office/officeart/2005/8/layout/balance1"/>
    <dgm:cxn modelId="{403427CF-0DDB-4A90-9957-9DE0C3D69F5F}" type="presParOf" srcId="{1FA86B11-739C-44D7-B79F-2B332088541E}" destId="{488DB8F1-25AD-4489-A1C6-D04C46A372D4}" srcOrd="0" destOrd="0" presId="urn:microsoft.com/office/officeart/2005/8/layout/balance1"/>
    <dgm:cxn modelId="{90E61B61-5990-4E61-A5EA-EBA056066395}" type="presParOf" srcId="{1FA86B11-739C-44D7-B79F-2B332088541E}" destId="{72D8ADC1-B02D-4BCE-9D96-AF7FEF5555DF}" srcOrd="1" destOrd="0" presId="urn:microsoft.com/office/officeart/2005/8/layout/balance1"/>
    <dgm:cxn modelId="{E2F07AF0-701C-48B7-9A9B-AD589A3D2C01}" type="presParOf" srcId="{93AA9DA2-0149-4747-8487-3FE85F8B7CDA}" destId="{BDE07474-3107-4F47-846B-04DD6F6EBB53}" srcOrd="2" destOrd="0" presId="urn:microsoft.com/office/officeart/2005/8/layout/balance1"/>
    <dgm:cxn modelId="{DA52CEDF-C771-4A7E-9106-BD15DE5D0705}" type="presParOf" srcId="{BDE07474-3107-4F47-846B-04DD6F6EBB53}" destId="{5C558FA4-38F1-42F5-951A-B10B354C8921}" srcOrd="0" destOrd="0" presId="urn:microsoft.com/office/officeart/2005/8/layout/balance1"/>
    <dgm:cxn modelId="{A32B75A4-9C0E-40C2-A373-4FAACF2DD4C4}" type="presParOf" srcId="{BDE07474-3107-4F47-846B-04DD6F6EBB53}" destId="{853B9635-A4CF-41D7-9E6B-66C96363D6FB}" srcOrd="1" destOrd="0" presId="urn:microsoft.com/office/officeart/2005/8/layout/balance1"/>
    <dgm:cxn modelId="{EDF1FB75-C31A-452D-B762-406D3291BCF1}" type="presParOf" srcId="{BDE07474-3107-4F47-846B-04DD6F6EBB53}" destId="{2045BDF3-80D7-404C-9C6E-7CDAF20BFA10}" srcOrd="2" destOrd="0" presId="urn:microsoft.com/office/officeart/2005/8/layout/balance1"/>
    <dgm:cxn modelId="{67C9DA88-CC9C-44AA-A3FE-71DE93B64C8C}" type="presParOf" srcId="{BDE07474-3107-4F47-846B-04DD6F6EBB53}" destId="{A6816408-8A3A-4959-B7D5-95FE1EDEE86B}" srcOrd="3" destOrd="0" presId="urn:microsoft.com/office/officeart/2005/8/layout/balance1"/>
    <dgm:cxn modelId="{4706F7DC-5278-4166-A242-02EC6C2A62A8}" type="presParOf" srcId="{BDE07474-3107-4F47-846B-04DD6F6EBB53}" destId="{5931150C-CB26-4FCD-929E-2DF0E1E8EC28}" srcOrd="4" destOrd="0" presId="urn:microsoft.com/office/officeart/2005/8/layout/balance1"/>
    <dgm:cxn modelId="{FD02DA5F-04AC-4283-9A3F-5EA7B9D82754}" type="presParOf" srcId="{BDE07474-3107-4F47-846B-04DD6F6EBB53}" destId="{D398D755-5EF3-4E07-AC63-B63E6144A084}" srcOrd="5" destOrd="0" presId="urn:microsoft.com/office/officeart/2005/8/layout/balance1"/>
    <dgm:cxn modelId="{2A1EF31F-15DB-4C56-AB21-8F83B176DC5B}" type="presParOf" srcId="{BDE07474-3107-4F47-846B-04DD6F6EBB53}" destId="{BEA6A720-9376-42E4-9D10-ED44B7472182}" srcOrd="6" destOrd="0" presId="urn:microsoft.com/office/officeart/2005/8/layout/balance1"/>
    <dgm:cxn modelId="{692DE5F8-13AD-4DCB-A420-7B0169DC48DE}" type="presParOf" srcId="{BDE07474-3107-4F47-846B-04DD6F6EBB53}" destId="{13A35D4A-543E-4958-925C-89D07F9C1117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7E75E11-2AF7-45B8-A536-C926E7F76D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711597B-BB1E-412C-BD43-01410A5C9661}">
      <dgm:prSet phldrT="[Texto]"/>
      <dgm:spPr/>
      <dgm:t>
        <a:bodyPr/>
        <a:lstStyle/>
        <a:p>
          <a:r>
            <a:rPr lang="pt-BR" dirty="0" smtClean="0"/>
            <a:t>Organização</a:t>
          </a:r>
          <a:endParaRPr lang="pt-BR" dirty="0"/>
        </a:p>
      </dgm:t>
    </dgm:pt>
    <dgm:pt modelId="{FCBAC5AA-68A0-4A1D-9F86-D280DD8F12D4}" type="parTrans" cxnId="{3CF7648F-6564-490F-BEA4-6F9FB0C078C0}">
      <dgm:prSet/>
      <dgm:spPr/>
      <dgm:t>
        <a:bodyPr/>
        <a:lstStyle/>
        <a:p>
          <a:endParaRPr lang="pt-BR"/>
        </a:p>
      </dgm:t>
    </dgm:pt>
    <dgm:pt modelId="{34FEADF5-CA6E-40E4-99BD-9E3E5C5261A6}" type="sibTrans" cxnId="{3CF7648F-6564-490F-BEA4-6F9FB0C078C0}">
      <dgm:prSet/>
      <dgm:spPr/>
      <dgm:t>
        <a:bodyPr/>
        <a:lstStyle/>
        <a:p>
          <a:endParaRPr lang="pt-BR"/>
        </a:p>
      </dgm:t>
    </dgm:pt>
    <dgm:pt modelId="{B02B299F-B6ED-405E-929A-92BC396BDBC8}">
      <dgm:prSet phldrT="[Texto]"/>
      <dgm:spPr/>
      <dgm:t>
        <a:bodyPr/>
        <a:lstStyle/>
        <a:p>
          <a:r>
            <a:rPr lang="pt-BR" dirty="0" smtClean="0"/>
            <a:t>Grau de integração e personalização dos serviços</a:t>
          </a:r>
          <a:endParaRPr lang="pt-BR" dirty="0"/>
        </a:p>
      </dgm:t>
    </dgm:pt>
    <dgm:pt modelId="{A73EDBD1-0D8B-499D-B06C-303A77086783}" type="parTrans" cxnId="{0ABC5029-8397-4F55-B64B-1D842353D3E3}">
      <dgm:prSet/>
      <dgm:spPr/>
      <dgm:t>
        <a:bodyPr/>
        <a:lstStyle/>
        <a:p>
          <a:endParaRPr lang="pt-BR"/>
        </a:p>
      </dgm:t>
    </dgm:pt>
    <dgm:pt modelId="{2102E58C-BBED-4E90-BDA1-3C3A94739DE4}" type="sibTrans" cxnId="{0ABC5029-8397-4F55-B64B-1D842353D3E3}">
      <dgm:prSet/>
      <dgm:spPr/>
      <dgm:t>
        <a:bodyPr/>
        <a:lstStyle/>
        <a:p>
          <a:endParaRPr lang="pt-BR"/>
        </a:p>
      </dgm:t>
    </dgm:pt>
    <dgm:pt modelId="{AF0E5F70-A2E4-4D63-9749-50E9FAF05EFE}">
      <dgm:prSet phldrT="[Texto]"/>
      <dgm:spPr/>
      <dgm:t>
        <a:bodyPr/>
        <a:lstStyle/>
        <a:p>
          <a:r>
            <a:rPr lang="pt-BR" dirty="0" smtClean="0"/>
            <a:t>Interoperabilidade entre as soluções</a:t>
          </a:r>
          <a:endParaRPr lang="pt-BR" dirty="0"/>
        </a:p>
      </dgm:t>
    </dgm:pt>
    <dgm:pt modelId="{7F931002-6F44-459A-871D-E15D95F6D181}" type="parTrans" cxnId="{BBE3DE51-A07D-457A-9AFE-7513BA960FFD}">
      <dgm:prSet/>
      <dgm:spPr/>
      <dgm:t>
        <a:bodyPr/>
        <a:lstStyle/>
        <a:p>
          <a:endParaRPr lang="pt-BR"/>
        </a:p>
      </dgm:t>
    </dgm:pt>
    <dgm:pt modelId="{638EF8FC-0D30-439C-B7BA-66BE8379341B}" type="sibTrans" cxnId="{BBE3DE51-A07D-457A-9AFE-7513BA960FFD}">
      <dgm:prSet/>
      <dgm:spPr/>
      <dgm:t>
        <a:bodyPr/>
        <a:lstStyle/>
        <a:p>
          <a:endParaRPr lang="pt-BR"/>
        </a:p>
      </dgm:t>
    </dgm:pt>
    <dgm:pt modelId="{EE2C31C6-0C51-40B2-99FD-41503773F9BB}">
      <dgm:prSet phldrT="[Texto]"/>
      <dgm:spPr/>
      <dgm:t>
        <a:bodyPr/>
        <a:lstStyle/>
        <a:p>
          <a:r>
            <a:rPr lang="pt-BR" dirty="0" smtClean="0"/>
            <a:t>Padronização</a:t>
          </a:r>
          <a:endParaRPr lang="pt-BR" dirty="0"/>
        </a:p>
      </dgm:t>
    </dgm:pt>
    <dgm:pt modelId="{C2C7B232-E661-4F87-8B0E-338BFCC0409F}" type="parTrans" cxnId="{4C5E9073-2AB7-46FC-8D1F-E119A26FAC18}">
      <dgm:prSet/>
      <dgm:spPr/>
      <dgm:t>
        <a:bodyPr/>
        <a:lstStyle/>
        <a:p>
          <a:endParaRPr lang="pt-BR"/>
        </a:p>
      </dgm:t>
    </dgm:pt>
    <dgm:pt modelId="{40898601-6745-4EA7-86F7-4E8C0EEB3646}" type="sibTrans" cxnId="{4C5E9073-2AB7-46FC-8D1F-E119A26FAC18}">
      <dgm:prSet/>
      <dgm:spPr/>
      <dgm:t>
        <a:bodyPr/>
        <a:lstStyle/>
        <a:p>
          <a:endParaRPr lang="pt-BR"/>
        </a:p>
      </dgm:t>
    </dgm:pt>
    <dgm:pt modelId="{C7DED292-6296-4602-AD40-05780E81B610}" type="pres">
      <dgm:prSet presAssocID="{C7E75E11-2AF7-45B8-A536-C926E7F76D97}" presName="Name0" presStyleCnt="0">
        <dgm:presLayoutVars>
          <dgm:dir/>
          <dgm:animLvl val="lvl"/>
          <dgm:resizeHandles val="exact"/>
        </dgm:presLayoutVars>
      </dgm:prSet>
      <dgm:spPr/>
    </dgm:pt>
    <dgm:pt modelId="{DA93D532-D8D0-491D-82F0-7423294E6D90}" type="pres">
      <dgm:prSet presAssocID="{5711597B-BB1E-412C-BD43-01410A5C9661}" presName="linNode" presStyleCnt="0"/>
      <dgm:spPr/>
    </dgm:pt>
    <dgm:pt modelId="{BC193C09-A2B6-4E9E-A1D9-64BD081B03AA}" type="pres">
      <dgm:prSet presAssocID="{5711597B-BB1E-412C-BD43-01410A5C9661}" presName="parentText" presStyleLbl="node1" presStyleIdx="0" presStyleCnt="1" custScaleX="68522">
        <dgm:presLayoutVars>
          <dgm:chMax val="1"/>
          <dgm:bulletEnabled val="1"/>
        </dgm:presLayoutVars>
      </dgm:prSet>
      <dgm:spPr/>
    </dgm:pt>
    <dgm:pt modelId="{F9A5AC0F-B6F4-467F-A391-1D35CA4D8709}" type="pres">
      <dgm:prSet presAssocID="{5711597B-BB1E-412C-BD43-01410A5C9661}" presName="descendantText" presStyleLbl="alignAccFollowNode1" presStyleIdx="0" presStyleCnt="1" custScaleX="1150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BE3DE51-A07D-457A-9AFE-7513BA960FFD}" srcId="{5711597B-BB1E-412C-BD43-01410A5C9661}" destId="{AF0E5F70-A2E4-4D63-9749-50E9FAF05EFE}" srcOrd="1" destOrd="0" parTransId="{7F931002-6F44-459A-871D-E15D95F6D181}" sibTransId="{638EF8FC-0D30-439C-B7BA-66BE8379341B}"/>
    <dgm:cxn modelId="{92F40BFF-17DE-47E4-8B80-D27D5F01E487}" type="presOf" srcId="{AF0E5F70-A2E4-4D63-9749-50E9FAF05EFE}" destId="{F9A5AC0F-B6F4-467F-A391-1D35CA4D8709}" srcOrd="0" destOrd="1" presId="urn:microsoft.com/office/officeart/2005/8/layout/vList5"/>
    <dgm:cxn modelId="{CEE269E3-9994-442D-A090-C46F6BBFC256}" type="presOf" srcId="{C7E75E11-2AF7-45B8-A536-C926E7F76D97}" destId="{C7DED292-6296-4602-AD40-05780E81B610}" srcOrd="0" destOrd="0" presId="urn:microsoft.com/office/officeart/2005/8/layout/vList5"/>
    <dgm:cxn modelId="{4C5E9073-2AB7-46FC-8D1F-E119A26FAC18}" srcId="{5711597B-BB1E-412C-BD43-01410A5C9661}" destId="{EE2C31C6-0C51-40B2-99FD-41503773F9BB}" srcOrd="2" destOrd="0" parTransId="{C2C7B232-E661-4F87-8B0E-338BFCC0409F}" sibTransId="{40898601-6745-4EA7-86F7-4E8C0EEB3646}"/>
    <dgm:cxn modelId="{3CF7648F-6564-490F-BEA4-6F9FB0C078C0}" srcId="{C7E75E11-2AF7-45B8-A536-C926E7F76D97}" destId="{5711597B-BB1E-412C-BD43-01410A5C9661}" srcOrd="0" destOrd="0" parTransId="{FCBAC5AA-68A0-4A1D-9F86-D280DD8F12D4}" sibTransId="{34FEADF5-CA6E-40E4-99BD-9E3E5C5261A6}"/>
    <dgm:cxn modelId="{38AF8F62-E918-461D-ABEF-DB98B110C8A2}" type="presOf" srcId="{B02B299F-B6ED-405E-929A-92BC396BDBC8}" destId="{F9A5AC0F-B6F4-467F-A391-1D35CA4D8709}" srcOrd="0" destOrd="0" presId="urn:microsoft.com/office/officeart/2005/8/layout/vList5"/>
    <dgm:cxn modelId="{AABC9AF3-B352-4A30-AB95-93C10B275636}" type="presOf" srcId="{5711597B-BB1E-412C-BD43-01410A5C9661}" destId="{BC193C09-A2B6-4E9E-A1D9-64BD081B03AA}" srcOrd="0" destOrd="0" presId="urn:microsoft.com/office/officeart/2005/8/layout/vList5"/>
    <dgm:cxn modelId="{0ABC5029-8397-4F55-B64B-1D842353D3E3}" srcId="{5711597B-BB1E-412C-BD43-01410A5C9661}" destId="{B02B299F-B6ED-405E-929A-92BC396BDBC8}" srcOrd="0" destOrd="0" parTransId="{A73EDBD1-0D8B-499D-B06C-303A77086783}" sibTransId="{2102E58C-BBED-4E90-BDA1-3C3A94739DE4}"/>
    <dgm:cxn modelId="{DF309ADB-EE6E-48F6-84FD-1B78A92E75E6}" type="presOf" srcId="{EE2C31C6-0C51-40B2-99FD-41503773F9BB}" destId="{F9A5AC0F-B6F4-467F-A391-1D35CA4D8709}" srcOrd="0" destOrd="2" presId="urn:microsoft.com/office/officeart/2005/8/layout/vList5"/>
    <dgm:cxn modelId="{F0143BC6-19D8-46DF-9A89-B151D6EA95FE}" type="presParOf" srcId="{C7DED292-6296-4602-AD40-05780E81B610}" destId="{DA93D532-D8D0-491D-82F0-7423294E6D90}" srcOrd="0" destOrd="0" presId="urn:microsoft.com/office/officeart/2005/8/layout/vList5"/>
    <dgm:cxn modelId="{3F76CF66-10B2-49F0-8E09-DC56EE56E910}" type="presParOf" srcId="{DA93D532-D8D0-491D-82F0-7423294E6D90}" destId="{BC193C09-A2B6-4E9E-A1D9-64BD081B03AA}" srcOrd="0" destOrd="0" presId="urn:microsoft.com/office/officeart/2005/8/layout/vList5"/>
    <dgm:cxn modelId="{EF72210B-4A0D-4A0B-8B3E-2F96B30D3B8F}" type="presParOf" srcId="{DA93D532-D8D0-491D-82F0-7423294E6D90}" destId="{F9A5AC0F-B6F4-467F-A391-1D35CA4D87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01D4B64-0BF0-4430-A2F3-0DA8A4FF521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C60A63-E5DF-4999-ABD5-8CF77CC9CD90}">
      <dgm:prSet phldrT="[Texto]"/>
      <dgm:spPr/>
      <dgm:t>
        <a:bodyPr/>
        <a:lstStyle/>
        <a:p>
          <a:r>
            <a:rPr lang="pt-BR" dirty="0" smtClean="0"/>
            <a:t>Atendido</a:t>
          </a:r>
          <a:endParaRPr lang="pt-BR" dirty="0"/>
        </a:p>
      </dgm:t>
    </dgm:pt>
    <dgm:pt modelId="{F83DB6D9-6AB2-4EF0-BA5C-26C9DBFFA30A}" type="parTrans" cxnId="{53736095-02A2-41F0-92CE-485098651993}">
      <dgm:prSet/>
      <dgm:spPr/>
      <dgm:t>
        <a:bodyPr/>
        <a:lstStyle/>
        <a:p>
          <a:endParaRPr lang="pt-BR"/>
        </a:p>
      </dgm:t>
    </dgm:pt>
    <dgm:pt modelId="{209DCD21-A50E-4FEB-94FA-FDBE2D123DE5}" type="sibTrans" cxnId="{53736095-02A2-41F0-92CE-485098651993}">
      <dgm:prSet/>
      <dgm:spPr/>
      <dgm:t>
        <a:bodyPr/>
        <a:lstStyle/>
        <a:p>
          <a:endParaRPr lang="pt-BR"/>
        </a:p>
      </dgm:t>
    </dgm:pt>
    <dgm:pt modelId="{443DAA34-C16A-4520-A7F3-529BB9F8F6F9}">
      <dgm:prSet phldrT="[Texto]"/>
      <dgm:spPr/>
      <dgm:t>
        <a:bodyPr/>
        <a:lstStyle/>
        <a:p>
          <a:r>
            <a:rPr lang="pt-BR" dirty="0" smtClean="0"/>
            <a:t>Sugestões e participações encaminhadas aos parlamentares</a:t>
          </a:r>
          <a:endParaRPr lang="pt-BR" dirty="0"/>
        </a:p>
      </dgm:t>
    </dgm:pt>
    <dgm:pt modelId="{FE982637-E32B-45AA-9EF8-24A7EF13DF74}" type="parTrans" cxnId="{DACF84A3-DCED-486E-8582-79436EFC1E60}">
      <dgm:prSet/>
      <dgm:spPr/>
      <dgm:t>
        <a:bodyPr/>
        <a:lstStyle/>
        <a:p>
          <a:endParaRPr lang="pt-BR"/>
        </a:p>
      </dgm:t>
    </dgm:pt>
    <dgm:pt modelId="{27486359-14EB-4DCE-91FD-157CF08976B5}" type="sibTrans" cxnId="{DACF84A3-DCED-486E-8582-79436EFC1E60}">
      <dgm:prSet/>
      <dgm:spPr/>
      <dgm:t>
        <a:bodyPr/>
        <a:lstStyle/>
        <a:p>
          <a:endParaRPr lang="pt-BR"/>
        </a:p>
      </dgm:t>
    </dgm:pt>
    <dgm:pt modelId="{9D80DAAD-8022-4FB8-8BBF-7CAAA28D4CC1}">
      <dgm:prSet phldrT="[Texto]"/>
      <dgm:spPr/>
      <dgm:t>
        <a:bodyPr/>
        <a:lstStyle/>
        <a:p>
          <a:r>
            <a:rPr lang="pt-BR" dirty="0" smtClean="0"/>
            <a:t>Pode Melhorar</a:t>
          </a:r>
          <a:endParaRPr lang="pt-BR" dirty="0"/>
        </a:p>
      </dgm:t>
    </dgm:pt>
    <dgm:pt modelId="{D894B288-EC99-4812-B5E8-870E33689834}" type="parTrans" cxnId="{4F5513A5-2B00-4149-B27A-EA6AC4783B36}">
      <dgm:prSet/>
      <dgm:spPr/>
      <dgm:t>
        <a:bodyPr/>
        <a:lstStyle/>
        <a:p>
          <a:endParaRPr lang="pt-BR"/>
        </a:p>
      </dgm:t>
    </dgm:pt>
    <dgm:pt modelId="{37419FB9-12E8-4280-AAAA-981B71F0D47F}" type="sibTrans" cxnId="{4F5513A5-2B00-4149-B27A-EA6AC4783B36}">
      <dgm:prSet/>
      <dgm:spPr/>
      <dgm:t>
        <a:bodyPr/>
        <a:lstStyle/>
        <a:p>
          <a:endParaRPr lang="pt-BR"/>
        </a:p>
      </dgm:t>
    </dgm:pt>
    <dgm:pt modelId="{D0548EC5-809E-4DD8-B14D-C055AB845BD2}">
      <dgm:prSet phldrT="[Texto]"/>
      <dgm:spPr/>
      <dgm:t>
        <a:bodyPr/>
        <a:lstStyle/>
        <a:p>
          <a:r>
            <a:rPr lang="pt-BR" dirty="0" smtClean="0"/>
            <a:t>Atenção dispensada às sugestões</a:t>
          </a:r>
          <a:endParaRPr lang="pt-BR" dirty="0"/>
        </a:p>
      </dgm:t>
    </dgm:pt>
    <dgm:pt modelId="{F861B298-EF21-4AC5-8761-68DFB4CC62BE}" type="parTrans" cxnId="{4BBF66F4-B4CE-4B24-9AB9-21B38FDC81EB}">
      <dgm:prSet/>
      <dgm:spPr/>
      <dgm:t>
        <a:bodyPr/>
        <a:lstStyle/>
        <a:p>
          <a:endParaRPr lang="pt-BR"/>
        </a:p>
      </dgm:t>
    </dgm:pt>
    <dgm:pt modelId="{931AE6C8-ECE4-457E-9176-99E886AD4772}" type="sibTrans" cxnId="{4BBF66F4-B4CE-4B24-9AB9-21B38FDC81EB}">
      <dgm:prSet/>
      <dgm:spPr/>
      <dgm:t>
        <a:bodyPr/>
        <a:lstStyle/>
        <a:p>
          <a:endParaRPr lang="pt-BR"/>
        </a:p>
      </dgm:t>
    </dgm:pt>
    <dgm:pt modelId="{93AA9DA2-0149-4747-8487-3FE85F8B7CDA}" type="pres">
      <dgm:prSet presAssocID="{B01D4B64-0BF0-4430-A2F3-0DA8A4FF521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0DACF9DB-6C67-452F-882E-B648D5D522B1}" type="pres">
      <dgm:prSet presAssocID="{B01D4B64-0BF0-4430-A2F3-0DA8A4FF5210}" presName="dummyMaxCanvas" presStyleCnt="0"/>
      <dgm:spPr/>
    </dgm:pt>
    <dgm:pt modelId="{1FA86B11-739C-44D7-B79F-2B332088541E}" type="pres">
      <dgm:prSet presAssocID="{B01D4B64-0BF0-4430-A2F3-0DA8A4FF5210}" presName="parentComposite" presStyleCnt="0"/>
      <dgm:spPr/>
    </dgm:pt>
    <dgm:pt modelId="{488DB8F1-25AD-4489-A1C6-D04C46A372D4}" type="pres">
      <dgm:prSet presAssocID="{B01D4B64-0BF0-4430-A2F3-0DA8A4FF521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2D8ADC1-B02D-4BCE-9D96-AF7FEF5555DF}" type="pres">
      <dgm:prSet presAssocID="{B01D4B64-0BF0-4430-A2F3-0DA8A4FF521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BDE07474-3107-4F47-846B-04DD6F6EBB53}" type="pres">
      <dgm:prSet presAssocID="{B01D4B64-0BF0-4430-A2F3-0DA8A4FF5210}" presName="childrenComposite" presStyleCnt="0"/>
      <dgm:spPr/>
    </dgm:pt>
    <dgm:pt modelId="{5C558FA4-38F1-42F5-951A-B10B354C8921}" type="pres">
      <dgm:prSet presAssocID="{B01D4B64-0BF0-4430-A2F3-0DA8A4FF5210}" presName="dummyMaxCanvas_ChildArea" presStyleCnt="0"/>
      <dgm:spPr/>
    </dgm:pt>
    <dgm:pt modelId="{853B9635-A4CF-41D7-9E6B-66C96363D6FB}" type="pres">
      <dgm:prSet presAssocID="{B01D4B64-0BF0-4430-A2F3-0DA8A4FF5210}" presName="fulcrum" presStyleLbl="alignAccFollowNode1" presStyleIdx="2" presStyleCnt="4"/>
      <dgm:spPr/>
    </dgm:pt>
    <dgm:pt modelId="{5D4E88E0-19F4-4A61-BA01-D4BA7184E081}" type="pres">
      <dgm:prSet presAssocID="{B01D4B64-0BF0-4430-A2F3-0DA8A4FF5210}" presName="balance_11" presStyleLbl="alignAccFollowNode1" presStyleIdx="3" presStyleCnt="4">
        <dgm:presLayoutVars>
          <dgm:bulletEnabled val="1"/>
        </dgm:presLayoutVars>
      </dgm:prSet>
      <dgm:spPr/>
    </dgm:pt>
    <dgm:pt modelId="{31A61853-641F-47D3-97B7-3C24D945FF8D}" type="pres">
      <dgm:prSet presAssocID="{B01D4B64-0BF0-4430-A2F3-0DA8A4FF5210}" presName="left_11_1" presStyleLbl="node1" presStyleIdx="0" presStyleCnt="2">
        <dgm:presLayoutVars>
          <dgm:bulletEnabled val="1"/>
        </dgm:presLayoutVars>
      </dgm:prSet>
      <dgm:spPr/>
    </dgm:pt>
    <dgm:pt modelId="{71684F54-ED77-405C-8009-715BCD4A38F9}" type="pres">
      <dgm:prSet presAssocID="{B01D4B64-0BF0-4430-A2F3-0DA8A4FF5210}" presName="right_11_1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05DAA5D-5822-4A57-9678-9949E1A20BE1}" type="presOf" srcId="{24C60A63-E5DF-4999-ABD5-8CF77CC9CD90}" destId="{488DB8F1-25AD-4489-A1C6-D04C46A372D4}" srcOrd="0" destOrd="0" presId="urn:microsoft.com/office/officeart/2005/8/layout/balance1"/>
    <dgm:cxn modelId="{64990E18-18B2-46F3-9134-5715612EA1DF}" type="presOf" srcId="{D0548EC5-809E-4DD8-B14D-C055AB845BD2}" destId="{71684F54-ED77-405C-8009-715BCD4A38F9}" srcOrd="0" destOrd="0" presId="urn:microsoft.com/office/officeart/2005/8/layout/balance1"/>
    <dgm:cxn modelId="{DACF84A3-DCED-486E-8582-79436EFC1E60}" srcId="{24C60A63-E5DF-4999-ABD5-8CF77CC9CD90}" destId="{443DAA34-C16A-4520-A7F3-529BB9F8F6F9}" srcOrd="0" destOrd="0" parTransId="{FE982637-E32B-45AA-9EF8-24A7EF13DF74}" sibTransId="{27486359-14EB-4DCE-91FD-157CF08976B5}"/>
    <dgm:cxn modelId="{517F9C60-DD22-49A5-AC11-70CC194B30EC}" type="presOf" srcId="{B01D4B64-0BF0-4430-A2F3-0DA8A4FF5210}" destId="{93AA9DA2-0149-4747-8487-3FE85F8B7CDA}" srcOrd="0" destOrd="0" presId="urn:microsoft.com/office/officeart/2005/8/layout/balance1"/>
    <dgm:cxn modelId="{53736095-02A2-41F0-92CE-485098651993}" srcId="{B01D4B64-0BF0-4430-A2F3-0DA8A4FF5210}" destId="{24C60A63-E5DF-4999-ABD5-8CF77CC9CD90}" srcOrd="0" destOrd="0" parTransId="{F83DB6D9-6AB2-4EF0-BA5C-26C9DBFFA30A}" sibTransId="{209DCD21-A50E-4FEB-94FA-FDBE2D123DE5}"/>
    <dgm:cxn modelId="{53312DCF-AF20-43D8-A615-736A499417C8}" type="presOf" srcId="{443DAA34-C16A-4520-A7F3-529BB9F8F6F9}" destId="{31A61853-641F-47D3-97B7-3C24D945FF8D}" srcOrd="0" destOrd="0" presId="urn:microsoft.com/office/officeart/2005/8/layout/balance1"/>
    <dgm:cxn modelId="{4F0783FD-1BFE-4328-B6A3-B3AA36066D5C}" type="presOf" srcId="{9D80DAAD-8022-4FB8-8BBF-7CAAA28D4CC1}" destId="{72D8ADC1-B02D-4BCE-9D96-AF7FEF5555DF}" srcOrd="0" destOrd="0" presId="urn:microsoft.com/office/officeart/2005/8/layout/balance1"/>
    <dgm:cxn modelId="{4F5513A5-2B00-4149-B27A-EA6AC4783B36}" srcId="{B01D4B64-0BF0-4430-A2F3-0DA8A4FF5210}" destId="{9D80DAAD-8022-4FB8-8BBF-7CAAA28D4CC1}" srcOrd="1" destOrd="0" parTransId="{D894B288-EC99-4812-B5E8-870E33689834}" sibTransId="{37419FB9-12E8-4280-AAAA-981B71F0D47F}"/>
    <dgm:cxn modelId="{4BBF66F4-B4CE-4B24-9AB9-21B38FDC81EB}" srcId="{9D80DAAD-8022-4FB8-8BBF-7CAAA28D4CC1}" destId="{D0548EC5-809E-4DD8-B14D-C055AB845BD2}" srcOrd="0" destOrd="0" parTransId="{F861B298-EF21-4AC5-8761-68DFB4CC62BE}" sibTransId="{931AE6C8-ECE4-457E-9176-99E886AD4772}"/>
    <dgm:cxn modelId="{6B17BD7D-4C14-467C-81FF-4A83E52B63F7}" type="presParOf" srcId="{93AA9DA2-0149-4747-8487-3FE85F8B7CDA}" destId="{0DACF9DB-6C67-452F-882E-B648D5D522B1}" srcOrd="0" destOrd="0" presId="urn:microsoft.com/office/officeart/2005/8/layout/balance1"/>
    <dgm:cxn modelId="{66C866A7-B4D9-48D0-9085-5F5D31B508C3}" type="presParOf" srcId="{93AA9DA2-0149-4747-8487-3FE85F8B7CDA}" destId="{1FA86B11-739C-44D7-B79F-2B332088541E}" srcOrd="1" destOrd="0" presId="urn:microsoft.com/office/officeart/2005/8/layout/balance1"/>
    <dgm:cxn modelId="{5D472D88-6A9A-4702-AAC4-400FA3E2333B}" type="presParOf" srcId="{1FA86B11-739C-44D7-B79F-2B332088541E}" destId="{488DB8F1-25AD-4489-A1C6-D04C46A372D4}" srcOrd="0" destOrd="0" presId="urn:microsoft.com/office/officeart/2005/8/layout/balance1"/>
    <dgm:cxn modelId="{B166467F-4384-4569-81DF-B9F65D603ED7}" type="presParOf" srcId="{1FA86B11-739C-44D7-B79F-2B332088541E}" destId="{72D8ADC1-B02D-4BCE-9D96-AF7FEF5555DF}" srcOrd="1" destOrd="0" presId="urn:microsoft.com/office/officeart/2005/8/layout/balance1"/>
    <dgm:cxn modelId="{631DE7B0-43A9-44CE-ABFD-897C6B319F23}" type="presParOf" srcId="{93AA9DA2-0149-4747-8487-3FE85F8B7CDA}" destId="{BDE07474-3107-4F47-846B-04DD6F6EBB53}" srcOrd="2" destOrd="0" presId="urn:microsoft.com/office/officeart/2005/8/layout/balance1"/>
    <dgm:cxn modelId="{F31FA249-9EE8-4B89-82DF-D9A65A6AD8E7}" type="presParOf" srcId="{BDE07474-3107-4F47-846B-04DD6F6EBB53}" destId="{5C558FA4-38F1-42F5-951A-B10B354C8921}" srcOrd="0" destOrd="0" presId="urn:microsoft.com/office/officeart/2005/8/layout/balance1"/>
    <dgm:cxn modelId="{FD8AEF40-491C-419F-8B14-DC8C1603F370}" type="presParOf" srcId="{BDE07474-3107-4F47-846B-04DD6F6EBB53}" destId="{853B9635-A4CF-41D7-9E6B-66C96363D6FB}" srcOrd="1" destOrd="0" presId="urn:microsoft.com/office/officeart/2005/8/layout/balance1"/>
    <dgm:cxn modelId="{47236FED-E807-4400-BA26-3B815BB6F341}" type="presParOf" srcId="{BDE07474-3107-4F47-846B-04DD6F6EBB53}" destId="{5D4E88E0-19F4-4A61-BA01-D4BA7184E081}" srcOrd="2" destOrd="0" presId="urn:microsoft.com/office/officeart/2005/8/layout/balance1"/>
    <dgm:cxn modelId="{17053695-5923-4AD8-8CCF-CB0FE631668D}" type="presParOf" srcId="{BDE07474-3107-4F47-846B-04DD6F6EBB53}" destId="{31A61853-641F-47D3-97B7-3C24D945FF8D}" srcOrd="3" destOrd="0" presId="urn:microsoft.com/office/officeart/2005/8/layout/balance1"/>
    <dgm:cxn modelId="{877045C7-0267-44A8-B027-44438EF6C0AF}" type="presParOf" srcId="{BDE07474-3107-4F47-846B-04DD6F6EBB53}" destId="{71684F54-ED77-405C-8009-715BCD4A38F9}" srcOrd="4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F7BC5D-F5CF-43CD-8D0C-9B6D382CF6D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E592E9E-1356-4BD2-AB1C-B2EFFD24E85D}">
      <dgm:prSet phldrT="[Texto]" custT="1"/>
      <dgm:spPr/>
      <dgm:t>
        <a:bodyPr/>
        <a:lstStyle/>
        <a:p>
          <a:r>
            <a:rPr lang="pt-BR" sz="1800" dirty="0" smtClean="0"/>
            <a:t>Ato da Mesa Diretora nº 3:</a:t>
          </a:r>
          <a:endParaRPr lang="pt-BR" sz="1800" dirty="0"/>
        </a:p>
      </dgm:t>
    </dgm:pt>
    <dgm:pt modelId="{196B5547-A011-4F3E-BB0C-42F3BC719EC8}" type="parTrans" cxnId="{CF1F1F64-EB73-45F4-8D0B-E59462262310}">
      <dgm:prSet/>
      <dgm:spPr/>
      <dgm:t>
        <a:bodyPr/>
        <a:lstStyle/>
        <a:p>
          <a:endParaRPr lang="pt-BR"/>
        </a:p>
      </dgm:t>
    </dgm:pt>
    <dgm:pt modelId="{FB18D00A-05DE-497E-B711-E97B76C00F76}" type="sibTrans" cxnId="{CF1F1F64-EB73-45F4-8D0B-E59462262310}">
      <dgm:prSet/>
      <dgm:spPr/>
      <dgm:t>
        <a:bodyPr/>
        <a:lstStyle/>
        <a:p>
          <a:endParaRPr lang="pt-BR"/>
        </a:p>
      </dgm:t>
    </dgm:pt>
    <dgm:pt modelId="{AA763947-8D85-416A-983C-A0786AABB175}">
      <dgm:prSet phldrT="[Texto]" custT="1"/>
      <dgm:spPr/>
      <dgm:t>
        <a:bodyPr/>
        <a:lstStyle/>
        <a:p>
          <a:r>
            <a:rPr lang="pt-BR" sz="1800" dirty="0" smtClean="0"/>
            <a:t>Ato da Comissão Diretora nº 8:</a:t>
          </a:r>
          <a:endParaRPr lang="pt-BR" sz="1800" dirty="0"/>
        </a:p>
      </dgm:t>
    </dgm:pt>
    <dgm:pt modelId="{9F6F6207-200C-4429-8F79-D68FEDFE2F5B}" type="parTrans" cxnId="{9935E80E-C650-4C9D-9B4D-C31BC179E8F3}">
      <dgm:prSet/>
      <dgm:spPr/>
      <dgm:t>
        <a:bodyPr/>
        <a:lstStyle/>
        <a:p>
          <a:endParaRPr lang="pt-BR"/>
        </a:p>
      </dgm:t>
    </dgm:pt>
    <dgm:pt modelId="{3B0B13DA-1A2F-4767-9105-75D4EB014668}" type="sibTrans" cxnId="{9935E80E-C650-4C9D-9B4D-C31BC179E8F3}">
      <dgm:prSet/>
      <dgm:spPr/>
      <dgm:t>
        <a:bodyPr/>
        <a:lstStyle/>
        <a:p>
          <a:endParaRPr lang="pt-BR"/>
        </a:p>
      </dgm:t>
    </dgm:pt>
    <dgm:pt modelId="{E1B90D96-9FEA-43BA-95DA-027172198F86}">
      <dgm:prSet phldrT="[Texto]" custT="1"/>
      <dgm:spPr/>
      <dgm:t>
        <a:bodyPr/>
        <a:lstStyle/>
        <a:p>
          <a:r>
            <a:rPr lang="pt-BR" sz="1800" dirty="0" smtClean="0"/>
            <a:t>Ato da Comissão Diretora nº 3:</a:t>
          </a:r>
          <a:endParaRPr lang="pt-BR" sz="1800" dirty="0"/>
        </a:p>
      </dgm:t>
    </dgm:pt>
    <dgm:pt modelId="{08201C45-B2B0-4CF3-8A57-32DFAE89456A}" type="parTrans" cxnId="{0D8FA89D-54A3-4EA7-81E0-51D40155AAF4}">
      <dgm:prSet/>
      <dgm:spPr/>
      <dgm:t>
        <a:bodyPr/>
        <a:lstStyle/>
        <a:p>
          <a:endParaRPr lang="pt-BR"/>
        </a:p>
      </dgm:t>
    </dgm:pt>
    <dgm:pt modelId="{284974C2-9BEF-432A-9553-62AE8E6CC058}" type="sibTrans" cxnId="{0D8FA89D-54A3-4EA7-81E0-51D40155AAF4}">
      <dgm:prSet/>
      <dgm:spPr/>
      <dgm:t>
        <a:bodyPr/>
        <a:lstStyle/>
        <a:p>
          <a:endParaRPr lang="pt-BR"/>
        </a:p>
      </dgm:t>
    </dgm:pt>
    <dgm:pt modelId="{060280BF-27FB-40B7-92FE-B7D9BFA8AC45}">
      <dgm:prSet custT="1"/>
      <dgm:spPr/>
      <dgm:t>
        <a:bodyPr/>
        <a:lstStyle/>
        <a:p>
          <a:r>
            <a:rPr lang="pt-BR" sz="1400" dirty="0" smtClean="0"/>
            <a:t>Instituiu o Programa e-Cidadania</a:t>
          </a:r>
          <a:endParaRPr lang="pt-BR" sz="1400" dirty="0"/>
        </a:p>
      </dgm:t>
    </dgm:pt>
    <dgm:pt modelId="{EA8982B8-09EE-4B93-9E11-833D9B2E41D0}" type="parTrans" cxnId="{72C0149F-9B52-41E6-A998-530C39FF10B3}">
      <dgm:prSet/>
      <dgm:spPr/>
      <dgm:t>
        <a:bodyPr/>
        <a:lstStyle/>
        <a:p>
          <a:endParaRPr lang="pt-BR"/>
        </a:p>
      </dgm:t>
    </dgm:pt>
    <dgm:pt modelId="{D5FC1E63-7BD5-43EB-8EFE-B9B068915DCA}" type="sibTrans" cxnId="{72C0149F-9B52-41E6-A998-530C39FF10B3}">
      <dgm:prSet/>
      <dgm:spPr/>
      <dgm:t>
        <a:bodyPr/>
        <a:lstStyle/>
        <a:p>
          <a:endParaRPr lang="pt-BR"/>
        </a:p>
      </dgm:t>
    </dgm:pt>
    <dgm:pt modelId="{D1642D4D-1506-4434-AC9B-B241DA542372}">
      <dgm:prSet custT="1"/>
      <dgm:spPr/>
      <dgm:t>
        <a:bodyPr/>
        <a:lstStyle/>
        <a:p>
          <a:r>
            <a:rPr lang="pt-BR" sz="1400" dirty="0" smtClean="0"/>
            <a:t>Criou o Portal</a:t>
          </a:r>
          <a:endParaRPr lang="pt-BR" sz="1400" dirty="0"/>
        </a:p>
      </dgm:t>
    </dgm:pt>
    <dgm:pt modelId="{E9216CFB-7418-49B9-99E6-DF15617B2AA1}" type="parTrans" cxnId="{5C02AC43-3863-4441-98A9-48397F6D21CC}">
      <dgm:prSet/>
      <dgm:spPr/>
      <dgm:t>
        <a:bodyPr/>
        <a:lstStyle/>
        <a:p>
          <a:endParaRPr lang="pt-BR"/>
        </a:p>
      </dgm:t>
    </dgm:pt>
    <dgm:pt modelId="{23C874D3-F432-4924-8A71-42DD4E3CA46C}" type="sibTrans" cxnId="{5C02AC43-3863-4441-98A9-48397F6D21CC}">
      <dgm:prSet/>
      <dgm:spPr/>
      <dgm:t>
        <a:bodyPr/>
        <a:lstStyle/>
        <a:p>
          <a:endParaRPr lang="pt-BR"/>
        </a:p>
      </dgm:t>
    </dgm:pt>
    <dgm:pt modelId="{BE8C8FF4-DBB5-418E-AFC5-9B9458D3384F}">
      <dgm:prSet custT="1"/>
      <dgm:spPr/>
      <dgm:t>
        <a:bodyPr/>
        <a:lstStyle/>
        <a:p>
          <a:r>
            <a:rPr lang="pt-BR" sz="1400" dirty="0" smtClean="0"/>
            <a:t>Definiu um Comitê Gestor</a:t>
          </a:r>
          <a:endParaRPr lang="pt-BR" sz="1400" dirty="0"/>
        </a:p>
      </dgm:t>
    </dgm:pt>
    <dgm:pt modelId="{7DD933FC-4A02-4223-B244-76385BCAEA2F}" type="parTrans" cxnId="{577437CC-2FC4-4543-BC91-5E03C8F41DD0}">
      <dgm:prSet/>
      <dgm:spPr/>
      <dgm:t>
        <a:bodyPr/>
        <a:lstStyle/>
        <a:p>
          <a:endParaRPr lang="pt-BR"/>
        </a:p>
      </dgm:t>
    </dgm:pt>
    <dgm:pt modelId="{96128661-7130-4B7F-9AE0-3EB313F09302}" type="sibTrans" cxnId="{577437CC-2FC4-4543-BC91-5E03C8F41DD0}">
      <dgm:prSet/>
      <dgm:spPr/>
      <dgm:t>
        <a:bodyPr/>
        <a:lstStyle/>
        <a:p>
          <a:endParaRPr lang="pt-BR"/>
        </a:p>
      </dgm:t>
    </dgm:pt>
    <dgm:pt modelId="{A81FA577-5DD4-412D-9C9A-CE727B8C8B9E}">
      <dgm:prSet custT="1"/>
      <dgm:spPr/>
      <dgm:t>
        <a:bodyPr/>
        <a:lstStyle/>
        <a:p>
          <a:r>
            <a:rPr lang="pt-BR" sz="1400" dirty="0" smtClean="0"/>
            <a:t>Criou o Serviço de Apoio ao Programa e-Cidadania, vinculado à Secretaria de Comissões</a:t>
          </a:r>
          <a:endParaRPr lang="pt-BR" sz="1400" dirty="0"/>
        </a:p>
      </dgm:t>
    </dgm:pt>
    <dgm:pt modelId="{C3D63769-04C3-4B35-96E1-4B294296970F}" type="parTrans" cxnId="{58581BC4-D791-4E09-96AE-5D71B41230EA}">
      <dgm:prSet/>
      <dgm:spPr/>
      <dgm:t>
        <a:bodyPr/>
        <a:lstStyle/>
        <a:p>
          <a:endParaRPr lang="pt-BR"/>
        </a:p>
      </dgm:t>
    </dgm:pt>
    <dgm:pt modelId="{9E8F2DDF-3AFD-4279-A940-AA994D8C83F1}" type="sibTrans" cxnId="{58581BC4-D791-4E09-96AE-5D71B41230EA}">
      <dgm:prSet/>
      <dgm:spPr/>
      <dgm:t>
        <a:bodyPr/>
        <a:lstStyle/>
        <a:p>
          <a:endParaRPr lang="pt-BR"/>
        </a:p>
      </dgm:t>
    </dgm:pt>
    <dgm:pt modelId="{0088FFE3-BCE8-45DE-BAD7-A5E507640853}">
      <dgm:prSet custT="1"/>
      <dgm:spPr/>
      <dgm:t>
        <a:bodyPr/>
        <a:lstStyle/>
        <a:p>
          <a:r>
            <a:rPr lang="pt-BR" sz="1400" dirty="0" smtClean="0"/>
            <a:t>Promoveu a integração entre o Comitê Gestor do Site do Senado Federal e o do Programa e-Cidadania</a:t>
          </a:r>
          <a:endParaRPr lang="pt-BR" sz="1400" dirty="0"/>
        </a:p>
      </dgm:t>
    </dgm:pt>
    <dgm:pt modelId="{87321BF8-9313-4C2E-826E-E4636FA8036D}" type="parTrans" cxnId="{F2B02D55-4614-47F4-AFDF-FABE84CA83C0}">
      <dgm:prSet/>
      <dgm:spPr/>
      <dgm:t>
        <a:bodyPr/>
        <a:lstStyle/>
        <a:p>
          <a:endParaRPr lang="pt-BR"/>
        </a:p>
      </dgm:t>
    </dgm:pt>
    <dgm:pt modelId="{EF51C4F2-EEB6-4A47-B948-51561C122F63}" type="sibTrans" cxnId="{F2B02D55-4614-47F4-AFDF-FABE84CA83C0}">
      <dgm:prSet/>
      <dgm:spPr/>
      <dgm:t>
        <a:bodyPr/>
        <a:lstStyle/>
        <a:p>
          <a:endParaRPr lang="pt-BR"/>
        </a:p>
      </dgm:t>
    </dgm:pt>
    <dgm:pt modelId="{96F0D493-7705-46F1-A8ED-1FBFFDDA068A}">
      <dgm:prSet custT="1"/>
      <dgm:spPr/>
      <dgm:t>
        <a:bodyPr/>
        <a:lstStyle/>
        <a:p>
          <a:r>
            <a:rPr lang="pt-BR" sz="1800" dirty="0" smtClean="0"/>
            <a:t>Resolução do Senado Federal nº 19 de 2015</a:t>
          </a:r>
          <a:endParaRPr lang="pt-BR" sz="1800" dirty="0"/>
        </a:p>
      </dgm:t>
    </dgm:pt>
    <dgm:pt modelId="{69EC5AF6-166F-4C33-8F57-12888D3EA2B2}" type="parTrans" cxnId="{4701C005-61FF-447F-887D-0BC0FF04A3D0}">
      <dgm:prSet/>
      <dgm:spPr/>
      <dgm:t>
        <a:bodyPr/>
        <a:lstStyle/>
        <a:p>
          <a:endParaRPr lang="pt-BR"/>
        </a:p>
      </dgm:t>
    </dgm:pt>
    <dgm:pt modelId="{F970A53B-DF5D-45AE-A2AB-42DE49276D9B}" type="sibTrans" cxnId="{4701C005-61FF-447F-887D-0BC0FF04A3D0}">
      <dgm:prSet/>
      <dgm:spPr/>
      <dgm:t>
        <a:bodyPr/>
        <a:lstStyle/>
        <a:p>
          <a:endParaRPr lang="pt-BR"/>
        </a:p>
      </dgm:t>
    </dgm:pt>
    <dgm:pt modelId="{E18CBB23-C22F-4B49-86E6-45B084987B19}">
      <dgm:prSet custT="1"/>
      <dgm:spPr/>
      <dgm:t>
        <a:bodyPr/>
        <a:lstStyle/>
        <a:p>
          <a:endParaRPr lang="pt-BR" sz="1400" dirty="0"/>
        </a:p>
      </dgm:t>
    </dgm:pt>
    <dgm:pt modelId="{77D83B7B-5934-4E6B-8882-7D8944A2D6CD}" type="parTrans" cxnId="{0EE681AB-C76E-4B3A-A083-CF36BA4EAA7C}">
      <dgm:prSet/>
      <dgm:spPr/>
      <dgm:t>
        <a:bodyPr/>
        <a:lstStyle/>
        <a:p>
          <a:endParaRPr lang="pt-BR"/>
        </a:p>
      </dgm:t>
    </dgm:pt>
    <dgm:pt modelId="{707B371F-9896-4273-A2C0-903F26D653B2}" type="sibTrans" cxnId="{0EE681AB-C76E-4B3A-A083-CF36BA4EAA7C}">
      <dgm:prSet/>
      <dgm:spPr/>
      <dgm:t>
        <a:bodyPr/>
        <a:lstStyle/>
        <a:p>
          <a:endParaRPr lang="pt-BR"/>
        </a:p>
      </dgm:t>
    </dgm:pt>
    <dgm:pt modelId="{C36BAE68-E02A-43E2-A58C-66F7C2269772}">
      <dgm:prSet custT="1"/>
      <dgm:spPr/>
      <dgm:t>
        <a:bodyPr/>
        <a:lstStyle/>
        <a:p>
          <a:r>
            <a:rPr lang="pt-BR" sz="1400" dirty="0" smtClean="0"/>
            <a:t>Iniciativa da Comissão Senado do Futuro</a:t>
          </a:r>
          <a:endParaRPr lang="pt-BR" sz="1400" dirty="0"/>
        </a:p>
      </dgm:t>
    </dgm:pt>
    <dgm:pt modelId="{4E097B9F-FB5B-44B8-8FA9-0A6EEB39B2E3}" type="parTrans" cxnId="{52740219-0EB5-4CBC-AD4C-DF2C55ED2DFB}">
      <dgm:prSet/>
      <dgm:spPr/>
      <dgm:t>
        <a:bodyPr/>
        <a:lstStyle/>
        <a:p>
          <a:endParaRPr lang="pt-BR"/>
        </a:p>
      </dgm:t>
    </dgm:pt>
    <dgm:pt modelId="{8C7F158A-8C01-42FE-B1C4-A7CFA20F9F0F}" type="sibTrans" cxnId="{52740219-0EB5-4CBC-AD4C-DF2C55ED2DFB}">
      <dgm:prSet/>
      <dgm:spPr/>
      <dgm:t>
        <a:bodyPr/>
        <a:lstStyle/>
        <a:p>
          <a:endParaRPr lang="pt-BR"/>
        </a:p>
      </dgm:t>
    </dgm:pt>
    <dgm:pt modelId="{8073E4DC-C2EA-4910-AAF5-477E351E3A9E}">
      <dgm:prSet custT="1"/>
      <dgm:spPr/>
      <dgm:t>
        <a:bodyPr/>
        <a:lstStyle/>
        <a:p>
          <a:r>
            <a:rPr lang="pt-BR" sz="1400" dirty="0" smtClean="0"/>
            <a:t>Regulamentou o Programa e-Cidadania</a:t>
          </a:r>
          <a:endParaRPr lang="pt-BR" sz="1400" dirty="0"/>
        </a:p>
      </dgm:t>
    </dgm:pt>
    <dgm:pt modelId="{5161E5BE-7FB9-4275-8200-EFAD1DF147FB}" type="parTrans" cxnId="{3821966B-59E8-4682-920A-F7DBB1969E21}">
      <dgm:prSet/>
      <dgm:spPr/>
      <dgm:t>
        <a:bodyPr/>
        <a:lstStyle/>
        <a:p>
          <a:endParaRPr lang="pt-BR"/>
        </a:p>
      </dgm:t>
    </dgm:pt>
    <dgm:pt modelId="{D0BB9733-92CF-4E99-BDE9-536B67B20B40}" type="sibTrans" cxnId="{3821966B-59E8-4682-920A-F7DBB1969E21}">
      <dgm:prSet/>
      <dgm:spPr/>
      <dgm:t>
        <a:bodyPr/>
        <a:lstStyle/>
        <a:p>
          <a:endParaRPr lang="pt-BR"/>
        </a:p>
      </dgm:t>
    </dgm:pt>
    <dgm:pt modelId="{AF20028F-1C31-4EDC-A1E1-0364EA4BB478}" type="pres">
      <dgm:prSet presAssocID="{A4F7BC5D-F5CF-43CD-8D0C-9B6D382CF6D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379A2ACD-A625-45F8-B687-3DF3E017878B}" type="pres">
      <dgm:prSet presAssocID="{A4F7BC5D-F5CF-43CD-8D0C-9B6D382CF6DE}" presName="Name1" presStyleCnt="0"/>
      <dgm:spPr/>
    </dgm:pt>
    <dgm:pt modelId="{D2156232-9FD8-44DC-9877-36E9C9EA5D7E}" type="pres">
      <dgm:prSet presAssocID="{A4F7BC5D-F5CF-43CD-8D0C-9B6D382CF6DE}" presName="cycle" presStyleCnt="0"/>
      <dgm:spPr/>
    </dgm:pt>
    <dgm:pt modelId="{CB9F64BF-A5FA-4F08-9FF1-F0A806F2F697}" type="pres">
      <dgm:prSet presAssocID="{A4F7BC5D-F5CF-43CD-8D0C-9B6D382CF6DE}" presName="srcNode" presStyleLbl="node1" presStyleIdx="0" presStyleCnt="4"/>
      <dgm:spPr/>
    </dgm:pt>
    <dgm:pt modelId="{878585BF-9FAD-4419-9560-4224CF44A325}" type="pres">
      <dgm:prSet presAssocID="{A4F7BC5D-F5CF-43CD-8D0C-9B6D382CF6DE}" presName="conn" presStyleLbl="parChTrans1D2" presStyleIdx="0" presStyleCnt="1"/>
      <dgm:spPr/>
      <dgm:t>
        <a:bodyPr/>
        <a:lstStyle/>
        <a:p>
          <a:endParaRPr lang="pt-BR"/>
        </a:p>
      </dgm:t>
    </dgm:pt>
    <dgm:pt modelId="{88410377-9AF2-4932-8022-861CD0D8228D}" type="pres">
      <dgm:prSet presAssocID="{A4F7BC5D-F5CF-43CD-8D0C-9B6D382CF6DE}" presName="extraNode" presStyleLbl="node1" presStyleIdx="0" presStyleCnt="4"/>
      <dgm:spPr/>
    </dgm:pt>
    <dgm:pt modelId="{74899796-6083-4CBE-A61E-059EC575039E}" type="pres">
      <dgm:prSet presAssocID="{A4F7BC5D-F5CF-43CD-8D0C-9B6D382CF6DE}" presName="dstNode" presStyleLbl="node1" presStyleIdx="0" presStyleCnt="4"/>
      <dgm:spPr/>
    </dgm:pt>
    <dgm:pt modelId="{04E75441-2439-4AF0-9520-787FB9B3A5D7}" type="pres">
      <dgm:prSet presAssocID="{BE592E9E-1356-4BD2-AB1C-B2EFFD24E85D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5068F5-1E4A-4A33-A66C-5056E3AD4169}" type="pres">
      <dgm:prSet presAssocID="{BE592E9E-1356-4BD2-AB1C-B2EFFD24E85D}" presName="accent_1" presStyleCnt="0"/>
      <dgm:spPr/>
    </dgm:pt>
    <dgm:pt modelId="{17A9A97E-892F-4A7F-AFFE-42F7EAF131B9}" type="pres">
      <dgm:prSet presAssocID="{BE592E9E-1356-4BD2-AB1C-B2EFFD24E85D}" presName="accentRepeatNode" presStyleLbl="solidFgAcc1" presStyleIdx="0" presStyleCnt="4"/>
      <dgm:spPr/>
    </dgm:pt>
    <dgm:pt modelId="{7A0330E4-8E7A-4B63-918C-1FF3AAC2F1F0}" type="pres">
      <dgm:prSet presAssocID="{AA763947-8D85-416A-983C-A0786AABB17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CA9F70-D29A-4284-8E30-3A098FBC59D2}" type="pres">
      <dgm:prSet presAssocID="{AA763947-8D85-416A-983C-A0786AABB175}" presName="accent_2" presStyleCnt="0"/>
      <dgm:spPr/>
    </dgm:pt>
    <dgm:pt modelId="{38C9D9B6-22D8-45F7-9F1C-19289EA9B4A4}" type="pres">
      <dgm:prSet presAssocID="{AA763947-8D85-416A-983C-A0786AABB175}" presName="accentRepeatNode" presStyleLbl="solidFgAcc1" presStyleIdx="1" presStyleCnt="4"/>
      <dgm:spPr/>
    </dgm:pt>
    <dgm:pt modelId="{E755F8EC-3421-4C62-B7AE-35AEBF8289C5}" type="pres">
      <dgm:prSet presAssocID="{E1B90D96-9FEA-43BA-95DA-027172198F86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541D812-BFFB-4DF6-BDC2-98E991E9AD42}" type="pres">
      <dgm:prSet presAssocID="{E1B90D96-9FEA-43BA-95DA-027172198F86}" presName="accent_3" presStyleCnt="0"/>
      <dgm:spPr/>
    </dgm:pt>
    <dgm:pt modelId="{808E35EF-F1C5-43A2-8BC5-86A345459905}" type="pres">
      <dgm:prSet presAssocID="{E1B90D96-9FEA-43BA-95DA-027172198F86}" presName="accentRepeatNode" presStyleLbl="solidFgAcc1" presStyleIdx="2" presStyleCnt="4"/>
      <dgm:spPr/>
    </dgm:pt>
    <dgm:pt modelId="{C63DF2FF-116E-4F47-A99B-15B49AEC60A6}" type="pres">
      <dgm:prSet presAssocID="{96F0D493-7705-46F1-A8ED-1FBFFDDA068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0D74F6-052A-4F7D-ACCA-A9356BD12A15}" type="pres">
      <dgm:prSet presAssocID="{96F0D493-7705-46F1-A8ED-1FBFFDDA068A}" presName="accent_4" presStyleCnt="0"/>
      <dgm:spPr/>
    </dgm:pt>
    <dgm:pt modelId="{C1DC5662-731E-4C35-BB79-5EAECAC79B57}" type="pres">
      <dgm:prSet presAssocID="{96F0D493-7705-46F1-A8ED-1FBFFDDA068A}" presName="accentRepeatNode" presStyleLbl="solidFgAcc1" presStyleIdx="3" presStyleCnt="4"/>
      <dgm:spPr/>
    </dgm:pt>
  </dgm:ptLst>
  <dgm:cxnLst>
    <dgm:cxn modelId="{58F23F83-5EF8-4E34-BA30-97DEFBBC3D90}" type="presOf" srcId="{96F0D493-7705-46F1-A8ED-1FBFFDDA068A}" destId="{C63DF2FF-116E-4F47-A99B-15B49AEC60A6}" srcOrd="0" destOrd="0" presId="urn:microsoft.com/office/officeart/2008/layout/VerticalCurvedList"/>
    <dgm:cxn modelId="{18B42DBF-C60C-4F7C-9FBB-41787E7E9456}" type="presOf" srcId="{AA763947-8D85-416A-983C-A0786AABB175}" destId="{7A0330E4-8E7A-4B63-918C-1FF3AAC2F1F0}" srcOrd="0" destOrd="0" presId="urn:microsoft.com/office/officeart/2008/layout/VerticalCurvedList"/>
    <dgm:cxn modelId="{577437CC-2FC4-4543-BC91-5E03C8F41DD0}" srcId="{BE592E9E-1356-4BD2-AB1C-B2EFFD24E85D}" destId="{BE8C8FF4-DBB5-418E-AFC5-9B9458D3384F}" srcOrd="2" destOrd="0" parTransId="{7DD933FC-4A02-4223-B244-76385BCAEA2F}" sibTransId="{96128661-7130-4B7F-9AE0-3EB313F09302}"/>
    <dgm:cxn modelId="{CC0200F6-13B6-498E-8BC3-4412702224DF}" type="presOf" srcId="{C36BAE68-E02A-43E2-A58C-66F7C2269772}" destId="{C63DF2FF-116E-4F47-A99B-15B49AEC60A6}" srcOrd="0" destOrd="1" presId="urn:microsoft.com/office/officeart/2008/layout/VerticalCurvedList"/>
    <dgm:cxn modelId="{87242977-554C-4975-83D3-F981DF32AF1A}" type="presOf" srcId="{A4F7BC5D-F5CF-43CD-8D0C-9B6D382CF6DE}" destId="{AF20028F-1C31-4EDC-A1E1-0364EA4BB478}" srcOrd="0" destOrd="0" presId="urn:microsoft.com/office/officeart/2008/layout/VerticalCurvedList"/>
    <dgm:cxn modelId="{5C02AC43-3863-4441-98A9-48397F6D21CC}" srcId="{BE592E9E-1356-4BD2-AB1C-B2EFFD24E85D}" destId="{D1642D4D-1506-4434-AC9B-B241DA542372}" srcOrd="1" destOrd="0" parTransId="{E9216CFB-7418-49B9-99E6-DF15617B2AA1}" sibTransId="{23C874D3-F432-4924-8A71-42DD4E3CA46C}"/>
    <dgm:cxn modelId="{CE7E2989-2D93-477F-9267-EB28DBF6945D}" type="presOf" srcId="{E1B90D96-9FEA-43BA-95DA-027172198F86}" destId="{E755F8EC-3421-4C62-B7AE-35AEBF8289C5}" srcOrd="0" destOrd="0" presId="urn:microsoft.com/office/officeart/2008/layout/VerticalCurvedList"/>
    <dgm:cxn modelId="{4701C005-61FF-447F-887D-0BC0FF04A3D0}" srcId="{A4F7BC5D-F5CF-43CD-8D0C-9B6D382CF6DE}" destId="{96F0D493-7705-46F1-A8ED-1FBFFDDA068A}" srcOrd="3" destOrd="0" parTransId="{69EC5AF6-166F-4C33-8F57-12888D3EA2B2}" sibTransId="{F970A53B-DF5D-45AE-A2AB-42DE49276D9B}"/>
    <dgm:cxn modelId="{9207D113-08D5-4928-B3FA-F4A8FAAA24F7}" type="presOf" srcId="{D5FC1E63-7BD5-43EB-8EFE-B9B068915DCA}" destId="{878585BF-9FAD-4419-9560-4224CF44A325}" srcOrd="0" destOrd="0" presId="urn:microsoft.com/office/officeart/2008/layout/VerticalCurvedList"/>
    <dgm:cxn modelId="{52740219-0EB5-4CBC-AD4C-DF2C55ED2DFB}" srcId="{96F0D493-7705-46F1-A8ED-1FBFFDDA068A}" destId="{C36BAE68-E02A-43E2-A58C-66F7C2269772}" srcOrd="0" destOrd="0" parTransId="{4E097B9F-FB5B-44B8-8FA9-0A6EEB39B2E3}" sibTransId="{8C7F158A-8C01-42FE-B1C4-A7CFA20F9F0F}"/>
    <dgm:cxn modelId="{E5C2CD02-F3F5-408A-B880-EED4F738E89F}" type="presOf" srcId="{BE8C8FF4-DBB5-418E-AFC5-9B9458D3384F}" destId="{04E75441-2439-4AF0-9520-787FB9B3A5D7}" srcOrd="0" destOrd="3" presId="urn:microsoft.com/office/officeart/2008/layout/VerticalCurvedList"/>
    <dgm:cxn modelId="{999A1CD7-404C-46FA-9AFC-353565560324}" type="presOf" srcId="{E18CBB23-C22F-4B49-86E6-45B084987B19}" destId="{C63DF2FF-116E-4F47-A99B-15B49AEC60A6}" srcOrd="0" destOrd="3" presId="urn:microsoft.com/office/officeart/2008/layout/VerticalCurvedList"/>
    <dgm:cxn modelId="{3821966B-59E8-4682-920A-F7DBB1969E21}" srcId="{96F0D493-7705-46F1-A8ED-1FBFFDDA068A}" destId="{8073E4DC-C2EA-4910-AAF5-477E351E3A9E}" srcOrd="1" destOrd="0" parTransId="{5161E5BE-7FB9-4275-8200-EFAD1DF147FB}" sibTransId="{D0BB9733-92CF-4E99-BDE9-536B67B20B40}"/>
    <dgm:cxn modelId="{C96BF212-DE5C-4C2A-8049-34ABA5BC3FDE}" type="presOf" srcId="{A81FA577-5DD4-412D-9C9A-CE727B8C8B9E}" destId="{7A0330E4-8E7A-4B63-918C-1FF3AAC2F1F0}" srcOrd="0" destOrd="1" presId="urn:microsoft.com/office/officeart/2008/layout/VerticalCurvedList"/>
    <dgm:cxn modelId="{F2B02D55-4614-47F4-AFDF-FABE84CA83C0}" srcId="{E1B90D96-9FEA-43BA-95DA-027172198F86}" destId="{0088FFE3-BCE8-45DE-BAD7-A5E507640853}" srcOrd="0" destOrd="0" parTransId="{87321BF8-9313-4C2E-826E-E4636FA8036D}" sibTransId="{EF51C4F2-EEB6-4A47-B948-51561C122F63}"/>
    <dgm:cxn modelId="{CF1F1F64-EB73-45F4-8D0B-E59462262310}" srcId="{A4F7BC5D-F5CF-43CD-8D0C-9B6D382CF6DE}" destId="{BE592E9E-1356-4BD2-AB1C-B2EFFD24E85D}" srcOrd="0" destOrd="0" parTransId="{196B5547-A011-4F3E-BB0C-42F3BC719EC8}" sibTransId="{FB18D00A-05DE-497E-B711-E97B76C00F76}"/>
    <dgm:cxn modelId="{102D795F-127F-4ACC-A46F-34AB69DEC208}" type="presOf" srcId="{060280BF-27FB-40B7-92FE-B7D9BFA8AC45}" destId="{04E75441-2439-4AF0-9520-787FB9B3A5D7}" srcOrd="0" destOrd="1" presId="urn:microsoft.com/office/officeart/2008/layout/VerticalCurvedList"/>
    <dgm:cxn modelId="{72C0149F-9B52-41E6-A998-530C39FF10B3}" srcId="{BE592E9E-1356-4BD2-AB1C-B2EFFD24E85D}" destId="{060280BF-27FB-40B7-92FE-B7D9BFA8AC45}" srcOrd="0" destOrd="0" parTransId="{EA8982B8-09EE-4B93-9E11-833D9B2E41D0}" sibTransId="{D5FC1E63-7BD5-43EB-8EFE-B9B068915DCA}"/>
    <dgm:cxn modelId="{0D8FA89D-54A3-4EA7-81E0-51D40155AAF4}" srcId="{A4F7BC5D-F5CF-43CD-8D0C-9B6D382CF6DE}" destId="{E1B90D96-9FEA-43BA-95DA-027172198F86}" srcOrd="2" destOrd="0" parTransId="{08201C45-B2B0-4CF3-8A57-32DFAE89456A}" sibTransId="{284974C2-9BEF-432A-9553-62AE8E6CC058}"/>
    <dgm:cxn modelId="{0EE681AB-C76E-4B3A-A083-CF36BA4EAA7C}" srcId="{96F0D493-7705-46F1-A8ED-1FBFFDDA068A}" destId="{E18CBB23-C22F-4B49-86E6-45B084987B19}" srcOrd="2" destOrd="0" parTransId="{77D83B7B-5934-4E6B-8882-7D8944A2D6CD}" sibTransId="{707B371F-9896-4273-A2C0-903F26D653B2}"/>
    <dgm:cxn modelId="{B19A2AE2-AE61-4A9F-94D8-CCC57F5ACCA0}" type="presOf" srcId="{BE592E9E-1356-4BD2-AB1C-B2EFFD24E85D}" destId="{04E75441-2439-4AF0-9520-787FB9B3A5D7}" srcOrd="0" destOrd="0" presId="urn:microsoft.com/office/officeart/2008/layout/VerticalCurvedList"/>
    <dgm:cxn modelId="{58581BC4-D791-4E09-96AE-5D71B41230EA}" srcId="{AA763947-8D85-416A-983C-A0786AABB175}" destId="{A81FA577-5DD4-412D-9C9A-CE727B8C8B9E}" srcOrd="0" destOrd="0" parTransId="{C3D63769-04C3-4B35-96E1-4B294296970F}" sibTransId="{9E8F2DDF-3AFD-4279-A940-AA994D8C83F1}"/>
    <dgm:cxn modelId="{A8257DAB-46CE-4A60-92D7-5DF81DC19C4B}" type="presOf" srcId="{0088FFE3-BCE8-45DE-BAD7-A5E507640853}" destId="{E755F8EC-3421-4C62-B7AE-35AEBF8289C5}" srcOrd="0" destOrd="1" presId="urn:microsoft.com/office/officeart/2008/layout/VerticalCurvedList"/>
    <dgm:cxn modelId="{C9CF174A-E493-4964-85BA-2F53DE8F54FD}" type="presOf" srcId="{8073E4DC-C2EA-4910-AAF5-477E351E3A9E}" destId="{C63DF2FF-116E-4F47-A99B-15B49AEC60A6}" srcOrd="0" destOrd="2" presId="urn:microsoft.com/office/officeart/2008/layout/VerticalCurvedList"/>
    <dgm:cxn modelId="{9935E80E-C650-4C9D-9B4D-C31BC179E8F3}" srcId="{A4F7BC5D-F5CF-43CD-8D0C-9B6D382CF6DE}" destId="{AA763947-8D85-416A-983C-A0786AABB175}" srcOrd="1" destOrd="0" parTransId="{9F6F6207-200C-4429-8F79-D68FEDFE2F5B}" sibTransId="{3B0B13DA-1A2F-4767-9105-75D4EB014668}"/>
    <dgm:cxn modelId="{7E049E51-F3D6-493C-9128-1ABF8E524156}" type="presOf" srcId="{D1642D4D-1506-4434-AC9B-B241DA542372}" destId="{04E75441-2439-4AF0-9520-787FB9B3A5D7}" srcOrd="0" destOrd="2" presId="urn:microsoft.com/office/officeart/2008/layout/VerticalCurvedList"/>
    <dgm:cxn modelId="{26BE7DCF-CEC2-4960-B27C-3A0E2E1823F4}" type="presParOf" srcId="{AF20028F-1C31-4EDC-A1E1-0364EA4BB478}" destId="{379A2ACD-A625-45F8-B687-3DF3E017878B}" srcOrd="0" destOrd="0" presId="urn:microsoft.com/office/officeart/2008/layout/VerticalCurvedList"/>
    <dgm:cxn modelId="{6AD154B4-1A7D-4361-9DC6-9B6AC20ED4DC}" type="presParOf" srcId="{379A2ACD-A625-45F8-B687-3DF3E017878B}" destId="{D2156232-9FD8-44DC-9877-36E9C9EA5D7E}" srcOrd="0" destOrd="0" presId="urn:microsoft.com/office/officeart/2008/layout/VerticalCurvedList"/>
    <dgm:cxn modelId="{4E949C5A-C407-4394-A97D-04515A491F6E}" type="presParOf" srcId="{D2156232-9FD8-44DC-9877-36E9C9EA5D7E}" destId="{CB9F64BF-A5FA-4F08-9FF1-F0A806F2F697}" srcOrd="0" destOrd="0" presId="urn:microsoft.com/office/officeart/2008/layout/VerticalCurvedList"/>
    <dgm:cxn modelId="{454AC90D-7D59-4E76-975C-E79E61AFEB4A}" type="presParOf" srcId="{D2156232-9FD8-44DC-9877-36E9C9EA5D7E}" destId="{878585BF-9FAD-4419-9560-4224CF44A325}" srcOrd="1" destOrd="0" presId="urn:microsoft.com/office/officeart/2008/layout/VerticalCurvedList"/>
    <dgm:cxn modelId="{8E63C27D-B70F-4DE3-8D3A-B523D41C17EC}" type="presParOf" srcId="{D2156232-9FD8-44DC-9877-36E9C9EA5D7E}" destId="{88410377-9AF2-4932-8022-861CD0D8228D}" srcOrd="2" destOrd="0" presId="urn:microsoft.com/office/officeart/2008/layout/VerticalCurvedList"/>
    <dgm:cxn modelId="{541717DC-E1ED-4103-93CE-5A52BD878DB2}" type="presParOf" srcId="{D2156232-9FD8-44DC-9877-36E9C9EA5D7E}" destId="{74899796-6083-4CBE-A61E-059EC575039E}" srcOrd="3" destOrd="0" presId="urn:microsoft.com/office/officeart/2008/layout/VerticalCurvedList"/>
    <dgm:cxn modelId="{5B9384DE-DDE6-4F37-935F-9345C5B49E1E}" type="presParOf" srcId="{379A2ACD-A625-45F8-B687-3DF3E017878B}" destId="{04E75441-2439-4AF0-9520-787FB9B3A5D7}" srcOrd="1" destOrd="0" presId="urn:microsoft.com/office/officeart/2008/layout/VerticalCurvedList"/>
    <dgm:cxn modelId="{75727AD2-7FAC-47AA-855D-4E68EA8EF82E}" type="presParOf" srcId="{379A2ACD-A625-45F8-B687-3DF3E017878B}" destId="{F25068F5-1E4A-4A33-A66C-5056E3AD4169}" srcOrd="2" destOrd="0" presId="urn:microsoft.com/office/officeart/2008/layout/VerticalCurvedList"/>
    <dgm:cxn modelId="{3A57948B-C495-41D5-B198-59081D99B8AD}" type="presParOf" srcId="{F25068F5-1E4A-4A33-A66C-5056E3AD4169}" destId="{17A9A97E-892F-4A7F-AFFE-42F7EAF131B9}" srcOrd="0" destOrd="0" presId="urn:microsoft.com/office/officeart/2008/layout/VerticalCurvedList"/>
    <dgm:cxn modelId="{822007D3-41AB-4268-9F24-3FC6B7FFC401}" type="presParOf" srcId="{379A2ACD-A625-45F8-B687-3DF3E017878B}" destId="{7A0330E4-8E7A-4B63-918C-1FF3AAC2F1F0}" srcOrd="3" destOrd="0" presId="urn:microsoft.com/office/officeart/2008/layout/VerticalCurvedList"/>
    <dgm:cxn modelId="{DA30B27B-63F7-428E-89B8-A90F4B16B7E4}" type="presParOf" srcId="{379A2ACD-A625-45F8-B687-3DF3E017878B}" destId="{43CA9F70-D29A-4284-8E30-3A098FBC59D2}" srcOrd="4" destOrd="0" presId="urn:microsoft.com/office/officeart/2008/layout/VerticalCurvedList"/>
    <dgm:cxn modelId="{DA3E993B-73AD-4C03-97B9-18C32C3F0340}" type="presParOf" srcId="{43CA9F70-D29A-4284-8E30-3A098FBC59D2}" destId="{38C9D9B6-22D8-45F7-9F1C-19289EA9B4A4}" srcOrd="0" destOrd="0" presId="urn:microsoft.com/office/officeart/2008/layout/VerticalCurvedList"/>
    <dgm:cxn modelId="{8D4AA752-2357-4F56-8388-7FD411726345}" type="presParOf" srcId="{379A2ACD-A625-45F8-B687-3DF3E017878B}" destId="{E755F8EC-3421-4C62-B7AE-35AEBF8289C5}" srcOrd="5" destOrd="0" presId="urn:microsoft.com/office/officeart/2008/layout/VerticalCurvedList"/>
    <dgm:cxn modelId="{38DF1729-3859-4ABD-897A-237E18C03D8D}" type="presParOf" srcId="{379A2ACD-A625-45F8-B687-3DF3E017878B}" destId="{8541D812-BFFB-4DF6-BDC2-98E991E9AD42}" srcOrd="6" destOrd="0" presId="urn:microsoft.com/office/officeart/2008/layout/VerticalCurvedList"/>
    <dgm:cxn modelId="{B108083D-EC9A-4C63-8F1B-6B3B4D72FAB4}" type="presParOf" srcId="{8541D812-BFFB-4DF6-BDC2-98E991E9AD42}" destId="{808E35EF-F1C5-43A2-8BC5-86A345459905}" srcOrd="0" destOrd="0" presId="urn:microsoft.com/office/officeart/2008/layout/VerticalCurvedList"/>
    <dgm:cxn modelId="{D242D0E7-866D-4E21-B590-E2C760AFBE35}" type="presParOf" srcId="{379A2ACD-A625-45F8-B687-3DF3E017878B}" destId="{C63DF2FF-116E-4F47-A99B-15B49AEC60A6}" srcOrd="7" destOrd="0" presId="urn:microsoft.com/office/officeart/2008/layout/VerticalCurvedList"/>
    <dgm:cxn modelId="{B9BF879B-BB71-4A01-898D-48029FAC6A4A}" type="presParOf" srcId="{379A2ACD-A625-45F8-B687-3DF3E017878B}" destId="{810D74F6-052A-4F7D-ACCA-A9356BD12A15}" srcOrd="8" destOrd="0" presId="urn:microsoft.com/office/officeart/2008/layout/VerticalCurvedList"/>
    <dgm:cxn modelId="{8F85CF08-991C-4D4D-AAC1-80233796A47A}" type="presParOf" srcId="{810D74F6-052A-4F7D-ACCA-A9356BD12A15}" destId="{C1DC5662-731E-4C35-BB79-5EAECAC79B5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7E75E11-2AF7-45B8-A536-C926E7F76D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711597B-BB1E-412C-BD43-01410A5C9661}">
      <dgm:prSet phldrT="[Texto]"/>
      <dgm:spPr/>
      <dgm:t>
        <a:bodyPr/>
        <a:lstStyle/>
        <a:p>
          <a:r>
            <a:rPr lang="pt-BR" dirty="0" smtClean="0"/>
            <a:t>Efetividade</a:t>
          </a:r>
          <a:endParaRPr lang="pt-BR" dirty="0"/>
        </a:p>
      </dgm:t>
    </dgm:pt>
    <dgm:pt modelId="{FCBAC5AA-68A0-4A1D-9F86-D280DD8F12D4}" type="parTrans" cxnId="{3CF7648F-6564-490F-BEA4-6F9FB0C078C0}">
      <dgm:prSet/>
      <dgm:spPr/>
      <dgm:t>
        <a:bodyPr/>
        <a:lstStyle/>
        <a:p>
          <a:endParaRPr lang="pt-BR"/>
        </a:p>
      </dgm:t>
    </dgm:pt>
    <dgm:pt modelId="{34FEADF5-CA6E-40E4-99BD-9E3E5C5261A6}" type="sibTrans" cxnId="{3CF7648F-6564-490F-BEA4-6F9FB0C078C0}">
      <dgm:prSet/>
      <dgm:spPr/>
      <dgm:t>
        <a:bodyPr/>
        <a:lstStyle/>
        <a:p>
          <a:endParaRPr lang="pt-BR"/>
        </a:p>
      </dgm:t>
    </dgm:pt>
    <dgm:pt modelId="{B02B299F-B6ED-405E-929A-92BC396BDBC8}">
      <dgm:prSet phldrT="[Texto]"/>
      <dgm:spPr/>
      <dgm:t>
        <a:bodyPr/>
        <a:lstStyle/>
        <a:p>
          <a:r>
            <a:rPr lang="pt-BR" dirty="0" smtClean="0"/>
            <a:t>Qualidade do serviço digital comparado ao presencial</a:t>
          </a:r>
          <a:endParaRPr lang="pt-BR" dirty="0"/>
        </a:p>
      </dgm:t>
    </dgm:pt>
    <dgm:pt modelId="{A73EDBD1-0D8B-499D-B06C-303A77086783}" type="parTrans" cxnId="{0ABC5029-8397-4F55-B64B-1D842353D3E3}">
      <dgm:prSet/>
      <dgm:spPr/>
      <dgm:t>
        <a:bodyPr/>
        <a:lstStyle/>
        <a:p>
          <a:endParaRPr lang="pt-BR"/>
        </a:p>
      </dgm:t>
    </dgm:pt>
    <dgm:pt modelId="{2102E58C-BBED-4E90-BDA1-3C3A94739DE4}" type="sibTrans" cxnId="{0ABC5029-8397-4F55-B64B-1D842353D3E3}">
      <dgm:prSet/>
      <dgm:spPr/>
      <dgm:t>
        <a:bodyPr/>
        <a:lstStyle/>
        <a:p>
          <a:endParaRPr lang="pt-BR"/>
        </a:p>
      </dgm:t>
    </dgm:pt>
    <dgm:pt modelId="{6885ACF0-23F8-4716-B552-8D01ED51BF29}">
      <dgm:prSet phldrT="[Texto]"/>
      <dgm:spPr/>
      <dgm:t>
        <a:bodyPr/>
        <a:lstStyle/>
        <a:p>
          <a:r>
            <a:rPr lang="pt-BR" dirty="0" smtClean="0"/>
            <a:t>Probabilidade do ‘problema’ ser resolvido</a:t>
          </a:r>
          <a:endParaRPr lang="pt-BR" dirty="0"/>
        </a:p>
      </dgm:t>
    </dgm:pt>
    <dgm:pt modelId="{12D6F89A-CA38-44E3-9345-45BA9E972D27}" type="parTrans" cxnId="{E84E7FCE-A5AB-42EF-BB25-D406F1EF66B0}">
      <dgm:prSet/>
      <dgm:spPr/>
      <dgm:t>
        <a:bodyPr/>
        <a:lstStyle/>
        <a:p>
          <a:endParaRPr lang="pt-BR"/>
        </a:p>
      </dgm:t>
    </dgm:pt>
    <dgm:pt modelId="{C9739DFC-4E9D-4EF5-B8AD-063EC93B3B6B}" type="sibTrans" cxnId="{E84E7FCE-A5AB-42EF-BB25-D406F1EF66B0}">
      <dgm:prSet/>
      <dgm:spPr/>
      <dgm:t>
        <a:bodyPr/>
        <a:lstStyle/>
        <a:p>
          <a:endParaRPr lang="pt-BR"/>
        </a:p>
      </dgm:t>
    </dgm:pt>
    <dgm:pt modelId="{C7DED292-6296-4602-AD40-05780E81B610}" type="pres">
      <dgm:prSet presAssocID="{C7E75E11-2AF7-45B8-A536-C926E7F76D97}" presName="Name0" presStyleCnt="0">
        <dgm:presLayoutVars>
          <dgm:dir/>
          <dgm:animLvl val="lvl"/>
          <dgm:resizeHandles val="exact"/>
        </dgm:presLayoutVars>
      </dgm:prSet>
      <dgm:spPr/>
    </dgm:pt>
    <dgm:pt modelId="{DA93D532-D8D0-491D-82F0-7423294E6D90}" type="pres">
      <dgm:prSet presAssocID="{5711597B-BB1E-412C-BD43-01410A5C9661}" presName="linNode" presStyleCnt="0"/>
      <dgm:spPr/>
    </dgm:pt>
    <dgm:pt modelId="{BC193C09-A2B6-4E9E-A1D9-64BD081B03AA}" type="pres">
      <dgm:prSet presAssocID="{5711597B-BB1E-412C-BD43-01410A5C9661}" presName="parentText" presStyleLbl="node1" presStyleIdx="0" presStyleCnt="1" custScaleX="68522">
        <dgm:presLayoutVars>
          <dgm:chMax val="1"/>
          <dgm:bulletEnabled val="1"/>
        </dgm:presLayoutVars>
      </dgm:prSet>
      <dgm:spPr/>
    </dgm:pt>
    <dgm:pt modelId="{F9A5AC0F-B6F4-467F-A391-1D35CA4D8709}" type="pres">
      <dgm:prSet presAssocID="{5711597B-BB1E-412C-BD43-01410A5C9661}" presName="descendantText" presStyleLbl="alignAccFollowNode1" presStyleIdx="0" presStyleCnt="1" custScaleX="1150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73A71F9-47E7-4FA0-8817-ED18F4B78F41}" type="presOf" srcId="{C7E75E11-2AF7-45B8-A536-C926E7F76D97}" destId="{C7DED292-6296-4602-AD40-05780E81B610}" srcOrd="0" destOrd="0" presId="urn:microsoft.com/office/officeart/2005/8/layout/vList5"/>
    <dgm:cxn modelId="{E84E7FCE-A5AB-42EF-BB25-D406F1EF66B0}" srcId="{5711597B-BB1E-412C-BD43-01410A5C9661}" destId="{6885ACF0-23F8-4716-B552-8D01ED51BF29}" srcOrd="1" destOrd="0" parTransId="{12D6F89A-CA38-44E3-9345-45BA9E972D27}" sibTransId="{C9739DFC-4E9D-4EF5-B8AD-063EC93B3B6B}"/>
    <dgm:cxn modelId="{78EDBFFD-0A9F-4364-8A67-B3FA2CBF931E}" type="presOf" srcId="{5711597B-BB1E-412C-BD43-01410A5C9661}" destId="{BC193C09-A2B6-4E9E-A1D9-64BD081B03AA}" srcOrd="0" destOrd="0" presId="urn:microsoft.com/office/officeart/2005/8/layout/vList5"/>
    <dgm:cxn modelId="{0ABC5029-8397-4F55-B64B-1D842353D3E3}" srcId="{5711597B-BB1E-412C-BD43-01410A5C9661}" destId="{B02B299F-B6ED-405E-929A-92BC396BDBC8}" srcOrd="0" destOrd="0" parTransId="{A73EDBD1-0D8B-499D-B06C-303A77086783}" sibTransId="{2102E58C-BBED-4E90-BDA1-3C3A94739DE4}"/>
    <dgm:cxn modelId="{3CF7648F-6564-490F-BEA4-6F9FB0C078C0}" srcId="{C7E75E11-2AF7-45B8-A536-C926E7F76D97}" destId="{5711597B-BB1E-412C-BD43-01410A5C9661}" srcOrd="0" destOrd="0" parTransId="{FCBAC5AA-68A0-4A1D-9F86-D280DD8F12D4}" sibTransId="{34FEADF5-CA6E-40E4-99BD-9E3E5C5261A6}"/>
    <dgm:cxn modelId="{0573BD91-4242-4B80-957C-35D44F0E5EE6}" type="presOf" srcId="{B02B299F-B6ED-405E-929A-92BC396BDBC8}" destId="{F9A5AC0F-B6F4-467F-A391-1D35CA4D8709}" srcOrd="0" destOrd="0" presId="urn:microsoft.com/office/officeart/2005/8/layout/vList5"/>
    <dgm:cxn modelId="{EDEB0B73-ADB8-4657-A3C0-EAA7D66A4221}" type="presOf" srcId="{6885ACF0-23F8-4716-B552-8D01ED51BF29}" destId="{F9A5AC0F-B6F4-467F-A391-1D35CA4D8709}" srcOrd="0" destOrd="1" presId="urn:microsoft.com/office/officeart/2005/8/layout/vList5"/>
    <dgm:cxn modelId="{32CF3966-E2F4-4DC4-86A0-354EA0515B08}" type="presParOf" srcId="{C7DED292-6296-4602-AD40-05780E81B610}" destId="{DA93D532-D8D0-491D-82F0-7423294E6D90}" srcOrd="0" destOrd="0" presId="urn:microsoft.com/office/officeart/2005/8/layout/vList5"/>
    <dgm:cxn modelId="{8678AC59-F5A7-4311-BD2D-D802C70783A0}" type="presParOf" srcId="{DA93D532-D8D0-491D-82F0-7423294E6D90}" destId="{BC193C09-A2B6-4E9E-A1D9-64BD081B03AA}" srcOrd="0" destOrd="0" presId="urn:microsoft.com/office/officeart/2005/8/layout/vList5"/>
    <dgm:cxn modelId="{E1DBDF39-75A3-42FD-81C8-DF67C9C2766A}" type="presParOf" srcId="{DA93D532-D8D0-491D-82F0-7423294E6D90}" destId="{F9A5AC0F-B6F4-467F-A391-1D35CA4D87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01D4B64-0BF0-4430-A2F3-0DA8A4FF521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4C60A63-E5DF-4999-ABD5-8CF77CC9CD90}">
      <dgm:prSet phldrT="[Texto]"/>
      <dgm:spPr/>
      <dgm:t>
        <a:bodyPr/>
        <a:lstStyle/>
        <a:p>
          <a:r>
            <a:rPr lang="pt-BR" dirty="0" smtClean="0"/>
            <a:t>Atendido</a:t>
          </a:r>
          <a:endParaRPr lang="pt-BR" dirty="0"/>
        </a:p>
      </dgm:t>
    </dgm:pt>
    <dgm:pt modelId="{F83DB6D9-6AB2-4EF0-BA5C-26C9DBFFA30A}" type="parTrans" cxnId="{53736095-02A2-41F0-92CE-485098651993}">
      <dgm:prSet/>
      <dgm:spPr/>
      <dgm:t>
        <a:bodyPr/>
        <a:lstStyle/>
        <a:p>
          <a:endParaRPr lang="pt-BR"/>
        </a:p>
      </dgm:t>
    </dgm:pt>
    <dgm:pt modelId="{209DCD21-A50E-4FEB-94FA-FDBE2D123DE5}" type="sibTrans" cxnId="{53736095-02A2-41F0-92CE-485098651993}">
      <dgm:prSet/>
      <dgm:spPr/>
      <dgm:t>
        <a:bodyPr/>
        <a:lstStyle/>
        <a:p>
          <a:endParaRPr lang="pt-BR"/>
        </a:p>
      </dgm:t>
    </dgm:pt>
    <dgm:pt modelId="{443DAA34-C16A-4520-A7F3-529BB9F8F6F9}">
      <dgm:prSet phldrT="[Texto]"/>
      <dgm:spPr/>
      <dgm:t>
        <a:bodyPr/>
        <a:lstStyle/>
        <a:p>
          <a:r>
            <a:rPr lang="pt-BR" dirty="0" smtClean="0"/>
            <a:t>Conferência de autenticidade dos acessos</a:t>
          </a:r>
          <a:endParaRPr lang="pt-BR" dirty="0"/>
        </a:p>
      </dgm:t>
    </dgm:pt>
    <dgm:pt modelId="{FE982637-E32B-45AA-9EF8-24A7EF13DF74}" type="parTrans" cxnId="{DACF84A3-DCED-486E-8582-79436EFC1E60}">
      <dgm:prSet/>
      <dgm:spPr/>
      <dgm:t>
        <a:bodyPr/>
        <a:lstStyle/>
        <a:p>
          <a:endParaRPr lang="pt-BR"/>
        </a:p>
      </dgm:t>
    </dgm:pt>
    <dgm:pt modelId="{27486359-14EB-4DCE-91FD-157CF08976B5}" type="sibTrans" cxnId="{DACF84A3-DCED-486E-8582-79436EFC1E60}">
      <dgm:prSet/>
      <dgm:spPr/>
      <dgm:t>
        <a:bodyPr/>
        <a:lstStyle/>
        <a:p>
          <a:endParaRPr lang="pt-BR"/>
        </a:p>
      </dgm:t>
    </dgm:pt>
    <dgm:pt modelId="{9D80DAAD-8022-4FB8-8BBF-7CAAA28D4CC1}">
      <dgm:prSet phldrT="[Texto]"/>
      <dgm:spPr/>
      <dgm:t>
        <a:bodyPr/>
        <a:lstStyle/>
        <a:p>
          <a:r>
            <a:rPr lang="pt-BR" dirty="0" smtClean="0"/>
            <a:t>Pode Melhorar</a:t>
          </a:r>
          <a:endParaRPr lang="pt-BR" dirty="0"/>
        </a:p>
      </dgm:t>
    </dgm:pt>
    <dgm:pt modelId="{D894B288-EC99-4812-B5E8-870E33689834}" type="parTrans" cxnId="{4F5513A5-2B00-4149-B27A-EA6AC4783B36}">
      <dgm:prSet/>
      <dgm:spPr/>
      <dgm:t>
        <a:bodyPr/>
        <a:lstStyle/>
        <a:p>
          <a:endParaRPr lang="pt-BR"/>
        </a:p>
      </dgm:t>
    </dgm:pt>
    <dgm:pt modelId="{37419FB9-12E8-4280-AAAA-981B71F0D47F}" type="sibTrans" cxnId="{4F5513A5-2B00-4149-B27A-EA6AC4783B36}">
      <dgm:prSet/>
      <dgm:spPr/>
      <dgm:t>
        <a:bodyPr/>
        <a:lstStyle/>
        <a:p>
          <a:endParaRPr lang="pt-BR"/>
        </a:p>
      </dgm:t>
    </dgm:pt>
    <dgm:pt modelId="{D0548EC5-809E-4DD8-B14D-C055AB845BD2}">
      <dgm:prSet phldrT="[Texto]"/>
      <dgm:spPr/>
      <dgm:t>
        <a:bodyPr/>
        <a:lstStyle/>
        <a:p>
          <a:r>
            <a:rPr lang="pt-BR" dirty="0" smtClean="0"/>
            <a:t>Imagem do Senado junto à população como instituição aberta ao diálogo</a:t>
          </a:r>
          <a:endParaRPr lang="pt-BR" dirty="0"/>
        </a:p>
      </dgm:t>
    </dgm:pt>
    <dgm:pt modelId="{F861B298-EF21-4AC5-8761-68DFB4CC62BE}" type="parTrans" cxnId="{4BBF66F4-B4CE-4B24-9AB9-21B38FDC81EB}">
      <dgm:prSet/>
      <dgm:spPr/>
      <dgm:t>
        <a:bodyPr/>
        <a:lstStyle/>
        <a:p>
          <a:endParaRPr lang="pt-BR"/>
        </a:p>
      </dgm:t>
    </dgm:pt>
    <dgm:pt modelId="{931AE6C8-ECE4-457E-9176-99E886AD4772}" type="sibTrans" cxnId="{4BBF66F4-B4CE-4B24-9AB9-21B38FDC81EB}">
      <dgm:prSet/>
      <dgm:spPr/>
      <dgm:t>
        <a:bodyPr/>
        <a:lstStyle/>
        <a:p>
          <a:endParaRPr lang="pt-BR"/>
        </a:p>
      </dgm:t>
    </dgm:pt>
    <dgm:pt modelId="{5F3B4274-0995-4D55-BBB8-89E025B16481}">
      <dgm:prSet phldrT="[Texto]"/>
      <dgm:spPr/>
      <dgm:t>
        <a:bodyPr/>
        <a:lstStyle/>
        <a:p>
          <a:r>
            <a:rPr lang="pt-BR" dirty="0" smtClean="0"/>
            <a:t>Privacidade dos cidadãos</a:t>
          </a:r>
          <a:endParaRPr lang="pt-BR" dirty="0"/>
        </a:p>
      </dgm:t>
    </dgm:pt>
    <dgm:pt modelId="{0B3498D2-5308-4181-A791-CBF248F009E3}" type="parTrans" cxnId="{9491DC1F-F3D6-4C23-8B32-10EF9EF8EAA3}">
      <dgm:prSet/>
      <dgm:spPr/>
      <dgm:t>
        <a:bodyPr/>
        <a:lstStyle/>
        <a:p>
          <a:endParaRPr lang="pt-BR"/>
        </a:p>
      </dgm:t>
    </dgm:pt>
    <dgm:pt modelId="{FDDDC658-7734-4A88-A00D-90A05B175D86}" type="sibTrans" cxnId="{9491DC1F-F3D6-4C23-8B32-10EF9EF8EAA3}">
      <dgm:prSet/>
      <dgm:spPr/>
      <dgm:t>
        <a:bodyPr/>
        <a:lstStyle/>
        <a:p>
          <a:endParaRPr lang="pt-BR"/>
        </a:p>
      </dgm:t>
    </dgm:pt>
    <dgm:pt modelId="{F88FEC43-76AB-499D-84AC-34BAE8795774}">
      <dgm:prSet phldrT="[Texto]"/>
      <dgm:spPr/>
      <dgm:t>
        <a:bodyPr/>
        <a:lstStyle/>
        <a:p>
          <a:r>
            <a:rPr lang="pt-BR" dirty="0" smtClean="0"/>
            <a:t>Prevenção de fraudes</a:t>
          </a:r>
          <a:endParaRPr lang="pt-BR" dirty="0"/>
        </a:p>
      </dgm:t>
    </dgm:pt>
    <dgm:pt modelId="{6BA52EDF-060A-4061-B130-7C81A0532FA1}" type="parTrans" cxnId="{D113DABE-6E8D-4754-9296-38835716590D}">
      <dgm:prSet/>
      <dgm:spPr/>
      <dgm:t>
        <a:bodyPr/>
        <a:lstStyle/>
        <a:p>
          <a:endParaRPr lang="pt-BR"/>
        </a:p>
      </dgm:t>
    </dgm:pt>
    <dgm:pt modelId="{C770B93C-B538-4957-902E-A5CB928A1CEC}" type="sibTrans" cxnId="{D113DABE-6E8D-4754-9296-38835716590D}">
      <dgm:prSet/>
      <dgm:spPr/>
      <dgm:t>
        <a:bodyPr/>
        <a:lstStyle/>
        <a:p>
          <a:endParaRPr lang="pt-BR"/>
        </a:p>
      </dgm:t>
    </dgm:pt>
    <dgm:pt modelId="{93AA9DA2-0149-4747-8487-3FE85F8B7CDA}" type="pres">
      <dgm:prSet presAssocID="{B01D4B64-0BF0-4430-A2F3-0DA8A4FF5210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0DACF9DB-6C67-452F-882E-B648D5D522B1}" type="pres">
      <dgm:prSet presAssocID="{B01D4B64-0BF0-4430-A2F3-0DA8A4FF5210}" presName="dummyMaxCanvas" presStyleCnt="0"/>
      <dgm:spPr/>
    </dgm:pt>
    <dgm:pt modelId="{1FA86B11-739C-44D7-B79F-2B332088541E}" type="pres">
      <dgm:prSet presAssocID="{B01D4B64-0BF0-4430-A2F3-0DA8A4FF5210}" presName="parentComposite" presStyleCnt="0"/>
      <dgm:spPr/>
    </dgm:pt>
    <dgm:pt modelId="{488DB8F1-25AD-4489-A1C6-D04C46A372D4}" type="pres">
      <dgm:prSet presAssocID="{B01D4B64-0BF0-4430-A2F3-0DA8A4FF521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72D8ADC1-B02D-4BCE-9D96-AF7FEF5555DF}" type="pres">
      <dgm:prSet presAssocID="{B01D4B64-0BF0-4430-A2F3-0DA8A4FF521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pt-BR"/>
        </a:p>
      </dgm:t>
    </dgm:pt>
    <dgm:pt modelId="{BDE07474-3107-4F47-846B-04DD6F6EBB53}" type="pres">
      <dgm:prSet presAssocID="{B01D4B64-0BF0-4430-A2F3-0DA8A4FF5210}" presName="childrenComposite" presStyleCnt="0"/>
      <dgm:spPr/>
    </dgm:pt>
    <dgm:pt modelId="{5C558FA4-38F1-42F5-951A-B10B354C8921}" type="pres">
      <dgm:prSet presAssocID="{B01D4B64-0BF0-4430-A2F3-0DA8A4FF5210}" presName="dummyMaxCanvas_ChildArea" presStyleCnt="0"/>
      <dgm:spPr/>
    </dgm:pt>
    <dgm:pt modelId="{853B9635-A4CF-41D7-9E6B-66C96363D6FB}" type="pres">
      <dgm:prSet presAssocID="{B01D4B64-0BF0-4430-A2F3-0DA8A4FF5210}" presName="fulcrum" presStyleLbl="alignAccFollowNode1" presStyleIdx="2" presStyleCnt="4"/>
      <dgm:spPr/>
    </dgm:pt>
    <dgm:pt modelId="{D7ADD553-F49D-4505-99F8-A125CF6E27A0}" type="pres">
      <dgm:prSet presAssocID="{B01D4B64-0BF0-4430-A2F3-0DA8A4FF5210}" presName="balance_31" presStyleLbl="alignAccFollowNode1" presStyleIdx="3" presStyleCnt="4">
        <dgm:presLayoutVars>
          <dgm:bulletEnabled val="1"/>
        </dgm:presLayoutVars>
      </dgm:prSet>
      <dgm:spPr/>
    </dgm:pt>
    <dgm:pt modelId="{E38C56BE-375A-4B69-B286-596781D04D8F}" type="pres">
      <dgm:prSet presAssocID="{B01D4B64-0BF0-4430-A2F3-0DA8A4FF5210}" presName="left_31_1" presStyleLbl="node1" presStyleIdx="0" presStyleCnt="4">
        <dgm:presLayoutVars>
          <dgm:bulletEnabled val="1"/>
        </dgm:presLayoutVars>
      </dgm:prSet>
      <dgm:spPr/>
    </dgm:pt>
    <dgm:pt modelId="{39D0646F-B5BC-463D-9F1C-E2C2248944CE}" type="pres">
      <dgm:prSet presAssocID="{B01D4B64-0BF0-4430-A2F3-0DA8A4FF5210}" presName="left_31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4068B9-238F-4B8C-9E5E-705E967C2B88}" type="pres">
      <dgm:prSet presAssocID="{B01D4B64-0BF0-4430-A2F3-0DA8A4FF5210}" presName="left_31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32C5E3-8CAA-473A-939A-369E2C70AA1D}" type="pres">
      <dgm:prSet presAssocID="{B01D4B64-0BF0-4430-A2F3-0DA8A4FF5210}" presName="right_31_1" presStyleLbl="node1" presStyleIdx="3" presStyleCnt="4">
        <dgm:presLayoutVars>
          <dgm:bulletEnabled val="1"/>
        </dgm:presLayoutVars>
      </dgm:prSet>
      <dgm:spPr/>
    </dgm:pt>
  </dgm:ptLst>
  <dgm:cxnLst>
    <dgm:cxn modelId="{A9D8777C-D464-46EA-81AF-5BD66554EDDB}" type="presOf" srcId="{D0548EC5-809E-4DD8-B14D-C055AB845BD2}" destId="{7E32C5E3-8CAA-473A-939A-369E2C70AA1D}" srcOrd="0" destOrd="0" presId="urn:microsoft.com/office/officeart/2005/8/layout/balance1"/>
    <dgm:cxn modelId="{4F5513A5-2B00-4149-B27A-EA6AC4783B36}" srcId="{B01D4B64-0BF0-4430-A2F3-0DA8A4FF5210}" destId="{9D80DAAD-8022-4FB8-8BBF-7CAAA28D4CC1}" srcOrd="1" destOrd="0" parTransId="{D894B288-EC99-4812-B5E8-870E33689834}" sibTransId="{37419FB9-12E8-4280-AAAA-981B71F0D47F}"/>
    <dgm:cxn modelId="{D113DABE-6E8D-4754-9296-38835716590D}" srcId="{24C60A63-E5DF-4999-ABD5-8CF77CC9CD90}" destId="{F88FEC43-76AB-499D-84AC-34BAE8795774}" srcOrd="2" destOrd="0" parTransId="{6BA52EDF-060A-4061-B130-7C81A0532FA1}" sibTransId="{C770B93C-B538-4957-902E-A5CB928A1CEC}"/>
    <dgm:cxn modelId="{53736095-02A2-41F0-92CE-485098651993}" srcId="{B01D4B64-0BF0-4430-A2F3-0DA8A4FF5210}" destId="{24C60A63-E5DF-4999-ABD5-8CF77CC9CD90}" srcOrd="0" destOrd="0" parTransId="{F83DB6D9-6AB2-4EF0-BA5C-26C9DBFFA30A}" sibTransId="{209DCD21-A50E-4FEB-94FA-FDBE2D123DE5}"/>
    <dgm:cxn modelId="{DACF84A3-DCED-486E-8582-79436EFC1E60}" srcId="{24C60A63-E5DF-4999-ABD5-8CF77CC9CD90}" destId="{443DAA34-C16A-4520-A7F3-529BB9F8F6F9}" srcOrd="0" destOrd="0" parTransId="{FE982637-E32B-45AA-9EF8-24A7EF13DF74}" sibTransId="{27486359-14EB-4DCE-91FD-157CF08976B5}"/>
    <dgm:cxn modelId="{9491DC1F-F3D6-4C23-8B32-10EF9EF8EAA3}" srcId="{24C60A63-E5DF-4999-ABD5-8CF77CC9CD90}" destId="{5F3B4274-0995-4D55-BBB8-89E025B16481}" srcOrd="1" destOrd="0" parTransId="{0B3498D2-5308-4181-A791-CBF248F009E3}" sibTransId="{FDDDC658-7734-4A88-A00D-90A05B175D86}"/>
    <dgm:cxn modelId="{5B7BE16C-6914-4B8C-ABC8-851469F0E61C}" type="presOf" srcId="{F88FEC43-76AB-499D-84AC-34BAE8795774}" destId="{404068B9-238F-4B8C-9E5E-705E967C2B88}" srcOrd="0" destOrd="0" presId="urn:microsoft.com/office/officeart/2005/8/layout/balance1"/>
    <dgm:cxn modelId="{42204F1C-1438-4F76-A2CC-82A99201AAE3}" type="presOf" srcId="{9D80DAAD-8022-4FB8-8BBF-7CAAA28D4CC1}" destId="{72D8ADC1-B02D-4BCE-9D96-AF7FEF5555DF}" srcOrd="0" destOrd="0" presId="urn:microsoft.com/office/officeart/2005/8/layout/balance1"/>
    <dgm:cxn modelId="{4A1F1B23-AA9F-4DEC-B5CE-39C229346EF7}" type="presOf" srcId="{5F3B4274-0995-4D55-BBB8-89E025B16481}" destId="{39D0646F-B5BC-463D-9F1C-E2C2248944CE}" srcOrd="0" destOrd="0" presId="urn:microsoft.com/office/officeart/2005/8/layout/balance1"/>
    <dgm:cxn modelId="{4BBF66F4-B4CE-4B24-9AB9-21B38FDC81EB}" srcId="{9D80DAAD-8022-4FB8-8BBF-7CAAA28D4CC1}" destId="{D0548EC5-809E-4DD8-B14D-C055AB845BD2}" srcOrd="0" destOrd="0" parTransId="{F861B298-EF21-4AC5-8761-68DFB4CC62BE}" sibTransId="{931AE6C8-ECE4-457E-9176-99E886AD4772}"/>
    <dgm:cxn modelId="{AC1BFE84-5047-4363-A7FD-F560411918F0}" type="presOf" srcId="{B01D4B64-0BF0-4430-A2F3-0DA8A4FF5210}" destId="{93AA9DA2-0149-4747-8487-3FE85F8B7CDA}" srcOrd="0" destOrd="0" presId="urn:microsoft.com/office/officeart/2005/8/layout/balance1"/>
    <dgm:cxn modelId="{57D5410B-8C81-43C6-BFA8-DC6C4B58D08D}" type="presOf" srcId="{443DAA34-C16A-4520-A7F3-529BB9F8F6F9}" destId="{E38C56BE-375A-4B69-B286-596781D04D8F}" srcOrd="0" destOrd="0" presId="urn:microsoft.com/office/officeart/2005/8/layout/balance1"/>
    <dgm:cxn modelId="{6ADAC975-6FE8-4C5C-81D0-8EAE21DCF1D8}" type="presOf" srcId="{24C60A63-E5DF-4999-ABD5-8CF77CC9CD90}" destId="{488DB8F1-25AD-4489-A1C6-D04C46A372D4}" srcOrd="0" destOrd="0" presId="urn:microsoft.com/office/officeart/2005/8/layout/balance1"/>
    <dgm:cxn modelId="{8A366E97-28DD-4CB4-8CC3-CBF381B1E4F7}" type="presParOf" srcId="{93AA9DA2-0149-4747-8487-3FE85F8B7CDA}" destId="{0DACF9DB-6C67-452F-882E-B648D5D522B1}" srcOrd="0" destOrd="0" presId="urn:microsoft.com/office/officeart/2005/8/layout/balance1"/>
    <dgm:cxn modelId="{905B9B6B-734E-4E52-BEE2-AE548291257E}" type="presParOf" srcId="{93AA9DA2-0149-4747-8487-3FE85F8B7CDA}" destId="{1FA86B11-739C-44D7-B79F-2B332088541E}" srcOrd="1" destOrd="0" presId="urn:microsoft.com/office/officeart/2005/8/layout/balance1"/>
    <dgm:cxn modelId="{01794649-8DD9-44EE-BB10-B0D1D2D09C64}" type="presParOf" srcId="{1FA86B11-739C-44D7-B79F-2B332088541E}" destId="{488DB8F1-25AD-4489-A1C6-D04C46A372D4}" srcOrd="0" destOrd="0" presId="urn:microsoft.com/office/officeart/2005/8/layout/balance1"/>
    <dgm:cxn modelId="{DD36F305-7E8F-45E5-BD3F-BF0FF9FBBECC}" type="presParOf" srcId="{1FA86B11-739C-44D7-B79F-2B332088541E}" destId="{72D8ADC1-B02D-4BCE-9D96-AF7FEF5555DF}" srcOrd="1" destOrd="0" presId="urn:microsoft.com/office/officeart/2005/8/layout/balance1"/>
    <dgm:cxn modelId="{729E7FF4-58C7-477F-895E-91EE3804CE9C}" type="presParOf" srcId="{93AA9DA2-0149-4747-8487-3FE85F8B7CDA}" destId="{BDE07474-3107-4F47-846B-04DD6F6EBB53}" srcOrd="2" destOrd="0" presId="urn:microsoft.com/office/officeart/2005/8/layout/balance1"/>
    <dgm:cxn modelId="{7C55B5AC-F8BF-4025-853E-8238A027682A}" type="presParOf" srcId="{BDE07474-3107-4F47-846B-04DD6F6EBB53}" destId="{5C558FA4-38F1-42F5-951A-B10B354C8921}" srcOrd="0" destOrd="0" presId="urn:microsoft.com/office/officeart/2005/8/layout/balance1"/>
    <dgm:cxn modelId="{F50EFB0E-062C-44E4-B191-53895271AFEC}" type="presParOf" srcId="{BDE07474-3107-4F47-846B-04DD6F6EBB53}" destId="{853B9635-A4CF-41D7-9E6B-66C96363D6FB}" srcOrd="1" destOrd="0" presId="urn:microsoft.com/office/officeart/2005/8/layout/balance1"/>
    <dgm:cxn modelId="{FCA5724B-AD50-4303-B12D-4D8F292C1207}" type="presParOf" srcId="{BDE07474-3107-4F47-846B-04DD6F6EBB53}" destId="{D7ADD553-F49D-4505-99F8-A125CF6E27A0}" srcOrd="2" destOrd="0" presId="urn:microsoft.com/office/officeart/2005/8/layout/balance1"/>
    <dgm:cxn modelId="{4411F821-7503-4254-B2FF-21613B979C53}" type="presParOf" srcId="{BDE07474-3107-4F47-846B-04DD6F6EBB53}" destId="{E38C56BE-375A-4B69-B286-596781D04D8F}" srcOrd="3" destOrd="0" presId="urn:microsoft.com/office/officeart/2005/8/layout/balance1"/>
    <dgm:cxn modelId="{CD2B9615-18B9-4D11-82A1-E4C50DDBC7D6}" type="presParOf" srcId="{BDE07474-3107-4F47-846B-04DD6F6EBB53}" destId="{39D0646F-B5BC-463D-9F1C-E2C2248944CE}" srcOrd="4" destOrd="0" presId="urn:microsoft.com/office/officeart/2005/8/layout/balance1"/>
    <dgm:cxn modelId="{BA81CBC4-30B9-495C-8E97-798F02026850}" type="presParOf" srcId="{BDE07474-3107-4F47-846B-04DD6F6EBB53}" destId="{404068B9-238F-4B8C-9E5E-705E967C2B88}" srcOrd="5" destOrd="0" presId="urn:microsoft.com/office/officeart/2005/8/layout/balance1"/>
    <dgm:cxn modelId="{3886452D-4F55-4077-A64E-1232765B4B01}" type="presParOf" srcId="{BDE07474-3107-4F47-846B-04DD6F6EBB53}" destId="{7E32C5E3-8CAA-473A-939A-369E2C70AA1D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C7E75E11-2AF7-45B8-A536-C926E7F76D9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711597B-BB1E-412C-BD43-01410A5C9661}">
      <dgm:prSet phldrT="[Texto]"/>
      <dgm:spPr/>
      <dgm:t>
        <a:bodyPr/>
        <a:lstStyle/>
        <a:p>
          <a:r>
            <a:rPr lang="pt-BR" dirty="0" smtClean="0"/>
            <a:t>Confiança</a:t>
          </a:r>
          <a:endParaRPr lang="pt-BR" dirty="0"/>
        </a:p>
      </dgm:t>
    </dgm:pt>
    <dgm:pt modelId="{FCBAC5AA-68A0-4A1D-9F86-D280DD8F12D4}" type="parTrans" cxnId="{3CF7648F-6564-490F-BEA4-6F9FB0C078C0}">
      <dgm:prSet/>
      <dgm:spPr/>
      <dgm:t>
        <a:bodyPr/>
        <a:lstStyle/>
        <a:p>
          <a:endParaRPr lang="pt-BR"/>
        </a:p>
      </dgm:t>
    </dgm:pt>
    <dgm:pt modelId="{34FEADF5-CA6E-40E4-99BD-9E3E5C5261A6}" type="sibTrans" cxnId="{3CF7648F-6564-490F-BEA4-6F9FB0C078C0}">
      <dgm:prSet/>
      <dgm:spPr/>
      <dgm:t>
        <a:bodyPr/>
        <a:lstStyle/>
        <a:p>
          <a:endParaRPr lang="pt-BR"/>
        </a:p>
      </dgm:t>
    </dgm:pt>
    <dgm:pt modelId="{B02B299F-B6ED-405E-929A-92BC396BDBC8}">
      <dgm:prSet phldrT="[Texto]"/>
      <dgm:spPr/>
      <dgm:t>
        <a:bodyPr/>
        <a:lstStyle/>
        <a:p>
          <a:r>
            <a:rPr lang="pt-BR" dirty="0" smtClean="0"/>
            <a:t>Dos usuários em relação à Instituição e ao uso que fará de dados pessoais sensíveis</a:t>
          </a:r>
          <a:endParaRPr lang="pt-BR" dirty="0"/>
        </a:p>
      </dgm:t>
    </dgm:pt>
    <dgm:pt modelId="{A73EDBD1-0D8B-499D-B06C-303A77086783}" type="parTrans" cxnId="{0ABC5029-8397-4F55-B64B-1D842353D3E3}">
      <dgm:prSet/>
      <dgm:spPr/>
      <dgm:t>
        <a:bodyPr/>
        <a:lstStyle/>
        <a:p>
          <a:endParaRPr lang="pt-BR"/>
        </a:p>
      </dgm:t>
    </dgm:pt>
    <dgm:pt modelId="{2102E58C-BBED-4E90-BDA1-3C3A94739DE4}" type="sibTrans" cxnId="{0ABC5029-8397-4F55-B64B-1D842353D3E3}">
      <dgm:prSet/>
      <dgm:spPr/>
      <dgm:t>
        <a:bodyPr/>
        <a:lstStyle/>
        <a:p>
          <a:endParaRPr lang="pt-BR"/>
        </a:p>
      </dgm:t>
    </dgm:pt>
    <dgm:pt modelId="{C7DED292-6296-4602-AD40-05780E81B610}" type="pres">
      <dgm:prSet presAssocID="{C7E75E11-2AF7-45B8-A536-C926E7F76D97}" presName="Name0" presStyleCnt="0">
        <dgm:presLayoutVars>
          <dgm:dir/>
          <dgm:animLvl val="lvl"/>
          <dgm:resizeHandles val="exact"/>
        </dgm:presLayoutVars>
      </dgm:prSet>
      <dgm:spPr/>
    </dgm:pt>
    <dgm:pt modelId="{DA93D532-D8D0-491D-82F0-7423294E6D90}" type="pres">
      <dgm:prSet presAssocID="{5711597B-BB1E-412C-BD43-01410A5C9661}" presName="linNode" presStyleCnt="0"/>
      <dgm:spPr/>
    </dgm:pt>
    <dgm:pt modelId="{BC193C09-A2B6-4E9E-A1D9-64BD081B03AA}" type="pres">
      <dgm:prSet presAssocID="{5711597B-BB1E-412C-BD43-01410A5C9661}" presName="parentText" presStyleLbl="node1" presStyleIdx="0" presStyleCnt="1" custScaleX="685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9A5AC0F-B6F4-467F-A391-1D35CA4D8709}" type="pres">
      <dgm:prSet presAssocID="{5711597B-BB1E-412C-BD43-01410A5C9661}" presName="descendantText" presStyleLbl="alignAccFollowNode1" presStyleIdx="0" presStyleCnt="1" custScaleX="1150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4743A1A-CA7D-4CF1-A218-A49BB5869D9A}" type="presOf" srcId="{C7E75E11-2AF7-45B8-A536-C926E7F76D97}" destId="{C7DED292-6296-4602-AD40-05780E81B610}" srcOrd="0" destOrd="0" presId="urn:microsoft.com/office/officeart/2005/8/layout/vList5"/>
    <dgm:cxn modelId="{3CF7648F-6564-490F-BEA4-6F9FB0C078C0}" srcId="{C7E75E11-2AF7-45B8-A536-C926E7F76D97}" destId="{5711597B-BB1E-412C-BD43-01410A5C9661}" srcOrd="0" destOrd="0" parTransId="{FCBAC5AA-68A0-4A1D-9F86-D280DD8F12D4}" sibTransId="{34FEADF5-CA6E-40E4-99BD-9E3E5C5261A6}"/>
    <dgm:cxn modelId="{63266093-4329-489B-8D1C-5760FB1ED042}" type="presOf" srcId="{B02B299F-B6ED-405E-929A-92BC396BDBC8}" destId="{F9A5AC0F-B6F4-467F-A391-1D35CA4D8709}" srcOrd="0" destOrd="0" presId="urn:microsoft.com/office/officeart/2005/8/layout/vList5"/>
    <dgm:cxn modelId="{2203C3AC-71E8-424F-A8ED-EB269A9D6ABF}" type="presOf" srcId="{5711597B-BB1E-412C-BD43-01410A5C9661}" destId="{BC193C09-A2B6-4E9E-A1D9-64BD081B03AA}" srcOrd="0" destOrd="0" presId="urn:microsoft.com/office/officeart/2005/8/layout/vList5"/>
    <dgm:cxn modelId="{0ABC5029-8397-4F55-B64B-1D842353D3E3}" srcId="{5711597B-BB1E-412C-BD43-01410A5C9661}" destId="{B02B299F-B6ED-405E-929A-92BC396BDBC8}" srcOrd="0" destOrd="0" parTransId="{A73EDBD1-0D8B-499D-B06C-303A77086783}" sibTransId="{2102E58C-BBED-4E90-BDA1-3C3A94739DE4}"/>
    <dgm:cxn modelId="{4D38CBE3-DCF4-4059-AE94-FCE67DFB2C70}" type="presParOf" srcId="{C7DED292-6296-4602-AD40-05780E81B610}" destId="{DA93D532-D8D0-491D-82F0-7423294E6D90}" srcOrd="0" destOrd="0" presId="urn:microsoft.com/office/officeart/2005/8/layout/vList5"/>
    <dgm:cxn modelId="{9060A811-EF2F-4CCA-8D10-BE5A6F475117}" type="presParOf" srcId="{DA93D532-D8D0-491D-82F0-7423294E6D90}" destId="{BC193C09-A2B6-4E9E-A1D9-64BD081B03AA}" srcOrd="0" destOrd="0" presId="urn:microsoft.com/office/officeart/2005/8/layout/vList5"/>
    <dgm:cxn modelId="{C305AA32-1575-4BD8-AB05-54CBF91C7C63}" type="presParOf" srcId="{DA93D532-D8D0-491D-82F0-7423294E6D90}" destId="{F9A5AC0F-B6F4-467F-A391-1D35CA4D87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FBB7F6-23CA-4BC7-B38D-F214CE67C57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5B1B3AD-5292-4ADD-ACB3-FDB1C3FEE654}">
      <dgm:prSet phldrT="[Texto]" custT="1"/>
      <dgm:spPr/>
      <dgm:t>
        <a:bodyPr/>
        <a:lstStyle/>
        <a:p>
          <a:r>
            <a:rPr lang="pt-BR" sz="2800" dirty="0" smtClean="0"/>
            <a:t>Registro da proposta</a:t>
          </a:r>
          <a:endParaRPr lang="pt-BR" sz="2800" dirty="0"/>
        </a:p>
      </dgm:t>
    </dgm:pt>
    <dgm:pt modelId="{D29A8EDF-7D65-4B02-935F-0BF3401D1847}" type="parTrans" cxnId="{906D059A-628B-4DB5-9AD1-6534030C16C8}">
      <dgm:prSet/>
      <dgm:spPr/>
      <dgm:t>
        <a:bodyPr/>
        <a:lstStyle/>
        <a:p>
          <a:endParaRPr lang="pt-BR" sz="1800"/>
        </a:p>
      </dgm:t>
    </dgm:pt>
    <dgm:pt modelId="{832FC73B-51AE-453A-A565-629967C76031}" type="sibTrans" cxnId="{906D059A-628B-4DB5-9AD1-6534030C16C8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09BE39B5-E2AD-4B0E-AB18-0DC9E6A1A8BF}">
      <dgm:prSet phldrT="[Texto]" custT="1"/>
      <dgm:spPr/>
      <dgm:t>
        <a:bodyPr/>
        <a:lstStyle/>
        <a:p>
          <a:r>
            <a:rPr lang="pt-BR" sz="2800" dirty="0" smtClean="0"/>
            <a:t>Avaliação de conformidade</a:t>
          </a:r>
          <a:endParaRPr lang="pt-BR" sz="2800" dirty="0"/>
        </a:p>
      </dgm:t>
    </dgm:pt>
    <dgm:pt modelId="{CB18602C-DC86-4410-9599-3369DC21BD34}" type="parTrans" cxnId="{CA8551FB-B5F6-404F-A32E-BA1EFBEC95FF}">
      <dgm:prSet/>
      <dgm:spPr/>
      <dgm:t>
        <a:bodyPr/>
        <a:lstStyle/>
        <a:p>
          <a:endParaRPr lang="pt-BR" sz="1800"/>
        </a:p>
      </dgm:t>
    </dgm:pt>
    <dgm:pt modelId="{488DB4A0-925F-488E-9DE4-A64ECACEFA0A}" type="sibTrans" cxnId="{CA8551FB-B5F6-404F-A32E-BA1EFBEC95FF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CE6B88AF-3F08-4910-9951-BD5F0492E471}">
      <dgm:prSet phldrT="[Texto]" custT="1"/>
      <dgm:spPr/>
      <dgm:t>
        <a:bodyPr/>
        <a:lstStyle/>
        <a:p>
          <a:r>
            <a:rPr lang="pt-BR" sz="2800" dirty="0" smtClean="0"/>
            <a:t>Publicação no Portal</a:t>
          </a:r>
          <a:endParaRPr lang="pt-BR" sz="2800" dirty="0"/>
        </a:p>
      </dgm:t>
    </dgm:pt>
    <dgm:pt modelId="{0F8D663A-FFDE-4D5F-865F-3F91EBA8A683}" type="parTrans" cxnId="{75083CEB-53DF-4D16-A206-EFD2981B1A21}">
      <dgm:prSet/>
      <dgm:spPr/>
      <dgm:t>
        <a:bodyPr/>
        <a:lstStyle/>
        <a:p>
          <a:endParaRPr lang="pt-BR" sz="1800"/>
        </a:p>
      </dgm:t>
    </dgm:pt>
    <dgm:pt modelId="{9EB25E3F-EE2A-495A-925A-ED807BD5B9B9}" type="sibTrans" cxnId="{75083CEB-53DF-4D16-A206-EFD2981B1A21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ABA7B5C1-7388-4A82-8D40-952CCB2BC612}">
      <dgm:prSet phldrT="[Texto]" custT="1"/>
      <dgm:spPr/>
      <dgm:t>
        <a:bodyPr/>
        <a:lstStyle/>
        <a:p>
          <a:r>
            <a:rPr lang="pt-BR" sz="2800" dirty="0" smtClean="0"/>
            <a:t>Decurso de prazo para apoio</a:t>
          </a:r>
          <a:endParaRPr lang="pt-BR" sz="2800" dirty="0"/>
        </a:p>
      </dgm:t>
    </dgm:pt>
    <dgm:pt modelId="{C5B911E2-1F76-4CC4-81C9-F65F176BC2C2}" type="parTrans" cxnId="{F16CC4C6-CE92-4CA6-B9FD-8A21404F67C6}">
      <dgm:prSet/>
      <dgm:spPr/>
      <dgm:t>
        <a:bodyPr/>
        <a:lstStyle/>
        <a:p>
          <a:endParaRPr lang="pt-BR" sz="1800"/>
        </a:p>
      </dgm:t>
    </dgm:pt>
    <dgm:pt modelId="{55991457-7564-404B-B122-F241F92035DC}" type="sibTrans" cxnId="{F16CC4C6-CE92-4CA6-B9FD-8A21404F67C6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AD7D5D03-C602-4E02-8BA5-2903F01C5B37}">
      <dgm:prSet phldrT="[Texto]" custT="1"/>
      <dgm:spPr/>
      <dgm:t>
        <a:bodyPr/>
        <a:lstStyle/>
        <a:p>
          <a:r>
            <a:rPr lang="pt-BR" sz="2800" dirty="0" smtClean="0"/>
            <a:t>Encaminhamento</a:t>
          </a:r>
          <a:endParaRPr lang="pt-BR" sz="2800" dirty="0"/>
        </a:p>
      </dgm:t>
    </dgm:pt>
    <dgm:pt modelId="{BBE8713A-FDF6-497F-AEB5-6A43534E02CD}" type="parTrans" cxnId="{C3BDF6CC-68E1-4D7B-A47D-9A40771C1940}">
      <dgm:prSet/>
      <dgm:spPr/>
      <dgm:t>
        <a:bodyPr/>
        <a:lstStyle/>
        <a:p>
          <a:endParaRPr lang="pt-BR" sz="1800"/>
        </a:p>
      </dgm:t>
    </dgm:pt>
    <dgm:pt modelId="{05E0CE90-9C1B-4A93-8879-154988CAD006}" type="sibTrans" cxnId="{C3BDF6CC-68E1-4D7B-A47D-9A40771C1940}">
      <dgm:prSet/>
      <dgm:spPr/>
      <dgm:t>
        <a:bodyPr/>
        <a:lstStyle/>
        <a:p>
          <a:endParaRPr lang="pt-BR" sz="1800"/>
        </a:p>
      </dgm:t>
    </dgm:pt>
    <dgm:pt modelId="{95FA865B-AD82-4BF3-AF44-4FCBF692CE76}" type="pres">
      <dgm:prSet presAssocID="{B9FBB7F6-23CA-4BC7-B38D-F214CE67C57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6A00FF1-6075-4DDD-8FF7-9F17E333A4FF}" type="pres">
      <dgm:prSet presAssocID="{B9FBB7F6-23CA-4BC7-B38D-F214CE67C57C}" presName="dummyMaxCanvas" presStyleCnt="0">
        <dgm:presLayoutVars/>
      </dgm:prSet>
      <dgm:spPr/>
    </dgm:pt>
    <dgm:pt modelId="{29B02D84-1D1C-4D48-80BF-ACE1DEDBD238}" type="pres">
      <dgm:prSet presAssocID="{B9FBB7F6-23CA-4BC7-B38D-F214CE67C57C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E1BF793-6EEB-4640-8813-D1061E2AB276}" type="pres">
      <dgm:prSet presAssocID="{B9FBB7F6-23CA-4BC7-B38D-F214CE67C57C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9D5E14-9DD8-400F-9F70-875DCCF056D6}" type="pres">
      <dgm:prSet presAssocID="{B9FBB7F6-23CA-4BC7-B38D-F214CE67C57C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F9693A-F7FE-4816-A096-2AF0ECF96E55}" type="pres">
      <dgm:prSet presAssocID="{B9FBB7F6-23CA-4BC7-B38D-F214CE67C57C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58E6B8-F436-4B69-9668-FB298B1D3CB3}" type="pres">
      <dgm:prSet presAssocID="{B9FBB7F6-23CA-4BC7-B38D-F214CE67C57C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CD0A3F6-280C-480F-8C13-D60B55802233}" type="pres">
      <dgm:prSet presAssocID="{B9FBB7F6-23CA-4BC7-B38D-F214CE67C57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2225799-A9FC-4650-8C3A-B20CD69AF9B7}" type="pres">
      <dgm:prSet presAssocID="{B9FBB7F6-23CA-4BC7-B38D-F214CE67C57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057D75-B8E2-4FC3-AA1B-415C445AA7B6}" type="pres">
      <dgm:prSet presAssocID="{B9FBB7F6-23CA-4BC7-B38D-F214CE67C57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C1DFB1-A032-4EA1-9D2A-60EF60359041}" type="pres">
      <dgm:prSet presAssocID="{B9FBB7F6-23CA-4BC7-B38D-F214CE67C57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F2C74E-4E56-43A5-85FB-47DB33EB7D1F}" type="pres">
      <dgm:prSet presAssocID="{B9FBB7F6-23CA-4BC7-B38D-F214CE67C57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6C1AABE-A5BE-4151-AC0D-7C9CC8076AB0}" type="pres">
      <dgm:prSet presAssocID="{B9FBB7F6-23CA-4BC7-B38D-F214CE67C57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1E8831-F6B7-4A15-95C3-3C6CF82322A1}" type="pres">
      <dgm:prSet presAssocID="{B9FBB7F6-23CA-4BC7-B38D-F214CE67C57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E347F9-06D2-4C70-915F-3576AE9BAADA}" type="pres">
      <dgm:prSet presAssocID="{B9FBB7F6-23CA-4BC7-B38D-F214CE67C57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7044F5-94F3-42DC-A535-F189DA656CEA}" type="pres">
      <dgm:prSet presAssocID="{B9FBB7F6-23CA-4BC7-B38D-F214CE67C57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1CFBB10-3CF7-4563-8CAE-BFF4071AF65A}" type="presOf" srcId="{F5B1B3AD-5292-4ADD-ACB3-FDB1C3FEE654}" destId="{29B02D84-1D1C-4D48-80BF-ACE1DEDBD238}" srcOrd="0" destOrd="0" presId="urn:microsoft.com/office/officeart/2005/8/layout/vProcess5"/>
    <dgm:cxn modelId="{373864A2-2B1F-4551-92B8-ACB0EE67A0B5}" type="presOf" srcId="{B9FBB7F6-23CA-4BC7-B38D-F214CE67C57C}" destId="{95FA865B-AD82-4BF3-AF44-4FCBF692CE76}" srcOrd="0" destOrd="0" presId="urn:microsoft.com/office/officeart/2005/8/layout/vProcess5"/>
    <dgm:cxn modelId="{D2BEFC8C-57ED-4B57-95D4-CBE32BBF0C07}" type="presOf" srcId="{9EB25E3F-EE2A-495A-925A-ED807BD5B9B9}" destId="{BE057D75-B8E2-4FC3-AA1B-415C445AA7B6}" srcOrd="0" destOrd="0" presId="urn:microsoft.com/office/officeart/2005/8/layout/vProcess5"/>
    <dgm:cxn modelId="{4ACB5FC2-4361-47D5-8FCB-67B9D35E1725}" type="presOf" srcId="{55991457-7564-404B-B122-F241F92035DC}" destId="{90C1DFB1-A032-4EA1-9D2A-60EF60359041}" srcOrd="0" destOrd="0" presId="urn:microsoft.com/office/officeart/2005/8/layout/vProcess5"/>
    <dgm:cxn modelId="{3A7CA155-4DF1-4506-8840-82685D226FEE}" type="presOf" srcId="{ABA7B5C1-7388-4A82-8D40-952CCB2BC612}" destId="{06E347F9-06D2-4C70-915F-3576AE9BAADA}" srcOrd="1" destOrd="0" presId="urn:microsoft.com/office/officeart/2005/8/layout/vProcess5"/>
    <dgm:cxn modelId="{49C9644C-A767-43FB-A955-8F502AE0559F}" type="presOf" srcId="{488DB4A0-925F-488E-9DE4-A64ECACEFA0A}" destId="{42225799-A9FC-4650-8C3A-B20CD69AF9B7}" srcOrd="0" destOrd="0" presId="urn:microsoft.com/office/officeart/2005/8/layout/vProcess5"/>
    <dgm:cxn modelId="{CEFFAB7D-A78C-4911-A3A5-CAA9CC3DE448}" type="presOf" srcId="{09BE39B5-E2AD-4B0E-AB18-0DC9E6A1A8BF}" destId="{56C1AABE-A5BE-4151-AC0D-7C9CC8076AB0}" srcOrd="1" destOrd="0" presId="urn:microsoft.com/office/officeart/2005/8/layout/vProcess5"/>
    <dgm:cxn modelId="{C3BDF6CC-68E1-4D7B-A47D-9A40771C1940}" srcId="{B9FBB7F6-23CA-4BC7-B38D-F214CE67C57C}" destId="{AD7D5D03-C602-4E02-8BA5-2903F01C5B37}" srcOrd="4" destOrd="0" parTransId="{BBE8713A-FDF6-497F-AEB5-6A43534E02CD}" sibTransId="{05E0CE90-9C1B-4A93-8879-154988CAD006}"/>
    <dgm:cxn modelId="{4B762C9D-CA0B-496C-8361-91DBB840E295}" type="presOf" srcId="{ABA7B5C1-7388-4A82-8D40-952CCB2BC612}" destId="{0CF9693A-F7FE-4816-A096-2AF0ECF96E55}" srcOrd="0" destOrd="0" presId="urn:microsoft.com/office/officeart/2005/8/layout/vProcess5"/>
    <dgm:cxn modelId="{8A4F2E5A-F3D5-4396-A8BE-5BA4DA787E87}" type="presOf" srcId="{AD7D5D03-C602-4E02-8BA5-2903F01C5B37}" destId="{067044F5-94F3-42DC-A535-F189DA656CEA}" srcOrd="1" destOrd="0" presId="urn:microsoft.com/office/officeart/2005/8/layout/vProcess5"/>
    <dgm:cxn modelId="{75083CEB-53DF-4D16-A206-EFD2981B1A21}" srcId="{B9FBB7F6-23CA-4BC7-B38D-F214CE67C57C}" destId="{CE6B88AF-3F08-4910-9951-BD5F0492E471}" srcOrd="2" destOrd="0" parTransId="{0F8D663A-FFDE-4D5F-865F-3F91EBA8A683}" sibTransId="{9EB25E3F-EE2A-495A-925A-ED807BD5B9B9}"/>
    <dgm:cxn modelId="{4AC1CC7F-2F7B-47BB-AE04-FC9DB4F09104}" type="presOf" srcId="{CE6B88AF-3F08-4910-9951-BD5F0492E471}" destId="{DA1E8831-F6B7-4A15-95C3-3C6CF82322A1}" srcOrd="1" destOrd="0" presId="urn:microsoft.com/office/officeart/2005/8/layout/vProcess5"/>
    <dgm:cxn modelId="{AA026B2F-34AC-4AFB-8DAE-1CAF90E2C61E}" type="presOf" srcId="{AD7D5D03-C602-4E02-8BA5-2903F01C5B37}" destId="{8958E6B8-F436-4B69-9668-FB298B1D3CB3}" srcOrd="0" destOrd="0" presId="urn:microsoft.com/office/officeart/2005/8/layout/vProcess5"/>
    <dgm:cxn modelId="{D68FFBD1-2CA0-4F9B-B0DF-7ED56E115092}" type="presOf" srcId="{CE6B88AF-3F08-4910-9951-BD5F0492E471}" destId="{419D5E14-9DD8-400F-9F70-875DCCF056D6}" srcOrd="0" destOrd="0" presId="urn:microsoft.com/office/officeart/2005/8/layout/vProcess5"/>
    <dgm:cxn modelId="{F16CC4C6-CE92-4CA6-B9FD-8A21404F67C6}" srcId="{B9FBB7F6-23CA-4BC7-B38D-F214CE67C57C}" destId="{ABA7B5C1-7388-4A82-8D40-952CCB2BC612}" srcOrd="3" destOrd="0" parTransId="{C5B911E2-1F76-4CC4-81C9-F65F176BC2C2}" sibTransId="{55991457-7564-404B-B122-F241F92035DC}"/>
    <dgm:cxn modelId="{906D059A-628B-4DB5-9AD1-6534030C16C8}" srcId="{B9FBB7F6-23CA-4BC7-B38D-F214CE67C57C}" destId="{F5B1B3AD-5292-4ADD-ACB3-FDB1C3FEE654}" srcOrd="0" destOrd="0" parTransId="{D29A8EDF-7D65-4B02-935F-0BF3401D1847}" sibTransId="{832FC73B-51AE-453A-A565-629967C76031}"/>
    <dgm:cxn modelId="{8EE8854F-9947-4E0D-9F72-EC6ED7DC3EB0}" type="presOf" srcId="{F5B1B3AD-5292-4ADD-ACB3-FDB1C3FEE654}" destId="{61F2C74E-4E56-43A5-85FB-47DB33EB7D1F}" srcOrd="1" destOrd="0" presId="urn:microsoft.com/office/officeart/2005/8/layout/vProcess5"/>
    <dgm:cxn modelId="{CA8551FB-B5F6-404F-A32E-BA1EFBEC95FF}" srcId="{B9FBB7F6-23CA-4BC7-B38D-F214CE67C57C}" destId="{09BE39B5-E2AD-4B0E-AB18-0DC9E6A1A8BF}" srcOrd="1" destOrd="0" parTransId="{CB18602C-DC86-4410-9599-3369DC21BD34}" sibTransId="{488DB4A0-925F-488E-9DE4-A64ECACEFA0A}"/>
    <dgm:cxn modelId="{F9BB1BAE-1937-4F21-B980-1984B9EC9DD9}" type="presOf" srcId="{832FC73B-51AE-453A-A565-629967C76031}" destId="{2CD0A3F6-280C-480F-8C13-D60B55802233}" srcOrd="0" destOrd="0" presId="urn:microsoft.com/office/officeart/2005/8/layout/vProcess5"/>
    <dgm:cxn modelId="{D42C11D9-FBB5-4D65-8AE4-367D4AF4BF0C}" type="presOf" srcId="{09BE39B5-E2AD-4B0E-AB18-0DC9E6A1A8BF}" destId="{6E1BF793-6EEB-4640-8813-D1061E2AB276}" srcOrd="0" destOrd="0" presId="urn:microsoft.com/office/officeart/2005/8/layout/vProcess5"/>
    <dgm:cxn modelId="{D1BBC959-645D-44FF-903D-34D9857588DA}" type="presParOf" srcId="{95FA865B-AD82-4BF3-AF44-4FCBF692CE76}" destId="{96A00FF1-6075-4DDD-8FF7-9F17E333A4FF}" srcOrd="0" destOrd="0" presId="urn:microsoft.com/office/officeart/2005/8/layout/vProcess5"/>
    <dgm:cxn modelId="{36B7327F-CD95-4B4C-887F-7A934E2A9BEA}" type="presParOf" srcId="{95FA865B-AD82-4BF3-AF44-4FCBF692CE76}" destId="{29B02D84-1D1C-4D48-80BF-ACE1DEDBD238}" srcOrd="1" destOrd="0" presId="urn:microsoft.com/office/officeart/2005/8/layout/vProcess5"/>
    <dgm:cxn modelId="{66054060-2D81-456E-BDE7-77D0645B0A29}" type="presParOf" srcId="{95FA865B-AD82-4BF3-AF44-4FCBF692CE76}" destId="{6E1BF793-6EEB-4640-8813-D1061E2AB276}" srcOrd="2" destOrd="0" presId="urn:microsoft.com/office/officeart/2005/8/layout/vProcess5"/>
    <dgm:cxn modelId="{24727C2B-3E65-454E-9764-2468FC73CAA1}" type="presParOf" srcId="{95FA865B-AD82-4BF3-AF44-4FCBF692CE76}" destId="{419D5E14-9DD8-400F-9F70-875DCCF056D6}" srcOrd="3" destOrd="0" presId="urn:microsoft.com/office/officeart/2005/8/layout/vProcess5"/>
    <dgm:cxn modelId="{9DAE21DB-2EDB-47D2-881C-A0C540A47641}" type="presParOf" srcId="{95FA865B-AD82-4BF3-AF44-4FCBF692CE76}" destId="{0CF9693A-F7FE-4816-A096-2AF0ECF96E55}" srcOrd="4" destOrd="0" presId="urn:microsoft.com/office/officeart/2005/8/layout/vProcess5"/>
    <dgm:cxn modelId="{63C93D61-4A6C-4175-918D-ACF3B164377E}" type="presParOf" srcId="{95FA865B-AD82-4BF3-AF44-4FCBF692CE76}" destId="{8958E6B8-F436-4B69-9668-FB298B1D3CB3}" srcOrd="5" destOrd="0" presId="urn:microsoft.com/office/officeart/2005/8/layout/vProcess5"/>
    <dgm:cxn modelId="{0BD5ECF4-9A7D-4E3D-89FB-6DE1BBF6505F}" type="presParOf" srcId="{95FA865B-AD82-4BF3-AF44-4FCBF692CE76}" destId="{2CD0A3F6-280C-480F-8C13-D60B55802233}" srcOrd="6" destOrd="0" presId="urn:microsoft.com/office/officeart/2005/8/layout/vProcess5"/>
    <dgm:cxn modelId="{15C1863F-9710-4743-951C-F17F0A1CF866}" type="presParOf" srcId="{95FA865B-AD82-4BF3-AF44-4FCBF692CE76}" destId="{42225799-A9FC-4650-8C3A-B20CD69AF9B7}" srcOrd="7" destOrd="0" presId="urn:microsoft.com/office/officeart/2005/8/layout/vProcess5"/>
    <dgm:cxn modelId="{0C053EAD-D4D7-4864-A633-F2854A9E3154}" type="presParOf" srcId="{95FA865B-AD82-4BF3-AF44-4FCBF692CE76}" destId="{BE057D75-B8E2-4FC3-AA1B-415C445AA7B6}" srcOrd="8" destOrd="0" presId="urn:microsoft.com/office/officeart/2005/8/layout/vProcess5"/>
    <dgm:cxn modelId="{B4B9E8D2-23D7-4FD9-AB01-AC6183BD9E42}" type="presParOf" srcId="{95FA865B-AD82-4BF3-AF44-4FCBF692CE76}" destId="{90C1DFB1-A032-4EA1-9D2A-60EF60359041}" srcOrd="9" destOrd="0" presId="urn:microsoft.com/office/officeart/2005/8/layout/vProcess5"/>
    <dgm:cxn modelId="{AEBF67A1-B1A2-46C7-B711-02648247F15F}" type="presParOf" srcId="{95FA865B-AD82-4BF3-AF44-4FCBF692CE76}" destId="{61F2C74E-4E56-43A5-85FB-47DB33EB7D1F}" srcOrd="10" destOrd="0" presId="urn:microsoft.com/office/officeart/2005/8/layout/vProcess5"/>
    <dgm:cxn modelId="{1B7D922E-D4A7-40B5-AE02-BC627FEF549F}" type="presParOf" srcId="{95FA865B-AD82-4BF3-AF44-4FCBF692CE76}" destId="{56C1AABE-A5BE-4151-AC0D-7C9CC8076AB0}" srcOrd="11" destOrd="0" presId="urn:microsoft.com/office/officeart/2005/8/layout/vProcess5"/>
    <dgm:cxn modelId="{E93A102C-B845-4745-83C7-5CEFBDAE1611}" type="presParOf" srcId="{95FA865B-AD82-4BF3-AF44-4FCBF692CE76}" destId="{DA1E8831-F6B7-4A15-95C3-3C6CF82322A1}" srcOrd="12" destOrd="0" presId="urn:microsoft.com/office/officeart/2005/8/layout/vProcess5"/>
    <dgm:cxn modelId="{AC5C1AD8-9D30-4FAD-8D0E-CE27C8F5BAD9}" type="presParOf" srcId="{95FA865B-AD82-4BF3-AF44-4FCBF692CE76}" destId="{06E347F9-06D2-4C70-915F-3576AE9BAADA}" srcOrd="13" destOrd="0" presId="urn:microsoft.com/office/officeart/2005/8/layout/vProcess5"/>
    <dgm:cxn modelId="{1831D432-D80B-4A9C-B212-5F9716645387}" type="presParOf" srcId="{95FA865B-AD82-4BF3-AF44-4FCBF692CE76}" destId="{067044F5-94F3-42DC-A535-F189DA656CE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29FAB5-B52C-4AED-A401-90729392EFC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2A2659-4F72-403B-8254-9B10F6DB0353}">
      <dgm:prSet phldrT="[Texto]" custT="1"/>
      <dgm:spPr/>
      <dgm:t>
        <a:bodyPr/>
        <a:lstStyle/>
        <a:p>
          <a:r>
            <a:rPr lang="pt-BR" sz="2800" dirty="0" smtClean="0"/>
            <a:t>Na CDH</a:t>
          </a:r>
          <a:endParaRPr lang="pt-BR" sz="2800" dirty="0"/>
        </a:p>
      </dgm:t>
    </dgm:pt>
    <dgm:pt modelId="{1D59533A-C645-4234-938A-AB6A25EAFD54}" type="parTrans" cxnId="{89F4714E-2E30-44DE-BE3A-B6E50B36492F}">
      <dgm:prSet/>
      <dgm:spPr/>
      <dgm:t>
        <a:bodyPr/>
        <a:lstStyle/>
        <a:p>
          <a:endParaRPr lang="pt-BR"/>
        </a:p>
      </dgm:t>
    </dgm:pt>
    <dgm:pt modelId="{559AAF06-DD41-41F8-9A30-408B2F1FA08D}" type="sibTrans" cxnId="{89F4714E-2E30-44DE-BE3A-B6E50B36492F}">
      <dgm:prSet/>
      <dgm:spPr/>
      <dgm:t>
        <a:bodyPr/>
        <a:lstStyle/>
        <a:p>
          <a:endParaRPr lang="pt-BR"/>
        </a:p>
      </dgm:t>
    </dgm:pt>
    <dgm:pt modelId="{A820EF07-D569-47D5-8DE2-BB74167C7A91}">
      <dgm:prSet phldrT="[Texto]"/>
      <dgm:spPr/>
      <dgm:t>
        <a:bodyPr/>
        <a:lstStyle/>
        <a:p>
          <a:r>
            <a:rPr lang="pt-BR" dirty="0" smtClean="0"/>
            <a:t>2 ideias foram rejeitadas</a:t>
          </a:r>
        </a:p>
      </dgm:t>
    </dgm:pt>
    <dgm:pt modelId="{A2B70835-7D08-4497-965D-202407B8EE08}" type="parTrans" cxnId="{86BD20DC-6121-4178-9805-60916CC6F697}">
      <dgm:prSet/>
      <dgm:spPr/>
      <dgm:t>
        <a:bodyPr/>
        <a:lstStyle/>
        <a:p>
          <a:endParaRPr lang="pt-BR"/>
        </a:p>
      </dgm:t>
    </dgm:pt>
    <dgm:pt modelId="{6F64ED15-1284-40B9-8CB1-D5CE89062B0C}" type="sibTrans" cxnId="{86BD20DC-6121-4178-9805-60916CC6F697}">
      <dgm:prSet/>
      <dgm:spPr/>
      <dgm:t>
        <a:bodyPr/>
        <a:lstStyle/>
        <a:p>
          <a:endParaRPr lang="pt-BR"/>
        </a:p>
      </dgm:t>
    </dgm:pt>
    <dgm:pt modelId="{548ED710-7D03-4B52-845A-9C75128E701C}">
      <dgm:prSet phldrT="[Texto]"/>
      <dgm:spPr/>
      <dgm:t>
        <a:bodyPr/>
        <a:lstStyle/>
        <a:p>
          <a:r>
            <a:rPr lang="pt-BR" dirty="0" smtClean="0"/>
            <a:t>5 estão em análise</a:t>
          </a:r>
          <a:endParaRPr lang="pt-BR" dirty="0"/>
        </a:p>
      </dgm:t>
    </dgm:pt>
    <dgm:pt modelId="{39856D51-830C-41A6-8844-54992E58F651}" type="parTrans" cxnId="{B43AEA1C-8C57-4E52-8B63-718D00600A3C}">
      <dgm:prSet/>
      <dgm:spPr/>
      <dgm:t>
        <a:bodyPr/>
        <a:lstStyle/>
        <a:p>
          <a:endParaRPr lang="pt-BR"/>
        </a:p>
      </dgm:t>
    </dgm:pt>
    <dgm:pt modelId="{8E7C1779-A474-4A80-8DDD-B4B76461BC14}" type="sibTrans" cxnId="{B43AEA1C-8C57-4E52-8B63-718D00600A3C}">
      <dgm:prSet/>
      <dgm:spPr/>
      <dgm:t>
        <a:bodyPr/>
        <a:lstStyle/>
        <a:p>
          <a:endParaRPr lang="pt-BR"/>
        </a:p>
      </dgm:t>
    </dgm:pt>
    <dgm:pt modelId="{4E8009D1-E0DF-47DB-A828-62A8D8FF5F60}">
      <dgm:prSet phldrT="[Texto]"/>
      <dgm:spPr/>
      <dgm:t>
        <a:bodyPr/>
        <a:lstStyle/>
        <a:p>
          <a:r>
            <a:rPr lang="pt-BR" dirty="0" smtClean="0"/>
            <a:t>+2 encaminhadas hoje</a:t>
          </a:r>
          <a:endParaRPr lang="pt-BR" dirty="0"/>
        </a:p>
      </dgm:t>
    </dgm:pt>
    <dgm:pt modelId="{0E5D558A-2903-4D11-97F3-D075A7DE3B8E}" type="parTrans" cxnId="{1EB368B5-EE0B-4833-A8D6-1D55C304C586}">
      <dgm:prSet/>
      <dgm:spPr/>
      <dgm:t>
        <a:bodyPr/>
        <a:lstStyle/>
        <a:p>
          <a:endParaRPr lang="pt-BR"/>
        </a:p>
      </dgm:t>
    </dgm:pt>
    <dgm:pt modelId="{5AB45D75-C3DE-48ED-B679-B6B7E72F6457}" type="sibTrans" cxnId="{1EB368B5-EE0B-4833-A8D6-1D55C304C586}">
      <dgm:prSet/>
      <dgm:spPr/>
      <dgm:t>
        <a:bodyPr/>
        <a:lstStyle/>
        <a:p>
          <a:endParaRPr lang="pt-BR"/>
        </a:p>
      </dgm:t>
    </dgm:pt>
    <dgm:pt modelId="{D0851093-A4D3-4286-9C21-8DD97465E56B}" type="pres">
      <dgm:prSet presAssocID="{2529FAB5-B52C-4AED-A401-90729392EFC9}" presName="vert0" presStyleCnt="0">
        <dgm:presLayoutVars>
          <dgm:dir/>
          <dgm:animOne val="branch"/>
          <dgm:animLvl val="lvl"/>
        </dgm:presLayoutVars>
      </dgm:prSet>
      <dgm:spPr/>
    </dgm:pt>
    <dgm:pt modelId="{2135D956-7595-4355-A5A2-D803CE048232}" type="pres">
      <dgm:prSet presAssocID="{422A2659-4F72-403B-8254-9B10F6DB0353}" presName="thickLine" presStyleLbl="alignNode1" presStyleIdx="0" presStyleCnt="1"/>
      <dgm:spPr/>
    </dgm:pt>
    <dgm:pt modelId="{6309DCEF-91AA-4841-98C8-E7685A24EBB7}" type="pres">
      <dgm:prSet presAssocID="{422A2659-4F72-403B-8254-9B10F6DB0353}" presName="horz1" presStyleCnt="0"/>
      <dgm:spPr/>
    </dgm:pt>
    <dgm:pt modelId="{E735701A-44A1-4EF2-B8CE-5D3DD4B4B704}" type="pres">
      <dgm:prSet presAssocID="{422A2659-4F72-403B-8254-9B10F6DB0353}" presName="tx1" presStyleLbl="revTx" presStyleIdx="0" presStyleCnt="4"/>
      <dgm:spPr/>
    </dgm:pt>
    <dgm:pt modelId="{FC5F1685-8548-4B9C-BAA1-AA07087ECA75}" type="pres">
      <dgm:prSet presAssocID="{422A2659-4F72-403B-8254-9B10F6DB0353}" presName="vert1" presStyleCnt="0"/>
      <dgm:spPr/>
    </dgm:pt>
    <dgm:pt modelId="{C254E3D4-2972-4F5E-AA8A-3C2A83E6595C}" type="pres">
      <dgm:prSet presAssocID="{A820EF07-D569-47D5-8DE2-BB74167C7A91}" presName="vertSpace2a" presStyleCnt="0"/>
      <dgm:spPr/>
    </dgm:pt>
    <dgm:pt modelId="{43A23A4A-5312-46EC-B01E-99052DDB84A0}" type="pres">
      <dgm:prSet presAssocID="{A820EF07-D569-47D5-8DE2-BB74167C7A91}" presName="horz2" presStyleCnt="0"/>
      <dgm:spPr/>
    </dgm:pt>
    <dgm:pt modelId="{75EB272E-9233-49D4-B8C8-B497B1F36EDB}" type="pres">
      <dgm:prSet presAssocID="{A820EF07-D569-47D5-8DE2-BB74167C7A91}" presName="horzSpace2" presStyleCnt="0"/>
      <dgm:spPr/>
    </dgm:pt>
    <dgm:pt modelId="{12424088-6EE2-4DF8-9BDD-EF5F136874B5}" type="pres">
      <dgm:prSet presAssocID="{A820EF07-D569-47D5-8DE2-BB74167C7A91}" presName="tx2" presStyleLbl="revTx" presStyleIdx="1" presStyleCnt="4"/>
      <dgm:spPr/>
      <dgm:t>
        <a:bodyPr/>
        <a:lstStyle/>
        <a:p>
          <a:endParaRPr lang="pt-BR"/>
        </a:p>
      </dgm:t>
    </dgm:pt>
    <dgm:pt modelId="{B0FF9C1B-41C9-4BB8-B434-9F7B4AFCB8A7}" type="pres">
      <dgm:prSet presAssocID="{A820EF07-D569-47D5-8DE2-BB74167C7A91}" presName="vert2" presStyleCnt="0"/>
      <dgm:spPr/>
    </dgm:pt>
    <dgm:pt modelId="{F9EB867B-62F1-4193-A421-B9F88BA7F2AB}" type="pres">
      <dgm:prSet presAssocID="{A820EF07-D569-47D5-8DE2-BB74167C7A91}" presName="thinLine2b" presStyleLbl="callout" presStyleIdx="0" presStyleCnt="3"/>
      <dgm:spPr/>
    </dgm:pt>
    <dgm:pt modelId="{632F865C-ECDB-4572-B2D8-7B6FB2F9AC5C}" type="pres">
      <dgm:prSet presAssocID="{A820EF07-D569-47D5-8DE2-BB74167C7A91}" presName="vertSpace2b" presStyleCnt="0"/>
      <dgm:spPr/>
    </dgm:pt>
    <dgm:pt modelId="{B1E93B34-E5A1-44DF-A06D-1F1ACC87C63A}" type="pres">
      <dgm:prSet presAssocID="{548ED710-7D03-4B52-845A-9C75128E701C}" presName="horz2" presStyleCnt="0"/>
      <dgm:spPr/>
    </dgm:pt>
    <dgm:pt modelId="{2A1CA216-BC09-4071-BA90-890FB614FE02}" type="pres">
      <dgm:prSet presAssocID="{548ED710-7D03-4B52-845A-9C75128E701C}" presName="horzSpace2" presStyleCnt="0"/>
      <dgm:spPr/>
    </dgm:pt>
    <dgm:pt modelId="{A57EEEB3-957C-47F5-A8C7-615388FF7792}" type="pres">
      <dgm:prSet presAssocID="{548ED710-7D03-4B52-845A-9C75128E701C}" presName="tx2" presStyleLbl="revTx" presStyleIdx="2" presStyleCnt="4"/>
      <dgm:spPr/>
      <dgm:t>
        <a:bodyPr/>
        <a:lstStyle/>
        <a:p>
          <a:endParaRPr lang="pt-BR"/>
        </a:p>
      </dgm:t>
    </dgm:pt>
    <dgm:pt modelId="{733172BC-7C34-4F46-A64E-3899608EA9F5}" type="pres">
      <dgm:prSet presAssocID="{548ED710-7D03-4B52-845A-9C75128E701C}" presName="vert2" presStyleCnt="0"/>
      <dgm:spPr/>
    </dgm:pt>
    <dgm:pt modelId="{1DE324DC-83F1-425C-80F7-9CFE99697905}" type="pres">
      <dgm:prSet presAssocID="{548ED710-7D03-4B52-845A-9C75128E701C}" presName="thinLine2b" presStyleLbl="callout" presStyleIdx="1" presStyleCnt="3"/>
      <dgm:spPr/>
    </dgm:pt>
    <dgm:pt modelId="{C7A2E691-7E85-43EF-94AA-4F32FB39C8DE}" type="pres">
      <dgm:prSet presAssocID="{548ED710-7D03-4B52-845A-9C75128E701C}" presName="vertSpace2b" presStyleCnt="0"/>
      <dgm:spPr/>
    </dgm:pt>
    <dgm:pt modelId="{E92D4660-2E1E-4589-AD0C-DDF597D0348E}" type="pres">
      <dgm:prSet presAssocID="{4E8009D1-E0DF-47DB-A828-62A8D8FF5F60}" presName="horz2" presStyleCnt="0"/>
      <dgm:spPr/>
    </dgm:pt>
    <dgm:pt modelId="{C4E0FA89-3DD9-4E1B-A0D6-03283746F07A}" type="pres">
      <dgm:prSet presAssocID="{4E8009D1-E0DF-47DB-A828-62A8D8FF5F60}" presName="horzSpace2" presStyleCnt="0"/>
      <dgm:spPr/>
    </dgm:pt>
    <dgm:pt modelId="{6477DEA5-66C4-4A5E-98D6-776BAAF790F0}" type="pres">
      <dgm:prSet presAssocID="{4E8009D1-E0DF-47DB-A828-62A8D8FF5F60}" presName="tx2" presStyleLbl="revTx" presStyleIdx="3" presStyleCnt="4"/>
      <dgm:spPr/>
      <dgm:t>
        <a:bodyPr/>
        <a:lstStyle/>
        <a:p>
          <a:endParaRPr lang="pt-BR"/>
        </a:p>
      </dgm:t>
    </dgm:pt>
    <dgm:pt modelId="{8E0AC475-F8B8-4994-B85C-0E8E46E2C600}" type="pres">
      <dgm:prSet presAssocID="{4E8009D1-E0DF-47DB-A828-62A8D8FF5F60}" presName="vert2" presStyleCnt="0"/>
      <dgm:spPr/>
    </dgm:pt>
    <dgm:pt modelId="{84F156EB-F883-4416-A8A8-B0803D018ABD}" type="pres">
      <dgm:prSet presAssocID="{4E8009D1-E0DF-47DB-A828-62A8D8FF5F60}" presName="thinLine2b" presStyleLbl="callout" presStyleIdx="2" presStyleCnt="3"/>
      <dgm:spPr/>
    </dgm:pt>
    <dgm:pt modelId="{0A75867C-6CF5-4E5F-AA96-4F609B2EB181}" type="pres">
      <dgm:prSet presAssocID="{4E8009D1-E0DF-47DB-A828-62A8D8FF5F60}" presName="vertSpace2b" presStyleCnt="0"/>
      <dgm:spPr/>
    </dgm:pt>
  </dgm:ptLst>
  <dgm:cxnLst>
    <dgm:cxn modelId="{39B863DB-825E-4987-B60F-F5681DF21E65}" type="presOf" srcId="{2529FAB5-B52C-4AED-A401-90729392EFC9}" destId="{D0851093-A4D3-4286-9C21-8DD97465E56B}" srcOrd="0" destOrd="0" presId="urn:microsoft.com/office/officeart/2008/layout/LinedList"/>
    <dgm:cxn modelId="{5C7CA813-1092-4552-A4D2-58FEB2DBDB08}" type="presOf" srcId="{422A2659-4F72-403B-8254-9B10F6DB0353}" destId="{E735701A-44A1-4EF2-B8CE-5D3DD4B4B704}" srcOrd="0" destOrd="0" presId="urn:microsoft.com/office/officeart/2008/layout/LinedList"/>
    <dgm:cxn modelId="{E78906F7-624A-46EF-B573-23CBCA0B20AB}" type="presOf" srcId="{548ED710-7D03-4B52-845A-9C75128E701C}" destId="{A57EEEB3-957C-47F5-A8C7-615388FF7792}" srcOrd="0" destOrd="0" presId="urn:microsoft.com/office/officeart/2008/layout/LinedList"/>
    <dgm:cxn modelId="{86BD20DC-6121-4178-9805-60916CC6F697}" srcId="{422A2659-4F72-403B-8254-9B10F6DB0353}" destId="{A820EF07-D569-47D5-8DE2-BB74167C7A91}" srcOrd="0" destOrd="0" parTransId="{A2B70835-7D08-4497-965D-202407B8EE08}" sibTransId="{6F64ED15-1284-40B9-8CB1-D5CE89062B0C}"/>
    <dgm:cxn modelId="{1EB368B5-EE0B-4833-A8D6-1D55C304C586}" srcId="{422A2659-4F72-403B-8254-9B10F6DB0353}" destId="{4E8009D1-E0DF-47DB-A828-62A8D8FF5F60}" srcOrd="2" destOrd="0" parTransId="{0E5D558A-2903-4D11-97F3-D075A7DE3B8E}" sibTransId="{5AB45D75-C3DE-48ED-B679-B6B7E72F6457}"/>
    <dgm:cxn modelId="{5B756D19-2F36-42E2-8D28-3C5E1A135901}" type="presOf" srcId="{4E8009D1-E0DF-47DB-A828-62A8D8FF5F60}" destId="{6477DEA5-66C4-4A5E-98D6-776BAAF790F0}" srcOrd="0" destOrd="0" presId="urn:microsoft.com/office/officeart/2008/layout/LinedList"/>
    <dgm:cxn modelId="{B43AEA1C-8C57-4E52-8B63-718D00600A3C}" srcId="{422A2659-4F72-403B-8254-9B10F6DB0353}" destId="{548ED710-7D03-4B52-845A-9C75128E701C}" srcOrd="1" destOrd="0" parTransId="{39856D51-830C-41A6-8844-54992E58F651}" sibTransId="{8E7C1779-A474-4A80-8DDD-B4B76461BC14}"/>
    <dgm:cxn modelId="{89F4714E-2E30-44DE-BE3A-B6E50B36492F}" srcId="{2529FAB5-B52C-4AED-A401-90729392EFC9}" destId="{422A2659-4F72-403B-8254-9B10F6DB0353}" srcOrd="0" destOrd="0" parTransId="{1D59533A-C645-4234-938A-AB6A25EAFD54}" sibTransId="{559AAF06-DD41-41F8-9A30-408B2F1FA08D}"/>
    <dgm:cxn modelId="{DA86947A-E2ED-4ABC-93A4-C0DC25480F2C}" type="presOf" srcId="{A820EF07-D569-47D5-8DE2-BB74167C7A91}" destId="{12424088-6EE2-4DF8-9BDD-EF5F136874B5}" srcOrd="0" destOrd="0" presId="urn:microsoft.com/office/officeart/2008/layout/LinedList"/>
    <dgm:cxn modelId="{9F3ECF43-692B-4775-B219-23634A7EDA63}" type="presParOf" srcId="{D0851093-A4D3-4286-9C21-8DD97465E56B}" destId="{2135D956-7595-4355-A5A2-D803CE048232}" srcOrd="0" destOrd="0" presId="urn:microsoft.com/office/officeart/2008/layout/LinedList"/>
    <dgm:cxn modelId="{BB4EE194-BB25-4E56-9092-8C9DBD30A367}" type="presParOf" srcId="{D0851093-A4D3-4286-9C21-8DD97465E56B}" destId="{6309DCEF-91AA-4841-98C8-E7685A24EBB7}" srcOrd="1" destOrd="0" presId="urn:microsoft.com/office/officeart/2008/layout/LinedList"/>
    <dgm:cxn modelId="{1E0037A8-7274-4E7A-AD5B-46BC1F577DA8}" type="presParOf" srcId="{6309DCEF-91AA-4841-98C8-E7685A24EBB7}" destId="{E735701A-44A1-4EF2-B8CE-5D3DD4B4B704}" srcOrd="0" destOrd="0" presId="urn:microsoft.com/office/officeart/2008/layout/LinedList"/>
    <dgm:cxn modelId="{E2FBCEF2-0B04-4440-8469-A8812D7070AE}" type="presParOf" srcId="{6309DCEF-91AA-4841-98C8-E7685A24EBB7}" destId="{FC5F1685-8548-4B9C-BAA1-AA07087ECA75}" srcOrd="1" destOrd="0" presId="urn:microsoft.com/office/officeart/2008/layout/LinedList"/>
    <dgm:cxn modelId="{0F03103C-C4F2-4430-B5F4-F21017646BA2}" type="presParOf" srcId="{FC5F1685-8548-4B9C-BAA1-AA07087ECA75}" destId="{C254E3D4-2972-4F5E-AA8A-3C2A83E6595C}" srcOrd="0" destOrd="0" presId="urn:microsoft.com/office/officeart/2008/layout/LinedList"/>
    <dgm:cxn modelId="{292DF5BF-98F9-439B-B137-5539EC39D4C0}" type="presParOf" srcId="{FC5F1685-8548-4B9C-BAA1-AA07087ECA75}" destId="{43A23A4A-5312-46EC-B01E-99052DDB84A0}" srcOrd="1" destOrd="0" presId="urn:microsoft.com/office/officeart/2008/layout/LinedList"/>
    <dgm:cxn modelId="{7B4D9A89-BFEC-401E-807C-6E1F52CF79A0}" type="presParOf" srcId="{43A23A4A-5312-46EC-B01E-99052DDB84A0}" destId="{75EB272E-9233-49D4-B8C8-B497B1F36EDB}" srcOrd="0" destOrd="0" presId="urn:microsoft.com/office/officeart/2008/layout/LinedList"/>
    <dgm:cxn modelId="{5339B87E-7265-4221-98CC-6FDF8B447B22}" type="presParOf" srcId="{43A23A4A-5312-46EC-B01E-99052DDB84A0}" destId="{12424088-6EE2-4DF8-9BDD-EF5F136874B5}" srcOrd="1" destOrd="0" presId="urn:microsoft.com/office/officeart/2008/layout/LinedList"/>
    <dgm:cxn modelId="{9808568F-1100-4773-8CC9-5EED83783B90}" type="presParOf" srcId="{43A23A4A-5312-46EC-B01E-99052DDB84A0}" destId="{B0FF9C1B-41C9-4BB8-B434-9F7B4AFCB8A7}" srcOrd="2" destOrd="0" presId="urn:microsoft.com/office/officeart/2008/layout/LinedList"/>
    <dgm:cxn modelId="{D7F5AD40-EEC4-480F-AFA3-03F40D995970}" type="presParOf" srcId="{FC5F1685-8548-4B9C-BAA1-AA07087ECA75}" destId="{F9EB867B-62F1-4193-A421-B9F88BA7F2AB}" srcOrd="2" destOrd="0" presId="urn:microsoft.com/office/officeart/2008/layout/LinedList"/>
    <dgm:cxn modelId="{60E5AE74-73FE-494D-9DA2-7192F99AFAC9}" type="presParOf" srcId="{FC5F1685-8548-4B9C-BAA1-AA07087ECA75}" destId="{632F865C-ECDB-4572-B2D8-7B6FB2F9AC5C}" srcOrd="3" destOrd="0" presId="urn:microsoft.com/office/officeart/2008/layout/LinedList"/>
    <dgm:cxn modelId="{A4602C70-A47C-4E33-BB97-D46047D7C965}" type="presParOf" srcId="{FC5F1685-8548-4B9C-BAA1-AA07087ECA75}" destId="{B1E93B34-E5A1-44DF-A06D-1F1ACC87C63A}" srcOrd="4" destOrd="0" presId="urn:microsoft.com/office/officeart/2008/layout/LinedList"/>
    <dgm:cxn modelId="{372DB743-E9A4-4680-B8F8-9B1C5A5A0A49}" type="presParOf" srcId="{B1E93B34-E5A1-44DF-A06D-1F1ACC87C63A}" destId="{2A1CA216-BC09-4071-BA90-890FB614FE02}" srcOrd="0" destOrd="0" presId="urn:microsoft.com/office/officeart/2008/layout/LinedList"/>
    <dgm:cxn modelId="{BAF6B966-25BD-42E9-B4C4-CC1A7BD786CB}" type="presParOf" srcId="{B1E93B34-E5A1-44DF-A06D-1F1ACC87C63A}" destId="{A57EEEB3-957C-47F5-A8C7-615388FF7792}" srcOrd="1" destOrd="0" presId="urn:microsoft.com/office/officeart/2008/layout/LinedList"/>
    <dgm:cxn modelId="{2021DAD5-B5D4-46E2-9E06-8A6E47CEA2E6}" type="presParOf" srcId="{B1E93B34-E5A1-44DF-A06D-1F1ACC87C63A}" destId="{733172BC-7C34-4F46-A64E-3899608EA9F5}" srcOrd="2" destOrd="0" presId="urn:microsoft.com/office/officeart/2008/layout/LinedList"/>
    <dgm:cxn modelId="{7B1E4250-21F9-47AF-ACBE-42E20524BD7C}" type="presParOf" srcId="{FC5F1685-8548-4B9C-BAA1-AA07087ECA75}" destId="{1DE324DC-83F1-425C-80F7-9CFE99697905}" srcOrd="5" destOrd="0" presId="urn:microsoft.com/office/officeart/2008/layout/LinedList"/>
    <dgm:cxn modelId="{28A494ED-B1B0-4B52-9592-06B6C910B6C8}" type="presParOf" srcId="{FC5F1685-8548-4B9C-BAA1-AA07087ECA75}" destId="{C7A2E691-7E85-43EF-94AA-4F32FB39C8DE}" srcOrd="6" destOrd="0" presId="urn:microsoft.com/office/officeart/2008/layout/LinedList"/>
    <dgm:cxn modelId="{357FCC65-FB74-4901-9008-8344FDC3C880}" type="presParOf" srcId="{FC5F1685-8548-4B9C-BAA1-AA07087ECA75}" destId="{E92D4660-2E1E-4589-AD0C-DDF597D0348E}" srcOrd="7" destOrd="0" presId="urn:microsoft.com/office/officeart/2008/layout/LinedList"/>
    <dgm:cxn modelId="{86647862-3984-4660-8F8E-F595861F1CC5}" type="presParOf" srcId="{E92D4660-2E1E-4589-AD0C-DDF597D0348E}" destId="{C4E0FA89-3DD9-4E1B-A0D6-03283746F07A}" srcOrd="0" destOrd="0" presId="urn:microsoft.com/office/officeart/2008/layout/LinedList"/>
    <dgm:cxn modelId="{6E599463-E5BF-4046-B764-30D12C19B28A}" type="presParOf" srcId="{E92D4660-2E1E-4589-AD0C-DDF597D0348E}" destId="{6477DEA5-66C4-4A5E-98D6-776BAAF790F0}" srcOrd="1" destOrd="0" presId="urn:microsoft.com/office/officeart/2008/layout/LinedList"/>
    <dgm:cxn modelId="{8219A9AF-D4C5-4671-89F5-4CF1643F7749}" type="presParOf" srcId="{E92D4660-2E1E-4589-AD0C-DDF597D0348E}" destId="{8E0AC475-F8B8-4994-B85C-0E8E46E2C600}" srcOrd="2" destOrd="0" presId="urn:microsoft.com/office/officeart/2008/layout/LinedList"/>
    <dgm:cxn modelId="{8BD7F888-F1A9-4C92-8F00-02428DADD9C8}" type="presParOf" srcId="{FC5F1685-8548-4B9C-BAA1-AA07087ECA75}" destId="{84F156EB-F883-4416-A8A8-B0803D018ABD}" srcOrd="8" destOrd="0" presId="urn:microsoft.com/office/officeart/2008/layout/LinedList"/>
    <dgm:cxn modelId="{B0632F32-F6FD-418C-A17B-3EB67457E658}" type="presParOf" srcId="{FC5F1685-8548-4B9C-BAA1-AA07087ECA75}" destId="{0A75867C-6CF5-4E5F-AA96-4F609B2EB18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FBB7F6-23CA-4BC7-B38D-F214CE67C57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5B1B3AD-5292-4ADD-ACB3-FDB1C3FEE654}">
      <dgm:prSet phldrT="[Texto]" custT="1"/>
      <dgm:spPr/>
      <dgm:t>
        <a:bodyPr/>
        <a:lstStyle/>
        <a:p>
          <a:r>
            <a:rPr lang="pt-BR" sz="2800" dirty="0" smtClean="0"/>
            <a:t>Cadastro do evento no Portal</a:t>
          </a:r>
          <a:endParaRPr lang="pt-BR" sz="2800" dirty="0"/>
        </a:p>
      </dgm:t>
    </dgm:pt>
    <dgm:pt modelId="{D29A8EDF-7D65-4B02-935F-0BF3401D1847}" type="parTrans" cxnId="{906D059A-628B-4DB5-9AD1-6534030C16C8}">
      <dgm:prSet/>
      <dgm:spPr/>
      <dgm:t>
        <a:bodyPr/>
        <a:lstStyle/>
        <a:p>
          <a:endParaRPr lang="pt-BR" sz="1800"/>
        </a:p>
      </dgm:t>
    </dgm:pt>
    <dgm:pt modelId="{832FC73B-51AE-453A-A565-629967C76031}" type="sibTrans" cxnId="{906D059A-628B-4DB5-9AD1-6534030C16C8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09BE39B5-E2AD-4B0E-AB18-0DC9E6A1A8BF}">
      <dgm:prSet phldrT="[Texto]" custT="1"/>
      <dgm:spPr/>
      <dgm:t>
        <a:bodyPr/>
        <a:lstStyle/>
        <a:p>
          <a:r>
            <a:rPr lang="pt-BR" sz="2800" dirty="0" smtClean="0"/>
            <a:t>Divulgação nos canais do SF</a:t>
          </a:r>
          <a:endParaRPr lang="pt-BR" sz="2800" dirty="0"/>
        </a:p>
      </dgm:t>
    </dgm:pt>
    <dgm:pt modelId="{CB18602C-DC86-4410-9599-3369DC21BD34}" type="parTrans" cxnId="{CA8551FB-B5F6-404F-A32E-BA1EFBEC95FF}">
      <dgm:prSet/>
      <dgm:spPr/>
      <dgm:t>
        <a:bodyPr/>
        <a:lstStyle/>
        <a:p>
          <a:endParaRPr lang="pt-BR" sz="1800"/>
        </a:p>
      </dgm:t>
    </dgm:pt>
    <dgm:pt modelId="{488DB4A0-925F-488E-9DE4-A64ECACEFA0A}" type="sibTrans" cxnId="{CA8551FB-B5F6-404F-A32E-BA1EFBEC95FF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CE6B88AF-3F08-4910-9951-BD5F0492E471}">
      <dgm:prSet phldrT="[Texto]" custT="1"/>
      <dgm:spPr/>
      <dgm:t>
        <a:bodyPr/>
        <a:lstStyle/>
        <a:p>
          <a:r>
            <a:rPr lang="pt-BR" sz="2800" dirty="0" smtClean="0"/>
            <a:t>Recebimento dos comentários</a:t>
          </a:r>
          <a:endParaRPr lang="pt-BR" sz="2800" dirty="0"/>
        </a:p>
      </dgm:t>
    </dgm:pt>
    <dgm:pt modelId="{0F8D663A-FFDE-4D5F-865F-3F91EBA8A683}" type="parTrans" cxnId="{75083CEB-53DF-4D16-A206-EFD2981B1A21}">
      <dgm:prSet/>
      <dgm:spPr/>
      <dgm:t>
        <a:bodyPr/>
        <a:lstStyle/>
        <a:p>
          <a:endParaRPr lang="pt-BR" sz="1800"/>
        </a:p>
      </dgm:t>
    </dgm:pt>
    <dgm:pt modelId="{9EB25E3F-EE2A-495A-925A-ED807BD5B9B9}" type="sibTrans" cxnId="{75083CEB-53DF-4D16-A206-EFD2981B1A21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ABA7B5C1-7388-4A82-8D40-952CCB2BC612}">
      <dgm:prSet phldrT="[Texto]" custT="1"/>
      <dgm:spPr/>
      <dgm:t>
        <a:bodyPr/>
        <a:lstStyle/>
        <a:p>
          <a:r>
            <a:rPr lang="pt-BR" sz="2800" dirty="0" smtClean="0"/>
            <a:t>Encaminhamento aos debatedores</a:t>
          </a:r>
          <a:endParaRPr lang="pt-BR" sz="2800" dirty="0"/>
        </a:p>
      </dgm:t>
    </dgm:pt>
    <dgm:pt modelId="{C5B911E2-1F76-4CC4-81C9-F65F176BC2C2}" type="parTrans" cxnId="{F16CC4C6-CE92-4CA6-B9FD-8A21404F67C6}">
      <dgm:prSet/>
      <dgm:spPr/>
      <dgm:t>
        <a:bodyPr/>
        <a:lstStyle/>
        <a:p>
          <a:endParaRPr lang="pt-BR" sz="1800"/>
        </a:p>
      </dgm:t>
    </dgm:pt>
    <dgm:pt modelId="{55991457-7564-404B-B122-F241F92035DC}" type="sibTrans" cxnId="{F16CC4C6-CE92-4CA6-B9FD-8A21404F67C6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AD7D5D03-C602-4E02-8BA5-2903F01C5B37}">
      <dgm:prSet phldrT="[Texto]" custT="1"/>
      <dgm:spPr/>
      <dgm:t>
        <a:bodyPr/>
        <a:lstStyle/>
        <a:p>
          <a:r>
            <a:rPr lang="pt-BR" sz="2800" dirty="0" smtClean="0"/>
            <a:t>Aproveitamento para os debates</a:t>
          </a:r>
          <a:endParaRPr lang="pt-BR" sz="2800" dirty="0"/>
        </a:p>
      </dgm:t>
    </dgm:pt>
    <dgm:pt modelId="{BBE8713A-FDF6-497F-AEB5-6A43534E02CD}" type="parTrans" cxnId="{C3BDF6CC-68E1-4D7B-A47D-9A40771C1940}">
      <dgm:prSet/>
      <dgm:spPr/>
      <dgm:t>
        <a:bodyPr/>
        <a:lstStyle/>
        <a:p>
          <a:endParaRPr lang="pt-BR" sz="1800"/>
        </a:p>
      </dgm:t>
    </dgm:pt>
    <dgm:pt modelId="{05E0CE90-9C1B-4A93-8879-154988CAD006}" type="sibTrans" cxnId="{C3BDF6CC-68E1-4D7B-A47D-9A40771C1940}">
      <dgm:prSet/>
      <dgm:spPr/>
      <dgm:t>
        <a:bodyPr/>
        <a:lstStyle/>
        <a:p>
          <a:endParaRPr lang="pt-BR" sz="1800"/>
        </a:p>
      </dgm:t>
    </dgm:pt>
    <dgm:pt modelId="{95FA865B-AD82-4BF3-AF44-4FCBF692CE76}" type="pres">
      <dgm:prSet presAssocID="{B9FBB7F6-23CA-4BC7-B38D-F214CE67C57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6A00FF1-6075-4DDD-8FF7-9F17E333A4FF}" type="pres">
      <dgm:prSet presAssocID="{B9FBB7F6-23CA-4BC7-B38D-F214CE67C57C}" presName="dummyMaxCanvas" presStyleCnt="0">
        <dgm:presLayoutVars/>
      </dgm:prSet>
      <dgm:spPr/>
    </dgm:pt>
    <dgm:pt modelId="{29B02D84-1D1C-4D48-80BF-ACE1DEDBD238}" type="pres">
      <dgm:prSet presAssocID="{B9FBB7F6-23CA-4BC7-B38D-F214CE67C57C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E1BF793-6EEB-4640-8813-D1061E2AB276}" type="pres">
      <dgm:prSet presAssocID="{B9FBB7F6-23CA-4BC7-B38D-F214CE67C57C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9D5E14-9DD8-400F-9F70-875DCCF056D6}" type="pres">
      <dgm:prSet presAssocID="{B9FBB7F6-23CA-4BC7-B38D-F214CE67C57C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F9693A-F7FE-4816-A096-2AF0ECF96E55}" type="pres">
      <dgm:prSet presAssocID="{B9FBB7F6-23CA-4BC7-B38D-F214CE67C57C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58E6B8-F436-4B69-9668-FB298B1D3CB3}" type="pres">
      <dgm:prSet presAssocID="{B9FBB7F6-23CA-4BC7-B38D-F214CE67C57C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CD0A3F6-280C-480F-8C13-D60B55802233}" type="pres">
      <dgm:prSet presAssocID="{B9FBB7F6-23CA-4BC7-B38D-F214CE67C57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2225799-A9FC-4650-8C3A-B20CD69AF9B7}" type="pres">
      <dgm:prSet presAssocID="{B9FBB7F6-23CA-4BC7-B38D-F214CE67C57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057D75-B8E2-4FC3-AA1B-415C445AA7B6}" type="pres">
      <dgm:prSet presAssocID="{B9FBB7F6-23CA-4BC7-B38D-F214CE67C57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C1DFB1-A032-4EA1-9D2A-60EF60359041}" type="pres">
      <dgm:prSet presAssocID="{B9FBB7F6-23CA-4BC7-B38D-F214CE67C57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F2C74E-4E56-43A5-85FB-47DB33EB7D1F}" type="pres">
      <dgm:prSet presAssocID="{B9FBB7F6-23CA-4BC7-B38D-F214CE67C57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6C1AABE-A5BE-4151-AC0D-7C9CC8076AB0}" type="pres">
      <dgm:prSet presAssocID="{B9FBB7F6-23CA-4BC7-B38D-F214CE67C57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1E8831-F6B7-4A15-95C3-3C6CF82322A1}" type="pres">
      <dgm:prSet presAssocID="{B9FBB7F6-23CA-4BC7-B38D-F214CE67C57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E347F9-06D2-4C70-915F-3576AE9BAADA}" type="pres">
      <dgm:prSet presAssocID="{B9FBB7F6-23CA-4BC7-B38D-F214CE67C57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7044F5-94F3-42DC-A535-F189DA656CEA}" type="pres">
      <dgm:prSet presAssocID="{B9FBB7F6-23CA-4BC7-B38D-F214CE67C57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F3890AF-6312-4667-9D56-8C5D11C6E970}" type="presOf" srcId="{B9FBB7F6-23CA-4BC7-B38D-F214CE67C57C}" destId="{95FA865B-AD82-4BF3-AF44-4FCBF692CE76}" srcOrd="0" destOrd="0" presId="urn:microsoft.com/office/officeart/2005/8/layout/vProcess5"/>
    <dgm:cxn modelId="{17310F1D-D51C-4550-BB9D-096539C7527E}" type="presOf" srcId="{55991457-7564-404B-B122-F241F92035DC}" destId="{90C1DFB1-A032-4EA1-9D2A-60EF60359041}" srcOrd="0" destOrd="0" presId="urn:microsoft.com/office/officeart/2005/8/layout/vProcess5"/>
    <dgm:cxn modelId="{63401B02-EC6B-465F-A34D-28FEC4D992E8}" type="presOf" srcId="{09BE39B5-E2AD-4B0E-AB18-0DC9E6A1A8BF}" destId="{6E1BF793-6EEB-4640-8813-D1061E2AB276}" srcOrd="0" destOrd="0" presId="urn:microsoft.com/office/officeart/2005/8/layout/vProcess5"/>
    <dgm:cxn modelId="{8A633690-4282-4E7A-8B53-60AFBB9B5443}" type="presOf" srcId="{CE6B88AF-3F08-4910-9951-BD5F0492E471}" destId="{DA1E8831-F6B7-4A15-95C3-3C6CF82322A1}" srcOrd="1" destOrd="0" presId="urn:microsoft.com/office/officeart/2005/8/layout/vProcess5"/>
    <dgm:cxn modelId="{12D7801D-7223-4E1D-86AC-267C61DFF7DB}" type="presOf" srcId="{F5B1B3AD-5292-4ADD-ACB3-FDB1C3FEE654}" destId="{61F2C74E-4E56-43A5-85FB-47DB33EB7D1F}" srcOrd="1" destOrd="0" presId="urn:microsoft.com/office/officeart/2005/8/layout/vProcess5"/>
    <dgm:cxn modelId="{9875AE00-31CC-4B60-8105-D25C2824C9E0}" type="presOf" srcId="{ABA7B5C1-7388-4A82-8D40-952CCB2BC612}" destId="{06E347F9-06D2-4C70-915F-3576AE9BAADA}" srcOrd="1" destOrd="0" presId="urn:microsoft.com/office/officeart/2005/8/layout/vProcess5"/>
    <dgm:cxn modelId="{C3BDF6CC-68E1-4D7B-A47D-9A40771C1940}" srcId="{B9FBB7F6-23CA-4BC7-B38D-F214CE67C57C}" destId="{AD7D5D03-C602-4E02-8BA5-2903F01C5B37}" srcOrd="4" destOrd="0" parTransId="{BBE8713A-FDF6-497F-AEB5-6A43534E02CD}" sibTransId="{05E0CE90-9C1B-4A93-8879-154988CAD006}"/>
    <dgm:cxn modelId="{657D4D0F-2A1B-4044-A18E-6DCF4E47CD89}" type="presOf" srcId="{09BE39B5-E2AD-4B0E-AB18-0DC9E6A1A8BF}" destId="{56C1AABE-A5BE-4151-AC0D-7C9CC8076AB0}" srcOrd="1" destOrd="0" presId="urn:microsoft.com/office/officeart/2005/8/layout/vProcess5"/>
    <dgm:cxn modelId="{BBF51774-295A-4F7C-9257-42B334FA21BA}" type="presOf" srcId="{488DB4A0-925F-488E-9DE4-A64ECACEFA0A}" destId="{42225799-A9FC-4650-8C3A-B20CD69AF9B7}" srcOrd="0" destOrd="0" presId="urn:microsoft.com/office/officeart/2005/8/layout/vProcess5"/>
    <dgm:cxn modelId="{75083CEB-53DF-4D16-A206-EFD2981B1A21}" srcId="{B9FBB7F6-23CA-4BC7-B38D-F214CE67C57C}" destId="{CE6B88AF-3F08-4910-9951-BD5F0492E471}" srcOrd="2" destOrd="0" parTransId="{0F8D663A-FFDE-4D5F-865F-3F91EBA8A683}" sibTransId="{9EB25E3F-EE2A-495A-925A-ED807BD5B9B9}"/>
    <dgm:cxn modelId="{BB6A99CA-4B63-41EC-B37D-55686B8F5313}" type="presOf" srcId="{AD7D5D03-C602-4E02-8BA5-2903F01C5B37}" destId="{067044F5-94F3-42DC-A535-F189DA656CEA}" srcOrd="1" destOrd="0" presId="urn:microsoft.com/office/officeart/2005/8/layout/vProcess5"/>
    <dgm:cxn modelId="{F16CC4C6-CE92-4CA6-B9FD-8A21404F67C6}" srcId="{B9FBB7F6-23CA-4BC7-B38D-F214CE67C57C}" destId="{ABA7B5C1-7388-4A82-8D40-952CCB2BC612}" srcOrd="3" destOrd="0" parTransId="{C5B911E2-1F76-4CC4-81C9-F65F176BC2C2}" sibTransId="{55991457-7564-404B-B122-F241F92035DC}"/>
    <dgm:cxn modelId="{E280FE9D-AB63-424C-9D04-325B33C68A59}" type="presOf" srcId="{9EB25E3F-EE2A-495A-925A-ED807BD5B9B9}" destId="{BE057D75-B8E2-4FC3-AA1B-415C445AA7B6}" srcOrd="0" destOrd="0" presId="urn:microsoft.com/office/officeart/2005/8/layout/vProcess5"/>
    <dgm:cxn modelId="{76033172-9DC1-4FBB-B97F-E53EE81F5537}" type="presOf" srcId="{832FC73B-51AE-453A-A565-629967C76031}" destId="{2CD0A3F6-280C-480F-8C13-D60B55802233}" srcOrd="0" destOrd="0" presId="urn:microsoft.com/office/officeart/2005/8/layout/vProcess5"/>
    <dgm:cxn modelId="{906D059A-628B-4DB5-9AD1-6534030C16C8}" srcId="{B9FBB7F6-23CA-4BC7-B38D-F214CE67C57C}" destId="{F5B1B3AD-5292-4ADD-ACB3-FDB1C3FEE654}" srcOrd="0" destOrd="0" parTransId="{D29A8EDF-7D65-4B02-935F-0BF3401D1847}" sibTransId="{832FC73B-51AE-453A-A565-629967C76031}"/>
    <dgm:cxn modelId="{517320C8-AACE-4A8C-9240-12D97E3694CB}" type="presOf" srcId="{AD7D5D03-C602-4E02-8BA5-2903F01C5B37}" destId="{8958E6B8-F436-4B69-9668-FB298B1D3CB3}" srcOrd="0" destOrd="0" presId="urn:microsoft.com/office/officeart/2005/8/layout/vProcess5"/>
    <dgm:cxn modelId="{45E22917-58D1-4B01-BFD1-4C44F2CE8031}" type="presOf" srcId="{F5B1B3AD-5292-4ADD-ACB3-FDB1C3FEE654}" destId="{29B02D84-1D1C-4D48-80BF-ACE1DEDBD238}" srcOrd="0" destOrd="0" presId="urn:microsoft.com/office/officeart/2005/8/layout/vProcess5"/>
    <dgm:cxn modelId="{022BAD0C-F834-45FC-906F-02E3C940F17B}" type="presOf" srcId="{CE6B88AF-3F08-4910-9951-BD5F0492E471}" destId="{419D5E14-9DD8-400F-9F70-875DCCF056D6}" srcOrd="0" destOrd="0" presId="urn:microsoft.com/office/officeart/2005/8/layout/vProcess5"/>
    <dgm:cxn modelId="{CA8551FB-B5F6-404F-A32E-BA1EFBEC95FF}" srcId="{B9FBB7F6-23CA-4BC7-B38D-F214CE67C57C}" destId="{09BE39B5-E2AD-4B0E-AB18-0DC9E6A1A8BF}" srcOrd="1" destOrd="0" parTransId="{CB18602C-DC86-4410-9599-3369DC21BD34}" sibTransId="{488DB4A0-925F-488E-9DE4-A64ECACEFA0A}"/>
    <dgm:cxn modelId="{C2721D78-1E32-42B4-A2DC-D1A27A7DDB29}" type="presOf" srcId="{ABA7B5C1-7388-4A82-8D40-952CCB2BC612}" destId="{0CF9693A-F7FE-4816-A096-2AF0ECF96E55}" srcOrd="0" destOrd="0" presId="urn:microsoft.com/office/officeart/2005/8/layout/vProcess5"/>
    <dgm:cxn modelId="{57943E71-5B7C-41E2-9E03-6F97525145B6}" type="presParOf" srcId="{95FA865B-AD82-4BF3-AF44-4FCBF692CE76}" destId="{96A00FF1-6075-4DDD-8FF7-9F17E333A4FF}" srcOrd="0" destOrd="0" presId="urn:microsoft.com/office/officeart/2005/8/layout/vProcess5"/>
    <dgm:cxn modelId="{A27CB1FF-6C7F-4DFB-87B2-F654C3B9D5BA}" type="presParOf" srcId="{95FA865B-AD82-4BF3-AF44-4FCBF692CE76}" destId="{29B02D84-1D1C-4D48-80BF-ACE1DEDBD238}" srcOrd="1" destOrd="0" presId="urn:microsoft.com/office/officeart/2005/8/layout/vProcess5"/>
    <dgm:cxn modelId="{EED87698-2810-4173-9BEB-74453D5156EE}" type="presParOf" srcId="{95FA865B-AD82-4BF3-AF44-4FCBF692CE76}" destId="{6E1BF793-6EEB-4640-8813-D1061E2AB276}" srcOrd="2" destOrd="0" presId="urn:microsoft.com/office/officeart/2005/8/layout/vProcess5"/>
    <dgm:cxn modelId="{56C7A97B-8CEE-4D12-98A2-88D4F573ADC3}" type="presParOf" srcId="{95FA865B-AD82-4BF3-AF44-4FCBF692CE76}" destId="{419D5E14-9DD8-400F-9F70-875DCCF056D6}" srcOrd="3" destOrd="0" presId="urn:microsoft.com/office/officeart/2005/8/layout/vProcess5"/>
    <dgm:cxn modelId="{C530A3C8-A3A4-4BC6-968F-940ACFF45AA7}" type="presParOf" srcId="{95FA865B-AD82-4BF3-AF44-4FCBF692CE76}" destId="{0CF9693A-F7FE-4816-A096-2AF0ECF96E55}" srcOrd="4" destOrd="0" presId="urn:microsoft.com/office/officeart/2005/8/layout/vProcess5"/>
    <dgm:cxn modelId="{82C88B15-FF04-4F23-A3D1-F1BA557D1632}" type="presParOf" srcId="{95FA865B-AD82-4BF3-AF44-4FCBF692CE76}" destId="{8958E6B8-F436-4B69-9668-FB298B1D3CB3}" srcOrd="5" destOrd="0" presId="urn:microsoft.com/office/officeart/2005/8/layout/vProcess5"/>
    <dgm:cxn modelId="{175B72A1-865A-462A-B06A-F68B3811A5CD}" type="presParOf" srcId="{95FA865B-AD82-4BF3-AF44-4FCBF692CE76}" destId="{2CD0A3F6-280C-480F-8C13-D60B55802233}" srcOrd="6" destOrd="0" presId="urn:microsoft.com/office/officeart/2005/8/layout/vProcess5"/>
    <dgm:cxn modelId="{E0B8D392-2EF9-4982-B597-ECD726799970}" type="presParOf" srcId="{95FA865B-AD82-4BF3-AF44-4FCBF692CE76}" destId="{42225799-A9FC-4650-8C3A-B20CD69AF9B7}" srcOrd="7" destOrd="0" presId="urn:microsoft.com/office/officeart/2005/8/layout/vProcess5"/>
    <dgm:cxn modelId="{2E454E3F-B4A5-4BEA-A0DA-A50AEE9B2C5D}" type="presParOf" srcId="{95FA865B-AD82-4BF3-AF44-4FCBF692CE76}" destId="{BE057D75-B8E2-4FC3-AA1B-415C445AA7B6}" srcOrd="8" destOrd="0" presId="urn:microsoft.com/office/officeart/2005/8/layout/vProcess5"/>
    <dgm:cxn modelId="{C37FBBEE-C38A-46B4-A6E0-D66084545DC2}" type="presParOf" srcId="{95FA865B-AD82-4BF3-AF44-4FCBF692CE76}" destId="{90C1DFB1-A032-4EA1-9D2A-60EF60359041}" srcOrd="9" destOrd="0" presId="urn:microsoft.com/office/officeart/2005/8/layout/vProcess5"/>
    <dgm:cxn modelId="{7C2B6A94-1CA5-4BEA-88B1-2C21287B1A2B}" type="presParOf" srcId="{95FA865B-AD82-4BF3-AF44-4FCBF692CE76}" destId="{61F2C74E-4E56-43A5-85FB-47DB33EB7D1F}" srcOrd="10" destOrd="0" presId="urn:microsoft.com/office/officeart/2005/8/layout/vProcess5"/>
    <dgm:cxn modelId="{CDB26A8C-EF6C-4A69-A076-18D5CD3478BA}" type="presParOf" srcId="{95FA865B-AD82-4BF3-AF44-4FCBF692CE76}" destId="{56C1AABE-A5BE-4151-AC0D-7C9CC8076AB0}" srcOrd="11" destOrd="0" presId="urn:microsoft.com/office/officeart/2005/8/layout/vProcess5"/>
    <dgm:cxn modelId="{DBEED2E2-0A22-4B4E-9DB1-EE75ECA577A8}" type="presParOf" srcId="{95FA865B-AD82-4BF3-AF44-4FCBF692CE76}" destId="{DA1E8831-F6B7-4A15-95C3-3C6CF82322A1}" srcOrd="12" destOrd="0" presId="urn:microsoft.com/office/officeart/2005/8/layout/vProcess5"/>
    <dgm:cxn modelId="{BEF80C4E-DC0C-4325-9B85-E083E5D2B14C}" type="presParOf" srcId="{95FA865B-AD82-4BF3-AF44-4FCBF692CE76}" destId="{06E347F9-06D2-4C70-915F-3576AE9BAADA}" srcOrd="13" destOrd="0" presId="urn:microsoft.com/office/officeart/2005/8/layout/vProcess5"/>
    <dgm:cxn modelId="{5CBC6FAD-F07C-4667-8A17-4049403790E2}" type="presParOf" srcId="{95FA865B-AD82-4BF3-AF44-4FCBF692CE76}" destId="{067044F5-94F3-42DC-A535-F189DA656CE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529FAB5-B52C-4AED-A401-90729392EFC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2A2659-4F72-403B-8254-9B10F6DB0353}">
      <dgm:prSet phldrT="[Texto]" custT="1"/>
      <dgm:spPr/>
      <dgm:t>
        <a:bodyPr/>
        <a:lstStyle/>
        <a:p>
          <a:r>
            <a:rPr lang="pt-BR" sz="2800" dirty="0" smtClean="0"/>
            <a:t>Em 2015</a:t>
          </a:r>
          <a:endParaRPr lang="pt-BR" sz="2800" dirty="0"/>
        </a:p>
      </dgm:t>
    </dgm:pt>
    <dgm:pt modelId="{1D59533A-C645-4234-938A-AB6A25EAFD54}" type="parTrans" cxnId="{89F4714E-2E30-44DE-BE3A-B6E50B36492F}">
      <dgm:prSet/>
      <dgm:spPr/>
      <dgm:t>
        <a:bodyPr/>
        <a:lstStyle/>
        <a:p>
          <a:endParaRPr lang="pt-BR"/>
        </a:p>
      </dgm:t>
    </dgm:pt>
    <dgm:pt modelId="{559AAF06-DD41-41F8-9A30-408B2F1FA08D}" type="sibTrans" cxnId="{89F4714E-2E30-44DE-BE3A-B6E50B36492F}">
      <dgm:prSet/>
      <dgm:spPr/>
      <dgm:t>
        <a:bodyPr/>
        <a:lstStyle/>
        <a:p>
          <a:endParaRPr lang="pt-BR"/>
        </a:p>
      </dgm:t>
    </dgm:pt>
    <dgm:pt modelId="{A820EF07-D569-47D5-8DE2-BB74167C7A91}">
      <dgm:prSet phldrT="[Texto]"/>
      <dgm:spPr/>
      <dgm:t>
        <a:bodyPr/>
        <a:lstStyle/>
        <a:p>
          <a:r>
            <a:rPr lang="pt-BR" dirty="0" smtClean="0"/>
            <a:t>Todas as sabatinas</a:t>
          </a:r>
        </a:p>
      </dgm:t>
    </dgm:pt>
    <dgm:pt modelId="{A2B70835-7D08-4497-965D-202407B8EE08}" type="parTrans" cxnId="{86BD20DC-6121-4178-9805-60916CC6F697}">
      <dgm:prSet/>
      <dgm:spPr/>
      <dgm:t>
        <a:bodyPr/>
        <a:lstStyle/>
        <a:p>
          <a:endParaRPr lang="pt-BR"/>
        </a:p>
      </dgm:t>
    </dgm:pt>
    <dgm:pt modelId="{6F64ED15-1284-40B9-8CB1-D5CE89062B0C}" type="sibTrans" cxnId="{86BD20DC-6121-4178-9805-60916CC6F697}">
      <dgm:prSet/>
      <dgm:spPr/>
      <dgm:t>
        <a:bodyPr/>
        <a:lstStyle/>
        <a:p>
          <a:endParaRPr lang="pt-BR"/>
        </a:p>
      </dgm:t>
    </dgm:pt>
    <dgm:pt modelId="{548ED710-7D03-4B52-845A-9C75128E701C}">
      <dgm:prSet phldrT="[Texto]"/>
      <dgm:spPr/>
      <dgm:t>
        <a:bodyPr/>
        <a:lstStyle/>
        <a:p>
          <a:r>
            <a:rPr lang="pt-BR" dirty="0" smtClean="0"/>
            <a:t>Quase todas as audiências das Permanentes</a:t>
          </a:r>
          <a:endParaRPr lang="pt-BR" dirty="0"/>
        </a:p>
      </dgm:t>
    </dgm:pt>
    <dgm:pt modelId="{39856D51-830C-41A6-8844-54992E58F651}" type="parTrans" cxnId="{B43AEA1C-8C57-4E52-8B63-718D00600A3C}">
      <dgm:prSet/>
      <dgm:spPr/>
      <dgm:t>
        <a:bodyPr/>
        <a:lstStyle/>
        <a:p>
          <a:endParaRPr lang="pt-BR"/>
        </a:p>
      </dgm:t>
    </dgm:pt>
    <dgm:pt modelId="{8E7C1779-A474-4A80-8DDD-B4B76461BC14}" type="sibTrans" cxnId="{B43AEA1C-8C57-4E52-8B63-718D00600A3C}">
      <dgm:prSet/>
      <dgm:spPr/>
      <dgm:t>
        <a:bodyPr/>
        <a:lstStyle/>
        <a:p>
          <a:endParaRPr lang="pt-BR"/>
        </a:p>
      </dgm:t>
    </dgm:pt>
    <dgm:pt modelId="{4E8009D1-E0DF-47DB-A828-62A8D8FF5F60}">
      <dgm:prSet phldrT="[Texto]"/>
      <dgm:spPr/>
      <dgm:t>
        <a:bodyPr/>
        <a:lstStyle/>
        <a:p>
          <a:r>
            <a:rPr lang="pt-BR" dirty="0" smtClean="0"/>
            <a:t>Várias das CPIs, Especiais e Temporárias</a:t>
          </a:r>
          <a:endParaRPr lang="pt-BR" dirty="0"/>
        </a:p>
      </dgm:t>
    </dgm:pt>
    <dgm:pt modelId="{0E5D558A-2903-4D11-97F3-D075A7DE3B8E}" type="parTrans" cxnId="{1EB368B5-EE0B-4833-A8D6-1D55C304C586}">
      <dgm:prSet/>
      <dgm:spPr/>
      <dgm:t>
        <a:bodyPr/>
        <a:lstStyle/>
        <a:p>
          <a:endParaRPr lang="pt-BR"/>
        </a:p>
      </dgm:t>
    </dgm:pt>
    <dgm:pt modelId="{5AB45D75-C3DE-48ED-B679-B6B7E72F6457}" type="sibTrans" cxnId="{1EB368B5-EE0B-4833-A8D6-1D55C304C586}">
      <dgm:prSet/>
      <dgm:spPr/>
      <dgm:t>
        <a:bodyPr/>
        <a:lstStyle/>
        <a:p>
          <a:endParaRPr lang="pt-BR"/>
        </a:p>
      </dgm:t>
    </dgm:pt>
    <dgm:pt modelId="{D0851093-A4D3-4286-9C21-8DD97465E56B}" type="pres">
      <dgm:prSet presAssocID="{2529FAB5-B52C-4AED-A401-90729392EFC9}" presName="vert0" presStyleCnt="0">
        <dgm:presLayoutVars>
          <dgm:dir/>
          <dgm:animOne val="branch"/>
          <dgm:animLvl val="lvl"/>
        </dgm:presLayoutVars>
      </dgm:prSet>
      <dgm:spPr/>
    </dgm:pt>
    <dgm:pt modelId="{2135D956-7595-4355-A5A2-D803CE048232}" type="pres">
      <dgm:prSet presAssocID="{422A2659-4F72-403B-8254-9B10F6DB0353}" presName="thickLine" presStyleLbl="alignNode1" presStyleIdx="0" presStyleCnt="1"/>
      <dgm:spPr/>
    </dgm:pt>
    <dgm:pt modelId="{6309DCEF-91AA-4841-98C8-E7685A24EBB7}" type="pres">
      <dgm:prSet presAssocID="{422A2659-4F72-403B-8254-9B10F6DB0353}" presName="horz1" presStyleCnt="0"/>
      <dgm:spPr/>
    </dgm:pt>
    <dgm:pt modelId="{E735701A-44A1-4EF2-B8CE-5D3DD4B4B704}" type="pres">
      <dgm:prSet presAssocID="{422A2659-4F72-403B-8254-9B10F6DB0353}" presName="tx1" presStyleLbl="revTx" presStyleIdx="0" presStyleCnt="4"/>
      <dgm:spPr/>
    </dgm:pt>
    <dgm:pt modelId="{FC5F1685-8548-4B9C-BAA1-AA07087ECA75}" type="pres">
      <dgm:prSet presAssocID="{422A2659-4F72-403B-8254-9B10F6DB0353}" presName="vert1" presStyleCnt="0"/>
      <dgm:spPr/>
    </dgm:pt>
    <dgm:pt modelId="{C254E3D4-2972-4F5E-AA8A-3C2A83E6595C}" type="pres">
      <dgm:prSet presAssocID="{A820EF07-D569-47D5-8DE2-BB74167C7A91}" presName="vertSpace2a" presStyleCnt="0"/>
      <dgm:spPr/>
    </dgm:pt>
    <dgm:pt modelId="{43A23A4A-5312-46EC-B01E-99052DDB84A0}" type="pres">
      <dgm:prSet presAssocID="{A820EF07-D569-47D5-8DE2-BB74167C7A91}" presName="horz2" presStyleCnt="0"/>
      <dgm:spPr/>
    </dgm:pt>
    <dgm:pt modelId="{75EB272E-9233-49D4-B8C8-B497B1F36EDB}" type="pres">
      <dgm:prSet presAssocID="{A820EF07-D569-47D5-8DE2-BB74167C7A91}" presName="horzSpace2" presStyleCnt="0"/>
      <dgm:spPr/>
    </dgm:pt>
    <dgm:pt modelId="{12424088-6EE2-4DF8-9BDD-EF5F136874B5}" type="pres">
      <dgm:prSet presAssocID="{A820EF07-D569-47D5-8DE2-BB74167C7A91}" presName="tx2" presStyleLbl="revTx" presStyleIdx="1" presStyleCnt="4"/>
      <dgm:spPr/>
      <dgm:t>
        <a:bodyPr/>
        <a:lstStyle/>
        <a:p>
          <a:endParaRPr lang="pt-BR"/>
        </a:p>
      </dgm:t>
    </dgm:pt>
    <dgm:pt modelId="{B0FF9C1B-41C9-4BB8-B434-9F7B4AFCB8A7}" type="pres">
      <dgm:prSet presAssocID="{A820EF07-D569-47D5-8DE2-BB74167C7A91}" presName="vert2" presStyleCnt="0"/>
      <dgm:spPr/>
    </dgm:pt>
    <dgm:pt modelId="{F9EB867B-62F1-4193-A421-B9F88BA7F2AB}" type="pres">
      <dgm:prSet presAssocID="{A820EF07-D569-47D5-8DE2-BB74167C7A91}" presName="thinLine2b" presStyleLbl="callout" presStyleIdx="0" presStyleCnt="3"/>
      <dgm:spPr/>
    </dgm:pt>
    <dgm:pt modelId="{632F865C-ECDB-4572-B2D8-7B6FB2F9AC5C}" type="pres">
      <dgm:prSet presAssocID="{A820EF07-D569-47D5-8DE2-BB74167C7A91}" presName="vertSpace2b" presStyleCnt="0"/>
      <dgm:spPr/>
    </dgm:pt>
    <dgm:pt modelId="{B1E93B34-E5A1-44DF-A06D-1F1ACC87C63A}" type="pres">
      <dgm:prSet presAssocID="{548ED710-7D03-4B52-845A-9C75128E701C}" presName="horz2" presStyleCnt="0"/>
      <dgm:spPr/>
    </dgm:pt>
    <dgm:pt modelId="{2A1CA216-BC09-4071-BA90-890FB614FE02}" type="pres">
      <dgm:prSet presAssocID="{548ED710-7D03-4B52-845A-9C75128E701C}" presName="horzSpace2" presStyleCnt="0"/>
      <dgm:spPr/>
    </dgm:pt>
    <dgm:pt modelId="{A57EEEB3-957C-47F5-A8C7-615388FF7792}" type="pres">
      <dgm:prSet presAssocID="{548ED710-7D03-4B52-845A-9C75128E701C}" presName="tx2" presStyleLbl="revTx" presStyleIdx="2" presStyleCnt="4"/>
      <dgm:spPr/>
      <dgm:t>
        <a:bodyPr/>
        <a:lstStyle/>
        <a:p>
          <a:endParaRPr lang="pt-BR"/>
        </a:p>
      </dgm:t>
    </dgm:pt>
    <dgm:pt modelId="{733172BC-7C34-4F46-A64E-3899608EA9F5}" type="pres">
      <dgm:prSet presAssocID="{548ED710-7D03-4B52-845A-9C75128E701C}" presName="vert2" presStyleCnt="0"/>
      <dgm:spPr/>
    </dgm:pt>
    <dgm:pt modelId="{1DE324DC-83F1-425C-80F7-9CFE99697905}" type="pres">
      <dgm:prSet presAssocID="{548ED710-7D03-4B52-845A-9C75128E701C}" presName="thinLine2b" presStyleLbl="callout" presStyleIdx="1" presStyleCnt="3"/>
      <dgm:spPr/>
    </dgm:pt>
    <dgm:pt modelId="{C7A2E691-7E85-43EF-94AA-4F32FB39C8DE}" type="pres">
      <dgm:prSet presAssocID="{548ED710-7D03-4B52-845A-9C75128E701C}" presName="vertSpace2b" presStyleCnt="0"/>
      <dgm:spPr/>
    </dgm:pt>
    <dgm:pt modelId="{E92D4660-2E1E-4589-AD0C-DDF597D0348E}" type="pres">
      <dgm:prSet presAssocID="{4E8009D1-E0DF-47DB-A828-62A8D8FF5F60}" presName="horz2" presStyleCnt="0"/>
      <dgm:spPr/>
    </dgm:pt>
    <dgm:pt modelId="{C4E0FA89-3DD9-4E1B-A0D6-03283746F07A}" type="pres">
      <dgm:prSet presAssocID="{4E8009D1-E0DF-47DB-A828-62A8D8FF5F60}" presName="horzSpace2" presStyleCnt="0"/>
      <dgm:spPr/>
    </dgm:pt>
    <dgm:pt modelId="{6477DEA5-66C4-4A5E-98D6-776BAAF790F0}" type="pres">
      <dgm:prSet presAssocID="{4E8009D1-E0DF-47DB-A828-62A8D8FF5F60}" presName="tx2" presStyleLbl="revTx" presStyleIdx="3" presStyleCnt="4"/>
      <dgm:spPr/>
      <dgm:t>
        <a:bodyPr/>
        <a:lstStyle/>
        <a:p>
          <a:endParaRPr lang="pt-BR"/>
        </a:p>
      </dgm:t>
    </dgm:pt>
    <dgm:pt modelId="{8E0AC475-F8B8-4994-B85C-0E8E46E2C600}" type="pres">
      <dgm:prSet presAssocID="{4E8009D1-E0DF-47DB-A828-62A8D8FF5F60}" presName="vert2" presStyleCnt="0"/>
      <dgm:spPr/>
    </dgm:pt>
    <dgm:pt modelId="{84F156EB-F883-4416-A8A8-B0803D018ABD}" type="pres">
      <dgm:prSet presAssocID="{4E8009D1-E0DF-47DB-A828-62A8D8FF5F60}" presName="thinLine2b" presStyleLbl="callout" presStyleIdx="2" presStyleCnt="3"/>
      <dgm:spPr/>
    </dgm:pt>
    <dgm:pt modelId="{0A75867C-6CF5-4E5F-AA96-4F609B2EB181}" type="pres">
      <dgm:prSet presAssocID="{4E8009D1-E0DF-47DB-A828-62A8D8FF5F60}" presName="vertSpace2b" presStyleCnt="0"/>
      <dgm:spPr/>
    </dgm:pt>
  </dgm:ptLst>
  <dgm:cxnLst>
    <dgm:cxn modelId="{60E08A3F-D335-4E1D-AAF3-7FF3D03A3949}" type="presOf" srcId="{A820EF07-D569-47D5-8DE2-BB74167C7A91}" destId="{12424088-6EE2-4DF8-9BDD-EF5F136874B5}" srcOrd="0" destOrd="0" presId="urn:microsoft.com/office/officeart/2008/layout/LinedList"/>
    <dgm:cxn modelId="{86BD20DC-6121-4178-9805-60916CC6F697}" srcId="{422A2659-4F72-403B-8254-9B10F6DB0353}" destId="{A820EF07-D569-47D5-8DE2-BB74167C7A91}" srcOrd="0" destOrd="0" parTransId="{A2B70835-7D08-4497-965D-202407B8EE08}" sibTransId="{6F64ED15-1284-40B9-8CB1-D5CE89062B0C}"/>
    <dgm:cxn modelId="{21B59E00-47E8-417B-8138-E7740189CDAE}" type="presOf" srcId="{2529FAB5-B52C-4AED-A401-90729392EFC9}" destId="{D0851093-A4D3-4286-9C21-8DD97465E56B}" srcOrd="0" destOrd="0" presId="urn:microsoft.com/office/officeart/2008/layout/LinedList"/>
    <dgm:cxn modelId="{E39A8EFF-AAD3-4BD3-85C4-F6A4783F48C9}" type="presOf" srcId="{4E8009D1-E0DF-47DB-A828-62A8D8FF5F60}" destId="{6477DEA5-66C4-4A5E-98D6-776BAAF790F0}" srcOrd="0" destOrd="0" presId="urn:microsoft.com/office/officeart/2008/layout/LinedList"/>
    <dgm:cxn modelId="{1EB368B5-EE0B-4833-A8D6-1D55C304C586}" srcId="{422A2659-4F72-403B-8254-9B10F6DB0353}" destId="{4E8009D1-E0DF-47DB-A828-62A8D8FF5F60}" srcOrd="2" destOrd="0" parTransId="{0E5D558A-2903-4D11-97F3-D075A7DE3B8E}" sibTransId="{5AB45D75-C3DE-48ED-B679-B6B7E72F6457}"/>
    <dgm:cxn modelId="{5F37F36C-D31D-49C0-B0B7-FD3474352C45}" type="presOf" srcId="{422A2659-4F72-403B-8254-9B10F6DB0353}" destId="{E735701A-44A1-4EF2-B8CE-5D3DD4B4B704}" srcOrd="0" destOrd="0" presId="urn:microsoft.com/office/officeart/2008/layout/LinedList"/>
    <dgm:cxn modelId="{B43AEA1C-8C57-4E52-8B63-718D00600A3C}" srcId="{422A2659-4F72-403B-8254-9B10F6DB0353}" destId="{548ED710-7D03-4B52-845A-9C75128E701C}" srcOrd="1" destOrd="0" parTransId="{39856D51-830C-41A6-8844-54992E58F651}" sibTransId="{8E7C1779-A474-4A80-8DDD-B4B76461BC14}"/>
    <dgm:cxn modelId="{89F4714E-2E30-44DE-BE3A-B6E50B36492F}" srcId="{2529FAB5-B52C-4AED-A401-90729392EFC9}" destId="{422A2659-4F72-403B-8254-9B10F6DB0353}" srcOrd="0" destOrd="0" parTransId="{1D59533A-C645-4234-938A-AB6A25EAFD54}" sibTransId="{559AAF06-DD41-41F8-9A30-408B2F1FA08D}"/>
    <dgm:cxn modelId="{FE5E2DC3-031A-48AA-A459-1D8FB62E6F8A}" type="presOf" srcId="{548ED710-7D03-4B52-845A-9C75128E701C}" destId="{A57EEEB3-957C-47F5-A8C7-615388FF7792}" srcOrd="0" destOrd="0" presId="urn:microsoft.com/office/officeart/2008/layout/LinedList"/>
    <dgm:cxn modelId="{EED13498-0E76-4429-A5EC-07E143167593}" type="presParOf" srcId="{D0851093-A4D3-4286-9C21-8DD97465E56B}" destId="{2135D956-7595-4355-A5A2-D803CE048232}" srcOrd="0" destOrd="0" presId="urn:microsoft.com/office/officeart/2008/layout/LinedList"/>
    <dgm:cxn modelId="{F08E4139-AB31-4052-8E6A-78D33FE0535A}" type="presParOf" srcId="{D0851093-A4D3-4286-9C21-8DD97465E56B}" destId="{6309DCEF-91AA-4841-98C8-E7685A24EBB7}" srcOrd="1" destOrd="0" presId="urn:microsoft.com/office/officeart/2008/layout/LinedList"/>
    <dgm:cxn modelId="{22D53E77-C310-4D81-ABDF-870BDF8C3930}" type="presParOf" srcId="{6309DCEF-91AA-4841-98C8-E7685A24EBB7}" destId="{E735701A-44A1-4EF2-B8CE-5D3DD4B4B704}" srcOrd="0" destOrd="0" presId="urn:microsoft.com/office/officeart/2008/layout/LinedList"/>
    <dgm:cxn modelId="{242E95D3-A789-4276-9C81-8A8F6213A010}" type="presParOf" srcId="{6309DCEF-91AA-4841-98C8-E7685A24EBB7}" destId="{FC5F1685-8548-4B9C-BAA1-AA07087ECA75}" srcOrd="1" destOrd="0" presId="urn:microsoft.com/office/officeart/2008/layout/LinedList"/>
    <dgm:cxn modelId="{C0284857-7AC9-4585-AB03-06A89435F51A}" type="presParOf" srcId="{FC5F1685-8548-4B9C-BAA1-AA07087ECA75}" destId="{C254E3D4-2972-4F5E-AA8A-3C2A83E6595C}" srcOrd="0" destOrd="0" presId="urn:microsoft.com/office/officeart/2008/layout/LinedList"/>
    <dgm:cxn modelId="{F7334F14-B593-43CC-95F3-D271289D7EFC}" type="presParOf" srcId="{FC5F1685-8548-4B9C-BAA1-AA07087ECA75}" destId="{43A23A4A-5312-46EC-B01E-99052DDB84A0}" srcOrd="1" destOrd="0" presId="urn:microsoft.com/office/officeart/2008/layout/LinedList"/>
    <dgm:cxn modelId="{E409FE8E-E904-491C-B81F-8F1B30E71D29}" type="presParOf" srcId="{43A23A4A-5312-46EC-B01E-99052DDB84A0}" destId="{75EB272E-9233-49D4-B8C8-B497B1F36EDB}" srcOrd="0" destOrd="0" presId="urn:microsoft.com/office/officeart/2008/layout/LinedList"/>
    <dgm:cxn modelId="{43F44012-CB90-43A8-A312-465C2BFF2254}" type="presParOf" srcId="{43A23A4A-5312-46EC-B01E-99052DDB84A0}" destId="{12424088-6EE2-4DF8-9BDD-EF5F136874B5}" srcOrd="1" destOrd="0" presId="urn:microsoft.com/office/officeart/2008/layout/LinedList"/>
    <dgm:cxn modelId="{43F7C3A0-3EAB-424E-ACA7-E869E12F77AF}" type="presParOf" srcId="{43A23A4A-5312-46EC-B01E-99052DDB84A0}" destId="{B0FF9C1B-41C9-4BB8-B434-9F7B4AFCB8A7}" srcOrd="2" destOrd="0" presId="urn:microsoft.com/office/officeart/2008/layout/LinedList"/>
    <dgm:cxn modelId="{BE26EA51-9D72-4F8A-A430-FF511831D938}" type="presParOf" srcId="{FC5F1685-8548-4B9C-BAA1-AA07087ECA75}" destId="{F9EB867B-62F1-4193-A421-B9F88BA7F2AB}" srcOrd="2" destOrd="0" presId="urn:microsoft.com/office/officeart/2008/layout/LinedList"/>
    <dgm:cxn modelId="{C0AFD3CB-64F8-4AB4-8D92-BFE5EF52ACDF}" type="presParOf" srcId="{FC5F1685-8548-4B9C-BAA1-AA07087ECA75}" destId="{632F865C-ECDB-4572-B2D8-7B6FB2F9AC5C}" srcOrd="3" destOrd="0" presId="urn:microsoft.com/office/officeart/2008/layout/LinedList"/>
    <dgm:cxn modelId="{3DAD5EA1-DBBB-4098-85E8-EAEE1FE429E3}" type="presParOf" srcId="{FC5F1685-8548-4B9C-BAA1-AA07087ECA75}" destId="{B1E93B34-E5A1-44DF-A06D-1F1ACC87C63A}" srcOrd="4" destOrd="0" presId="urn:microsoft.com/office/officeart/2008/layout/LinedList"/>
    <dgm:cxn modelId="{DE67D0DC-DE7F-4810-909B-DE38E9436CFF}" type="presParOf" srcId="{B1E93B34-E5A1-44DF-A06D-1F1ACC87C63A}" destId="{2A1CA216-BC09-4071-BA90-890FB614FE02}" srcOrd="0" destOrd="0" presId="urn:microsoft.com/office/officeart/2008/layout/LinedList"/>
    <dgm:cxn modelId="{90BBC0A1-C1FA-40DA-BFBA-050073E4D80C}" type="presParOf" srcId="{B1E93B34-E5A1-44DF-A06D-1F1ACC87C63A}" destId="{A57EEEB3-957C-47F5-A8C7-615388FF7792}" srcOrd="1" destOrd="0" presId="urn:microsoft.com/office/officeart/2008/layout/LinedList"/>
    <dgm:cxn modelId="{DB32D39C-41F4-4736-B535-7811E5D3E968}" type="presParOf" srcId="{B1E93B34-E5A1-44DF-A06D-1F1ACC87C63A}" destId="{733172BC-7C34-4F46-A64E-3899608EA9F5}" srcOrd="2" destOrd="0" presId="urn:microsoft.com/office/officeart/2008/layout/LinedList"/>
    <dgm:cxn modelId="{41746414-FE31-4EBC-92CC-550F7B77D9C3}" type="presParOf" srcId="{FC5F1685-8548-4B9C-BAA1-AA07087ECA75}" destId="{1DE324DC-83F1-425C-80F7-9CFE99697905}" srcOrd="5" destOrd="0" presId="urn:microsoft.com/office/officeart/2008/layout/LinedList"/>
    <dgm:cxn modelId="{3BEA9240-FB1D-4C5C-AEA3-EC3A5908AA27}" type="presParOf" srcId="{FC5F1685-8548-4B9C-BAA1-AA07087ECA75}" destId="{C7A2E691-7E85-43EF-94AA-4F32FB39C8DE}" srcOrd="6" destOrd="0" presId="urn:microsoft.com/office/officeart/2008/layout/LinedList"/>
    <dgm:cxn modelId="{7FBCC8B9-8389-4168-A764-A025636854E5}" type="presParOf" srcId="{FC5F1685-8548-4B9C-BAA1-AA07087ECA75}" destId="{E92D4660-2E1E-4589-AD0C-DDF597D0348E}" srcOrd="7" destOrd="0" presId="urn:microsoft.com/office/officeart/2008/layout/LinedList"/>
    <dgm:cxn modelId="{BF179B7F-5D75-4E7E-8AE9-B4697D9676D2}" type="presParOf" srcId="{E92D4660-2E1E-4589-AD0C-DDF597D0348E}" destId="{C4E0FA89-3DD9-4E1B-A0D6-03283746F07A}" srcOrd="0" destOrd="0" presId="urn:microsoft.com/office/officeart/2008/layout/LinedList"/>
    <dgm:cxn modelId="{3E9D8B0C-8721-4B7B-95A6-AEDE176A9229}" type="presParOf" srcId="{E92D4660-2E1E-4589-AD0C-DDF597D0348E}" destId="{6477DEA5-66C4-4A5E-98D6-776BAAF790F0}" srcOrd="1" destOrd="0" presId="urn:microsoft.com/office/officeart/2008/layout/LinedList"/>
    <dgm:cxn modelId="{6621F0B5-53DD-4DF6-AC82-F79CFFEB775A}" type="presParOf" srcId="{E92D4660-2E1E-4589-AD0C-DDF597D0348E}" destId="{8E0AC475-F8B8-4994-B85C-0E8E46E2C600}" srcOrd="2" destOrd="0" presId="urn:microsoft.com/office/officeart/2008/layout/LinedList"/>
    <dgm:cxn modelId="{D997A407-3DEC-4314-A5C3-B74A0361D7BC}" type="presParOf" srcId="{FC5F1685-8548-4B9C-BAA1-AA07087ECA75}" destId="{84F156EB-F883-4416-A8A8-B0803D018ABD}" srcOrd="8" destOrd="0" presId="urn:microsoft.com/office/officeart/2008/layout/LinedList"/>
    <dgm:cxn modelId="{D7DD3E59-02C1-495D-9E2C-5057AD81DC70}" type="presParOf" srcId="{FC5F1685-8548-4B9C-BAA1-AA07087ECA75}" destId="{0A75867C-6CF5-4E5F-AA96-4F609B2EB18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FBB7F6-23CA-4BC7-B38D-F214CE67C57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5B1B3AD-5292-4ADD-ACB3-FDB1C3FEE654}">
      <dgm:prSet phldrT="[Texto]" custT="1"/>
      <dgm:spPr/>
      <dgm:t>
        <a:bodyPr/>
        <a:lstStyle/>
        <a:p>
          <a:r>
            <a:rPr lang="pt-BR" sz="2800" dirty="0" smtClean="0"/>
            <a:t>Proposição protocolada</a:t>
          </a:r>
          <a:endParaRPr lang="pt-BR" sz="2800" dirty="0"/>
        </a:p>
      </dgm:t>
    </dgm:pt>
    <dgm:pt modelId="{D29A8EDF-7D65-4B02-935F-0BF3401D1847}" type="parTrans" cxnId="{906D059A-628B-4DB5-9AD1-6534030C16C8}">
      <dgm:prSet/>
      <dgm:spPr/>
      <dgm:t>
        <a:bodyPr/>
        <a:lstStyle/>
        <a:p>
          <a:endParaRPr lang="pt-BR" sz="1800"/>
        </a:p>
      </dgm:t>
    </dgm:pt>
    <dgm:pt modelId="{832FC73B-51AE-453A-A565-629967C76031}" type="sibTrans" cxnId="{906D059A-628B-4DB5-9AD1-6534030C16C8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09BE39B5-E2AD-4B0E-AB18-0DC9E6A1A8BF}">
      <dgm:prSet phldrT="[Texto]" custT="1"/>
      <dgm:spPr/>
      <dgm:t>
        <a:bodyPr/>
        <a:lstStyle/>
        <a:p>
          <a:r>
            <a:rPr lang="pt-BR" sz="2800" dirty="0" smtClean="0"/>
            <a:t>Manifestação: </a:t>
          </a:r>
          <a:br>
            <a:rPr lang="pt-BR" sz="2800" dirty="0" smtClean="0"/>
          </a:br>
          <a:r>
            <a:rPr lang="pt-BR" sz="2400" dirty="0" smtClean="0"/>
            <a:t>A Favor ou Contra</a:t>
          </a:r>
          <a:endParaRPr lang="pt-BR" sz="2400" dirty="0"/>
        </a:p>
      </dgm:t>
    </dgm:pt>
    <dgm:pt modelId="{CB18602C-DC86-4410-9599-3369DC21BD34}" type="parTrans" cxnId="{CA8551FB-B5F6-404F-A32E-BA1EFBEC95FF}">
      <dgm:prSet/>
      <dgm:spPr/>
      <dgm:t>
        <a:bodyPr/>
        <a:lstStyle/>
        <a:p>
          <a:endParaRPr lang="pt-BR" sz="1800"/>
        </a:p>
      </dgm:t>
    </dgm:pt>
    <dgm:pt modelId="{488DB4A0-925F-488E-9DE4-A64ECACEFA0A}" type="sibTrans" cxnId="{CA8551FB-B5F6-404F-A32E-BA1EFBEC95FF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CE6B88AF-3F08-4910-9951-BD5F0492E471}">
      <dgm:prSet phldrT="[Texto]" custT="1"/>
      <dgm:spPr/>
      <dgm:t>
        <a:bodyPr/>
        <a:lstStyle/>
        <a:p>
          <a:r>
            <a:rPr lang="pt-BR" sz="2800" dirty="0" smtClean="0"/>
            <a:t>Disponível </a:t>
          </a:r>
          <a:r>
            <a:rPr lang="pt-BR" sz="2400" dirty="0" smtClean="0"/>
            <a:t>durante a tramitação</a:t>
          </a:r>
          <a:endParaRPr lang="pt-BR" sz="2800" dirty="0"/>
        </a:p>
      </dgm:t>
    </dgm:pt>
    <dgm:pt modelId="{0F8D663A-FFDE-4D5F-865F-3F91EBA8A683}" type="parTrans" cxnId="{75083CEB-53DF-4D16-A206-EFD2981B1A21}">
      <dgm:prSet/>
      <dgm:spPr/>
      <dgm:t>
        <a:bodyPr/>
        <a:lstStyle/>
        <a:p>
          <a:endParaRPr lang="pt-BR" sz="1800"/>
        </a:p>
      </dgm:t>
    </dgm:pt>
    <dgm:pt modelId="{9EB25E3F-EE2A-495A-925A-ED807BD5B9B9}" type="sibTrans" cxnId="{75083CEB-53DF-4D16-A206-EFD2981B1A21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800"/>
        </a:p>
      </dgm:t>
    </dgm:pt>
    <dgm:pt modelId="{95FA865B-AD82-4BF3-AF44-4FCBF692CE76}" type="pres">
      <dgm:prSet presAssocID="{B9FBB7F6-23CA-4BC7-B38D-F214CE67C57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6A00FF1-6075-4DDD-8FF7-9F17E333A4FF}" type="pres">
      <dgm:prSet presAssocID="{B9FBB7F6-23CA-4BC7-B38D-F214CE67C57C}" presName="dummyMaxCanvas" presStyleCnt="0">
        <dgm:presLayoutVars/>
      </dgm:prSet>
      <dgm:spPr/>
    </dgm:pt>
    <dgm:pt modelId="{C6ED8E32-FF78-4910-9F27-34B52939F337}" type="pres">
      <dgm:prSet presAssocID="{B9FBB7F6-23CA-4BC7-B38D-F214CE67C57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4CF2F6E-14BD-4A84-9AB0-8D29693469F4}" type="pres">
      <dgm:prSet presAssocID="{B9FBB7F6-23CA-4BC7-B38D-F214CE67C57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88C2DB-E527-447E-A88B-9686B943B20A}" type="pres">
      <dgm:prSet presAssocID="{B9FBB7F6-23CA-4BC7-B38D-F214CE67C57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0CE19A-7620-4549-AB09-043CCA00A7B3}" type="pres">
      <dgm:prSet presAssocID="{B9FBB7F6-23CA-4BC7-B38D-F214CE67C57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3286FE-057A-40DE-BFD8-9F6D659772ED}" type="pres">
      <dgm:prSet presAssocID="{B9FBB7F6-23CA-4BC7-B38D-F214CE67C57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6C12CA-7AF0-46AF-A73D-4E9FC0C63D65}" type="pres">
      <dgm:prSet presAssocID="{B9FBB7F6-23CA-4BC7-B38D-F214CE67C57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49CD9A-CB51-4FD9-8456-F523675CD508}" type="pres">
      <dgm:prSet presAssocID="{B9FBB7F6-23CA-4BC7-B38D-F214CE67C57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53A4726-FC76-4CA3-83D2-C860F49046BB}" type="pres">
      <dgm:prSet presAssocID="{B9FBB7F6-23CA-4BC7-B38D-F214CE67C57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5083CEB-53DF-4D16-A206-EFD2981B1A21}" srcId="{B9FBB7F6-23CA-4BC7-B38D-F214CE67C57C}" destId="{CE6B88AF-3F08-4910-9951-BD5F0492E471}" srcOrd="2" destOrd="0" parTransId="{0F8D663A-FFDE-4D5F-865F-3F91EBA8A683}" sibTransId="{9EB25E3F-EE2A-495A-925A-ED807BD5B9B9}"/>
    <dgm:cxn modelId="{10436D0E-6085-4888-BB4F-662B46E46EC4}" type="presOf" srcId="{832FC73B-51AE-453A-A565-629967C76031}" destId="{F40CE19A-7620-4549-AB09-043CCA00A7B3}" srcOrd="0" destOrd="0" presId="urn:microsoft.com/office/officeart/2005/8/layout/vProcess5"/>
    <dgm:cxn modelId="{CA8551FB-B5F6-404F-A32E-BA1EFBEC95FF}" srcId="{B9FBB7F6-23CA-4BC7-B38D-F214CE67C57C}" destId="{09BE39B5-E2AD-4B0E-AB18-0DC9E6A1A8BF}" srcOrd="1" destOrd="0" parTransId="{CB18602C-DC86-4410-9599-3369DC21BD34}" sibTransId="{488DB4A0-925F-488E-9DE4-A64ECACEFA0A}"/>
    <dgm:cxn modelId="{906D059A-628B-4DB5-9AD1-6534030C16C8}" srcId="{B9FBB7F6-23CA-4BC7-B38D-F214CE67C57C}" destId="{F5B1B3AD-5292-4ADD-ACB3-FDB1C3FEE654}" srcOrd="0" destOrd="0" parTransId="{D29A8EDF-7D65-4B02-935F-0BF3401D1847}" sibTransId="{832FC73B-51AE-453A-A565-629967C76031}"/>
    <dgm:cxn modelId="{56D6ACE3-2158-4C75-BAFB-516F79E42B29}" type="presOf" srcId="{488DB4A0-925F-488E-9DE4-A64ECACEFA0A}" destId="{433286FE-057A-40DE-BFD8-9F6D659772ED}" srcOrd="0" destOrd="0" presId="urn:microsoft.com/office/officeart/2005/8/layout/vProcess5"/>
    <dgm:cxn modelId="{9C60833E-1CFC-462E-BE05-95AB8CCD320E}" type="presOf" srcId="{F5B1B3AD-5292-4ADD-ACB3-FDB1C3FEE654}" destId="{C46C12CA-7AF0-46AF-A73D-4E9FC0C63D65}" srcOrd="1" destOrd="0" presId="urn:microsoft.com/office/officeart/2005/8/layout/vProcess5"/>
    <dgm:cxn modelId="{F8225A3E-CFD5-459B-9297-DFB2DC1E2498}" type="presOf" srcId="{B9FBB7F6-23CA-4BC7-B38D-F214CE67C57C}" destId="{95FA865B-AD82-4BF3-AF44-4FCBF692CE76}" srcOrd="0" destOrd="0" presId="urn:microsoft.com/office/officeart/2005/8/layout/vProcess5"/>
    <dgm:cxn modelId="{05D3280C-7A59-4713-B3AA-A0C5F66CF9A4}" type="presOf" srcId="{09BE39B5-E2AD-4B0E-AB18-0DC9E6A1A8BF}" destId="{54CF2F6E-14BD-4A84-9AB0-8D29693469F4}" srcOrd="0" destOrd="0" presId="urn:microsoft.com/office/officeart/2005/8/layout/vProcess5"/>
    <dgm:cxn modelId="{103D0AED-915B-4FBE-8C9A-0CC19DECAAEE}" type="presOf" srcId="{CE6B88AF-3F08-4910-9951-BD5F0492E471}" destId="{153A4726-FC76-4CA3-83D2-C860F49046BB}" srcOrd="1" destOrd="0" presId="urn:microsoft.com/office/officeart/2005/8/layout/vProcess5"/>
    <dgm:cxn modelId="{78FD5D36-E23B-4491-B110-BAB7AA950AE2}" type="presOf" srcId="{CE6B88AF-3F08-4910-9951-BD5F0492E471}" destId="{F588C2DB-E527-447E-A88B-9686B943B20A}" srcOrd="0" destOrd="0" presId="urn:microsoft.com/office/officeart/2005/8/layout/vProcess5"/>
    <dgm:cxn modelId="{F02EC692-EFE7-42AE-ADEF-5D668084591C}" type="presOf" srcId="{F5B1B3AD-5292-4ADD-ACB3-FDB1C3FEE654}" destId="{C6ED8E32-FF78-4910-9F27-34B52939F337}" srcOrd="0" destOrd="0" presId="urn:microsoft.com/office/officeart/2005/8/layout/vProcess5"/>
    <dgm:cxn modelId="{261DF30C-1234-4650-A9B4-C1840BFEECD4}" type="presOf" srcId="{09BE39B5-E2AD-4B0E-AB18-0DC9E6A1A8BF}" destId="{AC49CD9A-CB51-4FD9-8456-F523675CD508}" srcOrd="1" destOrd="0" presId="urn:microsoft.com/office/officeart/2005/8/layout/vProcess5"/>
    <dgm:cxn modelId="{BB091DDC-2064-4C3D-8DDE-674C75E35427}" type="presParOf" srcId="{95FA865B-AD82-4BF3-AF44-4FCBF692CE76}" destId="{96A00FF1-6075-4DDD-8FF7-9F17E333A4FF}" srcOrd="0" destOrd="0" presId="urn:microsoft.com/office/officeart/2005/8/layout/vProcess5"/>
    <dgm:cxn modelId="{A2FB6851-C56D-435E-A779-4C5E5922E1E3}" type="presParOf" srcId="{95FA865B-AD82-4BF3-AF44-4FCBF692CE76}" destId="{C6ED8E32-FF78-4910-9F27-34B52939F337}" srcOrd="1" destOrd="0" presId="urn:microsoft.com/office/officeart/2005/8/layout/vProcess5"/>
    <dgm:cxn modelId="{A200FF0A-B92F-4C16-901C-B4385DA7C6C9}" type="presParOf" srcId="{95FA865B-AD82-4BF3-AF44-4FCBF692CE76}" destId="{54CF2F6E-14BD-4A84-9AB0-8D29693469F4}" srcOrd="2" destOrd="0" presId="urn:microsoft.com/office/officeart/2005/8/layout/vProcess5"/>
    <dgm:cxn modelId="{522EE6B3-6C91-4A02-9620-DCE99781E21C}" type="presParOf" srcId="{95FA865B-AD82-4BF3-AF44-4FCBF692CE76}" destId="{F588C2DB-E527-447E-A88B-9686B943B20A}" srcOrd="3" destOrd="0" presId="urn:microsoft.com/office/officeart/2005/8/layout/vProcess5"/>
    <dgm:cxn modelId="{33F431C0-AC21-4919-9750-49157E736DEA}" type="presParOf" srcId="{95FA865B-AD82-4BF3-AF44-4FCBF692CE76}" destId="{F40CE19A-7620-4549-AB09-043CCA00A7B3}" srcOrd="4" destOrd="0" presId="urn:microsoft.com/office/officeart/2005/8/layout/vProcess5"/>
    <dgm:cxn modelId="{F2D1559B-69A5-485D-B844-41D8BD5F7EC5}" type="presParOf" srcId="{95FA865B-AD82-4BF3-AF44-4FCBF692CE76}" destId="{433286FE-057A-40DE-BFD8-9F6D659772ED}" srcOrd="5" destOrd="0" presId="urn:microsoft.com/office/officeart/2005/8/layout/vProcess5"/>
    <dgm:cxn modelId="{ACD16DB8-914B-4A1D-9567-CD979B58407D}" type="presParOf" srcId="{95FA865B-AD82-4BF3-AF44-4FCBF692CE76}" destId="{C46C12CA-7AF0-46AF-A73D-4E9FC0C63D65}" srcOrd="6" destOrd="0" presId="urn:microsoft.com/office/officeart/2005/8/layout/vProcess5"/>
    <dgm:cxn modelId="{0C01535B-1840-472D-9BFF-D00556208B4D}" type="presParOf" srcId="{95FA865B-AD82-4BF3-AF44-4FCBF692CE76}" destId="{AC49CD9A-CB51-4FD9-8456-F523675CD508}" srcOrd="7" destOrd="0" presId="urn:microsoft.com/office/officeart/2005/8/layout/vProcess5"/>
    <dgm:cxn modelId="{EE748CCA-A0B3-42E3-A248-700DDDC363D3}" type="presParOf" srcId="{95FA865B-AD82-4BF3-AF44-4FCBF692CE76}" destId="{153A4726-FC76-4CA3-83D2-C860F49046B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9FBB7F6-23CA-4BC7-B38D-F214CE67C57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5B1B3AD-5292-4ADD-ACB3-FDB1C3FEE654}">
      <dgm:prSet phldrT="[Texto]" custT="1"/>
      <dgm:spPr/>
      <dgm:t>
        <a:bodyPr/>
        <a:lstStyle/>
        <a:p>
          <a:r>
            <a:rPr lang="pt-BR" sz="2000" dirty="0" smtClean="0"/>
            <a:t>Consulta cadastrada no Portal</a:t>
          </a:r>
          <a:endParaRPr lang="pt-BR" sz="2000" dirty="0"/>
        </a:p>
      </dgm:t>
    </dgm:pt>
    <dgm:pt modelId="{D29A8EDF-7D65-4B02-935F-0BF3401D1847}" type="parTrans" cxnId="{906D059A-628B-4DB5-9AD1-6534030C16C8}">
      <dgm:prSet/>
      <dgm:spPr/>
      <dgm:t>
        <a:bodyPr/>
        <a:lstStyle/>
        <a:p>
          <a:endParaRPr lang="pt-BR" sz="1400"/>
        </a:p>
      </dgm:t>
    </dgm:pt>
    <dgm:pt modelId="{832FC73B-51AE-453A-A565-629967C76031}" type="sibTrans" cxnId="{906D059A-628B-4DB5-9AD1-6534030C16C8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000"/>
        </a:p>
      </dgm:t>
    </dgm:pt>
    <dgm:pt modelId="{09BE39B5-E2AD-4B0E-AB18-0DC9E6A1A8BF}">
      <dgm:prSet phldrT="[Texto]" custT="1"/>
      <dgm:spPr/>
      <dgm:t>
        <a:bodyPr/>
        <a:lstStyle/>
        <a:p>
          <a:r>
            <a:rPr lang="pt-BR" sz="2000" dirty="0" smtClean="0"/>
            <a:t>Divulgação nos canais do SF</a:t>
          </a:r>
          <a:endParaRPr lang="pt-BR" sz="1800" dirty="0"/>
        </a:p>
      </dgm:t>
    </dgm:pt>
    <dgm:pt modelId="{CB18602C-DC86-4410-9599-3369DC21BD34}" type="parTrans" cxnId="{CA8551FB-B5F6-404F-A32E-BA1EFBEC95FF}">
      <dgm:prSet/>
      <dgm:spPr/>
      <dgm:t>
        <a:bodyPr/>
        <a:lstStyle/>
        <a:p>
          <a:endParaRPr lang="pt-BR" sz="1400"/>
        </a:p>
      </dgm:t>
    </dgm:pt>
    <dgm:pt modelId="{488DB4A0-925F-488E-9DE4-A64ECACEFA0A}" type="sibTrans" cxnId="{CA8551FB-B5F6-404F-A32E-BA1EFBEC95FF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000"/>
        </a:p>
      </dgm:t>
    </dgm:pt>
    <dgm:pt modelId="{CE6B88AF-3F08-4910-9951-BD5F0492E471}">
      <dgm:prSet phldrT="[Texto]" custT="1"/>
      <dgm:spPr/>
      <dgm:t>
        <a:bodyPr/>
        <a:lstStyle/>
        <a:p>
          <a:r>
            <a:rPr lang="pt-BR" sz="2000" dirty="0" smtClean="0"/>
            <a:t>Construção colaborativa do texto</a:t>
          </a:r>
          <a:endParaRPr lang="pt-BR" sz="2000" dirty="0"/>
        </a:p>
      </dgm:t>
    </dgm:pt>
    <dgm:pt modelId="{0F8D663A-FFDE-4D5F-865F-3F91EBA8A683}" type="parTrans" cxnId="{75083CEB-53DF-4D16-A206-EFD2981B1A21}">
      <dgm:prSet/>
      <dgm:spPr/>
      <dgm:t>
        <a:bodyPr/>
        <a:lstStyle/>
        <a:p>
          <a:endParaRPr lang="pt-BR" sz="1400"/>
        </a:p>
      </dgm:t>
    </dgm:pt>
    <dgm:pt modelId="{9EB25E3F-EE2A-495A-925A-ED807BD5B9B9}" type="sibTrans" cxnId="{75083CEB-53DF-4D16-A206-EFD2981B1A21}">
      <dgm:prSet custT="1"/>
      <dgm:spPr>
        <a:ln>
          <a:solidFill>
            <a:schemeClr val="tx2">
              <a:lumMod val="75000"/>
              <a:alpha val="90000"/>
            </a:schemeClr>
          </a:solidFill>
        </a:ln>
      </dgm:spPr>
      <dgm:t>
        <a:bodyPr/>
        <a:lstStyle/>
        <a:p>
          <a:endParaRPr lang="pt-BR" sz="2000"/>
        </a:p>
      </dgm:t>
    </dgm:pt>
    <dgm:pt modelId="{3AE39096-F6DC-4462-B629-E57FABB18FCB}">
      <dgm:prSet phldrT="[Texto]" custT="1"/>
      <dgm:spPr/>
      <dgm:t>
        <a:bodyPr/>
        <a:lstStyle/>
        <a:p>
          <a:r>
            <a:rPr lang="pt-BR" sz="2000" dirty="0" smtClean="0"/>
            <a:t>Encaminhamento das sugestões ao solicitante </a:t>
          </a:r>
          <a:endParaRPr lang="pt-BR" sz="2000" dirty="0"/>
        </a:p>
      </dgm:t>
    </dgm:pt>
    <dgm:pt modelId="{76938D94-BC9D-4EAD-802A-316B042A1AFE}" type="parTrans" cxnId="{D03BF6CC-FBBF-4A72-8349-FD65CFD35D9C}">
      <dgm:prSet/>
      <dgm:spPr/>
      <dgm:t>
        <a:bodyPr/>
        <a:lstStyle/>
        <a:p>
          <a:endParaRPr lang="pt-BR" sz="1400"/>
        </a:p>
      </dgm:t>
    </dgm:pt>
    <dgm:pt modelId="{C2206A1C-571D-4F85-8094-27C8D6B4E380}" type="sibTrans" cxnId="{D03BF6CC-FBBF-4A72-8349-FD65CFD35D9C}">
      <dgm:prSet/>
      <dgm:spPr/>
      <dgm:t>
        <a:bodyPr/>
        <a:lstStyle/>
        <a:p>
          <a:endParaRPr lang="pt-BR" sz="1400"/>
        </a:p>
      </dgm:t>
    </dgm:pt>
    <dgm:pt modelId="{95FA865B-AD82-4BF3-AF44-4FCBF692CE76}" type="pres">
      <dgm:prSet presAssocID="{B9FBB7F6-23CA-4BC7-B38D-F214CE67C57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6A00FF1-6075-4DDD-8FF7-9F17E333A4FF}" type="pres">
      <dgm:prSet presAssocID="{B9FBB7F6-23CA-4BC7-B38D-F214CE67C57C}" presName="dummyMaxCanvas" presStyleCnt="0">
        <dgm:presLayoutVars/>
      </dgm:prSet>
      <dgm:spPr/>
    </dgm:pt>
    <dgm:pt modelId="{ECE58D5A-7203-4560-911E-352121445092}" type="pres">
      <dgm:prSet presAssocID="{B9FBB7F6-23CA-4BC7-B38D-F214CE67C57C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F6B6229-F378-4D87-BCB9-784A44A24AFB}" type="pres">
      <dgm:prSet presAssocID="{B9FBB7F6-23CA-4BC7-B38D-F214CE67C57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540E4C-6D52-483B-923F-A27A2C8F8097}" type="pres">
      <dgm:prSet presAssocID="{B9FBB7F6-23CA-4BC7-B38D-F214CE67C57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D9123DB-B071-4D0D-B825-30E119C5B127}" type="pres">
      <dgm:prSet presAssocID="{B9FBB7F6-23CA-4BC7-B38D-F214CE67C57C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1799482-2825-4298-8C18-8DF4713E64FA}" type="pres">
      <dgm:prSet presAssocID="{B9FBB7F6-23CA-4BC7-B38D-F214CE67C57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E8857B-7CAA-449D-ACC8-AB51B7C93A46}" type="pres">
      <dgm:prSet presAssocID="{B9FBB7F6-23CA-4BC7-B38D-F214CE67C57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1A4467-A20A-45F1-8959-91A98710142C}" type="pres">
      <dgm:prSet presAssocID="{B9FBB7F6-23CA-4BC7-B38D-F214CE67C57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0846F73-5EC6-4B4F-969A-652BB79591E9}" type="pres">
      <dgm:prSet presAssocID="{B9FBB7F6-23CA-4BC7-B38D-F214CE67C57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050893D-CBD4-45B6-B058-20F39FB21084}" type="pres">
      <dgm:prSet presAssocID="{B9FBB7F6-23CA-4BC7-B38D-F214CE67C57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3A336D8-4A22-416E-8165-81F993E156FE}" type="pres">
      <dgm:prSet presAssocID="{B9FBB7F6-23CA-4BC7-B38D-F214CE67C57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FF01149-08F2-4A90-81B3-423792205C7F}" type="pres">
      <dgm:prSet presAssocID="{B9FBB7F6-23CA-4BC7-B38D-F214CE67C57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CFD8A45-F9CA-407F-A7EE-A3DA74A295A0}" type="presOf" srcId="{09BE39B5-E2AD-4B0E-AB18-0DC9E6A1A8BF}" destId="{7F6B6229-F378-4D87-BCB9-784A44A24AFB}" srcOrd="0" destOrd="0" presId="urn:microsoft.com/office/officeart/2005/8/layout/vProcess5"/>
    <dgm:cxn modelId="{5D66B7DC-2ED6-4977-983E-2D1DE47A2489}" type="presOf" srcId="{CE6B88AF-3F08-4910-9951-BD5F0492E471}" destId="{B3A336D8-4A22-416E-8165-81F993E156FE}" srcOrd="1" destOrd="0" presId="urn:microsoft.com/office/officeart/2005/8/layout/vProcess5"/>
    <dgm:cxn modelId="{75083CEB-53DF-4D16-A206-EFD2981B1A21}" srcId="{B9FBB7F6-23CA-4BC7-B38D-F214CE67C57C}" destId="{CE6B88AF-3F08-4910-9951-BD5F0492E471}" srcOrd="2" destOrd="0" parTransId="{0F8D663A-FFDE-4D5F-865F-3F91EBA8A683}" sibTransId="{9EB25E3F-EE2A-495A-925A-ED807BD5B9B9}"/>
    <dgm:cxn modelId="{D03BF6CC-FBBF-4A72-8349-FD65CFD35D9C}" srcId="{B9FBB7F6-23CA-4BC7-B38D-F214CE67C57C}" destId="{3AE39096-F6DC-4462-B629-E57FABB18FCB}" srcOrd="3" destOrd="0" parTransId="{76938D94-BC9D-4EAD-802A-316B042A1AFE}" sibTransId="{C2206A1C-571D-4F85-8094-27C8D6B4E380}"/>
    <dgm:cxn modelId="{CA8551FB-B5F6-404F-A32E-BA1EFBEC95FF}" srcId="{B9FBB7F6-23CA-4BC7-B38D-F214CE67C57C}" destId="{09BE39B5-E2AD-4B0E-AB18-0DC9E6A1A8BF}" srcOrd="1" destOrd="0" parTransId="{CB18602C-DC86-4410-9599-3369DC21BD34}" sibTransId="{488DB4A0-925F-488E-9DE4-A64ECACEFA0A}"/>
    <dgm:cxn modelId="{15F05CCE-AE53-49E5-8915-A1ACCF83EB4D}" type="presOf" srcId="{09BE39B5-E2AD-4B0E-AB18-0DC9E6A1A8BF}" destId="{6050893D-CBD4-45B6-B058-20F39FB21084}" srcOrd="1" destOrd="0" presId="urn:microsoft.com/office/officeart/2005/8/layout/vProcess5"/>
    <dgm:cxn modelId="{906D059A-628B-4DB5-9AD1-6534030C16C8}" srcId="{B9FBB7F6-23CA-4BC7-B38D-F214CE67C57C}" destId="{F5B1B3AD-5292-4ADD-ACB3-FDB1C3FEE654}" srcOrd="0" destOrd="0" parTransId="{D29A8EDF-7D65-4B02-935F-0BF3401D1847}" sibTransId="{832FC73B-51AE-453A-A565-629967C76031}"/>
    <dgm:cxn modelId="{FCD21B09-4B4B-4D0A-8A41-9F5C6A9AA841}" type="presOf" srcId="{3AE39096-F6DC-4462-B629-E57FABB18FCB}" destId="{CFF01149-08F2-4A90-81B3-423792205C7F}" srcOrd="1" destOrd="0" presId="urn:microsoft.com/office/officeart/2005/8/layout/vProcess5"/>
    <dgm:cxn modelId="{671BF0C6-94F2-4D40-9104-D3FFA1D208D1}" type="presOf" srcId="{CE6B88AF-3F08-4910-9951-BD5F0492E471}" destId="{C6540E4C-6D52-483B-923F-A27A2C8F8097}" srcOrd="0" destOrd="0" presId="urn:microsoft.com/office/officeart/2005/8/layout/vProcess5"/>
    <dgm:cxn modelId="{B64DDCC4-2DE8-4BCE-84AA-0B164CCF3B57}" type="presOf" srcId="{9EB25E3F-EE2A-495A-925A-ED807BD5B9B9}" destId="{061A4467-A20A-45F1-8959-91A98710142C}" srcOrd="0" destOrd="0" presId="urn:microsoft.com/office/officeart/2005/8/layout/vProcess5"/>
    <dgm:cxn modelId="{A3614A68-5C11-460E-A8A0-67F8C7F00B86}" type="presOf" srcId="{488DB4A0-925F-488E-9DE4-A64ECACEFA0A}" destId="{9DE8857B-7CAA-449D-ACC8-AB51B7C93A46}" srcOrd="0" destOrd="0" presId="urn:microsoft.com/office/officeart/2005/8/layout/vProcess5"/>
    <dgm:cxn modelId="{658920A7-7942-4DF1-AB91-9658E992AA68}" type="presOf" srcId="{B9FBB7F6-23CA-4BC7-B38D-F214CE67C57C}" destId="{95FA865B-AD82-4BF3-AF44-4FCBF692CE76}" srcOrd="0" destOrd="0" presId="urn:microsoft.com/office/officeart/2005/8/layout/vProcess5"/>
    <dgm:cxn modelId="{3FAEB600-1BE8-4FD5-8B4E-171C8C5D3176}" type="presOf" srcId="{832FC73B-51AE-453A-A565-629967C76031}" destId="{31799482-2825-4298-8C18-8DF4713E64FA}" srcOrd="0" destOrd="0" presId="urn:microsoft.com/office/officeart/2005/8/layout/vProcess5"/>
    <dgm:cxn modelId="{51D439B5-30CE-4058-A934-54F83B577E27}" type="presOf" srcId="{F5B1B3AD-5292-4ADD-ACB3-FDB1C3FEE654}" destId="{ECE58D5A-7203-4560-911E-352121445092}" srcOrd="0" destOrd="0" presId="urn:microsoft.com/office/officeart/2005/8/layout/vProcess5"/>
    <dgm:cxn modelId="{FB5A4643-7205-47D3-8761-617E0181B4E8}" type="presOf" srcId="{3AE39096-F6DC-4462-B629-E57FABB18FCB}" destId="{CD9123DB-B071-4D0D-B825-30E119C5B127}" srcOrd="0" destOrd="0" presId="urn:microsoft.com/office/officeart/2005/8/layout/vProcess5"/>
    <dgm:cxn modelId="{54C171A6-6390-470C-A812-44C7EE15C1B8}" type="presOf" srcId="{F5B1B3AD-5292-4ADD-ACB3-FDB1C3FEE654}" destId="{60846F73-5EC6-4B4F-969A-652BB79591E9}" srcOrd="1" destOrd="0" presId="urn:microsoft.com/office/officeart/2005/8/layout/vProcess5"/>
    <dgm:cxn modelId="{CBD8771D-8D86-4AA7-A906-7DAFC61712E4}" type="presParOf" srcId="{95FA865B-AD82-4BF3-AF44-4FCBF692CE76}" destId="{96A00FF1-6075-4DDD-8FF7-9F17E333A4FF}" srcOrd="0" destOrd="0" presId="urn:microsoft.com/office/officeart/2005/8/layout/vProcess5"/>
    <dgm:cxn modelId="{5628CA47-5EE7-4B40-AA24-689E0A1123F8}" type="presParOf" srcId="{95FA865B-AD82-4BF3-AF44-4FCBF692CE76}" destId="{ECE58D5A-7203-4560-911E-352121445092}" srcOrd="1" destOrd="0" presId="urn:microsoft.com/office/officeart/2005/8/layout/vProcess5"/>
    <dgm:cxn modelId="{19447FCA-344E-4995-91A1-8093E70D05B8}" type="presParOf" srcId="{95FA865B-AD82-4BF3-AF44-4FCBF692CE76}" destId="{7F6B6229-F378-4D87-BCB9-784A44A24AFB}" srcOrd="2" destOrd="0" presId="urn:microsoft.com/office/officeart/2005/8/layout/vProcess5"/>
    <dgm:cxn modelId="{B2E36722-AB00-4953-BB40-F9BC814789EB}" type="presParOf" srcId="{95FA865B-AD82-4BF3-AF44-4FCBF692CE76}" destId="{C6540E4C-6D52-483B-923F-A27A2C8F8097}" srcOrd="3" destOrd="0" presId="urn:microsoft.com/office/officeart/2005/8/layout/vProcess5"/>
    <dgm:cxn modelId="{E1785DB9-201A-41A0-A741-225FDA03C85F}" type="presParOf" srcId="{95FA865B-AD82-4BF3-AF44-4FCBF692CE76}" destId="{CD9123DB-B071-4D0D-B825-30E119C5B127}" srcOrd="4" destOrd="0" presId="urn:microsoft.com/office/officeart/2005/8/layout/vProcess5"/>
    <dgm:cxn modelId="{EC292B39-308D-4F92-A762-DD24B0F3EA19}" type="presParOf" srcId="{95FA865B-AD82-4BF3-AF44-4FCBF692CE76}" destId="{31799482-2825-4298-8C18-8DF4713E64FA}" srcOrd="5" destOrd="0" presId="urn:microsoft.com/office/officeart/2005/8/layout/vProcess5"/>
    <dgm:cxn modelId="{4F2D3D1D-BD65-4723-AE07-D1F073168E6D}" type="presParOf" srcId="{95FA865B-AD82-4BF3-AF44-4FCBF692CE76}" destId="{9DE8857B-7CAA-449D-ACC8-AB51B7C93A46}" srcOrd="6" destOrd="0" presId="urn:microsoft.com/office/officeart/2005/8/layout/vProcess5"/>
    <dgm:cxn modelId="{1EB87471-F1CD-448B-B134-19022F149B47}" type="presParOf" srcId="{95FA865B-AD82-4BF3-AF44-4FCBF692CE76}" destId="{061A4467-A20A-45F1-8959-91A98710142C}" srcOrd="7" destOrd="0" presId="urn:microsoft.com/office/officeart/2005/8/layout/vProcess5"/>
    <dgm:cxn modelId="{CECB534C-122F-46F3-A6C6-6EADE8220556}" type="presParOf" srcId="{95FA865B-AD82-4BF3-AF44-4FCBF692CE76}" destId="{60846F73-5EC6-4B4F-969A-652BB79591E9}" srcOrd="8" destOrd="0" presId="urn:microsoft.com/office/officeart/2005/8/layout/vProcess5"/>
    <dgm:cxn modelId="{B264D4D8-E7EA-45A8-B642-512B5C42B0C4}" type="presParOf" srcId="{95FA865B-AD82-4BF3-AF44-4FCBF692CE76}" destId="{6050893D-CBD4-45B6-B058-20F39FB21084}" srcOrd="9" destOrd="0" presId="urn:microsoft.com/office/officeart/2005/8/layout/vProcess5"/>
    <dgm:cxn modelId="{02896E11-46C4-47B6-8F54-0AF9F3226222}" type="presParOf" srcId="{95FA865B-AD82-4BF3-AF44-4FCBF692CE76}" destId="{B3A336D8-4A22-416E-8165-81F993E156FE}" srcOrd="10" destOrd="0" presId="urn:microsoft.com/office/officeart/2005/8/layout/vProcess5"/>
    <dgm:cxn modelId="{24CF4273-6068-4393-AD29-097BDD9BCCC7}" type="presParOf" srcId="{95FA865B-AD82-4BF3-AF44-4FCBF692CE76}" destId="{CFF01149-08F2-4A90-81B3-423792205C7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529FAB5-B52C-4AED-A401-90729392EFC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2A2659-4F72-403B-8254-9B10F6DB0353}">
      <dgm:prSet phldrT="[Texto]" custT="1"/>
      <dgm:spPr/>
      <dgm:t>
        <a:bodyPr/>
        <a:lstStyle/>
        <a:p>
          <a:r>
            <a:rPr lang="pt-BR" sz="2400" dirty="0" smtClean="0"/>
            <a:t>Consultas Públicas</a:t>
          </a:r>
        </a:p>
      </dgm:t>
    </dgm:pt>
    <dgm:pt modelId="{1D59533A-C645-4234-938A-AB6A25EAFD54}" type="parTrans" cxnId="{89F4714E-2E30-44DE-BE3A-B6E50B36492F}">
      <dgm:prSet/>
      <dgm:spPr/>
      <dgm:t>
        <a:bodyPr/>
        <a:lstStyle/>
        <a:p>
          <a:endParaRPr lang="pt-BR"/>
        </a:p>
      </dgm:t>
    </dgm:pt>
    <dgm:pt modelId="{559AAF06-DD41-41F8-9A30-408B2F1FA08D}" type="sibTrans" cxnId="{89F4714E-2E30-44DE-BE3A-B6E50B36492F}">
      <dgm:prSet/>
      <dgm:spPr/>
      <dgm:t>
        <a:bodyPr/>
        <a:lstStyle/>
        <a:p>
          <a:endParaRPr lang="pt-BR"/>
        </a:p>
      </dgm:t>
    </dgm:pt>
    <dgm:pt modelId="{A820EF07-D569-47D5-8DE2-BB74167C7A91}">
      <dgm:prSet phldrT="[Texto]"/>
      <dgm:spPr/>
      <dgm:t>
        <a:bodyPr/>
        <a:lstStyle/>
        <a:p>
          <a:r>
            <a:rPr lang="pt-BR" dirty="0" smtClean="0"/>
            <a:t>2012: Estatuto da Juventude</a:t>
          </a:r>
        </a:p>
      </dgm:t>
    </dgm:pt>
    <dgm:pt modelId="{A2B70835-7D08-4497-965D-202407B8EE08}" type="parTrans" cxnId="{86BD20DC-6121-4178-9805-60916CC6F697}">
      <dgm:prSet/>
      <dgm:spPr/>
      <dgm:t>
        <a:bodyPr/>
        <a:lstStyle/>
        <a:p>
          <a:endParaRPr lang="pt-BR"/>
        </a:p>
      </dgm:t>
    </dgm:pt>
    <dgm:pt modelId="{6F64ED15-1284-40B9-8CB1-D5CE89062B0C}" type="sibTrans" cxnId="{86BD20DC-6121-4178-9805-60916CC6F697}">
      <dgm:prSet/>
      <dgm:spPr/>
      <dgm:t>
        <a:bodyPr/>
        <a:lstStyle/>
        <a:p>
          <a:endParaRPr lang="pt-BR"/>
        </a:p>
      </dgm:t>
    </dgm:pt>
    <dgm:pt modelId="{548ED710-7D03-4B52-845A-9C75128E701C}">
      <dgm:prSet phldrT="[Texto]"/>
      <dgm:spPr/>
      <dgm:t>
        <a:bodyPr/>
        <a:lstStyle/>
        <a:p>
          <a:r>
            <a:rPr lang="pt-BR" dirty="0" smtClean="0"/>
            <a:t>2013: Anteprojeto do Novo Código Comercial</a:t>
          </a:r>
          <a:endParaRPr lang="pt-BR" dirty="0"/>
        </a:p>
      </dgm:t>
    </dgm:pt>
    <dgm:pt modelId="{39856D51-830C-41A6-8844-54992E58F651}" type="parTrans" cxnId="{B43AEA1C-8C57-4E52-8B63-718D00600A3C}">
      <dgm:prSet/>
      <dgm:spPr/>
      <dgm:t>
        <a:bodyPr/>
        <a:lstStyle/>
        <a:p>
          <a:endParaRPr lang="pt-BR"/>
        </a:p>
      </dgm:t>
    </dgm:pt>
    <dgm:pt modelId="{8E7C1779-A474-4A80-8DDD-B4B76461BC14}" type="sibTrans" cxnId="{B43AEA1C-8C57-4E52-8B63-718D00600A3C}">
      <dgm:prSet/>
      <dgm:spPr/>
      <dgm:t>
        <a:bodyPr/>
        <a:lstStyle/>
        <a:p>
          <a:endParaRPr lang="pt-BR"/>
        </a:p>
      </dgm:t>
    </dgm:pt>
    <dgm:pt modelId="{4E8009D1-E0DF-47DB-A828-62A8D8FF5F60}">
      <dgm:prSet phldrT="[Texto]"/>
      <dgm:spPr/>
      <dgm:t>
        <a:bodyPr/>
        <a:lstStyle/>
        <a:p>
          <a:r>
            <a:rPr lang="pt-BR" dirty="0" smtClean="0"/>
            <a:t>2014: PLS 397/2011 – sobre o Exame da OAB</a:t>
          </a:r>
        </a:p>
      </dgm:t>
    </dgm:pt>
    <dgm:pt modelId="{0E5D558A-2903-4D11-97F3-D075A7DE3B8E}" type="parTrans" cxnId="{1EB368B5-EE0B-4833-A8D6-1D55C304C586}">
      <dgm:prSet/>
      <dgm:spPr/>
      <dgm:t>
        <a:bodyPr/>
        <a:lstStyle/>
        <a:p>
          <a:endParaRPr lang="pt-BR"/>
        </a:p>
      </dgm:t>
    </dgm:pt>
    <dgm:pt modelId="{5AB45D75-C3DE-48ED-B679-B6B7E72F6457}" type="sibTrans" cxnId="{1EB368B5-EE0B-4833-A8D6-1D55C304C586}">
      <dgm:prSet/>
      <dgm:spPr/>
      <dgm:t>
        <a:bodyPr/>
        <a:lstStyle/>
        <a:p>
          <a:endParaRPr lang="pt-BR"/>
        </a:p>
      </dgm:t>
    </dgm:pt>
    <dgm:pt modelId="{361F8632-7FB8-4A5D-8EA8-B3EA93CFD8BE}">
      <dgm:prSet phldrT="[Texto]"/>
      <dgm:spPr/>
      <dgm:t>
        <a:bodyPr/>
        <a:lstStyle/>
        <a:p>
          <a:r>
            <a:rPr lang="pt-BR" dirty="0" smtClean="0"/>
            <a:t>2015: Índice de Transparência do Legislativo</a:t>
          </a:r>
        </a:p>
      </dgm:t>
    </dgm:pt>
    <dgm:pt modelId="{33F608ED-8FAD-45B8-9CC5-2E021F6A9148}" type="parTrans" cxnId="{E11A950E-AAB9-422A-8ADD-402E28DFB890}">
      <dgm:prSet/>
      <dgm:spPr/>
      <dgm:t>
        <a:bodyPr/>
        <a:lstStyle/>
        <a:p>
          <a:endParaRPr lang="pt-BR"/>
        </a:p>
      </dgm:t>
    </dgm:pt>
    <dgm:pt modelId="{DB22885B-26EA-4359-807B-6135EC5005FB}" type="sibTrans" cxnId="{E11A950E-AAB9-422A-8ADD-402E28DFB890}">
      <dgm:prSet/>
      <dgm:spPr/>
      <dgm:t>
        <a:bodyPr/>
        <a:lstStyle/>
        <a:p>
          <a:endParaRPr lang="pt-BR"/>
        </a:p>
      </dgm:t>
    </dgm:pt>
    <dgm:pt modelId="{D0851093-A4D3-4286-9C21-8DD97465E56B}" type="pres">
      <dgm:prSet presAssocID="{2529FAB5-B52C-4AED-A401-90729392EFC9}" presName="vert0" presStyleCnt="0">
        <dgm:presLayoutVars>
          <dgm:dir/>
          <dgm:animOne val="branch"/>
          <dgm:animLvl val="lvl"/>
        </dgm:presLayoutVars>
      </dgm:prSet>
      <dgm:spPr/>
    </dgm:pt>
    <dgm:pt modelId="{2135D956-7595-4355-A5A2-D803CE048232}" type="pres">
      <dgm:prSet presAssocID="{422A2659-4F72-403B-8254-9B10F6DB0353}" presName="thickLine" presStyleLbl="alignNode1" presStyleIdx="0" presStyleCnt="1"/>
      <dgm:spPr/>
    </dgm:pt>
    <dgm:pt modelId="{6309DCEF-91AA-4841-98C8-E7685A24EBB7}" type="pres">
      <dgm:prSet presAssocID="{422A2659-4F72-403B-8254-9B10F6DB0353}" presName="horz1" presStyleCnt="0"/>
      <dgm:spPr/>
    </dgm:pt>
    <dgm:pt modelId="{E735701A-44A1-4EF2-B8CE-5D3DD4B4B704}" type="pres">
      <dgm:prSet presAssocID="{422A2659-4F72-403B-8254-9B10F6DB0353}" presName="tx1" presStyleLbl="revTx" presStyleIdx="0" presStyleCnt="5"/>
      <dgm:spPr/>
      <dgm:t>
        <a:bodyPr/>
        <a:lstStyle/>
        <a:p>
          <a:endParaRPr lang="pt-BR"/>
        </a:p>
      </dgm:t>
    </dgm:pt>
    <dgm:pt modelId="{FC5F1685-8548-4B9C-BAA1-AA07087ECA75}" type="pres">
      <dgm:prSet presAssocID="{422A2659-4F72-403B-8254-9B10F6DB0353}" presName="vert1" presStyleCnt="0"/>
      <dgm:spPr/>
    </dgm:pt>
    <dgm:pt modelId="{C254E3D4-2972-4F5E-AA8A-3C2A83E6595C}" type="pres">
      <dgm:prSet presAssocID="{A820EF07-D569-47D5-8DE2-BB74167C7A91}" presName="vertSpace2a" presStyleCnt="0"/>
      <dgm:spPr/>
    </dgm:pt>
    <dgm:pt modelId="{43A23A4A-5312-46EC-B01E-99052DDB84A0}" type="pres">
      <dgm:prSet presAssocID="{A820EF07-D569-47D5-8DE2-BB74167C7A91}" presName="horz2" presStyleCnt="0"/>
      <dgm:spPr/>
    </dgm:pt>
    <dgm:pt modelId="{75EB272E-9233-49D4-B8C8-B497B1F36EDB}" type="pres">
      <dgm:prSet presAssocID="{A820EF07-D569-47D5-8DE2-BB74167C7A91}" presName="horzSpace2" presStyleCnt="0"/>
      <dgm:spPr/>
    </dgm:pt>
    <dgm:pt modelId="{12424088-6EE2-4DF8-9BDD-EF5F136874B5}" type="pres">
      <dgm:prSet presAssocID="{A820EF07-D569-47D5-8DE2-BB74167C7A91}" presName="tx2" presStyleLbl="revTx" presStyleIdx="1" presStyleCnt="5"/>
      <dgm:spPr/>
      <dgm:t>
        <a:bodyPr/>
        <a:lstStyle/>
        <a:p>
          <a:endParaRPr lang="pt-BR"/>
        </a:p>
      </dgm:t>
    </dgm:pt>
    <dgm:pt modelId="{B0FF9C1B-41C9-4BB8-B434-9F7B4AFCB8A7}" type="pres">
      <dgm:prSet presAssocID="{A820EF07-D569-47D5-8DE2-BB74167C7A91}" presName="vert2" presStyleCnt="0"/>
      <dgm:spPr/>
    </dgm:pt>
    <dgm:pt modelId="{F9EB867B-62F1-4193-A421-B9F88BA7F2AB}" type="pres">
      <dgm:prSet presAssocID="{A820EF07-D569-47D5-8DE2-BB74167C7A91}" presName="thinLine2b" presStyleLbl="callout" presStyleIdx="0" presStyleCnt="4"/>
      <dgm:spPr/>
    </dgm:pt>
    <dgm:pt modelId="{632F865C-ECDB-4572-B2D8-7B6FB2F9AC5C}" type="pres">
      <dgm:prSet presAssocID="{A820EF07-D569-47D5-8DE2-BB74167C7A91}" presName="vertSpace2b" presStyleCnt="0"/>
      <dgm:spPr/>
    </dgm:pt>
    <dgm:pt modelId="{B1E93B34-E5A1-44DF-A06D-1F1ACC87C63A}" type="pres">
      <dgm:prSet presAssocID="{548ED710-7D03-4B52-845A-9C75128E701C}" presName="horz2" presStyleCnt="0"/>
      <dgm:spPr/>
    </dgm:pt>
    <dgm:pt modelId="{2A1CA216-BC09-4071-BA90-890FB614FE02}" type="pres">
      <dgm:prSet presAssocID="{548ED710-7D03-4B52-845A-9C75128E701C}" presName="horzSpace2" presStyleCnt="0"/>
      <dgm:spPr/>
    </dgm:pt>
    <dgm:pt modelId="{A57EEEB3-957C-47F5-A8C7-615388FF7792}" type="pres">
      <dgm:prSet presAssocID="{548ED710-7D03-4B52-845A-9C75128E701C}" presName="tx2" presStyleLbl="revTx" presStyleIdx="2" presStyleCnt="5"/>
      <dgm:spPr/>
      <dgm:t>
        <a:bodyPr/>
        <a:lstStyle/>
        <a:p>
          <a:endParaRPr lang="pt-BR"/>
        </a:p>
      </dgm:t>
    </dgm:pt>
    <dgm:pt modelId="{733172BC-7C34-4F46-A64E-3899608EA9F5}" type="pres">
      <dgm:prSet presAssocID="{548ED710-7D03-4B52-845A-9C75128E701C}" presName="vert2" presStyleCnt="0"/>
      <dgm:spPr/>
    </dgm:pt>
    <dgm:pt modelId="{1DE324DC-83F1-425C-80F7-9CFE99697905}" type="pres">
      <dgm:prSet presAssocID="{548ED710-7D03-4B52-845A-9C75128E701C}" presName="thinLine2b" presStyleLbl="callout" presStyleIdx="1" presStyleCnt="4"/>
      <dgm:spPr/>
    </dgm:pt>
    <dgm:pt modelId="{C7A2E691-7E85-43EF-94AA-4F32FB39C8DE}" type="pres">
      <dgm:prSet presAssocID="{548ED710-7D03-4B52-845A-9C75128E701C}" presName="vertSpace2b" presStyleCnt="0"/>
      <dgm:spPr/>
    </dgm:pt>
    <dgm:pt modelId="{E92D4660-2E1E-4589-AD0C-DDF597D0348E}" type="pres">
      <dgm:prSet presAssocID="{4E8009D1-E0DF-47DB-A828-62A8D8FF5F60}" presName="horz2" presStyleCnt="0"/>
      <dgm:spPr/>
    </dgm:pt>
    <dgm:pt modelId="{C4E0FA89-3DD9-4E1B-A0D6-03283746F07A}" type="pres">
      <dgm:prSet presAssocID="{4E8009D1-E0DF-47DB-A828-62A8D8FF5F60}" presName="horzSpace2" presStyleCnt="0"/>
      <dgm:spPr/>
    </dgm:pt>
    <dgm:pt modelId="{6477DEA5-66C4-4A5E-98D6-776BAAF790F0}" type="pres">
      <dgm:prSet presAssocID="{4E8009D1-E0DF-47DB-A828-62A8D8FF5F60}" presName="tx2" presStyleLbl="revTx" presStyleIdx="3" presStyleCnt="5"/>
      <dgm:spPr/>
      <dgm:t>
        <a:bodyPr/>
        <a:lstStyle/>
        <a:p>
          <a:endParaRPr lang="pt-BR"/>
        </a:p>
      </dgm:t>
    </dgm:pt>
    <dgm:pt modelId="{8E0AC475-F8B8-4994-B85C-0E8E46E2C600}" type="pres">
      <dgm:prSet presAssocID="{4E8009D1-E0DF-47DB-A828-62A8D8FF5F60}" presName="vert2" presStyleCnt="0"/>
      <dgm:spPr/>
    </dgm:pt>
    <dgm:pt modelId="{84F156EB-F883-4416-A8A8-B0803D018ABD}" type="pres">
      <dgm:prSet presAssocID="{4E8009D1-E0DF-47DB-A828-62A8D8FF5F60}" presName="thinLine2b" presStyleLbl="callout" presStyleIdx="2" presStyleCnt="4"/>
      <dgm:spPr/>
    </dgm:pt>
    <dgm:pt modelId="{0A75867C-6CF5-4E5F-AA96-4F609B2EB181}" type="pres">
      <dgm:prSet presAssocID="{4E8009D1-E0DF-47DB-A828-62A8D8FF5F60}" presName="vertSpace2b" presStyleCnt="0"/>
      <dgm:spPr/>
    </dgm:pt>
    <dgm:pt modelId="{024C446B-F57F-42F6-A671-64AB8280EA02}" type="pres">
      <dgm:prSet presAssocID="{361F8632-7FB8-4A5D-8EA8-B3EA93CFD8BE}" presName="horz2" presStyleCnt="0"/>
      <dgm:spPr/>
    </dgm:pt>
    <dgm:pt modelId="{DD66F628-38C8-44AB-932C-4E0263B1FD7E}" type="pres">
      <dgm:prSet presAssocID="{361F8632-7FB8-4A5D-8EA8-B3EA93CFD8BE}" presName="horzSpace2" presStyleCnt="0"/>
      <dgm:spPr/>
    </dgm:pt>
    <dgm:pt modelId="{AEBBDD89-233E-4E06-B5C8-61B3A1133F15}" type="pres">
      <dgm:prSet presAssocID="{361F8632-7FB8-4A5D-8EA8-B3EA93CFD8BE}" presName="tx2" presStyleLbl="revTx" presStyleIdx="4" presStyleCnt="5"/>
      <dgm:spPr/>
    </dgm:pt>
    <dgm:pt modelId="{C7DC1DAC-F0CB-450A-B044-4C4A21DD8D1B}" type="pres">
      <dgm:prSet presAssocID="{361F8632-7FB8-4A5D-8EA8-B3EA93CFD8BE}" presName="vert2" presStyleCnt="0"/>
      <dgm:spPr/>
    </dgm:pt>
    <dgm:pt modelId="{0861306E-97F9-4B94-8BA8-1E058E0258A6}" type="pres">
      <dgm:prSet presAssocID="{361F8632-7FB8-4A5D-8EA8-B3EA93CFD8BE}" presName="thinLine2b" presStyleLbl="callout" presStyleIdx="3" presStyleCnt="4"/>
      <dgm:spPr/>
    </dgm:pt>
    <dgm:pt modelId="{67B1CC99-DC0B-47F4-A3BD-7A8E1540ADC0}" type="pres">
      <dgm:prSet presAssocID="{361F8632-7FB8-4A5D-8EA8-B3EA93CFD8BE}" presName="vertSpace2b" presStyleCnt="0"/>
      <dgm:spPr/>
    </dgm:pt>
  </dgm:ptLst>
  <dgm:cxnLst>
    <dgm:cxn modelId="{E013BAF6-A854-4DDE-A1D1-B5BD028A163B}" type="presOf" srcId="{A820EF07-D569-47D5-8DE2-BB74167C7A91}" destId="{12424088-6EE2-4DF8-9BDD-EF5F136874B5}" srcOrd="0" destOrd="0" presId="urn:microsoft.com/office/officeart/2008/layout/LinedList"/>
    <dgm:cxn modelId="{86BD20DC-6121-4178-9805-60916CC6F697}" srcId="{422A2659-4F72-403B-8254-9B10F6DB0353}" destId="{A820EF07-D569-47D5-8DE2-BB74167C7A91}" srcOrd="0" destOrd="0" parTransId="{A2B70835-7D08-4497-965D-202407B8EE08}" sibTransId="{6F64ED15-1284-40B9-8CB1-D5CE89062B0C}"/>
    <dgm:cxn modelId="{1EB368B5-EE0B-4833-A8D6-1D55C304C586}" srcId="{422A2659-4F72-403B-8254-9B10F6DB0353}" destId="{4E8009D1-E0DF-47DB-A828-62A8D8FF5F60}" srcOrd="2" destOrd="0" parTransId="{0E5D558A-2903-4D11-97F3-D075A7DE3B8E}" sibTransId="{5AB45D75-C3DE-48ED-B679-B6B7E72F6457}"/>
    <dgm:cxn modelId="{64B9EB27-F3E3-4678-9EA6-3D822286E830}" type="presOf" srcId="{548ED710-7D03-4B52-845A-9C75128E701C}" destId="{A57EEEB3-957C-47F5-A8C7-615388FF7792}" srcOrd="0" destOrd="0" presId="urn:microsoft.com/office/officeart/2008/layout/LinedList"/>
    <dgm:cxn modelId="{6F6CDFC5-7F05-4971-933C-EF3A13E4625C}" type="presOf" srcId="{361F8632-7FB8-4A5D-8EA8-B3EA93CFD8BE}" destId="{AEBBDD89-233E-4E06-B5C8-61B3A1133F15}" srcOrd="0" destOrd="0" presId="urn:microsoft.com/office/officeart/2008/layout/LinedList"/>
    <dgm:cxn modelId="{B43AEA1C-8C57-4E52-8B63-718D00600A3C}" srcId="{422A2659-4F72-403B-8254-9B10F6DB0353}" destId="{548ED710-7D03-4B52-845A-9C75128E701C}" srcOrd="1" destOrd="0" parTransId="{39856D51-830C-41A6-8844-54992E58F651}" sibTransId="{8E7C1779-A474-4A80-8DDD-B4B76461BC14}"/>
    <dgm:cxn modelId="{89F4714E-2E30-44DE-BE3A-B6E50B36492F}" srcId="{2529FAB5-B52C-4AED-A401-90729392EFC9}" destId="{422A2659-4F72-403B-8254-9B10F6DB0353}" srcOrd="0" destOrd="0" parTransId="{1D59533A-C645-4234-938A-AB6A25EAFD54}" sibTransId="{559AAF06-DD41-41F8-9A30-408B2F1FA08D}"/>
    <dgm:cxn modelId="{9946FEF5-69E8-437F-8E9C-65F7338B3424}" type="presOf" srcId="{422A2659-4F72-403B-8254-9B10F6DB0353}" destId="{E735701A-44A1-4EF2-B8CE-5D3DD4B4B704}" srcOrd="0" destOrd="0" presId="urn:microsoft.com/office/officeart/2008/layout/LinedList"/>
    <dgm:cxn modelId="{1022131B-4566-4FB6-8655-38C222C29C61}" type="presOf" srcId="{4E8009D1-E0DF-47DB-A828-62A8D8FF5F60}" destId="{6477DEA5-66C4-4A5E-98D6-776BAAF790F0}" srcOrd="0" destOrd="0" presId="urn:microsoft.com/office/officeart/2008/layout/LinedList"/>
    <dgm:cxn modelId="{8DB4CB7C-AB2E-483F-AF25-E3856DFF9749}" type="presOf" srcId="{2529FAB5-B52C-4AED-A401-90729392EFC9}" destId="{D0851093-A4D3-4286-9C21-8DD97465E56B}" srcOrd="0" destOrd="0" presId="urn:microsoft.com/office/officeart/2008/layout/LinedList"/>
    <dgm:cxn modelId="{E11A950E-AAB9-422A-8ADD-402E28DFB890}" srcId="{422A2659-4F72-403B-8254-9B10F6DB0353}" destId="{361F8632-7FB8-4A5D-8EA8-B3EA93CFD8BE}" srcOrd="3" destOrd="0" parTransId="{33F608ED-8FAD-45B8-9CC5-2E021F6A9148}" sibTransId="{DB22885B-26EA-4359-807B-6135EC5005FB}"/>
    <dgm:cxn modelId="{9294B583-63C9-423E-8305-03006B557256}" type="presParOf" srcId="{D0851093-A4D3-4286-9C21-8DD97465E56B}" destId="{2135D956-7595-4355-A5A2-D803CE048232}" srcOrd="0" destOrd="0" presId="urn:microsoft.com/office/officeart/2008/layout/LinedList"/>
    <dgm:cxn modelId="{E8207E16-D41F-4895-9057-90F3A6240388}" type="presParOf" srcId="{D0851093-A4D3-4286-9C21-8DD97465E56B}" destId="{6309DCEF-91AA-4841-98C8-E7685A24EBB7}" srcOrd="1" destOrd="0" presId="urn:microsoft.com/office/officeart/2008/layout/LinedList"/>
    <dgm:cxn modelId="{144D7A6C-5E3C-45BA-81BE-D9846BDD223C}" type="presParOf" srcId="{6309DCEF-91AA-4841-98C8-E7685A24EBB7}" destId="{E735701A-44A1-4EF2-B8CE-5D3DD4B4B704}" srcOrd="0" destOrd="0" presId="urn:microsoft.com/office/officeart/2008/layout/LinedList"/>
    <dgm:cxn modelId="{9F27FB18-ABA4-47A2-981B-C50837FBFFF0}" type="presParOf" srcId="{6309DCEF-91AA-4841-98C8-E7685A24EBB7}" destId="{FC5F1685-8548-4B9C-BAA1-AA07087ECA75}" srcOrd="1" destOrd="0" presId="urn:microsoft.com/office/officeart/2008/layout/LinedList"/>
    <dgm:cxn modelId="{E08A657F-D232-40BB-8E3F-90DF656EA374}" type="presParOf" srcId="{FC5F1685-8548-4B9C-BAA1-AA07087ECA75}" destId="{C254E3D4-2972-4F5E-AA8A-3C2A83E6595C}" srcOrd="0" destOrd="0" presId="urn:microsoft.com/office/officeart/2008/layout/LinedList"/>
    <dgm:cxn modelId="{66681C57-1B3C-4392-806F-9891D9FA87A2}" type="presParOf" srcId="{FC5F1685-8548-4B9C-BAA1-AA07087ECA75}" destId="{43A23A4A-5312-46EC-B01E-99052DDB84A0}" srcOrd="1" destOrd="0" presId="urn:microsoft.com/office/officeart/2008/layout/LinedList"/>
    <dgm:cxn modelId="{072C2B98-CA08-421F-AF71-678C555C08B7}" type="presParOf" srcId="{43A23A4A-5312-46EC-B01E-99052DDB84A0}" destId="{75EB272E-9233-49D4-B8C8-B497B1F36EDB}" srcOrd="0" destOrd="0" presId="urn:microsoft.com/office/officeart/2008/layout/LinedList"/>
    <dgm:cxn modelId="{7E606674-DFCF-470D-8F7F-B447A36FEB83}" type="presParOf" srcId="{43A23A4A-5312-46EC-B01E-99052DDB84A0}" destId="{12424088-6EE2-4DF8-9BDD-EF5F136874B5}" srcOrd="1" destOrd="0" presId="urn:microsoft.com/office/officeart/2008/layout/LinedList"/>
    <dgm:cxn modelId="{EC5CC018-8AAA-4E0A-A22D-C7270264D9DB}" type="presParOf" srcId="{43A23A4A-5312-46EC-B01E-99052DDB84A0}" destId="{B0FF9C1B-41C9-4BB8-B434-9F7B4AFCB8A7}" srcOrd="2" destOrd="0" presId="urn:microsoft.com/office/officeart/2008/layout/LinedList"/>
    <dgm:cxn modelId="{E676519A-D2A8-436C-B4BA-5B48ADE5EA6B}" type="presParOf" srcId="{FC5F1685-8548-4B9C-BAA1-AA07087ECA75}" destId="{F9EB867B-62F1-4193-A421-B9F88BA7F2AB}" srcOrd="2" destOrd="0" presId="urn:microsoft.com/office/officeart/2008/layout/LinedList"/>
    <dgm:cxn modelId="{2CF0661F-024E-434F-B8C8-66A4ECF998F9}" type="presParOf" srcId="{FC5F1685-8548-4B9C-BAA1-AA07087ECA75}" destId="{632F865C-ECDB-4572-B2D8-7B6FB2F9AC5C}" srcOrd="3" destOrd="0" presId="urn:microsoft.com/office/officeart/2008/layout/LinedList"/>
    <dgm:cxn modelId="{F3F192F6-5C23-4A28-B44B-9C014BF29A6A}" type="presParOf" srcId="{FC5F1685-8548-4B9C-BAA1-AA07087ECA75}" destId="{B1E93B34-E5A1-44DF-A06D-1F1ACC87C63A}" srcOrd="4" destOrd="0" presId="urn:microsoft.com/office/officeart/2008/layout/LinedList"/>
    <dgm:cxn modelId="{0CE88A03-2F04-473D-BE30-11A18F3B0390}" type="presParOf" srcId="{B1E93B34-E5A1-44DF-A06D-1F1ACC87C63A}" destId="{2A1CA216-BC09-4071-BA90-890FB614FE02}" srcOrd="0" destOrd="0" presId="urn:microsoft.com/office/officeart/2008/layout/LinedList"/>
    <dgm:cxn modelId="{4C8845A6-D0B2-41B4-8910-4E6C8F149BE2}" type="presParOf" srcId="{B1E93B34-E5A1-44DF-A06D-1F1ACC87C63A}" destId="{A57EEEB3-957C-47F5-A8C7-615388FF7792}" srcOrd="1" destOrd="0" presId="urn:microsoft.com/office/officeart/2008/layout/LinedList"/>
    <dgm:cxn modelId="{97CCA268-7B97-46B4-B3E4-20BA8A85FAE6}" type="presParOf" srcId="{B1E93B34-E5A1-44DF-A06D-1F1ACC87C63A}" destId="{733172BC-7C34-4F46-A64E-3899608EA9F5}" srcOrd="2" destOrd="0" presId="urn:microsoft.com/office/officeart/2008/layout/LinedList"/>
    <dgm:cxn modelId="{62A4A6FD-DEE5-43A9-8D5D-CCDDD885ED2F}" type="presParOf" srcId="{FC5F1685-8548-4B9C-BAA1-AA07087ECA75}" destId="{1DE324DC-83F1-425C-80F7-9CFE99697905}" srcOrd="5" destOrd="0" presId="urn:microsoft.com/office/officeart/2008/layout/LinedList"/>
    <dgm:cxn modelId="{FA479979-34A1-4EE2-959F-CDBAA85A9DB8}" type="presParOf" srcId="{FC5F1685-8548-4B9C-BAA1-AA07087ECA75}" destId="{C7A2E691-7E85-43EF-94AA-4F32FB39C8DE}" srcOrd="6" destOrd="0" presId="urn:microsoft.com/office/officeart/2008/layout/LinedList"/>
    <dgm:cxn modelId="{4C32A048-416F-4502-A99C-395E0A8B1A80}" type="presParOf" srcId="{FC5F1685-8548-4B9C-BAA1-AA07087ECA75}" destId="{E92D4660-2E1E-4589-AD0C-DDF597D0348E}" srcOrd="7" destOrd="0" presId="urn:microsoft.com/office/officeart/2008/layout/LinedList"/>
    <dgm:cxn modelId="{164EF13A-584C-4895-AF06-ACBC8DE4DA10}" type="presParOf" srcId="{E92D4660-2E1E-4589-AD0C-DDF597D0348E}" destId="{C4E0FA89-3DD9-4E1B-A0D6-03283746F07A}" srcOrd="0" destOrd="0" presId="urn:microsoft.com/office/officeart/2008/layout/LinedList"/>
    <dgm:cxn modelId="{A1A0E955-32C4-485A-AB9A-981572992545}" type="presParOf" srcId="{E92D4660-2E1E-4589-AD0C-DDF597D0348E}" destId="{6477DEA5-66C4-4A5E-98D6-776BAAF790F0}" srcOrd="1" destOrd="0" presId="urn:microsoft.com/office/officeart/2008/layout/LinedList"/>
    <dgm:cxn modelId="{837077CC-B361-44E3-B6CC-A4B05FD8A674}" type="presParOf" srcId="{E92D4660-2E1E-4589-AD0C-DDF597D0348E}" destId="{8E0AC475-F8B8-4994-B85C-0E8E46E2C600}" srcOrd="2" destOrd="0" presId="urn:microsoft.com/office/officeart/2008/layout/LinedList"/>
    <dgm:cxn modelId="{C0BBD625-6B03-4CF0-92DC-79EC840A94B7}" type="presParOf" srcId="{FC5F1685-8548-4B9C-BAA1-AA07087ECA75}" destId="{84F156EB-F883-4416-A8A8-B0803D018ABD}" srcOrd="8" destOrd="0" presId="urn:microsoft.com/office/officeart/2008/layout/LinedList"/>
    <dgm:cxn modelId="{532F7724-DB00-4F83-9E41-F3F3CB7E75EA}" type="presParOf" srcId="{FC5F1685-8548-4B9C-BAA1-AA07087ECA75}" destId="{0A75867C-6CF5-4E5F-AA96-4F609B2EB181}" srcOrd="9" destOrd="0" presId="urn:microsoft.com/office/officeart/2008/layout/LinedList"/>
    <dgm:cxn modelId="{1C5268FE-5387-47DB-A85B-DE3AA9F26203}" type="presParOf" srcId="{FC5F1685-8548-4B9C-BAA1-AA07087ECA75}" destId="{024C446B-F57F-42F6-A671-64AB8280EA02}" srcOrd="10" destOrd="0" presId="urn:microsoft.com/office/officeart/2008/layout/LinedList"/>
    <dgm:cxn modelId="{B9A9A3C2-C7F7-4C37-A8AE-068BE448A3CD}" type="presParOf" srcId="{024C446B-F57F-42F6-A671-64AB8280EA02}" destId="{DD66F628-38C8-44AB-932C-4E0263B1FD7E}" srcOrd="0" destOrd="0" presId="urn:microsoft.com/office/officeart/2008/layout/LinedList"/>
    <dgm:cxn modelId="{F3E0C2B5-CCDF-4F94-BB4A-08A95F3049DE}" type="presParOf" srcId="{024C446B-F57F-42F6-A671-64AB8280EA02}" destId="{AEBBDD89-233E-4E06-B5C8-61B3A1133F15}" srcOrd="1" destOrd="0" presId="urn:microsoft.com/office/officeart/2008/layout/LinedList"/>
    <dgm:cxn modelId="{1D2789DB-3417-4FCD-8935-B7227EC49921}" type="presParOf" srcId="{024C446B-F57F-42F6-A671-64AB8280EA02}" destId="{C7DC1DAC-F0CB-450A-B044-4C4A21DD8D1B}" srcOrd="2" destOrd="0" presId="urn:microsoft.com/office/officeart/2008/layout/LinedList"/>
    <dgm:cxn modelId="{6F3690E7-D6F3-43B3-AA43-043C0EFFAB2D}" type="presParOf" srcId="{FC5F1685-8548-4B9C-BAA1-AA07087ECA75}" destId="{0861306E-97F9-4B94-8BA8-1E058E0258A6}" srcOrd="11" destOrd="0" presId="urn:microsoft.com/office/officeart/2008/layout/LinedList"/>
    <dgm:cxn modelId="{2EDFA28A-819F-44BD-8C6E-7ACF46773AF5}" type="presParOf" srcId="{FC5F1685-8548-4B9C-BAA1-AA07087ECA75}" destId="{67B1CC99-DC0B-47F4-A3BD-7A8E1540ADC0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81408-3D90-4797-A1CA-EF59E0FB533B}">
      <dsp:nvSpPr>
        <dsp:cNvPr id="0" name=""/>
        <dsp:cNvSpPr/>
      </dsp:nvSpPr>
      <dsp:spPr>
        <a:xfrm>
          <a:off x="4027" y="1429"/>
          <a:ext cx="8240187" cy="1090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kern="1200" dirty="0" smtClean="0"/>
            <a:t>É o Programa do Senado para...</a:t>
          </a:r>
          <a:endParaRPr lang="pt-BR" sz="4200" kern="1200" dirty="0"/>
        </a:p>
      </dsp:txBody>
      <dsp:txXfrm>
        <a:off x="35964" y="33366"/>
        <a:ext cx="8176313" cy="1026542"/>
      </dsp:txXfrm>
    </dsp:sp>
    <dsp:sp modelId="{1ABFDC40-D650-4EBC-9840-92E800028241}">
      <dsp:nvSpPr>
        <dsp:cNvPr id="0" name=""/>
        <dsp:cNvSpPr/>
      </dsp:nvSpPr>
      <dsp:spPr>
        <a:xfrm>
          <a:off x="4027" y="1261450"/>
          <a:ext cx="8240187" cy="19801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...estimular e possibilitar maior </a:t>
          </a:r>
          <a:r>
            <a:rPr lang="pt-BR" sz="3000" kern="1200" dirty="0" smtClean="0">
              <a:solidFill>
                <a:srgbClr val="FFFF00"/>
              </a:solidFill>
            </a:rPr>
            <a:t>participação dos cidadãos nas atividades legislativas</a:t>
          </a:r>
          <a:r>
            <a:rPr lang="pt-BR" sz="3000" kern="1200" dirty="0" smtClean="0"/>
            <a:t>, orçamentárias, de fiscalização e de representação do Senado Federal...</a:t>
          </a:r>
          <a:endParaRPr lang="pt-BR" sz="3000" kern="1200" dirty="0"/>
        </a:p>
      </dsp:txBody>
      <dsp:txXfrm>
        <a:off x="62025" y="1319448"/>
        <a:ext cx="8124191" cy="1864202"/>
      </dsp:txXfrm>
    </dsp:sp>
    <dsp:sp modelId="{10C50F8D-A1C1-4B6A-903D-6896973AD80B}">
      <dsp:nvSpPr>
        <dsp:cNvPr id="0" name=""/>
        <dsp:cNvSpPr/>
      </dsp:nvSpPr>
      <dsp:spPr>
        <a:xfrm>
          <a:off x="4027" y="3411253"/>
          <a:ext cx="8240187" cy="19801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...</a:t>
          </a:r>
          <a:r>
            <a:rPr lang="pt-BR" sz="3000" kern="1200" dirty="0" smtClean="0">
              <a:solidFill>
                <a:srgbClr val="FFFF00"/>
              </a:solidFill>
            </a:rPr>
            <a:t>por meio da tecnologia da informação </a:t>
          </a:r>
          <a:r>
            <a:rPr lang="pt-BR" sz="3000" kern="1200" dirty="0" smtClean="0"/>
            <a:t>e comunicação.</a:t>
          </a:r>
          <a:endParaRPr lang="pt-BR" sz="3000" kern="1200" dirty="0"/>
        </a:p>
      </dsp:txBody>
      <dsp:txXfrm>
        <a:off x="62025" y="3469251"/>
        <a:ext cx="8124191" cy="18642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1CDA4-A501-4C86-95DF-9DA34CA90C51}">
      <dsp:nvSpPr>
        <dsp:cNvPr id="0" name=""/>
        <dsp:cNvSpPr/>
      </dsp:nvSpPr>
      <dsp:spPr>
        <a:xfrm>
          <a:off x="2170071" y="2169006"/>
          <a:ext cx="392317" cy="1868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6158" y="0"/>
              </a:lnTo>
              <a:lnTo>
                <a:pt x="196158" y="1868888"/>
              </a:lnTo>
              <a:lnTo>
                <a:pt x="392317" y="18688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/>
        </a:p>
      </dsp:txBody>
      <dsp:txXfrm>
        <a:off x="2318489" y="3055710"/>
        <a:ext cx="95481" cy="95481"/>
      </dsp:txXfrm>
    </dsp:sp>
    <dsp:sp modelId="{2581503F-3A30-4EB5-A961-B18F7AEED8C2}">
      <dsp:nvSpPr>
        <dsp:cNvPr id="0" name=""/>
        <dsp:cNvSpPr/>
      </dsp:nvSpPr>
      <dsp:spPr>
        <a:xfrm>
          <a:off x="2170071" y="2169006"/>
          <a:ext cx="392317" cy="1121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6158" y="0"/>
              </a:lnTo>
              <a:lnTo>
                <a:pt x="196158" y="1121332"/>
              </a:lnTo>
              <a:lnTo>
                <a:pt x="392317" y="11213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336530" y="2699973"/>
        <a:ext cx="59399" cy="59399"/>
      </dsp:txXfrm>
    </dsp:sp>
    <dsp:sp modelId="{B8F21D77-FB3F-4CB9-991A-87AC3DAE19D8}">
      <dsp:nvSpPr>
        <dsp:cNvPr id="0" name=""/>
        <dsp:cNvSpPr/>
      </dsp:nvSpPr>
      <dsp:spPr>
        <a:xfrm>
          <a:off x="2170071" y="2169006"/>
          <a:ext cx="392317" cy="373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6158" y="0"/>
              </a:lnTo>
              <a:lnTo>
                <a:pt x="196158" y="373777"/>
              </a:lnTo>
              <a:lnTo>
                <a:pt x="392317" y="3737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352682" y="2342348"/>
        <a:ext cx="27093" cy="27093"/>
      </dsp:txXfrm>
    </dsp:sp>
    <dsp:sp modelId="{92A2EAEE-4742-4326-908F-C04B56687625}">
      <dsp:nvSpPr>
        <dsp:cNvPr id="0" name=""/>
        <dsp:cNvSpPr/>
      </dsp:nvSpPr>
      <dsp:spPr>
        <a:xfrm>
          <a:off x="2170071" y="1795228"/>
          <a:ext cx="392317" cy="373777"/>
        </a:xfrm>
        <a:custGeom>
          <a:avLst/>
          <a:gdLst/>
          <a:ahLst/>
          <a:cxnLst/>
          <a:rect l="0" t="0" r="0" b="0"/>
          <a:pathLst>
            <a:path>
              <a:moveTo>
                <a:pt x="0" y="373777"/>
              </a:moveTo>
              <a:lnTo>
                <a:pt x="196158" y="373777"/>
              </a:lnTo>
              <a:lnTo>
                <a:pt x="196158" y="0"/>
              </a:lnTo>
              <a:lnTo>
                <a:pt x="39231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352682" y="1968570"/>
        <a:ext cx="27093" cy="27093"/>
      </dsp:txXfrm>
    </dsp:sp>
    <dsp:sp modelId="{9D414C23-5F0D-44F6-B004-724BEF87EFAB}">
      <dsp:nvSpPr>
        <dsp:cNvPr id="0" name=""/>
        <dsp:cNvSpPr/>
      </dsp:nvSpPr>
      <dsp:spPr>
        <a:xfrm>
          <a:off x="2170071" y="1047673"/>
          <a:ext cx="392317" cy="1121332"/>
        </a:xfrm>
        <a:custGeom>
          <a:avLst/>
          <a:gdLst/>
          <a:ahLst/>
          <a:cxnLst/>
          <a:rect l="0" t="0" r="0" b="0"/>
          <a:pathLst>
            <a:path>
              <a:moveTo>
                <a:pt x="0" y="1121332"/>
              </a:moveTo>
              <a:lnTo>
                <a:pt x="196158" y="1121332"/>
              </a:lnTo>
              <a:lnTo>
                <a:pt x="196158" y="0"/>
              </a:lnTo>
              <a:lnTo>
                <a:pt x="39231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336530" y="1578640"/>
        <a:ext cx="59399" cy="59399"/>
      </dsp:txXfrm>
    </dsp:sp>
    <dsp:sp modelId="{324B4DFA-1C87-4F86-AD79-D6B701AFA261}">
      <dsp:nvSpPr>
        <dsp:cNvPr id="0" name=""/>
        <dsp:cNvSpPr/>
      </dsp:nvSpPr>
      <dsp:spPr>
        <a:xfrm>
          <a:off x="2170071" y="300118"/>
          <a:ext cx="392317" cy="1868888"/>
        </a:xfrm>
        <a:custGeom>
          <a:avLst/>
          <a:gdLst/>
          <a:ahLst/>
          <a:cxnLst/>
          <a:rect l="0" t="0" r="0" b="0"/>
          <a:pathLst>
            <a:path>
              <a:moveTo>
                <a:pt x="0" y="1868888"/>
              </a:moveTo>
              <a:lnTo>
                <a:pt x="196158" y="1868888"/>
              </a:lnTo>
              <a:lnTo>
                <a:pt x="196158" y="0"/>
              </a:lnTo>
              <a:lnTo>
                <a:pt x="39231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/>
        </a:p>
      </dsp:txBody>
      <dsp:txXfrm>
        <a:off x="2318489" y="1186821"/>
        <a:ext cx="95481" cy="95481"/>
      </dsp:txXfrm>
    </dsp:sp>
    <dsp:sp modelId="{2C13F1CE-0598-47C0-B51C-F8E731695DD6}">
      <dsp:nvSpPr>
        <dsp:cNvPr id="0" name=""/>
        <dsp:cNvSpPr/>
      </dsp:nvSpPr>
      <dsp:spPr>
        <a:xfrm rot="16200000">
          <a:off x="297248" y="1869984"/>
          <a:ext cx="3147601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Desafios</a:t>
          </a:r>
          <a:endParaRPr lang="pt-BR" sz="4100" kern="1200" dirty="0"/>
        </a:p>
      </dsp:txBody>
      <dsp:txXfrm>
        <a:off x="297248" y="1869984"/>
        <a:ext cx="3147601" cy="598044"/>
      </dsp:txXfrm>
    </dsp:sp>
    <dsp:sp modelId="{A94B4DF2-AEC6-4D28-A602-C365FEDAC64B}">
      <dsp:nvSpPr>
        <dsp:cNvPr id="0" name=""/>
        <dsp:cNvSpPr/>
      </dsp:nvSpPr>
      <dsp:spPr>
        <a:xfrm>
          <a:off x="2562388" y="1096"/>
          <a:ext cx="1961585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Acesso</a:t>
          </a:r>
          <a:endParaRPr lang="pt-BR" sz="2300" kern="1200" dirty="0"/>
        </a:p>
      </dsp:txBody>
      <dsp:txXfrm>
        <a:off x="2562388" y="1096"/>
        <a:ext cx="1961585" cy="598044"/>
      </dsp:txXfrm>
    </dsp:sp>
    <dsp:sp modelId="{CFF9D94E-B774-4B3D-8D7C-C9A1F78AA616}">
      <dsp:nvSpPr>
        <dsp:cNvPr id="0" name=""/>
        <dsp:cNvSpPr/>
      </dsp:nvSpPr>
      <dsp:spPr>
        <a:xfrm>
          <a:off x="2562388" y="748651"/>
          <a:ext cx="1961585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Provisão</a:t>
          </a:r>
          <a:endParaRPr lang="pt-BR" sz="2300" kern="1200" dirty="0"/>
        </a:p>
      </dsp:txBody>
      <dsp:txXfrm>
        <a:off x="2562388" y="748651"/>
        <a:ext cx="1961585" cy="598044"/>
      </dsp:txXfrm>
    </dsp:sp>
    <dsp:sp modelId="{EC8AA235-9EB1-4071-B801-3C9462AE813A}">
      <dsp:nvSpPr>
        <dsp:cNvPr id="0" name=""/>
        <dsp:cNvSpPr/>
      </dsp:nvSpPr>
      <dsp:spPr>
        <a:xfrm>
          <a:off x="2562388" y="1496206"/>
          <a:ext cx="1961585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Conhecimento</a:t>
          </a:r>
          <a:endParaRPr lang="pt-BR" sz="2300" kern="1200" dirty="0"/>
        </a:p>
      </dsp:txBody>
      <dsp:txXfrm>
        <a:off x="2562388" y="1496206"/>
        <a:ext cx="1961585" cy="598044"/>
      </dsp:txXfrm>
    </dsp:sp>
    <dsp:sp modelId="{AF1F9B75-4DD9-48CF-81CE-4F7F04A1CE50}">
      <dsp:nvSpPr>
        <dsp:cNvPr id="0" name=""/>
        <dsp:cNvSpPr/>
      </dsp:nvSpPr>
      <dsp:spPr>
        <a:xfrm>
          <a:off x="2562388" y="2243762"/>
          <a:ext cx="1961585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Organização</a:t>
          </a:r>
          <a:endParaRPr lang="pt-BR" sz="2300" kern="1200" dirty="0"/>
        </a:p>
      </dsp:txBody>
      <dsp:txXfrm>
        <a:off x="2562388" y="2243762"/>
        <a:ext cx="1961585" cy="598044"/>
      </dsp:txXfrm>
    </dsp:sp>
    <dsp:sp modelId="{C27A153C-2DEA-4525-88B8-CC4855D50E19}">
      <dsp:nvSpPr>
        <dsp:cNvPr id="0" name=""/>
        <dsp:cNvSpPr/>
      </dsp:nvSpPr>
      <dsp:spPr>
        <a:xfrm>
          <a:off x="2562388" y="2991317"/>
          <a:ext cx="1961585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Efetividade</a:t>
          </a:r>
          <a:endParaRPr lang="pt-BR" sz="2300" kern="1200" dirty="0"/>
        </a:p>
      </dsp:txBody>
      <dsp:txXfrm>
        <a:off x="2562388" y="2991317"/>
        <a:ext cx="1961585" cy="598044"/>
      </dsp:txXfrm>
    </dsp:sp>
    <dsp:sp modelId="{DF54515A-CCA8-4E84-8FF6-3E66F100713F}">
      <dsp:nvSpPr>
        <dsp:cNvPr id="0" name=""/>
        <dsp:cNvSpPr/>
      </dsp:nvSpPr>
      <dsp:spPr>
        <a:xfrm>
          <a:off x="2562388" y="3738872"/>
          <a:ext cx="1961585" cy="5980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Confiança</a:t>
          </a:r>
          <a:endParaRPr lang="pt-BR" sz="2300" kern="1200" dirty="0"/>
        </a:p>
      </dsp:txBody>
      <dsp:txXfrm>
        <a:off x="2562388" y="3738872"/>
        <a:ext cx="1961585" cy="59804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DB8F1-25AD-4489-A1C6-D04C46A372D4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Atendido</a:t>
          </a:r>
          <a:endParaRPr lang="pt-BR" sz="2200" kern="1200" dirty="0"/>
        </a:p>
      </dsp:txBody>
      <dsp:txXfrm>
        <a:off x="1283646" y="23806"/>
        <a:ext cx="1415428" cy="765188"/>
      </dsp:txXfrm>
    </dsp:sp>
    <dsp:sp modelId="{72D8ADC1-B02D-4BCE-9D96-AF7FEF5555DF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Pode Melhorar</a:t>
          </a:r>
          <a:endParaRPr lang="pt-BR" sz="2200" kern="1200" dirty="0"/>
        </a:p>
      </dsp:txBody>
      <dsp:txXfrm>
        <a:off x="3396926" y="23806"/>
        <a:ext cx="1415428" cy="765188"/>
      </dsp:txXfrm>
    </dsp:sp>
    <dsp:sp modelId="{853B9635-A4CF-41D7-9E6B-66C96363D6FB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9397FB-51D1-4B5F-8D5E-05E9F3EC0C74}">
      <dsp:nvSpPr>
        <dsp:cNvPr id="0" name=""/>
        <dsp:cNvSpPr/>
      </dsp:nvSpPr>
      <dsp:spPr>
        <a:xfrm rot="240000">
          <a:off x="1218641" y="3193179"/>
          <a:ext cx="3658717" cy="2558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5639FD-2561-4DC6-922F-835E871C6F1C}">
      <dsp:nvSpPr>
        <dsp:cNvPr id="0" name=""/>
        <dsp:cNvSpPr/>
      </dsp:nvSpPr>
      <dsp:spPr>
        <a:xfrm rot="240000">
          <a:off x="3415383" y="2553510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Vídeos das audiências</a:t>
          </a:r>
          <a:endParaRPr lang="pt-BR" sz="1400" kern="1200" dirty="0"/>
        </a:p>
      </dsp:txBody>
      <dsp:txXfrm>
        <a:off x="3448583" y="2586710"/>
        <a:ext cx="1393393" cy="613714"/>
      </dsp:txXfrm>
    </dsp:sp>
    <dsp:sp modelId="{782BD03B-6945-41CB-AB39-654F6107FB9B}">
      <dsp:nvSpPr>
        <dsp:cNvPr id="0" name=""/>
        <dsp:cNvSpPr/>
      </dsp:nvSpPr>
      <dsp:spPr>
        <a:xfrm rot="240000">
          <a:off x="3468215" y="1821990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Acessibilidade</a:t>
          </a:r>
          <a:endParaRPr lang="pt-BR" sz="1400" kern="1200" dirty="0"/>
        </a:p>
      </dsp:txBody>
      <dsp:txXfrm>
        <a:off x="3501415" y="1855190"/>
        <a:ext cx="1393393" cy="613714"/>
      </dsp:txXfrm>
    </dsp:sp>
    <dsp:sp modelId="{9F8279A1-039E-481B-8BF9-5BDBFA0919D2}">
      <dsp:nvSpPr>
        <dsp:cNvPr id="0" name=""/>
        <dsp:cNvSpPr/>
      </dsp:nvSpPr>
      <dsp:spPr>
        <a:xfrm rot="240000">
          <a:off x="3521047" y="110672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Certificação digital</a:t>
          </a:r>
          <a:endParaRPr lang="pt-BR" sz="1400" kern="1200" dirty="0"/>
        </a:p>
      </dsp:txBody>
      <dsp:txXfrm>
        <a:off x="3554247" y="1139926"/>
        <a:ext cx="1393393" cy="613714"/>
      </dsp:txXfrm>
    </dsp:sp>
    <dsp:sp modelId="{DC22287D-0708-4C42-9403-4F297456643B}">
      <dsp:nvSpPr>
        <dsp:cNvPr id="0" name=""/>
        <dsp:cNvSpPr/>
      </dsp:nvSpPr>
      <dsp:spPr>
        <a:xfrm rot="240000">
          <a:off x="1322423" y="240720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err="1" smtClean="0"/>
            <a:t>Responsividade</a:t>
          </a:r>
          <a:endParaRPr lang="pt-BR" sz="1400" kern="1200" dirty="0"/>
        </a:p>
      </dsp:txBody>
      <dsp:txXfrm>
        <a:off x="1355623" y="2440406"/>
        <a:ext cx="1393393" cy="613714"/>
      </dsp:txXfrm>
    </dsp:sp>
    <dsp:sp modelId="{6DBAA456-4C45-48C8-959F-84062CB083C2}">
      <dsp:nvSpPr>
        <dsp:cNvPr id="0" name=""/>
        <dsp:cNvSpPr/>
      </dsp:nvSpPr>
      <dsp:spPr>
        <a:xfrm rot="240000">
          <a:off x="1375255" y="167568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Integração de login</a:t>
          </a:r>
          <a:endParaRPr lang="pt-BR" sz="1400" kern="1200" dirty="0"/>
        </a:p>
      </dsp:txBody>
      <dsp:txXfrm>
        <a:off x="1408455" y="1708886"/>
        <a:ext cx="1393393" cy="61371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5AC0F-B6F4-467F-A391-1D35CA4D8709}">
      <dsp:nvSpPr>
        <dsp:cNvPr id="0" name=""/>
        <dsp:cNvSpPr/>
      </dsp:nvSpPr>
      <dsp:spPr>
        <a:xfrm rot="5400000">
          <a:off x="4960386" y="-2577465"/>
          <a:ext cx="1068648" cy="64907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Infraestrutura computacional: acesso à Internet, compatibilidade tecnológica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Facilidade de uso</a:t>
          </a:r>
          <a:endParaRPr lang="pt-B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500" kern="1200" dirty="0" smtClean="0"/>
            <a:t>Acessibilidade</a:t>
          </a:r>
          <a:endParaRPr lang="pt-BR" sz="1500" kern="1200" dirty="0"/>
        </a:p>
      </dsp:txBody>
      <dsp:txXfrm rot="-5400000">
        <a:off x="2249341" y="185747"/>
        <a:ext cx="6438573" cy="964314"/>
      </dsp:txXfrm>
    </dsp:sp>
    <dsp:sp modelId="{BC193C09-A2B6-4E9E-A1D9-64BD081B03AA}">
      <dsp:nvSpPr>
        <dsp:cNvPr id="0" name=""/>
        <dsp:cNvSpPr/>
      </dsp:nvSpPr>
      <dsp:spPr>
        <a:xfrm>
          <a:off x="74874" y="0"/>
          <a:ext cx="2174466" cy="1335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Acesso</a:t>
          </a:r>
          <a:endParaRPr lang="pt-BR" sz="4100" kern="1200" dirty="0"/>
        </a:p>
      </dsp:txBody>
      <dsp:txXfrm>
        <a:off x="140083" y="65209"/>
        <a:ext cx="2044048" cy="120539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DB8F1-25AD-4489-A1C6-D04C46A372D4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Atendido</a:t>
          </a:r>
          <a:endParaRPr lang="pt-BR" sz="2200" kern="1200" dirty="0"/>
        </a:p>
      </dsp:txBody>
      <dsp:txXfrm>
        <a:off x="1283646" y="23806"/>
        <a:ext cx="1415428" cy="765188"/>
      </dsp:txXfrm>
    </dsp:sp>
    <dsp:sp modelId="{72D8ADC1-B02D-4BCE-9D96-AF7FEF5555DF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Pode Melhorar</a:t>
          </a:r>
          <a:endParaRPr lang="pt-BR" sz="2200" kern="1200" dirty="0"/>
        </a:p>
      </dsp:txBody>
      <dsp:txXfrm>
        <a:off x="3396926" y="23806"/>
        <a:ext cx="1415428" cy="765188"/>
      </dsp:txXfrm>
    </dsp:sp>
    <dsp:sp modelId="{853B9635-A4CF-41D7-9E6B-66C96363D6FB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C5240-1A49-4D6A-BF5D-0C51E946CB52}">
      <dsp:nvSpPr>
        <dsp:cNvPr id="0" name=""/>
        <dsp:cNvSpPr/>
      </dsp:nvSpPr>
      <dsp:spPr>
        <a:xfrm rot="21360000">
          <a:off x="1218641" y="3193179"/>
          <a:ext cx="3658717" cy="2558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387C3-3318-4686-B446-31A5A8B438B9}">
      <dsp:nvSpPr>
        <dsp:cNvPr id="0" name=""/>
        <dsp:cNvSpPr/>
      </dsp:nvSpPr>
      <dsp:spPr>
        <a:xfrm rot="21360000">
          <a:off x="1220823" y="2553510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Eventos Interativos</a:t>
          </a:r>
          <a:endParaRPr lang="pt-BR" sz="1500" kern="1200" dirty="0"/>
        </a:p>
      </dsp:txBody>
      <dsp:txXfrm>
        <a:off x="1254023" y="2586710"/>
        <a:ext cx="1393393" cy="613714"/>
      </dsp:txXfrm>
    </dsp:sp>
    <dsp:sp modelId="{6A923A28-1EE3-4137-BF6E-31E8036CD048}">
      <dsp:nvSpPr>
        <dsp:cNvPr id="0" name=""/>
        <dsp:cNvSpPr/>
      </dsp:nvSpPr>
      <dsp:spPr>
        <a:xfrm rot="21360000">
          <a:off x="1167991" y="1821990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Sugestão legislativa</a:t>
          </a:r>
          <a:endParaRPr lang="pt-BR" sz="1500" kern="1200" dirty="0"/>
        </a:p>
      </dsp:txBody>
      <dsp:txXfrm>
        <a:off x="1201191" y="1855190"/>
        <a:ext cx="1393393" cy="613714"/>
      </dsp:txXfrm>
    </dsp:sp>
    <dsp:sp modelId="{617643AC-B5F9-47B8-A06F-BF1AA0BD7BE0}">
      <dsp:nvSpPr>
        <dsp:cNvPr id="0" name=""/>
        <dsp:cNvSpPr/>
      </dsp:nvSpPr>
      <dsp:spPr>
        <a:xfrm rot="21360000">
          <a:off x="1115159" y="110672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Manifestação sobre projetos</a:t>
          </a:r>
          <a:endParaRPr lang="pt-BR" sz="1500" kern="1200" dirty="0"/>
        </a:p>
      </dsp:txBody>
      <dsp:txXfrm>
        <a:off x="1148359" y="1139926"/>
        <a:ext cx="1393393" cy="613714"/>
      </dsp:txXfrm>
    </dsp:sp>
    <dsp:sp modelId="{9C9B3437-35A2-4363-B585-A2A83413394F}">
      <dsp:nvSpPr>
        <dsp:cNvPr id="0" name=""/>
        <dsp:cNvSpPr/>
      </dsp:nvSpPr>
      <dsp:spPr>
        <a:xfrm rot="21360000">
          <a:off x="3313783" y="240720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Consultas públicas</a:t>
          </a:r>
          <a:endParaRPr lang="pt-BR" sz="1500" kern="1200" dirty="0"/>
        </a:p>
      </dsp:txBody>
      <dsp:txXfrm>
        <a:off x="3346983" y="2440406"/>
        <a:ext cx="1393393" cy="613714"/>
      </dsp:txXfrm>
    </dsp:sp>
    <dsp:sp modelId="{A3EA9111-32E4-4986-A376-9C4D28630567}">
      <dsp:nvSpPr>
        <dsp:cNvPr id="0" name=""/>
        <dsp:cNvSpPr/>
      </dsp:nvSpPr>
      <dsp:spPr>
        <a:xfrm rot="21360000">
          <a:off x="3260951" y="167568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Debates entre cidadãos</a:t>
          </a:r>
          <a:endParaRPr lang="pt-BR" sz="1500" kern="1200" dirty="0"/>
        </a:p>
      </dsp:txBody>
      <dsp:txXfrm>
        <a:off x="3294151" y="1708886"/>
        <a:ext cx="1393393" cy="61371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5AC0F-B6F4-467F-A391-1D35CA4D8709}">
      <dsp:nvSpPr>
        <dsp:cNvPr id="0" name=""/>
        <dsp:cNvSpPr/>
      </dsp:nvSpPr>
      <dsp:spPr>
        <a:xfrm rot="5400000">
          <a:off x="4960386" y="-2577465"/>
          <a:ext cx="1068648" cy="64907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500" kern="1200" dirty="0" smtClean="0"/>
            <a:t>Disponibilização dos serviços ao cidadão, isoladamente ou do forma integrada</a:t>
          </a:r>
          <a:endParaRPr lang="pt-BR" sz="2500" kern="1200" dirty="0"/>
        </a:p>
      </dsp:txBody>
      <dsp:txXfrm rot="-5400000">
        <a:off x="2249341" y="185747"/>
        <a:ext cx="6438573" cy="964314"/>
      </dsp:txXfrm>
    </dsp:sp>
    <dsp:sp modelId="{BC193C09-A2B6-4E9E-A1D9-64BD081B03AA}">
      <dsp:nvSpPr>
        <dsp:cNvPr id="0" name=""/>
        <dsp:cNvSpPr/>
      </dsp:nvSpPr>
      <dsp:spPr>
        <a:xfrm>
          <a:off x="74874" y="0"/>
          <a:ext cx="2174466" cy="1335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Provisão</a:t>
          </a:r>
          <a:endParaRPr lang="pt-BR" sz="3500" kern="1200" dirty="0"/>
        </a:p>
      </dsp:txBody>
      <dsp:txXfrm>
        <a:off x="140083" y="65209"/>
        <a:ext cx="2044048" cy="120539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DB8F1-25AD-4489-A1C6-D04C46A372D4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Atendido</a:t>
          </a:r>
          <a:endParaRPr lang="pt-BR" sz="2200" kern="1200" dirty="0"/>
        </a:p>
      </dsp:txBody>
      <dsp:txXfrm>
        <a:off x="1283646" y="23806"/>
        <a:ext cx="1415428" cy="765188"/>
      </dsp:txXfrm>
    </dsp:sp>
    <dsp:sp modelId="{72D8ADC1-B02D-4BCE-9D96-AF7FEF5555DF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Pode Melhorar</a:t>
          </a:r>
          <a:endParaRPr lang="pt-BR" sz="2200" kern="1200" dirty="0"/>
        </a:p>
      </dsp:txBody>
      <dsp:txXfrm>
        <a:off x="3396926" y="23806"/>
        <a:ext cx="1415428" cy="765188"/>
      </dsp:txXfrm>
    </dsp:sp>
    <dsp:sp modelId="{853B9635-A4CF-41D7-9E6B-66C96363D6FB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8714E-4E0D-4BC4-91EA-EF6B1E16AC6F}">
      <dsp:nvSpPr>
        <dsp:cNvPr id="0" name=""/>
        <dsp:cNvSpPr/>
      </dsp:nvSpPr>
      <dsp:spPr>
        <a:xfrm rot="240000">
          <a:off x="1218641" y="3193179"/>
          <a:ext cx="3658717" cy="2558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334A6-C0DD-4BBD-9647-8B315F87F6E5}">
      <dsp:nvSpPr>
        <dsp:cNvPr id="0" name=""/>
        <dsp:cNvSpPr/>
      </dsp:nvSpPr>
      <dsp:spPr>
        <a:xfrm rot="240000">
          <a:off x="3392278" y="2164505"/>
          <a:ext cx="1506002" cy="1067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Campanhas publicitárias externas</a:t>
          </a:r>
          <a:endParaRPr lang="pt-BR" sz="1800" kern="1200" dirty="0"/>
        </a:p>
      </dsp:txBody>
      <dsp:txXfrm>
        <a:off x="3444412" y="2216639"/>
        <a:ext cx="1401734" cy="963712"/>
      </dsp:txXfrm>
    </dsp:sp>
    <dsp:sp modelId="{F5D543CA-C1EF-462D-927E-8264B646CFC3}">
      <dsp:nvSpPr>
        <dsp:cNvPr id="0" name=""/>
        <dsp:cNvSpPr/>
      </dsp:nvSpPr>
      <dsp:spPr>
        <a:xfrm rot="240000">
          <a:off x="3473558" y="1059097"/>
          <a:ext cx="1506002" cy="1067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Convênios externos</a:t>
          </a:r>
          <a:endParaRPr lang="pt-BR" sz="1800" kern="1200" dirty="0"/>
        </a:p>
      </dsp:txBody>
      <dsp:txXfrm>
        <a:off x="3525692" y="1111231"/>
        <a:ext cx="1401734" cy="963712"/>
      </dsp:txXfrm>
    </dsp:sp>
    <dsp:sp modelId="{E7A0527B-FBFB-46A4-9EE8-19BB7DB87BB7}">
      <dsp:nvSpPr>
        <dsp:cNvPr id="0" name=""/>
        <dsp:cNvSpPr/>
      </dsp:nvSpPr>
      <dsp:spPr>
        <a:xfrm rot="240000">
          <a:off x="1299318" y="2018201"/>
          <a:ext cx="1506002" cy="1067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Amplo apoio da SECOM</a:t>
          </a:r>
          <a:endParaRPr lang="pt-BR" sz="1800" kern="1200" dirty="0"/>
        </a:p>
      </dsp:txBody>
      <dsp:txXfrm>
        <a:off x="1351452" y="2070335"/>
        <a:ext cx="1401734" cy="96371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5AC0F-B6F4-467F-A391-1D35CA4D8709}">
      <dsp:nvSpPr>
        <dsp:cNvPr id="0" name=""/>
        <dsp:cNvSpPr/>
      </dsp:nvSpPr>
      <dsp:spPr>
        <a:xfrm rot="5400000">
          <a:off x="4960386" y="-2577465"/>
          <a:ext cx="1068648" cy="64907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200" kern="1200" dirty="0" smtClean="0"/>
            <a:t>Divulgação da existência dos serviços e de como funcionam</a:t>
          </a:r>
          <a:endParaRPr lang="pt-BR" sz="3200" kern="1200" dirty="0"/>
        </a:p>
      </dsp:txBody>
      <dsp:txXfrm rot="-5400000">
        <a:off x="2249341" y="185747"/>
        <a:ext cx="6438573" cy="964314"/>
      </dsp:txXfrm>
    </dsp:sp>
    <dsp:sp modelId="{BC193C09-A2B6-4E9E-A1D9-64BD081B03AA}">
      <dsp:nvSpPr>
        <dsp:cNvPr id="0" name=""/>
        <dsp:cNvSpPr/>
      </dsp:nvSpPr>
      <dsp:spPr>
        <a:xfrm>
          <a:off x="74874" y="0"/>
          <a:ext cx="2174466" cy="1335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Conhecimento</a:t>
          </a:r>
          <a:endParaRPr lang="pt-BR" sz="2200" kern="1200" dirty="0"/>
        </a:p>
      </dsp:txBody>
      <dsp:txXfrm>
        <a:off x="140083" y="65209"/>
        <a:ext cx="2044048" cy="120539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DB8F1-25AD-4489-A1C6-D04C46A372D4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Atendido</a:t>
          </a:r>
          <a:endParaRPr lang="pt-BR" sz="2200" kern="1200" dirty="0"/>
        </a:p>
      </dsp:txBody>
      <dsp:txXfrm>
        <a:off x="1283646" y="23806"/>
        <a:ext cx="1415428" cy="765188"/>
      </dsp:txXfrm>
    </dsp:sp>
    <dsp:sp modelId="{72D8ADC1-B02D-4BCE-9D96-AF7FEF5555DF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Pode Melhorar</a:t>
          </a:r>
          <a:endParaRPr lang="pt-BR" sz="2200" kern="1200" dirty="0"/>
        </a:p>
      </dsp:txBody>
      <dsp:txXfrm>
        <a:off x="3396926" y="23806"/>
        <a:ext cx="1415428" cy="765188"/>
      </dsp:txXfrm>
    </dsp:sp>
    <dsp:sp modelId="{853B9635-A4CF-41D7-9E6B-66C96363D6FB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5BDF3-80D7-404C-9C6E-7CDAF20BFA10}">
      <dsp:nvSpPr>
        <dsp:cNvPr id="0" name=""/>
        <dsp:cNvSpPr/>
      </dsp:nvSpPr>
      <dsp:spPr>
        <a:xfrm rot="240000">
          <a:off x="1218641" y="3193179"/>
          <a:ext cx="3658717" cy="2558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816408-8A3A-4959-B7D5-95FE1EDEE86B}">
      <dsp:nvSpPr>
        <dsp:cNvPr id="0" name=""/>
        <dsp:cNvSpPr/>
      </dsp:nvSpPr>
      <dsp:spPr>
        <a:xfrm rot="240000">
          <a:off x="3419319" y="2732269"/>
          <a:ext cx="1451920" cy="501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Integração entre os serviços do Portal</a:t>
          </a:r>
          <a:endParaRPr lang="pt-BR" sz="1000" kern="1200" dirty="0"/>
        </a:p>
      </dsp:txBody>
      <dsp:txXfrm>
        <a:off x="3443796" y="2756746"/>
        <a:ext cx="1402966" cy="452458"/>
      </dsp:txXfrm>
    </dsp:sp>
    <dsp:sp modelId="{5931150C-CB26-4FCD-929E-2DF0E1E8EC28}">
      <dsp:nvSpPr>
        <dsp:cNvPr id="0" name=""/>
        <dsp:cNvSpPr/>
      </dsp:nvSpPr>
      <dsp:spPr>
        <a:xfrm rot="240000">
          <a:off x="3459959" y="2195821"/>
          <a:ext cx="1451920" cy="501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Cadastro único de usuários para o SF</a:t>
          </a:r>
          <a:endParaRPr lang="pt-BR" sz="1000" kern="1200" dirty="0"/>
        </a:p>
      </dsp:txBody>
      <dsp:txXfrm>
        <a:off x="3484436" y="2220298"/>
        <a:ext cx="1402966" cy="452458"/>
      </dsp:txXfrm>
    </dsp:sp>
    <dsp:sp modelId="{D398D755-5EF3-4E07-AC63-B63E6144A084}">
      <dsp:nvSpPr>
        <dsp:cNvPr id="0" name=""/>
        <dsp:cNvSpPr/>
      </dsp:nvSpPr>
      <dsp:spPr>
        <a:xfrm rot="240000">
          <a:off x="3500599" y="1659373"/>
          <a:ext cx="1451920" cy="501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Integração com outros sistemas legislativos</a:t>
          </a:r>
          <a:endParaRPr lang="pt-BR" sz="1000" kern="1200" dirty="0"/>
        </a:p>
      </dsp:txBody>
      <dsp:txXfrm>
        <a:off x="3525076" y="1683850"/>
        <a:ext cx="1402966" cy="452458"/>
      </dsp:txXfrm>
    </dsp:sp>
    <dsp:sp modelId="{BEA6A720-9376-42E4-9D10-ED44B7472182}">
      <dsp:nvSpPr>
        <dsp:cNvPr id="0" name=""/>
        <dsp:cNvSpPr/>
      </dsp:nvSpPr>
      <dsp:spPr>
        <a:xfrm rot="240000">
          <a:off x="3541239" y="1122925"/>
          <a:ext cx="1451920" cy="501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Personalização</a:t>
          </a:r>
          <a:endParaRPr lang="pt-BR" sz="1000" kern="1200" dirty="0"/>
        </a:p>
      </dsp:txBody>
      <dsp:txXfrm>
        <a:off x="3565716" y="1147402"/>
        <a:ext cx="1402966" cy="452458"/>
      </dsp:txXfrm>
    </dsp:sp>
    <dsp:sp modelId="{13A35D4A-543E-4958-925C-89D07F9C1117}">
      <dsp:nvSpPr>
        <dsp:cNvPr id="0" name=""/>
        <dsp:cNvSpPr/>
      </dsp:nvSpPr>
      <dsp:spPr>
        <a:xfrm rot="240000">
          <a:off x="1306039" y="2585965"/>
          <a:ext cx="1451920" cy="5014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Parceria forte com a Ouvidoria</a:t>
          </a:r>
          <a:endParaRPr lang="pt-BR" sz="1000" kern="1200" dirty="0"/>
        </a:p>
      </dsp:txBody>
      <dsp:txXfrm>
        <a:off x="1330516" y="2610442"/>
        <a:ext cx="1402966" cy="45245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5AC0F-B6F4-467F-A391-1D35CA4D8709}">
      <dsp:nvSpPr>
        <dsp:cNvPr id="0" name=""/>
        <dsp:cNvSpPr/>
      </dsp:nvSpPr>
      <dsp:spPr>
        <a:xfrm rot="5400000">
          <a:off x="4960386" y="-2577465"/>
          <a:ext cx="1068648" cy="64907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Grau de integração e personalização dos serviços</a:t>
          </a: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Interoperabilidade entre as soluções</a:t>
          </a: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Padronização</a:t>
          </a:r>
          <a:endParaRPr lang="pt-BR" sz="2000" kern="1200" dirty="0"/>
        </a:p>
      </dsp:txBody>
      <dsp:txXfrm rot="-5400000">
        <a:off x="2249341" y="185747"/>
        <a:ext cx="6438573" cy="964314"/>
      </dsp:txXfrm>
    </dsp:sp>
    <dsp:sp modelId="{BC193C09-A2B6-4E9E-A1D9-64BD081B03AA}">
      <dsp:nvSpPr>
        <dsp:cNvPr id="0" name=""/>
        <dsp:cNvSpPr/>
      </dsp:nvSpPr>
      <dsp:spPr>
        <a:xfrm>
          <a:off x="74874" y="0"/>
          <a:ext cx="2174466" cy="1335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Organização</a:t>
          </a:r>
          <a:endParaRPr lang="pt-BR" sz="2500" kern="1200" dirty="0"/>
        </a:p>
      </dsp:txBody>
      <dsp:txXfrm>
        <a:off x="140083" y="65209"/>
        <a:ext cx="2044048" cy="120539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DB8F1-25AD-4489-A1C6-D04C46A372D4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Atendido</a:t>
          </a:r>
          <a:endParaRPr lang="pt-BR" sz="2200" kern="1200" dirty="0"/>
        </a:p>
      </dsp:txBody>
      <dsp:txXfrm>
        <a:off x="1283646" y="23806"/>
        <a:ext cx="1415428" cy="765188"/>
      </dsp:txXfrm>
    </dsp:sp>
    <dsp:sp modelId="{72D8ADC1-B02D-4BCE-9D96-AF7FEF5555DF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Pode Melhorar</a:t>
          </a:r>
          <a:endParaRPr lang="pt-BR" sz="2200" kern="1200" dirty="0"/>
        </a:p>
      </dsp:txBody>
      <dsp:txXfrm>
        <a:off x="3396926" y="23806"/>
        <a:ext cx="1415428" cy="765188"/>
      </dsp:txXfrm>
    </dsp:sp>
    <dsp:sp modelId="{853B9635-A4CF-41D7-9E6B-66C96363D6FB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4E88E0-19F4-4A61-BA01-D4BA7184E081}">
      <dsp:nvSpPr>
        <dsp:cNvPr id="0" name=""/>
        <dsp:cNvSpPr/>
      </dsp:nvSpPr>
      <dsp:spPr>
        <a:xfrm>
          <a:off x="1219200" y="3199180"/>
          <a:ext cx="3657600" cy="2470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A61853-641F-47D3-97B7-3C24D945FF8D}">
      <dsp:nvSpPr>
        <dsp:cNvPr id="0" name=""/>
        <dsp:cNvSpPr/>
      </dsp:nvSpPr>
      <dsp:spPr>
        <a:xfrm>
          <a:off x="1259840" y="991615"/>
          <a:ext cx="1463040" cy="2178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Sugestões e participações encaminhadas aos parlamentares</a:t>
          </a:r>
          <a:endParaRPr lang="pt-BR" sz="1400" kern="1200" dirty="0"/>
        </a:p>
      </dsp:txBody>
      <dsp:txXfrm>
        <a:off x="1331260" y="1063035"/>
        <a:ext cx="1320200" cy="2035464"/>
      </dsp:txXfrm>
    </dsp:sp>
    <dsp:sp modelId="{71684F54-ED77-405C-8009-715BCD4A38F9}">
      <dsp:nvSpPr>
        <dsp:cNvPr id="0" name=""/>
        <dsp:cNvSpPr/>
      </dsp:nvSpPr>
      <dsp:spPr>
        <a:xfrm>
          <a:off x="3373120" y="991615"/>
          <a:ext cx="1463040" cy="2178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Atenção dispensada às sugestões</a:t>
          </a:r>
          <a:endParaRPr lang="pt-BR" sz="1400" kern="1200" dirty="0"/>
        </a:p>
      </dsp:txBody>
      <dsp:txXfrm>
        <a:off x="3444540" y="1063035"/>
        <a:ext cx="1320200" cy="2035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585BF-9FAD-4419-9560-4224CF44A325}">
      <dsp:nvSpPr>
        <dsp:cNvPr id="0" name=""/>
        <dsp:cNvSpPr/>
      </dsp:nvSpPr>
      <dsp:spPr>
        <a:xfrm>
          <a:off x="-6050783" y="-925826"/>
          <a:ext cx="7202971" cy="7202971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75441-2439-4AF0-9520-787FB9B3A5D7}">
      <dsp:nvSpPr>
        <dsp:cNvPr id="0" name=""/>
        <dsp:cNvSpPr/>
      </dsp:nvSpPr>
      <dsp:spPr>
        <a:xfrm>
          <a:off x="603028" y="411409"/>
          <a:ext cx="7922985" cy="8232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452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Ato da Mesa Diretora nº 3:</a:t>
          </a:r>
          <a:endParaRPr lang="pt-BR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Instituiu o Programa e-Cidadania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Criou o Portal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Definiu um Comitê Gestor</a:t>
          </a:r>
          <a:endParaRPr lang="pt-BR" sz="1400" kern="1200" dirty="0"/>
        </a:p>
      </dsp:txBody>
      <dsp:txXfrm>
        <a:off x="603028" y="411409"/>
        <a:ext cx="7922985" cy="823246"/>
      </dsp:txXfrm>
    </dsp:sp>
    <dsp:sp modelId="{17A9A97E-892F-4A7F-AFFE-42F7EAF131B9}">
      <dsp:nvSpPr>
        <dsp:cNvPr id="0" name=""/>
        <dsp:cNvSpPr/>
      </dsp:nvSpPr>
      <dsp:spPr>
        <a:xfrm>
          <a:off x="88499" y="308503"/>
          <a:ext cx="1029058" cy="10290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330E4-8E7A-4B63-918C-1FF3AAC2F1F0}">
      <dsp:nvSpPr>
        <dsp:cNvPr id="0" name=""/>
        <dsp:cNvSpPr/>
      </dsp:nvSpPr>
      <dsp:spPr>
        <a:xfrm>
          <a:off x="1075014" y="1646493"/>
          <a:ext cx="7450999" cy="8232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452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Ato da Comissão Diretora nº 8:</a:t>
          </a:r>
          <a:endParaRPr lang="pt-BR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Criou o Serviço de Apoio ao Programa e-Cidadania, vinculado à Secretaria de Comissões</a:t>
          </a:r>
          <a:endParaRPr lang="pt-BR" sz="1400" kern="1200" dirty="0"/>
        </a:p>
      </dsp:txBody>
      <dsp:txXfrm>
        <a:off x="1075014" y="1646493"/>
        <a:ext cx="7450999" cy="823246"/>
      </dsp:txXfrm>
    </dsp:sp>
    <dsp:sp modelId="{38C9D9B6-22D8-45F7-9F1C-19289EA9B4A4}">
      <dsp:nvSpPr>
        <dsp:cNvPr id="0" name=""/>
        <dsp:cNvSpPr/>
      </dsp:nvSpPr>
      <dsp:spPr>
        <a:xfrm>
          <a:off x="560485" y="1543587"/>
          <a:ext cx="1029058" cy="10290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5F8EC-3421-4C62-B7AE-35AEBF8289C5}">
      <dsp:nvSpPr>
        <dsp:cNvPr id="0" name=""/>
        <dsp:cNvSpPr/>
      </dsp:nvSpPr>
      <dsp:spPr>
        <a:xfrm>
          <a:off x="1075014" y="2881577"/>
          <a:ext cx="7450999" cy="8232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452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Ato da Comissão Diretora nº 3:</a:t>
          </a:r>
          <a:endParaRPr lang="pt-BR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Promoveu a integração entre o Comitê Gestor do Site do Senado Federal e o do Programa e-Cidadania</a:t>
          </a:r>
          <a:endParaRPr lang="pt-BR" sz="1400" kern="1200" dirty="0"/>
        </a:p>
      </dsp:txBody>
      <dsp:txXfrm>
        <a:off x="1075014" y="2881577"/>
        <a:ext cx="7450999" cy="823246"/>
      </dsp:txXfrm>
    </dsp:sp>
    <dsp:sp modelId="{808E35EF-F1C5-43A2-8BC5-86A345459905}">
      <dsp:nvSpPr>
        <dsp:cNvPr id="0" name=""/>
        <dsp:cNvSpPr/>
      </dsp:nvSpPr>
      <dsp:spPr>
        <a:xfrm>
          <a:off x="560485" y="2778671"/>
          <a:ext cx="1029058" cy="10290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DF2FF-116E-4F47-A99B-15B49AEC60A6}">
      <dsp:nvSpPr>
        <dsp:cNvPr id="0" name=""/>
        <dsp:cNvSpPr/>
      </dsp:nvSpPr>
      <dsp:spPr>
        <a:xfrm>
          <a:off x="603028" y="4116661"/>
          <a:ext cx="7922985" cy="8232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3452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/>
            <a:t>Resolução do Senado Federal nº 19 de 2015</a:t>
          </a:r>
          <a:endParaRPr lang="pt-BR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Iniciativa da Comissão Senado do Futuro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Regulamentou o Programa e-Cidadania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400" kern="1200" dirty="0"/>
        </a:p>
      </dsp:txBody>
      <dsp:txXfrm>
        <a:off x="603028" y="4116661"/>
        <a:ext cx="7922985" cy="823246"/>
      </dsp:txXfrm>
    </dsp:sp>
    <dsp:sp modelId="{C1DC5662-731E-4C35-BB79-5EAECAC79B57}">
      <dsp:nvSpPr>
        <dsp:cNvPr id="0" name=""/>
        <dsp:cNvSpPr/>
      </dsp:nvSpPr>
      <dsp:spPr>
        <a:xfrm>
          <a:off x="88499" y="4013756"/>
          <a:ext cx="1029058" cy="10290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5AC0F-B6F4-467F-A391-1D35CA4D8709}">
      <dsp:nvSpPr>
        <dsp:cNvPr id="0" name=""/>
        <dsp:cNvSpPr/>
      </dsp:nvSpPr>
      <dsp:spPr>
        <a:xfrm rot="5400000">
          <a:off x="4960386" y="-2577465"/>
          <a:ext cx="1068648" cy="64907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smtClean="0"/>
            <a:t>Qualidade do serviço digital comparado ao presencial</a:t>
          </a:r>
          <a:endParaRPr lang="pt-B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smtClean="0"/>
            <a:t>Probabilidade do ‘problema’ ser resolvido</a:t>
          </a:r>
          <a:endParaRPr lang="pt-BR" sz="2100" kern="1200" dirty="0"/>
        </a:p>
      </dsp:txBody>
      <dsp:txXfrm rot="-5400000">
        <a:off x="2249341" y="185747"/>
        <a:ext cx="6438573" cy="964314"/>
      </dsp:txXfrm>
    </dsp:sp>
    <dsp:sp modelId="{BC193C09-A2B6-4E9E-A1D9-64BD081B03AA}">
      <dsp:nvSpPr>
        <dsp:cNvPr id="0" name=""/>
        <dsp:cNvSpPr/>
      </dsp:nvSpPr>
      <dsp:spPr>
        <a:xfrm>
          <a:off x="74874" y="0"/>
          <a:ext cx="2174466" cy="1335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Efetividade</a:t>
          </a:r>
          <a:endParaRPr lang="pt-BR" sz="2900" kern="1200" dirty="0"/>
        </a:p>
      </dsp:txBody>
      <dsp:txXfrm>
        <a:off x="140083" y="65209"/>
        <a:ext cx="2044048" cy="120539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DB8F1-25AD-4489-A1C6-D04C46A372D4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Atendido</a:t>
          </a:r>
          <a:endParaRPr lang="pt-BR" sz="2200" kern="1200" dirty="0"/>
        </a:p>
      </dsp:txBody>
      <dsp:txXfrm>
        <a:off x="1283646" y="23806"/>
        <a:ext cx="1415428" cy="765188"/>
      </dsp:txXfrm>
    </dsp:sp>
    <dsp:sp modelId="{72D8ADC1-B02D-4BCE-9D96-AF7FEF5555DF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Pode Melhorar</a:t>
          </a:r>
          <a:endParaRPr lang="pt-BR" sz="2200" kern="1200" dirty="0"/>
        </a:p>
      </dsp:txBody>
      <dsp:txXfrm>
        <a:off x="3396926" y="23806"/>
        <a:ext cx="1415428" cy="765188"/>
      </dsp:txXfrm>
    </dsp:sp>
    <dsp:sp modelId="{853B9635-A4CF-41D7-9E6B-66C96363D6FB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ADD553-F49D-4505-99F8-A125CF6E27A0}">
      <dsp:nvSpPr>
        <dsp:cNvPr id="0" name=""/>
        <dsp:cNvSpPr/>
      </dsp:nvSpPr>
      <dsp:spPr>
        <a:xfrm rot="21360000">
          <a:off x="1218641" y="3193179"/>
          <a:ext cx="3658717" cy="2558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C56BE-375A-4B69-B286-596781D04D8F}">
      <dsp:nvSpPr>
        <dsp:cNvPr id="0" name=""/>
        <dsp:cNvSpPr/>
      </dsp:nvSpPr>
      <dsp:spPr>
        <a:xfrm rot="21360000">
          <a:off x="1220823" y="2553510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Conferência de autenticidade dos acessos</a:t>
          </a:r>
          <a:endParaRPr lang="pt-BR" sz="1000" kern="1200" dirty="0"/>
        </a:p>
      </dsp:txBody>
      <dsp:txXfrm>
        <a:off x="1254023" y="2586710"/>
        <a:ext cx="1393393" cy="613714"/>
      </dsp:txXfrm>
    </dsp:sp>
    <dsp:sp modelId="{39D0646F-B5BC-463D-9F1C-E2C2248944CE}">
      <dsp:nvSpPr>
        <dsp:cNvPr id="0" name=""/>
        <dsp:cNvSpPr/>
      </dsp:nvSpPr>
      <dsp:spPr>
        <a:xfrm rot="21360000">
          <a:off x="1167991" y="1821990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Privacidade dos cidadãos</a:t>
          </a:r>
          <a:endParaRPr lang="pt-BR" sz="1000" kern="1200" dirty="0"/>
        </a:p>
      </dsp:txBody>
      <dsp:txXfrm>
        <a:off x="1201191" y="1855190"/>
        <a:ext cx="1393393" cy="613714"/>
      </dsp:txXfrm>
    </dsp:sp>
    <dsp:sp modelId="{404068B9-238F-4B8C-9E5E-705E967C2B88}">
      <dsp:nvSpPr>
        <dsp:cNvPr id="0" name=""/>
        <dsp:cNvSpPr/>
      </dsp:nvSpPr>
      <dsp:spPr>
        <a:xfrm rot="21360000">
          <a:off x="1115159" y="110672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Prevenção de fraudes</a:t>
          </a:r>
          <a:endParaRPr lang="pt-BR" sz="1000" kern="1200" dirty="0"/>
        </a:p>
      </dsp:txBody>
      <dsp:txXfrm>
        <a:off x="1148359" y="1139926"/>
        <a:ext cx="1393393" cy="613714"/>
      </dsp:txXfrm>
    </dsp:sp>
    <dsp:sp modelId="{7E32C5E3-8CAA-473A-939A-369E2C70AA1D}">
      <dsp:nvSpPr>
        <dsp:cNvPr id="0" name=""/>
        <dsp:cNvSpPr/>
      </dsp:nvSpPr>
      <dsp:spPr>
        <a:xfrm rot="21360000">
          <a:off x="3313783" y="2407206"/>
          <a:ext cx="1459793" cy="680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Imagem do Senado junto à população como instituição aberta ao diálogo</a:t>
          </a:r>
          <a:endParaRPr lang="pt-BR" sz="1000" kern="1200" dirty="0"/>
        </a:p>
      </dsp:txBody>
      <dsp:txXfrm>
        <a:off x="3346983" y="2440406"/>
        <a:ext cx="1393393" cy="613714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5AC0F-B6F4-467F-A391-1D35CA4D8709}">
      <dsp:nvSpPr>
        <dsp:cNvPr id="0" name=""/>
        <dsp:cNvSpPr/>
      </dsp:nvSpPr>
      <dsp:spPr>
        <a:xfrm rot="5400000">
          <a:off x="4960386" y="-2577465"/>
          <a:ext cx="1068648" cy="64907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500" kern="1200" dirty="0" smtClean="0"/>
            <a:t>Dos usuários em relação à Instituição e ao uso que fará de dados pessoais sensíveis</a:t>
          </a:r>
          <a:endParaRPr lang="pt-BR" sz="2500" kern="1200" dirty="0"/>
        </a:p>
      </dsp:txBody>
      <dsp:txXfrm rot="-5400000">
        <a:off x="2249341" y="185747"/>
        <a:ext cx="6438573" cy="964314"/>
      </dsp:txXfrm>
    </dsp:sp>
    <dsp:sp modelId="{BC193C09-A2B6-4E9E-A1D9-64BD081B03AA}">
      <dsp:nvSpPr>
        <dsp:cNvPr id="0" name=""/>
        <dsp:cNvSpPr/>
      </dsp:nvSpPr>
      <dsp:spPr>
        <a:xfrm>
          <a:off x="74874" y="0"/>
          <a:ext cx="2174466" cy="1335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kern="1200" dirty="0" smtClean="0"/>
            <a:t>Confiança</a:t>
          </a:r>
          <a:endParaRPr lang="pt-BR" sz="3100" kern="1200" dirty="0"/>
        </a:p>
      </dsp:txBody>
      <dsp:txXfrm>
        <a:off x="140083" y="65209"/>
        <a:ext cx="2044048" cy="12053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02D84-1D1C-4D48-80BF-ACE1DEDBD238}">
      <dsp:nvSpPr>
        <dsp:cNvPr id="0" name=""/>
        <dsp:cNvSpPr/>
      </dsp:nvSpPr>
      <dsp:spPr>
        <a:xfrm>
          <a:off x="0" y="0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Registro da proposta</a:t>
          </a:r>
          <a:endParaRPr lang="pt-BR" sz="2800" kern="1200" dirty="0"/>
        </a:p>
      </dsp:txBody>
      <dsp:txXfrm>
        <a:off x="28263" y="28263"/>
        <a:ext cx="2845900" cy="908451"/>
      </dsp:txXfrm>
    </dsp:sp>
    <dsp:sp modelId="{6E1BF793-6EEB-4640-8813-D1061E2AB276}">
      <dsp:nvSpPr>
        <dsp:cNvPr id="0" name=""/>
        <dsp:cNvSpPr/>
      </dsp:nvSpPr>
      <dsp:spPr>
        <a:xfrm>
          <a:off x="298707" y="1099002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Avaliação de conformidade</a:t>
          </a:r>
          <a:endParaRPr lang="pt-BR" sz="2800" kern="1200" dirty="0"/>
        </a:p>
      </dsp:txBody>
      <dsp:txXfrm>
        <a:off x="326970" y="1127265"/>
        <a:ext cx="3017618" cy="908451"/>
      </dsp:txXfrm>
    </dsp:sp>
    <dsp:sp modelId="{419D5E14-9DD8-400F-9F70-875DCCF056D6}">
      <dsp:nvSpPr>
        <dsp:cNvPr id="0" name=""/>
        <dsp:cNvSpPr/>
      </dsp:nvSpPr>
      <dsp:spPr>
        <a:xfrm>
          <a:off x="597415" y="2198005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Publicação no Portal</a:t>
          </a:r>
          <a:endParaRPr lang="pt-BR" sz="2800" kern="1200" dirty="0"/>
        </a:p>
      </dsp:txBody>
      <dsp:txXfrm>
        <a:off x="625678" y="2226268"/>
        <a:ext cx="3017618" cy="908451"/>
      </dsp:txXfrm>
    </dsp:sp>
    <dsp:sp modelId="{0CF9693A-F7FE-4816-A096-2AF0ECF96E55}">
      <dsp:nvSpPr>
        <dsp:cNvPr id="0" name=""/>
        <dsp:cNvSpPr/>
      </dsp:nvSpPr>
      <dsp:spPr>
        <a:xfrm>
          <a:off x="896123" y="3297007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Decurso de prazo para apoio</a:t>
          </a:r>
          <a:endParaRPr lang="pt-BR" sz="2800" kern="1200" dirty="0"/>
        </a:p>
      </dsp:txBody>
      <dsp:txXfrm>
        <a:off x="924386" y="3325270"/>
        <a:ext cx="3017618" cy="908451"/>
      </dsp:txXfrm>
    </dsp:sp>
    <dsp:sp modelId="{8958E6B8-F436-4B69-9668-FB298B1D3CB3}">
      <dsp:nvSpPr>
        <dsp:cNvPr id="0" name=""/>
        <dsp:cNvSpPr/>
      </dsp:nvSpPr>
      <dsp:spPr>
        <a:xfrm>
          <a:off x="1194831" y="4396010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Encaminhamento</a:t>
          </a:r>
          <a:endParaRPr lang="pt-BR" sz="2800" kern="1200" dirty="0"/>
        </a:p>
      </dsp:txBody>
      <dsp:txXfrm>
        <a:off x="1223094" y="4424273"/>
        <a:ext cx="3017618" cy="908451"/>
      </dsp:txXfrm>
    </dsp:sp>
    <dsp:sp modelId="{2CD0A3F6-280C-480F-8C13-D60B55802233}">
      <dsp:nvSpPr>
        <dsp:cNvPr id="0" name=""/>
        <dsp:cNvSpPr/>
      </dsp:nvSpPr>
      <dsp:spPr>
        <a:xfrm>
          <a:off x="3372852" y="704969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3513980" y="704969"/>
        <a:ext cx="344979" cy="471994"/>
      </dsp:txXfrm>
    </dsp:sp>
    <dsp:sp modelId="{42225799-A9FC-4650-8C3A-B20CD69AF9B7}">
      <dsp:nvSpPr>
        <dsp:cNvPr id="0" name=""/>
        <dsp:cNvSpPr/>
      </dsp:nvSpPr>
      <dsp:spPr>
        <a:xfrm>
          <a:off x="3671560" y="1803972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3812688" y="1803972"/>
        <a:ext cx="344979" cy="471994"/>
      </dsp:txXfrm>
    </dsp:sp>
    <dsp:sp modelId="{BE057D75-B8E2-4FC3-AA1B-415C445AA7B6}">
      <dsp:nvSpPr>
        <dsp:cNvPr id="0" name=""/>
        <dsp:cNvSpPr/>
      </dsp:nvSpPr>
      <dsp:spPr>
        <a:xfrm>
          <a:off x="3970268" y="2886892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4111396" y="2886892"/>
        <a:ext cx="344979" cy="471994"/>
      </dsp:txXfrm>
    </dsp:sp>
    <dsp:sp modelId="{90C1DFB1-A032-4EA1-9D2A-60EF60359041}">
      <dsp:nvSpPr>
        <dsp:cNvPr id="0" name=""/>
        <dsp:cNvSpPr/>
      </dsp:nvSpPr>
      <dsp:spPr>
        <a:xfrm>
          <a:off x="4268976" y="3996616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4410104" y="3996616"/>
        <a:ext cx="344979" cy="4719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5D956-7595-4355-A5A2-D803CE048232}">
      <dsp:nvSpPr>
        <dsp:cNvPr id="0" name=""/>
        <dsp:cNvSpPr/>
      </dsp:nvSpPr>
      <dsp:spPr>
        <a:xfrm>
          <a:off x="0" y="0"/>
          <a:ext cx="87054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5701A-44A1-4EF2-B8CE-5D3DD4B4B704}">
      <dsp:nvSpPr>
        <dsp:cNvPr id="0" name=""/>
        <dsp:cNvSpPr/>
      </dsp:nvSpPr>
      <dsp:spPr>
        <a:xfrm>
          <a:off x="0" y="0"/>
          <a:ext cx="1741088" cy="1776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Na CDH</a:t>
          </a:r>
          <a:endParaRPr lang="pt-BR" sz="2800" kern="1200" dirty="0"/>
        </a:p>
      </dsp:txBody>
      <dsp:txXfrm>
        <a:off x="0" y="0"/>
        <a:ext cx="1741088" cy="1776846"/>
      </dsp:txXfrm>
    </dsp:sp>
    <dsp:sp modelId="{12424088-6EE2-4DF8-9BDD-EF5F136874B5}">
      <dsp:nvSpPr>
        <dsp:cNvPr id="0" name=""/>
        <dsp:cNvSpPr/>
      </dsp:nvSpPr>
      <dsp:spPr>
        <a:xfrm>
          <a:off x="1871670" y="27763"/>
          <a:ext cx="6833771" cy="555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2 ideias foram rejeitadas</a:t>
          </a:r>
        </a:p>
      </dsp:txBody>
      <dsp:txXfrm>
        <a:off x="1871670" y="27763"/>
        <a:ext cx="6833771" cy="555264"/>
      </dsp:txXfrm>
    </dsp:sp>
    <dsp:sp modelId="{F9EB867B-62F1-4193-A421-B9F88BA7F2AB}">
      <dsp:nvSpPr>
        <dsp:cNvPr id="0" name=""/>
        <dsp:cNvSpPr/>
      </dsp:nvSpPr>
      <dsp:spPr>
        <a:xfrm>
          <a:off x="1741088" y="583027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EEEB3-957C-47F5-A8C7-615388FF7792}">
      <dsp:nvSpPr>
        <dsp:cNvPr id="0" name=""/>
        <dsp:cNvSpPr/>
      </dsp:nvSpPr>
      <dsp:spPr>
        <a:xfrm>
          <a:off x="1871670" y="610790"/>
          <a:ext cx="6833771" cy="555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5 estão em análise</a:t>
          </a:r>
          <a:endParaRPr lang="pt-BR" sz="2600" kern="1200" dirty="0"/>
        </a:p>
      </dsp:txBody>
      <dsp:txXfrm>
        <a:off x="1871670" y="610790"/>
        <a:ext cx="6833771" cy="555264"/>
      </dsp:txXfrm>
    </dsp:sp>
    <dsp:sp modelId="{1DE324DC-83F1-425C-80F7-9CFE99697905}">
      <dsp:nvSpPr>
        <dsp:cNvPr id="0" name=""/>
        <dsp:cNvSpPr/>
      </dsp:nvSpPr>
      <dsp:spPr>
        <a:xfrm>
          <a:off x="1741088" y="1166055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7DEA5-66C4-4A5E-98D6-776BAAF790F0}">
      <dsp:nvSpPr>
        <dsp:cNvPr id="0" name=""/>
        <dsp:cNvSpPr/>
      </dsp:nvSpPr>
      <dsp:spPr>
        <a:xfrm>
          <a:off x="1871670" y="1193818"/>
          <a:ext cx="6833771" cy="555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+2 encaminhadas hoje</a:t>
          </a:r>
          <a:endParaRPr lang="pt-BR" sz="2600" kern="1200" dirty="0"/>
        </a:p>
      </dsp:txBody>
      <dsp:txXfrm>
        <a:off x="1871670" y="1193818"/>
        <a:ext cx="6833771" cy="555264"/>
      </dsp:txXfrm>
    </dsp:sp>
    <dsp:sp modelId="{84F156EB-F883-4416-A8A8-B0803D018ABD}">
      <dsp:nvSpPr>
        <dsp:cNvPr id="0" name=""/>
        <dsp:cNvSpPr/>
      </dsp:nvSpPr>
      <dsp:spPr>
        <a:xfrm>
          <a:off x="1741088" y="1749082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02D84-1D1C-4D48-80BF-ACE1DEDBD238}">
      <dsp:nvSpPr>
        <dsp:cNvPr id="0" name=""/>
        <dsp:cNvSpPr/>
      </dsp:nvSpPr>
      <dsp:spPr>
        <a:xfrm>
          <a:off x="0" y="0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Cadastro do evento no Portal</a:t>
          </a:r>
          <a:endParaRPr lang="pt-BR" sz="2800" kern="1200" dirty="0"/>
        </a:p>
      </dsp:txBody>
      <dsp:txXfrm>
        <a:off x="28263" y="28263"/>
        <a:ext cx="2845900" cy="908451"/>
      </dsp:txXfrm>
    </dsp:sp>
    <dsp:sp modelId="{6E1BF793-6EEB-4640-8813-D1061E2AB276}">
      <dsp:nvSpPr>
        <dsp:cNvPr id="0" name=""/>
        <dsp:cNvSpPr/>
      </dsp:nvSpPr>
      <dsp:spPr>
        <a:xfrm>
          <a:off x="298707" y="1099002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Divulgação nos canais do SF</a:t>
          </a:r>
          <a:endParaRPr lang="pt-BR" sz="2800" kern="1200" dirty="0"/>
        </a:p>
      </dsp:txBody>
      <dsp:txXfrm>
        <a:off x="326970" y="1127265"/>
        <a:ext cx="3017618" cy="908451"/>
      </dsp:txXfrm>
    </dsp:sp>
    <dsp:sp modelId="{419D5E14-9DD8-400F-9F70-875DCCF056D6}">
      <dsp:nvSpPr>
        <dsp:cNvPr id="0" name=""/>
        <dsp:cNvSpPr/>
      </dsp:nvSpPr>
      <dsp:spPr>
        <a:xfrm>
          <a:off x="597415" y="2198005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Recebimento dos comentários</a:t>
          </a:r>
          <a:endParaRPr lang="pt-BR" sz="2800" kern="1200" dirty="0"/>
        </a:p>
      </dsp:txBody>
      <dsp:txXfrm>
        <a:off x="625678" y="2226268"/>
        <a:ext cx="3017618" cy="908451"/>
      </dsp:txXfrm>
    </dsp:sp>
    <dsp:sp modelId="{0CF9693A-F7FE-4816-A096-2AF0ECF96E55}">
      <dsp:nvSpPr>
        <dsp:cNvPr id="0" name=""/>
        <dsp:cNvSpPr/>
      </dsp:nvSpPr>
      <dsp:spPr>
        <a:xfrm>
          <a:off x="896123" y="3297007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Encaminhamento aos debatedores</a:t>
          </a:r>
          <a:endParaRPr lang="pt-BR" sz="2800" kern="1200" dirty="0"/>
        </a:p>
      </dsp:txBody>
      <dsp:txXfrm>
        <a:off x="924386" y="3325270"/>
        <a:ext cx="3017618" cy="908451"/>
      </dsp:txXfrm>
    </dsp:sp>
    <dsp:sp modelId="{8958E6B8-F436-4B69-9668-FB298B1D3CB3}">
      <dsp:nvSpPr>
        <dsp:cNvPr id="0" name=""/>
        <dsp:cNvSpPr/>
      </dsp:nvSpPr>
      <dsp:spPr>
        <a:xfrm>
          <a:off x="1194831" y="4396010"/>
          <a:ext cx="4000088" cy="96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Aproveitamento para os debates</a:t>
          </a:r>
          <a:endParaRPr lang="pt-BR" sz="2800" kern="1200" dirty="0"/>
        </a:p>
      </dsp:txBody>
      <dsp:txXfrm>
        <a:off x="1223094" y="4424273"/>
        <a:ext cx="3017618" cy="908451"/>
      </dsp:txXfrm>
    </dsp:sp>
    <dsp:sp modelId="{2CD0A3F6-280C-480F-8C13-D60B55802233}">
      <dsp:nvSpPr>
        <dsp:cNvPr id="0" name=""/>
        <dsp:cNvSpPr/>
      </dsp:nvSpPr>
      <dsp:spPr>
        <a:xfrm>
          <a:off x="3372852" y="704969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3513980" y="704969"/>
        <a:ext cx="344979" cy="471994"/>
      </dsp:txXfrm>
    </dsp:sp>
    <dsp:sp modelId="{42225799-A9FC-4650-8C3A-B20CD69AF9B7}">
      <dsp:nvSpPr>
        <dsp:cNvPr id="0" name=""/>
        <dsp:cNvSpPr/>
      </dsp:nvSpPr>
      <dsp:spPr>
        <a:xfrm>
          <a:off x="3671560" y="1803972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3812688" y="1803972"/>
        <a:ext cx="344979" cy="471994"/>
      </dsp:txXfrm>
    </dsp:sp>
    <dsp:sp modelId="{BE057D75-B8E2-4FC3-AA1B-415C445AA7B6}">
      <dsp:nvSpPr>
        <dsp:cNvPr id="0" name=""/>
        <dsp:cNvSpPr/>
      </dsp:nvSpPr>
      <dsp:spPr>
        <a:xfrm>
          <a:off x="3970268" y="2886892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4111396" y="2886892"/>
        <a:ext cx="344979" cy="471994"/>
      </dsp:txXfrm>
    </dsp:sp>
    <dsp:sp modelId="{90C1DFB1-A032-4EA1-9D2A-60EF60359041}">
      <dsp:nvSpPr>
        <dsp:cNvPr id="0" name=""/>
        <dsp:cNvSpPr/>
      </dsp:nvSpPr>
      <dsp:spPr>
        <a:xfrm>
          <a:off x="4268976" y="3996616"/>
          <a:ext cx="627235" cy="62723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4410104" y="3996616"/>
        <a:ext cx="344979" cy="4719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5D956-7595-4355-A5A2-D803CE048232}">
      <dsp:nvSpPr>
        <dsp:cNvPr id="0" name=""/>
        <dsp:cNvSpPr/>
      </dsp:nvSpPr>
      <dsp:spPr>
        <a:xfrm>
          <a:off x="0" y="0"/>
          <a:ext cx="87054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5701A-44A1-4EF2-B8CE-5D3DD4B4B704}">
      <dsp:nvSpPr>
        <dsp:cNvPr id="0" name=""/>
        <dsp:cNvSpPr/>
      </dsp:nvSpPr>
      <dsp:spPr>
        <a:xfrm>
          <a:off x="0" y="0"/>
          <a:ext cx="1741088" cy="1776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Em 2015</a:t>
          </a:r>
          <a:endParaRPr lang="pt-BR" sz="2800" kern="1200" dirty="0"/>
        </a:p>
      </dsp:txBody>
      <dsp:txXfrm>
        <a:off x="0" y="0"/>
        <a:ext cx="1741088" cy="1776846"/>
      </dsp:txXfrm>
    </dsp:sp>
    <dsp:sp modelId="{12424088-6EE2-4DF8-9BDD-EF5F136874B5}">
      <dsp:nvSpPr>
        <dsp:cNvPr id="0" name=""/>
        <dsp:cNvSpPr/>
      </dsp:nvSpPr>
      <dsp:spPr>
        <a:xfrm>
          <a:off x="1871670" y="27763"/>
          <a:ext cx="6833771" cy="555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Todas as sabatinas</a:t>
          </a:r>
        </a:p>
      </dsp:txBody>
      <dsp:txXfrm>
        <a:off x="1871670" y="27763"/>
        <a:ext cx="6833771" cy="555264"/>
      </dsp:txXfrm>
    </dsp:sp>
    <dsp:sp modelId="{F9EB867B-62F1-4193-A421-B9F88BA7F2AB}">
      <dsp:nvSpPr>
        <dsp:cNvPr id="0" name=""/>
        <dsp:cNvSpPr/>
      </dsp:nvSpPr>
      <dsp:spPr>
        <a:xfrm>
          <a:off x="1741088" y="583027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EEEB3-957C-47F5-A8C7-615388FF7792}">
      <dsp:nvSpPr>
        <dsp:cNvPr id="0" name=""/>
        <dsp:cNvSpPr/>
      </dsp:nvSpPr>
      <dsp:spPr>
        <a:xfrm>
          <a:off x="1871670" y="610790"/>
          <a:ext cx="6833771" cy="555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Quase todas as audiências das Permanentes</a:t>
          </a:r>
          <a:endParaRPr lang="pt-BR" sz="2500" kern="1200" dirty="0"/>
        </a:p>
      </dsp:txBody>
      <dsp:txXfrm>
        <a:off x="1871670" y="610790"/>
        <a:ext cx="6833771" cy="555264"/>
      </dsp:txXfrm>
    </dsp:sp>
    <dsp:sp modelId="{1DE324DC-83F1-425C-80F7-9CFE99697905}">
      <dsp:nvSpPr>
        <dsp:cNvPr id="0" name=""/>
        <dsp:cNvSpPr/>
      </dsp:nvSpPr>
      <dsp:spPr>
        <a:xfrm>
          <a:off x="1741088" y="1166055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7DEA5-66C4-4A5E-98D6-776BAAF790F0}">
      <dsp:nvSpPr>
        <dsp:cNvPr id="0" name=""/>
        <dsp:cNvSpPr/>
      </dsp:nvSpPr>
      <dsp:spPr>
        <a:xfrm>
          <a:off x="1871670" y="1193818"/>
          <a:ext cx="6833771" cy="555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Várias das CPIs, Especiais e Temporárias</a:t>
          </a:r>
          <a:endParaRPr lang="pt-BR" sz="2500" kern="1200" dirty="0"/>
        </a:p>
      </dsp:txBody>
      <dsp:txXfrm>
        <a:off x="1871670" y="1193818"/>
        <a:ext cx="6833771" cy="555264"/>
      </dsp:txXfrm>
    </dsp:sp>
    <dsp:sp modelId="{84F156EB-F883-4416-A8A8-B0803D018ABD}">
      <dsp:nvSpPr>
        <dsp:cNvPr id="0" name=""/>
        <dsp:cNvSpPr/>
      </dsp:nvSpPr>
      <dsp:spPr>
        <a:xfrm>
          <a:off x="1741088" y="1749082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D8E32-FF78-4910-9F27-34B52939F337}">
      <dsp:nvSpPr>
        <dsp:cNvPr id="0" name=""/>
        <dsp:cNvSpPr/>
      </dsp:nvSpPr>
      <dsp:spPr>
        <a:xfrm>
          <a:off x="0" y="0"/>
          <a:ext cx="4415682" cy="714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Proposição protocolada</a:t>
          </a:r>
          <a:endParaRPr lang="pt-BR" sz="2800" kern="1200" dirty="0"/>
        </a:p>
      </dsp:txBody>
      <dsp:txXfrm>
        <a:off x="20941" y="20941"/>
        <a:ext cx="3644161" cy="673099"/>
      </dsp:txXfrm>
    </dsp:sp>
    <dsp:sp modelId="{54CF2F6E-14BD-4A84-9AB0-8D29693469F4}">
      <dsp:nvSpPr>
        <dsp:cNvPr id="0" name=""/>
        <dsp:cNvSpPr/>
      </dsp:nvSpPr>
      <dsp:spPr>
        <a:xfrm>
          <a:off x="389618" y="834144"/>
          <a:ext cx="4415682" cy="714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Manifestação: </a:t>
          </a:r>
          <a:br>
            <a:rPr lang="pt-BR" sz="2800" kern="1200" dirty="0" smtClean="0"/>
          </a:br>
          <a:r>
            <a:rPr lang="pt-BR" sz="2400" kern="1200" dirty="0" smtClean="0"/>
            <a:t>A Favor ou Contra</a:t>
          </a:r>
          <a:endParaRPr lang="pt-BR" sz="2400" kern="1200" dirty="0"/>
        </a:p>
      </dsp:txBody>
      <dsp:txXfrm>
        <a:off x="410559" y="855085"/>
        <a:ext cx="3519443" cy="673099"/>
      </dsp:txXfrm>
    </dsp:sp>
    <dsp:sp modelId="{F588C2DB-E527-447E-A88B-9686B943B20A}">
      <dsp:nvSpPr>
        <dsp:cNvPr id="0" name=""/>
        <dsp:cNvSpPr/>
      </dsp:nvSpPr>
      <dsp:spPr>
        <a:xfrm>
          <a:off x="779237" y="1668289"/>
          <a:ext cx="4415682" cy="714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Disponível </a:t>
          </a:r>
          <a:r>
            <a:rPr lang="pt-BR" sz="2400" kern="1200" dirty="0" smtClean="0"/>
            <a:t>durante a tramitação</a:t>
          </a:r>
          <a:endParaRPr lang="pt-BR" sz="2800" kern="1200" dirty="0"/>
        </a:p>
      </dsp:txBody>
      <dsp:txXfrm>
        <a:off x="800178" y="1689230"/>
        <a:ext cx="3519443" cy="673099"/>
      </dsp:txXfrm>
    </dsp:sp>
    <dsp:sp modelId="{F40CE19A-7620-4549-AB09-043CCA00A7B3}">
      <dsp:nvSpPr>
        <dsp:cNvPr id="0" name=""/>
        <dsp:cNvSpPr/>
      </dsp:nvSpPr>
      <dsp:spPr>
        <a:xfrm>
          <a:off x="3950944" y="542193"/>
          <a:ext cx="464737" cy="4647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4055510" y="542193"/>
        <a:ext cx="255605" cy="349715"/>
      </dsp:txXfrm>
    </dsp:sp>
    <dsp:sp modelId="{433286FE-057A-40DE-BFD8-9F6D659772ED}">
      <dsp:nvSpPr>
        <dsp:cNvPr id="0" name=""/>
        <dsp:cNvSpPr/>
      </dsp:nvSpPr>
      <dsp:spPr>
        <a:xfrm>
          <a:off x="4340563" y="1371571"/>
          <a:ext cx="464737" cy="4647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800" kern="1200"/>
        </a:p>
      </dsp:txBody>
      <dsp:txXfrm>
        <a:off x="4445129" y="1371571"/>
        <a:ext cx="255605" cy="3497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58D5A-7203-4560-911E-352121445092}">
      <dsp:nvSpPr>
        <dsp:cNvPr id="0" name=""/>
        <dsp:cNvSpPr/>
      </dsp:nvSpPr>
      <dsp:spPr>
        <a:xfrm>
          <a:off x="0" y="0"/>
          <a:ext cx="4155936" cy="606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Consulta cadastrada no Portal</a:t>
          </a:r>
          <a:endParaRPr lang="pt-BR" sz="2000" kern="1200" dirty="0"/>
        </a:p>
      </dsp:txBody>
      <dsp:txXfrm>
        <a:off x="17778" y="17778"/>
        <a:ext cx="3449652" cy="571437"/>
      </dsp:txXfrm>
    </dsp:sp>
    <dsp:sp modelId="{7F6B6229-F378-4D87-BCB9-784A44A24AFB}">
      <dsp:nvSpPr>
        <dsp:cNvPr id="0" name=""/>
        <dsp:cNvSpPr/>
      </dsp:nvSpPr>
      <dsp:spPr>
        <a:xfrm>
          <a:off x="348059" y="717355"/>
          <a:ext cx="4155936" cy="606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Divulgação nos canais do SF</a:t>
          </a:r>
          <a:endParaRPr lang="pt-BR" sz="1800" kern="1200" dirty="0"/>
        </a:p>
      </dsp:txBody>
      <dsp:txXfrm>
        <a:off x="365837" y="735133"/>
        <a:ext cx="3377774" cy="571437"/>
      </dsp:txXfrm>
    </dsp:sp>
    <dsp:sp modelId="{C6540E4C-6D52-483B-923F-A27A2C8F8097}">
      <dsp:nvSpPr>
        <dsp:cNvPr id="0" name=""/>
        <dsp:cNvSpPr/>
      </dsp:nvSpPr>
      <dsp:spPr>
        <a:xfrm>
          <a:off x="690924" y="1434711"/>
          <a:ext cx="4155936" cy="606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Construção colaborativa do texto</a:t>
          </a:r>
          <a:endParaRPr lang="pt-BR" sz="2000" kern="1200" dirty="0"/>
        </a:p>
      </dsp:txBody>
      <dsp:txXfrm>
        <a:off x="708702" y="1452489"/>
        <a:ext cx="3382969" cy="571437"/>
      </dsp:txXfrm>
    </dsp:sp>
    <dsp:sp modelId="{CD9123DB-B071-4D0D-B825-30E119C5B127}">
      <dsp:nvSpPr>
        <dsp:cNvPr id="0" name=""/>
        <dsp:cNvSpPr/>
      </dsp:nvSpPr>
      <dsp:spPr>
        <a:xfrm>
          <a:off x="1038983" y="2152067"/>
          <a:ext cx="4155936" cy="606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Encaminhamento das sugestões ao solicitante </a:t>
          </a:r>
          <a:endParaRPr lang="pt-BR" sz="2000" kern="1200" dirty="0"/>
        </a:p>
      </dsp:txBody>
      <dsp:txXfrm>
        <a:off x="1056761" y="2169845"/>
        <a:ext cx="3377774" cy="571437"/>
      </dsp:txXfrm>
    </dsp:sp>
    <dsp:sp modelId="{31799482-2825-4298-8C18-8DF4713E64FA}">
      <dsp:nvSpPr>
        <dsp:cNvPr id="0" name=""/>
        <dsp:cNvSpPr/>
      </dsp:nvSpPr>
      <dsp:spPr>
        <a:xfrm>
          <a:off x="3761390" y="464901"/>
          <a:ext cx="394545" cy="394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000" kern="1200"/>
        </a:p>
      </dsp:txBody>
      <dsp:txXfrm>
        <a:off x="3850163" y="464901"/>
        <a:ext cx="216999" cy="296895"/>
      </dsp:txXfrm>
    </dsp:sp>
    <dsp:sp modelId="{9DE8857B-7CAA-449D-ACC8-AB51B7C93A46}">
      <dsp:nvSpPr>
        <dsp:cNvPr id="0" name=""/>
        <dsp:cNvSpPr/>
      </dsp:nvSpPr>
      <dsp:spPr>
        <a:xfrm>
          <a:off x="4109449" y="1182257"/>
          <a:ext cx="394545" cy="394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000" kern="1200"/>
        </a:p>
      </dsp:txBody>
      <dsp:txXfrm>
        <a:off x="4198222" y="1182257"/>
        <a:ext cx="216999" cy="296895"/>
      </dsp:txXfrm>
    </dsp:sp>
    <dsp:sp modelId="{061A4467-A20A-45F1-8959-91A98710142C}">
      <dsp:nvSpPr>
        <dsp:cNvPr id="0" name=""/>
        <dsp:cNvSpPr/>
      </dsp:nvSpPr>
      <dsp:spPr>
        <a:xfrm>
          <a:off x="4452314" y="1899613"/>
          <a:ext cx="394545" cy="394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000" kern="1200"/>
        </a:p>
      </dsp:txBody>
      <dsp:txXfrm>
        <a:off x="4541087" y="1899613"/>
        <a:ext cx="216999" cy="29689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5D956-7595-4355-A5A2-D803CE048232}">
      <dsp:nvSpPr>
        <dsp:cNvPr id="0" name=""/>
        <dsp:cNvSpPr/>
      </dsp:nvSpPr>
      <dsp:spPr>
        <a:xfrm>
          <a:off x="0" y="0"/>
          <a:ext cx="87054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5701A-44A1-4EF2-B8CE-5D3DD4B4B704}">
      <dsp:nvSpPr>
        <dsp:cNvPr id="0" name=""/>
        <dsp:cNvSpPr/>
      </dsp:nvSpPr>
      <dsp:spPr>
        <a:xfrm>
          <a:off x="0" y="0"/>
          <a:ext cx="1741088" cy="1776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Consultas Públicas</a:t>
          </a:r>
        </a:p>
      </dsp:txBody>
      <dsp:txXfrm>
        <a:off x="0" y="0"/>
        <a:ext cx="1741088" cy="1776846"/>
      </dsp:txXfrm>
    </dsp:sp>
    <dsp:sp modelId="{12424088-6EE2-4DF8-9BDD-EF5F136874B5}">
      <dsp:nvSpPr>
        <dsp:cNvPr id="0" name=""/>
        <dsp:cNvSpPr/>
      </dsp:nvSpPr>
      <dsp:spPr>
        <a:xfrm>
          <a:off x="1871670" y="20887"/>
          <a:ext cx="6833771" cy="4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2012: Estatuto da Juventude</a:t>
          </a:r>
        </a:p>
      </dsp:txBody>
      <dsp:txXfrm>
        <a:off x="1871670" y="20887"/>
        <a:ext cx="6833771" cy="417749"/>
      </dsp:txXfrm>
    </dsp:sp>
    <dsp:sp modelId="{F9EB867B-62F1-4193-A421-B9F88BA7F2AB}">
      <dsp:nvSpPr>
        <dsp:cNvPr id="0" name=""/>
        <dsp:cNvSpPr/>
      </dsp:nvSpPr>
      <dsp:spPr>
        <a:xfrm>
          <a:off x="1741088" y="438637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EEEB3-957C-47F5-A8C7-615388FF7792}">
      <dsp:nvSpPr>
        <dsp:cNvPr id="0" name=""/>
        <dsp:cNvSpPr/>
      </dsp:nvSpPr>
      <dsp:spPr>
        <a:xfrm>
          <a:off x="1871670" y="459524"/>
          <a:ext cx="6833771" cy="4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2013: Anteprojeto do Novo Código Comercial</a:t>
          </a:r>
          <a:endParaRPr lang="pt-BR" sz="2000" kern="1200" dirty="0"/>
        </a:p>
      </dsp:txBody>
      <dsp:txXfrm>
        <a:off x="1871670" y="459524"/>
        <a:ext cx="6833771" cy="417749"/>
      </dsp:txXfrm>
    </dsp:sp>
    <dsp:sp modelId="{1DE324DC-83F1-425C-80F7-9CFE99697905}">
      <dsp:nvSpPr>
        <dsp:cNvPr id="0" name=""/>
        <dsp:cNvSpPr/>
      </dsp:nvSpPr>
      <dsp:spPr>
        <a:xfrm>
          <a:off x="1741088" y="877274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7DEA5-66C4-4A5E-98D6-776BAAF790F0}">
      <dsp:nvSpPr>
        <dsp:cNvPr id="0" name=""/>
        <dsp:cNvSpPr/>
      </dsp:nvSpPr>
      <dsp:spPr>
        <a:xfrm>
          <a:off x="1871670" y="898161"/>
          <a:ext cx="6833771" cy="4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2014: PLS 397/2011 – sobre o Exame da OAB</a:t>
          </a:r>
        </a:p>
      </dsp:txBody>
      <dsp:txXfrm>
        <a:off x="1871670" y="898161"/>
        <a:ext cx="6833771" cy="417749"/>
      </dsp:txXfrm>
    </dsp:sp>
    <dsp:sp modelId="{84F156EB-F883-4416-A8A8-B0803D018ABD}">
      <dsp:nvSpPr>
        <dsp:cNvPr id="0" name=""/>
        <dsp:cNvSpPr/>
      </dsp:nvSpPr>
      <dsp:spPr>
        <a:xfrm>
          <a:off x="1741088" y="1315911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BBDD89-233E-4E06-B5C8-61B3A1133F15}">
      <dsp:nvSpPr>
        <dsp:cNvPr id="0" name=""/>
        <dsp:cNvSpPr/>
      </dsp:nvSpPr>
      <dsp:spPr>
        <a:xfrm>
          <a:off x="1871670" y="1336798"/>
          <a:ext cx="6833771" cy="417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2015: Índice de Transparência do Legislativo</a:t>
          </a:r>
        </a:p>
      </dsp:txBody>
      <dsp:txXfrm>
        <a:off x="1871670" y="1336798"/>
        <a:ext cx="6833771" cy="417749"/>
      </dsp:txXfrm>
    </dsp:sp>
    <dsp:sp modelId="{0861306E-97F9-4B94-8BA8-1E058E0258A6}">
      <dsp:nvSpPr>
        <dsp:cNvPr id="0" name=""/>
        <dsp:cNvSpPr/>
      </dsp:nvSpPr>
      <dsp:spPr>
        <a:xfrm>
          <a:off x="1741088" y="1754548"/>
          <a:ext cx="69643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0.80883</cdr:x>
      <cdr:y>0.18569</cdr:y>
    </cdr:from>
    <cdr:to>
      <cdr:x>0.92039</cdr:x>
      <cdr:y>0.3559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6629400" y="9975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0.82785</cdr:x>
      <cdr:y>0.147</cdr:y>
    </cdr:from>
    <cdr:to>
      <cdr:x>0.90011</cdr:x>
      <cdr:y>0.22631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6785264" y="789709"/>
          <a:ext cx="592282" cy="426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pt-BR" sz="2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8,8</a:t>
          </a:r>
          <a:endParaRPr lang="pt-BR" sz="2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0.58176</cdr:x>
      <cdr:y>0.4207</cdr:y>
    </cdr:from>
    <cdr:to>
      <cdr:x>0.65402</cdr:x>
      <cdr:y>0.5</cdr:y>
    </cdr:to>
    <cdr:sp macro="" textlink="">
      <cdr:nvSpPr>
        <cdr:cNvPr id="4" name="CaixaDeTexto 1"/>
        <cdr:cNvSpPr txBox="1"/>
      </cdr:nvSpPr>
      <cdr:spPr>
        <a:xfrm xmlns:a="http://schemas.openxmlformats.org/drawingml/2006/main">
          <a:off x="4768273" y="2260023"/>
          <a:ext cx="592282" cy="426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2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5</a:t>
          </a:r>
          <a:endParaRPr lang="pt-BR" sz="2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0.34229</cdr:x>
      <cdr:y>0.69052</cdr:y>
    </cdr:from>
    <cdr:to>
      <cdr:x>0.41456</cdr:x>
      <cdr:y>0.76983</cdr:y>
    </cdr:to>
    <cdr:sp macro="" textlink="">
      <cdr:nvSpPr>
        <cdr:cNvPr id="5" name="CaixaDeTexto 4"/>
        <cdr:cNvSpPr txBox="1"/>
      </cdr:nvSpPr>
      <cdr:spPr>
        <a:xfrm xmlns:a="http://schemas.openxmlformats.org/drawingml/2006/main">
          <a:off x="2805546" y="3709554"/>
          <a:ext cx="592282" cy="426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pt-BR" sz="2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1,3</a:t>
          </a:r>
          <a:endParaRPr lang="pt-BR" sz="2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0.10269</cdr:x>
      <cdr:y>0.706</cdr:y>
    </cdr:from>
    <cdr:to>
      <cdr:x>0.17495</cdr:x>
      <cdr:y>0.7853</cdr:y>
    </cdr:to>
    <cdr:sp macro="" textlink="">
      <cdr:nvSpPr>
        <cdr:cNvPr id="6" name="CaixaDeTexto 5"/>
        <cdr:cNvSpPr txBox="1"/>
      </cdr:nvSpPr>
      <cdr:spPr>
        <a:xfrm xmlns:a="http://schemas.openxmlformats.org/drawingml/2006/main">
          <a:off x="841664" y="3792681"/>
          <a:ext cx="592282" cy="426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pt-BR" sz="2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1,1</a:t>
          </a:r>
          <a:endParaRPr lang="pt-BR" sz="2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99" cy="496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399" cy="496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2525" cy="372268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4" cy="4467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8163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9687" y="9428163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BR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pt-BR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74194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4" cy="4467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3849687" y="9428163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BR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t-BR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390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4" cy="4467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Shape 308"/>
          <p:cNvSpPr txBox="1">
            <a:spLocks noGrp="1"/>
          </p:cNvSpPr>
          <p:nvPr>
            <p:ph type="sldNum" idx="12"/>
          </p:nvPr>
        </p:nvSpPr>
        <p:spPr>
          <a:xfrm>
            <a:off x="3849687" y="9428163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BR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t-BR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2108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de títul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0" y="5805264"/>
            <a:ext cx="9144000" cy="105273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Shape 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995935" y="5805264"/>
            <a:ext cx="1355144" cy="3566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3">
            <a:alphaModFix/>
          </a:blip>
          <a:srcRect t="87279"/>
          <a:stretch/>
        </p:blipFill>
        <p:spPr>
          <a:xfrm>
            <a:off x="0" y="5085183"/>
            <a:ext cx="9144000" cy="7997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/>
          <p:nvPr/>
        </p:nvSpPr>
        <p:spPr>
          <a:xfrm>
            <a:off x="0" y="-27383"/>
            <a:ext cx="9144000" cy="5085183"/>
          </a:xfrm>
          <a:prstGeom prst="rect">
            <a:avLst/>
          </a:prstGeom>
          <a:solidFill>
            <a:srgbClr val="00305C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2267743" y="116631"/>
            <a:ext cx="6624735" cy="3600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r" rtl="0"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24" name="Shape 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0"/>
            <a:ext cx="1979710" cy="56563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25"/>
          <p:cNvSpPr txBox="1"/>
          <p:nvPr/>
        </p:nvSpPr>
        <p:spPr>
          <a:xfrm>
            <a:off x="0" y="6525344"/>
            <a:ext cx="3707903" cy="3600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ambla"/>
              <a:buNone/>
            </a:pPr>
            <a:r>
              <a:rPr lang="pt-BR" sz="1800" b="0" i="0" u="none" strike="noStrike" cap="none" baseline="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www.senado.leg.br/ecidadania</a:t>
            </a:r>
          </a:p>
        </p:txBody>
      </p:sp>
      <p:sp>
        <p:nvSpPr>
          <p:cNvPr id="26" name="Shape 26"/>
          <p:cNvSpPr txBox="1"/>
          <p:nvPr/>
        </p:nvSpPr>
        <p:spPr>
          <a:xfrm>
            <a:off x="2976550" y="6239050"/>
            <a:ext cx="4025099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 cap="none" baseline="0" dirty="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pt-BR" sz="1600" b="0" i="0" u="none" strike="noStrike" cap="none" baseline="0" dirty="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(61) </a:t>
            </a:r>
            <a:r>
              <a:rPr lang="pt-BR" sz="1600" b="0" i="0" u="none" strike="noStrike" cap="none" baseline="0" dirty="0" smtClean="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3303-3489</a:t>
            </a:r>
            <a:endParaRPr lang="pt-BR" sz="1600" b="0" i="0" u="none" strike="noStrike" cap="none" baseline="0" dirty="0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ymbol"/>
              <a:buNone/>
            </a:pPr>
            <a:r>
              <a:rPr lang="pt-BR" sz="1800" b="1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✉ </a:t>
            </a:r>
            <a:r>
              <a:rPr lang="pt-BR" sz="18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equipe.ecidadania@senado.leg.br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t-BR" sz="1200" b="0" i="0" u="none" strike="noStrike" cap="none" baseline="0">
                <a:solidFill>
                  <a:srgbClr val="888888"/>
                </a:solidFill>
                <a:latin typeface="Rambla"/>
                <a:ea typeface="Rambla"/>
                <a:cs typeface="Rambla"/>
                <a:sym typeface="Rambla"/>
              </a:rPr>
              <a:t>‹nº›</a:t>
            </a:fld>
            <a:endParaRPr lang="pt-BR" sz="1200" b="0" i="0" u="none" strike="noStrike" cap="none" baseline="0">
              <a:solidFill>
                <a:srgbClr val="888888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pic>
        <p:nvPicPr>
          <p:cNvPr id="13" name="Shape 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62864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79511" y="116631"/>
            <a:ext cx="8712967" cy="3600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chemeClr val="lt1"/>
              </a:buClr>
              <a:buFont typeface="Rambla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6297192"/>
            <a:ext cx="9144000" cy="56080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8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8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chart" Target="../charts/chart7.xml"/><Relationship Id="rId5" Type="http://schemas.openxmlformats.org/officeDocument/2006/relationships/diagramColors" Target="../diagrams/colors6.xml"/><Relationship Id="rId10" Type="http://schemas.openxmlformats.org/officeDocument/2006/relationships/chart" Target="../charts/chart6.xml"/><Relationship Id="rId4" Type="http://schemas.openxmlformats.org/officeDocument/2006/relationships/diagramQuickStyle" Target="../diagrams/quickStyle6.xml"/><Relationship Id="rId9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microsoft.com/office/2007/relationships/diagramDrawing" Target="../diagrams/drawing8.xml"/><Relationship Id="rId3" Type="http://schemas.openxmlformats.org/officeDocument/2006/relationships/diagramLayout" Target="../diagrams/layout7.xml"/><Relationship Id="rId7" Type="http://schemas.openxmlformats.org/officeDocument/2006/relationships/image" Target="../media/image10.png"/><Relationship Id="rId12" Type="http://schemas.openxmlformats.org/officeDocument/2006/relationships/diagramColors" Target="../diagrams/colors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openxmlformats.org/officeDocument/2006/relationships/diagramQuickStyle" Target="../diagrams/quickStyle8.xml"/><Relationship Id="rId5" Type="http://schemas.openxmlformats.org/officeDocument/2006/relationships/diagramColors" Target="../diagrams/colors7.xml"/><Relationship Id="rId10" Type="http://schemas.openxmlformats.org/officeDocument/2006/relationships/diagramLayout" Target="../diagrams/layout8.xml"/><Relationship Id="rId4" Type="http://schemas.openxmlformats.org/officeDocument/2006/relationships/diagramQuickStyle" Target="../diagrams/quickStyle7.xml"/><Relationship Id="rId9" Type="http://schemas.openxmlformats.org/officeDocument/2006/relationships/diagramData" Target="../diagrams/data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0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openxmlformats.org/officeDocument/2006/relationships/chart" Target="../charts/chart10.xml"/><Relationship Id="rId5" Type="http://schemas.openxmlformats.org/officeDocument/2006/relationships/diagramColors" Target="../diagrams/colors9.xml"/><Relationship Id="rId10" Type="http://schemas.openxmlformats.org/officeDocument/2006/relationships/chart" Target="../charts/chart9.xml"/><Relationship Id="rId4" Type="http://schemas.openxmlformats.org/officeDocument/2006/relationships/diagramQuickStyle" Target="../diagrams/quickStyle9.xml"/><Relationship Id="rId9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3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hyperlink" Target="http://www.solinemoveis.com.br/wp-content/uploads/2012/11/arquivo-a&#231;o-2-gavetas-azul-escrit&#243;rio-arqa201.jpg" TargetMode="External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7.jpeg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chart" Target="../charts/chart2.xml"/><Relationship Id="rId7" Type="http://schemas.openxmlformats.org/officeDocument/2006/relationships/diagramLayout" Target="../diagrams/layou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chart" Target="../charts/chart4.xml"/><Relationship Id="rId10" Type="http://schemas.microsoft.com/office/2007/relationships/diagramDrawing" Target="../diagrams/drawing4.xml"/><Relationship Id="rId4" Type="http://schemas.openxmlformats.org/officeDocument/2006/relationships/chart" Target="../charts/chart3.xml"/><Relationship Id="rId9" Type="http://schemas.openxmlformats.org/officeDocument/2006/relationships/diagramColors" Target="../diagrams/colors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Shape 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27783" y="3140967"/>
            <a:ext cx="4296471" cy="1227563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Shape 29"/>
          <p:cNvSpPr/>
          <p:nvPr/>
        </p:nvSpPr>
        <p:spPr>
          <a:xfrm>
            <a:off x="0" y="1075383"/>
            <a:ext cx="9144000" cy="1200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4400" b="0" i="0" u="none" strike="noStrike" cap="none" baseline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Comissão Senado do Futuro</a:t>
            </a:r>
            <a:br>
              <a:rPr lang="pt-BR" sz="4400" b="0" i="0" u="none" strike="noStrike" cap="none" baseline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2800" b="0" i="1" u="none" strike="noStrike" cap="none" baseline="0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pt-BR" sz="2800" b="0" i="1" u="none" strike="noStrike" cap="none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/ </a:t>
            </a:r>
            <a:r>
              <a:rPr lang="pt-BR" sz="2800" b="0" i="1" u="none" strike="noStrike" cap="none" baseline="0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r>
              <a:rPr lang="pt-BR" sz="2800" b="0" i="1" u="none" strike="noStrike" cap="none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/ </a:t>
            </a:r>
            <a:r>
              <a:rPr lang="pt-BR" sz="2800" b="0" i="1" u="none" strike="noStrike" cap="none" baseline="0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2015</a:t>
            </a:r>
            <a:endParaRPr lang="pt-BR" sz="2800" b="0" i="1" u="none" strike="noStrike" cap="none" baseline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4932040" y="4113455"/>
            <a:ext cx="3960440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Ou ao relator, no caso de sabatina de autoridade</a:t>
            </a:r>
            <a:endParaRPr lang="pt-BR" sz="2400" dirty="0"/>
          </a:p>
        </p:txBody>
      </p:sp>
      <p:graphicFrame>
        <p:nvGraphicFramePr>
          <p:cNvPr id="23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04978"/>
              </p:ext>
            </p:extLst>
          </p:nvPr>
        </p:nvGraphicFramePr>
        <p:xfrm>
          <a:off x="107504" y="765175"/>
          <a:ext cx="5194920" cy="5360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Eventos Interativos</a:t>
            </a:r>
            <a:endParaRPr lang="pt-BR" dirty="0"/>
          </a:p>
        </p:txBody>
      </p:sp>
      <p:pic>
        <p:nvPicPr>
          <p:cNvPr id="3074" name="Picture 2" descr="Audiência Públic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03" y="711652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Escolha de Autoridade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03" y="2027823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80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Eventos Interativos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768310" y="678440"/>
            <a:ext cx="3545417" cy="1143001"/>
          </a:xfrm>
          <a:prstGeom prst="rect">
            <a:avLst/>
          </a:prstGeom>
          <a:solidFill>
            <a:srgbClr val="3E68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88595" y="3812408"/>
            <a:ext cx="1085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3.883</a:t>
            </a:r>
            <a:endParaRPr lang="pt-BR" sz="2800" b="1" dirty="0">
              <a:ln w="10160">
                <a:solidFill>
                  <a:srgbClr val="C00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018832" y="3812408"/>
            <a:ext cx="1085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3.814</a:t>
            </a:r>
            <a:endParaRPr lang="pt-BR" sz="2800" b="1" dirty="0">
              <a:ln w="10160">
                <a:solidFill>
                  <a:srgbClr val="4F81BD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825743" y="3812408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16.854</a:t>
            </a:r>
            <a:endParaRPr lang="pt-BR" sz="2800" b="1" dirty="0">
              <a:ln w="1016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20542566"/>
              </p:ext>
            </p:extLst>
          </p:nvPr>
        </p:nvGraphicFramePr>
        <p:xfrm>
          <a:off x="187036" y="4436918"/>
          <a:ext cx="8705442" cy="1776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" name="Picture 2" descr="Audiência Públic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36" y="678440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Escolha de Autoridade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03" y="678440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4115510882"/>
              </p:ext>
            </p:extLst>
          </p:nvPr>
        </p:nvGraphicFramePr>
        <p:xfrm>
          <a:off x="3075708" y="2012818"/>
          <a:ext cx="2969230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3588891272"/>
              </p:ext>
            </p:extLst>
          </p:nvPr>
        </p:nvGraphicFramePr>
        <p:xfrm>
          <a:off x="6044938" y="2012818"/>
          <a:ext cx="2847540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1" name="Gráfico 20"/>
          <p:cNvGraphicFramePr/>
          <p:nvPr>
            <p:extLst>
              <p:ext uri="{D42A27DB-BD31-4B8C-83A1-F6EECF244321}">
                <p14:modId xmlns:p14="http://schemas.microsoft.com/office/powerpoint/2010/main" val="3818054229"/>
              </p:ext>
            </p:extLst>
          </p:nvPr>
        </p:nvGraphicFramePr>
        <p:xfrm>
          <a:off x="187036" y="2012818"/>
          <a:ext cx="2888672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220704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830513"/>
              </p:ext>
            </p:extLst>
          </p:nvPr>
        </p:nvGraphicFramePr>
        <p:xfrm>
          <a:off x="107504" y="765176"/>
          <a:ext cx="5194920" cy="2383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Opiniões sobre projetos</a:t>
            </a:r>
            <a:endParaRPr lang="pt-BR" dirty="0"/>
          </a:p>
        </p:txBody>
      </p:sp>
      <p:pic>
        <p:nvPicPr>
          <p:cNvPr id="6146" name="Picture 2" descr="Opine sobre Projeto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03" y="685581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onsulta Públic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053012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to 3"/>
          <p:cNvCxnSpPr/>
          <p:nvPr/>
        </p:nvCxnSpPr>
        <p:spPr>
          <a:xfrm>
            <a:off x="107504" y="3262745"/>
            <a:ext cx="8784974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486401"/>
              </p:ext>
            </p:extLst>
          </p:nvPr>
        </p:nvGraphicFramePr>
        <p:xfrm>
          <a:off x="3697558" y="3436951"/>
          <a:ext cx="5194920" cy="2759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4134054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Opiniões sobre projetos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768310" y="678440"/>
            <a:ext cx="3545417" cy="1143001"/>
          </a:xfrm>
          <a:prstGeom prst="rect">
            <a:avLst/>
          </a:prstGeom>
          <a:solidFill>
            <a:srgbClr val="3E68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88595" y="3812408"/>
            <a:ext cx="1085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</a:t>
            </a:r>
            <a:r>
              <a:rPr lang="pt-BR" sz="2800" b="1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.803</a:t>
            </a:r>
            <a:endParaRPr lang="pt-BR" sz="2800" b="1" dirty="0">
              <a:ln w="10160">
                <a:solidFill>
                  <a:srgbClr val="C00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817170" y="3834499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387.931</a:t>
            </a:r>
            <a:endParaRPr lang="pt-BR" sz="2800" b="1" dirty="0">
              <a:ln w="10160">
                <a:solidFill>
                  <a:srgbClr val="4F81BD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825743" y="3812408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454.697</a:t>
            </a:r>
            <a:endParaRPr lang="pt-BR" sz="2800" b="1" dirty="0">
              <a:ln w="1016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38965791"/>
              </p:ext>
            </p:extLst>
          </p:nvPr>
        </p:nvGraphicFramePr>
        <p:xfrm>
          <a:off x="187036" y="4436918"/>
          <a:ext cx="8705442" cy="1776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2" descr="Opine sobre Projeto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35" y="678439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onsulta Públic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03" y="678438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Gráfico 21"/>
          <p:cNvGraphicFramePr/>
          <p:nvPr>
            <p:extLst>
              <p:ext uri="{D42A27DB-BD31-4B8C-83A1-F6EECF244321}">
                <p14:modId xmlns:p14="http://schemas.microsoft.com/office/powerpoint/2010/main" val="4070029834"/>
              </p:ext>
            </p:extLst>
          </p:nvPr>
        </p:nvGraphicFramePr>
        <p:xfrm>
          <a:off x="3075708" y="2012818"/>
          <a:ext cx="2969229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3" name="Gráfico 22"/>
          <p:cNvGraphicFramePr/>
          <p:nvPr>
            <p:extLst>
              <p:ext uri="{D42A27DB-BD31-4B8C-83A1-F6EECF244321}">
                <p14:modId xmlns:p14="http://schemas.microsoft.com/office/powerpoint/2010/main" val="1099482318"/>
              </p:ext>
            </p:extLst>
          </p:nvPr>
        </p:nvGraphicFramePr>
        <p:xfrm>
          <a:off x="6044937" y="2012818"/>
          <a:ext cx="2847541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4" name="Gráfico 23"/>
          <p:cNvGraphicFramePr/>
          <p:nvPr>
            <p:extLst>
              <p:ext uri="{D42A27DB-BD31-4B8C-83A1-F6EECF244321}">
                <p14:modId xmlns:p14="http://schemas.microsoft.com/office/powerpoint/2010/main" val="1029867770"/>
              </p:ext>
            </p:extLst>
          </p:nvPr>
        </p:nvGraphicFramePr>
        <p:xfrm>
          <a:off x="187035" y="2012818"/>
          <a:ext cx="2888673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569430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Referencial</a:t>
            </a:r>
            <a:endParaRPr lang="pt-BR" dirty="0"/>
          </a:p>
        </p:txBody>
      </p:sp>
      <p:pic>
        <p:nvPicPr>
          <p:cNvPr id="7170" name="Picture 2" descr="https://upload.wikimedia.org/wikipedia/commons/thumb/a/a2/OECD_logo.svg/415px-OECD_logo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84" y="690273"/>
            <a:ext cx="1003445" cy="100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517073" y="607219"/>
            <a:ext cx="74502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rgbClr val="0078BC"/>
                </a:solidFill>
              </a:rPr>
              <a:t>Organização para a Cooperação e Desenvolvimento Econômico</a:t>
            </a:r>
          </a:p>
          <a:p>
            <a:endParaRPr lang="pt-BR" sz="1800" dirty="0" smtClean="0">
              <a:solidFill>
                <a:srgbClr val="0078BC"/>
              </a:solidFill>
            </a:endParaRPr>
          </a:p>
          <a:p>
            <a:r>
              <a:rPr lang="pt-BR" sz="1800" dirty="0" smtClean="0">
                <a:solidFill>
                  <a:srgbClr val="0078BC"/>
                </a:solidFill>
              </a:rPr>
              <a:t>REPENSANDO </a:t>
            </a:r>
            <a:r>
              <a:rPr lang="pt-BR" sz="1800" dirty="0">
                <a:solidFill>
                  <a:srgbClr val="0078BC"/>
                </a:solidFill>
              </a:rPr>
              <a:t>OS SERVIÇOS DE GOVERNO ELETRÔNICO – ABORDAGENS CENTRADAS NO </a:t>
            </a:r>
            <a:r>
              <a:rPr lang="pt-BR" sz="1800" dirty="0" smtClean="0">
                <a:solidFill>
                  <a:srgbClr val="0078BC"/>
                </a:solidFill>
              </a:rPr>
              <a:t>USUÁRIO (2009)</a:t>
            </a:r>
            <a:endParaRPr lang="pt-BR" sz="1800" dirty="0">
              <a:solidFill>
                <a:srgbClr val="0078BC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84" y="4125191"/>
            <a:ext cx="1435606" cy="20781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224975815"/>
              </p:ext>
            </p:extLst>
          </p:nvPr>
        </p:nvGraphicFramePr>
        <p:xfrm>
          <a:off x="1711036" y="1938096"/>
          <a:ext cx="6096000" cy="4338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44337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53960784"/>
              </p:ext>
            </p:extLst>
          </p:nvPr>
        </p:nvGraphicFramePr>
        <p:xfrm>
          <a:off x="1679863" y="21035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685802403"/>
              </p:ext>
            </p:extLst>
          </p:nvPr>
        </p:nvGraphicFramePr>
        <p:xfrm>
          <a:off x="152399" y="638463"/>
          <a:ext cx="8814955" cy="13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73010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09920597"/>
              </p:ext>
            </p:extLst>
          </p:nvPr>
        </p:nvGraphicFramePr>
        <p:xfrm>
          <a:off x="1679863" y="21035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88575596"/>
              </p:ext>
            </p:extLst>
          </p:nvPr>
        </p:nvGraphicFramePr>
        <p:xfrm>
          <a:off x="152399" y="638463"/>
          <a:ext cx="8814955" cy="13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83517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6407331"/>
              </p:ext>
            </p:extLst>
          </p:nvPr>
        </p:nvGraphicFramePr>
        <p:xfrm>
          <a:off x="1679863" y="21035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891907119"/>
              </p:ext>
            </p:extLst>
          </p:nvPr>
        </p:nvGraphicFramePr>
        <p:xfrm>
          <a:off x="152399" y="638463"/>
          <a:ext cx="8814955" cy="13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03912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06598713"/>
              </p:ext>
            </p:extLst>
          </p:nvPr>
        </p:nvGraphicFramePr>
        <p:xfrm>
          <a:off x="1679863" y="21035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166254046"/>
              </p:ext>
            </p:extLst>
          </p:nvPr>
        </p:nvGraphicFramePr>
        <p:xfrm>
          <a:off x="152399" y="638463"/>
          <a:ext cx="8814955" cy="13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76849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09969860"/>
              </p:ext>
            </p:extLst>
          </p:nvPr>
        </p:nvGraphicFramePr>
        <p:xfrm>
          <a:off x="1679863" y="21035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005313685"/>
              </p:ext>
            </p:extLst>
          </p:nvPr>
        </p:nvGraphicFramePr>
        <p:xfrm>
          <a:off x="152399" y="638463"/>
          <a:ext cx="8814955" cy="13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9654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o Programa e-Cidadania?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67537405"/>
              </p:ext>
            </p:extLst>
          </p:nvPr>
        </p:nvGraphicFramePr>
        <p:xfrm>
          <a:off x="457199" y="779318"/>
          <a:ext cx="8248242" cy="5392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19280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Diagnóstico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65049111"/>
              </p:ext>
            </p:extLst>
          </p:nvPr>
        </p:nvGraphicFramePr>
        <p:xfrm>
          <a:off x="1679863" y="21035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863847247"/>
              </p:ext>
            </p:extLst>
          </p:nvPr>
        </p:nvGraphicFramePr>
        <p:xfrm>
          <a:off x="152399" y="638463"/>
          <a:ext cx="8814955" cy="13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66440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/>
        </p:nvSpPr>
        <p:spPr>
          <a:xfrm>
            <a:off x="3126123" y="2742018"/>
            <a:ext cx="2891753" cy="5847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lt1"/>
              </a:buClr>
              <a:buSzPct val="100000"/>
              <a:buFont typeface="Noto Symbol"/>
              <a:buChar char="✆"/>
            </a:pPr>
            <a:r>
              <a:rPr lang="pt-BR" sz="16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(61) </a:t>
            </a:r>
            <a:r>
              <a:rPr lang="pt-BR" sz="16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3303-3487</a:t>
            </a:r>
            <a:endParaRPr lang="pt-BR" sz="1600" b="0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16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✉ </a:t>
            </a:r>
            <a:r>
              <a:rPr lang="pt-BR" sz="16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scom@senado.leg.br</a:t>
            </a:r>
            <a:endParaRPr lang="pt-BR" sz="1600" b="0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1" name="Shape 3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3765" y="836712"/>
            <a:ext cx="4296471" cy="1227563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Shape 302"/>
          <p:cNvSpPr/>
          <p:nvPr/>
        </p:nvSpPr>
        <p:spPr>
          <a:xfrm>
            <a:off x="1115616" y="1988840"/>
            <a:ext cx="6912767" cy="892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32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Dirceu Vieira Machado Filho</a:t>
            </a:r>
            <a:endParaRPr lang="pt-BR" sz="3200" b="0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pt-BR" sz="20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Diretor da Secretaria de Comissões</a:t>
            </a:r>
            <a:endParaRPr lang="pt-BR" sz="2000" b="0" i="0" u="none" strike="noStrike" cap="none" baseline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Linha do tempo da regulamentação</a:t>
            </a:r>
            <a:endParaRPr lang="pt-BR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781860427"/>
              </p:ext>
            </p:extLst>
          </p:nvPr>
        </p:nvGraphicFramePr>
        <p:xfrm>
          <a:off x="290945" y="789709"/>
          <a:ext cx="8601533" cy="5351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90945" y="1340427"/>
            <a:ext cx="1236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2012</a:t>
            </a:r>
            <a:endParaRPr lang="pt-BR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44682" y="2555847"/>
            <a:ext cx="1236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2014</a:t>
            </a:r>
            <a:endParaRPr lang="pt-BR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44682" y="3825217"/>
            <a:ext cx="1236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2015</a:t>
            </a:r>
            <a:endParaRPr lang="pt-BR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90945" y="5094587"/>
            <a:ext cx="1236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2015</a:t>
            </a:r>
            <a:endParaRPr lang="pt-BR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1974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 do Portal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182" y="672587"/>
            <a:ext cx="7221682" cy="547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018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 do Portal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182" y="672587"/>
            <a:ext cx="7221682" cy="5473447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685800" y="3574473"/>
            <a:ext cx="7647709" cy="2670463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exto explicativo retangular com cantos arredondados 5"/>
          <p:cNvSpPr/>
          <p:nvPr/>
        </p:nvSpPr>
        <p:spPr>
          <a:xfrm flipV="1">
            <a:off x="1335231" y="3971829"/>
            <a:ext cx="6348845" cy="2075679"/>
          </a:xfrm>
          <a:prstGeom prst="wedgeRoundRectCallout">
            <a:avLst>
              <a:gd name="adj1" fmla="val -20342"/>
              <a:gd name="adj2" fmla="val 711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636568" y="4384964"/>
            <a:ext cx="5792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Destaque para os eventos  interativos do momento</a:t>
            </a:r>
            <a:endParaRPr lang="pt-BR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5409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 do Portal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182" y="672587"/>
            <a:ext cx="7221682" cy="5473447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63681" y="672588"/>
            <a:ext cx="7949046" cy="2887682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exto explicativo retangular com cantos arredondados 5"/>
          <p:cNvSpPr/>
          <p:nvPr/>
        </p:nvSpPr>
        <p:spPr>
          <a:xfrm>
            <a:off x="1371600" y="873464"/>
            <a:ext cx="6348845" cy="2485929"/>
          </a:xfrm>
          <a:prstGeom prst="wedgeRoundRectCallout">
            <a:avLst>
              <a:gd name="adj1" fmla="val -20342"/>
              <a:gd name="adj2" fmla="val 711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441738" y="1392382"/>
            <a:ext cx="5792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Links para os serviços oferecidos no âmbito do Programa</a:t>
            </a:r>
            <a:endParaRPr lang="pt-BR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074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de acessos ao Portal</a:t>
            </a:r>
            <a:endParaRPr lang="pt-BR" dirty="0"/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502655044"/>
              </p:ext>
            </p:extLst>
          </p:nvPr>
        </p:nvGraphicFramePr>
        <p:xfrm>
          <a:off x="696191" y="748145"/>
          <a:ext cx="8196287" cy="537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668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Ideias legislativas</a:t>
            </a:r>
            <a:endParaRPr lang="pt-BR" dirty="0"/>
          </a:p>
        </p:txBody>
      </p:sp>
      <p:pic>
        <p:nvPicPr>
          <p:cNvPr id="1026" name="Picture 2" descr="Ideia Legislati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728" y="678439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tângulo 16"/>
          <p:cNvSpPr/>
          <p:nvPr/>
        </p:nvSpPr>
        <p:spPr>
          <a:xfrm>
            <a:off x="5220072" y="5217325"/>
            <a:ext cx="3672408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000" dirty="0" smtClean="0"/>
              <a:t>À CDH – Comissão de Direitos Humanos e </a:t>
            </a:r>
            <a:r>
              <a:rPr lang="pt-BR" sz="2000" b="1" dirty="0" smtClean="0"/>
              <a:t>Legislação Participativa</a:t>
            </a:r>
            <a:endParaRPr lang="pt-BR" sz="2000" b="1" dirty="0"/>
          </a:p>
        </p:txBody>
      </p:sp>
      <p:sp>
        <p:nvSpPr>
          <p:cNvPr id="18" name="Retângulo 17"/>
          <p:cNvSpPr/>
          <p:nvPr/>
        </p:nvSpPr>
        <p:spPr>
          <a:xfrm>
            <a:off x="4932040" y="4113455"/>
            <a:ext cx="3960440" cy="86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4 meses </a:t>
            </a:r>
            <a:r>
              <a:rPr lang="pt-BR" sz="2400" dirty="0" smtClean="0"/>
              <a:t>– 20 mil apoios</a:t>
            </a:r>
            <a:endParaRPr lang="pt-BR" sz="2400" dirty="0"/>
          </a:p>
        </p:txBody>
      </p:sp>
      <p:pic>
        <p:nvPicPr>
          <p:cNvPr id="22" name="Picture 6" descr="Arquivo de Aço 2 Gavetas ARQA20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869160"/>
            <a:ext cx="1328340" cy="1328340"/>
          </a:xfrm>
          <a:prstGeom prst="rect">
            <a:avLst/>
          </a:prstGeom>
          <a:noFill/>
        </p:spPr>
      </p:pic>
      <p:graphicFrame>
        <p:nvGraphicFramePr>
          <p:cNvPr id="23" name="Espaço Reservado para Conteúdo 3"/>
          <p:cNvGraphicFramePr>
            <a:graphicFrameLocks/>
          </p:cNvGraphicFramePr>
          <p:nvPr/>
        </p:nvGraphicFramePr>
        <p:xfrm>
          <a:off x="107504" y="765175"/>
          <a:ext cx="5194920" cy="5360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24" name="Conector angulado 23"/>
          <p:cNvCxnSpPr/>
          <p:nvPr/>
        </p:nvCxnSpPr>
        <p:spPr>
          <a:xfrm rot="5400000">
            <a:off x="647564" y="4689140"/>
            <a:ext cx="576064" cy="216024"/>
          </a:xfrm>
          <a:prstGeom prst="bentConnector3">
            <a:avLst>
              <a:gd name="adj1" fmla="val -262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do 24"/>
          <p:cNvCxnSpPr/>
          <p:nvPr/>
        </p:nvCxnSpPr>
        <p:spPr>
          <a:xfrm rot="5400000">
            <a:off x="-720588" y="3609020"/>
            <a:ext cx="2736304" cy="216024"/>
          </a:xfrm>
          <a:prstGeom prst="bentConnector3">
            <a:avLst>
              <a:gd name="adj1" fmla="val -34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221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Ideias legislativas</a:t>
            </a:r>
            <a:endParaRPr lang="pt-BR" dirty="0"/>
          </a:p>
        </p:txBody>
      </p:sp>
      <p:pic>
        <p:nvPicPr>
          <p:cNvPr id="1026" name="Picture 2" descr="Ideia Legislati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728" y="678440"/>
            <a:ext cx="25812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87036" y="678440"/>
            <a:ext cx="6126692" cy="1143001"/>
          </a:xfrm>
          <a:prstGeom prst="rect">
            <a:avLst/>
          </a:prstGeom>
          <a:solidFill>
            <a:srgbClr val="3E68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1349350118"/>
              </p:ext>
            </p:extLst>
          </p:nvPr>
        </p:nvGraphicFramePr>
        <p:xfrm>
          <a:off x="3075709" y="2012818"/>
          <a:ext cx="2971800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3944340547"/>
              </p:ext>
            </p:extLst>
          </p:nvPr>
        </p:nvGraphicFramePr>
        <p:xfrm>
          <a:off x="187036" y="2012818"/>
          <a:ext cx="2888673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3974235931"/>
              </p:ext>
            </p:extLst>
          </p:nvPr>
        </p:nvGraphicFramePr>
        <p:xfrm>
          <a:off x="6047510" y="2012818"/>
          <a:ext cx="2844968" cy="179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088595" y="3812408"/>
            <a:ext cx="1085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rgbClr val="C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3.883</a:t>
            </a:r>
            <a:endParaRPr lang="pt-BR" sz="2800" b="1" dirty="0">
              <a:ln w="10160">
                <a:solidFill>
                  <a:srgbClr val="C00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018832" y="3812408"/>
            <a:ext cx="1085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2.584</a:t>
            </a:r>
            <a:endParaRPr lang="pt-BR" sz="2800" b="1" dirty="0">
              <a:ln w="10160">
                <a:solidFill>
                  <a:srgbClr val="4F81BD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726842" y="3812408"/>
            <a:ext cx="1486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n w="1016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267.478</a:t>
            </a:r>
            <a:endParaRPr lang="pt-BR" sz="2800" b="1" dirty="0">
              <a:ln w="1016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60678895"/>
              </p:ext>
            </p:extLst>
          </p:nvPr>
        </p:nvGraphicFramePr>
        <p:xfrm>
          <a:off x="187036" y="4436918"/>
          <a:ext cx="8705442" cy="1776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64368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1F49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607</Words>
  <Application>Microsoft Office PowerPoint</Application>
  <PresentationFormat>Apresentação na tela (4:3)</PresentationFormat>
  <Paragraphs>168</Paragraphs>
  <Slides>21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6" baseType="lpstr">
      <vt:lpstr>Noto Symbol</vt:lpstr>
      <vt:lpstr>Rambla</vt:lpstr>
      <vt:lpstr>Arial</vt:lpstr>
      <vt:lpstr>Calibri</vt:lpstr>
      <vt:lpstr>Tema do Office</vt:lpstr>
      <vt:lpstr>Apresentação do PowerPoint</vt:lpstr>
      <vt:lpstr>O que é o Programa e-Cidadania?</vt:lpstr>
      <vt:lpstr>Linha do tempo da regulamentação</vt:lpstr>
      <vt:lpstr>Visão geral do Portal</vt:lpstr>
      <vt:lpstr>Visão geral do Portal</vt:lpstr>
      <vt:lpstr>Visão geral do Portal</vt:lpstr>
      <vt:lpstr>Evolução de acessos ao Portal</vt:lpstr>
      <vt:lpstr>Ideias legislativas</vt:lpstr>
      <vt:lpstr>Ideias legislativas</vt:lpstr>
      <vt:lpstr>Eventos Interativos</vt:lpstr>
      <vt:lpstr>Eventos Interativos</vt:lpstr>
      <vt:lpstr>Opiniões sobre projetos</vt:lpstr>
      <vt:lpstr>Opiniões sobre projetos</vt:lpstr>
      <vt:lpstr>Referencial</vt:lpstr>
      <vt:lpstr>Diagnóstico</vt:lpstr>
      <vt:lpstr>Diagnóstico</vt:lpstr>
      <vt:lpstr>Diagnóstico</vt:lpstr>
      <vt:lpstr>Diagnóstico</vt:lpstr>
      <vt:lpstr>Diagnóstico</vt:lpstr>
      <vt:lpstr>Diagnóstico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Airton Luciano Aragão Júnior</dc:creator>
  <cp:lastModifiedBy>Airton Luciano Aragão Júnior</cp:lastModifiedBy>
  <cp:revision>35</cp:revision>
  <dcterms:modified xsi:type="dcterms:W3CDTF">2015-12-07T13:49:04Z</dcterms:modified>
</cp:coreProperties>
</file>