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1"/>
  </p:sldMasterIdLst>
  <p:notesMasterIdLst>
    <p:notesMasterId r:id="rId11"/>
  </p:notesMasterIdLst>
  <p:sldIdLst>
    <p:sldId id="270" r:id="rId2"/>
    <p:sldId id="259" r:id="rId3"/>
    <p:sldId id="323" r:id="rId4"/>
    <p:sldId id="324" r:id="rId5"/>
    <p:sldId id="325" r:id="rId6"/>
    <p:sldId id="326" r:id="rId7"/>
    <p:sldId id="327" r:id="rId8"/>
    <p:sldId id="328" r:id="rId9"/>
    <p:sldId id="256" r:id="rId10"/>
  </p:sldIdLst>
  <p:sldSz cx="24382413" cy="13716000"/>
  <p:notesSz cx="9144000" cy="6858000"/>
  <p:embeddedFontLst>
    <p:embeddedFont>
      <p:font typeface="Font Awesome 5 Brands Regular" panose="020B0604020202020204" charset="2"/>
      <p:regular r:id="rId12"/>
    </p:embeddedFont>
    <p:embeddedFont>
      <p:font typeface="Font Awesome 5 Free Solid" panose="020B0604020202020204" charset="2"/>
      <p:bold r:id="rId13"/>
    </p:embeddedFont>
    <p:embeddedFont>
      <p:font typeface="Josefin Sans" panose="020F0502020204030204" pitchFamily="2" charset="0"/>
      <p:regular r:id="rId14"/>
      <p:bold r:id="rId15"/>
      <p:italic r:id="rId16"/>
      <p:boldItalic r:id="rId17"/>
    </p:embeddedFont>
    <p:embeddedFont>
      <p:font typeface="Muli Light" panose="020B0604020202020204" charset="0"/>
      <p:regular r:id="rId18"/>
      <p:italic r:id="rId19"/>
    </p:embeddedFont>
  </p:embeddedFontLst>
  <p:defaultTextStyle>
    <a:defPPr>
      <a:defRPr lang="ru-RU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7844"/>
    <a:srgbClr val="003217"/>
    <a:srgbClr val="8AAC60"/>
    <a:srgbClr val="CCE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45" d="100"/>
          <a:sy n="45" d="100"/>
        </p:scale>
        <p:origin x="4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0F79FB-A47C-4567-96F1-7E0FDCA59DB7}" type="datetimeFigureOut">
              <a:rPr lang="ru-RU" smtClean="0"/>
              <a:t>14.07.2026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FDDD0-709F-4D20-B87D-BFC30AAF35B8}" type="slidenum">
              <a:rPr lang="ru-RU" smtClean="0"/>
              <a:t>‹nº›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712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32"/>
          </p:nvPr>
        </p:nvSpPr>
        <p:spPr>
          <a:xfrm>
            <a:off x="0" y="0"/>
            <a:ext cx="24382413" cy="13716000"/>
          </a:xfrm>
          <a:prstGeom prst="rect">
            <a:avLst/>
          </a:pr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183673" y="1632856"/>
            <a:ext cx="8033424" cy="25135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9600"/>
              </a:lnSpc>
              <a:spcBef>
                <a:spcPts val="0"/>
              </a:spcBef>
              <a:buNone/>
              <a:defRPr sz="183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legal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3168610" y="7597417"/>
            <a:ext cx="4984789" cy="32060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5000"/>
              </a:lnSpc>
              <a:spcBef>
                <a:spcPts val="0"/>
              </a:spcBef>
              <a:buNone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More info by phone 1234 56 7890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Visit us at 123 Street, </a:t>
            </a:r>
            <a:br>
              <a:rPr lang="en-US" dirty="0"/>
            </a:br>
            <a:r>
              <a:rPr lang="en-US" dirty="0"/>
              <a:t>City, State 45678</a:t>
            </a:r>
            <a:endParaRPr lang="ru-RU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2288606" y="7597417"/>
            <a:ext cx="540000" cy="54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2400">
                <a:solidFill>
                  <a:schemeClr val="accent2"/>
                </a:solidFill>
                <a:latin typeface="Font Awesome 5 Free Solid" panose="02000503000000000000" pitchFamily="50" charset="2"/>
              </a:defRPr>
            </a:lvl1pPr>
            <a:lvl2pPr marL="914354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2pPr>
            <a:lvl3pPr marL="1828709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3pPr>
            <a:lvl4pPr marL="2743063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4pPr>
            <a:lvl5pPr marL="3657417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5pPr>
          </a:lstStyle>
          <a:p>
            <a:pPr lvl="0"/>
            <a:r>
              <a:rPr lang="en-US" dirty="0"/>
              <a:t>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2288606" y="9550502"/>
            <a:ext cx="540000" cy="54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2400">
                <a:solidFill>
                  <a:schemeClr val="accent2"/>
                </a:solidFill>
                <a:latin typeface="Font Awesome 5 Free Solid" panose="02000503000000000000" pitchFamily="50" charset="2"/>
              </a:defRPr>
            </a:lvl1pPr>
            <a:lvl2pPr marL="914354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2pPr>
            <a:lvl3pPr marL="1828709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3pPr>
            <a:lvl4pPr marL="2743063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4pPr>
            <a:lvl5pPr marL="3657417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5pPr>
          </a:lstStyle>
          <a:p>
            <a:r>
              <a:rPr lang="ru-RU" dirty="0"/>
              <a:t></a:t>
            </a:r>
          </a:p>
        </p:txBody>
      </p:sp>
      <p:sp>
        <p:nvSpPr>
          <p:cNvPr id="28" name="Isosceles Triangle 27"/>
          <p:cNvSpPr/>
          <p:nvPr userDrawn="1"/>
        </p:nvSpPr>
        <p:spPr>
          <a:xfrm rot="5400000">
            <a:off x="22041986" y="12373713"/>
            <a:ext cx="339797" cy="29292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31" hasCustomPrompt="1"/>
          </p:nvPr>
        </p:nvSpPr>
        <p:spPr>
          <a:xfrm>
            <a:off x="3183673" y="4146365"/>
            <a:ext cx="8033424" cy="1667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000"/>
              </a:lnSpc>
              <a:spcBef>
                <a:spcPts val="0"/>
              </a:spcBef>
              <a:buNone/>
              <a:defRPr sz="11800" b="1" cap="all" spc="600" baseline="0">
                <a:latin typeface="+mn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1648517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collag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33"/>
          </p:nvPr>
        </p:nvSpPr>
        <p:spPr>
          <a:xfrm>
            <a:off x="11601450" y="-19050"/>
            <a:ext cx="12815107" cy="13754100"/>
          </a:xfrm>
          <a:custGeom>
            <a:avLst/>
            <a:gdLst>
              <a:gd name="connsiteX0" fmla="*/ 0 w 4379913"/>
              <a:gd name="connsiteY0" fmla="*/ 13716000 h 13716000"/>
              <a:gd name="connsiteX1" fmla="*/ 1094978 w 4379913"/>
              <a:gd name="connsiteY1" fmla="*/ 0 h 13716000"/>
              <a:gd name="connsiteX2" fmla="*/ 4379913 w 4379913"/>
              <a:gd name="connsiteY2" fmla="*/ 0 h 13716000"/>
              <a:gd name="connsiteX3" fmla="*/ 3284935 w 4379913"/>
              <a:gd name="connsiteY3" fmla="*/ 13716000 h 13716000"/>
              <a:gd name="connsiteX4" fmla="*/ 0 w 4379913"/>
              <a:gd name="connsiteY4" fmla="*/ 13716000 h 13716000"/>
              <a:gd name="connsiteX0" fmla="*/ 48022 w 4427935"/>
              <a:gd name="connsiteY0" fmla="*/ 13735050 h 13735050"/>
              <a:gd name="connsiteX1" fmla="*/ 0 w 4427935"/>
              <a:gd name="connsiteY1" fmla="*/ 0 h 13735050"/>
              <a:gd name="connsiteX2" fmla="*/ 4427935 w 4427935"/>
              <a:gd name="connsiteY2" fmla="*/ 19050 h 13735050"/>
              <a:gd name="connsiteX3" fmla="*/ 3332957 w 4427935"/>
              <a:gd name="connsiteY3" fmla="*/ 13735050 h 13735050"/>
              <a:gd name="connsiteX4" fmla="*/ 48022 w 4427935"/>
              <a:gd name="connsiteY4" fmla="*/ 13735050 h 13735050"/>
              <a:gd name="connsiteX0" fmla="*/ 0 w 12780963"/>
              <a:gd name="connsiteY0" fmla="*/ 13735050 h 13735050"/>
              <a:gd name="connsiteX1" fmla="*/ 8353028 w 12780963"/>
              <a:gd name="connsiteY1" fmla="*/ 0 h 13735050"/>
              <a:gd name="connsiteX2" fmla="*/ 12780963 w 12780963"/>
              <a:gd name="connsiteY2" fmla="*/ 19050 h 13735050"/>
              <a:gd name="connsiteX3" fmla="*/ 11685985 w 12780963"/>
              <a:gd name="connsiteY3" fmla="*/ 13735050 h 13735050"/>
              <a:gd name="connsiteX4" fmla="*/ 0 w 12780963"/>
              <a:gd name="connsiteY4" fmla="*/ 13735050 h 13735050"/>
              <a:gd name="connsiteX0" fmla="*/ 0 w 12780963"/>
              <a:gd name="connsiteY0" fmla="*/ 13735050 h 13754100"/>
              <a:gd name="connsiteX1" fmla="*/ 8353028 w 12780963"/>
              <a:gd name="connsiteY1" fmla="*/ 0 h 13754100"/>
              <a:gd name="connsiteX2" fmla="*/ 12780963 w 12780963"/>
              <a:gd name="connsiteY2" fmla="*/ 19050 h 13754100"/>
              <a:gd name="connsiteX3" fmla="*/ 8028385 w 12780963"/>
              <a:gd name="connsiteY3" fmla="*/ 13754100 h 13754100"/>
              <a:gd name="connsiteX4" fmla="*/ 0 w 12780963"/>
              <a:gd name="connsiteY4" fmla="*/ 13735050 h 13754100"/>
              <a:gd name="connsiteX0" fmla="*/ 0 w 12980188"/>
              <a:gd name="connsiteY0" fmla="*/ 13735050 h 13754100"/>
              <a:gd name="connsiteX1" fmla="*/ 8353028 w 12980188"/>
              <a:gd name="connsiteY1" fmla="*/ 0 h 13754100"/>
              <a:gd name="connsiteX2" fmla="*/ 12780963 w 12980188"/>
              <a:gd name="connsiteY2" fmla="*/ 19050 h 13754100"/>
              <a:gd name="connsiteX3" fmla="*/ 12782550 w 12980188"/>
              <a:gd name="connsiteY3" fmla="*/ 5905500 h 13754100"/>
              <a:gd name="connsiteX4" fmla="*/ 8028385 w 12980188"/>
              <a:gd name="connsiteY4" fmla="*/ 13754100 h 13754100"/>
              <a:gd name="connsiteX5" fmla="*/ 0 w 12980188"/>
              <a:gd name="connsiteY5" fmla="*/ 13735050 h 13754100"/>
              <a:gd name="connsiteX0" fmla="*/ 0 w 12783885"/>
              <a:gd name="connsiteY0" fmla="*/ 13735050 h 13754100"/>
              <a:gd name="connsiteX1" fmla="*/ 8353028 w 12783885"/>
              <a:gd name="connsiteY1" fmla="*/ 0 h 13754100"/>
              <a:gd name="connsiteX2" fmla="*/ 12780963 w 12783885"/>
              <a:gd name="connsiteY2" fmla="*/ 19050 h 13754100"/>
              <a:gd name="connsiteX3" fmla="*/ 12782550 w 12783885"/>
              <a:gd name="connsiteY3" fmla="*/ 5905500 h 13754100"/>
              <a:gd name="connsiteX4" fmla="*/ 8028385 w 12783885"/>
              <a:gd name="connsiteY4" fmla="*/ 13754100 h 13754100"/>
              <a:gd name="connsiteX5" fmla="*/ 0 w 12783885"/>
              <a:gd name="connsiteY5" fmla="*/ 13735050 h 13754100"/>
              <a:gd name="connsiteX0" fmla="*/ 0 w 12815107"/>
              <a:gd name="connsiteY0" fmla="*/ 13735050 h 13754100"/>
              <a:gd name="connsiteX1" fmla="*/ 8353028 w 12815107"/>
              <a:gd name="connsiteY1" fmla="*/ 0 h 13754100"/>
              <a:gd name="connsiteX2" fmla="*/ 12780963 w 12815107"/>
              <a:gd name="connsiteY2" fmla="*/ 19050 h 13754100"/>
              <a:gd name="connsiteX3" fmla="*/ 12782550 w 12815107"/>
              <a:gd name="connsiteY3" fmla="*/ 5905500 h 13754100"/>
              <a:gd name="connsiteX4" fmla="*/ 8028385 w 12815107"/>
              <a:gd name="connsiteY4" fmla="*/ 13754100 h 13754100"/>
              <a:gd name="connsiteX5" fmla="*/ 0 w 12815107"/>
              <a:gd name="connsiteY5" fmla="*/ 13735050 h 137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15107" h="13754100">
                <a:moveTo>
                  <a:pt x="0" y="13735050"/>
                </a:moveTo>
                <a:lnTo>
                  <a:pt x="8353028" y="0"/>
                </a:lnTo>
                <a:lnTo>
                  <a:pt x="12780963" y="19050"/>
                </a:lnTo>
                <a:cubicBezTo>
                  <a:pt x="12833112" y="1972597"/>
                  <a:pt x="12818892" y="3715979"/>
                  <a:pt x="12782550" y="5905500"/>
                </a:cubicBezTo>
                <a:lnTo>
                  <a:pt x="8028385" y="13754100"/>
                </a:lnTo>
                <a:lnTo>
                  <a:pt x="0" y="13735050"/>
                </a:lnTo>
                <a:close/>
              </a:path>
            </a:pathLst>
          </a:cu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31" hasCustomPrompt="1"/>
          </p:nvPr>
        </p:nvSpPr>
        <p:spPr>
          <a:xfrm>
            <a:off x="3159693" y="2827829"/>
            <a:ext cx="10213407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Why us?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3159693" y="4868019"/>
            <a:ext cx="10213407" cy="5079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Cras</a:t>
            </a:r>
            <a:r>
              <a:rPr lang="en-US" dirty="0"/>
              <a:t> ac </a:t>
            </a:r>
            <a:r>
              <a:rPr lang="en-US" dirty="0" err="1"/>
              <a:t>metus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Integer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a dictum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in. </a:t>
            </a:r>
            <a:r>
              <a:rPr lang="en-US" dirty="0" err="1"/>
              <a:t>Curabitur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luctus</a:t>
            </a:r>
            <a:r>
              <a:rPr lang="en-US" dirty="0"/>
              <a:t> quam </a:t>
            </a:r>
            <a:r>
              <a:rPr lang="en-US" dirty="0" err="1"/>
              <a:t>consequat</a:t>
            </a:r>
            <a:r>
              <a:rPr lang="en-US" dirty="0"/>
              <a:t> vitae.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, </a:t>
            </a:r>
            <a:r>
              <a:rPr lang="en-US" dirty="0" err="1"/>
              <a:t>posuere</a:t>
            </a:r>
            <a:r>
              <a:rPr lang="en-US" dirty="0"/>
              <a:t> non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nisi.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6369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collag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12744450" cy="13714413"/>
          </a:xfrm>
          <a:custGeom>
            <a:avLst/>
            <a:gdLst>
              <a:gd name="connsiteX0" fmla="*/ 0 w 12744450"/>
              <a:gd name="connsiteY0" fmla="*/ 0 h 13714413"/>
              <a:gd name="connsiteX1" fmla="*/ 12744450 w 12744450"/>
              <a:gd name="connsiteY1" fmla="*/ 0 h 13714413"/>
              <a:gd name="connsiteX2" fmla="*/ 12744450 w 12744450"/>
              <a:gd name="connsiteY2" fmla="*/ 13714413 h 13714413"/>
              <a:gd name="connsiteX3" fmla="*/ 0 w 12744450"/>
              <a:gd name="connsiteY3" fmla="*/ 13714413 h 13714413"/>
              <a:gd name="connsiteX4" fmla="*/ 0 w 12744450"/>
              <a:gd name="connsiteY4" fmla="*/ 0 h 13714413"/>
              <a:gd name="connsiteX0" fmla="*/ 0 w 12744450"/>
              <a:gd name="connsiteY0" fmla="*/ 0 h 13714413"/>
              <a:gd name="connsiteX1" fmla="*/ 12744450 w 12744450"/>
              <a:gd name="connsiteY1" fmla="*/ 0 h 13714413"/>
              <a:gd name="connsiteX2" fmla="*/ 4419600 w 12744450"/>
              <a:gd name="connsiteY2" fmla="*/ 13695363 h 13714413"/>
              <a:gd name="connsiteX3" fmla="*/ 0 w 12744450"/>
              <a:gd name="connsiteY3" fmla="*/ 13714413 h 13714413"/>
              <a:gd name="connsiteX4" fmla="*/ 0 w 12744450"/>
              <a:gd name="connsiteY4" fmla="*/ 0 h 13714413"/>
              <a:gd name="connsiteX0" fmla="*/ 0 w 12744450"/>
              <a:gd name="connsiteY0" fmla="*/ 0 h 13714413"/>
              <a:gd name="connsiteX1" fmla="*/ 12744450 w 12744450"/>
              <a:gd name="connsiteY1" fmla="*/ 0 h 13714413"/>
              <a:gd name="connsiteX2" fmla="*/ 4381500 w 12744450"/>
              <a:gd name="connsiteY2" fmla="*/ 13714413 h 13714413"/>
              <a:gd name="connsiteX3" fmla="*/ 0 w 12744450"/>
              <a:gd name="connsiteY3" fmla="*/ 13714413 h 13714413"/>
              <a:gd name="connsiteX4" fmla="*/ 0 w 12744450"/>
              <a:gd name="connsiteY4" fmla="*/ 0 h 13714413"/>
              <a:gd name="connsiteX0" fmla="*/ 4667250 w 12744450"/>
              <a:gd name="connsiteY0" fmla="*/ 0 h 13714413"/>
              <a:gd name="connsiteX1" fmla="*/ 12744450 w 12744450"/>
              <a:gd name="connsiteY1" fmla="*/ 0 h 13714413"/>
              <a:gd name="connsiteX2" fmla="*/ 4381500 w 12744450"/>
              <a:gd name="connsiteY2" fmla="*/ 13714413 h 13714413"/>
              <a:gd name="connsiteX3" fmla="*/ 0 w 12744450"/>
              <a:gd name="connsiteY3" fmla="*/ 13714413 h 13714413"/>
              <a:gd name="connsiteX4" fmla="*/ 4667250 w 12744450"/>
              <a:gd name="connsiteY4" fmla="*/ 0 h 13714413"/>
              <a:gd name="connsiteX0" fmla="*/ 4867056 w 12944256"/>
              <a:gd name="connsiteY0" fmla="*/ 0 h 13714413"/>
              <a:gd name="connsiteX1" fmla="*/ 12944256 w 12944256"/>
              <a:gd name="connsiteY1" fmla="*/ 0 h 13714413"/>
              <a:gd name="connsiteX2" fmla="*/ 4581306 w 12944256"/>
              <a:gd name="connsiteY2" fmla="*/ 13714413 h 13714413"/>
              <a:gd name="connsiteX3" fmla="*/ 199806 w 12944256"/>
              <a:gd name="connsiteY3" fmla="*/ 13714413 h 13714413"/>
              <a:gd name="connsiteX4" fmla="*/ 199806 w 12944256"/>
              <a:gd name="connsiteY4" fmla="*/ 7753350 h 13714413"/>
              <a:gd name="connsiteX5" fmla="*/ 4867056 w 12944256"/>
              <a:gd name="connsiteY5" fmla="*/ 0 h 13714413"/>
              <a:gd name="connsiteX0" fmla="*/ 4667250 w 12744450"/>
              <a:gd name="connsiteY0" fmla="*/ 0 h 13714413"/>
              <a:gd name="connsiteX1" fmla="*/ 12744450 w 12744450"/>
              <a:gd name="connsiteY1" fmla="*/ 0 h 13714413"/>
              <a:gd name="connsiteX2" fmla="*/ 4381500 w 12744450"/>
              <a:gd name="connsiteY2" fmla="*/ 13714413 h 13714413"/>
              <a:gd name="connsiteX3" fmla="*/ 0 w 12744450"/>
              <a:gd name="connsiteY3" fmla="*/ 13714413 h 13714413"/>
              <a:gd name="connsiteX4" fmla="*/ 0 w 12744450"/>
              <a:gd name="connsiteY4" fmla="*/ 7753350 h 13714413"/>
              <a:gd name="connsiteX5" fmla="*/ 4667250 w 12744450"/>
              <a:gd name="connsiteY5" fmla="*/ 0 h 13714413"/>
              <a:gd name="connsiteX0" fmla="*/ 4667250 w 12744450"/>
              <a:gd name="connsiteY0" fmla="*/ 0 h 13714413"/>
              <a:gd name="connsiteX1" fmla="*/ 12744450 w 12744450"/>
              <a:gd name="connsiteY1" fmla="*/ 0 h 13714413"/>
              <a:gd name="connsiteX2" fmla="*/ 4381500 w 12744450"/>
              <a:gd name="connsiteY2" fmla="*/ 13714413 h 13714413"/>
              <a:gd name="connsiteX3" fmla="*/ 0 w 12744450"/>
              <a:gd name="connsiteY3" fmla="*/ 13714413 h 13714413"/>
              <a:gd name="connsiteX4" fmla="*/ 0 w 12744450"/>
              <a:gd name="connsiteY4" fmla="*/ 7753350 h 13714413"/>
              <a:gd name="connsiteX5" fmla="*/ 4667250 w 12744450"/>
              <a:gd name="connsiteY5" fmla="*/ 0 h 137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44450" h="13714413">
                <a:moveTo>
                  <a:pt x="4667250" y="0"/>
                </a:moveTo>
                <a:lnTo>
                  <a:pt x="12744450" y="0"/>
                </a:lnTo>
                <a:lnTo>
                  <a:pt x="4381500" y="13714413"/>
                </a:lnTo>
                <a:lnTo>
                  <a:pt x="0" y="13714413"/>
                </a:lnTo>
                <a:cubicBezTo>
                  <a:pt x="13724" y="11706088"/>
                  <a:pt x="15773" y="9732178"/>
                  <a:pt x="0" y="7753350"/>
                </a:cubicBezTo>
                <a:lnTo>
                  <a:pt x="4667250" y="0"/>
                </a:lnTo>
                <a:close/>
              </a:path>
            </a:pathLst>
          </a:cu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2" hasCustomPrompt="1"/>
          </p:nvPr>
        </p:nvSpPr>
        <p:spPr>
          <a:xfrm>
            <a:off x="11141643" y="2827829"/>
            <a:ext cx="10213407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about us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11141643" y="4868019"/>
            <a:ext cx="10213407" cy="5129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luctus</a:t>
            </a:r>
            <a:r>
              <a:rPr lang="en-US" dirty="0"/>
              <a:t> quam </a:t>
            </a:r>
            <a:r>
              <a:rPr lang="en-US" dirty="0" err="1"/>
              <a:t>consequat</a:t>
            </a:r>
            <a:r>
              <a:rPr lang="en-US" dirty="0"/>
              <a:t> vitae.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, </a:t>
            </a:r>
            <a:r>
              <a:rPr lang="en-US" dirty="0" err="1"/>
              <a:t>posuere</a:t>
            </a:r>
            <a:r>
              <a:rPr lang="en-US" dirty="0"/>
              <a:t> non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nisi. </a:t>
            </a:r>
            <a:r>
              <a:rPr lang="en-US" dirty="0" err="1"/>
              <a:t>Cras</a:t>
            </a:r>
            <a:r>
              <a:rPr lang="en-US" dirty="0"/>
              <a:t> ac </a:t>
            </a:r>
            <a:r>
              <a:rPr lang="en-US" dirty="0" err="1"/>
              <a:t>metus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Integer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a dictum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in. </a:t>
            </a:r>
            <a:r>
              <a:rPr lang="en-US" dirty="0" err="1"/>
              <a:t>Curabitur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2908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33"/>
          </p:nvPr>
        </p:nvSpPr>
        <p:spPr>
          <a:xfrm>
            <a:off x="11601450" y="3086100"/>
            <a:ext cx="12818641" cy="10648950"/>
          </a:xfrm>
          <a:custGeom>
            <a:avLst/>
            <a:gdLst>
              <a:gd name="connsiteX0" fmla="*/ 0 w 4379913"/>
              <a:gd name="connsiteY0" fmla="*/ 13716000 h 13716000"/>
              <a:gd name="connsiteX1" fmla="*/ 1094978 w 4379913"/>
              <a:gd name="connsiteY1" fmla="*/ 0 h 13716000"/>
              <a:gd name="connsiteX2" fmla="*/ 4379913 w 4379913"/>
              <a:gd name="connsiteY2" fmla="*/ 0 h 13716000"/>
              <a:gd name="connsiteX3" fmla="*/ 3284935 w 4379913"/>
              <a:gd name="connsiteY3" fmla="*/ 13716000 h 13716000"/>
              <a:gd name="connsiteX4" fmla="*/ 0 w 4379913"/>
              <a:gd name="connsiteY4" fmla="*/ 13716000 h 13716000"/>
              <a:gd name="connsiteX0" fmla="*/ 48022 w 4427935"/>
              <a:gd name="connsiteY0" fmla="*/ 13735050 h 13735050"/>
              <a:gd name="connsiteX1" fmla="*/ 0 w 4427935"/>
              <a:gd name="connsiteY1" fmla="*/ 0 h 13735050"/>
              <a:gd name="connsiteX2" fmla="*/ 4427935 w 4427935"/>
              <a:gd name="connsiteY2" fmla="*/ 19050 h 13735050"/>
              <a:gd name="connsiteX3" fmla="*/ 3332957 w 4427935"/>
              <a:gd name="connsiteY3" fmla="*/ 13735050 h 13735050"/>
              <a:gd name="connsiteX4" fmla="*/ 48022 w 4427935"/>
              <a:gd name="connsiteY4" fmla="*/ 13735050 h 13735050"/>
              <a:gd name="connsiteX0" fmla="*/ 0 w 12780963"/>
              <a:gd name="connsiteY0" fmla="*/ 13735050 h 13735050"/>
              <a:gd name="connsiteX1" fmla="*/ 8353028 w 12780963"/>
              <a:gd name="connsiteY1" fmla="*/ 0 h 13735050"/>
              <a:gd name="connsiteX2" fmla="*/ 12780963 w 12780963"/>
              <a:gd name="connsiteY2" fmla="*/ 19050 h 13735050"/>
              <a:gd name="connsiteX3" fmla="*/ 11685985 w 12780963"/>
              <a:gd name="connsiteY3" fmla="*/ 13735050 h 13735050"/>
              <a:gd name="connsiteX4" fmla="*/ 0 w 12780963"/>
              <a:gd name="connsiteY4" fmla="*/ 13735050 h 13735050"/>
              <a:gd name="connsiteX0" fmla="*/ 0 w 12780963"/>
              <a:gd name="connsiteY0" fmla="*/ 13735050 h 13754100"/>
              <a:gd name="connsiteX1" fmla="*/ 8353028 w 12780963"/>
              <a:gd name="connsiteY1" fmla="*/ 0 h 13754100"/>
              <a:gd name="connsiteX2" fmla="*/ 12780963 w 12780963"/>
              <a:gd name="connsiteY2" fmla="*/ 19050 h 13754100"/>
              <a:gd name="connsiteX3" fmla="*/ 8028385 w 12780963"/>
              <a:gd name="connsiteY3" fmla="*/ 13754100 h 13754100"/>
              <a:gd name="connsiteX4" fmla="*/ 0 w 12780963"/>
              <a:gd name="connsiteY4" fmla="*/ 13735050 h 13754100"/>
              <a:gd name="connsiteX0" fmla="*/ 0 w 12980188"/>
              <a:gd name="connsiteY0" fmla="*/ 13735050 h 13754100"/>
              <a:gd name="connsiteX1" fmla="*/ 8353028 w 12980188"/>
              <a:gd name="connsiteY1" fmla="*/ 0 h 13754100"/>
              <a:gd name="connsiteX2" fmla="*/ 12780963 w 12980188"/>
              <a:gd name="connsiteY2" fmla="*/ 19050 h 13754100"/>
              <a:gd name="connsiteX3" fmla="*/ 12782550 w 12980188"/>
              <a:gd name="connsiteY3" fmla="*/ 5905500 h 13754100"/>
              <a:gd name="connsiteX4" fmla="*/ 8028385 w 12980188"/>
              <a:gd name="connsiteY4" fmla="*/ 13754100 h 13754100"/>
              <a:gd name="connsiteX5" fmla="*/ 0 w 12980188"/>
              <a:gd name="connsiteY5" fmla="*/ 13735050 h 13754100"/>
              <a:gd name="connsiteX0" fmla="*/ 0 w 12783885"/>
              <a:gd name="connsiteY0" fmla="*/ 13735050 h 13754100"/>
              <a:gd name="connsiteX1" fmla="*/ 8353028 w 12783885"/>
              <a:gd name="connsiteY1" fmla="*/ 0 h 13754100"/>
              <a:gd name="connsiteX2" fmla="*/ 12780963 w 12783885"/>
              <a:gd name="connsiteY2" fmla="*/ 19050 h 13754100"/>
              <a:gd name="connsiteX3" fmla="*/ 12782550 w 12783885"/>
              <a:gd name="connsiteY3" fmla="*/ 5905500 h 13754100"/>
              <a:gd name="connsiteX4" fmla="*/ 8028385 w 12783885"/>
              <a:gd name="connsiteY4" fmla="*/ 13754100 h 13754100"/>
              <a:gd name="connsiteX5" fmla="*/ 0 w 12783885"/>
              <a:gd name="connsiteY5" fmla="*/ 13735050 h 13754100"/>
              <a:gd name="connsiteX0" fmla="*/ 0 w 12815107"/>
              <a:gd name="connsiteY0" fmla="*/ 13735050 h 13754100"/>
              <a:gd name="connsiteX1" fmla="*/ 8353028 w 12815107"/>
              <a:gd name="connsiteY1" fmla="*/ 0 h 13754100"/>
              <a:gd name="connsiteX2" fmla="*/ 12780963 w 12815107"/>
              <a:gd name="connsiteY2" fmla="*/ 19050 h 13754100"/>
              <a:gd name="connsiteX3" fmla="*/ 12782550 w 12815107"/>
              <a:gd name="connsiteY3" fmla="*/ 5905500 h 13754100"/>
              <a:gd name="connsiteX4" fmla="*/ 8028385 w 12815107"/>
              <a:gd name="connsiteY4" fmla="*/ 13754100 h 13754100"/>
              <a:gd name="connsiteX5" fmla="*/ 0 w 12815107"/>
              <a:gd name="connsiteY5" fmla="*/ 13735050 h 13754100"/>
              <a:gd name="connsiteX0" fmla="*/ 0 w 12826988"/>
              <a:gd name="connsiteY0" fmla="*/ 13735050 h 13754100"/>
              <a:gd name="connsiteX1" fmla="*/ 8353028 w 12826988"/>
              <a:gd name="connsiteY1" fmla="*/ 0 h 13754100"/>
              <a:gd name="connsiteX2" fmla="*/ 12800013 w 12826988"/>
              <a:gd name="connsiteY2" fmla="*/ 3124200 h 13754100"/>
              <a:gd name="connsiteX3" fmla="*/ 12782550 w 12826988"/>
              <a:gd name="connsiteY3" fmla="*/ 5905500 h 13754100"/>
              <a:gd name="connsiteX4" fmla="*/ 8028385 w 12826988"/>
              <a:gd name="connsiteY4" fmla="*/ 13754100 h 13754100"/>
              <a:gd name="connsiteX5" fmla="*/ 0 w 12826988"/>
              <a:gd name="connsiteY5" fmla="*/ 13735050 h 13754100"/>
              <a:gd name="connsiteX0" fmla="*/ 0 w 12818641"/>
              <a:gd name="connsiteY0" fmla="*/ 13735050 h 13754100"/>
              <a:gd name="connsiteX1" fmla="*/ 8353028 w 12818641"/>
              <a:gd name="connsiteY1" fmla="*/ 0 h 13754100"/>
              <a:gd name="connsiteX2" fmla="*/ 12800013 w 12818641"/>
              <a:gd name="connsiteY2" fmla="*/ 3124200 h 13754100"/>
              <a:gd name="connsiteX3" fmla="*/ 12782550 w 12818641"/>
              <a:gd name="connsiteY3" fmla="*/ 5905500 h 13754100"/>
              <a:gd name="connsiteX4" fmla="*/ 8028385 w 12818641"/>
              <a:gd name="connsiteY4" fmla="*/ 13754100 h 13754100"/>
              <a:gd name="connsiteX5" fmla="*/ 0 w 12818641"/>
              <a:gd name="connsiteY5" fmla="*/ 13735050 h 13754100"/>
              <a:gd name="connsiteX0" fmla="*/ 0 w 12818641"/>
              <a:gd name="connsiteY0" fmla="*/ 10610850 h 10629900"/>
              <a:gd name="connsiteX1" fmla="*/ 6428978 w 12818641"/>
              <a:gd name="connsiteY1" fmla="*/ 38100 h 10629900"/>
              <a:gd name="connsiteX2" fmla="*/ 12800013 w 12818641"/>
              <a:gd name="connsiteY2" fmla="*/ 0 h 10629900"/>
              <a:gd name="connsiteX3" fmla="*/ 12782550 w 12818641"/>
              <a:gd name="connsiteY3" fmla="*/ 2781300 h 10629900"/>
              <a:gd name="connsiteX4" fmla="*/ 8028385 w 12818641"/>
              <a:gd name="connsiteY4" fmla="*/ 10629900 h 10629900"/>
              <a:gd name="connsiteX5" fmla="*/ 0 w 12818641"/>
              <a:gd name="connsiteY5" fmla="*/ 10610850 h 10629900"/>
              <a:gd name="connsiteX0" fmla="*/ 0 w 12818641"/>
              <a:gd name="connsiteY0" fmla="*/ 10629900 h 10648950"/>
              <a:gd name="connsiteX1" fmla="*/ 6467078 w 12818641"/>
              <a:gd name="connsiteY1" fmla="*/ 0 h 10648950"/>
              <a:gd name="connsiteX2" fmla="*/ 12800013 w 12818641"/>
              <a:gd name="connsiteY2" fmla="*/ 19050 h 10648950"/>
              <a:gd name="connsiteX3" fmla="*/ 12782550 w 12818641"/>
              <a:gd name="connsiteY3" fmla="*/ 2800350 h 10648950"/>
              <a:gd name="connsiteX4" fmla="*/ 8028385 w 12818641"/>
              <a:gd name="connsiteY4" fmla="*/ 10648950 h 10648950"/>
              <a:gd name="connsiteX5" fmla="*/ 0 w 12818641"/>
              <a:gd name="connsiteY5" fmla="*/ 10629900 h 1064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18641" h="10648950">
                <a:moveTo>
                  <a:pt x="0" y="10629900"/>
                </a:moveTo>
                <a:lnTo>
                  <a:pt x="6467078" y="0"/>
                </a:lnTo>
                <a:lnTo>
                  <a:pt x="12800013" y="19050"/>
                </a:lnTo>
                <a:cubicBezTo>
                  <a:pt x="12833112" y="1953547"/>
                  <a:pt x="12818892" y="610829"/>
                  <a:pt x="12782550" y="2800350"/>
                </a:cubicBezTo>
                <a:lnTo>
                  <a:pt x="8028385" y="10648950"/>
                </a:lnTo>
                <a:lnTo>
                  <a:pt x="0" y="10629900"/>
                </a:lnTo>
                <a:close/>
              </a:path>
            </a:pathLst>
          </a:cu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31" hasCustomPrompt="1"/>
          </p:nvPr>
        </p:nvSpPr>
        <p:spPr>
          <a:xfrm>
            <a:off x="3159693" y="2827829"/>
            <a:ext cx="10213407" cy="174406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Strategic</a:t>
            </a:r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3159693" y="4868019"/>
            <a:ext cx="10213407" cy="512960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Integer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a dictum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in. </a:t>
            </a:r>
            <a:r>
              <a:rPr lang="en-US" dirty="0" err="1"/>
              <a:t>Curabitur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luctus</a:t>
            </a:r>
            <a:r>
              <a:rPr lang="en-US" dirty="0"/>
              <a:t> quam </a:t>
            </a:r>
            <a:r>
              <a:rPr lang="en-US" dirty="0" err="1"/>
              <a:t>consequat</a:t>
            </a:r>
            <a:r>
              <a:rPr lang="en-US" dirty="0"/>
              <a:t> vitae.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, </a:t>
            </a:r>
            <a:r>
              <a:rPr lang="en-US" dirty="0" err="1"/>
              <a:t>posuere</a:t>
            </a:r>
            <a:r>
              <a:rPr lang="en-US" dirty="0"/>
              <a:t> non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nisi. </a:t>
            </a:r>
            <a:r>
              <a:rPr lang="en-US" dirty="0" err="1"/>
              <a:t>Cras</a:t>
            </a:r>
            <a:r>
              <a:rPr lang="en-US" dirty="0"/>
              <a:t> ac </a:t>
            </a:r>
            <a:r>
              <a:rPr lang="en-US" dirty="0" err="1"/>
              <a:t>metus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7005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1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12744450" cy="10691813"/>
          </a:xfrm>
          <a:custGeom>
            <a:avLst/>
            <a:gdLst>
              <a:gd name="connsiteX0" fmla="*/ 0 w 12744450"/>
              <a:gd name="connsiteY0" fmla="*/ 0 h 13714413"/>
              <a:gd name="connsiteX1" fmla="*/ 12744450 w 12744450"/>
              <a:gd name="connsiteY1" fmla="*/ 0 h 13714413"/>
              <a:gd name="connsiteX2" fmla="*/ 12744450 w 12744450"/>
              <a:gd name="connsiteY2" fmla="*/ 13714413 h 13714413"/>
              <a:gd name="connsiteX3" fmla="*/ 0 w 12744450"/>
              <a:gd name="connsiteY3" fmla="*/ 13714413 h 13714413"/>
              <a:gd name="connsiteX4" fmla="*/ 0 w 12744450"/>
              <a:gd name="connsiteY4" fmla="*/ 0 h 13714413"/>
              <a:gd name="connsiteX0" fmla="*/ 0 w 12744450"/>
              <a:gd name="connsiteY0" fmla="*/ 0 h 13714413"/>
              <a:gd name="connsiteX1" fmla="*/ 12744450 w 12744450"/>
              <a:gd name="connsiteY1" fmla="*/ 0 h 13714413"/>
              <a:gd name="connsiteX2" fmla="*/ 4419600 w 12744450"/>
              <a:gd name="connsiteY2" fmla="*/ 13695363 h 13714413"/>
              <a:gd name="connsiteX3" fmla="*/ 0 w 12744450"/>
              <a:gd name="connsiteY3" fmla="*/ 13714413 h 13714413"/>
              <a:gd name="connsiteX4" fmla="*/ 0 w 12744450"/>
              <a:gd name="connsiteY4" fmla="*/ 0 h 13714413"/>
              <a:gd name="connsiteX0" fmla="*/ 0 w 12744450"/>
              <a:gd name="connsiteY0" fmla="*/ 0 h 13714413"/>
              <a:gd name="connsiteX1" fmla="*/ 12744450 w 12744450"/>
              <a:gd name="connsiteY1" fmla="*/ 0 h 13714413"/>
              <a:gd name="connsiteX2" fmla="*/ 4381500 w 12744450"/>
              <a:gd name="connsiteY2" fmla="*/ 13714413 h 13714413"/>
              <a:gd name="connsiteX3" fmla="*/ 0 w 12744450"/>
              <a:gd name="connsiteY3" fmla="*/ 13714413 h 13714413"/>
              <a:gd name="connsiteX4" fmla="*/ 0 w 12744450"/>
              <a:gd name="connsiteY4" fmla="*/ 0 h 13714413"/>
              <a:gd name="connsiteX0" fmla="*/ 4667250 w 12744450"/>
              <a:gd name="connsiteY0" fmla="*/ 0 h 13714413"/>
              <a:gd name="connsiteX1" fmla="*/ 12744450 w 12744450"/>
              <a:gd name="connsiteY1" fmla="*/ 0 h 13714413"/>
              <a:gd name="connsiteX2" fmla="*/ 4381500 w 12744450"/>
              <a:gd name="connsiteY2" fmla="*/ 13714413 h 13714413"/>
              <a:gd name="connsiteX3" fmla="*/ 0 w 12744450"/>
              <a:gd name="connsiteY3" fmla="*/ 13714413 h 13714413"/>
              <a:gd name="connsiteX4" fmla="*/ 4667250 w 12744450"/>
              <a:gd name="connsiteY4" fmla="*/ 0 h 13714413"/>
              <a:gd name="connsiteX0" fmla="*/ 4867056 w 12944256"/>
              <a:gd name="connsiteY0" fmla="*/ 0 h 13714413"/>
              <a:gd name="connsiteX1" fmla="*/ 12944256 w 12944256"/>
              <a:gd name="connsiteY1" fmla="*/ 0 h 13714413"/>
              <a:gd name="connsiteX2" fmla="*/ 4581306 w 12944256"/>
              <a:gd name="connsiteY2" fmla="*/ 13714413 h 13714413"/>
              <a:gd name="connsiteX3" fmla="*/ 199806 w 12944256"/>
              <a:gd name="connsiteY3" fmla="*/ 13714413 h 13714413"/>
              <a:gd name="connsiteX4" fmla="*/ 199806 w 12944256"/>
              <a:gd name="connsiteY4" fmla="*/ 7753350 h 13714413"/>
              <a:gd name="connsiteX5" fmla="*/ 4867056 w 12944256"/>
              <a:gd name="connsiteY5" fmla="*/ 0 h 13714413"/>
              <a:gd name="connsiteX0" fmla="*/ 4667250 w 12744450"/>
              <a:gd name="connsiteY0" fmla="*/ 0 h 13714413"/>
              <a:gd name="connsiteX1" fmla="*/ 12744450 w 12744450"/>
              <a:gd name="connsiteY1" fmla="*/ 0 h 13714413"/>
              <a:gd name="connsiteX2" fmla="*/ 4381500 w 12744450"/>
              <a:gd name="connsiteY2" fmla="*/ 13714413 h 13714413"/>
              <a:gd name="connsiteX3" fmla="*/ 0 w 12744450"/>
              <a:gd name="connsiteY3" fmla="*/ 13714413 h 13714413"/>
              <a:gd name="connsiteX4" fmla="*/ 0 w 12744450"/>
              <a:gd name="connsiteY4" fmla="*/ 7753350 h 13714413"/>
              <a:gd name="connsiteX5" fmla="*/ 4667250 w 12744450"/>
              <a:gd name="connsiteY5" fmla="*/ 0 h 13714413"/>
              <a:gd name="connsiteX0" fmla="*/ 4667250 w 12744450"/>
              <a:gd name="connsiteY0" fmla="*/ 0 h 13714413"/>
              <a:gd name="connsiteX1" fmla="*/ 12744450 w 12744450"/>
              <a:gd name="connsiteY1" fmla="*/ 0 h 13714413"/>
              <a:gd name="connsiteX2" fmla="*/ 4381500 w 12744450"/>
              <a:gd name="connsiteY2" fmla="*/ 13714413 h 13714413"/>
              <a:gd name="connsiteX3" fmla="*/ 0 w 12744450"/>
              <a:gd name="connsiteY3" fmla="*/ 13714413 h 13714413"/>
              <a:gd name="connsiteX4" fmla="*/ 0 w 12744450"/>
              <a:gd name="connsiteY4" fmla="*/ 7753350 h 13714413"/>
              <a:gd name="connsiteX5" fmla="*/ 4667250 w 12744450"/>
              <a:gd name="connsiteY5" fmla="*/ 0 h 13714413"/>
              <a:gd name="connsiteX0" fmla="*/ 4667250 w 12744450"/>
              <a:gd name="connsiteY0" fmla="*/ 0 h 13714413"/>
              <a:gd name="connsiteX1" fmla="*/ 12744450 w 12744450"/>
              <a:gd name="connsiteY1" fmla="*/ 0 h 13714413"/>
              <a:gd name="connsiteX2" fmla="*/ 4381500 w 12744450"/>
              <a:gd name="connsiteY2" fmla="*/ 13714413 h 13714413"/>
              <a:gd name="connsiteX3" fmla="*/ 0 w 12744450"/>
              <a:gd name="connsiteY3" fmla="*/ 10685463 h 13714413"/>
              <a:gd name="connsiteX4" fmla="*/ 0 w 12744450"/>
              <a:gd name="connsiteY4" fmla="*/ 7753350 h 13714413"/>
              <a:gd name="connsiteX5" fmla="*/ 4667250 w 12744450"/>
              <a:gd name="connsiteY5" fmla="*/ 0 h 13714413"/>
              <a:gd name="connsiteX0" fmla="*/ 4667250 w 12744450"/>
              <a:gd name="connsiteY0" fmla="*/ 0 h 10685463"/>
              <a:gd name="connsiteX1" fmla="*/ 12744450 w 12744450"/>
              <a:gd name="connsiteY1" fmla="*/ 0 h 10685463"/>
              <a:gd name="connsiteX2" fmla="*/ 6248400 w 12744450"/>
              <a:gd name="connsiteY2" fmla="*/ 10685463 h 10685463"/>
              <a:gd name="connsiteX3" fmla="*/ 0 w 12744450"/>
              <a:gd name="connsiteY3" fmla="*/ 10685463 h 10685463"/>
              <a:gd name="connsiteX4" fmla="*/ 0 w 12744450"/>
              <a:gd name="connsiteY4" fmla="*/ 7753350 h 10685463"/>
              <a:gd name="connsiteX5" fmla="*/ 4667250 w 12744450"/>
              <a:gd name="connsiteY5" fmla="*/ 0 h 10685463"/>
              <a:gd name="connsiteX0" fmla="*/ 4667250 w 12744450"/>
              <a:gd name="connsiteY0" fmla="*/ 0 h 10685463"/>
              <a:gd name="connsiteX1" fmla="*/ 12744450 w 12744450"/>
              <a:gd name="connsiteY1" fmla="*/ 0 h 10685463"/>
              <a:gd name="connsiteX2" fmla="*/ 6248400 w 12744450"/>
              <a:gd name="connsiteY2" fmla="*/ 10666413 h 10685463"/>
              <a:gd name="connsiteX3" fmla="*/ 0 w 12744450"/>
              <a:gd name="connsiteY3" fmla="*/ 10685463 h 10685463"/>
              <a:gd name="connsiteX4" fmla="*/ 0 w 12744450"/>
              <a:gd name="connsiteY4" fmla="*/ 7753350 h 10685463"/>
              <a:gd name="connsiteX5" fmla="*/ 4667250 w 12744450"/>
              <a:gd name="connsiteY5" fmla="*/ 0 h 10685463"/>
              <a:gd name="connsiteX0" fmla="*/ 4667250 w 12744450"/>
              <a:gd name="connsiteY0" fmla="*/ 0 h 10691813"/>
              <a:gd name="connsiteX1" fmla="*/ 12744450 w 12744450"/>
              <a:gd name="connsiteY1" fmla="*/ 0 h 10691813"/>
              <a:gd name="connsiteX2" fmla="*/ 6235700 w 12744450"/>
              <a:gd name="connsiteY2" fmla="*/ 10691813 h 10691813"/>
              <a:gd name="connsiteX3" fmla="*/ 0 w 12744450"/>
              <a:gd name="connsiteY3" fmla="*/ 10685463 h 10691813"/>
              <a:gd name="connsiteX4" fmla="*/ 0 w 12744450"/>
              <a:gd name="connsiteY4" fmla="*/ 7753350 h 10691813"/>
              <a:gd name="connsiteX5" fmla="*/ 4667250 w 12744450"/>
              <a:gd name="connsiteY5" fmla="*/ 0 h 10691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44450" h="10691813">
                <a:moveTo>
                  <a:pt x="4667250" y="0"/>
                </a:moveTo>
                <a:lnTo>
                  <a:pt x="12744450" y="0"/>
                </a:lnTo>
                <a:lnTo>
                  <a:pt x="6235700" y="10691813"/>
                </a:lnTo>
                <a:lnTo>
                  <a:pt x="0" y="10685463"/>
                </a:lnTo>
                <a:cubicBezTo>
                  <a:pt x="13724" y="8677138"/>
                  <a:pt x="15773" y="9732178"/>
                  <a:pt x="0" y="7753350"/>
                </a:cubicBezTo>
                <a:lnTo>
                  <a:pt x="4667250" y="0"/>
                </a:lnTo>
                <a:close/>
              </a:path>
            </a:pathLst>
          </a:cu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32" hasCustomPrompt="1"/>
          </p:nvPr>
        </p:nvSpPr>
        <p:spPr>
          <a:xfrm>
            <a:off x="11141643" y="2827829"/>
            <a:ext cx="10213407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office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11141643" y="4868019"/>
            <a:ext cx="10213407" cy="4438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cons </a:t>
            </a:r>
            <a:r>
              <a:rPr lang="en-US" dirty="0" err="1"/>
              <a:t>tetuer</a:t>
            </a:r>
            <a:r>
              <a:rPr lang="en-US" dirty="0"/>
              <a:t> ad </a:t>
            </a:r>
            <a:r>
              <a:rPr lang="en-US" dirty="0" err="1"/>
              <a:t>ip</a:t>
            </a:r>
            <a:r>
              <a:rPr lang="en-US" dirty="0"/>
              <a:t> </a:t>
            </a:r>
            <a:r>
              <a:rPr lang="en-US" dirty="0" err="1"/>
              <a:t>cin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</a:t>
            </a:r>
            <a:r>
              <a:rPr lang="en-US" dirty="0"/>
              <a:t> am, </a:t>
            </a:r>
            <a:r>
              <a:rPr lang="en-US" dirty="0" err="1"/>
              <a:t>qu</a:t>
            </a:r>
            <a:r>
              <a:rPr lang="en-US" dirty="0"/>
              <a:t> is </a:t>
            </a:r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. No et </a:t>
            </a:r>
            <a:r>
              <a:rPr lang="en-US" dirty="0" err="1"/>
              <a:t>rud</a:t>
            </a:r>
            <a:r>
              <a:rPr lang="en-US" dirty="0"/>
              <a:t> </a:t>
            </a:r>
            <a:r>
              <a:rPr lang="en-US" dirty="0" err="1"/>
              <a:t>exer</a:t>
            </a:r>
            <a:r>
              <a:rPr lang="en-US" dirty="0"/>
              <a:t> </a:t>
            </a:r>
            <a:r>
              <a:rPr lang="en-US" dirty="0" err="1"/>
              <a:t>citati</a:t>
            </a:r>
            <a:r>
              <a:rPr lang="en-US" dirty="0"/>
              <a:t> on </a:t>
            </a:r>
            <a:r>
              <a:rPr lang="en-US" dirty="0" err="1"/>
              <a:t>ul</a:t>
            </a:r>
            <a:r>
              <a:rPr lang="en-US" dirty="0"/>
              <a:t> lam </a:t>
            </a:r>
            <a:r>
              <a:rPr lang="en-US" dirty="0" err="1"/>
              <a:t>corp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cip</a:t>
            </a:r>
            <a:r>
              <a:rPr lang="en-US" dirty="0"/>
              <a:t> it </a:t>
            </a:r>
            <a:r>
              <a:rPr lang="en-US" dirty="0" err="1"/>
              <a:t>lobor</a:t>
            </a:r>
            <a:r>
              <a:rPr lang="en-US" dirty="0"/>
              <a:t> tis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utali</a:t>
            </a:r>
            <a:r>
              <a:rPr lang="en-US" dirty="0"/>
              <a:t> quip ex. </a:t>
            </a:r>
            <a:r>
              <a:rPr lang="en-US" dirty="0" err="1"/>
              <a:t>Lor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ipsum dolor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dol</a:t>
            </a:r>
            <a:r>
              <a:rPr lang="en-US" dirty="0"/>
              <a:t> on </a:t>
            </a:r>
            <a:r>
              <a:rPr lang="en-US" dirty="0" err="1"/>
              <a:t>secte</a:t>
            </a:r>
            <a:r>
              <a:rPr lang="en-US" dirty="0"/>
              <a:t> </a:t>
            </a:r>
            <a:r>
              <a:rPr lang="en-US" dirty="0" err="1"/>
              <a:t>tuer</a:t>
            </a:r>
            <a:r>
              <a:rPr lang="en-US" dirty="0"/>
              <a:t> </a:t>
            </a:r>
            <a:r>
              <a:rPr lang="en-US" dirty="0" err="1"/>
              <a:t>adi</a:t>
            </a:r>
            <a:r>
              <a:rPr lang="en-US" dirty="0"/>
              <a:t> pi </a:t>
            </a:r>
            <a:r>
              <a:rPr lang="en-US" dirty="0" err="1"/>
              <a:t>cing</a:t>
            </a:r>
            <a:r>
              <a:rPr lang="en-US" dirty="0"/>
              <a:t> lit, sed. Lorem ipsum dolor sit met, cons </a:t>
            </a:r>
            <a:r>
              <a:rPr lang="en-US" dirty="0" err="1"/>
              <a:t>ect</a:t>
            </a:r>
            <a:r>
              <a:rPr lang="en-US" dirty="0"/>
              <a:t> </a:t>
            </a:r>
            <a:r>
              <a:rPr lang="en-US" dirty="0" err="1"/>
              <a:t>etuer</a:t>
            </a:r>
            <a:r>
              <a:rPr lang="en-US" dirty="0"/>
              <a:t> </a:t>
            </a:r>
            <a:r>
              <a:rPr lang="en-US" dirty="0" err="1"/>
              <a:t>adipis</a:t>
            </a:r>
            <a:r>
              <a:rPr lang="en-US" dirty="0"/>
              <a:t> </a:t>
            </a:r>
            <a:r>
              <a:rPr lang="en-US" dirty="0" err="1"/>
              <a:t>cing</a:t>
            </a:r>
            <a:r>
              <a:rPr lang="en-US" dirty="0"/>
              <a:t> </a:t>
            </a:r>
            <a:r>
              <a:rPr lang="en-US" dirty="0" err="1"/>
              <a:t>elt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 my nib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euism</a:t>
            </a:r>
            <a:r>
              <a:rPr lang="en-US" dirty="0"/>
              <a:t> </a:t>
            </a:r>
            <a:r>
              <a:rPr lang="en-US" dirty="0" err="1"/>
              <a:t>tinciut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0643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33"/>
          </p:nvPr>
        </p:nvSpPr>
        <p:spPr>
          <a:xfrm>
            <a:off x="644979" y="-2"/>
            <a:ext cx="20772664" cy="6724650"/>
          </a:xfrm>
          <a:prstGeom prst="parallelogram">
            <a:avLst>
              <a:gd name="adj" fmla="val 60978"/>
            </a:avLst>
          </a:pr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31" hasCustomPrompt="1"/>
          </p:nvPr>
        </p:nvSpPr>
        <p:spPr>
          <a:xfrm>
            <a:off x="3159693" y="7342679"/>
            <a:ext cx="18296050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lawyer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3159693" y="9382869"/>
            <a:ext cx="18296050" cy="25648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Cras</a:t>
            </a:r>
            <a:r>
              <a:rPr lang="en-US" dirty="0"/>
              <a:t> ac </a:t>
            </a:r>
            <a:r>
              <a:rPr lang="en-US" dirty="0" err="1"/>
              <a:t>metus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Integer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a dictum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in. </a:t>
            </a:r>
            <a:r>
              <a:rPr lang="en-US" dirty="0" err="1"/>
              <a:t>Curabitur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luctus</a:t>
            </a:r>
            <a:r>
              <a:rPr lang="en-US" dirty="0"/>
              <a:t> quam </a:t>
            </a:r>
            <a:r>
              <a:rPr lang="en-US" dirty="0" err="1"/>
              <a:t>consequat</a:t>
            </a:r>
            <a:r>
              <a:rPr lang="en-US" dirty="0"/>
              <a:t> vitae.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, </a:t>
            </a:r>
            <a:r>
              <a:rPr lang="en-US" dirty="0" err="1"/>
              <a:t>posuere</a:t>
            </a:r>
            <a:r>
              <a:rPr lang="en-US" dirty="0"/>
              <a:t> non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nisi.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18997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/>
          <p:cNvSpPr>
            <a:spLocks noGrp="1"/>
          </p:cNvSpPr>
          <p:nvPr>
            <p:ph type="pic" sz="quarter" idx="33"/>
          </p:nvPr>
        </p:nvSpPr>
        <p:spPr>
          <a:xfrm>
            <a:off x="2969079" y="6991350"/>
            <a:ext cx="20772664" cy="6724650"/>
          </a:xfrm>
          <a:prstGeom prst="parallelogram">
            <a:avLst>
              <a:gd name="adj" fmla="val 60978"/>
            </a:avLst>
          </a:pr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31" hasCustomPrompt="1"/>
          </p:nvPr>
        </p:nvSpPr>
        <p:spPr>
          <a:xfrm>
            <a:off x="3159693" y="2827829"/>
            <a:ext cx="18296050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service</a:t>
            </a: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3159693" y="4868019"/>
            <a:ext cx="18296050" cy="12824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Minim </a:t>
            </a:r>
            <a:r>
              <a:rPr lang="en-US" dirty="0" err="1"/>
              <a:t>veni</a:t>
            </a:r>
            <a:r>
              <a:rPr lang="en-US" dirty="0"/>
              <a:t> am, </a:t>
            </a:r>
            <a:r>
              <a:rPr lang="en-US" dirty="0" err="1"/>
              <a:t>qu</a:t>
            </a:r>
            <a:r>
              <a:rPr lang="en-US" dirty="0"/>
              <a:t> is </a:t>
            </a:r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. No et </a:t>
            </a:r>
            <a:r>
              <a:rPr lang="en-US" dirty="0" err="1"/>
              <a:t>rud</a:t>
            </a:r>
            <a:r>
              <a:rPr lang="en-US" dirty="0"/>
              <a:t> </a:t>
            </a:r>
            <a:r>
              <a:rPr lang="en-US" dirty="0" err="1"/>
              <a:t>exer</a:t>
            </a:r>
            <a:r>
              <a:rPr lang="en-US" dirty="0"/>
              <a:t> ci </a:t>
            </a:r>
            <a:r>
              <a:rPr lang="en-US" dirty="0" err="1"/>
              <a:t>tati</a:t>
            </a:r>
            <a:r>
              <a:rPr lang="en-US" dirty="0"/>
              <a:t> on </a:t>
            </a:r>
            <a:r>
              <a:rPr lang="en-US" dirty="0" err="1"/>
              <a:t>ul</a:t>
            </a:r>
            <a:r>
              <a:rPr lang="en-US" dirty="0"/>
              <a:t> lam </a:t>
            </a:r>
            <a:r>
              <a:rPr lang="en-US" dirty="0" err="1"/>
              <a:t>corper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cipit</a:t>
            </a:r>
            <a:r>
              <a:rPr lang="en-US" dirty="0"/>
              <a:t> </a:t>
            </a:r>
            <a:r>
              <a:rPr lang="en-US" dirty="0" err="1"/>
              <a:t>lobot</a:t>
            </a:r>
            <a:r>
              <a:rPr lang="en-US" dirty="0"/>
              <a:t>. Lorem ipsum dolor sit met, cons </a:t>
            </a:r>
            <a:r>
              <a:rPr lang="en-US" dirty="0" err="1"/>
              <a:t>ect</a:t>
            </a:r>
            <a:r>
              <a:rPr lang="en-US" dirty="0"/>
              <a:t> </a:t>
            </a:r>
            <a:r>
              <a:rPr lang="en-US" dirty="0" err="1"/>
              <a:t>etuer</a:t>
            </a:r>
            <a:r>
              <a:rPr lang="en-US" dirty="0"/>
              <a:t> </a:t>
            </a:r>
            <a:r>
              <a:rPr lang="en-US" dirty="0" err="1"/>
              <a:t>adpis</a:t>
            </a:r>
            <a:r>
              <a:rPr lang="en-US" dirty="0"/>
              <a:t> ci ng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 my nib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9316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31" hasCustomPrompt="1"/>
          </p:nvPr>
        </p:nvSpPr>
        <p:spPr>
          <a:xfrm>
            <a:off x="3159693" y="2827829"/>
            <a:ext cx="18296050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What we do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3159693" y="4868019"/>
            <a:ext cx="18296050" cy="19236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Cras</a:t>
            </a:r>
            <a:r>
              <a:rPr lang="en-US" dirty="0"/>
              <a:t> ac </a:t>
            </a:r>
            <a:r>
              <a:rPr lang="en-US" dirty="0" err="1"/>
              <a:t>metus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Integer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a dictum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in. </a:t>
            </a:r>
            <a:r>
              <a:rPr lang="en-US" dirty="0" err="1"/>
              <a:t>Curabitur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luctus</a:t>
            </a:r>
            <a:r>
              <a:rPr lang="en-US" dirty="0"/>
              <a:t> quam </a:t>
            </a:r>
            <a:r>
              <a:rPr lang="en-US" dirty="0" err="1"/>
              <a:t>consequat</a:t>
            </a:r>
            <a:r>
              <a:rPr lang="en-US" dirty="0"/>
              <a:t> vitae. </a:t>
            </a:r>
            <a:endParaRPr lang="ru-RU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9599103" y="10259169"/>
            <a:ext cx="5184207" cy="12824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Curabitur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15980853" y="10259169"/>
            <a:ext cx="5184207" cy="12824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fabulas</a:t>
            </a:r>
            <a:r>
              <a:rPr lang="en-US" dirty="0"/>
              <a:t> </a:t>
            </a:r>
            <a:r>
              <a:rPr lang="en-US" dirty="0" err="1"/>
              <a:t>vocius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et duo </a:t>
            </a:r>
            <a:r>
              <a:rPr lang="en-US" dirty="0" err="1"/>
              <a:t>ullum</a:t>
            </a:r>
            <a:r>
              <a:rPr lang="en-US" dirty="0"/>
              <a:t> </a:t>
            </a:r>
            <a:r>
              <a:rPr lang="en-US" dirty="0" err="1"/>
              <a:t>iner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35" hasCustomPrompt="1"/>
          </p:nvPr>
        </p:nvSpPr>
        <p:spPr>
          <a:xfrm>
            <a:off x="3217353" y="10259169"/>
            <a:ext cx="5184207" cy="12824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Et duo </a:t>
            </a:r>
            <a:r>
              <a:rPr lang="en-US" dirty="0" err="1"/>
              <a:t>ullum</a:t>
            </a:r>
            <a:r>
              <a:rPr lang="en-US" dirty="0"/>
              <a:t> </a:t>
            </a:r>
            <a:r>
              <a:rPr lang="en-US" dirty="0" err="1"/>
              <a:t>iner</a:t>
            </a:r>
            <a:r>
              <a:rPr lang="en-US" dirty="0"/>
              <a:t> </a:t>
            </a:r>
            <a:r>
              <a:rPr lang="en-US" dirty="0" err="1"/>
              <a:t>nis</a:t>
            </a:r>
            <a:br>
              <a:rPr lang="en-US" dirty="0"/>
            </a:br>
            <a:r>
              <a:rPr lang="en-US" dirty="0"/>
              <a:t>lorem ipsum </a:t>
            </a:r>
            <a:r>
              <a:rPr lang="en-US" dirty="0" err="1"/>
              <a:t>si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2383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31" hasCustomPrompt="1"/>
          </p:nvPr>
        </p:nvSpPr>
        <p:spPr>
          <a:xfrm>
            <a:off x="3159693" y="2827829"/>
            <a:ext cx="10213407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goals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3159693" y="4868019"/>
            <a:ext cx="10213407" cy="32060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Curabitur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luctus</a:t>
            </a:r>
            <a:r>
              <a:rPr lang="en-US" dirty="0"/>
              <a:t> quam </a:t>
            </a:r>
            <a:r>
              <a:rPr lang="en-US" dirty="0" err="1"/>
              <a:t>consequat</a:t>
            </a:r>
            <a:r>
              <a:rPr lang="en-US" dirty="0"/>
              <a:t> vitae.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, </a:t>
            </a:r>
            <a:r>
              <a:rPr lang="en-US" dirty="0" err="1"/>
              <a:t>posuere</a:t>
            </a:r>
            <a:r>
              <a:rPr lang="en-US" dirty="0"/>
              <a:t> non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nisi.</a:t>
            </a:r>
            <a:endParaRPr lang="ru-RU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14763750" y="4868019"/>
            <a:ext cx="2933700" cy="6412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000"/>
              </a:lnSpc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Care</a:t>
            </a:r>
            <a:endParaRPr lang="ru-RU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18916650" y="6245670"/>
            <a:ext cx="2933700" cy="5912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000"/>
              </a:lnSpc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Quality</a:t>
            </a:r>
            <a:endParaRPr lang="ru-RU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35" hasCustomPrompt="1"/>
          </p:nvPr>
        </p:nvSpPr>
        <p:spPr>
          <a:xfrm>
            <a:off x="15544800" y="9046020"/>
            <a:ext cx="2933700" cy="5912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000"/>
              </a:lnSpc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Profit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1276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31" hasCustomPrompt="1"/>
          </p:nvPr>
        </p:nvSpPr>
        <p:spPr>
          <a:xfrm>
            <a:off x="3159693" y="2827829"/>
            <a:ext cx="18296050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Our values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6229349" y="4715619"/>
            <a:ext cx="15226394" cy="19236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Cras</a:t>
            </a:r>
            <a:r>
              <a:rPr lang="en-US" dirty="0"/>
              <a:t> ac </a:t>
            </a:r>
            <a:r>
              <a:rPr lang="en-US" dirty="0" err="1"/>
              <a:t>metus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Integer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a dictum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in. </a:t>
            </a:r>
            <a:r>
              <a:rPr lang="en-US" dirty="0" err="1"/>
              <a:t>Curabitur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33" hasCustomPrompt="1"/>
          </p:nvPr>
        </p:nvSpPr>
        <p:spPr>
          <a:xfrm>
            <a:off x="3159693" y="4715619"/>
            <a:ext cx="2654581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6229349" y="6992496"/>
            <a:ext cx="15226394" cy="19236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Integer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a dictum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in. </a:t>
            </a:r>
            <a:r>
              <a:rPr lang="en-US" dirty="0" err="1"/>
              <a:t>Curabitur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ac </a:t>
            </a:r>
            <a:r>
              <a:rPr lang="en-US" dirty="0" err="1"/>
              <a:t>metus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35" hasCustomPrompt="1"/>
          </p:nvPr>
        </p:nvSpPr>
        <p:spPr>
          <a:xfrm>
            <a:off x="3159693" y="6992496"/>
            <a:ext cx="2654581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36" hasCustomPrompt="1"/>
          </p:nvPr>
        </p:nvSpPr>
        <p:spPr>
          <a:xfrm>
            <a:off x="6229349" y="9269373"/>
            <a:ext cx="15226394" cy="19236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Curabitur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ac </a:t>
            </a:r>
            <a:r>
              <a:rPr lang="en-US" dirty="0" err="1"/>
              <a:t>metus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Integer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a dictum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in. </a:t>
            </a:r>
            <a:endParaRPr lang="ru-RU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37" hasCustomPrompt="1"/>
          </p:nvPr>
        </p:nvSpPr>
        <p:spPr>
          <a:xfrm>
            <a:off x="3159693" y="9269373"/>
            <a:ext cx="2654581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82314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41"/>
          </p:nvPr>
        </p:nvSpPr>
        <p:spPr>
          <a:xfrm>
            <a:off x="10514806" y="6762750"/>
            <a:ext cx="3352800" cy="3352800"/>
          </a:xfrm>
          <a:prstGeom prst="rect">
            <a:avLst/>
          </a:pr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44"/>
          </p:nvPr>
        </p:nvSpPr>
        <p:spPr>
          <a:xfrm>
            <a:off x="16672655" y="6762750"/>
            <a:ext cx="3352800" cy="3352800"/>
          </a:xfrm>
          <a:prstGeom prst="rect">
            <a:avLst/>
          </a:pr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47"/>
          </p:nvPr>
        </p:nvSpPr>
        <p:spPr>
          <a:xfrm>
            <a:off x="4881753" y="6762750"/>
            <a:ext cx="3352800" cy="3352800"/>
          </a:xfrm>
          <a:prstGeom prst="rect">
            <a:avLst/>
          </a:pr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38" hasCustomPrompt="1"/>
          </p:nvPr>
        </p:nvSpPr>
        <p:spPr>
          <a:xfrm>
            <a:off x="3159693" y="2827829"/>
            <a:ext cx="18296050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Our team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39" hasCustomPrompt="1"/>
          </p:nvPr>
        </p:nvSpPr>
        <p:spPr>
          <a:xfrm>
            <a:off x="3159693" y="4868019"/>
            <a:ext cx="18296050" cy="12824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Minim </a:t>
            </a:r>
            <a:r>
              <a:rPr lang="en-US" dirty="0" err="1"/>
              <a:t>veni</a:t>
            </a:r>
            <a:r>
              <a:rPr lang="en-US" dirty="0"/>
              <a:t> am, </a:t>
            </a:r>
            <a:r>
              <a:rPr lang="en-US" dirty="0" err="1"/>
              <a:t>qu</a:t>
            </a:r>
            <a:r>
              <a:rPr lang="en-US" dirty="0"/>
              <a:t> is </a:t>
            </a:r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. No et </a:t>
            </a:r>
            <a:r>
              <a:rPr lang="en-US" dirty="0" err="1"/>
              <a:t>rud</a:t>
            </a:r>
            <a:r>
              <a:rPr lang="en-US" dirty="0"/>
              <a:t> </a:t>
            </a:r>
            <a:r>
              <a:rPr lang="en-US" dirty="0" err="1"/>
              <a:t>exer</a:t>
            </a:r>
            <a:r>
              <a:rPr lang="en-US" dirty="0"/>
              <a:t> ci </a:t>
            </a:r>
            <a:r>
              <a:rPr lang="en-US" dirty="0" err="1"/>
              <a:t>tati</a:t>
            </a:r>
            <a:r>
              <a:rPr lang="en-US" dirty="0"/>
              <a:t> on </a:t>
            </a:r>
            <a:r>
              <a:rPr lang="en-US" dirty="0" err="1"/>
              <a:t>ul</a:t>
            </a:r>
            <a:r>
              <a:rPr lang="en-US" dirty="0"/>
              <a:t> lam </a:t>
            </a:r>
            <a:r>
              <a:rPr lang="en-US" dirty="0" err="1"/>
              <a:t>corper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cipit</a:t>
            </a:r>
            <a:r>
              <a:rPr lang="en-US" dirty="0"/>
              <a:t> </a:t>
            </a:r>
            <a:r>
              <a:rPr lang="en-US" dirty="0" err="1"/>
              <a:t>lobot</a:t>
            </a:r>
            <a:r>
              <a:rPr lang="en-US" dirty="0"/>
              <a:t>. Lorem ipsum dolor sit met, cons </a:t>
            </a:r>
            <a:r>
              <a:rPr lang="en-US" dirty="0" err="1"/>
              <a:t>ect</a:t>
            </a:r>
            <a:r>
              <a:rPr lang="en-US" dirty="0"/>
              <a:t> </a:t>
            </a:r>
            <a:r>
              <a:rPr lang="en-US" dirty="0" err="1"/>
              <a:t>etuer</a:t>
            </a:r>
            <a:r>
              <a:rPr lang="en-US" dirty="0"/>
              <a:t> </a:t>
            </a:r>
            <a:r>
              <a:rPr lang="en-US" dirty="0" err="1"/>
              <a:t>adpis</a:t>
            </a:r>
            <a:r>
              <a:rPr lang="en-US" dirty="0"/>
              <a:t> ci ng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 my nib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9990010" y="10259169"/>
            <a:ext cx="4402392" cy="5912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000"/>
              </a:lnSpc>
              <a:spcBef>
                <a:spcPts val="0"/>
              </a:spcBef>
              <a:buNone/>
              <a:defRPr sz="3600" b="1" baseline="0">
                <a:solidFill>
                  <a:schemeClr val="tx1"/>
                </a:solidFill>
                <a:latin typeface="+mj-lt"/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John Doe</a:t>
            </a:r>
            <a:endParaRPr lang="ru-RU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40" hasCustomPrompt="1"/>
          </p:nvPr>
        </p:nvSpPr>
        <p:spPr>
          <a:xfrm>
            <a:off x="9990010" y="10900370"/>
            <a:ext cx="4402392" cy="5912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manager</a:t>
            </a:r>
            <a:endParaRPr lang="ru-RU" dirty="0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42" hasCustomPrompt="1"/>
          </p:nvPr>
        </p:nvSpPr>
        <p:spPr>
          <a:xfrm>
            <a:off x="16147859" y="10259169"/>
            <a:ext cx="4402392" cy="5912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000"/>
              </a:lnSpc>
              <a:spcBef>
                <a:spcPts val="0"/>
              </a:spcBef>
              <a:buNone/>
              <a:defRPr sz="3600" b="1" baseline="0">
                <a:solidFill>
                  <a:schemeClr val="tx1"/>
                </a:solidFill>
                <a:latin typeface="+mj-lt"/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John Doe</a:t>
            </a:r>
            <a:endParaRPr lang="ru-RU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43" hasCustomPrompt="1"/>
          </p:nvPr>
        </p:nvSpPr>
        <p:spPr>
          <a:xfrm>
            <a:off x="16147859" y="10900370"/>
            <a:ext cx="4402392" cy="5912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manager</a:t>
            </a:r>
            <a:endParaRPr lang="ru-RU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45" hasCustomPrompt="1"/>
          </p:nvPr>
        </p:nvSpPr>
        <p:spPr>
          <a:xfrm>
            <a:off x="4356957" y="10259169"/>
            <a:ext cx="4402392" cy="5912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000"/>
              </a:lnSpc>
              <a:spcBef>
                <a:spcPts val="0"/>
              </a:spcBef>
              <a:buNone/>
              <a:defRPr sz="3600" b="1" baseline="0">
                <a:solidFill>
                  <a:schemeClr val="tx1"/>
                </a:solidFill>
                <a:latin typeface="+mj-lt"/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John Deer</a:t>
            </a:r>
            <a:endParaRPr lang="ru-RU" dirty="0"/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46" hasCustomPrompt="1"/>
          </p:nvPr>
        </p:nvSpPr>
        <p:spPr>
          <a:xfrm>
            <a:off x="4356957" y="10900370"/>
            <a:ext cx="4402392" cy="5912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seller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125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3159693" y="7399725"/>
            <a:ext cx="3704571" cy="32060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Introduction </a:t>
            </a:r>
            <a:br>
              <a:rPr lang="en-US" dirty="0"/>
            </a:br>
            <a:r>
              <a:rPr lang="en-US" dirty="0"/>
              <a:t>Stories </a:t>
            </a:r>
            <a:br>
              <a:rPr lang="en-US" dirty="0"/>
            </a:br>
            <a:r>
              <a:rPr lang="en-US" dirty="0"/>
              <a:t>Infographics </a:t>
            </a:r>
            <a:br>
              <a:rPr lang="en-US" dirty="0"/>
            </a:br>
            <a:r>
              <a:rPr lang="en-US" dirty="0"/>
              <a:t>Summary </a:t>
            </a:r>
            <a:br>
              <a:rPr lang="en-US" dirty="0"/>
            </a:br>
            <a:r>
              <a:rPr lang="en-US" dirty="0"/>
              <a:t>Contacts</a:t>
            </a:r>
            <a:endParaRPr lang="ru-RU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0256443" y="7399725"/>
            <a:ext cx="1199300" cy="32060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ts val="5000"/>
              </a:lnSpc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02</a:t>
            </a:r>
            <a:br>
              <a:rPr lang="en-US" dirty="0"/>
            </a:br>
            <a:r>
              <a:rPr lang="en-US" dirty="0"/>
              <a:t>04</a:t>
            </a:r>
            <a:br>
              <a:rPr lang="en-US" dirty="0"/>
            </a:br>
            <a:r>
              <a:rPr lang="en-US" dirty="0"/>
              <a:t>28</a:t>
            </a:r>
            <a:br>
              <a:rPr lang="en-US" dirty="0"/>
            </a:br>
            <a:r>
              <a:rPr lang="en-US" dirty="0"/>
              <a:t>44</a:t>
            </a:r>
            <a:br>
              <a:rPr lang="en-US" dirty="0"/>
            </a:br>
            <a:r>
              <a:rPr lang="en-US" dirty="0"/>
              <a:t>48</a:t>
            </a:r>
            <a:endParaRPr lang="ru-RU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31" hasCustomPrompt="1"/>
          </p:nvPr>
        </p:nvSpPr>
        <p:spPr>
          <a:xfrm>
            <a:off x="3159693" y="2827829"/>
            <a:ext cx="18296050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3159693" y="4868019"/>
            <a:ext cx="18296050" cy="12824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Minim </a:t>
            </a:r>
            <a:r>
              <a:rPr lang="en-US" dirty="0" err="1"/>
              <a:t>veni</a:t>
            </a:r>
            <a:r>
              <a:rPr lang="en-US" dirty="0"/>
              <a:t> am, </a:t>
            </a:r>
            <a:r>
              <a:rPr lang="en-US" dirty="0" err="1"/>
              <a:t>qu</a:t>
            </a:r>
            <a:r>
              <a:rPr lang="en-US" dirty="0"/>
              <a:t> is </a:t>
            </a:r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. No et </a:t>
            </a:r>
            <a:r>
              <a:rPr lang="en-US" dirty="0" err="1"/>
              <a:t>rud</a:t>
            </a:r>
            <a:r>
              <a:rPr lang="en-US" dirty="0"/>
              <a:t> </a:t>
            </a:r>
            <a:r>
              <a:rPr lang="en-US" dirty="0" err="1"/>
              <a:t>exer</a:t>
            </a:r>
            <a:r>
              <a:rPr lang="en-US" dirty="0"/>
              <a:t> ci </a:t>
            </a:r>
            <a:r>
              <a:rPr lang="en-US" dirty="0" err="1"/>
              <a:t>tati</a:t>
            </a:r>
            <a:r>
              <a:rPr lang="en-US" dirty="0"/>
              <a:t> on </a:t>
            </a:r>
            <a:r>
              <a:rPr lang="en-US" dirty="0" err="1"/>
              <a:t>ul</a:t>
            </a:r>
            <a:r>
              <a:rPr lang="en-US" dirty="0"/>
              <a:t> lam </a:t>
            </a:r>
            <a:r>
              <a:rPr lang="en-US" dirty="0" err="1"/>
              <a:t>corper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cipit</a:t>
            </a:r>
            <a:r>
              <a:rPr lang="en-US" dirty="0"/>
              <a:t> </a:t>
            </a:r>
            <a:r>
              <a:rPr lang="en-US" dirty="0" err="1"/>
              <a:t>lobot</a:t>
            </a:r>
            <a:r>
              <a:rPr lang="en-US" dirty="0"/>
              <a:t>. Lorem ipsum dolor sit met, cons </a:t>
            </a:r>
            <a:r>
              <a:rPr lang="en-US" dirty="0" err="1"/>
              <a:t>ect</a:t>
            </a:r>
            <a:r>
              <a:rPr lang="en-US" dirty="0"/>
              <a:t> </a:t>
            </a:r>
            <a:r>
              <a:rPr lang="en-US" dirty="0" err="1"/>
              <a:t>etuer</a:t>
            </a:r>
            <a:r>
              <a:rPr lang="en-US" dirty="0"/>
              <a:t> </a:t>
            </a:r>
            <a:r>
              <a:rPr lang="en-US" dirty="0" err="1"/>
              <a:t>adpis</a:t>
            </a:r>
            <a:r>
              <a:rPr lang="en-US" dirty="0"/>
              <a:t> ci ng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 my nib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53591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31" hasCustomPrompt="1"/>
          </p:nvPr>
        </p:nvSpPr>
        <p:spPr>
          <a:xfrm>
            <a:off x="3159693" y="2827829"/>
            <a:ext cx="18296050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Testimonials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3159693" y="4868019"/>
            <a:ext cx="18296050" cy="57708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Quisque</a:t>
            </a:r>
            <a:r>
              <a:rPr lang="en-US" dirty="0"/>
              <a:t> pharetra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a </a:t>
            </a:r>
            <a:r>
              <a:rPr lang="en-US" dirty="0" err="1"/>
              <a:t>facilisis</a:t>
            </a:r>
            <a:r>
              <a:rPr lang="en-US" dirty="0"/>
              <a:t> dolor maximus vel.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tempus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ex. Nunc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non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, maximus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id,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cursus,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ante </a:t>
            </a:r>
            <a:r>
              <a:rPr lang="en-US" dirty="0" err="1"/>
              <a:t>arcu</a:t>
            </a:r>
            <a:r>
              <a:rPr lang="en-US" dirty="0"/>
              <a:t>, a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sed. Nam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in </a:t>
            </a:r>
            <a:r>
              <a:rPr lang="en-US" dirty="0" err="1"/>
              <a:t>nibh</a:t>
            </a:r>
            <a:r>
              <a:rPr lang="en-US" dirty="0"/>
              <a:t> pharetra, at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ac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a lacus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Nam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ac </a:t>
            </a:r>
            <a:r>
              <a:rPr lang="en-US" dirty="0" err="1"/>
              <a:t>metus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Integer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a dictum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in. </a:t>
            </a:r>
            <a:r>
              <a:rPr lang="en-US" dirty="0" err="1"/>
              <a:t>Curabitur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luctus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21447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31" hasCustomPrompt="1"/>
          </p:nvPr>
        </p:nvSpPr>
        <p:spPr>
          <a:xfrm>
            <a:off x="3159693" y="2827829"/>
            <a:ext cx="18296050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Our clients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3159693" y="4868019"/>
            <a:ext cx="18296050" cy="12824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Cras</a:t>
            </a:r>
            <a:r>
              <a:rPr lang="en-US" dirty="0"/>
              <a:t> ac </a:t>
            </a:r>
            <a:r>
              <a:rPr lang="en-US" dirty="0" err="1"/>
              <a:t>metus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Integer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a dictum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in. </a:t>
            </a:r>
            <a:endParaRPr lang="ru-RU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33"/>
          </p:nvPr>
        </p:nvSpPr>
        <p:spPr>
          <a:xfrm>
            <a:off x="2838450" y="6838950"/>
            <a:ext cx="4743450" cy="1924050"/>
          </a:xfrm>
          <a:prstGeom prst="rect">
            <a:avLst/>
          </a:pr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34"/>
          </p:nvPr>
        </p:nvSpPr>
        <p:spPr>
          <a:xfrm>
            <a:off x="7581900" y="6838950"/>
            <a:ext cx="4743450" cy="1924050"/>
          </a:xfrm>
          <a:prstGeom prst="rect">
            <a:avLst/>
          </a:pr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35"/>
          </p:nvPr>
        </p:nvSpPr>
        <p:spPr>
          <a:xfrm>
            <a:off x="12325350" y="6838950"/>
            <a:ext cx="4743450" cy="1924050"/>
          </a:xfrm>
          <a:prstGeom prst="rect">
            <a:avLst/>
          </a:pr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36"/>
          </p:nvPr>
        </p:nvSpPr>
        <p:spPr>
          <a:xfrm>
            <a:off x="17068800" y="6838950"/>
            <a:ext cx="4743450" cy="1924050"/>
          </a:xfrm>
          <a:prstGeom prst="rect">
            <a:avLst/>
          </a:pr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37"/>
          </p:nvPr>
        </p:nvSpPr>
        <p:spPr>
          <a:xfrm>
            <a:off x="2838450" y="9106004"/>
            <a:ext cx="4743450" cy="1924050"/>
          </a:xfrm>
          <a:prstGeom prst="rect">
            <a:avLst/>
          </a:pr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38"/>
          </p:nvPr>
        </p:nvSpPr>
        <p:spPr>
          <a:xfrm>
            <a:off x="7581900" y="9106004"/>
            <a:ext cx="4743450" cy="1924050"/>
          </a:xfrm>
          <a:prstGeom prst="rect">
            <a:avLst/>
          </a:pr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39"/>
          </p:nvPr>
        </p:nvSpPr>
        <p:spPr>
          <a:xfrm>
            <a:off x="12325350" y="9106004"/>
            <a:ext cx="4743450" cy="1924050"/>
          </a:xfrm>
          <a:prstGeom prst="rect">
            <a:avLst/>
          </a:pr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40"/>
          </p:nvPr>
        </p:nvSpPr>
        <p:spPr>
          <a:xfrm>
            <a:off x="17068800" y="9106004"/>
            <a:ext cx="4743450" cy="1924050"/>
          </a:xfrm>
          <a:prstGeom prst="rect">
            <a:avLst/>
          </a:pr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252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3159693" y="4868019"/>
            <a:ext cx="18296050" cy="38472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Nunc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non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, maximus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id,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cursus,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ante </a:t>
            </a:r>
            <a:r>
              <a:rPr lang="en-US" dirty="0" err="1"/>
              <a:t>arcu</a:t>
            </a:r>
            <a:r>
              <a:rPr lang="en-US" dirty="0"/>
              <a:t>, a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sed. Nam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in </a:t>
            </a:r>
            <a:r>
              <a:rPr lang="en-US" dirty="0" err="1"/>
              <a:t>nibh</a:t>
            </a:r>
            <a:r>
              <a:rPr lang="en-US" dirty="0"/>
              <a:t> pharetra, at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ac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a lacus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Nam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ac </a:t>
            </a:r>
            <a:r>
              <a:rPr lang="en-US" dirty="0" err="1"/>
              <a:t>metus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3159693" y="9154269"/>
            <a:ext cx="18296050" cy="6412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  <a:latin typeface="+mj-lt"/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Janie Doe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36163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with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32"/>
          </p:nvPr>
        </p:nvSpPr>
        <p:spPr>
          <a:xfrm>
            <a:off x="0" y="0"/>
            <a:ext cx="24382413" cy="13716000"/>
          </a:xfrm>
          <a:prstGeom prst="rect">
            <a:avLst/>
          </a:pr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735873" y="4833256"/>
            <a:ext cx="8033424" cy="25135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9600"/>
              </a:lnSpc>
              <a:spcBef>
                <a:spcPts val="0"/>
              </a:spcBef>
              <a:buNone/>
              <a:defRPr sz="183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legal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31" hasCustomPrompt="1"/>
          </p:nvPr>
        </p:nvSpPr>
        <p:spPr>
          <a:xfrm>
            <a:off x="1735873" y="7346765"/>
            <a:ext cx="8033424" cy="1667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000"/>
              </a:lnSpc>
              <a:spcBef>
                <a:spcPts val="0"/>
              </a:spcBef>
              <a:buNone/>
              <a:defRPr sz="11800" b="1" cap="all" spc="600" baseline="0">
                <a:latin typeface="+mn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23839036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with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33"/>
          </p:nvPr>
        </p:nvSpPr>
        <p:spPr>
          <a:xfrm>
            <a:off x="2740479" y="5391150"/>
            <a:ext cx="18557421" cy="6724650"/>
          </a:xfrm>
          <a:prstGeom prst="parallelogram">
            <a:avLst>
              <a:gd name="adj" fmla="val 60978"/>
            </a:avLst>
          </a:pr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34"/>
          </p:nvPr>
        </p:nvSpPr>
        <p:spPr>
          <a:xfrm>
            <a:off x="-26761" y="5376621"/>
            <a:ext cx="6883400" cy="6758229"/>
          </a:xfrm>
          <a:custGeom>
            <a:avLst/>
            <a:gdLst>
              <a:gd name="connsiteX0" fmla="*/ 0 w 18557421"/>
              <a:gd name="connsiteY0" fmla="*/ 6724650 h 6724650"/>
              <a:gd name="connsiteX1" fmla="*/ 4100557 w 18557421"/>
              <a:gd name="connsiteY1" fmla="*/ 0 h 6724650"/>
              <a:gd name="connsiteX2" fmla="*/ 18557421 w 18557421"/>
              <a:gd name="connsiteY2" fmla="*/ 0 h 6724650"/>
              <a:gd name="connsiteX3" fmla="*/ 14456864 w 18557421"/>
              <a:gd name="connsiteY3" fmla="*/ 6724650 h 6724650"/>
              <a:gd name="connsiteX4" fmla="*/ 0 w 18557421"/>
              <a:gd name="connsiteY4" fmla="*/ 6724650 h 6724650"/>
              <a:gd name="connsiteX0" fmla="*/ 0 w 18557421"/>
              <a:gd name="connsiteY0" fmla="*/ 6754147 h 6754147"/>
              <a:gd name="connsiteX1" fmla="*/ 11769718 w 18557421"/>
              <a:gd name="connsiteY1" fmla="*/ 0 h 6754147"/>
              <a:gd name="connsiteX2" fmla="*/ 18557421 w 18557421"/>
              <a:gd name="connsiteY2" fmla="*/ 29497 h 6754147"/>
              <a:gd name="connsiteX3" fmla="*/ 14456864 w 18557421"/>
              <a:gd name="connsiteY3" fmla="*/ 6754147 h 6754147"/>
              <a:gd name="connsiteX4" fmla="*/ 0 w 18557421"/>
              <a:gd name="connsiteY4" fmla="*/ 6754147 h 6754147"/>
              <a:gd name="connsiteX0" fmla="*/ 0 w 18557421"/>
              <a:gd name="connsiteY0" fmla="*/ 6739633 h 6739633"/>
              <a:gd name="connsiteX1" fmla="*/ 11668118 w 18557421"/>
              <a:gd name="connsiteY1" fmla="*/ 0 h 6739633"/>
              <a:gd name="connsiteX2" fmla="*/ 18557421 w 18557421"/>
              <a:gd name="connsiteY2" fmla="*/ 14983 h 6739633"/>
              <a:gd name="connsiteX3" fmla="*/ 14456864 w 18557421"/>
              <a:gd name="connsiteY3" fmla="*/ 6739633 h 6739633"/>
              <a:gd name="connsiteX4" fmla="*/ 0 w 18557421"/>
              <a:gd name="connsiteY4" fmla="*/ 6739633 h 6739633"/>
              <a:gd name="connsiteX0" fmla="*/ 0 w 6902450"/>
              <a:gd name="connsiteY0" fmla="*/ 6739633 h 6739633"/>
              <a:gd name="connsiteX1" fmla="*/ 13147 w 6902450"/>
              <a:gd name="connsiteY1" fmla="*/ 0 h 6739633"/>
              <a:gd name="connsiteX2" fmla="*/ 6902450 w 6902450"/>
              <a:gd name="connsiteY2" fmla="*/ 14983 h 6739633"/>
              <a:gd name="connsiteX3" fmla="*/ 2801893 w 6902450"/>
              <a:gd name="connsiteY3" fmla="*/ 6739633 h 6739633"/>
              <a:gd name="connsiteX4" fmla="*/ 0 w 6902450"/>
              <a:gd name="connsiteY4" fmla="*/ 6739633 h 6739633"/>
              <a:gd name="connsiteX0" fmla="*/ 0 w 6902450"/>
              <a:gd name="connsiteY0" fmla="*/ 6783176 h 6783176"/>
              <a:gd name="connsiteX1" fmla="*/ 13147 w 6902450"/>
              <a:gd name="connsiteY1" fmla="*/ 0 h 6783176"/>
              <a:gd name="connsiteX2" fmla="*/ 6902450 w 6902450"/>
              <a:gd name="connsiteY2" fmla="*/ 58526 h 6783176"/>
              <a:gd name="connsiteX3" fmla="*/ 2801893 w 6902450"/>
              <a:gd name="connsiteY3" fmla="*/ 6783176 h 6783176"/>
              <a:gd name="connsiteX4" fmla="*/ 0 w 6902450"/>
              <a:gd name="connsiteY4" fmla="*/ 6783176 h 6783176"/>
              <a:gd name="connsiteX0" fmla="*/ 2493 w 6904943"/>
              <a:gd name="connsiteY0" fmla="*/ 6739633 h 6739633"/>
              <a:gd name="connsiteX1" fmla="*/ 1125 w 6904943"/>
              <a:gd name="connsiteY1" fmla="*/ 0 h 6739633"/>
              <a:gd name="connsiteX2" fmla="*/ 6904943 w 6904943"/>
              <a:gd name="connsiteY2" fmla="*/ 14983 h 6739633"/>
              <a:gd name="connsiteX3" fmla="*/ 2804386 w 6904943"/>
              <a:gd name="connsiteY3" fmla="*/ 6739633 h 6739633"/>
              <a:gd name="connsiteX4" fmla="*/ 2493 w 6904943"/>
              <a:gd name="connsiteY4" fmla="*/ 6739633 h 6739633"/>
              <a:gd name="connsiteX0" fmla="*/ 16406 w 6918856"/>
              <a:gd name="connsiteY0" fmla="*/ 6724650 h 6724650"/>
              <a:gd name="connsiteX1" fmla="*/ 524 w 6918856"/>
              <a:gd name="connsiteY1" fmla="*/ 14046 h 6724650"/>
              <a:gd name="connsiteX2" fmla="*/ 6918856 w 6918856"/>
              <a:gd name="connsiteY2" fmla="*/ 0 h 6724650"/>
              <a:gd name="connsiteX3" fmla="*/ 2818299 w 6918856"/>
              <a:gd name="connsiteY3" fmla="*/ 6724650 h 6724650"/>
              <a:gd name="connsiteX4" fmla="*/ 16406 w 6918856"/>
              <a:gd name="connsiteY4" fmla="*/ 6724650 h 6724650"/>
              <a:gd name="connsiteX0" fmla="*/ 16406 w 6918856"/>
              <a:gd name="connsiteY0" fmla="*/ 6724650 h 6734175"/>
              <a:gd name="connsiteX1" fmla="*/ 524 w 6918856"/>
              <a:gd name="connsiteY1" fmla="*/ 14046 h 6734175"/>
              <a:gd name="connsiteX2" fmla="*/ 6918856 w 6918856"/>
              <a:gd name="connsiteY2" fmla="*/ 0 h 6734175"/>
              <a:gd name="connsiteX3" fmla="*/ 2789724 w 6918856"/>
              <a:gd name="connsiteY3" fmla="*/ 6734175 h 6734175"/>
              <a:gd name="connsiteX4" fmla="*/ 16406 w 6918856"/>
              <a:gd name="connsiteY4" fmla="*/ 6724650 h 6734175"/>
              <a:gd name="connsiteX0" fmla="*/ 35242 w 6918642"/>
              <a:gd name="connsiteY0" fmla="*/ 6743700 h 6743700"/>
              <a:gd name="connsiteX1" fmla="*/ 310 w 6918642"/>
              <a:gd name="connsiteY1" fmla="*/ 14046 h 6743700"/>
              <a:gd name="connsiteX2" fmla="*/ 6918642 w 6918642"/>
              <a:gd name="connsiteY2" fmla="*/ 0 h 6743700"/>
              <a:gd name="connsiteX3" fmla="*/ 2789510 w 6918642"/>
              <a:gd name="connsiteY3" fmla="*/ 6734175 h 6743700"/>
              <a:gd name="connsiteX4" fmla="*/ 35242 w 6918642"/>
              <a:gd name="connsiteY4" fmla="*/ 6743700 h 6743700"/>
              <a:gd name="connsiteX0" fmla="*/ 0 w 6883400"/>
              <a:gd name="connsiteY0" fmla="*/ 6758229 h 6758229"/>
              <a:gd name="connsiteX1" fmla="*/ 3168 w 6883400"/>
              <a:gd name="connsiteY1" fmla="*/ 0 h 6758229"/>
              <a:gd name="connsiteX2" fmla="*/ 6883400 w 6883400"/>
              <a:gd name="connsiteY2" fmla="*/ 14529 h 6758229"/>
              <a:gd name="connsiteX3" fmla="*/ 2754268 w 6883400"/>
              <a:gd name="connsiteY3" fmla="*/ 6748704 h 6758229"/>
              <a:gd name="connsiteX4" fmla="*/ 0 w 6883400"/>
              <a:gd name="connsiteY4" fmla="*/ 6758229 h 67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3400" h="6758229">
                <a:moveTo>
                  <a:pt x="0" y="6758229"/>
                </a:moveTo>
                <a:cubicBezTo>
                  <a:pt x="4382" y="4511685"/>
                  <a:pt x="-1214" y="2246544"/>
                  <a:pt x="3168" y="0"/>
                </a:cubicBezTo>
                <a:lnTo>
                  <a:pt x="6883400" y="14529"/>
                </a:lnTo>
                <a:lnTo>
                  <a:pt x="2754268" y="6748704"/>
                </a:lnTo>
                <a:lnTo>
                  <a:pt x="0" y="6758229"/>
                </a:lnTo>
                <a:close/>
              </a:path>
            </a:pathLst>
          </a:cu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35"/>
          </p:nvPr>
        </p:nvSpPr>
        <p:spPr>
          <a:xfrm>
            <a:off x="17223393" y="5368003"/>
            <a:ext cx="7191739" cy="6745544"/>
          </a:xfrm>
          <a:custGeom>
            <a:avLst/>
            <a:gdLst>
              <a:gd name="connsiteX0" fmla="*/ 0 w 18557421"/>
              <a:gd name="connsiteY0" fmla="*/ 6724650 h 6724650"/>
              <a:gd name="connsiteX1" fmla="*/ 4100557 w 18557421"/>
              <a:gd name="connsiteY1" fmla="*/ 0 h 6724650"/>
              <a:gd name="connsiteX2" fmla="*/ 18557421 w 18557421"/>
              <a:gd name="connsiteY2" fmla="*/ 0 h 6724650"/>
              <a:gd name="connsiteX3" fmla="*/ 14456864 w 18557421"/>
              <a:gd name="connsiteY3" fmla="*/ 6724650 h 6724650"/>
              <a:gd name="connsiteX4" fmla="*/ 0 w 18557421"/>
              <a:gd name="connsiteY4" fmla="*/ 6724650 h 6724650"/>
              <a:gd name="connsiteX0" fmla="*/ 0 w 14456864"/>
              <a:gd name="connsiteY0" fmla="*/ 6754147 h 6754147"/>
              <a:gd name="connsiteX1" fmla="*/ 4100557 w 14456864"/>
              <a:gd name="connsiteY1" fmla="*/ 29497 h 6754147"/>
              <a:gd name="connsiteX2" fmla="*/ 7407639 w 14456864"/>
              <a:gd name="connsiteY2" fmla="*/ 0 h 6754147"/>
              <a:gd name="connsiteX3" fmla="*/ 14456864 w 14456864"/>
              <a:gd name="connsiteY3" fmla="*/ 6754147 h 6754147"/>
              <a:gd name="connsiteX4" fmla="*/ 0 w 14456864"/>
              <a:gd name="connsiteY4" fmla="*/ 6754147 h 6754147"/>
              <a:gd name="connsiteX0" fmla="*/ 0 w 7407639"/>
              <a:gd name="connsiteY0" fmla="*/ 6754147 h 6783644"/>
              <a:gd name="connsiteX1" fmla="*/ 4100557 w 7407639"/>
              <a:gd name="connsiteY1" fmla="*/ 29497 h 6783644"/>
              <a:gd name="connsiteX2" fmla="*/ 7407639 w 7407639"/>
              <a:gd name="connsiteY2" fmla="*/ 0 h 6783644"/>
              <a:gd name="connsiteX3" fmla="*/ 7289148 w 7407639"/>
              <a:gd name="connsiteY3" fmla="*/ 6783644 h 6783644"/>
              <a:gd name="connsiteX4" fmla="*/ 0 w 7407639"/>
              <a:gd name="connsiteY4" fmla="*/ 6754147 h 6783644"/>
              <a:gd name="connsiteX0" fmla="*/ 0 w 7289148"/>
              <a:gd name="connsiteY0" fmla="*/ 6728747 h 6758244"/>
              <a:gd name="connsiteX1" fmla="*/ 4100557 w 7289148"/>
              <a:gd name="connsiteY1" fmla="*/ 4097 h 6758244"/>
              <a:gd name="connsiteX2" fmla="*/ 7191739 w 7289148"/>
              <a:gd name="connsiteY2" fmla="*/ 0 h 6758244"/>
              <a:gd name="connsiteX3" fmla="*/ 7289148 w 7289148"/>
              <a:gd name="connsiteY3" fmla="*/ 6758244 h 6758244"/>
              <a:gd name="connsiteX4" fmla="*/ 0 w 7289148"/>
              <a:gd name="connsiteY4" fmla="*/ 6728747 h 6758244"/>
              <a:gd name="connsiteX0" fmla="*/ 0 w 7191739"/>
              <a:gd name="connsiteY0" fmla="*/ 6728747 h 6745544"/>
              <a:gd name="connsiteX1" fmla="*/ 4100557 w 7191739"/>
              <a:gd name="connsiteY1" fmla="*/ 4097 h 6745544"/>
              <a:gd name="connsiteX2" fmla="*/ 7191739 w 7191739"/>
              <a:gd name="connsiteY2" fmla="*/ 0 h 6745544"/>
              <a:gd name="connsiteX3" fmla="*/ 7174848 w 7191739"/>
              <a:gd name="connsiteY3" fmla="*/ 6745544 h 6745544"/>
              <a:gd name="connsiteX4" fmla="*/ 0 w 7191739"/>
              <a:gd name="connsiteY4" fmla="*/ 6728747 h 6745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1739" h="6745544">
                <a:moveTo>
                  <a:pt x="0" y="6728747"/>
                </a:moveTo>
                <a:lnTo>
                  <a:pt x="4100557" y="4097"/>
                </a:lnTo>
                <a:lnTo>
                  <a:pt x="7191739" y="0"/>
                </a:lnTo>
                <a:cubicBezTo>
                  <a:pt x="7186109" y="2248515"/>
                  <a:pt x="7180478" y="4497029"/>
                  <a:pt x="7174848" y="6745544"/>
                </a:cubicBezTo>
                <a:lnTo>
                  <a:pt x="0" y="6728747"/>
                </a:lnTo>
                <a:close/>
              </a:path>
            </a:pathLst>
          </a:cu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31" hasCustomPrompt="1"/>
          </p:nvPr>
        </p:nvSpPr>
        <p:spPr>
          <a:xfrm>
            <a:off x="3159693" y="2827829"/>
            <a:ext cx="18296050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Our firm</a:t>
            </a:r>
          </a:p>
        </p:txBody>
      </p:sp>
    </p:spTree>
    <p:extLst>
      <p:ext uri="{BB962C8B-B14F-4D97-AF65-F5344CB8AC3E}">
        <p14:creationId xmlns:p14="http://schemas.microsoft.com/office/powerpoint/2010/main" val="5382935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with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34"/>
          </p:nvPr>
        </p:nvSpPr>
        <p:spPr>
          <a:xfrm>
            <a:off x="-26761" y="5376621"/>
            <a:ext cx="6883400" cy="6758229"/>
          </a:xfrm>
          <a:custGeom>
            <a:avLst/>
            <a:gdLst>
              <a:gd name="connsiteX0" fmla="*/ 0 w 18557421"/>
              <a:gd name="connsiteY0" fmla="*/ 6724650 h 6724650"/>
              <a:gd name="connsiteX1" fmla="*/ 4100557 w 18557421"/>
              <a:gd name="connsiteY1" fmla="*/ 0 h 6724650"/>
              <a:gd name="connsiteX2" fmla="*/ 18557421 w 18557421"/>
              <a:gd name="connsiteY2" fmla="*/ 0 h 6724650"/>
              <a:gd name="connsiteX3" fmla="*/ 14456864 w 18557421"/>
              <a:gd name="connsiteY3" fmla="*/ 6724650 h 6724650"/>
              <a:gd name="connsiteX4" fmla="*/ 0 w 18557421"/>
              <a:gd name="connsiteY4" fmla="*/ 6724650 h 6724650"/>
              <a:gd name="connsiteX0" fmla="*/ 0 w 18557421"/>
              <a:gd name="connsiteY0" fmla="*/ 6754147 h 6754147"/>
              <a:gd name="connsiteX1" fmla="*/ 11769718 w 18557421"/>
              <a:gd name="connsiteY1" fmla="*/ 0 h 6754147"/>
              <a:gd name="connsiteX2" fmla="*/ 18557421 w 18557421"/>
              <a:gd name="connsiteY2" fmla="*/ 29497 h 6754147"/>
              <a:gd name="connsiteX3" fmla="*/ 14456864 w 18557421"/>
              <a:gd name="connsiteY3" fmla="*/ 6754147 h 6754147"/>
              <a:gd name="connsiteX4" fmla="*/ 0 w 18557421"/>
              <a:gd name="connsiteY4" fmla="*/ 6754147 h 6754147"/>
              <a:gd name="connsiteX0" fmla="*/ 0 w 18557421"/>
              <a:gd name="connsiteY0" fmla="*/ 6739633 h 6739633"/>
              <a:gd name="connsiteX1" fmla="*/ 11668118 w 18557421"/>
              <a:gd name="connsiteY1" fmla="*/ 0 h 6739633"/>
              <a:gd name="connsiteX2" fmla="*/ 18557421 w 18557421"/>
              <a:gd name="connsiteY2" fmla="*/ 14983 h 6739633"/>
              <a:gd name="connsiteX3" fmla="*/ 14456864 w 18557421"/>
              <a:gd name="connsiteY3" fmla="*/ 6739633 h 6739633"/>
              <a:gd name="connsiteX4" fmla="*/ 0 w 18557421"/>
              <a:gd name="connsiteY4" fmla="*/ 6739633 h 6739633"/>
              <a:gd name="connsiteX0" fmla="*/ 0 w 6902450"/>
              <a:gd name="connsiteY0" fmla="*/ 6739633 h 6739633"/>
              <a:gd name="connsiteX1" fmla="*/ 13147 w 6902450"/>
              <a:gd name="connsiteY1" fmla="*/ 0 h 6739633"/>
              <a:gd name="connsiteX2" fmla="*/ 6902450 w 6902450"/>
              <a:gd name="connsiteY2" fmla="*/ 14983 h 6739633"/>
              <a:gd name="connsiteX3" fmla="*/ 2801893 w 6902450"/>
              <a:gd name="connsiteY3" fmla="*/ 6739633 h 6739633"/>
              <a:gd name="connsiteX4" fmla="*/ 0 w 6902450"/>
              <a:gd name="connsiteY4" fmla="*/ 6739633 h 6739633"/>
              <a:gd name="connsiteX0" fmla="*/ 0 w 6902450"/>
              <a:gd name="connsiteY0" fmla="*/ 6783176 h 6783176"/>
              <a:gd name="connsiteX1" fmla="*/ 13147 w 6902450"/>
              <a:gd name="connsiteY1" fmla="*/ 0 h 6783176"/>
              <a:gd name="connsiteX2" fmla="*/ 6902450 w 6902450"/>
              <a:gd name="connsiteY2" fmla="*/ 58526 h 6783176"/>
              <a:gd name="connsiteX3" fmla="*/ 2801893 w 6902450"/>
              <a:gd name="connsiteY3" fmla="*/ 6783176 h 6783176"/>
              <a:gd name="connsiteX4" fmla="*/ 0 w 6902450"/>
              <a:gd name="connsiteY4" fmla="*/ 6783176 h 6783176"/>
              <a:gd name="connsiteX0" fmla="*/ 2493 w 6904943"/>
              <a:gd name="connsiteY0" fmla="*/ 6739633 h 6739633"/>
              <a:gd name="connsiteX1" fmla="*/ 1125 w 6904943"/>
              <a:gd name="connsiteY1" fmla="*/ 0 h 6739633"/>
              <a:gd name="connsiteX2" fmla="*/ 6904943 w 6904943"/>
              <a:gd name="connsiteY2" fmla="*/ 14983 h 6739633"/>
              <a:gd name="connsiteX3" fmla="*/ 2804386 w 6904943"/>
              <a:gd name="connsiteY3" fmla="*/ 6739633 h 6739633"/>
              <a:gd name="connsiteX4" fmla="*/ 2493 w 6904943"/>
              <a:gd name="connsiteY4" fmla="*/ 6739633 h 6739633"/>
              <a:gd name="connsiteX0" fmla="*/ 16406 w 6918856"/>
              <a:gd name="connsiteY0" fmla="*/ 6724650 h 6724650"/>
              <a:gd name="connsiteX1" fmla="*/ 524 w 6918856"/>
              <a:gd name="connsiteY1" fmla="*/ 14046 h 6724650"/>
              <a:gd name="connsiteX2" fmla="*/ 6918856 w 6918856"/>
              <a:gd name="connsiteY2" fmla="*/ 0 h 6724650"/>
              <a:gd name="connsiteX3" fmla="*/ 2818299 w 6918856"/>
              <a:gd name="connsiteY3" fmla="*/ 6724650 h 6724650"/>
              <a:gd name="connsiteX4" fmla="*/ 16406 w 6918856"/>
              <a:gd name="connsiteY4" fmla="*/ 6724650 h 6724650"/>
              <a:gd name="connsiteX0" fmla="*/ 16406 w 6918856"/>
              <a:gd name="connsiteY0" fmla="*/ 6724650 h 6734175"/>
              <a:gd name="connsiteX1" fmla="*/ 524 w 6918856"/>
              <a:gd name="connsiteY1" fmla="*/ 14046 h 6734175"/>
              <a:gd name="connsiteX2" fmla="*/ 6918856 w 6918856"/>
              <a:gd name="connsiteY2" fmla="*/ 0 h 6734175"/>
              <a:gd name="connsiteX3" fmla="*/ 2789724 w 6918856"/>
              <a:gd name="connsiteY3" fmla="*/ 6734175 h 6734175"/>
              <a:gd name="connsiteX4" fmla="*/ 16406 w 6918856"/>
              <a:gd name="connsiteY4" fmla="*/ 6724650 h 6734175"/>
              <a:gd name="connsiteX0" fmla="*/ 35242 w 6918642"/>
              <a:gd name="connsiteY0" fmla="*/ 6743700 h 6743700"/>
              <a:gd name="connsiteX1" fmla="*/ 310 w 6918642"/>
              <a:gd name="connsiteY1" fmla="*/ 14046 h 6743700"/>
              <a:gd name="connsiteX2" fmla="*/ 6918642 w 6918642"/>
              <a:gd name="connsiteY2" fmla="*/ 0 h 6743700"/>
              <a:gd name="connsiteX3" fmla="*/ 2789510 w 6918642"/>
              <a:gd name="connsiteY3" fmla="*/ 6734175 h 6743700"/>
              <a:gd name="connsiteX4" fmla="*/ 35242 w 6918642"/>
              <a:gd name="connsiteY4" fmla="*/ 6743700 h 6743700"/>
              <a:gd name="connsiteX0" fmla="*/ 0 w 6883400"/>
              <a:gd name="connsiteY0" fmla="*/ 6758229 h 6758229"/>
              <a:gd name="connsiteX1" fmla="*/ 3168 w 6883400"/>
              <a:gd name="connsiteY1" fmla="*/ 0 h 6758229"/>
              <a:gd name="connsiteX2" fmla="*/ 6883400 w 6883400"/>
              <a:gd name="connsiteY2" fmla="*/ 14529 h 6758229"/>
              <a:gd name="connsiteX3" fmla="*/ 2754268 w 6883400"/>
              <a:gd name="connsiteY3" fmla="*/ 6748704 h 6758229"/>
              <a:gd name="connsiteX4" fmla="*/ 0 w 6883400"/>
              <a:gd name="connsiteY4" fmla="*/ 6758229 h 67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3400" h="6758229">
                <a:moveTo>
                  <a:pt x="0" y="6758229"/>
                </a:moveTo>
                <a:cubicBezTo>
                  <a:pt x="4382" y="4511685"/>
                  <a:pt x="-1214" y="2246544"/>
                  <a:pt x="3168" y="0"/>
                </a:cubicBezTo>
                <a:lnTo>
                  <a:pt x="6883400" y="14529"/>
                </a:lnTo>
                <a:lnTo>
                  <a:pt x="2754268" y="6748704"/>
                </a:lnTo>
                <a:lnTo>
                  <a:pt x="0" y="6758229"/>
                </a:lnTo>
                <a:close/>
              </a:path>
            </a:pathLst>
          </a:cu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35"/>
          </p:nvPr>
        </p:nvSpPr>
        <p:spPr>
          <a:xfrm>
            <a:off x="17223393" y="5368003"/>
            <a:ext cx="7191739" cy="6745544"/>
          </a:xfrm>
          <a:custGeom>
            <a:avLst/>
            <a:gdLst>
              <a:gd name="connsiteX0" fmla="*/ 0 w 18557421"/>
              <a:gd name="connsiteY0" fmla="*/ 6724650 h 6724650"/>
              <a:gd name="connsiteX1" fmla="*/ 4100557 w 18557421"/>
              <a:gd name="connsiteY1" fmla="*/ 0 h 6724650"/>
              <a:gd name="connsiteX2" fmla="*/ 18557421 w 18557421"/>
              <a:gd name="connsiteY2" fmla="*/ 0 h 6724650"/>
              <a:gd name="connsiteX3" fmla="*/ 14456864 w 18557421"/>
              <a:gd name="connsiteY3" fmla="*/ 6724650 h 6724650"/>
              <a:gd name="connsiteX4" fmla="*/ 0 w 18557421"/>
              <a:gd name="connsiteY4" fmla="*/ 6724650 h 6724650"/>
              <a:gd name="connsiteX0" fmla="*/ 0 w 14456864"/>
              <a:gd name="connsiteY0" fmla="*/ 6754147 h 6754147"/>
              <a:gd name="connsiteX1" fmla="*/ 4100557 w 14456864"/>
              <a:gd name="connsiteY1" fmla="*/ 29497 h 6754147"/>
              <a:gd name="connsiteX2" fmla="*/ 7407639 w 14456864"/>
              <a:gd name="connsiteY2" fmla="*/ 0 h 6754147"/>
              <a:gd name="connsiteX3" fmla="*/ 14456864 w 14456864"/>
              <a:gd name="connsiteY3" fmla="*/ 6754147 h 6754147"/>
              <a:gd name="connsiteX4" fmla="*/ 0 w 14456864"/>
              <a:gd name="connsiteY4" fmla="*/ 6754147 h 6754147"/>
              <a:gd name="connsiteX0" fmla="*/ 0 w 7407639"/>
              <a:gd name="connsiteY0" fmla="*/ 6754147 h 6783644"/>
              <a:gd name="connsiteX1" fmla="*/ 4100557 w 7407639"/>
              <a:gd name="connsiteY1" fmla="*/ 29497 h 6783644"/>
              <a:gd name="connsiteX2" fmla="*/ 7407639 w 7407639"/>
              <a:gd name="connsiteY2" fmla="*/ 0 h 6783644"/>
              <a:gd name="connsiteX3" fmla="*/ 7289148 w 7407639"/>
              <a:gd name="connsiteY3" fmla="*/ 6783644 h 6783644"/>
              <a:gd name="connsiteX4" fmla="*/ 0 w 7407639"/>
              <a:gd name="connsiteY4" fmla="*/ 6754147 h 6783644"/>
              <a:gd name="connsiteX0" fmla="*/ 0 w 7289148"/>
              <a:gd name="connsiteY0" fmla="*/ 6728747 h 6758244"/>
              <a:gd name="connsiteX1" fmla="*/ 4100557 w 7289148"/>
              <a:gd name="connsiteY1" fmla="*/ 4097 h 6758244"/>
              <a:gd name="connsiteX2" fmla="*/ 7191739 w 7289148"/>
              <a:gd name="connsiteY2" fmla="*/ 0 h 6758244"/>
              <a:gd name="connsiteX3" fmla="*/ 7289148 w 7289148"/>
              <a:gd name="connsiteY3" fmla="*/ 6758244 h 6758244"/>
              <a:gd name="connsiteX4" fmla="*/ 0 w 7289148"/>
              <a:gd name="connsiteY4" fmla="*/ 6728747 h 6758244"/>
              <a:gd name="connsiteX0" fmla="*/ 0 w 7191739"/>
              <a:gd name="connsiteY0" fmla="*/ 6728747 h 6745544"/>
              <a:gd name="connsiteX1" fmla="*/ 4100557 w 7191739"/>
              <a:gd name="connsiteY1" fmla="*/ 4097 h 6745544"/>
              <a:gd name="connsiteX2" fmla="*/ 7191739 w 7191739"/>
              <a:gd name="connsiteY2" fmla="*/ 0 h 6745544"/>
              <a:gd name="connsiteX3" fmla="*/ 7174848 w 7191739"/>
              <a:gd name="connsiteY3" fmla="*/ 6745544 h 6745544"/>
              <a:gd name="connsiteX4" fmla="*/ 0 w 7191739"/>
              <a:gd name="connsiteY4" fmla="*/ 6728747 h 6745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1739" h="6745544">
                <a:moveTo>
                  <a:pt x="0" y="6728747"/>
                </a:moveTo>
                <a:lnTo>
                  <a:pt x="4100557" y="4097"/>
                </a:lnTo>
                <a:lnTo>
                  <a:pt x="7191739" y="0"/>
                </a:lnTo>
                <a:cubicBezTo>
                  <a:pt x="7186109" y="2248515"/>
                  <a:pt x="7180478" y="4497029"/>
                  <a:pt x="7174848" y="6745544"/>
                </a:cubicBezTo>
                <a:lnTo>
                  <a:pt x="0" y="6728747"/>
                </a:lnTo>
                <a:close/>
              </a:path>
            </a:pathLst>
          </a:cu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33"/>
          </p:nvPr>
        </p:nvSpPr>
        <p:spPr>
          <a:xfrm>
            <a:off x="2740479" y="5391150"/>
            <a:ext cx="11375571" cy="6724650"/>
          </a:xfrm>
          <a:prstGeom prst="parallelogram">
            <a:avLst>
              <a:gd name="adj" fmla="val 60978"/>
            </a:avLst>
          </a:pr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36"/>
          </p:nvPr>
        </p:nvSpPr>
        <p:spPr>
          <a:xfrm>
            <a:off x="9963982" y="5391150"/>
            <a:ext cx="11333918" cy="6724650"/>
          </a:xfrm>
          <a:prstGeom prst="parallelogram">
            <a:avLst>
              <a:gd name="adj" fmla="val 60978"/>
            </a:avLst>
          </a:pr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31" hasCustomPrompt="1"/>
          </p:nvPr>
        </p:nvSpPr>
        <p:spPr>
          <a:xfrm>
            <a:off x="3159693" y="2827829"/>
            <a:ext cx="18296050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Our gallery</a:t>
            </a:r>
          </a:p>
        </p:txBody>
      </p:sp>
    </p:spTree>
    <p:extLst>
      <p:ext uri="{BB962C8B-B14F-4D97-AF65-F5344CB8AC3E}">
        <p14:creationId xmlns:p14="http://schemas.microsoft.com/office/powerpoint/2010/main" val="29637809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with 5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34"/>
          </p:nvPr>
        </p:nvSpPr>
        <p:spPr>
          <a:xfrm>
            <a:off x="-26761" y="5376621"/>
            <a:ext cx="6883400" cy="6758229"/>
          </a:xfrm>
          <a:custGeom>
            <a:avLst/>
            <a:gdLst>
              <a:gd name="connsiteX0" fmla="*/ 0 w 18557421"/>
              <a:gd name="connsiteY0" fmla="*/ 6724650 h 6724650"/>
              <a:gd name="connsiteX1" fmla="*/ 4100557 w 18557421"/>
              <a:gd name="connsiteY1" fmla="*/ 0 h 6724650"/>
              <a:gd name="connsiteX2" fmla="*/ 18557421 w 18557421"/>
              <a:gd name="connsiteY2" fmla="*/ 0 h 6724650"/>
              <a:gd name="connsiteX3" fmla="*/ 14456864 w 18557421"/>
              <a:gd name="connsiteY3" fmla="*/ 6724650 h 6724650"/>
              <a:gd name="connsiteX4" fmla="*/ 0 w 18557421"/>
              <a:gd name="connsiteY4" fmla="*/ 6724650 h 6724650"/>
              <a:gd name="connsiteX0" fmla="*/ 0 w 18557421"/>
              <a:gd name="connsiteY0" fmla="*/ 6754147 h 6754147"/>
              <a:gd name="connsiteX1" fmla="*/ 11769718 w 18557421"/>
              <a:gd name="connsiteY1" fmla="*/ 0 h 6754147"/>
              <a:gd name="connsiteX2" fmla="*/ 18557421 w 18557421"/>
              <a:gd name="connsiteY2" fmla="*/ 29497 h 6754147"/>
              <a:gd name="connsiteX3" fmla="*/ 14456864 w 18557421"/>
              <a:gd name="connsiteY3" fmla="*/ 6754147 h 6754147"/>
              <a:gd name="connsiteX4" fmla="*/ 0 w 18557421"/>
              <a:gd name="connsiteY4" fmla="*/ 6754147 h 6754147"/>
              <a:gd name="connsiteX0" fmla="*/ 0 w 18557421"/>
              <a:gd name="connsiteY0" fmla="*/ 6739633 h 6739633"/>
              <a:gd name="connsiteX1" fmla="*/ 11668118 w 18557421"/>
              <a:gd name="connsiteY1" fmla="*/ 0 h 6739633"/>
              <a:gd name="connsiteX2" fmla="*/ 18557421 w 18557421"/>
              <a:gd name="connsiteY2" fmla="*/ 14983 h 6739633"/>
              <a:gd name="connsiteX3" fmla="*/ 14456864 w 18557421"/>
              <a:gd name="connsiteY3" fmla="*/ 6739633 h 6739633"/>
              <a:gd name="connsiteX4" fmla="*/ 0 w 18557421"/>
              <a:gd name="connsiteY4" fmla="*/ 6739633 h 6739633"/>
              <a:gd name="connsiteX0" fmla="*/ 0 w 6902450"/>
              <a:gd name="connsiteY0" fmla="*/ 6739633 h 6739633"/>
              <a:gd name="connsiteX1" fmla="*/ 13147 w 6902450"/>
              <a:gd name="connsiteY1" fmla="*/ 0 h 6739633"/>
              <a:gd name="connsiteX2" fmla="*/ 6902450 w 6902450"/>
              <a:gd name="connsiteY2" fmla="*/ 14983 h 6739633"/>
              <a:gd name="connsiteX3" fmla="*/ 2801893 w 6902450"/>
              <a:gd name="connsiteY3" fmla="*/ 6739633 h 6739633"/>
              <a:gd name="connsiteX4" fmla="*/ 0 w 6902450"/>
              <a:gd name="connsiteY4" fmla="*/ 6739633 h 6739633"/>
              <a:gd name="connsiteX0" fmla="*/ 0 w 6902450"/>
              <a:gd name="connsiteY0" fmla="*/ 6783176 h 6783176"/>
              <a:gd name="connsiteX1" fmla="*/ 13147 w 6902450"/>
              <a:gd name="connsiteY1" fmla="*/ 0 h 6783176"/>
              <a:gd name="connsiteX2" fmla="*/ 6902450 w 6902450"/>
              <a:gd name="connsiteY2" fmla="*/ 58526 h 6783176"/>
              <a:gd name="connsiteX3" fmla="*/ 2801893 w 6902450"/>
              <a:gd name="connsiteY3" fmla="*/ 6783176 h 6783176"/>
              <a:gd name="connsiteX4" fmla="*/ 0 w 6902450"/>
              <a:gd name="connsiteY4" fmla="*/ 6783176 h 6783176"/>
              <a:gd name="connsiteX0" fmla="*/ 2493 w 6904943"/>
              <a:gd name="connsiteY0" fmla="*/ 6739633 h 6739633"/>
              <a:gd name="connsiteX1" fmla="*/ 1125 w 6904943"/>
              <a:gd name="connsiteY1" fmla="*/ 0 h 6739633"/>
              <a:gd name="connsiteX2" fmla="*/ 6904943 w 6904943"/>
              <a:gd name="connsiteY2" fmla="*/ 14983 h 6739633"/>
              <a:gd name="connsiteX3" fmla="*/ 2804386 w 6904943"/>
              <a:gd name="connsiteY3" fmla="*/ 6739633 h 6739633"/>
              <a:gd name="connsiteX4" fmla="*/ 2493 w 6904943"/>
              <a:gd name="connsiteY4" fmla="*/ 6739633 h 6739633"/>
              <a:gd name="connsiteX0" fmla="*/ 16406 w 6918856"/>
              <a:gd name="connsiteY0" fmla="*/ 6724650 h 6724650"/>
              <a:gd name="connsiteX1" fmla="*/ 524 w 6918856"/>
              <a:gd name="connsiteY1" fmla="*/ 14046 h 6724650"/>
              <a:gd name="connsiteX2" fmla="*/ 6918856 w 6918856"/>
              <a:gd name="connsiteY2" fmla="*/ 0 h 6724650"/>
              <a:gd name="connsiteX3" fmla="*/ 2818299 w 6918856"/>
              <a:gd name="connsiteY3" fmla="*/ 6724650 h 6724650"/>
              <a:gd name="connsiteX4" fmla="*/ 16406 w 6918856"/>
              <a:gd name="connsiteY4" fmla="*/ 6724650 h 6724650"/>
              <a:gd name="connsiteX0" fmla="*/ 16406 w 6918856"/>
              <a:gd name="connsiteY0" fmla="*/ 6724650 h 6734175"/>
              <a:gd name="connsiteX1" fmla="*/ 524 w 6918856"/>
              <a:gd name="connsiteY1" fmla="*/ 14046 h 6734175"/>
              <a:gd name="connsiteX2" fmla="*/ 6918856 w 6918856"/>
              <a:gd name="connsiteY2" fmla="*/ 0 h 6734175"/>
              <a:gd name="connsiteX3" fmla="*/ 2789724 w 6918856"/>
              <a:gd name="connsiteY3" fmla="*/ 6734175 h 6734175"/>
              <a:gd name="connsiteX4" fmla="*/ 16406 w 6918856"/>
              <a:gd name="connsiteY4" fmla="*/ 6724650 h 6734175"/>
              <a:gd name="connsiteX0" fmla="*/ 35242 w 6918642"/>
              <a:gd name="connsiteY0" fmla="*/ 6743700 h 6743700"/>
              <a:gd name="connsiteX1" fmla="*/ 310 w 6918642"/>
              <a:gd name="connsiteY1" fmla="*/ 14046 h 6743700"/>
              <a:gd name="connsiteX2" fmla="*/ 6918642 w 6918642"/>
              <a:gd name="connsiteY2" fmla="*/ 0 h 6743700"/>
              <a:gd name="connsiteX3" fmla="*/ 2789510 w 6918642"/>
              <a:gd name="connsiteY3" fmla="*/ 6734175 h 6743700"/>
              <a:gd name="connsiteX4" fmla="*/ 35242 w 6918642"/>
              <a:gd name="connsiteY4" fmla="*/ 6743700 h 6743700"/>
              <a:gd name="connsiteX0" fmla="*/ 0 w 6883400"/>
              <a:gd name="connsiteY0" fmla="*/ 6758229 h 6758229"/>
              <a:gd name="connsiteX1" fmla="*/ 3168 w 6883400"/>
              <a:gd name="connsiteY1" fmla="*/ 0 h 6758229"/>
              <a:gd name="connsiteX2" fmla="*/ 6883400 w 6883400"/>
              <a:gd name="connsiteY2" fmla="*/ 14529 h 6758229"/>
              <a:gd name="connsiteX3" fmla="*/ 2754268 w 6883400"/>
              <a:gd name="connsiteY3" fmla="*/ 6748704 h 6758229"/>
              <a:gd name="connsiteX4" fmla="*/ 0 w 6883400"/>
              <a:gd name="connsiteY4" fmla="*/ 6758229 h 67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3400" h="6758229">
                <a:moveTo>
                  <a:pt x="0" y="6758229"/>
                </a:moveTo>
                <a:cubicBezTo>
                  <a:pt x="4382" y="4511685"/>
                  <a:pt x="-1214" y="2246544"/>
                  <a:pt x="3168" y="0"/>
                </a:cubicBezTo>
                <a:lnTo>
                  <a:pt x="6883400" y="14529"/>
                </a:lnTo>
                <a:lnTo>
                  <a:pt x="2754268" y="6748704"/>
                </a:lnTo>
                <a:lnTo>
                  <a:pt x="0" y="6758229"/>
                </a:lnTo>
                <a:close/>
              </a:path>
            </a:pathLst>
          </a:cu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35"/>
          </p:nvPr>
        </p:nvSpPr>
        <p:spPr>
          <a:xfrm>
            <a:off x="17223393" y="5368003"/>
            <a:ext cx="7191739" cy="6745544"/>
          </a:xfrm>
          <a:custGeom>
            <a:avLst/>
            <a:gdLst>
              <a:gd name="connsiteX0" fmla="*/ 0 w 18557421"/>
              <a:gd name="connsiteY0" fmla="*/ 6724650 h 6724650"/>
              <a:gd name="connsiteX1" fmla="*/ 4100557 w 18557421"/>
              <a:gd name="connsiteY1" fmla="*/ 0 h 6724650"/>
              <a:gd name="connsiteX2" fmla="*/ 18557421 w 18557421"/>
              <a:gd name="connsiteY2" fmla="*/ 0 h 6724650"/>
              <a:gd name="connsiteX3" fmla="*/ 14456864 w 18557421"/>
              <a:gd name="connsiteY3" fmla="*/ 6724650 h 6724650"/>
              <a:gd name="connsiteX4" fmla="*/ 0 w 18557421"/>
              <a:gd name="connsiteY4" fmla="*/ 6724650 h 6724650"/>
              <a:gd name="connsiteX0" fmla="*/ 0 w 14456864"/>
              <a:gd name="connsiteY0" fmla="*/ 6754147 h 6754147"/>
              <a:gd name="connsiteX1" fmla="*/ 4100557 w 14456864"/>
              <a:gd name="connsiteY1" fmla="*/ 29497 h 6754147"/>
              <a:gd name="connsiteX2" fmla="*/ 7407639 w 14456864"/>
              <a:gd name="connsiteY2" fmla="*/ 0 h 6754147"/>
              <a:gd name="connsiteX3" fmla="*/ 14456864 w 14456864"/>
              <a:gd name="connsiteY3" fmla="*/ 6754147 h 6754147"/>
              <a:gd name="connsiteX4" fmla="*/ 0 w 14456864"/>
              <a:gd name="connsiteY4" fmla="*/ 6754147 h 6754147"/>
              <a:gd name="connsiteX0" fmla="*/ 0 w 7407639"/>
              <a:gd name="connsiteY0" fmla="*/ 6754147 h 6783644"/>
              <a:gd name="connsiteX1" fmla="*/ 4100557 w 7407639"/>
              <a:gd name="connsiteY1" fmla="*/ 29497 h 6783644"/>
              <a:gd name="connsiteX2" fmla="*/ 7407639 w 7407639"/>
              <a:gd name="connsiteY2" fmla="*/ 0 h 6783644"/>
              <a:gd name="connsiteX3" fmla="*/ 7289148 w 7407639"/>
              <a:gd name="connsiteY3" fmla="*/ 6783644 h 6783644"/>
              <a:gd name="connsiteX4" fmla="*/ 0 w 7407639"/>
              <a:gd name="connsiteY4" fmla="*/ 6754147 h 6783644"/>
              <a:gd name="connsiteX0" fmla="*/ 0 w 7289148"/>
              <a:gd name="connsiteY0" fmla="*/ 6728747 h 6758244"/>
              <a:gd name="connsiteX1" fmla="*/ 4100557 w 7289148"/>
              <a:gd name="connsiteY1" fmla="*/ 4097 h 6758244"/>
              <a:gd name="connsiteX2" fmla="*/ 7191739 w 7289148"/>
              <a:gd name="connsiteY2" fmla="*/ 0 h 6758244"/>
              <a:gd name="connsiteX3" fmla="*/ 7289148 w 7289148"/>
              <a:gd name="connsiteY3" fmla="*/ 6758244 h 6758244"/>
              <a:gd name="connsiteX4" fmla="*/ 0 w 7289148"/>
              <a:gd name="connsiteY4" fmla="*/ 6728747 h 6758244"/>
              <a:gd name="connsiteX0" fmla="*/ 0 w 7191739"/>
              <a:gd name="connsiteY0" fmla="*/ 6728747 h 6745544"/>
              <a:gd name="connsiteX1" fmla="*/ 4100557 w 7191739"/>
              <a:gd name="connsiteY1" fmla="*/ 4097 h 6745544"/>
              <a:gd name="connsiteX2" fmla="*/ 7191739 w 7191739"/>
              <a:gd name="connsiteY2" fmla="*/ 0 h 6745544"/>
              <a:gd name="connsiteX3" fmla="*/ 7174848 w 7191739"/>
              <a:gd name="connsiteY3" fmla="*/ 6745544 h 6745544"/>
              <a:gd name="connsiteX4" fmla="*/ 0 w 7191739"/>
              <a:gd name="connsiteY4" fmla="*/ 6728747 h 6745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1739" h="6745544">
                <a:moveTo>
                  <a:pt x="0" y="6728747"/>
                </a:moveTo>
                <a:lnTo>
                  <a:pt x="4100557" y="4097"/>
                </a:lnTo>
                <a:lnTo>
                  <a:pt x="7191739" y="0"/>
                </a:lnTo>
                <a:cubicBezTo>
                  <a:pt x="7186109" y="2248515"/>
                  <a:pt x="7180478" y="4497029"/>
                  <a:pt x="7174848" y="6745544"/>
                </a:cubicBezTo>
                <a:lnTo>
                  <a:pt x="0" y="6728747"/>
                </a:lnTo>
                <a:close/>
              </a:path>
            </a:pathLst>
          </a:cu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33"/>
          </p:nvPr>
        </p:nvSpPr>
        <p:spPr>
          <a:xfrm>
            <a:off x="2740479" y="5391150"/>
            <a:ext cx="11375571" cy="6724650"/>
          </a:xfrm>
          <a:prstGeom prst="parallelogram">
            <a:avLst>
              <a:gd name="adj" fmla="val 60978"/>
            </a:avLst>
          </a:pr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36"/>
          </p:nvPr>
        </p:nvSpPr>
        <p:spPr>
          <a:xfrm>
            <a:off x="9963982" y="5391150"/>
            <a:ext cx="11333918" cy="6724650"/>
          </a:xfrm>
          <a:prstGeom prst="parallelogram">
            <a:avLst>
              <a:gd name="adj" fmla="val 60978"/>
            </a:avLst>
          </a:pr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37"/>
          </p:nvPr>
        </p:nvSpPr>
        <p:spPr>
          <a:xfrm>
            <a:off x="1466850" y="0"/>
            <a:ext cx="15906750" cy="5391150"/>
          </a:xfrm>
          <a:prstGeom prst="parallelogram">
            <a:avLst>
              <a:gd name="adj" fmla="val 60978"/>
            </a:avLst>
          </a:pr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546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38" hasCustomPrompt="1"/>
          </p:nvPr>
        </p:nvSpPr>
        <p:spPr>
          <a:xfrm>
            <a:off x="3159693" y="2827829"/>
            <a:ext cx="18296050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Progress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39" hasCustomPrompt="1"/>
          </p:nvPr>
        </p:nvSpPr>
        <p:spPr>
          <a:xfrm>
            <a:off x="3159693" y="4868019"/>
            <a:ext cx="18296050" cy="12824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Minim </a:t>
            </a:r>
            <a:r>
              <a:rPr lang="en-US" dirty="0" err="1"/>
              <a:t>veni</a:t>
            </a:r>
            <a:r>
              <a:rPr lang="en-US" dirty="0"/>
              <a:t> am, </a:t>
            </a:r>
            <a:r>
              <a:rPr lang="en-US" dirty="0" err="1"/>
              <a:t>qu</a:t>
            </a:r>
            <a:r>
              <a:rPr lang="en-US" dirty="0"/>
              <a:t> is </a:t>
            </a:r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. No et </a:t>
            </a:r>
            <a:r>
              <a:rPr lang="en-US" dirty="0" err="1"/>
              <a:t>rud</a:t>
            </a:r>
            <a:r>
              <a:rPr lang="en-US" dirty="0"/>
              <a:t> </a:t>
            </a:r>
            <a:r>
              <a:rPr lang="en-US" dirty="0" err="1"/>
              <a:t>exer</a:t>
            </a:r>
            <a:r>
              <a:rPr lang="en-US" dirty="0"/>
              <a:t> ci </a:t>
            </a:r>
            <a:r>
              <a:rPr lang="en-US" dirty="0" err="1"/>
              <a:t>tati</a:t>
            </a:r>
            <a:r>
              <a:rPr lang="en-US" dirty="0"/>
              <a:t> on </a:t>
            </a:r>
            <a:r>
              <a:rPr lang="en-US" dirty="0" err="1"/>
              <a:t>ul</a:t>
            </a:r>
            <a:r>
              <a:rPr lang="en-US" dirty="0"/>
              <a:t> lam </a:t>
            </a:r>
            <a:r>
              <a:rPr lang="en-US" dirty="0" err="1"/>
              <a:t>corper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cipit</a:t>
            </a:r>
            <a:r>
              <a:rPr lang="en-US" dirty="0"/>
              <a:t> </a:t>
            </a:r>
            <a:r>
              <a:rPr lang="en-US" dirty="0" err="1"/>
              <a:t>lobot</a:t>
            </a:r>
            <a:r>
              <a:rPr lang="en-US" dirty="0"/>
              <a:t>. Lorem ipsum dolor sit met, cons </a:t>
            </a:r>
            <a:r>
              <a:rPr lang="en-US" dirty="0" err="1"/>
              <a:t>ect</a:t>
            </a:r>
            <a:r>
              <a:rPr lang="en-US" dirty="0"/>
              <a:t> </a:t>
            </a:r>
            <a:r>
              <a:rPr lang="en-US" dirty="0" err="1"/>
              <a:t>etuer</a:t>
            </a:r>
            <a:r>
              <a:rPr lang="en-US" dirty="0"/>
              <a:t> </a:t>
            </a:r>
            <a:r>
              <a:rPr lang="en-US" dirty="0" err="1"/>
              <a:t>adpis</a:t>
            </a:r>
            <a:r>
              <a:rPr lang="en-US" dirty="0"/>
              <a:t> ci ng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 my nib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40" hasCustomPrompt="1"/>
          </p:nvPr>
        </p:nvSpPr>
        <p:spPr>
          <a:xfrm>
            <a:off x="3159693" y="10944969"/>
            <a:ext cx="18296050" cy="6412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ac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a lacus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41"/>
          </p:nvPr>
        </p:nvSpPr>
        <p:spPr>
          <a:xfrm>
            <a:off x="3159125" y="7029450"/>
            <a:ext cx="18295938" cy="35623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9186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t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31" hasCustomPrompt="1"/>
          </p:nvPr>
        </p:nvSpPr>
        <p:spPr>
          <a:xfrm>
            <a:off x="3159693" y="2827829"/>
            <a:ext cx="18296050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Sales ratio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3159693" y="4868019"/>
            <a:ext cx="18296050" cy="12824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Cras</a:t>
            </a:r>
            <a:r>
              <a:rPr lang="en-US" dirty="0"/>
              <a:t> ac </a:t>
            </a:r>
            <a:r>
              <a:rPr lang="en-US" dirty="0" err="1"/>
              <a:t>metus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Integer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a dictum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in. </a:t>
            </a:r>
            <a:endParaRPr lang="ru-RU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9599103" y="10811619"/>
            <a:ext cx="5184207" cy="6412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15980853" y="10811619"/>
            <a:ext cx="5184207" cy="6412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fabulas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35" hasCustomPrompt="1"/>
          </p:nvPr>
        </p:nvSpPr>
        <p:spPr>
          <a:xfrm>
            <a:off x="3217353" y="10811619"/>
            <a:ext cx="5184207" cy="6412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Et duo </a:t>
            </a:r>
            <a:r>
              <a:rPr lang="en-US" dirty="0" err="1"/>
              <a:t>ullum</a:t>
            </a:r>
            <a:r>
              <a:rPr lang="en-US" dirty="0"/>
              <a:t> </a:t>
            </a:r>
            <a:r>
              <a:rPr lang="en-US" dirty="0" err="1"/>
              <a:t>iner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36"/>
          </p:nvPr>
        </p:nvSpPr>
        <p:spPr>
          <a:xfrm>
            <a:off x="3903662" y="7000032"/>
            <a:ext cx="3811587" cy="38115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12" name="Chart Placeholder 10"/>
          <p:cNvSpPr>
            <a:spLocks noGrp="1"/>
          </p:cNvSpPr>
          <p:nvPr>
            <p:ph type="chart" sz="quarter" idx="37"/>
          </p:nvPr>
        </p:nvSpPr>
        <p:spPr>
          <a:xfrm>
            <a:off x="10285411" y="7000032"/>
            <a:ext cx="3811587" cy="38115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13" name="Chart Placeholder 10"/>
          <p:cNvSpPr>
            <a:spLocks noGrp="1"/>
          </p:cNvSpPr>
          <p:nvPr>
            <p:ph type="chart" sz="quarter" idx="38"/>
          </p:nvPr>
        </p:nvSpPr>
        <p:spPr>
          <a:xfrm>
            <a:off x="16667160" y="7008714"/>
            <a:ext cx="3811587" cy="38115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5276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31" hasCustomPrompt="1"/>
          </p:nvPr>
        </p:nvSpPr>
        <p:spPr>
          <a:xfrm>
            <a:off x="3043181" y="6561629"/>
            <a:ext cx="18296050" cy="3896822"/>
          </a:xfrm>
          <a:prstGeom prst="rect">
            <a:avLst/>
          </a:prstGeom>
        </p:spPr>
        <p:txBody>
          <a:bodyPr wrap="square" lIns="360000" tIns="360000" rIns="360000" bIns="360000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Customer</a:t>
            </a:r>
            <a:br>
              <a:rPr lang="en-US" dirty="0"/>
            </a:br>
            <a:r>
              <a:rPr lang="en-US" dirty="0"/>
              <a:t>satisfaction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32" hasCustomPrompt="1"/>
          </p:nvPr>
        </p:nvSpPr>
        <p:spPr>
          <a:xfrm>
            <a:off x="3043181" y="2053112"/>
            <a:ext cx="18296050" cy="5770811"/>
          </a:xfrm>
          <a:prstGeom prst="rect">
            <a:avLst/>
          </a:prstGeom>
        </p:spPr>
        <p:txBody>
          <a:bodyPr wrap="square" lIns="360000" tIns="360000" rIns="360000" bIns="360000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0000" cap="all" spc="0" baseline="0">
                <a:solidFill>
                  <a:schemeClr val="accent2"/>
                </a:solidFill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99%</a:t>
            </a:r>
          </a:p>
        </p:txBody>
      </p:sp>
    </p:spTree>
    <p:extLst>
      <p:ext uri="{BB962C8B-B14F-4D97-AF65-F5344CB8AC3E}">
        <p14:creationId xmlns:p14="http://schemas.microsoft.com/office/powerpoint/2010/main" val="1658006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31" hasCustomPrompt="1"/>
          </p:nvPr>
        </p:nvSpPr>
        <p:spPr>
          <a:xfrm>
            <a:off x="3159693" y="2827829"/>
            <a:ext cx="18296050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3159693" y="4868019"/>
            <a:ext cx="18296050" cy="25648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Cras</a:t>
            </a:r>
            <a:r>
              <a:rPr lang="en-US" dirty="0"/>
              <a:t> ac </a:t>
            </a:r>
            <a:r>
              <a:rPr lang="en-US" dirty="0" err="1"/>
              <a:t>metus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Integer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a dictum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in. </a:t>
            </a:r>
            <a:r>
              <a:rPr lang="en-US" dirty="0" err="1"/>
              <a:t>Curabitur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luctus</a:t>
            </a:r>
            <a:r>
              <a:rPr lang="en-US" dirty="0"/>
              <a:t> quam </a:t>
            </a:r>
            <a:r>
              <a:rPr lang="en-US" dirty="0" err="1"/>
              <a:t>consequat</a:t>
            </a:r>
            <a:r>
              <a:rPr lang="en-US" dirty="0"/>
              <a:t> vitae.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, </a:t>
            </a:r>
            <a:r>
              <a:rPr lang="en-US" dirty="0" err="1"/>
              <a:t>posuere</a:t>
            </a:r>
            <a:r>
              <a:rPr lang="en-US" dirty="0"/>
              <a:t> non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nisi.</a:t>
            </a:r>
            <a:endParaRPr lang="ru-RU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9525624" y="10158474"/>
            <a:ext cx="5331164" cy="6412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000"/>
              </a:lnSpc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34" hasCustomPrompt="1"/>
          </p:nvPr>
        </p:nvSpPr>
        <p:spPr>
          <a:xfrm>
            <a:off x="9525623" y="8831345"/>
            <a:ext cx="5331165" cy="1308050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6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12:00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35" hasCustomPrompt="1"/>
          </p:nvPr>
        </p:nvSpPr>
        <p:spPr>
          <a:xfrm>
            <a:off x="16124579" y="10158474"/>
            <a:ext cx="5331164" cy="6412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36" hasCustomPrompt="1"/>
          </p:nvPr>
        </p:nvSpPr>
        <p:spPr>
          <a:xfrm>
            <a:off x="16124578" y="8831345"/>
            <a:ext cx="5331165" cy="1308050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6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14:00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37" hasCustomPrompt="1"/>
          </p:nvPr>
        </p:nvSpPr>
        <p:spPr>
          <a:xfrm>
            <a:off x="2926668" y="10150619"/>
            <a:ext cx="5331164" cy="6412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000"/>
              </a:lnSpc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8" hasCustomPrompt="1"/>
          </p:nvPr>
        </p:nvSpPr>
        <p:spPr>
          <a:xfrm>
            <a:off x="2926667" y="8823490"/>
            <a:ext cx="5331165" cy="1308050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96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9:00</a:t>
            </a:r>
          </a:p>
        </p:txBody>
      </p:sp>
    </p:spTree>
    <p:extLst>
      <p:ext uri="{BB962C8B-B14F-4D97-AF65-F5344CB8AC3E}">
        <p14:creationId xmlns:p14="http://schemas.microsoft.com/office/powerpoint/2010/main" val="18923298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31" hasCustomPrompt="1"/>
          </p:nvPr>
        </p:nvSpPr>
        <p:spPr>
          <a:xfrm>
            <a:off x="3159693" y="2827829"/>
            <a:ext cx="18296050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Annual income</a:t>
            </a:r>
          </a:p>
        </p:txBody>
      </p:sp>
      <p:sp>
        <p:nvSpPr>
          <p:cNvPr id="7" name="Chart Placeholder 10"/>
          <p:cNvSpPr>
            <a:spLocks noGrp="1"/>
          </p:cNvSpPr>
          <p:nvPr>
            <p:ph type="chart" sz="quarter" idx="36"/>
          </p:nvPr>
        </p:nvSpPr>
        <p:spPr>
          <a:xfrm>
            <a:off x="6380162" y="4571896"/>
            <a:ext cx="10650538" cy="75439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0479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4" name="Text Placeholder 12"/>
          <p:cNvSpPr>
            <a:spLocks noGrp="1"/>
          </p:cNvSpPr>
          <p:nvPr>
            <p:ph type="body" sz="quarter" idx="31" hasCustomPrompt="1"/>
          </p:nvPr>
        </p:nvSpPr>
        <p:spPr>
          <a:xfrm>
            <a:off x="3159693" y="2827829"/>
            <a:ext cx="18296050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Comparison</a:t>
            </a:r>
          </a:p>
        </p:txBody>
      </p:sp>
      <p:sp>
        <p:nvSpPr>
          <p:cNvPr id="6" name="Chart Placeholder 10"/>
          <p:cNvSpPr>
            <a:spLocks noGrp="1"/>
          </p:cNvSpPr>
          <p:nvPr>
            <p:ph type="chart" sz="quarter" idx="36"/>
          </p:nvPr>
        </p:nvSpPr>
        <p:spPr>
          <a:xfrm>
            <a:off x="5276850" y="4571896"/>
            <a:ext cx="13811250" cy="75439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5928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31" hasCustomPrompt="1"/>
          </p:nvPr>
        </p:nvSpPr>
        <p:spPr>
          <a:xfrm>
            <a:off x="3159693" y="2827829"/>
            <a:ext cx="18296050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Our sales</a:t>
            </a:r>
          </a:p>
        </p:txBody>
      </p:sp>
      <p:sp>
        <p:nvSpPr>
          <p:cNvPr id="7" name="Chart Placeholder 10"/>
          <p:cNvSpPr>
            <a:spLocks noGrp="1"/>
          </p:cNvSpPr>
          <p:nvPr>
            <p:ph type="chart" sz="quarter" idx="36"/>
          </p:nvPr>
        </p:nvSpPr>
        <p:spPr>
          <a:xfrm>
            <a:off x="5715000" y="4571896"/>
            <a:ext cx="13373100" cy="75439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1350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ea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31" hasCustomPrompt="1"/>
          </p:nvPr>
        </p:nvSpPr>
        <p:spPr>
          <a:xfrm>
            <a:off x="3159693" y="2827829"/>
            <a:ext cx="18296050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Growth</a:t>
            </a:r>
          </a:p>
        </p:txBody>
      </p:sp>
      <p:sp>
        <p:nvSpPr>
          <p:cNvPr id="7" name="Chart Placeholder 10"/>
          <p:cNvSpPr>
            <a:spLocks noGrp="1"/>
          </p:cNvSpPr>
          <p:nvPr>
            <p:ph type="chart" sz="quarter" idx="36"/>
          </p:nvPr>
        </p:nvSpPr>
        <p:spPr>
          <a:xfrm>
            <a:off x="5181600" y="4571896"/>
            <a:ext cx="13906500" cy="75439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817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31" hasCustomPrompt="1"/>
          </p:nvPr>
        </p:nvSpPr>
        <p:spPr>
          <a:xfrm>
            <a:off x="3159693" y="2827829"/>
            <a:ext cx="18296050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our sales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3159693" y="4868019"/>
            <a:ext cx="18296050" cy="19236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cons </a:t>
            </a:r>
            <a:r>
              <a:rPr lang="en-US" dirty="0" err="1"/>
              <a:t>tetuer</a:t>
            </a:r>
            <a:r>
              <a:rPr lang="en-US" dirty="0"/>
              <a:t> ad </a:t>
            </a:r>
            <a:r>
              <a:rPr lang="en-US" dirty="0" err="1"/>
              <a:t>ip</a:t>
            </a:r>
            <a:r>
              <a:rPr lang="en-US" dirty="0"/>
              <a:t> </a:t>
            </a:r>
            <a:r>
              <a:rPr lang="en-US" dirty="0" err="1"/>
              <a:t>cin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</a:t>
            </a:r>
            <a:r>
              <a:rPr lang="en-US" dirty="0"/>
              <a:t> am, </a:t>
            </a:r>
            <a:r>
              <a:rPr lang="en-US" dirty="0" err="1"/>
              <a:t>qu</a:t>
            </a:r>
            <a:r>
              <a:rPr lang="en-US" dirty="0"/>
              <a:t> is </a:t>
            </a:r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. No et </a:t>
            </a:r>
            <a:r>
              <a:rPr lang="en-US" dirty="0" err="1"/>
              <a:t>rud</a:t>
            </a:r>
            <a:r>
              <a:rPr lang="en-US" dirty="0"/>
              <a:t> </a:t>
            </a:r>
            <a:r>
              <a:rPr lang="en-US" dirty="0" err="1"/>
              <a:t>exer</a:t>
            </a:r>
            <a:r>
              <a:rPr lang="en-US" dirty="0"/>
              <a:t> </a:t>
            </a:r>
            <a:r>
              <a:rPr lang="en-US" dirty="0" err="1"/>
              <a:t>citati</a:t>
            </a:r>
            <a:r>
              <a:rPr lang="en-US" dirty="0"/>
              <a:t> on </a:t>
            </a:r>
            <a:r>
              <a:rPr lang="en-US" dirty="0" err="1"/>
              <a:t>ul</a:t>
            </a:r>
            <a:r>
              <a:rPr lang="en-US" dirty="0"/>
              <a:t> lam </a:t>
            </a:r>
            <a:r>
              <a:rPr lang="en-US" dirty="0" err="1"/>
              <a:t>corp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cip</a:t>
            </a:r>
            <a:r>
              <a:rPr lang="en-US" dirty="0"/>
              <a:t> it </a:t>
            </a:r>
            <a:r>
              <a:rPr lang="en-US" dirty="0" err="1"/>
              <a:t>lobor</a:t>
            </a:r>
            <a:r>
              <a:rPr lang="en-US" dirty="0"/>
              <a:t> tis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utali</a:t>
            </a:r>
            <a:r>
              <a:rPr lang="en-US" dirty="0"/>
              <a:t> quip ex. </a:t>
            </a:r>
            <a:r>
              <a:rPr lang="en-US" dirty="0" err="1"/>
              <a:t>Lor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ipsum dolor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dol</a:t>
            </a:r>
            <a:r>
              <a:rPr lang="en-US" dirty="0"/>
              <a:t> on </a:t>
            </a:r>
            <a:r>
              <a:rPr lang="en-US" dirty="0" err="1"/>
              <a:t>secte</a:t>
            </a:r>
            <a:r>
              <a:rPr lang="en-US" dirty="0"/>
              <a:t> </a:t>
            </a:r>
            <a:r>
              <a:rPr lang="en-US" dirty="0" err="1"/>
              <a:t>tuer</a:t>
            </a:r>
            <a:r>
              <a:rPr lang="en-US" dirty="0"/>
              <a:t> </a:t>
            </a:r>
            <a:r>
              <a:rPr lang="en-US" dirty="0" err="1"/>
              <a:t>adi</a:t>
            </a:r>
            <a:r>
              <a:rPr lang="en-US" dirty="0"/>
              <a:t> pi </a:t>
            </a:r>
            <a:r>
              <a:rPr lang="en-US" dirty="0" err="1"/>
              <a:t>cing</a:t>
            </a:r>
            <a:r>
              <a:rPr lang="en-US" dirty="0"/>
              <a:t> lit.</a:t>
            </a:r>
            <a:endParaRPr lang="ru-RU" dirty="0"/>
          </a:p>
        </p:txBody>
      </p:sp>
      <p:sp>
        <p:nvSpPr>
          <p:cNvPr id="8" name="Chart Placeholder 10"/>
          <p:cNvSpPr>
            <a:spLocks noGrp="1"/>
          </p:cNvSpPr>
          <p:nvPr>
            <p:ph type="chart" sz="quarter" idx="36"/>
          </p:nvPr>
        </p:nvSpPr>
        <p:spPr>
          <a:xfrm>
            <a:off x="5181600" y="7087746"/>
            <a:ext cx="13906500" cy="555119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669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h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38" hasCustomPrompt="1"/>
          </p:nvPr>
        </p:nvSpPr>
        <p:spPr>
          <a:xfrm>
            <a:off x="3159693" y="2827829"/>
            <a:ext cx="18296050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Growth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39" hasCustomPrompt="1"/>
          </p:nvPr>
        </p:nvSpPr>
        <p:spPr>
          <a:xfrm>
            <a:off x="3159693" y="4868019"/>
            <a:ext cx="18296050" cy="12824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Minim </a:t>
            </a:r>
            <a:r>
              <a:rPr lang="en-US" dirty="0" err="1"/>
              <a:t>veni</a:t>
            </a:r>
            <a:r>
              <a:rPr lang="en-US" dirty="0"/>
              <a:t> am, </a:t>
            </a:r>
            <a:r>
              <a:rPr lang="en-US" dirty="0" err="1"/>
              <a:t>qu</a:t>
            </a:r>
            <a:r>
              <a:rPr lang="en-US" dirty="0"/>
              <a:t> is </a:t>
            </a:r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. No et </a:t>
            </a:r>
            <a:r>
              <a:rPr lang="en-US" dirty="0" err="1"/>
              <a:t>rud</a:t>
            </a:r>
            <a:r>
              <a:rPr lang="en-US" dirty="0"/>
              <a:t> </a:t>
            </a:r>
            <a:r>
              <a:rPr lang="en-US" dirty="0" err="1"/>
              <a:t>exer</a:t>
            </a:r>
            <a:r>
              <a:rPr lang="en-US" dirty="0"/>
              <a:t> ci </a:t>
            </a:r>
            <a:r>
              <a:rPr lang="en-US" dirty="0" err="1"/>
              <a:t>tati</a:t>
            </a:r>
            <a:r>
              <a:rPr lang="en-US" dirty="0"/>
              <a:t> on </a:t>
            </a:r>
            <a:r>
              <a:rPr lang="en-US" dirty="0" err="1"/>
              <a:t>ul</a:t>
            </a:r>
            <a:r>
              <a:rPr lang="en-US" dirty="0"/>
              <a:t> lam </a:t>
            </a:r>
            <a:r>
              <a:rPr lang="en-US" dirty="0" err="1"/>
              <a:t>corper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cipit</a:t>
            </a:r>
            <a:r>
              <a:rPr lang="en-US" dirty="0"/>
              <a:t> </a:t>
            </a:r>
            <a:r>
              <a:rPr lang="en-US" dirty="0" err="1"/>
              <a:t>lobot</a:t>
            </a:r>
            <a:r>
              <a:rPr lang="en-US" dirty="0"/>
              <a:t>. Lorem ipsum dolor sit met, cons </a:t>
            </a:r>
            <a:r>
              <a:rPr lang="en-US" dirty="0" err="1"/>
              <a:t>ect</a:t>
            </a:r>
            <a:r>
              <a:rPr lang="en-US" dirty="0"/>
              <a:t> </a:t>
            </a:r>
            <a:r>
              <a:rPr lang="en-US" dirty="0" err="1"/>
              <a:t>etuer</a:t>
            </a:r>
            <a:r>
              <a:rPr lang="en-US" dirty="0"/>
              <a:t> </a:t>
            </a:r>
            <a:r>
              <a:rPr lang="en-US" dirty="0" err="1"/>
              <a:t>adpis</a:t>
            </a:r>
            <a:r>
              <a:rPr lang="en-US" dirty="0"/>
              <a:t> ci ng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 my nib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5844691" y="11856692"/>
            <a:ext cx="5184207" cy="6412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12685203" y="11856692"/>
            <a:ext cx="5184207" cy="6412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fabulas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0" name="Chart Placeholder 10"/>
          <p:cNvSpPr>
            <a:spLocks noGrp="1"/>
          </p:cNvSpPr>
          <p:nvPr>
            <p:ph type="chart" sz="quarter" idx="37"/>
          </p:nvPr>
        </p:nvSpPr>
        <p:spPr>
          <a:xfrm>
            <a:off x="5848350" y="6560794"/>
            <a:ext cx="5200649" cy="520064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40"/>
          </p:nvPr>
        </p:nvSpPr>
        <p:spPr>
          <a:xfrm>
            <a:off x="12671024" y="6534149"/>
            <a:ext cx="5235976" cy="52359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7558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of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38" hasCustomPrompt="1"/>
          </p:nvPr>
        </p:nvSpPr>
        <p:spPr>
          <a:xfrm>
            <a:off x="3159693" y="2827829"/>
            <a:ext cx="18296050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List of items</a:t>
            </a:r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6229349" y="4715619"/>
            <a:ext cx="15226394" cy="19236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Cras</a:t>
            </a:r>
            <a:r>
              <a:rPr lang="en-US" dirty="0"/>
              <a:t> ac </a:t>
            </a:r>
            <a:r>
              <a:rPr lang="en-US" dirty="0" err="1"/>
              <a:t>metus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Integer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a dictum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in. </a:t>
            </a:r>
            <a:r>
              <a:rPr lang="en-US" dirty="0" err="1"/>
              <a:t>Curabitur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33" hasCustomPrompt="1"/>
          </p:nvPr>
        </p:nvSpPr>
        <p:spPr>
          <a:xfrm>
            <a:off x="3991199" y="4777421"/>
            <a:ext cx="1800000" cy="1800000"/>
          </a:xfrm>
          <a:prstGeom prst="rect">
            <a:avLst/>
          </a:prstGeom>
          <a:ln w="149225">
            <a:solidFill>
              <a:schemeClr val="accent2"/>
            </a:solidFill>
          </a:ln>
        </p:spPr>
        <p:txBody>
          <a:bodyPr wrap="square" lIns="0" tIns="0" rIns="0" bIns="0"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6229349" y="6992496"/>
            <a:ext cx="15226394" cy="19236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Integer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a dictum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in. </a:t>
            </a:r>
            <a:r>
              <a:rPr lang="en-US" dirty="0" err="1"/>
              <a:t>Curabitur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ac </a:t>
            </a:r>
            <a:r>
              <a:rPr lang="en-US" dirty="0" err="1"/>
              <a:t>metus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35" hasCustomPrompt="1"/>
          </p:nvPr>
        </p:nvSpPr>
        <p:spPr>
          <a:xfrm>
            <a:off x="3991199" y="7054298"/>
            <a:ext cx="1800000" cy="1800000"/>
          </a:xfrm>
          <a:prstGeom prst="rect">
            <a:avLst/>
          </a:prstGeom>
          <a:ln w="149225">
            <a:solidFill>
              <a:schemeClr val="accent2"/>
            </a:solidFill>
          </a:ln>
        </p:spPr>
        <p:txBody>
          <a:bodyPr wrap="square" lIns="0" tIns="0" rIns="0" bIns="0"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36" hasCustomPrompt="1"/>
          </p:nvPr>
        </p:nvSpPr>
        <p:spPr>
          <a:xfrm>
            <a:off x="6229349" y="9269373"/>
            <a:ext cx="15226394" cy="19236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Curabitur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ac </a:t>
            </a:r>
            <a:r>
              <a:rPr lang="en-US" dirty="0" err="1"/>
              <a:t>metus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Integer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a dictum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in. </a:t>
            </a:r>
            <a:endParaRPr lang="ru-RU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7" hasCustomPrompt="1"/>
          </p:nvPr>
        </p:nvSpPr>
        <p:spPr>
          <a:xfrm>
            <a:off x="3991199" y="9285097"/>
            <a:ext cx="1800000" cy="1800000"/>
          </a:xfrm>
          <a:prstGeom prst="rect">
            <a:avLst/>
          </a:prstGeom>
          <a:ln w="149225">
            <a:solidFill>
              <a:schemeClr val="accent2"/>
            </a:solidFill>
          </a:ln>
        </p:spPr>
        <p:txBody>
          <a:bodyPr wrap="square" lIns="0" tIns="0" rIns="0" bIns="0"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107561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of item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38" hasCustomPrompt="1"/>
          </p:nvPr>
        </p:nvSpPr>
        <p:spPr>
          <a:xfrm>
            <a:off x="3159693" y="2827829"/>
            <a:ext cx="18296050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Our advantages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3159693" y="4857748"/>
            <a:ext cx="8517957" cy="19236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Cras</a:t>
            </a:r>
            <a:r>
              <a:rPr lang="en-US" dirty="0"/>
              <a:t> ac </a:t>
            </a:r>
            <a:r>
              <a:rPr lang="en-US" dirty="0" err="1"/>
              <a:t>metus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39" hasCustomPrompt="1"/>
          </p:nvPr>
        </p:nvSpPr>
        <p:spPr>
          <a:xfrm>
            <a:off x="3159692" y="7715248"/>
            <a:ext cx="8517957" cy="19236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Quisque</a:t>
            </a:r>
            <a:r>
              <a:rPr lang="en-US" dirty="0"/>
              <a:t> pharetra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a </a:t>
            </a:r>
            <a:r>
              <a:rPr lang="en-US" dirty="0" err="1"/>
              <a:t>facilisis</a:t>
            </a:r>
            <a:r>
              <a:rPr lang="en-US" dirty="0"/>
              <a:t> dolor maximus vel.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tempus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ex. </a:t>
            </a:r>
            <a:endParaRPr lang="ru-RU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40" hasCustomPrompt="1"/>
          </p:nvPr>
        </p:nvSpPr>
        <p:spPr>
          <a:xfrm>
            <a:off x="12937786" y="4857748"/>
            <a:ext cx="8517957" cy="19236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1828709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 err="1"/>
              <a:t>Cras</a:t>
            </a:r>
            <a:r>
              <a:rPr lang="en-US" dirty="0"/>
              <a:t> ac </a:t>
            </a:r>
            <a:r>
              <a:rPr lang="en-US" dirty="0" err="1"/>
              <a:t>metus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41" hasCustomPrompt="1"/>
          </p:nvPr>
        </p:nvSpPr>
        <p:spPr>
          <a:xfrm>
            <a:off x="12937785" y="7715248"/>
            <a:ext cx="8517957" cy="19236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Nunc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non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, maximus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id.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76323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of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47"/>
          </p:nvPr>
        </p:nvSpPr>
        <p:spPr>
          <a:xfrm>
            <a:off x="10260108" y="6911322"/>
            <a:ext cx="3862197" cy="3862197"/>
          </a:xfrm>
          <a:prstGeom prst="rect">
            <a:avLst/>
          </a:pr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48"/>
          </p:nvPr>
        </p:nvSpPr>
        <p:spPr>
          <a:xfrm>
            <a:off x="16641857" y="6911321"/>
            <a:ext cx="3862197" cy="3862197"/>
          </a:xfrm>
          <a:prstGeom prst="rect">
            <a:avLst/>
          </a:pr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49"/>
          </p:nvPr>
        </p:nvSpPr>
        <p:spPr>
          <a:xfrm>
            <a:off x="3878359" y="6949422"/>
            <a:ext cx="3862197" cy="3862197"/>
          </a:xfrm>
          <a:prstGeom prst="rect">
            <a:avLst/>
          </a:pr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38" hasCustomPrompt="1"/>
          </p:nvPr>
        </p:nvSpPr>
        <p:spPr>
          <a:xfrm>
            <a:off x="3159693" y="2827829"/>
            <a:ext cx="18296050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LIST OF IMAGES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39" hasCustomPrompt="1"/>
          </p:nvPr>
        </p:nvSpPr>
        <p:spPr>
          <a:xfrm>
            <a:off x="3159693" y="4868019"/>
            <a:ext cx="18296050" cy="12824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Minim </a:t>
            </a:r>
            <a:r>
              <a:rPr lang="en-US" dirty="0" err="1"/>
              <a:t>veni</a:t>
            </a:r>
            <a:r>
              <a:rPr lang="en-US" dirty="0"/>
              <a:t> am, </a:t>
            </a:r>
            <a:r>
              <a:rPr lang="en-US" dirty="0" err="1"/>
              <a:t>qu</a:t>
            </a:r>
            <a:r>
              <a:rPr lang="en-US" dirty="0"/>
              <a:t> is </a:t>
            </a:r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. No et </a:t>
            </a:r>
            <a:r>
              <a:rPr lang="en-US" dirty="0" err="1"/>
              <a:t>rud</a:t>
            </a:r>
            <a:r>
              <a:rPr lang="en-US" dirty="0"/>
              <a:t> </a:t>
            </a:r>
            <a:r>
              <a:rPr lang="en-US" dirty="0" err="1"/>
              <a:t>exer</a:t>
            </a:r>
            <a:r>
              <a:rPr lang="en-US" dirty="0"/>
              <a:t> ci </a:t>
            </a:r>
            <a:r>
              <a:rPr lang="en-US" dirty="0" err="1"/>
              <a:t>tati</a:t>
            </a:r>
            <a:r>
              <a:rPr lang="en-US" dirty="0"/>
              <a:t> on </a:t>
            </a:r>
            <a:r>
              <a:rPr lang="en-US" dirty="0" err="1"/>
              <a:t>ul</a:t>
            </a:r>
            <a:r>
              <a:rPr lang="en-US" dirty="0"/>
              <a:t> lam </a:t>
            </a:r>
            <a:r>
              <a:rPr lang="en-US" dirty="0" err="1"/>
              <a:t>corper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cipit</a:t>
            </a:r>
            <a:r>
              <a:rPr lang="en-US" dirty="0"/>
              <a:t> </a:t>
            </a:r>
            <a:r>
              <a:rPr lang="en-US" dirty="0" err="1"/>
              <a:t>lobot</a:t>
            </a:r>
            <a:r>
              <a:rPr lang="en-US" dirty="0"/>
              <a:t>. Lorem ipsum dolor sit met, cons </a:t>
            </a:r>
            <a:r>
              <a:rPr lang="en-US" dirty="0" err="1"/>
              <a:t>ect</a:t>
            </a:r>
            <a:r>
              <a:rPr lang="en-US" dirty="0"/>
              <a:t> </a:t>
            </a:r>
            <a:r>
              <a:rPr lang="en-US" dirty="0" err="1"/>
              <a:t>etuer</a:t>
            </a:r>
            <a:r>
              <a:rPr lang="en-US" dirty="0"/>
              <a:t> </a:t>
            </a:r>
            <a:r>
              <a:rPr lang="en-US" dirty="0" err="1"/>
              <a:t>adpis</a:t>
            </a:r>
            <a:r>
              <a:rPr lang="en-US" dirty="0"/>
              <a:t> ci ng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 my nib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9599103" y="10811619"/>
            <a:ext cx="5184207" cy="6412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15980853" y="10811619"/>
            <a:ext cx="5184207" cy="6412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fabulas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35" hasCustomPrompt="1"/>
          </p:nvPr>
        </p:nvSpPr>
        <p:spPr>
          <a:xfrm>
            <a:off x="3217353" y="10811619"/>
            <a:ext cx="5184207" cy="6412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Et duo </a:t>
            </a:r>
            <a:r>
              <a:rPr lang="en-US" dirty="0" err="1"/>
              <a:t>ullum</a:t>
            </a:r>
            <a:r>
              <a:rPr lang="en-US" dirty="0"/>
              <a:t> </a:t>
            </a:r>
            <a:r>
              <a:rPr lang="en-US" dirty="0" err="1"/>
              <a:t>iner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44889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38" hasCustomPrompt="1"/>
          </p:nvPr>
        </p:nvSpPr>
        <p:spPr>
          <a:xfrm>
            <a:off x="3159693" y="2827829"/>
            <a:ext cx="18296050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Services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6229349" y="5191869"/>
            <a:ext cx="15226394" cy="12824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Integer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a dictum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in. </a:t>
            </a:r>
            <a:r>
              <a:rPr lang="en-US" dirty="0" err="1"/>
              <a:t>Curabitur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6229349" y="7614648"/>
            <a:ext cx="15226394" cy="12824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Curabitur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ac </a:t>
            </a:r>
            <a:r>
              <a:rPr lang="en-US" dirty="0" err="1"/>
              <a:t>metus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36" hasCustomPrompt="1"/>
          </p:nvPr>
        </p:nvSpPr>
        <p:spPr>
          <a:xfrm>
            <a:off x="6229349" y="10037427"/>
            <a:ext cx="15226394" cy="1232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1828709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Integer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a dictum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in. </a:t>
            </a:r>
            <a:r>
              <a:rPr lang="en-US" dirty="0" err="1"/>
              <a:t>Cras</a:t>
            </a:r>
            <a:r>
              <a:rPr lang="en-US" dirty="0"/>
              <a:t> ac </a:t>
            </a:r>
            <a:r>
              <a:rPr lang="en-US" dirty="0" err="1"/>
              <a:t>metus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2108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31" hasCustomPrompt="1"/>
          </p:nvPr>
        </p:nvSpPr>
        <p:spPr>
          <a:xfrm>
            <a:off x="3159693" y="2827829"/>
            <a:ext cx="18296050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Enjoy it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3159693" y="4868019"/>
            <a:ext cx="18296050" cy="57708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Quisque</a:t>
            </a:r>
            <a:r>
              <a:rPr lang="en-US" dirty="0"/>
              <a:t> pharetra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a </a:t>
            </a:r>
            <a:r>
              <a:rPr lang="en-US" dirty="0" err="1"/>
              <a:t>facilisis</a:t>
            </a:r>
            <a:r>
              <a:rPr lang="en-US" dirty="0"/>
              <a:t> dolor maximus vel.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tempus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ex. Nunc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non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, maximus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id,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cursus,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ante </a:t>
            </a:r>
            <a:r>
              <a:rPr lang="en-US" dirty="0" err="1"/>
              <a:t>arcu</a:t>
            </a:r>
            <a:r>
              <a:rPr lang="en-US" dirty="0"/>
              <a:t>, a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sed. Nam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in </a:t>
            </a:r>
            <a:r>
              <a:rPr lang="en-US" dirty="0" err="1"/>
              <a:t>nibh</a:t>
            </a:r>
            <a:r>
              <a:rPr lang="en-US" dirty="0"/>
              <a:t> pharetra, at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ac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a lacus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Nam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ac </a:t>
            </a:r>
            <a:r>
              <a:rPr lang="en-US" dirty="0" err="1"/>
              <a:t>metus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Integer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a dictum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in. </a:t>
            </a:r>
            <a:r>
              <a:rPr lang="en-US" dirty="0" err="1"/>
              <a:t>Curabitur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luctus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87691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c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38" hasCustomPrompt="1"/>
          </p:nvPr>
        </p:nvSpPr>
        <p:spPr>
          <a:xfrm>
            <a:off x="3159693" y="2827829"/>
            <a:ext cx="18296050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PRICING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39" hasCustomPrompt="1"/>
          </p:nvPr>
        </p:nvSpPr>
        <p:spPr>
          <a:xfrm>
            <a:off x="3159693" y="4868019"/>
            <a:ext cx="18296050" cy="6412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 dolor sit met, cons </a:t>
            </a:r>
            <a:r>
              <a:rPr lang="en-US" dirty="0" err="1"/>
              <a:t>ect</a:t>
            </a:r>
            <a:r>
              <a:rPr lang="en-US" dirty="0"/>
              <a:t> </a:t>
            </a:r>
            <a:r>
              <a:rPr lang="en-US" dirty="0" err="1"/>
              <a:t>etuer</a:t>
            </a:r>
            <a:r>
              <a:rPr lang="en-US" dirty="0"/>
              <a:t> </a:t>
            </a:r>
            <a:r>
              <a:rPr lang="en-US" dirty="0" err="1"/>
              <a:t>adpis</a:t>
            </a:r>
            <a:r>
              <a:rPr lang="en-US" dirty="0"/>
              <a:t> ci ng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 my nib.</a:t>
            </a:r>
            <a:endParaRPr lang="ru-RU" dirty="0"/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3131174" y="6127690"/>
            <a:ext cx="5107934" cy="4639873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square" lIns="180000" tIns="1260000" rIns="180000" bIns="2700000" anchor="ctr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pPr algn="ctr">
              <a:lnSpc>
                <a:spcPts val="5000"/>
              </a:lnSpc>
            </a:pP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3131174" y="6591300"/>
            <a:ext cx="5107934" cy="5514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4300"/>
              </a:lnSpc>
              <a:spcBef>
                <a:spcPts val="0"/>
              </a:spcBef>
              <a:buNone/>
              <a:defRPr sz="3600" cap="none" baseline="0">
                <a:solidFill>
                  <a:schemeClr val="tx1"/>
                </a:solidFill>
                <a:latin typeface="+mj-lt"/>
              </a:defRPr>
            </a:lvl1pPr>
            <a:lvl2pPr marL="914354" indent="0" algn="ctr">
              <a:lnSpc>
                <a:spcPts val="10700"/>
              </a:lnSpc>
              <a:buNone/>
              <a:defRPr sz="6700" cap="all" baseline="0">
                <a:solidFill>
                  <a:schemeClr val="bg1"/>
                </a:solidFill>
                <a:latin typeface="+mj-lt"/>
              </a:defRPr>
            </a:lvl2pPr>
            <a:lvl3pPr marL="1828709" indent="0" algn="ctr">
              <a:lnSpc>
                <a:spcPts val="10700"/>
              </a:lnSpc>
              <a:buNone/>
              <a:defRPr sz="6700" cap="all" baseline="0">
                <a:solidFill>
                  <a:schemeClr val="bg1"/>
                </a:solidFill>
                <a:latin typeface="+mj-lt"/>
              </a:defRPr>
            </a:lvl3pPr>
            <a:lvl4pPr marL="2743063" indent="0" algn="ctr">
              <a:lnSpc>
                <a:spcPts val="10700"/>
              </a:lnSpc>
              <a:buNone/>
              <a:defRPr sz="6700" cap="all" baseline="0">
                <a:solidFill>
                  <a:schemeClr val="bg1"/>
                </a:solidFill>
                <a:latin typeface="+mj-lt"/>
              </a:defRPr>
            </a:lvl4pPr>
            <a:lvl5pPr marL="3657417" indent="0" algn="ctr">
              <a:lnSpc>
                <a:spcPts val="10700"/>
              </a:lnSpc>
              <a:buNone/>
              <a:defRPr sz="6700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Basic</a:t>
            </a:r>
            <a:endParaRPr lang="ru-RU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3131174" y="8635913"/>
            <a:ext cx="5107934" cy="14106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11000"/>
              </a:lnSpc>
              <a:spcBef>
                <a:spcPts val="0"/>
              </a:spcBef>
              <a:buNone/>
              <a:defRPr sz="10000" cap="all" baseline="0">
                <a:solidFill>
                  <a:schemeClr val="tx1"/>
                </a:solidFill>
                <a:latin typeface="+mj-lt"/>
              </a:defRPr>
            </a:lvl1pPr>
            <a:lvl2pPr marL="914354" indent="0" algn="ctr">
              <a:lnSpc>
                <a:spcPts val="10700"/>
              </a:lnSpc>
              <a:buNone/>
              <a:defRPr sz="5700" cap="all" baseline="0">
                <a:solidFill>
                  <a:schemeClr val="bg1"/>
                </a:solidFill>
                <a:latin typeface="+mj-lt"/>
              </a:defRPr>
            </a:lvl2pPr>
            <a:lvl3pPr marL="1828709" indent="0" algn="ctr">
              <a:lnSpc>
                <a:spcPts val="10700"/>
              </a:lnSpc>
              <a:buNone/>
              <a:defRPr sz="5700" cap="all" baseline="0">
                <a:solidFill>
                  <a:schemeClr val="bg1"/>
                </a:solidFill>
                <a:latin typeface="+mj-lt"/>
              </a:defRPr>
            </a:lvl3pPr>
            <a:lvl4pPr marL="2743063" indent="0" algn="ctr">
              <a:lnSpc>
                <a:spcPts val="10700"/>
              </a:lnSpc>
              <a:buNone/>
              <a:defRPr sz="5700" cap="all" baseline="0">
                <a:solidFill>
                  <a:schemeClr val="bg1"/>
                </a:solidFill>
                <a:latin typeface="+mj-lt"/>
              </a:defRPr>
            </a:lvl4pPr>
            <a:lvl5pPr marL="3657417" indent="0" algn="ctr">
              <a:lnSpc>
                <a:spcPts val="10700"/>
              </a:lnSpc>
              <a:buNone/>
              <a:defRPr sz="5700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$50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40" hasCustomPrompt="1"/>
          </p:nvPr>
        </p:nvSpPr>
        <p:spPr>
          <a:xfrm>
            <a:off x="16342366" y="6104575"/>
            <a:ext cx="5107934" cy="4639873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square" lIns="180000" tIns="1260000" rIns="180000" bIns="2700000" anchor="ctr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pPr algn="ctr">
              <a:lnSpc>
                <a:spcPts val="5000"/>
              </a:lnSpc>
            </a:pP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fusce</a:t>
            </a:r>
            <a:r>
              <a:rPr lang="en-US" dirty="0"/>
              <a:t>.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31" hasCustomPrompt="1"/>
          </p:nvPr>
        </p:nvSpPr>
        <p:spPr>
          <a:xfrm>
            <a:off x="16342366" y="6591300"/>
            <a:ext cx="5107934" cy="5514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4300"/>
              </a:lnSpc>
              <a:spcBef>
                <a:spcPts val="0"/>
              </a:spcBef>
              <a:buNone/>
              <a:defRPr sz="3600" cap="none" baseline="0">
                <a:solidFill>
                  <a:schemeClr val="tx1"/>
                </a:solidFill>
                <a:latin typeface="+mj-lt"/>
              </a:defRPr>
            </a:lvl1pPr>
            <a:lvl2pPr marL="914354" indent="0" algn="ctr">
              <a:lnSpc>
                <a:spcPts val="10700"/>
              </a:lnSpc>
              <a:buNone/>
              <a:defRPr sz="6700" cap="all" baseline="0">
                <a:solidFill>
                  <a:schemeClr val="bg1"/>
                </a:solidFill>
                <a:latin typeface="+mj-lt"/>
              </a:defRPr>
            </a:lvl2pPr>
            <a:lvl3pPr marL="1828709" indent="0" algn="ctr">
              <a:lnSpc>
                <a:spcPts val="10700"/>
              </a:lnSpc>
              <a:buNone/>
              <a:defRPr sz="6700" cap="all" baseline="0">
                <a:solidFill>
                  <a:schemeClr val="bg1"/>
                </a:solidFill>
                <a:latin typeface="+mj-lt"/>
              </a:defRPr>
            </a:lvl3pPr>
            <a:lvl4pPr marL="2743063" indent="0" algn="ctr">
              <a:lnSpc>
                <a:spcPts val="10700"/>
              </a:lnSpc>
              <a:buNone/>
              <a:defRPr sz="6700" cap="all" baseline="0">
                <a:solidFill>
                  <a:schemeClr val="bg1"/>
                </a:solidFill>
                <a:latin typeface="+mj-lt"/>
              </a:defRPr>
            </a:lvl4pPr>
            <a:lvl5pPr marL="3657417" indent="0" algn="ctr">
              <a:lnSpc>
                <a:spcPts val="10700"/>
              </a:lnSpc>
              <a:buNone/>
              <a:defRPr sz="6700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Pro</a:t>
            </a:r>
            <a:endParaRPr lang="ru-RU" dirty="0"/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16342366" y="8635913"/>
            <a:ext cx="5107934" cy="14106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11000"/>
              </a:lnSpc>
              <a:spcBef>
                <a:spcPts val="0"/>
              </a:spcBef>
              <a:buNone/>
              <a:defRPr sz="10000" cap="all" baseline="0">
                <a:solidFill>
                  <a:schemeClr val="tx1"/>
                </a:solidFill>
                <a:latin typeface="+mj-lt"/>
              </a:defRPr>
            </a:lvl1pPr>
            <a:lvl2pPr marL="914354" indent="0" algn="ctr">
              <a:lnSpc>
                <a:spcPts val="10700"/>
              </a:lnSpc>
              <a:buNone/>
              <a:defRPr sz="5700" cap="all" baseline="0">
                <a:solidFill>
                  <a:schemeClr val="bg1"/>
                </a:solidFill>
                <a:latin typeface="+mj-lt"/>
              </a:defRPr>
            </a:lvl2pPr>
            <a:lvl3pPr marL="1828709" indent="0" algn="ctr">
              <a:lnSpc>
                <a:spcPts val="10700"/>
              </a:lnSpc>
              <a:buNone/>
              <a:defRPr sz="5700" cap="all" baseline="0">
                <a:solidFill>
                  <a:schemeClr val="bg1"/>
                </a:solidFill>
                <a:latin typeface="+mj-lt"/>
              </a:defRPr>
            </a:lvl3pPr>
            <a:lvl4pPr marL="2743063" indent="0" algn="ctr">
              <a:lnSpc>
                <a:spcPts val="10700"/>
              </a:lnSpc>
              <a:buNone/>
              <a:defRPr sz="5700" cap="all" baseline="0">
                <a:solidFill>
                  <a:schemeClr val="bg1"/>
                </a:solidFill>
                <a:latin typeface="+mj-lt"/>
              </a:defRPr>
            </a:lvl4pPr>
            <a:lvl5pPr marL="3657417" indent="0" algn="ctr">
              <a:lnSpc>
                <a:spcPts val="10700"/>
              </a:lnSpc>
              <a:buNone/>
              <a:defRPr sz="5700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$</a:t>
            </a:r>
            <a:r>
              <a:rPr lang="en-US" dirty="0"/>
              <a:t>9</a:t>
            </a:r>
            <a:r>
              <a:rPr lang="ru-RU" dirty="0"/>
              <a:t>0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9223687" y="6127690"/>
            <a:ext cx="6134099" cy="60345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180000" tIns="1764000" rIns="180000" bIns="2988000" anchor="ctr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600" baseline="0">
                <a:solidFill>
                  <a:schemeClr val="tx1"/>
                </a:solidFill>
              </a:defRPr>
            </a:lvl1pPr>
          </a:lstStyle>
          <a:p>
            <a:pPr algn="ctr">
              <a:lnSpc>
                <a:spcPts val="5000"/>
              </a:lnSpc>
            </a:pP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 </a:t>
            </a:r>
            <a:r>
              <a:rPr lang="en-US" dirty="0" err="1"/>
              <a:t>anibh</a:t>
            </a:r>
            <a:r>
              <a:rPr lang="en-US" dirty="0"/>
              <a:t> convallis sod.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9223687" y="6880930"/>
            <a:ext cx="6134099" cy="5514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4300"/>
              </a:lnSpc>
              <a:spcBef>
                <a:spcPts val="0"/>
              </a:spcBef>
              <a:buNone/>
              <a:defRPr sz="3600" cap="none" baseline="0">
                <a:solidFill>
                  <a:schemeClr val="tx1"/>
                </a:solidFill>
                <a:latin typeface="+mj-lt"/>
              </a:defRPr>
            </a:lvl1pPr>
            <a:lvl2pPr marL="914354" indent="0" algn="ctr">
              <a:lnSpc>
                <a:spcPts val="10700"/>
              </a:lnSpc>
              <a:buNone/>
              <a:defRPr sz="6700" cap="all" baseline="0">
                <a:solidFill>
                  <a:schemeClr val="bg1"/>
                </a:solidFill>
                <a:latin typeface="+mj-lt"/>
              </a:defRPr>
            </a:lvl2pPr>
            <a:lvl3pPr marL="1828709" indent="0" algn="ctr">
              <a:lnSpc>
                <a:spcPts val="10700"/>
              </a:lnSpc>
              <a:buNone/>
              <a:defRPr sz="6700" cap="all" baseline="0">
                <a:solidFill>
                  <a:schemeClr val="bg1"/>
                </a:solidFill>
                <a:latin typeface="+mj-lt"/>
              </a:defRPr>
            </a:lvl3pPr>
            <a:lvl4pPr marL="2743063" indent="0" algn="ctr">
              <a:lnSpc>
                <a:spcPts val="10700"/>
              </a:lnSpc>
              <a:buNone/>
              <a:defRPr sz="6700" cap="all" baseline="0">
                <a:solidFill>
                  <a:schemeClr val="bg1"/>
                </a:solidFill>
                <a:latin typeface="+mj-lt"/>
              </a:defRPr>
            </a:lvl4pPr>
            <a:lvl5pPr marL="3657417" indent="0" algn="ctr">
              <a:lnSpc>
                <a:spcPts val="10700"/>
              </a:lnSpc>
              <a:buNone/>
              <a:defRPr sz="6700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Premium</a:t>
            </a:r>
            <a:endParaRPr lang="ru-RU" dirty="0"/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35" hasCustomPrompt="1"/>
          </p:nvPr>
        </p:nvSpPr>
        <p:spPr>
          <a:xfrm>
            <a:off x="9223687" y="9516093"/>
            <a:ext cx="6134099" cy="14106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11000"/>
              </a:lnSpc>
              <a:spcBef>
                <a:spcPts val="0"/>
              </a:spcBef>
              <a:buNone/>
              <a:defRPr sz="10000" cap="all" baseline="0">
                <a:solidFill>
                  <a:schemeClr val="tx1"/>
                </a:solidFill>
                <a:latin typeface="+mj-lt"/>
              </a:defRPr>
            </a:lvl1pPr>
            <a:lvl2pPr marL="914354" indent="0" algn="ctr">
              <a:lnSpc>
                <a:spcPts val="10700"/>
              </a:lnSpc>
              <a:buNone/>
              <a:defRPr sz="5700" cap="all" baseline="0">
                <a:solidFill>
                  <a:schemeClr val="bg1"/>
                </a:solidFill>
                <a:latin typeface="+mj-lt"/>
              </a:defRPr>
            </a:lvl2pPr>
            <a:lvl3pPr marL="1828709" indent="0" algn="ctr">
              <a:lnSpc>
                <a:spcPts val="10700"/>
              </a:lnSpc>
              <a:buNone/>
              <a:defRPr sz="5700" cap="all" baseline="0">
                <a:solidFill>
                  <a:schemeClr val="bg1"/>
                </a:solidFill>
                <a:latin typeface="+mj-lt"/>
              </a:defRPr>
            </a:lvl3pPr>
            <a:lvl4pPr marL="2743063" indent="0" algn="ctr">
              <a:lnSpc>
                <a:spcPts val="10700"/>
              </a:lnSpc>
              <a:buNone/>
              <a:defRPr sz="5700" cap="all" baseline="0">
                <a:solidFill>
                  <a:schemeClr val="bg1"/>
                </a:solidFill>
                <a:latin typeface="+mj-lt"/>
              </a:defRPr>
            </a:lvl4pPr>
            <a:lvl5pPr marL="3657417" indent="0" algn="ctr">
              <a:lnSpc>
                <a:spcPts val="10700"/>
              </a:lnSpc>
              <a:buNone/>
              <a:defRPr sz="5700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$</a:t>
            </a:r>
            <a:r>
              <a:rPr lang="en-US" dirty="0"/>
              <a:t>25</a:t>
            </a:r>
            <a:r>
              <a:rPr lang="ru-RU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539281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38" hasCustomPrompt="1"/>
          </p:nvPr>
        </p:nvSpPr>
        <p:spPr>
          <a:xfrm>
            <a:off x="3159693" y="2827829"/>
            <a:ext cx="18296050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Partnership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39" hasCustomPrompt="1"/>
          </p:nvPr>
        </p:nvSpPr>
        <p:spPr>
          <a:xfrm>
            <a:off x="3159693" y="4868019"/>
            <a:ext cx="18296050" cy="6412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Minim </a:t>
            </a:r>
            <a:r>
              <a:rPr lang="en-US" dirty="0" err="1"/>
              <a:t>veni</a:t>
            </a:r>
            <a:r>
              <a:rPr lang="en-US" dirty="0"/>
              <a:t> am, </a:t>
            </a:r>
            <a:r>
              <a:rPr lang="en-US" dirty="0" err="1"/>
              <a:t>qu</a:t>
            </a:r>
            <a:r>
              <a:rPr lang="en-US" dirty="0"/>
              <a:t> is </a:t>
            </a:r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. No et </a:t>
            </a:r>
            <a:r>
              <a:rPr lang="en-US" dirty="0" err="1"/>
              <a:t>rud</a:t>
            </a:r>
            <a:r>
              <a:rPr lang="en-US" dirty="0"/>
              <a:t> </a:t>
            </a:r>
            <a:r>
              <a:rPr lang="en-US" dirty="0" err="1"/>
              <a:t>exer</a:t>
            </a:r>
            <a:r>
              <a:rPr lang="en-US" dirty="0"/>
              <a:t> ci </a:t>
            </a:r>
            <a:r>
              <a:rPr lang="en-US" dirty="0" err="1"/>
              <a:t>tati</a:t>
            </a:r>
            <a:r>
              <a:rPr lang="en-US" dirty="0"/>
              <a:t> on </a:t>
            </a:r>
            <a:r>
              <a:rPr lang="en-US" dirty="0" err="1"/>
              <a:t>ul</a:t>
            </a:r>
            <a:r>
              <a:rPr lang="en-US" dirty="0"/>
              <a:t> lam </a:t>
            </a:r>
            <a:r>
              <a:rPr lang="en-US" dirty="0" err="1"/>
              <a:t>corper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40"/>
          </p:nvPr>
        </p:nvSpPr>
        <p:spPr>
          <a:xfrm>
            <a:off x="3159125" y="5924550"/>
            <a:ext cx="18100675" cy="61150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6295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38" hasCustomPrompt="1"/>
          </p:nvPr>
        </p:nvSpPr>
        <p:spPr>
          <a:xfrm>
            <a:off x="3159693" y="2827829"/>
            <a:ext cx="18296050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Price table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39" hasCustomPrompt="1"/>
          </p:nvPr>
        </p:nvSpPr>
        <p:spPr>
          <a:xfrm>
            <a:off x="3159693" y="4868019"/>
            <a:ext cx="18296050" cy="5912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 dolor sit met, cons </a:t>
            </a:r>
            <a:r>
              <a:rPr lang="en-US" dirty="0" err="1"/>
              <a:t>ect</a:t>
            </a:r>
            <a:r>
              <a:rPr lang="en-US" dirty="0"/>
              <a:t> </a:t>
            </a:r>
            <a:r>
              <a:rPr lang="en-US" dirty="0" err="1"/>
              <a:t>etuer</a:t>
            </a:r>
            <a:r>
              <a:rPr lang="en-US" dirty="0"/>
              <a:t> </a:t>
            </a:r>
            <a:r>
              <a:rPr lang="en-US" dirty="0" err="1"/>
              <a:t>adpis</a:t>
            </a:r>
            <a:r>
              <a:rPr lang="en-US" dirty="0"/>
              <a:t> ci ng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 my nib.</a:t>
            </a:r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40"/>
          </p:nvPr>
        </p:nvSpPr>
        <p:spPr>
          <a:xfrm>
            <a:off x="3159125" y="5924550"/>
            <a:ext cx="18100675" cy="61150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8356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38" hasCustomPrompt="1"/>
          </p:nvPr>
        </p:nvSpPr>
        <p:spPr>
          <a:xfrm>
            <a:off x="3159693" y="2827829"/>
            <a:ext cx="18296050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Timeline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5848349" y="4868019"/>
            <a:ext cx="15607394" cy="12824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Integer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a dictum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in. </a:t>
            </a:r>
            <a:r>
              <a:rPr lang="en-US" dirty="0" err="1"/>
              <a:t>Curabitur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5848349" y="7176498"/>
            <a:ext cx="15607394" cy="12824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Curabitur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ac </a:t>
            </a:r>
            <a:r>
              <a:rPr lang="en-US" dirty="0" err="1"/>
              <a:t>metus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36" hasCustomPrompt="1"/>
          </p:nvPr>
        </p:nvSpPr>
        <p:spPr>
          <a:xfrm>
            <a:off x="5810251" y="9484977"/>
            <a:ext cx="15607394" cy="12824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1828709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Integer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a dictum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in. </a:t>
            </a:r>
            <a:r>
              <a:rPr lang="en-US" dirty="0" err="1"/>
              <a:t>Cras</a:t>
            </a:r>
            <a:r>
              <a:rPr lang="en-US" dirty="0"/>
              <a:t> ac </a:t>
            </a:r>
            <a:r>
              <a:rPr lang="en-US" dirty="0" err="1"/>
              <a:t>metus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3181351" y="5690308"/>
            <a:ext cx="2628900" cy="5129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March</a:t>
            </a:r>
            <a:endParaRPr lang="ru-RU" dirty="0"/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39" hasCustomPrompt="1"/>
          </p:nvPr>
        </p:nvSpPr>
        <p:spPr>
          <a:xfrm>
            <a:off x="3181351" y="4812055"/>
            <a:ext cx="2628900" cy="10900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8500"/>
              </a:lnSpc>
              <a:spcBef>
                <a:spcPts val="0"/>
              </a:spcBef>
              <a:buNone/>
              <a:defRPr sz="80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12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35" hasCustomPrompt="1"/>
          </p:nvPr>
        </p:nvSpPr>
        <p:spPr>
          <a:xfrm>
            <a:off x="3181351" y="8008458"/>
            <a:ext cx="2628900" cy="5129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March</a:t>
            </a:r>
            <a:endParaRPr lang="ru-RU" dirty="0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40" hasCustomPrompt="1"/>
          </p:nvPr>
        </p:nvSpPr>
        <p:spPr>
          <a:xfrm>
            <a:off x="3181351" y="7130205"/>
            <a:ext cx="2628900" cy="10900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8500"/>
              </a:lnSpc>
              <a:spcBef>
                <a:spcPts val="0"/>
              </a:spcBef>
              <a:buNone/>
              <a:defRPr sz="80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13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37" hasCustomPrompt="1"/>
          </p:nvPr>
        </p:nvSpPr>
        <p:spPr>
          <a:xfrm>
            <a:off x="3181351" y="10318201"/>
            <a:ext cx="2628900" cy="5129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March</a:t>
            </a:r>
            <a:endParaRPr lang="ru-RU" dirty="0"/>
          </a:p>
        </p:txBody>
      </p:sp>
      <p:sp>
        <p:nvSpPr>
          <p:cNvPr id="15" name="Текст 8"/>
          <p:cNvSpPr>
            <a:spLocks noGrp="1"/>
          </p:cNvSpPr>
          <p:nvPr>
            <p:ph type="body" sz="quarter" idx="41" hasCustomPrompt="1"/>
          </p:nvPr>
        </p:nvSpPr>
        <p:spPr>
          <a:xfrm>
            <a:off x="3181351" y="9439948"/>
            <a:ext cx="2628900" cy="10900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8500"/>
              </a:lnSpc>
              <a:spcBef>
                <a:spcPts val="0"/>
              </a:spcBef>
              <a:buNone/>
              <a:defRPr sz="80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14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44555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33"/>
          </p:nvPr>
        </p:nvSpPr>
        <p:spPr>
          <a:xfrm>
            <a:off x="11601450" y="-19050"/>
            <a:ext cx="12815107" cy="13754100"/>
          </a:xfrm>
          <a:custGeom>
            <a:avLst/>
            <a:gdLst>
              <a:gd name="connsiteX0" fmla="*/ 0 w 4379913"/>
              <a:gd name="connsiteY0" fmla="*/ 13716000 h 13716000"/>
              <a:gd name="connsiteX1" fmla="*/ 1094978 w 4379913"/>
              <a:gd name="connsiteY1" fmla="*/ 0 h 13716000"/>
              <a:gd name="connsiteX2" fmla="*/ 4379913 w 4379913"/>
              <a:gd name="connsiteY2" fmla="*/ 0 h 13716000"/>
              <a:gd name="connsiteX3" fmla="*/ 3284935 w 4379913"/>
              <a:gd name="connsiteY3" fmla="*/ 13716000 h 13716000"/>
              <a:gd name="connsiteX4" fmla="*/ 0 w 4379913"/>
              <a:gd name="connsiteY4" fmla="*/ 13716000 h 13716000"/>
              <a:gd name="connsiteX0" fmla="*/ 48022 w 4427935"/>
              <a:gd name="connsiteY0" fmla="*/ 13735050 h 13735050"/>
              <a:gd name="connsiteX1" fmla="*/ 0 w 4427935"/>
              <a:gd name="connsiteY1" fmla="*/ 0 h 13735050"/>
              <a:gd name="connsiteX2" fmla="*/ 4427935 w 4427935"/>
              <a:gd name="connsiteY2" fmla="*/ 19050 h 13735050"/>
              <a:gd name="connsiteX3" fmla="*/ 3332957 w 4427935"/>
              <a:gd name="connsiteY3" fmla="*/ 13735050 h 13735050"/>
              <a:gd name="connsiteX4" fmla="*/ 48022 w 4427935"/>
              <a:gd name="connsiteY4" fmla="*/ 13735050 h 13735050"/>
              <a:gd name="connsiteX0" fmla="*/ 0 w 12780963"/>
              <a:gd name="connsiteY0" fmla="*/ 13735050 h 13735050"/>
              <a:gd name="connsiteX1" fmla="*/ 8353028 w 12780963"/>
              <a:gd name="connsiteY1" fmla="*/ 0 h 13735050"/>
              <a:gd name="connsiteX2" fmla="*/ 12780963 w 12780963"/>
              <a:gd name="connsiteY2" fmla="*/ 19050 h 13735050"/>
              <a:gd name="connsiteX3" fmla="*/ 11685985 w 12780963"/>
              <a:gd name="connsiteY3" fmla="*/ 13735050 h 13735050"/>
              <a:gd name="connsiteX4" fmla="*/ 0 w 12780963"/>
              <a:gd name="connsiteY4" fmla="*/ 13735050 h 13735050"/>
              <a:gd name="connsiteX0" fmla="*/ 0 w 12780963"/>
              <a:gd name="connsiteY0" fmla="*/ 13735050 h 13754100"/>
              <a:gd name="connsiteX1" fmla="*/ 8353028 w 12780963"/>
              <a:gd name="connsiteY1" fmla="*/ 0 h 13754100"/>
              <a:gd name="connsiteX2" fmla="*/ 12780963 w 12780963"/>
              <a:gd name="connsiteY2" fmla="*/ 19050 h 13754100"/>
              <a:gd name="connsiteX3" fmla="*/ 8028385 w 12780963"/>
              <a:gd name="connsiteY3" fmla="*/ 13754100 h 13754100"/>
              <a:gd name="connsiteX4" fmla="*/ 0 w 12780963"/>
              <a:gd name="connsiteY4" fmla="*/ 13735050 h 13754100"/>
              <a:gd name="connsiteX0" fmla="*/ 0 w 12980188"/>
              <a:gd name="connsiteY0" fmla="*/ 13735050 h 13754100"/>
              <a:gd name="connsiteX1" fmla="*/ 8353028 w 12980188"/>
              <a:gd name="connsiteY1" fmla="*/ 0 h 13754100"/>
              <a:gd name="connsiteX2" fmla="*/ 12780963 w 12980188"/>
              <a:gd name="connsiteY2" fmla="*/ 19050 h 13754100"/>
              <a:gd name="connsiteX3" fmla="*/ 12782550 w 12980188"/>
              <a:gd name="connsiteY3" fmla="*/ 5905500 h 13754100"/>
              <a:gd name="connsiteX4" fmla="*/ 8028385 w 12980188"/>
              <a:gd name="connsiteY4" fmla="*/ 13754100 h 13754100"/>
              <a:gd name="connsiteX5" fmla="*/ 0 w 12980188"/>
              <a:gd name="connsiteY5" fmla="*/ 13735050 h 13754100"/>
              <a:gd name="connsiteX0" fmla="*/ 0 w 12783885"/>
              <a:gd name="connsiteY0" fmla="*/ 13735050 h 13754100"/>
              <a:gd name="connsiteX1" fmla="*/ 8353028 w 12783885"/>
              <a:gd name="connsiteY1" fmla="*/ 0 h 13754100"/>
              <a:gd name="connsiteX2" fmla="*/ 12780963 w 12783885"/>
              <a:gd name="connsiteY2" fmla="*/ 19050 h 13754100"/>
              <a:gd name="connsiteX3" fmla="*/ 12782550 w 12783885"/>
              <a:gd name="connsiteY3" fmla="*/ 5905500 h 13754100"/>
              <a:gd name="connsiteX4" fmla="*/ 8028385 w 12783885"/>
              <a:gd name="connsiteY4" fmla="*/ 13754100 h 13754100"/>
              <a:gd name="connsiteX5" fmla="*/ 0 w 12783885"/>
              <a:gd name="connsiteY5" fmla="*/ 13735050 h 13754100"/>
              <a:gd name="connsiteX0" fmla="*/ 0 w 12815107"/>
              <a:gd name="connsiteY0" fmla="*/ 13735050 h 13754100"/>
              <a:gd name="connsiteX1" fmla="*/ 8353028 w 12815107"/>
              <a:gd name="connsiteY1" fmla="*/ 0 h 13754100"/>
              <a:gd name="connsiteX2" fmla="*/ 12780963 w 12815107"/>
              <a:gd name="connsiteY2" fmla="*/ 19050 h 13754100"/>
              <a:gd name="connsiteX3" fmla="*/ 12782550 w 12815107"/>
              <a:gd name="connsiteY3" fmla="*/ 5905500 h 13754100"/>
              <a:gd name="connsiteX4" fmla="*/ 8028385 w 12815107"/>
              <a:gd name="connsiteY4" fmla="*/ 13754100 h 13754100"/>
              <a:gd name="connsiteX5" fmla="*/ 0 w 12815107"/>
              <a:gd name="connsiteY5" fmla="*/ 13735050 h 137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15107" h="13754100">
                <a:moveTo>
                  <a:pt x="0" y="13735050"/>
                </a:moveTo>
                <a:lnTo>
                  <a:pt x="8353028" y="0"/>
                </a:lnTo>
                <a:lnTo>
                  <a:pt x="12780963" y="19050"/>
                </a:lnTo>
                <a:cubicBezTo>
                  <a:pt x="12833112" y="1972597"/>
                  <a:pt x="12818892" y="3715979"/>
                  <a:pt x="12782550" y="5905500"/>
                </a:cubicBezTo>
                <a:lnTo>
                  <a:pt x="8028385" y="13754100"/>
                </a:lnTo>
                <a:lnTo>
                  <a:pt x="0" y="13735050"/>
                </a:lnTo>
                <a:close/>
              </a:path>
            </a:pathLst>
          </a:cu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38" hasCustomPrompt="1"/>
          </p:nvPr>
        </p:nvSpPr>
        <p:spPr>
          <a:xfrm>
            <a:off x="3159694" y="2827829"/>
            <a:ext cx="9927656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Timeline</a:t>
            </a:r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5848349" y="4868019"/>
            <a:ext cx="7239001" cy="12824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Curabitur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5848349" y="7176498"/>
            <a:ext cx="7239001" cy="12824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Cras</a:t>
            </a:r>
            <a:r>
              <a:rPr lang="en-US" dirty="0"/>
              <a:t> ac </a:t>
            </a:r>
            <a:r>
              <a:rPr lang="en-US" dirty="0" err="1"/>
              <a:t>metus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36" hasCustomPrompt="1"/>
          </p:nvPr>
        </p:nvSpPr>
        <p:spPr>
          <a:xfrm>
            <a:off x="5810251" y="9484977"/>
            <a:ext cx="7277099" cy="12824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1828709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Integer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a dictum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in. </a:t>
            </a:r>
            <a:endParaRPr lang="ru-RU" dirty="0"/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3181351" y="5690308"/>
            <a:ext cx="2628900" cy="5129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March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39" hasCustomPrompt="1"/>
          </p:nvPr>
        </p:nvSpPr>
        <p:spPr>
          <a:xfrm>
            <a:off x="3181351" y="4812055"/>
            <a:ext cx="2628900" cy="10900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8500"/>
              </a:lnSpc>
              <a:spcBef>
                <a:spcPts val="0"/>
              </a:spcBef>
              <a:buNone/>
              <a:defRPr sz="80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15</a:t>
            </a:r>
            <a:endParaRPr lang="ru-RU" dirty="0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35" hasCustomPrompt="1"/>
          </p:nvPr>
        </p:nvSpPr>
        <p:spPr>
          <a:xfrm>
            <a:off x="3181351" y="8008458"/>
            <a:ext cx="2628900" cy="5129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March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40" hasCustomPrompt="1"/>
          </p:nvPr>
        </p:nvSpPr>
        <p:spPr>
          <a:xfrm>
            <a:off x="3181351" y="7130205"/>
            <a:ext cx="2628900" cy="10900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8500"/>
              </a:lnSpc>
              <a:spcBef>
                <a:spcPts val="0"/>
              </a:spcBef>
              <a:buNone/>
              <a:defRPr sz="80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16</a:t>
            </a:r>
            <a:endParaRPr lang="ru-RU" dirty="0"/>
          </a:p>
        </p:txBody>
      </p:sp>
      <p:sp>
        <p:nvSpPr>
          <p:cNvPr id="15" name="Текст 8"/>
          <p:cNvSpPr>
            <a:spLocks noGrp="1"/>
          </p:cNvSpPr>
          <p:nvPr>
            <p:ph type="body" sz="quarter" idx="37" hasCustomPrompt="1"/>
          </p:nvPr>
        </p:nvSpPr>
        <p:spPr>
          <a:xfrm>
            <a:off x="3181351" y="10318201"/>
            <a:ext cx="2628900" cy="5129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March</a:t>
            </a:r>
            <a:endParaRPr lang="ru-RU" dirty="0"/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41" hasCustomPrompt="1"/>
          </p:nvPr>
        </p:nvSpPr>
        <p:spPr>
          <a:xfrm>
            <a:off x="3181351" y="9439948"/>
            <a:ext cx="2628900" cy="10900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8500"/>
              </a:lnSpc>
              <a:spcBef>
                <a:spcPts val="0"/>
              </a:spcBef>
              <a:buNone/>
              <a:defRPr sz="80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63515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38" hasCustomPrompt="1"/>
          </p:nvPr>
        </p:nvSpPr>
        <p:spPr>
          <a:xfrm>
            <a:off x="3159693" y="2827829"/>
            <a:ext cx="18296050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Timeline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9677003" y="6985998"/>
            <a:ext cx="5028407" cy="32060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Curabitur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ac </a:t>
            </a:r>
            <a:r>
              <a:rPr lang="en-US" dirty="0" err="1"/>
              <a:t>metus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sed. </a:t>
            </a:r>
            <a:endParaRPr lang="ru-RU" dirty="0"/>
          </a:p>
        </p:txBody>
      </p:sp>
      <p:sp>
        <p:nvSpPr>
          <p:cNvPr id="8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10876756" y="6185608"/>
            <a:ext cx="2628900" cy="5129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April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9" hasCustomPrompt="1"/>
          </p:nvPr>
        </p:nvSpPr>
        <p:spPr>
          <a:xfrm>
            <a:off x="10876756" y="5307355"/>
            <a:ext cx="2628900" cy="10900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8500"/>
              </a:lnSpc>
              <a:spcBef>
                <a:spcPts val="0"/>
              </a:spcBef>
              <a:buNone/>
              <a:defRPr sz="80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11</a:t>
            </a:r>
            <a:endParaRPr lang="ru-RU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40" hasCustomPrompt="1"/>
          </p:nvPr>
        </p:nvSpPr>
        <p:spPr>
          <a:xfrm>
            <a:off x="16096853" y="6985998"/>
            <a:ext cx="5028407" cy="32060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sit </a:t>
            </a:r>
            <a:r>
              <a:rPr lang="en-US" dirty="0" err="1"/>
              <a:t>om.</a:t>
            </a:r>
            <a:r>
              <a:rPr lang="en-US" dirty="0"/>
              <a:t> </a:t>
            </a:r>
            <a:r>
              <a:rPr lang="pt-BR" dirty="0"/>
              <a:t>Pro ceteros um te mag.</a:t>
            </a:r>
            <a:endParaRPr lang="en-US" dirty="0"/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41" hasCustomPrompt="1"/>
          </p:nvPr>
        </p:nvSpPr>
        <p:spPr>
          <a:xfrm>
            <a:off x="17296606" y="6185608"/>
            <a:ext cx="2628900" cy="5129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April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42" hasCustomPrompt="1"/>
          </p:nvPr>
        </p:nvSpPr>
        <p:spPr>
          <a:xfrm>
            <a:off x="17296606" y="5307355"/>
            <a:ext cx="2628900" cy="10900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8500"/>
              </a:lnSpc>
              <a:spcBef>
                <a:spcPts val="0"/>
              </a:spcBef>
              <a:buNone/>
              <a:defRPr sz="80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12</a:t>
            </a:r>
            <a:endParaRPr lang="ru-RU" dirty="0"/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43" hasCustomPrompt="1"/>
          </p:nvPr>
        </p:nvSpPr>
        <p:spPr>
          <a:xfrm>
            <a:off x="3257153" y="6985998"/>
            <a:ext cx="5028407" cy="32060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Eos </a:t>
            </a:r>
            <a:r>
              <a:rPr lang="en-US" dirty="0" err="1"/>
              <a:t>meis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ad. </a:t>
            </a:r>
            <a:r>
              <a:rPr lang="en-US" dirty="0" err="1"/>
              <a:t>Alii</a:t>
            </a:r>
            <a:r>
              <a:rPr lang="en-US" dirty="0"/>
              <a:t> </a:t>
            </a:r>
            <a:r>
              <a:rPr lang="en-US" dirty="0" err="1"/>
              <a:t>causae</a:t>
            </a:r>
            <a:r>
              <a:rPr lang="en-US" dirty="0"/>
              <a:t> </a:t>
            </a:r>
            <a:r>
              <a:rPr lang="en-US" dirty="0" err="1"/>
              <a:t>quaestio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unum</a:t>
            </a:r>
            <a:r>
              <a:rPr lang="en-US" dirty="0"/>
              <a:t> mag ipsum </a:t>
            </a:r>
            <a:r>
              <a:rPr lang="en-US" dirty="0" err="1"/>
              <a:t>dol</a:t>
            </a:r>
            <a:r>
              <a:rPr lang="en-US" dirty="0"/>
              <a:t> ma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lor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.</a:t>
            </a:r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44" hasCustomPrompt="1"/>
          </p:nvPr>
        </p:nvSpPr>
        <p:spPr>
          <a:xfrm>
            <a:off x="4456906" y="6185608"/>
            <a:ext cx="2628900" cy="5129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April</a:t>
            </a:r>
            <a:endParaRPr lang="ru-RU" dirty="0"/>
          </a:p>
        </p:txBody>
      </p:sp>
      <p:sp>
        <p:nvSpPr>
          <p:cNvPr id="15" name="Текст 8"/>
          <p:cNvSpPr>
            <a:spLocks noGrp="1"/>
          </p:cNvSpPr>
          <p:nvPr>
            <p:ph type="body" sz="quarter" idx="45" hasCustomPrompt="1"/>
          </p:nvPr>
        </p:nvSpPr>
        <p:spPr>
          <a:xfrm>
            <a:off x="4456906" y="5307355"/>
            <a:ext cx="2628900" cy="10900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8500"/>
              </a:lnSpc>
              <a:spcBef>
                <a:spcPts val="0"/>
              </a:spcBef>
              <a:buNone/>
              <a:defRPr sz="80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24257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timelin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0"/>
          <p:cNvSpPr>
            <a:spLocks noGrp="1"/>
          </p:cNvSpPr>
          <p:nvPr>
            <p:ph type="pic" sz="quarter" idx="33"/>
          </p:nvPr>
        </p:nvSpPr>
        <p:spPr>
          <a:xfrm>
            <a:off x="2969079" y="9448800"/>
            <a:ext cx="19243221" cy="4267200"/>
          </a:xfrm>
          <a:prstGeom prst="parallelogram">
            <a:avLst>
              <a:gd name="adj" fmla="val 60978"/>
            </a:avLst>
          </a:pr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38" hasCustomPrompt="1"/>
          </p:nvPr>
        </p:nvSpPr>
        <p:spPr>
          <a:xfrm>
            <a:off x="3159693" y="2827829"/>
            <a:ext cx="18296050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Timeline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9677003" y="6985998"/>
            <a:ext cx="5028407" cy="19236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Cras</a:t>
            </a:r>
            <a:r>
              <a:rPr lang="en-US" dirty="0"/>
              <a:t> ac </a:t>
            </a:r>
            <a:r>
              <a:rPr lang="en-US" dirty="0" err="1"/>
              <a:t>metus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pt-BR" dirty="0"/>
              <a:t>ocurreret posidonium.</a:t>
            </a:r>
            <a:endParaRPr lang="ru-RU" dirty="0"/>
          </a:p>
        </p:txBody>
      </p:sp>
      <p:sp>
        <p:nvSpPr>
          <p:cNvPr id="8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10876756" y="6185608"/>
            <a:ext cx="2628900" cy="5129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April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9" hasCustomPrompt="1"/>
          </p:nvPr>
        </p:nvSpPr>
        <p:spPr>
          <a:xfrm>
            <a:off x="10876756" y="5307355"/>
            <a:ext cx="2628900" cy="10900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8500"/>
              </a:lnSpc>
              <a:spcBef>
                <a:spcPts val="0"/>
              </a:spcBef>
              <a:buNone/>
              <a:defRPr sz="80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14</a:t>
            </a:r>
            <a:endParaRPr lang="ru-RU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40" hasCustomPrompt="1"/>
          </p:nvPr>
        </p:nvSpPr>
        <p:spPr>
          <a:xfrm>
            <a:off x="16096853" y="6985998"/>
            <a:ext cx="5028407" cy="19236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/>
              <a:t>Pro ceteros um te mag. </a:t>
            </a:r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ipsum.</a:t>
            </a:r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41" hasCustomPrompt="1"/>
          </p:nvPr>
        </p:nvSpPr>
        <p:spPr>
          <a:xfrm>
            <a:off x="17296606" y="6185608"/>
            <a:ext cx="2628900" cy="5129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April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42" hasCustomPrompt="1"/>
          </p:nvPr>
        </p:nvSpPr>
        <p:spPr>
          <a:xfrm>
            <a:off x="17296606" y="5307355"/>
            <a:ext cx="2628900" cy="10900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8500"/>
              </a:lnSpc>
              <a:spcBef>
                <a:spcPts val="0"/>
              </a:spcBef>
              <a:buNone/>
              <a:defRPr sz="80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15</a:t>
            </a:r>
            <a:endParaRPr lang="ru-RU" dirty="0"/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43" hasCustomPrompt="1"/>
          </p:nvPr>
        </p:nvSpPr>
        <p:spPr>
          <a:xfrm>
            <a:off x="3257153" y="6985998"/>
            <a:ext cx="5028407" cy="19236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Alii</a:t>
            </a:r>
            <a:r>
              <a:rPr lang="en-US" dirty="0"/>
              <a:t> </a:t>
            </a:r>
            <a:r>
              <a:rPr lang="en-US" dirty="0" err="1"/>
              <a:t>causae</a:t>
            </a:r>
            <a:r>
              <a:rPr lang="en-US" dirty="0"/>
              <a:t> </a:t>
            </a:r>
            <a:r>
              <a:rPr lang="en-US" dirty="0" err="1"/>
              <a:t>quaestio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unum</a:t>
            </a:r>
            <a:r>
              <a:rPr lang="en-US" dirty="0"/>
              <a:t> mag ipsum </a:t>
            </a:r>
            <a:r>
              <a:rPr lang="en-US" dirty="0" err="1"/>
              <a:t>dol</a:t>
            </a:r>
            <a:r>
              <a:rPr lang="en-US" dirty="0"/>
              <a:t> ma </a:t>
            </a:r>
            <a:r>
              <a:rPr lang="en-US" dirty="0" err="1"/>
              <a:t>na</a:t>
            </a:r>
            <a:r>
              <a:rPr lang="en-US" dirty="0"/>
              <a:t> sit </a:t>
            </a:r>
            <a:r>
              <a:rPr lang="en-US" dirty="0" err="1"/>
              <a:t>om.</a:t>
            </a:r>
            <a:endParaRPr lang="en-US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44" hasCustomPrompt="1"/>
          </p:nvPr>
        </p:nvSpPr>
        <p:spPr>
          <a:xfrm>
            <a:off x="4456906" y="6185608"/>
            <a:ext cx="2628900" cy="5129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April</a:t>
            </a:r>
            <a:endParaRPr lang="ru-RU" dirty="0"/>
          </a:p>
        </p:txBody>
      </p:sp>
      <p:sp>
        <p:nvSpPr>
          <p:cNvPr id="15" name="Текст 8"/>
          <p:cNvSpPr>
            <a:spLocks noGrp="1"/>
          </p:cNvSpPr>
          <p:nvPr>
            <p:ph type="body" sz="quarter" idx="45" hasCustomPrompt="1"/>
          </p:nvPr>
        </p:nvSpPr>
        <p:spPr>
          <a:xfrm>
            <a:off x="4456906" y="5307355"/>
            <a:ext cx="2628900" cy="10900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8500"/>
              </a:lnSpc>
              <a:spcBef>
                <a:spcPts val="0"/>
              </a:spcBef>
              <a:buNone/>
              <a:defRPr sz="80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40189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33"/>
          </p:nvPr>
        </p:nvSpPr>
        <p:spPr>
          <a:xfrm>
            <a:off x="11601450" y="-19050"/>
            <a:ext cx="12815107" cy="13754100"/>
          </a:xfrm>
          <a:custGeom>
            <a:avLst/>
            <a:gdLst>
              <a:gd name="connsiteX0" fmla="*/ 0 w 4379913"/>
              <a:gd name="connsiteY0" fmla="*/ 13716000 h 13716000"/>
              <a:gd name="connsiteX1" fmla="*/ 1094978 w 4379913"/>
              <a:gd name="connsiteY1" fmla="*/ 0 h 13716000"/>
              <a:gd name="connsiteX2" fmla="*/ 4379913 w 4379913"/>
              <a:gd name="connsiteY2" fmla="*/ 0 h 13716000"/>
              <a:gd name="connsiteX3" fmla="*/ 3284935 w 4379913"/>
              <a:gd name="connsiteY3" fmla="*/ 13716000 h 13716000"/>
              <a:gd name="connsiteX4" fmla="*/ 0 w 4379913"/>
              <a:gd name="connsiteY4" fmla="*/ 13716000 h 13716000"/>
              <a:gd name="connsiteX0" fmla="*/ 48022 w 4427935"/>
              <a:gd name="connsiteY0" fmla="*/ 13735050 h 13735050"/>
              <a:gd name="connsiteX1" fmla="*/ 0 w 4427935"/>
              <a:gd name="connsiteY1" fmla="*/ 0 h 13735050"/>
              <a:gd name="connsiteX2" fmla="*/ 4427935 w 4427935"/>
              <a:gd name="connsiteY2" fmla="*/ 19050 h 13735050"/>
              <a:gd name="connsiteX3" fmla="*/ 3332957 w 4427935"/>
              <a:gd name="connsiteY3" fmla="*/ 13735050 h 13735050"/>
              <a:gd name="connsiteX4" fmla="*/ 48022 w 4427935"/>
              <a:gd name="connsiteY4" fmla="*/ 13735050 h 13735050"/>
              <a:gd name="connsiteX0" fmla="*/ 0 w 12780963"/>
              <a:gd name="connsiteY0" fmla="*/ 13735050 h 13735050"/>
              <a:gd name="connsiteX1" fmla="*/ 8353028 w 12780963"/>
              <a:gd name="connsiteY1" fmla="*/ 0 h 13735050"/>
              <a:gd name="connsiteX2" fmla="*/ 12780963 w 12780963"/>
              <a:gd name="connsiteY2" fmla="*/ 19050 h 13735050"/>
              <a:gd name="connsiteX3" fmla="*/ 11685985 w 12780963"/>
              <a:gd name="connsiteY3" fmla="*/ 13735050 h 13735050"/>
              <a:gd name="connsiteX4" fmla="*/ 0 w 12780963"/>
              <a:gd name="connsiteY4" fmla="*/ 13735050 h 13735050"/>
              <a:gd name="connsiteX0" fmla="*/ 0 w 12780963"/>
              <a:gd name="connsiteY0" fmla="*/ 13735050 h 13754100"/>
              <a:gd name="connsiteX1" fmla="*/ 8353028 w 12780963"/>
              <a:gd name="connsiteY1" fmla="*/ 0 h 13754100"/>
              <a:gd name="connsiteX2" fmla="*/ 12780963 w 12780963"/>
              <a:gd name="connsiteY2" fmla="*/ 19050 h 13754100"/>
              <a:gd name="connsiteX3" fmla="*/ 8028385 w 12780963"/>
              <a:gd name="connsiteY3" fmla="*/ 13754100 h 13754100"/>
              <a:gd name="connsiteX4" fmla="*/ 0 w 12780963"/>
              <a:gd name="connsiteY4" fmla="*/ 13735050 h 13754100"/>
              <a:gd name="connsiteX0" fmla="*/ 0 w 12980188"/>
              <a:gd name="connsiteY0" fmla="*/ 13735050 h 13754100"/>
              <a:gd name="connsiteX1" fmla="*/ 8353028 w 12980188"/>
              <a:gd name="connsiteY1" fmla="*/ 0 h 13754100"/>
              <a:gd name="connsiteX2" fmla="*/ 12780963 w 12980188"/>
              <a:gd name="connsiteY2" fmla="*/ 19050 h 13754100"/>
              <a:gd name="connsiteX3" fmla="*/ 12782550 w 12980188"/>
              <a:gd name="connsiteY3" fmla="*/ 5905500 h 13754100"/>
              <a:gd name="connsiteX4" fmla="*/ 8028385 w 12980188"/>
              <a:gd name="connsiteY4" fmla="*/ 13754100 h 13754100"/>
              <a:gd name="connsiteX5" fmla="*/ 0 w 12980188"/>
              <a:gd name="connsiteY5" fmla="*/ 13735050 h 13754100"/>
              <a:gd name="connsiteX0" fmla="*/ 0 w 12783885"/>
              <a:gd name="connsiteY0" fmla="*/ 13735050 h 13754100"/>
              <a:gd name="connsiteX1" fmla="*/ 8353028 w 12783885"/>
              <a:gd name="connsiteY1" fmla="*/ 0 h 13754100"/>
              <a:gd name="connsiteX2" fmla="*/ 12780963 w 12783885"/>
              <a:gd name="connsiteY2" fmla="*/ 19050 h 13754100"/>
              <a:gd name="connsiteX3" fmla="*/ 12782550 w 12783885"/>
              <a:gd name="connsiteY3" fmla="*/ 5905500 h 13754100"/>
              <a:gd name="connsiteX4" fmla="*/ 8028385 w 12783885"/>
              <a:gd name="connsiteY4" fmla="*/ 13754100 h 13754100"/>
              <a:gd name="connsiteX5" fmla="*/ 0 w 12783885"/>
              <a:gd name="connsiteY5" fmla="*/ 13735050 h 13754100"/>
              <a:gd name="connsiteX0" fmla="*/ 0 w 12815107"/>
              <a:gd name="connsiteY0" fmla="*/ 13735050 h 13754100"/>
              <a:gd name="connsiteX1" fmla="*/ 8353028 w 12815107"/>
              <a:gd name="connsiteY1" fmla="*/ 0 h 13754100"/>
              <a:gd name="connsiteX2" fmla="*/ 12780963 w 12815107"/>
              <a:gd name="connsiteY2" fmla="*/ 19050 h 13754100"/>
              <a:gd name="connsiteX3" fmla="*/ 12782550 w 12815107"/>
              <a:gd name="connsiteY3" fmla="*/ 5905500 h 13754100"/>
              <a:gd name="connsiteX4" fmla="*/ 8028385 w 12815107"/>
              <a:gd name="connsiteY4" fmla="*/ 13754100 h 13754100"/>
              <a:gd name="connsiteX5" fmla="*/ 0 w 12815107"/>
              <a:gd name="connsiteY5" fmla="*/ 13735050 h 137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15107" h="13754100">
                <a:moveTo>
                  <a:pt x="0" y="13735050"/>
                </a:moveTo>
                <a:lnTo>
                  <a:pt x="8353028" y="0"/>
                </a:lnTo>
                <a:lnTo>
                  <a:pt x="12780963" y="19050"/>
                </a:lnTo>
                <a:cubicBezTo>
                  <a:pt x="12833112" y="1972597"/>
                  <a:pt x="12818892" y="3715979"/>
                  <a:pt x="12782550" y="5905500"/>
                </a:cubicBezTo>
                <a:lnTo>
                  <a:pt x="8028385" y="13754100"/>
                </a:lnTo>
                <a:lnTo>
                  <a:pt x="0" y="13735050"/>
                </a:lnTo>
                <a:close/>
              </a:path>
            </a:pathLst>
          </a:cu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31" hasCustomPrompt="1"/>
          </p:nvPr>
        </p:nvSpPr>
        <p:spPr>
          <a:xfrm>
            <a:off x="3159693" y="2827829"/>
            <a:ext cx="10213407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summary</a:t>
            </a:r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3159693" y="4868019"/>
            <a:ext cx="10213407" cy="5079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Cras</a:t>
            </a:r>
            <a:r>
              <a:rPr lang="en-US" dirty="0"/>
              <a:t> ac </a:t>
            </a:r>
            <a:r>
              <a:rPr lang="en-US" dirty="0" err="1"/>
              <a:t>metus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Integer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a dictum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in. </a:t>
            </a:r>
            <a:r>
              <a:rPr lang="en-US" dirty="0" err="1"/>
              <a:t>Curabitur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luctus</a:t>
            </a:r>
            <a:r>
              <a:rPr lang="en-US" dirty="0"/>
              <a:t> quam </a:t>
            </a:r>
            <a:r>
              <a:rPr lang="en-US" dirty="0" err="1"/>
              <a:t>consequat</a:t>
            </a:r>
            <a:r>
              <a:rPr lang="en-US" dirty="0"/>
              <a:t> vitae.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, </a:t>
            </a:r>
            <a:r>
              <a:rPr lang="en-US" dirty="0" err="1"/>
              <a:t>posuere</a:t>
            </a:r>
            <a:r>
              <a:rPr lang="en-US" dirty="0"/>
              <a:t> non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nisi.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45366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to 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12744450" cy="13714413"/>
          </a:xfrm>
          <a:custGeom>
            <a:avLst/>
            <a:gdLst>
              <a:gd name="connsiteX0" fmla="*/ 0 w 12744450"/>
              <a:gd name="connsiteY0" fmla="*/ 0 h 13714413"/>
              <a:gd name="connsiteX1" fmla="*/ 12744450 w 12744450"/>
              <a:gd name="connsiteY1" fmla="*/ 0 h 13714413"/>
              <a:gd name="connsiteX2" fmla="*/ 12744450 w 12744450"/>
              <a:gd name="connsiteY2" fmla="*/ 13714413 h 13714413"/>
              <a:gd name="connsiteX3" fmla="*/ 0 w 12744450"/>
              <a:gd name="connsiteY3" fmla="*/ 13714413 h 13714413"/>
              <a:gd name="connsiteX4" fmla="*/ 0 w 12744450"/>
              <a:gd name="connsiteY4" fmla="*/ 0 h 13714413"/>
              <a:gd name="connsiteX0" fmla="*/ 0 w 12744450"/>
              <a:gd name="connsiteY0" fmla="*/ 0 h 13714413"/>
              <a:gd name="connsiteX1" fmla="*/ 12744450 w 12744450"/>
              <a:gd name="connsiteY1" fmla="*/ 0 h 13714413"/>
              <a:gd name="connsiteX2" fmla="*/ 4419600 w 12744450"/>
              <a:gd name="connsiteY2" fmla="*/ 13695363 h 13714413"/>
              <a:gd name="connsiteX3" fmla="*/ 0 w 12744450"/>
              <a:gd name="connsiteY3" fmla="*/ 13714413 h 13714413"/>
              <a:gd name="connsiteX4" fmla="*/ 0 w 12744450"/>
              <a:gd name="connsiteY4" fmla="*/ 0 h 13714413"/>
              <a:gd name="connsiteX0" fmla="*/ 0 w 12744450"/>
              <a:gd name="connsiteY0" fmla="*/ 0 h 13714413"/>
              <a:gd name="connsiteX1" fmla="*/ 12744450 w 12744450"/>
              <a:gd name="connsiteY1" fmla="*/ 0 h 13714413"/>
              <a:gd name="connsiteX2" fmla="*/ 4381500 w 12744450"/>
              <a:gd name="connsiteY2" fmla="*/ 13714413 h 13714413"/>
              <a:gd name="connsiteX3" fmla="*/ 0 w 12744450"/>
              <a:gd name="connsiteY3" fmla="*/ 13714413 h 13714413"/>
              <a:gd name="connsiteX4" fmla="*/ 0 w 12744450"/>
              <a:gd name="connsiteY4" fmla="*/ 0 h 13714413"/>
              <a:gd name="connsiteX0" fmla="*/ 4667250 w 12744450"/>
              <a:gd name="connsiteY0" fmla="*/ 0 h 13714413"/>
              <a:gd name="connsiteX1" fmla="*/ 12744450 w 12744450"/>
              <a:gd name="connsiteY1" fmla="*/ 0 h 13714413"/>
              <a:gd name="connsiteX2" fmla="*/ 4381500 w 12744450"/>
              <a:gd name="connsiteY2" fmla="*/ 13714413 h 13714413"/>
              <a:gd name="connsiteX3" fmla="*/ 0 w 12744450"/>
              <a:gd name="connsiteY3" fmla="*/ 13714413 h 13714413"/>
              <a:gd name="connsiteX4" fmla="*/ 4667250 w 12744450"/>
              <a:gd name="connsiteY4" fmla="*/ 0 h 13714413"/>
              <a:gd name="connsiteX0" fmla="*/ 4867056 w 12944256"/>
              <a:gd name="connsiteY0" fmla="*/ 0 h 13714413"/>
              <a:gd name="connsiteX1" fmla="*/ 12944256 w 12944256"/>
              <a:gd name="connsiteY1" fmla="*/ 0 h 13714413"/>
              <a:gd name="connsiteX2" fmla="*/ 4581306 w 12944256"/>
              <a:gd name="connsiteY2" fmla="*/ 13714413 h 13714413"/>
              <a:gd name="connsiteX3" fmla="*/ 199806 w 12944256"/>
              <a:gd name="connsiteY3" fmla="*/ 13714413 h 13714413"/>
              <a:gd name="connsiteX4" fmla="*/ 199806 w 12944256"/>
              <a:gd name="connsiteY4" fmla="*/ 7753350 h 13714413"/>
              <a:gd name="connsiteX5" fmla="*/ 4867056 w 12944256"/>
              <a:gd name="connsiteY5" fmla="*/ 0 h 13714413"/>
              <a:gd name="connsiteX0" fmla="*/ 4667250 w 12744450"/>
              <a:gd name="connsiteY0" fmla="*/ 0 h 13714413"/>
              <a:gd name="connsiteX1" fmla="*/ 12744450 w 12744450"/>
              <a:gd name="connsiteY1" fmla="*/ 0 h 13714413"/>
              <a:gd name="connsiteX2" fmla="*/ 4381500 w 12744450"/>
              <a:gd name="connsiteY2" fmla="*/ 13714413 h 13714413"/>
              <a:gd name="connsiteX3" fmla="*/ 0 w 12744450"/>
              <a:gd name="connsiteY3" fmla="*/ 13714413 h 13714413"/>
              <a:gd name="connsiteX4" fmla="*/ 0 w 12744450"/>
              <a:gd name="connsiteY4" fmla="*/ 7753350 h 13714413"/>
              <a:gd name="connsiteX5" fmla="*/ 4667250 w 12744450"/>
              <a:gd name="connsiteY5" fmla="*/ 0 h 13714413"/>
              <a:gd name="connsiteX0" fmla="*/ 4667250 w 12744450"/>
              <a:gd name="connsiteY0" fmla="*/ 0 h 13714413"/>
              <a:gd name="connsiteX1" fmla="*/ 12744450 w 12744450"/>
              <a:gd name="connsiteY1" fmla="*/ 0 h 13714413"/>
              <a:gd name="connsiteX2" fmla="*/ 4381500 w 12744450"/>
              <a:gd name="connsiteY2" fmla="*/ 13714413 h 13714413"/>
              <a:gd name="connsiteX3" fmla="*/ 0 w 12744450"/>
              <a:gd name="connsiteY3" fmla="*/ 13714413 h 13714413"/>
              <a:gd name="connsiteX4" fmla="*/ 0 w 12744450"/>
              <a:gd name="connsiteY4" fmla="*/ 7753350 h 13714413"/>
              <a:gd name="connsiteX5" fmla="*/ 4667250 w 12744450"/>
              <a:gd name="connsiteY5" fmla="*/ 0 h 137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44450" h="13714413">
                <a:moveTo>
                  <a:pt x="4667250" y="0"/>
                </a:moveTo>
                <a:lnTo>
                  <a:pt x="12744450" y="0"/>
                </a:lnTo>
                <a:lnTo>
                  <a:pt x="4381500" y="13714413"/>
                </a:lnTo>
                <a:lnTo>
                  <a:pt x="0" y="13714413"/>
                </a:lnTo>
                <a:cubicBezTo>
                  <a:pt x="13724" y="11706088"/>
                  <a:pt x="15773" y="9732178"/>
                  <a:pt x="0" y="7753350"/>
                </a:cubicBezTo>
                <a:lnTo>
                  <a:pt x="4667250" y="0"/>
                </a:lnTo>
                <a:close/>
              </a:path>
            </a:pathLst>
          </a:cu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32" hasCustomPrompt="1"/>
          </p:nvPr>
        </p:nvSpPr>
        <p:spPr>
          <a:xfrm>
            <a:off x="11141643" y="2827829"/>
            <a:ext cx="10213407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Enjoy it!</a:t>
            </a:r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11141643" y="4868019"/>
            <a:ext cx="10213407" cy="5129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luctus</a:t>
            </a:r>
            <a:r>
              <a:rPr lang="en-US" dirty="0"/>
              <a:t> quam </a:t>
            </a:r>
            <a:r>
              <a:rPr lang="en-US" dirty="0" err="1"/>
              <a:t>consequat</a:t>
            </a:r>
            <a:r>
              <a:rPr lang="en-US" dirty="0"/>
              <a:t> vitae.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, </a:t>
            </a:r>
            <a:r>
              <a:rPr lang="en-US" dirty="0" err="1"/>
              <a:t>posuere</a:t>
            </a:r>
            <a:r>
              <a:rPr lang="en-US" dirty="0"/>
              <a:t> non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nisi. </a:t>
            </a:r>
            <a:r>
              <a:rPr lang="en-US" dirty="0" err="1"/>
              <a:t>Cras</a:t>
            </a:r>
            <a:r>
              <a:rPr lang="en-US" dirty="0"/>
              <a:t> ac </a:t>
            </a:r>
            <a:r>
              <a:rPr lang="en-US" dirty="0" err="1"/>
              <a:t>metus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Integer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a dictum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in. </a:t>
            </a:r>
            <a:r>
              <a:rPr lang="en-US" dirty="0" err="1"/>
              <a:t>Curabitur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93528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c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4229100" y="4705350"/>
            <a:ext cx="16002000" cy="7562850"/>
          </a:xfrm>
          <a:prstGeom prst="rect">
            <a:avLst/>
          </a:pr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38" hasCustomPrompt="1"/>
          </p:nvPr>
        </p:nvSpPr>
        <p:spPr>
          <a:xfrm>
            <a:off x="3159693" y="2827829"/>
            <a:ext cx="18296050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branches</a:t>
            </a:r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36" hasCustomPrompt="1"/>
          </p:nvPr>
        </p:nvSpPr>
        <p:spPr>
          <a:xfrm>
            <a:off x="6783803" y="6787465"/>
            <a:ext cx="1389804" cy="67967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lvl1pPr marL="0" indent="0" algn="ctr">
              <a:lnSpc>
                <a:spcPts val="5300"/>
              </a:lnSpc>
              <a:spcBef>
                <a:spcPts val="0"/>
              </a:spcBef>
              <a:buNone/>
              <a:defRPr sz="3600" b="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Ipsum</a:t>
            </a:r>
            <a:endParaRPr lang="ru-RU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37" hasCustomPrompt="1"/>
          </p:nvPr>
        </p:nvSpPr>
        <p:spPr>
          <a:xfrm>
            <a:off x="8881371" y="10018461"/>
            <a:ext cx="1263167" cy="67967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lvl1pPr marL="0" indent="0" algn="ctr">
              <a:lnSpc>
                <a:spcPts val="5300"/>
              </a:lnSpc>
              <a:spcBef>
                <a:spcPts val="0"/>
              </a:spcBef>
              <a:buNone/>
              <a:defRPr sz="3600" b="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Dolor</a:t>
            </a:r>
            <a:endParaRPr lang="ru-RU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40" hasCustomPrompt="1"/>
          </p:nvPr>
        </p:nvSpPr>
        <p:spPr>
          <a:xfrm>
            <a:off x="12288908" y="7165402"/>
            <a:ext cx="1433086" cy="67967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lvl1pPr marL="0" indent="0" algn="ctr">
              <a:lnSpc>
                <a:spcPts val="5300"/>
              </a:lnSpc>
              <a:spcBef>
                <a:spcPts val="0"/>
              </a:spcBef>
              <a:buNone/>
              <a:defRPr sz="3600" b="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Lorem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9144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background">
    <p:bg>
      <p:bgPr>
        <a:pattFill prst="pct5">
          <a:fgClr>
            <a:schemeClr val="tx2"/>
          </a:fgClr>
          <a:bgClr>
            <a:schemeClr val="tx2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33"/>
          </p:nvPr>
        </p:nvSpPr>
        <p:spPr>
          <a:xfrm>
            <a:off x="0" y="0"/>
            <a:ext cx="24382413" cy="13716000"/>
          </a:xfrm>
          <a:prstGeom prst="rect">
            <a:avLst/>
          </a:pr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31" hasCustomPrompt="1"/>
          </p:nvPr>
        </p:nvSpPr>
        <p:spPr>
          <a:xfrm>
            <a:off x="3159693" y="4351829"/>
            <a:ext cx="18296050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quality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3159693" y="6392019"/>
            <a:ext cx="18296050" cy="25648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Cras</a:t>
            </a:r>
            <a:r>
              <a:rPr lang="en-US" dirty="0"/>
              <a:t> ac </a:t>
            </a:r>
            <a:r>
              <a:rPr lang="en-US" dirty="0" err="1"/>
              <a:t>metus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Integer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a dictum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in. </a:t>
            </a:r>
            <a:r>
              <a:rPr lang="en-US" dirty="0" err="1"/>
              <a:t>Curabitur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luctus</a:t>
            </a:r>
            <a:r>
              <a:rPr lang="en-US" dirty="0"/>
              <a:t> quam </a:t>
            </a:r>
            <a:r>
              <a:rPr lang="en-US" dirty="0" err="1"/>
              <a:t>consequat</a:t>
            </a:r>
            <a:r>
              <a:rPr lang="en-US" dirty="0"/>
              <a:t> vitae.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, </a:t>
            </a:r>
            <a:r>
              <a:rPr lang="en-US" dirty="0" err="1"/>
              <a:t>posuere</a:t>
            </a:r>
            <a:r>
              <a:rPr lang="en-US" dirty="0"/>
              <a:t> non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nisi.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43315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38" hasCustomPrompt="1"/>
          </p:nvPr>
        </p:nvSpPr>
        <p:spPr>
          <a:xfrm>
            <a:off x="3159693" y="2827829"/>
            <a:ext cx="18296050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Follow us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39" hasCustomPrompt="1"/>
          </p:nvPr>
        </p:nvSpPr>
        <p:spPr>
          <a:xfrm>
            <a:off x="3159693" y="4868019"/>
            <a:ext cx="18296050" cy="12824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Minim </a:t>
            </a:r>
            <a:r>
              <a:rPr lang="en-US" dirty="0" err="1"/>
              <a:t>veni</a:t>
            </a:r>
            <a:r>
              <a:rPr lang="en-US" dirty="0"/>
              <a:t> am, </a:t>
            </a:r>
            <a:r>
              <a:rPr lang="en-US" dirty="0" err="1"/>
              <a:t>qu</a:t>
            </a:r>
            <a:r>
              <a:rPr lang="en-US" dirty="0"/>
              <a:t> is </a:t>
            </a:r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. No et </a:t>
            </a:r>
            <a:r>
              <a:rPr lang="en-US" dirty="0" err="1"/>
              <a:t>rud</a:t>
            </a:r>
            <a:r>
              <a:rPr lang="en-US" dirty="0"/>
              <a:t> </a:t>
            </a:r>
            <a:r>
              <a:rPr lang="en-US" dirty="0" err="1"/>
              <a:t>exer</a:t>
            </a:r>
            <a:r>
              <a:rPr lang="en-US" dirty="0"/>
              <a:t> ci </a:t>
            </a:r>
            <a:r>
              <a:rPr lang="en-US" dirty="0" err="1"/>
              <a:t>tati</a:t>
            </a:r>
            <a:r>
              <a:rPr lang="en-US" dirty="0"/>
              <a:t> on </a:t>
            </a:r>
            <a:r>
              <a:rPr lang="en-US" dirty="0" err="1"/>
              <a:t>ul</a:t>
            </a:r>
            <a:r>
              <a:rPr lang="en-US" dirty="0"/>
              <a:t> lam </a:t>
            </a:r>
            <a:r>
              <a:rPr lang="en-US" dirty="0" err="1"/>
              <a:t>corper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cipit</a:t>
            </a:r>
            <a:r>
              <a:rPr lang="en-US" dirty="0"/>
              <a:t> </a:t>
            </a:r>
            <a:r>
              <a:rPr lang="en-US" dirty="0" err="1"/>
              <a:t>lobot</a:t>
            </a:r>
            <a:r>
              <a:rPr lang="en-US" dirty="0"/>
              <a:t>. Lorem ipsum dolor sit met, cons </a:t>
            </a:r>
            <a:r>
              <a:rPr lang="en-US" dirty="0" err="1"/>
              <a:t>ect</a:t>
            </a:r>
            <a:r>
              <a:rPr lang="en-US" dirty="0"/>
              <a:t> </a:t>
            </a:r>
            <a:r>
              <a:rPr lang="en-US" dirty="0" err="1"/>
              <a:t>etuer</a:t>
            </a:r>
            <a:r>
              <a:rPr lang="en-US" dirty="0"/>
              <a:t> </a:t>
            </a:r>
            <a:r>
              <a:rPr lang="en-US" dirty="0" err="1"/>
              <a:t>adpis</a:t>
            </a:r>
            <a:r>
              <a:rPr lang="en-US" dirty="0"/>
              <a:t> ci ng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 my nib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10286222" y="9936249"/>
            <a:ext cx="4000500" cy="6412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000"/>
              </a:lnSpc>
              <a:spcBef>
                <a:spcPts val="0"/>
              </a:spcBef>
              <a:buNone/>
              <a:defRPr sz="3600" b="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Instagram</a:t>
            </a:r>
            <a:endParaRPr lang="ru-RU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35" hasCustomPrompt="1"/>
          </p:nvPr>
        </p:nvSpPr>
        <p:spPr>
          <a:xfrm>
            <a:off x="15831581" y="9936249"/>
            <a:ext cx="4000500" cy="6412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000"/>
              </a:lnSpc>
              <a:spcBef>
                <a:spcPts val="0"/>
              </a:spcBef>
              <a:buNone/>
              <a:defRPr sz="3600" b="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Twitter</a:t>
            </a:r>
            <a:endParaRPr lang="ru-RU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36" hasCustomPrompt="1"/>
          </p:nvPr>
        </p:nvSpPr>
        <p:spPr>
          <a:xfrm>
            <a:off x="4626531" y="9936249"/>
            <a:ext cx="4000500" cy="6412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000"/>
              </a:lnSpc>
              <a:spcBef>
                <a:spcPts val="0"/>
              </a:spcBef>
              <a:buNone/>
              <a:defRPr sz="3600" b="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Facebook</a:t>
            </a:r>
            <a:endParaRPr lang="ru-RU" dirty="0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37" hasCustomPrompt="1"/>
          </p:nvPr>
        </p:nvSpPr>
        <p:spPr>
          <a:xfrm>
            <a:off x="16571831" y="7187649"/>
            <a:ext cx="2520000" cy="2520000"/>
          </a:xfrm>
          <a:prstGeom prst="rect">
            <a:avLst/>
          </a:prstGeom>
          <a:solidFill>
            <a:schemeClr val="accent2"/>
          </a:solidFill>
          <a:ln w="127000"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ts val="14000"/>
              </a:lnSpc>
              <a:spcBef>
                <a:spcPts val="0"/>
              </a:spcBef>
              <a:buNone/>
              <a:defRPr sz="13000">
                <a:solidFill>
                  <a:schemeClr val="tx2"/>
                </a:solidFill>
                <a:latin typeface="Font Awesome 5 Brands Regular" panose="02000503000000000000" pitchFamily="50" charset="2"/>
              </a:defRPr>
            </a:lvl1pPr>
            <a:lvl2pPr marL="914354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2pPr>
            <a:lvl3pPr marL="1828709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3pPr>
            <a:lvl4pPr marL="2743063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4pPr>
            <a:lvl5pPr marL="3657417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5pPr>
          </a:lstStyle>
          <a:p>
            <a:pPr lvl="0"/>
            <a:r>
              <a:rPr lang="en-US" dirty="0"/>
              <a:t>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40" hasCustomPrompt="1"/>
          </p:nvPr>
        </p:nvSpPr>
        <p:spPr>
          <a:xfrm>
            <a:off x="11026472" y="7187649"/>
            <a:ext cx="2520000" cy="2520000"/>
          </a:xfrm>
          <a:prstGeom prst="rect">
            <a:avLst/>
          </a:prstGeom>
          <a:solidFill>
            <a:schemeClr val="accent2"/>
          </a:solidFill>
          <a:ln w="127000"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ts val="14000"/>
              </a:lnSpc>
              <a:spcBef>
                <a:spcPts val="0"/>
              </a:spcBef>
              <a:buNone/>
              <a:defRPr sz="13000">
                <a:solidFill>
                  <a:schemeClr val="tx2"/>
                </a:solidFill>
                <a:latin typeface="Font Awesome 5 Brands Regular" panose="02000503000000000000" pitchFamily="50" charset="2"/>
              </a:defRPr>
            </a:lvl1pPr>
            <a:lvl2pPr marL="914354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2pPr>
            <a:lvl3pPr marL="1828709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3pPr>
            <a:lvl4pPr marL="2743063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4pPr>
            <a:lvl5pPr marL="3657417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5pPr>
          </a:lstStyle>
          <a:p>
            <a:pPr lvl="0"/>
            <a:r>
              <a:rPr lang="en-US" dirty="0"/>
              <a:t>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41" hasCustomPrompt="1"/>
          </p:nvPr>
        </p:nvSpPr>
        <p:spPr>
          <a:xfrm>
            <a:off x="5366781" y="7187649"/>
            <a:ext cx="2520000" cy="2520000"/>
          </a:xfrm>
          <a:prstGeom prst="rect">
            <a:avLst/>
          </a:prstGeom>
          <a:solidFill>
            <a:schemeClr val="accent2"/>
          </a:solidFill>
          <a:ln w="127000"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ts val="14000"/>
              </a:lnSpc>
              <a:spcBef>
                <a:spcPts val="0"/>
              </a:spcBef>
              <a:buNone/>
              <a:defRPr sz="13000">
                <a:solidFill>
                  <a:schemeClr val="tx2"/>
                </a:solidFill>
                <a:latin typeface="Font Awesome 5 Brands Regular" panose="02000503000000000000" pitchFamily="50" charset="2"/>
              </a:defRPr>
            </a:lvl1pPr>
            <a:lvl2pPr marL="914354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2pPr>
            <a:lvl3pPr marL="1828709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3pPr>
            <a:lvl4pPr marL="2743063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4pPr>
            <a:lvl5pPr marL="3657417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5pPr>
          </a:lstStyle>
          <a:p>
            <a:pPr lvl="0"/>
            <a:r>
              <a:rPr lang="en-US" dirty="0"/>
              <a:t></a:t>
            </a:r>
          </a:p>
        </p:txBody>
      </p:sp>
    </p:spTree>
    <p:extLst>
      <p:ext uri="{BB962C8B-B14F-4D97-AF65-F5344CB8AC3E}">
        <p14:creationId xmlns:p14="http://schemas.microsoft.com/office/powerpoint/2010/main" val="21530371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38" hasCustomPrompt="1"/>
          </p:nvPr>
        </p:nvSpPr>
        <p:spPr>
          <a:xfrm>
            <a:off x="3159693" y="2827829"/>
            <a:ext cx="18296050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39" hasCustomPrompt="1"/>
          </p:nvPr>
        </p:nvSpPr>
        <p:spPr>
          <a:xfrm>
            <a:off x="3159693" y="4868019"/>
            <a:ext cx="18296050" cy="12824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 dolor sit met, cons </a:t>
            </a:r>
            <a:r>
              <a:rPr lang="en-US" dirty="0" err="1"/>
              <a:t>ect</a:t>
            </a:r>
            <a:r>
              <a:rPr lang="en-US" dirty="0"/>
              <a:t> </a:t>
            </a:r>
            <a:r>
              <a:rPr lang="en-US" dirty="0" err="1"/>
              <a:t>etuer</a:t>
            </a:r>
            <a:r>
              <a:rPr lang="en-US" dirty="0"/>
              <a:t> </a:t>
            </a:r>
            <a:r>
              <a:rPr lang="en-US" dirty="0" err="1"/>
              <a:t>adpis</a:t>
            </a:r>
            <a:r>
              <a:rPr lang="en-US" dirty="0"/>
              <a:t> ci ng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 my nib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. Minim </a:t>
            </a:r>
            <a:r>
              <a:rPr lang="en-US" dirty="0" err="1"/>
              <a:t>veni</a:t>
            </a:r>
            <a:r>
              <a:rPr lang="en-US" dirty="0"/>
              <a:t> am, </a:t>
            </a:r>
            <a:r>
              <a:rPr lang="en-US" dirty="0" err="1"/>
              <a:t>qu</a:t>
            </a:r>
            <a:r>
              <a:rPr lang="en-US" dirty="0"/>
              <a:t> is </a:t>
            </a:r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. No et </a:t>
            </a:r>
            <a:r>
              <a:rPr lang="en-US" dirty="0" err="1"/>
              <a:t>rud</a:t>
            </a:r>
            <a:r>
              <a:rPr lang="en-US" dirty="0"/>
              <a:t> </a:t>
            </a:r>
            <a:r>
              <a:rPr lang="en-US" dirty="0" err="1"/>
              <a:t>exer</a:t>
            </a:r>
            <a:r>
              <a:rPr lang="en-US" dirty="0"/>
              <a:t> ci </a:t>
            </a:r>
            <a:r>
              <a:rPr lang="en-US" dirty="0" err="1"/>
              <a:t>tati</a:t>
            </a:r>
            <a:r>
              <a:rPr lang="en-US" dirty="0"/>
              <a:t> on </a:t>
            </a:r>
            <a:r>
              <a:rPr lang="en-US" dirty="0" err="1"/>
              <a:t>ul</a:t>
            </a:r>
            <a:r>
              <a:rPr lang="en-US" dirty="0"/>
              <a:t> lam </a:t>
            </a:r>
            <a:r>
              <a:rPr lang="en-US" dirty="0" err="1"/>
              <a:t>corper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6931666" y="6981602"/>
            <a:ext cx="5336534" cy="25648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5000"/>
              </a:lnSpc>
              <a:spcBef>
                <a:spcPts val="0"/>
              </a:spcBef>
              <a:buNone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Company@name.com</a:t>
            </a:r>
            <a:br>
              <a:rPr lang="en-US" dirty="0"/>
            </a:br>
            <a:r>
              <a:rPr lang="en-US" dirty="0" err="1"/>
              <a:t>Companyname</a:t>
            </a:r>
            <a:br>
              <a:rPr lang="en-US" dirty="0"/>
            </a:br>
            <a:r>
              <a:rPr lang="en-US" dirty="0" err="1"/>
              <a:t>Companyname</a:t>
            </a:r>
            <a:br>
              <a:rPr lang="en-US" dirty="0"/>
            </a:br>
            <a:r>
              <a:rPr lang="en-US" dirty="0"/>
              <a:t>Yourwebsite.com</a:t>
            </a:r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23" hasCustomPrompt="1"/>
          </p:nvPr>
        </p:nvSpPr>
        <p:spPr>
          <a:xfrm>
            <a:off x="6353811" y="8391298"/>
            <a:ext cx="35907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800">
                <a:solidFill>
                  <a:schemeClr val="accent2"/>
                </a:solidFill>
                <a:latin typeface="Font Awesome 5 Free Solid" panose="02000503000000000000" pitchFamily="50" charset="2"/>
              </a:defRPr>
            </a:lvl1pPr>
            <a:lvl2pPr marL="914354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2pPr>
            <a:lvl3pPr marL="1828709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3pPr>
            <a:lvl4pPr marL="2743063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4pPr>
            <a:lvl5pPr marL="3657417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5pPr>
          </a:lstStyle>
          <a:p>
            <a:pPr lvl="0"/>
            <a:r>
              <a:rPr lang="en-US" dirty="0"/>
              <a:t></a:t>
            </a:r>
          </a:p>
        </p:txBody>
      </p:sp>
      <p:sp>
        <p:nvSpPr>
          <p:cNvPr id="10" name="Text Placeholder"/>
          <p:cNvSpPr>
            <a:spLocks noGrp="1"/>
          </p:cNvSpPr>
          <p:nvPr>
            <p:ph type="body" sz="quarter" idx="25" hasCustomPrompt="1"/>
          </p:nvPr>
        </p:nvSpPr>
        <p:spPr>
          <a:xfrm>
            <a:off x="6379901" y="9019946"/>
            <a:ext cx="35907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800">
                <a:solidFill>
                  <a:schemeClr val="accent2"/>
                </a:solidFill>
                <a:latin typeface="Font Awesome 5 Brands Regular" panose="02000503000000000000" pitchFamily="50" charset="2"/>
              </a:defRPr>
            </a:lvl1pPr>
            <a:lvl2pPr marL="914354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2pPr>
            <a:lvl3pPr marL="1828709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3pPr>
            <a:lvl4pPr marL="2743063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4pPr>
            <a:lvl5pPr marL="3657417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5pPr>
          </a:lstStyle>
          <a:p>
            <a:pPr lvl="0"/>
            <a:r>
              <a:rPr lang="en-US" dirty="0"/>
              <a:t></a:t>
            </a:r>
          </a:p>
        </p:txBody>
      </p:sp>
      <p:sp>
        <p:nvSpPr>
          <p:cNvPr id="11" name="Text Placeholder"/>
          <p:cNvSpPr>
            <a:spLocks noGrp="1"/>
          </p:cNvSpPr>
          <p:nvPr>
            <p:ph type="body" sz="quarter" idx="26" hasCustomPrompt="1"/>
          </p:nvPr>
        </p:nvSpPr>
        <p:spPr>
          <a:xfrm>
            <a:off x="6303702" y="7762650"/>
            <a:ext cx="35907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800">
                <a:solidFill>
                  <a:schemeClr val="accent2"/>
                </a:solidFill>
                <a:latin typeface="Font Awesome 5 Brands Regular" panose="02000503000000000000" pitchFamily="50" charset="2"/>
              </a:defRPr>
            </a:lvl1pPr>
            <a:lvl2pPr marL="914354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2pPr>
            <a:lvl3pPr marL="1828709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3pPr>
            <a:lvl4pPr marL="2743063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4pPr>
            <a:lvl5pPr marL="3657417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5pPr>
          </a:lstStyle>
          <a:p>
            <a:pPr lvl="0"/>
            <a:r>
              <a:rPr lang="en-US" dirty="0"/>
              <a:t></a:t>
            </a:r>
          </a:p>
        </p:txBody>
      </p:sp>
      <p:sp>
        <p:nvSpPr>
          <p:cNvPr id="12" name="Text Placeholder"/>
          <p:cNvSpPr>
            <a:spLocks noGrp="1"/>
          </p:cNvSpPr>
          <p:nvPr>
            <p:ph type="body" sz="quarter" idx="27" hasCustomPrompt="1"/>
          </p:nvPr>
        </p:nvSpPr>
        <p:spPr>
          <a:xfrm>
            <a:off x="6326432" y="7095902"/>
            <a:ext cx="35907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800">
                <a:solidFill>
                  <a:schemeClr val="accent2"/>
                </a:solidFill>
                <a:latin typeface="Font Awesome 5 Free Solid" panose="02000503000000000000" pitchFamily="50" charset="2"/>
              </a:defRPr>
            </a:lvl1pPr>
            <a:lvl2pPr marL="914354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2pPr>
            <a:lvl3pPr marL="1828709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3pPr>
            <a:lvl4pPr marL="2743063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4pPr>
            <a:lvl5pPr marL="3657417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5pPr>
          </a:lstStyle>
          <a:p>
            <a:pPr lvl="0"/>
            <a:r>
              <a:rPr lang="en-US" dirty="0"/>
              <a:t>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14646916" y="6981602"/>
            <a:ext cx="4765034" cy="19236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5000"/>
              </a:lnSpc>
              <a:spcBef>
                <a:spcPts val="0"/>
              </a:spcBef>
              <a:buNone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123 Street, City,</a:t>
            </a:r>
            <a:br>
              <a:rPr lang="en-US" dirty="0"/>
            </a:br>
            <a:r>
              <a:rPr lang="en-US" dirty="0"/>
              <a:t>State 45678</a:t>
            </a:r>
            <a:br>
              <a:rPr lang="en-US" dirty="0"/>
            </a:br>
            <a:r>
              <a:rPr lang="en-US" dirty="0"/>
              <a:t>1234 56 7890</a:t>
            </a:r>
          </a:p>
        </p:txBody>
      </p:sp>
      <p:sp>
        <p:nvSpPr>
          <p:cNvPr id="14" name="Text Placeholder"/>
          <p:cNvSpPr>
            <a:spLocks noGrp="1"/>
          </p:cNvSpPr>
          <p:nvPr>
            <p:ph type="body" sz="quarter" idx="29" hasCustomPrompt="1"/>
          </p:nvPr>
        </p:nvSpPr>
        <p:spPr>
          <a:xfrm>
            <a:off x="14095445" y="7065178"/>
            <a:ext cx="35907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800">
                <a:solidFill>
                  <a:schemeClr val="accent2"/>
                </a:solidFill>
                <a:latin typeface="Font Awesome 5 Free Solid" panose="02000503000000000000" pitchFamily="50" charset="2"/>
              </a:defRPr>
            </a:lvl1pPr>
            <a:lvl2pPr marL="914354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2pPr>
            <a:lvl3pPr marL="1828709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3pPr>
            <a:lvl4pPr marL="2743063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4pPr>
            <a:lvl5pPr marL="3657417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5pPr>
          </a:lstStyle>
          <a:p>
            <a:pPr lvl="0"/>
            <a:r>
              <a:rPr lang="en-US" dirty="0"/>
              <a:t></a:t>
            </a:r>
          </a:p>
        </p:txBody>
      </p:sp>
      <p:sp>
        <p:nvSpPr>
          <p:cNvPr id="15" name="Text Placeholder"/>
          <p:cNvSpPr>
            <a:spLocks noGrp="1"/>
          </p:cNvSpPr>
          <p:nvPr>
            <p:ph type="body" sz="quarter" idx="33" hasCustomPrompt="1"/>
          </p:nvPr>
        </p:nvSpPr>
        <p:spPr>
          <a:xfrm>
            <a:off x="14095151" y="8366862"/>
            <a:ext cx="35907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800">
                <a:solidFill>
                  <a:schemeClr val="accent2"/>
                </a:solidFill>
                <a:latin typeface="Font Awesome 5 Free Solid" panose="02000503000000000000" pitchFamily="50" charset="2"/>
              </a:defRPr>
            </a:lvl1pPr>
            <a:lvl2pPr marL="914354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2pPr>
            <a:lvl3pPr marL="1828709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3pPr>
            <a:lvl4pPr marL="2743063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4pPr>
            <a:lvl5pPr marL="3657417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5pPr>
          </a:lstStyle>
          <a:p>
            <a:pPr lvl="0"/>
            <a:r>
              <a:rPr lang="en-US" dirty="0"/>
              <a:t></a:t>
            </a:r>
          </a:p>
        </p:txBody>
      </p:sp>
    </p:spTree>
    <p:extLst>
      <p:ext uri="{BB962C8B-B14F-4D97-AF65-F5344CB8AC3E}">
        <p14:creationId xmlns:p14="http://schemas.microsoft.com/office/powerpoint/2010/main" val="18421058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280" y="1684621"/>
            <a:ext cx="21029831" cy="1769110"/>
          </a:xfrm>
          <a:prstGeom prst="rect">
            <a:avLst/>
          </a:prstGeom>
        </p:spPr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81829" y="1267611"/>
            <a:ext cx="21029831" cy="684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13252645" y="1990004"/>
            <a:ext cx="4762190" cy="4896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18309738" y="1990004"/>
            <a:ext cx="4762190" cy="4896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18309738" y="7165506"/>
            <a:ext cx="4762190" cy="4896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13252645" y="7165506"/>
            <a:ext cx="4762190" cy="4896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71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31" hasCustomPrompt="1"/>
          </p:nvPr>
        </p:nvSpPr>
        <p:spPr>
          <a:xfrm>
            <a:off x="3159693" y="4351829"/>
            <a:ext cx="9241857" cy="52322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One</a:t>
            </a:r>
            <a:br>
              <a:rPr lang="en-US" dirty="0"/>
            </a:br>
            <a:r>
              <a:rPr lang="en-US" dirty="0"/>
              <a:t>column</a:t>
            </a:r>
            <a:br>
              <a:rPr lang="en-US" dirty="0"/>
            </a:br>
            <a:r>
              <a:rPr lang="en-US" dirty="0"/>
              <a:t>text</a:t>
            </a: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13249592" y="3761924"/>
            <a:ext cx="8420101" cy="64120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Cras</a:t>
            </a:r>
            <a:r>
              <a:rPr lang="en-US" dirty="0"/>
              <a:t> ac </a:t>
            </a:r>
            <a:r>
              <a:rPr lang="en-US" dirty="0" err="1"/>
              <a:t>metus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Integer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a dictum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in. </a:t>
            </a:r>
            <a:r>
              <a:rPr lang="en-US" dirty="0" err="1"/>
              <a:t>Curabitur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non </a:t>
            </a:r>
            <a:r>
              <a:rPr lang="en-US" dirty="0" err="1"/>
              <a:t>luctus</a:t>
            </a:r>
            <a:r>
              <a:rPr lang="en-US" dirty="0"/>
              <a:t> quam </a:t>
            </a:r>
            <a:r>
              <a:rPr lang="en-US" dirty="0" err="1"/>
              <a:t>consequat</a:t>
            </a:r>
            <a:r>
              <a:rPr lang="en-US" dirty="0"/>
              <a:t> vitae.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, </a:t>
            </a:r>
            <a:r>
              <a:rPr lang="en-US" dirty="0" err="1"/>
              <a:t>posuere</a:t>
            </a:r>
            <a:r>
              <a:rPr lang="en-US" dirty="0"/>
              <a:t> non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nisi.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2074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one column layout an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33"/>
          </p:nvPr>
        </p:nvSpPr>
        <p:spPr>
          <a:xfrm>
            <a:off x="0" y="0"/>
            <a:ext cx="24382413" cy="13716000"/>
          </a:xfrm>
          <a:prstGeom prst="rect">
            <a:avLst/>
          </a:pr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31" hasCustomPrompt="1"/>
          </p:nvPr>
        </p:nvSpPr>
        <p:spPr>
          <a:xfrm>
            <a:off x="3159693" y="4351829"/>
            <a:ext cx="9241857" cy="34881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One</a:t>
            </a:r>
            <a:br>
              <a:rPr lang="en-US" dirty="0"/>
            </a:br>
            <a:r>
              <a:rPr lang="en-US" dirty="0"/>
              <a:t>column</a:t>
            </a:r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13249592" y="4197267"/>
            <a:ext cx="8420101" cy="37972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Minim </a:t>
            </a:r>
            <a:r>
              <a:rPr lang="en-US" dirty="0" err="1"/>
              <a:t>veni</a:t>
            </a:r>
            <a:r>
              <a:rPr lang="en-US" dirty="0"/>
              <a:t> am, </a:t>
            </a:r>
            <a:r>
              <a:rPr lang="en-US" dirty="0" err="1"/>
              <a:t>qu</a:t>
            </a:r>
            <a:r>
              <a:rPr lang="en-US" dirty="0"/>
              <a:t> is </a:t>
            </a:r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. No et </a:t>
            </a:r>
            <a:r>
              <a:rPr lang="en-US" dirty="0" err="1"/>
              <a:t>rud</a:t>
            </a:r>
            <a:r>
              <a:rPr lang="en-US" dirty="0"/>
              <a:t> </a:t>
            </a:r>
            <a:r>
              <a:rPr lang="en-US" dirty="0" err="1"/>
              <a:t>exer</a:t>
            </a:r>
            <a:r>
              <a:rPr lang="en-US" dirty="0"/>
              <a:t> ci </a:t>
            </a:r>
            <a:r>
              <a:rPr lang="en-US" dirty="0" err="1"/>
              <a:t>tati</a:t>
            </a:r>
            <a:r>
              <a:rPr lang="en-US" dirty="0"/>
              <a:t> on </a:t>
            </a:r>
            <a:r>
              <a:rPr lang="en-US" dirty="0" err="1"/>
              <a:t>ul</a:t>
            </a:r>
            <a:r>
              <a:rPr lang="en-US" dirty="0"/>
              <a:t> lam coper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cipit</a:t>
            </a:r>
            <a:r>
              <a:rPr lang="en-US" dirty="0"/>
              <a:t> </a:t>
            </a:r>
            <a:r>
              <a:rPr lang="en-US" dirty="0" err="1"/>
              <a:t>lobot</a:t>
            </a:r>
            <a:r>
              <a:rPr lang="en-US" dirty="0"/>
              <a:t>. Lorem ipsum dolor </a:t>
            </a:r>
            <a:r>
              <a:rPr lang="en-US" dirty="0" err="1"/>
              <a:t>si</a:t>
            </a:r>
            <a:r>
              <a:rPr lang="en-US" dirty="0"/>
              <a:t> met, cons </a:t>
            </a:r>
            <a:r>
              <a:rPr lang="en-US" dirty="0" err="1"/>
              <a:t>ect</a:t>
            </a:r>
            <a:r>
              <a:rPr lang="en-US" dirty="0"/>
              <a:t> </a:t>
            </a:r>
            <a:r>
              <a:rPr lang="en-US" dirty="0" err="1"/>
              <a:t>etuer</a:t>
            </a:r>
            <a:r>
              <a:rPr lang="en-US" dirty="0"/>
              <a:t> </a:t>
            </a:r>
            <a:r>
              <a:rPr lang="en-US" dirty="0" err="1"/>
              <a:t>adpis</a:t>
            </a:r>
            <a:r>
              <a:rPr lang="en-US" dirty="0"/>
              <a:t> ci ng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 my nib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. Lore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9903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multi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31" hasCustomPrompt="1"/>
          </p:nvPr>
        </p:nvSpPr>
        <p:spPr>
          <a:xfrm>
            <a:off x="3159693" y="4351829"/>
            <a:ext cx="18296050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Two column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3159693" y="6392019"/>
            <a:ext cx="18296050" cy="2564805"/>
          </a:xfrm>
          <a:prstGeom prst="rect">
            <a:avLst/>
          </a:prstGeom>
        </p:spPr>
        <p:txBody>
          <a:bodyPr wrap="square" lIns="0" tIns="0" rIns="0" bIns="0" numCol="2" spcCol="1440000">
            <a:no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tetu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adip</a:t>
            </a:r>
            <a:r>
              <a:rPr lang="en-US" dirty="0"/>
              <a:t> </a:t>
            </a:r>
            <a:r>
              <a:rPr lang="en-US" dirty="0" err="1"/>
              <a:t>cing</a:t>
            </a:r>
            <a:r>
              <a:rPr lang="en-US" dirty="0"/>
              <a:t> lorem ipsum </a:t>
            </a:r>
            <a:r>
              <a:rPr lang="en-US" dirty="0" err="1"/>
              <a:t>dol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sitom</a:t>
            </a:r>
            <a:r>
              <a:rPr lang="en-US" dirty="0"/>
              <a:t> </a:t>
            </a:r>
            <a:r>
              <a:rPr lang="en-US" dirty="0" err="1"/>
              <a:t>adipis</a:t>
            </a:r>
            <a:r>
              <a:rPr lang="en-US" dirty="0"/>
              <a:t> </a:t>
            </a:r>
            <a:r>
              <a:rPr lang="en-US" dirty="0" err="1"/>
              <a:t>cing</a:t>
            </a:r>
            <a:r>
              <a:rPr lang="en-US" dirty="0"/>
              <a:t> </a:t>
            </a:r>
            <a:r>
              <a:rPr lang="en-US" dirty="0" err="1"/>
              <a:t>lor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. </a:t>
            </a:r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</a:t>
            </a:r>
            <a:r>
              <a:rPr lang="en-US" dirty="0"/>
              <a:t> at </a:t>
            </a:r>
            <a:r>
              <a:rPr lang="en-US" dirty="0" err="1"/>
              <a:t>vo</a:t>
            </a:r>
            <a:r>
              <a:rPr lang="en-US" dirty="0"/>
              <a:t> </a:t>
            </a:r>
            <a:r>
              <a:rPr lang="en-US" dirty="0" err="1"/>
              <a:t>lutp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lao</a:t>
            </a:r>
            <a:r>
              <a:rPr lang="en-US" dirty="0"/>
              <a:t>.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antiopam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sit, </a:t>
            </a:r>
            <a:r>
              <a:rPr lang="en-US" dirty="0" err="1"/>
              <a:t>nam</a:t>
            </a:r>
            <a:r>
              <a:rPr lang="en-US" dirty="0"/>
              <a:t> ne un um </a:t>
            </a:r>
            <a:r>
              <a:rPr lang="en-US" dirty="0" err="1"/>
              <a:t>eripuit</a:t>
            </a:r>
            <a:r>
              <a:rPr lang="en-US" dirty="0"/>
              <a:t> </a:t>
            </a:r>
            <a:r>
              <a:rPr lang="en-US" dirty="0" err="1"/>
              <a:t>torquatos</a:t>
            </a:r>
            <a:r>
              <a:rPr lang="en-US" dirty="0"/>
              <a:t>, </a:t>
            </a:r>
            <a:r>
              <a:rPr lang="en-US" dirty="0" err="1"/>
              <a:t>eam</a:t>
            </a:r>
            <a:r>
              <a:rPr lang="en-US" dirty="0"/>
              <a:t> et </a:t>
            </a:r>
            <a:r>
              <a:rPr lang="en-US" dirty="0" err="1"/>
              <a:t>atqui</a:t>
            </a:r>
            <a:r>
              <a:rPr lang="en-US" dirty="0"/>
              <a:t> </a:t>
            </a:r>
            <a:r>
              <a:rPr lang="en-US" dirty="0" err="1"/>
              <a:t>inmic</a:t>
            </a:r>
            <a:r>
              <a:rPr lang="en-US" dirty="0"/>
              <a:t> us. Vis </a:t>
            </a:r>
            <a:r>
              <a:rPr lang="en-US" dirty="0" err="1"/>
              <a:t>libris</a:t>
            </a:r>
            <a:r>
              <a:rPr lang="en-US" dirty="0"/>
              <a:t> </a:t>
            </a:r>
            <a:r>
              <a:rPr lang="en-US" dirty="0" err="1"/>
              <a:t>latine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probo</a:t>
            </a:r>
            <a:r>
              <a:rPr lang="en-US" dirty="0"/>
              <a:t> </a:t>
            </a:r>
            <a:r>
              <a:rPr lang="en-US" dirty="0" err="1"/>
              <a:t>cor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vix</a:t>
            </a:r>
            <a:r>
              <a:rPr lang="en-US" dirty="0"/>
              <a:t> in. Id quid am </a:t>
            </a:r>
            <a:r>
              <a:rPr lang="en-US" dirty="0" err="1"/>
              <a:t>posidonium</a:t>
            </a:r>
            <a:r>
              <a:rPr lang="en-US" dirty="0"/>
              <a:t> in </a:t>
            </a:r>
            <a:r>
              <a:rPr lang="en-US" dirty="0" err="1"/>
              <a:t>cor</a:t>
            </a:r>
            <a:r>
              <a:rPr lang="en-US" dirty="0"/>
              <a:t> </a:t>
            </a:r>
            <a:r>
              <a:rPr lang="en-US" dirty="0" err="1"/>
              <a:t>rupted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5771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multi column layout an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33"/>
          </p:nvPr>
        </p:nvSpPr>
        <p:spPr>
          <a:xfrm>
            <a:off x="0" y="0"/>
            <a:ext cx="24382413" cy="13716000"/>
          </a:xfrm>
          <a:prstGeom prst="rect">
            <a:avLst/>
          </a:prstGeom>
          <a:pattFill prst="lgCheck">
            <a:fgClr>
              <a:schemeClr val="tx2"/>
            </a:fgClr>
            <a:bgClr>
              <a:schemeClr val="tx2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21669693" y="470541"/>
            <a:ext cx="2172194" cy="2324630"/>
          </a:xfrm>
          <a:custGeom>
            <a:avLst/>
            <a:gdLst>
              <a:gd name="connsiteX0" fmla="*/ 0 w 2172194"/>
              <a:gd name="connsiteY0" fmla="*/ 0 h 2324630"/>
              <a:gd name="connsiteX1" fmla="*/ 2172194 w 2172194"/>
              <a:gd name="connsiteY1" fmla="*/ 0 h 2324630"/>
              <a:gd name="connsiteX2" fmla="*/ 2172194 w 2172194"/>
              <a:gd name="connsiteY2" fmla="*/ 2324630 h 2324630"/>
              <a:gd name="connsiteX3" fmla="*/ 0 w 2172194"/>
              <a:gd name="connsiteY3" fmla="*/ 2324630 h 23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94" h="2324630">
                <a:moveTo>
                  <a:pt x="0" y="0"/>
                </a:moveTo>
                <a:lnTo>
                  <a:pt x="2172194" y="0"/>
                </a:lnTo>
                <a:lnTo>
                  <a:pt x="2172194" y="2324630"/>
                </a:lnTo>
                <a:lnTo>
                  <a:pt x="0" y="23246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31" hasCustomPrompt="1"/>
          </p:nvPr>
        </p:nvSpPr>
        <p:spPr>
          <a:xfrm>
            <a:off x="3159693" y="4351829"/>
            <a:ext cx="18296050" cy="1744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3600"/>
              </a:lnSpc>
              <a:spcBef>
                <a:spcPts val="0"/>
              </a:spcBef>
              <a:buNone/>
              <a:defRPr sz="12000" cap="all" spc="0" baseline="0">
                <a:latin typeface="+mj-lt"/>
              </a:defRPr>
            </a:lvl1pPr>
            <a:lvl2pPr marL="914354" indent="0">
              <a:lnSpc>
                <a:spcPts val="11500"/>
              </a:lnSpc>
              <a:buNone/>
              <a:defRPr sz="9600">
                <a:latin typeface="+mj-lt"/>
              </a:defRPr>
            </a:lvl2pPr>
            <a:lvl3pPr marL="1828709" indent="0">
              <a:lnSpc>
                <a:spcPts val="11500"/>
              </a:lnSpc>
              <a:buNone/>
              <a:defRPr sz="9600">
                <a:latin typeface="+mj-lt"/>
              </a:defRPr>
            </a:lvl3pPr>
            <a:lvl4pPr marL="2743063" indent="0">
              <a:lnSpc>
                <a:spcPts val="11500"/>
              </a:lnSpc>
              <a:buNone/>
              <a:defRPr sz="9600">
                <a:latin typeface="+mj-lt"/>
              </a:defRPr>
            </a:lvl4pPr>
            <a:lvl5pPr marL="3657417" indent="0">
              <a:lnSpc>
                <a:spcPts val="11500"/>
              </a:lnSpc>
              <a:buNone/>
              <a:defRPr sz="9600">
                <a:latin typeface="+mj-lt"/>
              </a:defRPr>
            </a:lvl5pPr>
          </a:lstStyle>
          <a:p>
            <a:pPr lvl="0"/>
            <a:r>
              <a:rPr lang="en-US" dirty="0"/>
              <a:t>legal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3159693" y="6392019"/>
            <a:ext cx="18296050" cy="2564805"/>
          </a:xfrm>
          <a:prstGeom prst="rect">
            <a:avLst/>
          </a:prstGeom>
        </p:spPr>
        <p:txBody>
          <a:bodyPr wrap="square" lIns="0" tIns="0" rIns="0" bIns="0" numCol="2" spcCol="1440000">
            <a:no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3600" b="0" baseline="0">
                <a:solidFill>
                  <a:schemeClr val="tx1"/>
                </a:solidFill>
              </a:defRPr>
            </a:lvl1pPr>
            <a:lvl2pPr marL="914354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2pPr>
            <a:lvl3pPr marL="1828709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3pPr>
            <a:lvl4pPr marL="2743063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4pPr>
            <a:lvl5pPr marL="3657417" indent="0">
              <a:lnSpc>
                <a:spcPts val="10100"/>
              </a:lnSpc>
              <a:buNone/>
              <a:defRPr sz="5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antiopam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sit, </a:t>
            </a:r>
            <a:r>
              <a:rPr lang="en-US" dirty="0" err="1"/>
              <a:t>nam</a:t>
            </a:r>
            <a:r>
              <a:rPr lang="en-US" dirty="0"/>
              <a:t> ne un um </a:t>
            </a:r>
            <a:r>
              <a:rPr lang="en-US" dirty="0" err="1"/>
              <a:t>eripuit</a:t>
            </a:r>
            <a:r>
              <a:rPr lang="en-US" dirty="0"/>
              <a:t> </a:t>
            </a:r>
            <a:r>
              <a:rPr lang="en-US" dirty="0" err="1"/>
              <a:t>torquatos</a:t>
            </a:r>
            <a:r>
              <a:rPr lang="en-US" dirty="0"/>
              <a:t>, </a:t>
            </a:r>
            <a:r>
              <a:rPr lang="en-US" dirty="0" err="1"/>
              <a:t>eam</a:t>
            </a:r>
            <a:r>
              <a:rPr lang="en-US" dirty="0"/>
              <a:t> et </a:t>
            </a:r>
            <a:r>
              <a:rPr lang="en-US" dirty="0" err="1"/>
              <a:t>atqui</a:t>
            </a:r>
            <a:r>
              <a:rPr lang="en-US" dirty="0"/>
              <a:t> </a:t>
            </a:r>
            <a:r>
              <a:rPr lang="en-US" dirty="0" err="1"/>
              <a:t>inmic</a:t>
            </a:r>
            <a:r>
              <a:rPr lang="en-US" dirty="0"/>
              <a:t> us. Vis </a:t>
            </a:r>
            <a:r>
              <a:rPr lang="en-US" dirty="0" err="1"/>
              <a:t>libris</a:t>
            </a:r>
            <a:r>
              <a:rPr lang="en-US" dirty="0"/>
              <a:t> </a:t>
            </a:r>
            <a:r>
              <a:rPr lang="en-US" dirty="0" err="1"/>
              <a:t>latine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probo</a:t>
            </a:r>
            <a:r>
              <a:rPr lang="en-US" dirty="0"/>
              <a:t> </a:t>
            </a:r>
            <a:r>
              <a:rPr lang="en-US" dirty="0" err="1"/>
              <a:t>cor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vix</a:t>
            </a:r>
            <a:r>
              <a:rPr lang="en-US" dirty="0"/>
              <a:t> in. Id quid am </a:t>
            </a:r>
            <a:r>
              <a:rPr lang="en-US" dirty="0" err="1"/>
              <a:t>posidonium</a:t>
            </a:r>
            <a:r>
              <a:rPr lang="en-US" dirty="0"/>
              <a:t> in </a:t>
            </a:r>
            <a:r>
              <a:rPr lang="en-US" dirty="0" err="1"/>
              <a:t>cor</a:t>
            </a:r>
            <a:r>
              <a:rPr lang="en-US" dirty="0"/>
              <a:t> </a:t>
            </a:r>
            <a:r>
              <a:rPr lang="en-US" dirty="0" err="1"/>
              <a:t>rupted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tetu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adip</a:t>
            </a:r>
            <a:r>
              <a:rPr lang="en-US" dirty="0"/>
              <a:t> </a:t>
            </a:r>
            <a:r>
              <a:rPr lang="en-US" dirty="0" err="1"/>
              <a:t>cing</a:t>
            </a:r>
            <a:r>
              <a:rPr lang="en-US" dirty="0"/>
              <a:t> lorem ipsum </a:t>
            </a:r>
            <a:r>
              <a:rPr lang="en-US" dirty="0" err="1"/>
              <a:t>dol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sitom</a:t>
            </a:r>
            <a:r>
              <a:rPr lang="en-US" dirty="0"/>
              <a:t> </a:t>
            </a:r>
            <a:r>
              <a:rPr lang="en-US" dirty="0" err="1"/>
              <a:t>adipis</a:t>
            </a:r>
            <a:r>
              <a:rPr lang="en-US" dirty="0"/>
              <a:t> </a:t>
            </a:r>
            <a:r>
              <a:rPr lang="en-US" dirty="0" err="1"/>
              <a:t>cing</a:t>
            </a:r>
            <a:r>
              <a:rPr lang="en-US" dirty="0"/>
              <a:t> </a:t>
            </a:r>
            <a:r>
              <a:rPr lang="en-US" dirty="0" err="1"/>
              <a:t>lor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. </a:t>
            </a:r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</a:t>
            </a:r>
            <a:r>
              <a:rPr lang="en-US" dirty="0"/>
              <a:t> at </a:t>
            </a:r>
            <a:r>
              <a:rPr lang="en-US" dirty="0" err="1"/>
              <a:t>vo</a:t>
            </a:r>
            <a:r>
              <a:rPr lang="en-US" dirty="0"/>
              <a:t> </a:t>
            </a:r>
            <a:r>
              <a:rPr lang="en-US" dirty="0" err="1"/>
              <a:t>lutp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lao</a:t>
            </a:r>
            <a:r>
              <a:rPr lang="en-US" dirty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4011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21129" y="12638940"/>
            <a:ext cx="838200" cy="856412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fld id="{658AE774-E157-447E-95E2-211CED3A3EE7}" type="slidenum">
              <a:rPr lang="ru-RU" smtClean="0"/>
              <a:pPr/>
              <a:t>‹nº›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6005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3" r:id="rId52"/>
  </p:sldLayoutIdLst>
  <p:hf hdr="0" ft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/>
          <p:cNvPicPr>
            <a:picLocks noGrp="1" noChangeAspect="1"/>
          </p:cNvPicPr>
          <p:nvPr>
            <p:ph type="pic" sz="quarter" idx="3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3" b="10393"/>
          <a:stretch>
            <a:fillRect/>
          </a:stretch>
        </p:blipFill>
        <p:spPr>
          <a:xfrm>
            <a:off x="-257870" y="5946703"/>
            <a:ext cx="23999613" cy="7769297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349387" y="3599976"/>
            <a:ext cx="14156562" cy="203132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6600" dirty="0">
                <a:solidFill>
                  <a:srgbClr val="687844"/>
                </a:solidFill>
              </a:rPr>
              <a:t>A UNIÃO DAS FORÇAS DO SETOR DE SERVIÇOS ESTÁ AQUI.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0505949" y="1319590"/>
            <a:ext cx="2478174" cy="1795293"/>
            <a:chOff x="9628938" y="6595914"/>
            <a:chExt cx="2478174" cy="1795293"/>
          </a:xfrm>
          <a:solidFill>
            <a:srgbClr val="CCE6BA"/>
          </a:solidFill>
        </p:grpSpPr>
        <p:sp>
          <p:nvSpPr>
            <p:cNvPr id="19" name="Oval 18"/>
            <p:cNvSpPr/>
            <p:nvPr/>
          </p:nvSpPr>
          <p:spPr>
            <a:xfrm>
              <a:off x="10753725" y="6595914"/>
              <a:ext cx="228600" cy="2190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B050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10753725" y="7124551"/>
              <a:ext cx="228600" cy="2190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B050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0753725" y="7648341"/>
              <a:ext cx="228600" cy="2190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B050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0753725" y="8172131"/>
              <a:ext cx="228600" cy="2190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B050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1128654" y="8167050"/>
              <a:ext cx="228600" cy="2190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B050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1503583" y="8167050"/>
              <a:ext cx="228600" cy="2190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B050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1878512" y="8161650"/>
              <a:ext cx="228600" cy="2190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B050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0378796" y="7642119"/>
              <a:ext cx="228600" cy="2190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B050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10003867" y="7640426"/>
              <a:ext cx="228600" cy="2190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B050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9628938" y="8172131"/>
              <a:ext cx="228600" cy="2190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B050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0941189" y="6900628"/>
              <a:ext cx="228600" cy="2190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B050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0566261" y="6900628"/>
              <a:ext cx="228600" cy="2190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B050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1128654" y="7119704"/>
              <a:ext cx="228600" cy="2190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B050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10378796" y="7124551"/>
              <a:ext cx="228600" cy="2190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B050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0941189" y="7343627"/>
              <a:ext cx="228600" cy="2190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B050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10566261" y="7343627"/>
              <a:ext cx="228600" cy="2190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B050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1316117" y="7343627"/>
              <a:ext cx="228600" cy="2190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B050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10189814" y="7348474"/>
              <a:ext cx="228600" cy="2190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B050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11498013" y="7647260"/>
              <a:ext cx="228600" cy="2190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B050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11123084" y="7645567"/>
              <a:ext cx="228600" cy="2190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B050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10378796" y="8172131"/>
              <a:ext cx="228600" cy="2190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B050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10003867" y="8172131"/>
              <a:ext cx="228600" cy="2190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B050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0956397" y="7943999"/>
              <a:ext cx="228600" cy="2190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B050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11331326" y="7938918"/>
              <a:ext cx="228600" cy="2190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B050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1706255" y="7938918"/>
              <a:ext cx="228600" cy="2190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B050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9831610" y="7943999"/>
              <a:ext cx="228600" cy="2190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B050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10581468" y="7943999"/>
              <a:ext cx="228600" cy="2190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B050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10206539" y="7943999"/>
              <a:ext cx="228600" cy="2190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B050"/>
                </a:solidFill>
              </a:endParaRPr>
            </a:p>
          </p:txBody>
        </p:sp>
      </p:grpSp>
      <p:grpSp>
        <p:nvGrpSpPr>
          <p:cNvPr id="47" name="Group 142"/>
          <p:cNvGrpSpPr/>
          <p:nvPr/>
        </p:nvGrpSpPr>
        <p:grpSpPr>
          <a:xfrm rot="10800000">
            <a:off x="19626449" y="5900467"/>
            <a:ext cx="4755963" cy="7815532"/>
            <a:chOff x="0" y="-1"/>
            <a:chExt cx="5086350" cy="8358461"/>
          </a:xfrm>
        </p:grpSpPr>
        <p:sp>
          <p:nvSpPr>
            <p:cNvPr id="48" name="Rectangle 11"/>
            <p:cNvSpPr/>
            <p:nvPr/>
          </p:nvSpPr>
          <p:spPr>
            <a:xfrm>
              <a:off x="0" y="-1"/>
              <a:ext cx="5086350" cy="8358461"/>
            </a:xfrm>
            <a:custGeom>
              <a:avLst/>
              <a:gdLst>
                <a:gd name="connsiteX0" fmla="*/ 0 w 2990850"/>
                <a:gd name="connsiteY0" fmla="*/ 0 h 4914900"/>
                <a:gd name="connsiteX1" fmla="*/ 2990850 w 2990850"/>
                <a:gd name="connsiteY1" fmla="*/ 0 h 4914900"/>
                <a:gd name="connsiteX2" fmla="*/ 2990850 w 2990850"/>
                <a:gd name="connsiteY2" fmla="*/ 4914900 h 4914900"/>
                <a:gd name="connsiteX3" fmla="*/ 0 w 2990850"/>
                <a:gd name="connsiteY3" fmla="*/ 4914900 h 4914900"/>
                <a:gd name="connsiteX4" fmla="*/ 0 w 2990850"/>
                <a:gd name="connsiteY4" fmla="*/ 0 h 4914900"/>
                <a:gd name="connsiteX0" fmla="*/ 0 w 2990850"/>
                <a:gd name="connsiteY0" fmla="*/ 0 h 4914900"/>
                <a:gd name="connsiteX1" fmla="*/ 2990850 w 2990850"/>
                <a:gd name="connsiteY1" fmla="*/ 0 h 4914900"/>
                <a:gd name="connsiteX2" fmla="*/ 0 w 2990850"/>
                <a:gd name="connsiteY2" fmla="*/ 4914900 h 4914900"/>
                <a:gd name="connsiteX3" fmla="*/ 0 w 299085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0850" h="4914900">
                  <a:moveTo>
                    <a:pt x="0" y="0"/>
                  </a:moveTo>
                  <a:lnTo>
                    <a:pt x="2990850" y="0"/>
                  </a:lnTo>
                  <a:lnTo>
                    <a:pt x="0" y="49149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6BA"/>
            </a:solidFill>
            <a:ln>
              <a:solidFill>
                <a:srgbClr val="CCE6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Rectangle 11"/>
            <p:cNvSpPr/>
            <p:nvPr/>
          </p:nvSpPr>
          <p:spPr>
            <a:xfrm>
              <a:off x="0" y="0"/>
              <a:ext cx="2990850" cy="4914900"/>
            </a:xfrm>
            <a:custGeom>
              <a:avLst/>
              <a:gdLst>
                <a:gd name="connsiteX0" fmla="*/ 0 w 2990850"/>
                <a:gd name="connsiteY0" fmla="*/ 0 h 4914900"/>
                <a:gd name="connsiteX1" fmla="*/ 2990850 w 2990850"/>
                <a:gd name="connsiteY1" fmla="*/ 0 h 4914900"/>
                <a:gd name="connsiteX2" fmla="*/ 2990850 w 2990850"/>
                <a:gd name="connsiteY2" fmla="*/ 4914900 h 4914900"/>
                <a:gd name="connsiteX3" fmla="*/ 0 w 2990850"/>
                <a:gd name="connsiteY3" fmla="*/ 4914900 h 4914900"/>
                <a:gd name="connsiteX4" fmla="*/ 0 w 2990850"/>
                <a:gd name="connsiteY4" fmla="*/ 0 h 4914900"/>
                <a:gd name="connsiteX0" fmla="*/ 0 w 2990850"/>
                <a:gd name="connsiteY0" fmla="*/ 0 h 4914900"/>
                <a:gd name="connsiteX1" fmla="*/ 2990850 w 2990850"/>
                <a:gd name="connsiteY1" fmla="*/ 0 h 4914900"/>
                <a:gd name="connsiteX2" fmla="*/ 0 w 2990850"/>
                <a:gd name="connsiteY2" fmla="*/ 4914900 h 4914900"/>
                <a:gd name="connsiteX3" fmla="*/ 0 w 299085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0850" h="4914900">
                  <a:moveTo>
                    <a:pt x="0" y="0"/>
                  </a:moveTo>
                  <a:lnTo>
                    <a:pt x="2990850" y="0"/>
                  </a:lnTo>
                  <a:lnTo>
                    <a:pt x="0" y="49149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AC60"/>
            </a:solidFill>
            <a:ln>
              <a:solidFill>
                <a:srgbClr val="CCE6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0" name="Group 145"/>
          <p:cNvGrpSpPr/>
          <p:nvPr/>
        </p:nvGrpSpPr>
        <p:grpSpPr>
          <a:xfrm>
            <a:off x="0" y="0"/>
            <a:ext cx="4755963" cy="7815532"/>
            <a:chOff x="0" y="-1"/>
            <a:chExt cx="5086350" cy="8358461"/>
          </a:xfrm>
        </p:grpSpPr>
        <p:sp>
          <p:nvSpPr>
            <p:cNvPr id="51" name="Rectangle 11"/>
            <p:cNvSpPr/>
            <p:nvPr/>
          </p:nvSpPr>
          <p:spPr>
            <a:xfrm>
              <a:off x="0" y="-1"/>
              <a:ext cx="5086350" cy="8358461"/>
            </a:xfrm>
            <a:custGeom>
              <a:avLst/>
              <a:gdLst>
                <a:gd name="connsiteX0" fmla="*/ 0 w 2990850"/>
                <a:gd name="connsiteY0" fmla="*/ 0 h 4914900"/>
                <a:gd name="connsiteX1" fmla="*/ 2990850 w 2990850"/>
                <a:gd name="connsiteY1" fmla="*/ 0 h 4914900"/>
                <a:gd name="connsiteX2" fmla="*/ 2990850 w 2990850"/>
                <a:gd name="connsiteY2" fmla="*/ 4914900 h 4914900"/>
                <a:gd name="connsiteX3" fmla="*/ 0 w 2990850"/>
                <a:gd name="connsiteY3" fmla="*/ 4914900 h 4914900"/>
                <a:gd name="connsiteX4" fmla="*/ 0 w 2990850"/>
                <a:gd name="connsiteY4" fmla="*/ 0 h 4914900"/>
                <a:gd name="connsiteX0" fmla="*/ 0 w 2990850"/>
                <a:gd name="connsiteY0" fmla="*/ 0 h 4914900"/>
                <a:gd name="connsiteX1" fmla="*/ 2990850 w 2990850"/>
                <a:gd name="connsiteY1" fmla="*/ 0 h 4914900"/>
                <a:gd name="connsiteX2" fmla="*/ 0 w 2990850"/>
                <a:gd name="connsiteY2" fmla="*/ 4914900 h 4914900"/>
                <a:gd name="connsiteX3" fmla="*/ 0 w 299085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0850" h="4914900">
                  <a:moveTo>
                    <a:pt x="0" y="0"/>
                  </a:moveTo>
                  <a:lnTo>
                    <a:pt x="2990850" y="0"/>
                  </a:lnTo>
                  <a:lnTo>
                    <a:pt x="0" y="49149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6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Rectangle 11"/>
            <p:cNvSpPr/>
            <p:nvPr/>
          </p:nvSpPr>
          <p:spPr>
            <a:xfrm>
              <a:off x="0" y="0"/>
              <a:ext cx="2990850" cy="4914900"/>
            </a:xfrm>
            <a:custGeom>
              <a:avLst/>
              <a:gdLst>
                <a:gd name="connsiteX0" fmla="*/ 0 w 2990850"/>
                <a:gd name="connsiteY0" fmla="*/ 0 h 4914900"/>
                <a:gd name="connsiteX1" fmla="*/ 2990850 w 2990850"/>
                <a:gd name="connsiteY1" fmla="*/ 0 h 4914900"/>
                <a:gd name="connsiteX2" fmla="*/ 2990850 w 2990850"/>
                <a:gd name="connsiteY2" fmla="*/ 4914900 h 4914900"/>
                <a:gd name="connsiteX3" fmla="*/ 0 w 2990850"/>
                <a:gd name="connsiteY3" fmla="*/ 4914900 h 4914900"/>
                <a:gd name="connsiteX4" fmla="*/ 0 w 2990850"/>
                <a:gd name="connsiteY4" fmla="*/ 0 h 4914900"/>
                <a:gd name="connsiteX0" fmla="*/ 0 w 2990850"/>
                <a:gd name="connsiteY0" fmla="*/ 0 h 4914900"/>
                <a:gd name="connsiteX1" fmla="*/ 2990850 w 2990850"/>
                <a:gd name="connsiteY1" fmla="*/ 0 h 4914900"/>
                <a:gd name="connsiteX2" fmla="*/ 0 w 2990850"/>
                <a:gd name="connsiteY2" fmla="*/ 4914900 h 4914900"/>
                <a:gd name="connsiteX3" fmla="*/ 0 w 299085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0850" h="4914900">
                  <a:moveTo>
                    <a:pt x="0" y="0"/>
                  </a:moveTo>
                  <a:lnTo>
                    <a:pt x="2990850" y="0"/>
                  </a:lnTo>
                  <a:lnTo>
                    <a:pt x="0" y="49149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A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4" name="Imagem 53">
            <a:extLst>
              <a:ext uri="{FF2B5EF4-FFF2-40B4-BE49-F238E27FC236}">
                <a16:creationId xmlns:a16="http://schemas.microsoft.com/office/drawing/2014/main" id="{8D1FDF20-507F-4751-8E33-054155F6EC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304" y="1311699"/>
            <a:ext cx="8741333" cy="187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6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514513" y="11930052"/>
            <a:ext cx="1353387" cy="452289"/>
            <a:chOff x="12309784" y="12207888"/>
            <a:chExt cx="1353387" cy="452289"/>
          </a:xfrm>
          <a:solidFill>
            <a:srgbClr val="8AAC60"/>
          </a:solidFill>
        </p:grpSpPr>
        <p:sp>
          <p:nvSpPr>
            <p:cNvPr id="8" name="Oval 7"/>
            <p:cNvSpPr/>
            <p:nvPr/>
          </p:nvSpPr>
          <p:spPr>
            <a:xfrm>
              <a:off x="12309784" y="12441101"/>
              <a:ext cx="228600" cy="2190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Oval 8"/>
            <p:cNvSpPr/>
            <p:nvPr/>
          </p:nvSpPr>
          <p:spPr>
            <a:xfrm>
              <a:off x="12684713" y="12436020"/>
              <a:ext cx="228600" cy="2190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Oval 9"/>
            <p:cNvSpPr/>
            <p:nvPr/>
          </p:nvSpPr>
          <p:spPr>
            <a:xfrm>
              <a:off x="13059642" y="12436020"/>
              <a:ext cx="228600" cy="2190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Oval 10"/>
            <p:cNvSpPr/>
            <p:nvPr/>
          </p:nvSpPr>
          <p:spPr>
            <a:xfrm>
              <a:off x="13434571" y="12430620"/>
              <a:ext cx="228600" cy="2190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Oval 11"/>
            <p:cNvSpPr/>
            <p:nvPr/>
          </p:nvSpPr>
          <p:spPr>
            <a:xfrm>
              <a:off x="12512456" y="12212969"/>
              <a:ext cx="228600" cy="2190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Oval 12"/>
            <p:cNvSpPr/>
            <p:nvPr/>
          </p:nvSpPr>
          <p:spPr>
            <a:xfrm>
              <a:off x="12887385" y="12207888"/>
              <a:ext cx="228600" cy="2190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Oval 13"/>
            <p:cNvSpPr/>
            <p:nvPr/>
          </p:nvSpPr>
          <p:spPr>
            <a:xfrm>
              <a:off x="13262314" y="12207888"/>
              <a:ext cx="228600" cy="2190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E774-E157-447E-95E2-211CED3A3EE7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1"/>
          </p:nvPr>
        </p:nvSpPr>
        <p:spPr>
          <a:xfrm>
            <a:off x="3159693" y="2827829"/>
            <a:ext cx="18296050" cy="1602362"/>
          </a:xfrm>
        </p:spPr>
        <p:txBody>
          <a:bodyPr/>
          <a:lstStyle/>
          <a:p>
            <a:r>
              <a:rPr lang="en-US" sz="9600" dirty="0"/>
              <a:t>SOBRE A CENTRAL</a:t>
            </a:r>
          </a:p>
        </p:txBody>
      </p:sp>
      <p:sp>
        <p:nvSpPr>
          <p:cNvPr id="20" name="TextBox 36">
            <a:extLst>
              <a:ext uri="{FF2B5EF4-FFF2-40B4-BE49-F238E27FC236}">
                <a16:creationId xmlns:a16="http://schemas.microsoft.com/office/drawing/2014/main" id="{98FC8705-2684-4E03-803E-76F7037CDBE5}"/>
              </a:ext>
            </a:extLst>
          </p:cNvPr>
          <p:cNvSpPr txBox="1">
            <a:spLocks noGrp="1"/>
          </p:cNvSpPr>
          <p:nvPr>
            <p:ph type="body" sz="quarter" idx="32"/>
          </p:nvPr>
        </p:nvSpPr>
        <p:spPr>
          <a:xfrm flipH="1">
            <a:off x="3159125" y="4867275"/>
            <a:ext cx="18295938" cy="6412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pt-BR" altLang="pt-BR" dirty="0">
                <a:latin typeface="Avenir" panose="020B0503020203020204" pitchFamily="34" charset="0"/>
              </a:rPr>
              <a:t>A </a:t>
            </a:r>
            <a:r>
              <a:rPr lang="pt-BR" altLang="pt-BR" b="1" dirty="0">
                <a:latin typeface="Avenir" panose="020B0503020203020204" pitchFamily="34" charset="0"/>
              </a:rPr>
              <a:t>CEBRASSE, criada em 2004,</a:t>
            </a:r>
            <a:r>
              <a:rPr lang="pt-BR" altLang="pt-BR" dirty="0">
                <a:latin typeface="Avenir" panose="020B0503020203020204" pitchFamily="34" charset="0"/>
              </a:rPr>
              <a:t> reúne cerca de </a:t>
            </a:r>
            <a:r>
              <a:rPr lang="pt-BR" altLang="pt-BR" b="1" dirty="0">
                <a:latin typeface="Avenir" panose="020B0503020203020204" pitchFamily="34" charset="0"/>
              </a:rPr>
              <a:t>90 ENTIDADES EMPRESARIAIS DO SETOR DE SERVIÇOS</a:t>
            </a:r>
            <a:r>
              <a:rPr lang="pt-BR" altLang="pt-BR" dirty="0">
                <a:latin typeface="Avenir" panose="020B0503020203020204" pitchFamily="34" charset="0"/>
              </a:rPr>
              <a:t> em todo o País - entre Federações, Sindicatos, Associações, Institutos e Conselhos de classes. São entidades que, juntas, abrigam mais de </a:t>
            </a:r>
            <a:r>
              <a:rPr lang="pt-BR" altLang="pt-BR" b="1" dirty="0">
                <a:latin typeface="Avenir" panose="020B0503020203020204" pitchFamily="34" charset="0"/>
              </a:rPr>
              <a:t>3,3 milhão </a:t>
            </a:r>
            <a:r>
              <a:rPr lang="pt-BR" altLang="pt-BR" dirty="0">
                <a:latin typeface="Avenir" panose="020B0503020203020204" pitchFamily="34" charset="0"/>
              </a:rPr>
              <a:t>de</a:t>
            </a:r>
            <a:r>
              <a:rPr lang="pt-BR" altLang="pt-BR" b="1" dirty="0">
                <a:latin typeface="Avenir" panose="020B0503020203020204" pitchFamily="34" charset="0"/>
              </a:rPr>
              <a:t> </a:t>
            </a:r>
            <a:r>
              <a:rPr lang="pt-BR" altLang="pt-BR" dirty="0">
                <a:latin typeface="Avenir" panose="020B0503020203020204" pitchFamily="34" charset="0"/>
              </a:rPr>
              <a:t>empresas</a:t>
            </a:r>
            <a:r>
              <a:rPr lang="pt-BR" altLang="pt-BR" dirty="0">
                <a:solidFill>
                  <a:srgbClr val="FF0000"/>
                </a:solidFill>
                <a:latin typeface="Avenir" panose="020B0503020203020204" pitchFamily="34" charset="0"/>
              </a:rPr>
              <a:t> </a:t>
            </a:r>
            <a:r>
              <a:rPr lang="pt-BR" altLang="pt-BR" dirty="0">
                <a:latin typeface="Avenir" panose="020B0503020203020204" pitchFamily="34" charset="0"/>
              </a:rPr>
              <a:t>que geram mais de </a:t>
            </a:r>
            <a:r>
              <a:rPr lang="pt-BR" altLang="pt-BR" b="1" dirty="0">
                <a:latin typeface="Avenir" panose="020B0503020203020204" pitchFamily="34" charset="0"/>
              </a:rPr>
              <a:t>16 Milhões de EMPREGOS</a:t>
            </a:r>
            <a:r>
              <a:rPr lang="pt-BR" altLang="pt-BR" dirty="0">
                <a:latin typeface="Avenir" panose="020B0503020203020204" pitchFamily="34" charset="0"/>
              </a:rPr>
              <a:t>.</a:t>
            </a:r>
          </a:p>
          <a:p>
            <a:pPr algn="just">
              <a:defRPr/>
            </a:pPr>
            <a:r>
              <a:rPr lang="pt-BR" altLang="pt-BR" dirty="0">
                <a:latin typeface="Avenir" panose="020B0503020203020204" pitchFamily="34" charset="0"/>
              </a:rPr>
              <a:t>São mais de 40 segmentos associados, como exemplo a saúde, contabilidade, segurança, limpeza e a educação privada.</a:t>
            </a:r>
          </a:p>
          <a:p>
            <a:pPr algn="just">
              <a:defRPr/>
            </a:pPr>
            <a:endParaRPr lang="pt-BR" altLang="pt-BR" sz="1000" dirty="0">
              <a:latin typeface="Avenir" panose="020B0503020203020204" pitchFamily="34" charset="0"/>
            </a:endParaRPr>
          </a:p>
          <a:p>
            <a:pPr algn="just">
              <a:defRPr/>
            </a:pPr>
            <a:r>
              <a:rPr lang="pt-BR" altLang="pt-BR" dirty="0">
                <a:latin typeface="Avenir" panose="020B0503020203020204" pitchFamily="34" charset="0"/>
              </a:rPr>
              <a:t>A CEBRASSE vem se consolidando como a principal entidade NACIONAL do setor de serviços, atividade produtiva que compõe 72% do PIB e responde pelo maior índice da empregabilidade no Brasil.</a:t>
            </a:r>
          </a:p>
        </p:txBody>
      </p:sp>
      <p:grpSp>
        <p:nvGrpSpPr>
          <p:cNvPr id="23" name="Group 142"/>
          <p:cNvGrpSpPr/>
          <p:nvPr/>
        </p:nvGrpSpPr>
        <p:grpSpPr>
          <a:xfrm rot="10800000">
            <a:off x="19626449" y="5900467"/>
            <a:ext cx="4755963" cy="7815532"/>
            <a:chOff x="0" y="-1"/>
            <a:chExt cx="5086350" cy="8358461"/>
          </a:xfrm>
        </p:grpSpPr>
        <p:sp>
          <p:nvSpPr>
            <p:cNvPr id="24" name="Rectangle 11"/>
            <p:cNvSpPr/>
            <p:nvPr/>
          </p:nvSpPr>
          <p:spPr>
            <a:xfrm>
              <a:off x="0" y="-1"/>
              <a:ext cx="5086350" cy="8358461"/>
            </a:xfrm>
            <a:custGeom>
              <a:avLst/>
              <a:gdLst>
                <a:gd name="connsiteX0" fmla="*/ 0 w 2990850"/>
                <a:gd name="connsiteY0" fmla="*/ 0 h 4914900"/>
                <a:gd name="connsiteX1" fmla="*/ 2990850 w 2990850"/>
                <a:gd name="connsiteY1" fmla="*/ 0 h 4914900"/>
                <a:gd name="connsiteX2" fmla="*/ 2990850 w 2990850"/>
                <a:gd name="connsiteY2" fmla="*/ 4914900 h 4914900"/>
                <a:gd name="connsiteX3" fmla="*/ 0 w 2990850"/>
                <a:gd name="connsiteY3" fmla="*/ 4914900 h 4914900"/>
                <a:gd name="connsiteX4" fmla="*/ 0 w 2990850"/>
                <a:gd name="connsiteY4" fmla="*/ 0 h 4914900"/>
                <a:gd name="connsiteX0" fmla="*/ 0 w 2990850"/>
                <a:gd name="connsiteY0" fmla="*/ 0 h 4914900"/>
                <a:gd name="connsiteX1" fmla="*/ 2990850 w 2990850"/>
                <a:gd name="connsiteY1" fmla="*/ 0 h 4914900"/>
                <a:gd name="connsiteX2" fmla="*/ 0 w 2990850"/>
                <a:gd name="connsiteY2" fmla="*/ 4914900 h 4914900"/>
                <a:gd name="connsiteX3" fmla="*/ 0 w 299085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0850" h="4914900">
                  <a:moveTo>
                    <a:pt x="0" y="0"/>
                  </a:moveTo>
                  <a:lnTo>
                    <a:pt x="2990850" y="0"/>
                  </a:lnTo>
                  <a:lnTo>
                    <a:pt x="0" y="49149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6BA"/>
            </a:solidFill>
            <a:ln>
              <a:solidFill>
                <a:srgbClr val="CCE6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Rectangle 11"/>
            <p:cNvSpPr/>
            <p:nvPr/>
          </p:nvSpPr>
          <p:spPr>
            <a:xfrm>
              <a:off x="0" y="0"/>
              <a:ext cx="2990850" cy="4914900"/>
            </a:xfrm>
            <a:custGeom>
              <a:avLst/>
              <a:gdLst>
                <a:gd name="connsiteX0" fmla="*/ 0 w 2990850"/>
                <a:gd name="connsiteY0" fmla="*/ 0 h 4914900"/>
                <a:gd name="connsiteX1" fmla="*/ 2990850 w 2990850"/>
                <a:gd name="connsiteY1" fmla="*/ 0 h 4914900"/>
                <a:gd name="connsiteX2" fmla="*/ 2990850 w 2990850"/>
                <a:gd name="connsiteY2" fmla="*/ 4914900 h 4914900"/>
                <a:gd name="connsiteX3" fmla="*/ 0 w 2990850"/>
                <a:gd name="connsiteY3" fmla="*/ 4914900 h 4914900"/>
                <a:gd name="connsiteX4" fmla="*/ 0 w 2990850"/>
                <a:gd name="connsiteY4" fmla="*/ 0 h 4914900"/>
                <a:gd name="connsiteX0" fmla="*/ 0 w 2990850"/>
                <a:gd name="connsiteY0" fmla="*/ 0 h 4914900"/>
                <a:gd name="connsiteX1" fmla="*/ 2990850 w 2990850"/>
                <a:gd name="connsiteY1" fmla="*/ 0 h 4914900"/>
                <a:gd name="connsiteX2" fmla="*/ 0 w 2990850"/>
                <a:gd name="connsiteY2" fmla="*/ 4914900 h 4914900"/>
                <a:gd name="connsiteX3" fmla="*/ 0 w 299085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0850" h="4914900">
                  <a:moveTo>
                    <a:pt x="0" y="0"/>
                  </a:moveTo>
                  <a:lnTo>
                    <a:pt x="2990850" y="0"/>
                  </a:lnTo>
                  <a:lnTo>
                    <a:pt x="0" y="49149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AC60"/>
            </a:solidFill>
            <a:ln>
              <a:solidFill>
                <a:srgbClr val="CCE6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Group 145"/>
          <p:cNvGrpSpPr/>
          <p:nvPr/>
        </p:nvGrpSpPr>
        <p:grpSpPr>
          <a:xfrm>
            <a:off x="0" y="0"/>
            <a:ext cx="4755963" cy="7815532"/>
            <a:chOff x="0" y="-1"/>
            <a:chExt cx="5086350" cy="8358461"/>
          </a:xfrm>
        </p:grpSpPr>
        <p:sp>
          <p:nvSpPr>
            <p:cNvPr id="27" name="Rectangle 11"/>
            <p:cNvSpPr/>
            <p:nvPr/>
          </p:nvSpPr>
          <p:spPr>
            <a:xfrm>
              <a:off x="0" y="-1"/>
              <a:ext cx="5086350" cy="8358461"/>
            </a:xfrm>
            <a:custGeom>
              <a:avLst/>
              <a:gdLst>
                <a:gd name="connsiteX0" fmla="*/ 0 w 2990850"/>
                <a:gd name="connsiteY0" fmla="*/ 0 h 4914900"/>
                <a:gd name="connsiteX1" fmla="*/ 2990850 w 2990850"/>
                <a:gd name="connsiteY1" fmla="*/ 0 h 4914900"/>
                <a:gd name="connsiteX2" fmla="*/ 2990850 w 2990850"/>
                <a:gd name="connsiteY2" fmla="*/ 4914900 h 4914900"/>
                <a:gd name="connsiteX3" fmla="*/ 0 w 2990850"/>
                <a:gd name="connsiteY3" fmla="*/ 4914900 h 4914900"/>
                <a:gd name="connsiteX4" fmla="*/ 0 w 2990850"/>
                <a:gd name="connsiteY4" fmla="*/ 0 h 4914900"/>
                <a:gd name="connsiteX0" fmla="*/ 0 w 2990850"/>
                <a:gd name="connsiteY0" fmla="*/ 0 h 4914900"/>
                <a:gd name="connsiteX1" fmla="*/ 2990850 w 2990850"/>
                <a:gd name="connsiteY1" fmla="*/ 0 h 4914900"/>
                <a:gd name="connsiteX2" fmla="*/ 0 w 2990850"/>
                <a:gd name="connsiteY2" fmla="*/ 4914900 h 4914900"/>
                <a:gd name="connsiteX3" fmla="*/ 0 w 299085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0850" h="4914900">
                  <a:moveTo>
                    <a:pt x="0" y="0"/>
                  </a:moveTo>
                  <a:lnTo>
                    <a:pt x="2990850" y="0"/>
                  </a:lnTo>
                  <a:lnTo>
                    <a:pt x="0" y="49149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6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Rectangle 11"/>
            <p:cNvSpPr/>
            <p:nvPr/>
          </p:nvSpPr>
          <p:spPr>
            <a:xfrm>
              <a:off x="0" y="0"/>
              <a:ext cx="2990850" cy="4914900"/>
            </a:xfrm>
            <a:custGeom>
              <a:avLst/>
              <a:gdLst>
                <a:gd name="connsiteX0" fmla="*/ 0 w 2990850"/>
                <a:gd name="connsiteY0" fmla="*/ 0 h 4914900"/>
                <a:gd name="connsiteX1" fmla="*/ 2990850 w 2990850"/>
                <a:gd name="connsiteY1" fmla="*/ 0 h 4914900"/>
                <a:gd name="connsiteX2" fmla="*/ 2990850 w 2990850"/>
                <a:gd name="connsiteY2" fmla="*/ 4914900 h 4914900"/>
                <a:gd name="connsiteX3" fmla="*/ 0 w 2990850"/>
                <a:gd name="connsiteY3" fmla="*/ 4914900 h 4914900"/>
                <a:gd name="connsiteX4" fmla="*/ 0 w 2990850"/>
                <a:gd name="connsiteY4" fmla="*/ 0 h 4914900"/>
                <a:gd name="connsiteX0" fmla="*/ 0 w 2990850"/>
                <a:gd name="connsiteY0" fmla="*/ 0 h 4914900"/>
                <a:gd name="connsiteX1" fmla="*/ 2990850 w 2990850"/>
                <a:gd name="connsiteY1" fmla="*/ 0 h 4914900"/>
                <a:gd name="connsiteX2" fmla="*/ 0 w 2990850"/>
                <a:gd name="connsiteY2" fmla="*/ 4914900 h 4914900"/>
                <a:gd name="connsiteX3" fmla="*/ 0 w 299085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0850" h="4914900">
                  <a:moveTo>
                    <a:pt x="0" y="0"/>
                  </a:moveTo>
                  <a:lnTo>
                    <a:pt x="2990850" y="0"/>
                  </a:lnTo>
                  <a:lnTo>
                    <a:pt x="0" y="49149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A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2" name="Imagem 21">
            <a:extLst>
              <a:ext uri="{FF2B5EF4-FFF2-40B4-BE49-F238E27FC236}">
                <a16:creationId xmlns:a16="http://schemas.microsoft.com/office/drawing/2014/main" id="{8D1FDF20-507F-4751-8E33-054155F6EC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400" y="895993"/>
            <a:ext cx="4047723" cy="86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1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ângulo 25">
            <a:extLst>
              <a:ext uri="{FF2B5EF4-FFF2-40B4-BE49-F238E27FC236}">
                <a16:creationId xmlns:a16="http://schemas.microsoft.com/office/drawing/2014/main" id="{B19ACA7F-115A-4BC3-8D99-8C95DE062243}"/>
              </a:ext>
            </a:extLst>
          </p:cNvPr>
          <p:cNvSpPr/>
          <p:nvPr/>
        </p:nvSpPr>
        <p:spPr>
          <a:xfrm>
            <a:off x="-1" y="12652375"/>
            <a:ext cx="24382413" cy="1063179"/>
          </a:xfrm>
          <a:prstGeom prst="rect">
            <a:avLst/>
          </a:prstGeom>
          <a:solidFill>
            <a:srgbClr val="004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>
              <a:solidFill>
                <a:srgbClr val="00426A"/>
              </a:solidFill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847FCA52-84EE-4341-8C36-A03A1E510EE0}"/>
              </a:ext>
            </a:extLst>
          </p:cNvPr>
          <p:cNvSpPr/>
          <p:nvPr/>
        </p:nvSpPr>
        <p:spPr>
          <a:xfrm>
            <a:off x="-1" y="13262352"/>
            <a:ext cx="24382413" cy="456880"/>
          </a:xfrm>
          <a:prstGeom prst="rect">
            <a:avLst/>
          </a:prstGeom>
          <a:solidFill>
            <a:srgbClr val="FEB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>
              <a:solidFill>
                <a:srgbClr val="00426A"/>
              </a:solidFill>
            </a:endParaRP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1FDE3790-AC45-4680-A834-C5FDB628F51E}"/>
              </a:ext>
            </a:extLst>
          </p:cNvPr>
          <p:cNvSpPr txBox="1">
            <a:spLocks/>
          </p:cNvSpPr>
          <p:nvPr/>
        </p:nvSpPr>
        <p:spPr>
          <a:xfrm>
            <a:off x="1632599" y="1626384"/>
            <a:ext cx="20061560" cy="105117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t-BR" sz="4800" b="1" dirty="0">
                <a:latin typeface="Avenir" panose="020B0503020203020204" pitchFamily="34" charset="0"/>
              </a:rPr>
              <a:t>LEI DE COTAS</a:t>
            </a:r>
          </a:p>
          <a:p>
            <a:pPr marL="0" indent="0">
              <a:buNone/>
            </a:pPr>
            <a:r>
              <a:rPr lang="pt-BR" sz="4800" b="1" dirty="0"/>
              <a:t>O que a Lei exige hoje?</a:t>
            </a:r>
          </a:p>
          <a:p>
            <a:pPr marL="0" indent="0">
              <a:buNone/>
            </a:pPr>
            <a:endParaRPr lang="pt-BR" sz="3200" dirty="0"/>
          </a:p>
          <a:p>
            <a:pPr lvl="0"/>
            <a:r>
              <a:rPr lang="pt-BR" sz="3600" dirty="0"/>
              <a:t>Empresas de médio e grande porte são obrigadas (Art. 429 da CLT) a contratar uma cota de </a:t>
            </a:r>
            <a:r>
              <a:rPr lang="pt-BR" sz="3600" b="1" dirty="0"/>
              <a:t>5% a 15%</a:t>
            </a:r>
            <a:r>
              <a:rPr lang="pt-BR" sz="3600" dirty="0"/>
              <a:t> de aprendizes sobre a base de funções profissionais.</a:t>
            </a:r>
          </a:p>
          <a:p>
            <a:pPr lvl="0"/>
            <a:endParaRPr lang="pt-BR" sz="3600" dirty="0"/>
          </a:p>
          <a:p>
            <a:pPr lvl="0"/>
            <a:r>
              <a:rPr lang="pt-BR" sz="3600" dirty="0"/>
              <a:t>Estão dispensadas da cota as Microempresas (ME) e Empresas de Pequeno Porte (EPP) com base no faturamento estabelecido pelo Estatuto das </a:t>
            </a:r>
            <a:r>
              <a:rPr lang="pt-BR" sz="3600" dirty="0" err="1"/>
              <a:t>MEs</a:t>
            </a:r>
            <a:r>
              <a:rPr lang="pt-BR" sz="3600" dirty="0"/>
              <a:t> e </a:t>
            </a:r>
            <a:r>
              <a:rPr lang="pt-BR" sz="3600" dirty="0" err="1"/>
              <a:t>EPPs</a:t>
            </a:r>
            <a:r>
              <a:rPr lang="pt-BR" sz="3600" dirty="0"/>
              <a:t>, independentemente de serem optantes ou não do Simples Nacional.</a:t>
            </a:r>
          </a:p>
          <a:p>
            <a:pPr lvl="0"/>
            <a:endParaRPr lang="pt-BR" sz="3600" dirty="0"/>
          </a:p>
          <a:p>
            <a:pPr lvl="0"/>
            <a:r>
              <a:rPr lang="pt-BR" sz="3600" dirty="0"/>
              <a:t>A fiscalização atual utiliza a CBO (Classificação Brasileira de Ocupações) de forma homogênea. Na prática, isso obriga as empresas a calcularem cotas sobre vagas que são impossíveis de alocar um jovem (</a:t>
            </a:r>
            <a:r>
              <a:rPr lang="pt-BR" sz="3600" dirty="0" err="1"/>
              <a:t>ex</a:t>
            </a:r>
            <a:r>
              <a:rPr lang="pt-BR" sz="3600" dirty="0"/>
              <a:t>: motoristas de caminhão, que exigem CNH).</a:t>
            </a:r>
          </a:p>
          <a:p>
            <a:pPr marL="0" indent="0">
              <a:buNone/>
              <a:defRPr/>
            </a:pPr>
            <a:br>
              <a:rPr lang="pt-BR" sz="3200" b="1" dirty="0"/>
            </a:br>
            <a:r>
              <a:rPr lang="pt-BR" sz="3600" b="1" dirty="0"/>
              <a:t>Pesquisas do Ministério do Trabalho e estudos acadêmicos apontam que cerca de 80% das empresas brasileiras não conseguem cumprir a cota legal de Jovens Aprendizes, principalmente as empresas de mão de obra intensiva, maiores contratantes da base da pirâmide social.</a:t>
            </a:r>
          </a:p>
          <a:p>
            <a:pPr marL="0" indent="0">
              <a:buNone/>
              <a:defRPr/>
            </a:pPr>
            <a:endParaRPr lang="pt-BR" sz="3200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D1FDF20-507F-4751-8E33-054155F6EC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400" y="895993"/>
            <a:ext cx="4047723" cy="86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2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ângulo 25">
            <a:extLst>
              <a:ext uri="{FF2B5EF4-FFF2-40B4-BE49-F238E27FC236}">
                <a16:creationId xmlns:a16="http://schemas.microsoft.com/office/drawing/2014/main" id="{B19ACA7F-115A-4BC3-8D99-8C95DE062243}"/>
              </a:ext>
            </a:extLst>
          </p:cNvPr>
          <p:cNvSpPr/>
          <p:nvPr/>
        </p:nvSpPr>
        <p:spPr>
          <a:xfrm>
            <a:off x="-1" y="12652375"/>
            <a:ext cx="24382413" cy="1063179"/>
          </a:xfrm>
          <a:prstGeom prst="rect">
            <a:avLst/>
          </a:prstGeom>
          <a:solidFill>
            <a:srgbClr val="004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>
              <a:solidFill>
                <a:srgbClr val="00426A"/>
              </a:solidFill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847FCA52-84EE-4341-8C36-A03A1E510EE0}"/>
              </a:ext>
            </a:extLst>
          </p:cNvPr>
          <p:cNvSpPr/>
          <p:nvPr/>
        </p:nvSpPr>
        <p:spPr>
          <a:xfrm>
            <a:off x="-1" y="13262352"/>
            <a:ext cx="24382413" cy="456880"/>
          </a:xfrm>
          <a:prstGeom prst="rect">
            <a:avLst/>
          </a:prstGeom>
          <a:solidFill>
            <a:srgbClr val="FEB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>
              <a:solidFill>
                <a:srgbClr val="00426A"/>
              </a:solidFill>
            </a:endParaRP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1FDE3790-AC45-4680-A834-C5FDB628F51E}"/>
              </a:ext>
            </a:extLst>
          </p:cNvPr>
          <p:cNvSpPr txBox="1">
            <a:spLocks/>
          </p:cNvSpPr>
          <p:nvPr/>
        </p:nvSpPr>
        <p:spPr>
          <a:xfrm>
            <a:off x="1581799" y="1765692"/>
            <a:ext cx="20061560" cy="105117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t-BR" sz="4400" b="1" dirty="0">
                <a:latin typeface="Avenir" panose="020B0503020203020204" pitchFamily="34" charset="0"/>
              </a:rPr>
              <a:t>PL 6.461/2019</a:t>
            </a:r>
          </a:p>
          <a:p>
            <a:pPr marL="0" indent="0">
              <a:buNone/>
            </a:pPr>
            <a:r>
              <a:rPr lang="pt-BR" sz="4400" b="1" dirty="0"/>
              <a:t>O que a </a:t>
            </a:r>
            <a:r>
              <a:rPr lang="pt-BR" sz="4400" b="1" u="sng" dirty="0"/>
              <a:t>Emenda 3 ao PL 6.461/2019 </a:t>
            </a:r>
            <a:r>
              <a:rPr lang="pt-BR" sz="4400" b="1" dirty="0"/>
              <a:t>propõe?</a:t>
            </a:r>
          </a:p>
          <a:p>
            <a:pPr marL="0" indent="0">
              <a:buNone/>
            </a:pPr>
            <a:endParaRPr lang="pt-BR" sz="4400" dirty="0"/>
          </a:p>
          <a:p>
            <a:r>
              <a:rPr lang="pt-BR" sz="3800" dirty="0"/>
              <a:t>A CLT atual já discrimina casos de exclusão (aprendizes ativos, temporários e formação técnica/superior). A Emenda 3 em questão inclui outras categorias, corrigindo distorções operacionais e trazendo o mecanismo da auto declaração fundamentada para desburocratizar o processo. As novas exclusões propostas retiram do cálculo: </a:t>
            </a:r>
          </a:p>
          <a:p>
            <a:endParaRPr lang="pt-BR" sz="3800" dirty="0"/>
          </a:p>
          <a:p>
            <a:pPr lvl="0"/>
            <a:r>
              <a:rPr lang="pt-BR" sz="3800" b="1" dirty="0"/>
              <a:t>Empregados afastados por incapacidade temporária</a:t>
            </a:r>
            <a:r>
              <a:rPr lang="pt-BR" sz="3800" dirty="0"/>
              <a:t> (recebendo benefício previdenciário); </a:t>
            </a:r>
          </a:p>
          <a:p>
            <a:pPr lvl="0"/>
            <a:r>
              <a:rPr lang="pt-BR" sz="3800" b="1" dirty="0"/>
              <a:t>Atividades restritas</a:t>
            </a:r>
            <a:r>
              <a:rPr lang="pt-BR" sz="3800" dirty="0"/>
              <a:t> (proibidas para menores, insalubres, perigosas ou noturnas); </a:t>
            </a:r>
          </a:p>
          <a:p>
            <a:pPr lvl="0"/>
            <a:r>
              <a:rPr lang="pt-BR" sz="3800" b="1" dirty="0"/>
              <a:t>Atividades externas permanentes ou sazonais</a:t>
            </a:r>
            <a:r>
              <a:rPr lang="pt-BR" sz="3800" dirty="0"/>
              <a:t> (onde o acompanhamento pedagógico é inviável); </a:t>
            </a:r>
          </a:p>
          <a:p>
            <a:pPr lvl="0"/>
            <a:r>
              <a:rPr lang="pt-BR" sz="3800" b="1" dirty="0"/>
              <a:t>Funções que exijam CNH</a:t>
            </a:r>
            <a:r>
              <a:rPr lang="pt-BR" sz="3800" dirty="0"/>
              <a:t>. </a:t>
            </a:r>
          </a:p>
          <a:p>
            <a:pPr marL="0" indent="0">
              <a:buNone/>
              <a:defRPr/>
            </a:pPr>
            <a:r>
              <a:rPr lang="pt-BR" sz="3600" dirty="0">
                <a:solidFill>
                  <a:schemeClr val="bg1"/>
                </a:solidFill>
              </a:rPr>
              <a:t>R$ 12,00 por vida</a:t>
            </a:r>
            <a:endParaRPr lang="pt-BR" sz="3600" dirty="0">
              <a:solidFill>
                <a:schemeClr val="bg1"/>
              </a:solidFill>
              <a:latin typeface="Avenir" panose="020B050302020302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D1FDF20-507F-4751-8E33-054155F6EC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400" y="895993"/>
            <a:ext cx="4047723" cy="86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1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ângulo 25">
            <a:extLst>
              <a:ext uri="{FF2B5EF4-FFF2-40B4-BE49-F238E27FC236}">
                <a16:creationId xmlns:a16="http://schemas.microsoft.com/office/drawing/2014/main" id="{B19ACA7F-115A-4BC3-8D99-8C95DE062243}"/>
              </a:ext>
            </a:extLst>
          </p:cNvPr>
          <p:cNvSpPr/>
          <p:nvPr/>
        </p:nvSpPr>
        <p:spPr>
          <a:xfrm>
            <a:off x="-1" y="12652375"/>
            <a:ext cx="24382413" cy="1063179"/>
          </a:xfrm>
          <a:prstGeom prst="rect">
            <a:avLst/>
          </a:prstGeom>
          <a:solidFill>
            <a:srgbClr val="004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>
              <a:solidFill>
                <a:srgbClr val="00426A"/>
              </a:solidFill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847FCA52-84EE-4341-8C36-A03A1E510EE0}"/>
              </a:ext>
            </a:extLst>
          </p:cNvPr>
          <p:cNvSpPr/>
          <p:nvPr/>
        </p:nvSpPr>
        <p:spPr>
          <a:xfrm>
            <a:off x="-1" y="13262352"/>
            <a:ext cx="24382413" cy="456880"/>
          </a:xfrm>
          <a:prstGeom prst="rect">
            <a:avLst/>
          </a:prstGeom>
          <a:solidFill>
            <a:srgbClr val="FEB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>
              <a:solidFill>
                <a:srgbClr val="00426A"/>
              </a:solidFill>
            </a:endParaRP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1FDE3790-AC45-4680-A834-C5FDB628F51E}"/>
              </a:ext>
            </a:extLst>
          </p:cNvPr>
          <p:cNvSpPr txBox="1">
            <a:spLocks/>
          </p:cNvSpPr>
          <p:nvPr/>
        </p:nvSpPr>
        <p:spPr>
          <a:xfrm>
            <a:off x="1581799" y="1765692"/>
            <a:ext cx="20061560" cy="105117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t-BR" sz="4400" b="1" dirty="0">
                <a:latin typeface="Avenir" panose="020B0503020203020204" pitchFamily="34" charset="0"/>
              </a:rPr>
              <a:t>ESTUDO</a:t>
            </a:r>
          </a:p>
          <a:p>
            <a:pPr marL="0" indent="0">
              <a:buNone/>
            </a:pPr>
            <a:r>
              <a:rPr lang="pt-BR" sz="4400" b="1" dirty="0"/>
              <a:t>O que o Estudo Técnico mostra?</a:t>
            </a:r>
          </a:p>
          <a:p>
            <a:pPr marL="0" indent="0">
              <a:buNone/>
            </a:pPr>
            <a:endParaRPr lang="pt-BR" sz="4400" dirty="0"/>
          </a:p>
          <a:p>
            <a:pPr lvl="0"/>
            <a:r>
              <a:rPr lang="pt-BR" sz="3800" dirty="0"/>
              <a:t>Pode haver crítica à emenda 3 do Senador Laércio Oliveira, de que o projeto reduzirá a base de cálculo nacional em </a:t>
            </a:r>
            <a:r>
              <a:rPr lang="pt-BR" sz="3800" b="1" dirty="0"/>
              <a:t>27,1%</a:t>
            </a:r>
            <a:r>
              <a:rPr lang="pt-BR" sz="3800" dirty="0"/>
              <a:t> (de 57,8 milhões para 42,1 milhões de vínculos). O estudo diz que isso não é um recuo da política pública, mas um ajuste técnico indispensável para eliminar metas fictícias e garantir segurança jurídica. </a:t>
            </a:r>
          </a:p>
          <a:p>
            <a:pPr lvl="0"/>
            <a:endParaRPr lang="pt-BR" sz="3800" dirty="0"/>
          </a:p>
          <a:p>
            <a:pPr lvl="0"/>
            <a:r>
              <a:rPr lang="pt-BR" sz="3800" dirty="0"/>
              <a:t>O impacto da lei atual é brutal no setor de Serviços. O estudo mostra que a base de cálculo cai </a:t>
            </a:r>
            <a:r>
              <a:rPr lang="pt-BR" sz="3800" b="1" dirty="0"/>
              <a:t>70,1% em Transporte</a:t>
            </a:r>
            <a:r>
              <a:rPr lang="pt-BR" sz="3800" dirty="0"/>
              <a:t> (onde quase tudo exige CNH ou é externo), </a:t>
            </a:r>
            <a:r>
              <a:rPr lang="pt-BR" sz="3800" b="1" dirty="0"/>
              <a:t>66,8% na Saúde</a:t>
            </a:r>
            <a:r>
              <a:rPr lang="pt-BR" sz="3800" dirty="0"/>
              <a:t> (onde predominam funções técnicas/superiores específicas e ambientes insalubres e </a:t>
            </a:r>
            <a:r>
              <a:rPr lang="pt-BR" sz="3800" b="1" dirty="0"/>
              <a:t>nas atividades de mão de obra intensiva, visto que aproximadamente 80% de suas operações são externas e em serviços arriscados ou insalubres</a:t>
            </a:r>
            <a:r>
              <a:rPr lang="pt-BR" sz="3800" dirty="0"/>
              <a:t>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D1FDF20-507F-4751-8E33-054155F6EC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400" y="895993"/>
            <a:ext cx="4047723" cy="86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0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ângulo 25">
            <a:extLst>
              <a:ext uri="{FF2B5EF4-FFF2-40B4-BE49-F238E27FC236}">
                <a16:creationId xmlns:a16="http://schemas.microsoft.com/office/drawing/2014/main" id="{B19ACA7F-115A-4BC3-8D99-8C95DE062243}"/>
              </a:ext>
            </a:extLst>
          </p:cNvPr>
          <p:cNvSpPr/>
          <p:nvPr/>
        </p:nvSpPr>
        <p:spPr>
          <a:xfrm>
            <a:off x="-1" y="12652375"/>
            <a:ext cx="24382413" cy="1063179"/>
          </a:xfrm>
          <a:prstGeom prst="rect">
            <a:avLst/>
          </a:prstGeom>
          <a:solidFill>
            <a:srgbClr val="004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>
              <a:solidFill>
                <a:srgbClr val="00426A"/>
              </a:solidFill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847FCA52-84EE-4341-8C36-A03A1E510EE0}"/>
              </a:ext>
            </a:extLst>
          </p:cNvPr>
          <p:cNvSpPr/>
          <p:nvPr/>
        </p:nvSpPr>
        <p:spPr>
          <a:xfrm>
            <a:off x="-1" y="13262352"/>
            <a:ext cx="24382413" cy="456880"/>
          </a:xfrm>
          <a:prstGeom prst="rect">
            <a:avLst/>
          </a:prstGeom>
          <a:solidFill>
            <a:srgbClr val="FEB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>
              <a:solidFill>
                <a:srgbClr val="00426A"/>
              </a:solidFill>
            </a:endParaRP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1FDE3790-AC45-4680-A834-C5FDB628F51E}"/>
              </a:ext>
            </a:extLst>
          </p:cNvPr>
          <p:cNvSpPr txBox="1">
            <a:spLocks/>
          </p:cNvSpPr>
          <p:nvPr/>
        </p:nvSpPr>
        <p:spPr>
          <a:xfrm>
            <a:off x="1581799" y="1765692"/>
            <a:ext cx="20061560" cy="105117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800" b="1" dirty="0"/>
              <a:t>Entendendo a tabela adicional abaixo (O impacto líquido)</a:t>
            </a:r>
          </a:p>
          <a:p>
            <a:pPr marL="0" indent="0">
              <a:buNone/>
            </a:pPr>
            <a:endParaRPr lang="pt-BR" sz="4800" dirty="0"/>
          </a:p>
          <a:p>
            <a:pPr lvl="0"/>
            <a:r>
              <a:rPr lang="pt-BR" sz="3600" b="1" dirty="0"/>
              <a:t>Exclusões atuais reduzem a base em 10,6%:</a:t>
            </a:r>
            <a:r>
              <a:rPr lang="pt-BR" sz="3600" dirty="0"/>
              <a:t> Esse percentual representa o volume de trabalhadores que já são legalmente excluídos hoje pela legislação vigente da CLT (profissionais de nível técnico/superior, temporários e aprendizes ativos). O Projeto mantém essas exclusões. </a:t>
            </a:r>
          </a:p>
          <a:p>
            <a:pPr lvl="0"/>
            <a:endParaRPr lang="pt-BR" sz="3600" dirty="0"/>
          </a:p>
          <a:p>
            <a:pPr lvl="0"/>
            <a:r>
              <a:rPr lang="pt-BR" sz="3600" b="1" dirty="0"/>
              <a:t>O impacto líquido da Emenda 3 é estimado em 18,4%:</a:t>
            </a:r>
            <a:r>
              <a:rPr lang="pt-BR" sz="3600" dirty="0"/>
              <a:t> Este é o efeito novo que a Emenda traz: uma redução adicional de </a:t>
            </a:r>
            <a:r>
              <a:rPr lang="pt-BR" sz="3600" b="1" dirty="0"/>
              <a:t>18,4% na base</a:t>
            </a:r>
            <a:r>
              <a:rPr lang="pt-BR" sz="3600" dirty="0"/>
              <a:t>. É esse percentual que protege o jovem de ambientes insalubres e retira a cobrança de cotas sobre motoristas profissionais e vendedores de rua, por exemplo. </a:t>
            </a:r>
          </a:p>
          <a:p>
            <a:pPr lvl="0"/>
            <a:endParaRPr lang="pt-BR" sz="3600" dirty="0"/>
          </a:p>
          <a:p>
            <a:r>
              <a:rPr lang="pt-BR" sz="3600" i="1" dirty="0"/>
              <a:t>Exemplo Prático:</a:t>
            </a:r>
            <a:r>
              <a:rPr lang="pt-BR" sz="3600" dirty="0"/>
              <a:t> No setor de </a:t>
            </a:r>
            <a:r>
              <a:rPr lang="pt-BR" sz="3600" b="1" dirty="0"/>
              <a:t>Transporte, Armazenagem e Correio</a:t>
            </a:r>
            <a:r>
              <a:rPr lang="pt-BR" sz="3600" dirty="0"/>
              <a:t>, a CLT atual consegue excluir apenas </a:t>
            </a:r>
            <a:r>
              <a:rPr lang="pt-BR" sz="3600" b="1" dirty="0"/>
              <a:t>3,6%</a:t>
            </a:r>
            <a:r>
              <a:rPr lang="pt-BR" sz="3600" dirty="0"/>
              <a:t> da base. A nova Emenda propõe um impacto adicional de </a:t>
            </a:r>
            <a:r>
              <a:rPr lang="pt-BR" sz="3600" b="1" dirty="0"/>
              <a:t>68,9%</a:t>
            </a:r>
            <a:r>
              <a:rPr lang="pt-BR" sz="3600" dirty="0"/>
              <a:t>. Isso mostra matematicamente como a lei vigente ignora a realidade operacional desse caso.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D1FDF20-507F-4751-8E33-054155F6EC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400" y="895993"/>
            <a:ext cx="4047723" cy="86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7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ângulo 25">
            <a:extLst>
              <a:ext uri="{FF2B5EF4-FFF2-40B4-BE49-F238E27FC236}">
                <a16:creationId xmlns:a16="http://schemas.microsoft.com/office/drawing/2014/main" id="{B19ACA7F-115A-4BC3-8D99-8C95DE062243}"/>
              </a:ext>
            </a:extLst>
          </p:cNvPr>
          <p:cNvSpPr/>
          <p:nvPr/>
        </p:nvSpPr>
        <p:spPr>
          <a:xfrm>
            <a:off x="-1" y="12652375"/>
            <a:ext cx="24382413" cy="1063179"/>
          </a:xfrm>
          <a:prstGeom prst="rect">
            <a:avLst/>
          </a:prstGeom>
          <a:solidFill>
            <a:srgbClr val="004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>
              <a:solidFill>
                <a:srgbClr val="00426A"/>
              </a:solidFill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847FCA52-84EE-4341-8C36-A03A1E510EE0}"/>
              </a:ext>
            </a:extLst>
          </p:cNvPr>
          <p:cNvSpPr/>
          <p:nvPr/>
        </p:nvSpPr>
        <p:spPr>
          <a:xfrm>
            <a:off x="-1" y="13262352"/>
            <a:ext cx="24382413" cy="456880"/>
          </a:xfrm>
          <a:prstGeom prst="rect">
            <a:avLst/>
          </a:prstGeom>
          <a:solidFill>
            <a:srgbClr val="FEB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>
              <a:solidFill>
                <a:srgbClr val="00426A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D1FDF20-507F-4751-8E33-054155F6EC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400" y="895993"/>
            <a:ext cx="4047723" cy="869699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139818"/>
              </p:ext>
            </p:extLst>
          </p:nvPr>
        </p:nvGraphicFramePr>
        <p:xfrm>
          <a:off x="3048001" y="1092200"/>
          <a:ext cx="13919199" cy="117347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43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5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1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44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2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18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496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5414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 dirty="0">
                          <a:effectLst/>
                        </a:rPr>
                        <a:t>Atividades </a:t>
                      </a:r>
                      <a:endParaRPr lang="pt-BR" sz="1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Empregados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Base ajustada de empregados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% de redução da base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Base com exclusões atuais </a:t>
                      </a:r>
                      <a:r>
                        <a:rPr lang="pt-BR" sz="1600" kern="0" baseline="30000">
                          <a:effectLst/>
                        </a:rPr>
                        <a:t>1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 dirty="0">
                          <a:effectLst/>
                        </a:rPr>
                        <a:t>% de redução com exclusões atuais</a:t>
                      </a:r>
                      <a:endParaRPr lang="pt-BR" sz="1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 dirty="0">
                          <a:effectLst/>
                        </a:rPr>
                        <a:t>% de redução adicional com Emenda</a:t>
                      </a:r>
                      <a:endParaRPr lang="pt-BR" sz="1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9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Agricultura, Pecuária, Produção florestal, Pesca e Aquicultura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1.803.192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1.474.553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-18,2%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1.762.633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-2,2%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-16,3%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Indústrias extrativas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280.951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158.160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-43,7%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230.940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-17,8%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-31,5%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Indústrias de transformação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8.097.490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5.763.441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-28,8%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7.574.774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-6,5%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-23,9%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Eletricidade e Gás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137.089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67.492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-50,8%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97.048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-29,2%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-30,5%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4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Água, Esgoto e Gestão de resíduos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423.777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252.710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-40,4%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395.962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-6,6%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-36,2%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4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Construção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2.946.822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2.307.001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-21,7%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2.761.900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-6,3%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-16,5%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19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 dirty="0">
                          <a:effectLst/>
                        </a:rPr>
                        <a:t>Comércio e Reparação de veículos</a:t>
                      </a:r>
                      <a:endParaRPr lang="pt-BR" sz="1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10.495.340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8.293.442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-21,0%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10.020.281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-4,5%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-17,2%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4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Transporte, Armazenagem e Correio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2.812.646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841.615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-70,1%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2.710.217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-3,6%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-68,9%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4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Alojamento e Alimentação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2.228.796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2.009.398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-9,8%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2.190.131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-1,7%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-8,3%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4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Informação e Comunicação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1.225.402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662.588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-45,9%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769.897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-37,2%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-13,9%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019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Atividades financeiras, Seguros e Serviços auxiliares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1.092.289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780.786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-28,5%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977.090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-10,5%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-20,1%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4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Atividades imobiliárias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200.814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178.968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-10,9%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195.381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-2,7%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-8,4%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019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Atividades, profissionais, Científicas e Técnicas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1.645.920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1.311.416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-20,3%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1.458.265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-11,4%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-10,1%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6019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Atividades administrativas e Serviços complementares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6.177.856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5.020.209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-18,7%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5.738.170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-7,1%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-12,5%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6019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Administração pública, Defesa e Seguridade social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9.779.581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7.575.944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-22,5%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8.351.073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-14,6%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-9,3%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84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Educação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3.463.496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3.117.333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-10,0%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3.332.639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-3,8%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-6,5%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84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Saúde e Serviços sociais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3.392.292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1.126.573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-66,8%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1.754.229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-48,3%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-35,8%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84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Artes, Cultura, Esporte e Recreação 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336.576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227.405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-32,4%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255.365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-24,1%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-10,9%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84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Outras atividades de serviços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1.251.389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963.260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-23,0%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1.078.498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-13,8%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-10,7%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84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Serviços domésticos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968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925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-4,4%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965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-0,3%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 dirty="0">
                          <a:effectLst/>
                        </a:rPr>
                        <a:t>-4,1%</a:t>
                      </a:r>
                      <a:endParaRPr lang="pt-BR" sz="1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6019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Organismos internacionais e outras instituições extraterritoriais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7.965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7.376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-7,4%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7.771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-2,4%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 dirty="0">
                          <a:effectLst/>
                        </a:rPr>
                        <a:t>-5,1%</a:t>
                      </a:r>
                      <a:endParaRPr lang="pt-BR" sz="1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6019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 dirty="0">
                          <a:effectLst/>
                        </a:rPr>
                        <a:t>Total</a:t>
                      </a:r>
                      <a:endParaRPr lang="pt-BR" sz="1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57.800.651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42.140.595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-27,1%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 dirty="0">
                          <a:effectLst/>
                        </a:rPr>
                        <a:t>51.663.229</a:t>
                      </a:r>
                      <a:endParaRPr lang="pt-BR" sz="1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>
                          <a:effectLst/>
                        </a:rPr>
                        <a:t>-10,6%</a:t>
                      </a:r>
                      <a:endParaRPr lang="pt-BR" sz="16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0" dirty="0">
                          <a:effectLst/>
                        </a:rPr>
                        <a:t>-18,4%</a:t>
                      </a:r>
                      <a:endParaRPr lang="pt-BR" sz="16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17840536" y="4191000"/>
            <a:ext cx="57724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1-Situação das exclusões atuais considerando </a:t>
            </a:r>
          </a:p>
          <a:p>
            <a:r>
              <a:rPr lang="pt-BR" dirty="0"/>
              <a:t>Aprendizes já contratados, Técnicos e Nível </a:t>
            </a:r>
          </a:p>
          <a:p>
            <a:r>
              <a:rPr lang="pt-BR" dirty="0"/>
              <a:t>Superior e Temporários.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2352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ângulo 25">
            <a:extLst>
              <a:ext uri="{FF2B5EF4-FFF2-40B4-BE49-F238E27FC236}">
                <a16:creationId xmlns:a16="http://schemas.microsoft.com/office/drawing/2014/main" id="{B19ACA7F-115A-4BC3-8D99-8C95DE062243}"/>
              </a:ext>
            </a:extLst>
          </p:cNvPr>
          <p:cNvSpPr/>
          <p:nvPr/>
        </p:nvSpPr>
        <p:spPr>
          <a:xfrm>
            <a:off x="-1" y="12652375"/>
            <a:ext cx="24382413" cy="1063179"/>
          </a:xfrm>
          <a:prstGeom prst="rect">
            <a:avLst/>
          </a:prstGeom>
          <a:solidFill>
            <a:srgbClr val="004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>
              <a:solidFill>
                <a:srgbClr val="00426A"/>
              </a:solidFill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847FCA52-84EE-4341-8C36-A03A1E510EE0}"/>
              </a:ext>
            </a:extLst>
          </p:cNvPr>
          <p:cNvSpPr/>
          <p:nvPr/>
        </p:nvSpPr>
        <p:spPr>
          <a:xfrm>
            <a:off x="-1" y="13262352"/>
            <a:ext cx="24382413" cy="456880"/>
          </a:xfrm>
          <a:prstGeom prst="rect">
            <a:avLst/>
          </a:prstGeom>
          <a:solidFill>
            <a:srgbClr val="FEB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>
              <a:solidFill>
                <a:srgbClr val="00426A"/>
              </a:solidFill>
            </a:endParaRP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1FDE3790-AC45-4680-A834-C5FDB628F51E}"/>
              </a:ext>
            </a:extLst>
          </p:cNvPr>
          <p:cNvSpPr txBox="1">
            <a:spLocks/>
          </p:cNvSpPr>
          <p:nvPr/>
        </p:nvSpPr>
        <p:spPr>
          <a:xfrm>
            <a:off x="1480199" y="956207"/>
            <a:ext cx="20061560" cy="105117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3600" dirty="0"/>
          </a:p>
          <a:p>
            <a:pPr marL="0" indent="0">
              <a:buNone/>
            </a:pPr>
            <a:r>
              <a:rPr lang="pt-BR" sz="4400" b="1" dirty="0"/>
              <a:t>Considerações finais </a:t>
            </a:r>
          </a:p>
          <a:p>
            <a:pPr marL="0" indent="0">
              <a:buNone/>
            </a:pPr>
            <a:endParaRPr lang="pt-BR" sz="4400" dirty="0"/>
          </a:p>
          <a:p>
            <a:pPr marL="0" indent="0">
              <a:buNone/>
            </a:pPr>
            <a:r>
              <a:rPr lang="pt-BR" sz="3600" dirty="0"/>
              <a:t>A aplicação dos critérios previstos na </a:t>
            </a:r>
            <a:r>
              <a:rPr lang="pt-BR" sz="3600"/>
              <a:t>emenda 3 ao </a:t>
            </a:r>
            <a:r>
              <a:rPr lang="pt-BR" sz="3600" dirty="0"/>
              <a:t>PL nº 6461/2019 resulta em uma </a:t>
            </a:r>
            <a:r>
              <a:rPr lang="pt-BR" sz="3600" b="1" dirty="0"/>
              <a:t>redução estimada de 27,1% </a:t>
            </a:r>
            <a:r>
              <a:rPr lang="pt-BR" sz="3600" dirty="0"/>
              <a:t>na base de cálculo nacional, refletindo um ajuste técnico indispensável entre a norma e a realidade operacional das empresas. Esse impacto é mais expressivo em setores onde a natureza das atividades apresenta barreiras objetivas à aprendizagem, como: </a:t>
            </a:r>
          </a:p>
          <a:p>
            <a:pPr marL="0" indent="0">
              <a:buNone/>
            </a:pPr>
            <a:endParaRPr lang="pt-BR" sz="3600" dirty="0"/>
          </a:p>
          <a:p>
            <a:pPr marL="0" indent="0">
              <a:buNone/>
            </a:pPr>
            <a:r>
              <a:rPr lang="pt-BR" sz="3600" dirty="0"/>
              <a:t>• </a:t>
            </a:r>
            <a:r>
              <a:rPr lang="pt-BR" sz="3600" b="1" dirty="0"/>
              <a:t>Transporte, Armazenagem e Correio (-70,1%)</a:t>
            </a:r>
            <a:r>
              <a:rPr lang="pt-BR" sz="3600" dirty="0"/>
              <a:t>, em função da exigência legal de habilitação (CNH) e atividades externas; </a:t>
            </a:r>
          </a:p>
          <a:p>
            <a:pPr marL="0" indent="0">
              <a:buNone/>
            </a:pPr>
            <a:r>
              <a:rPr lang="pt-BR" sz="3600" dirty="0"/>
              <a:t>• </a:t>
            </a:r>
            <a:r>
              <a:rPr lang="pt-BR" sz="3600" b="1" dirty="0"/>
              <a:t>Saúde e Serviços sociais (-66,8%)</a:t>
            </a:r>
            <a:r>
              <a:rPr lang="pt-BR" sz="3600" dirty="0"/>
              <a:t>, setor caracterizado pela exigência de formação técnica específica ou registro em conselhos profissionais; </a:t>
            </a:r>
          </a:p>
          <a:p>
            <a:pPr marL="0" indent="0">
              <a:buNone/>
            </a:pPr>
            <a:r>
              <a:rPr lang="pt-BR" sz="3600" dirty="0"/>
              <a:t>• </a:t>
            </a:r>
            <a:r>
              <a:rPr lang="pt-BR" sz="3600" b="1" dirty="0"/>
              <a:t>Eletricidade e Gás (-50,8%)</a:t>
            </a:r>
            <a:r>
              <a:rPr lang="pt-BR" sz="3600" dirty="0"/>
              <a:t>, devido a restrições técnicas e operacionais rigorosas. </a:t>
            </a:r>
          </a:p>
          <a:p>
            <a:pPr marL="0" indent="0">
              <a:buNone/>
            </a:pPr>
            <a:endParaRPr lang="pt-BR" sz="3600" dirty="0"/>
          </a:p>
          <a:p>
            <a:pPr marL="0" indent="0">
              <a:buNone/>
            </a:pPr>
            <a:r>
              <a:rPr lang="pt-BR" sz="3600" dirty="0"/>
              <a:t>É fundamental esclarecer que esse resultado não configura uma supressão da política de aprendizagem, mas sua racionalização. Ao excluir vínculos cuja natureza impede a inserção segura e pedagógica do aprendiz, o PL nº 6461/2019 confere segurança jurídica e viabilidade operacional, garantindo que o instituto seja aplicado em funções que permitam, de fato, uma formação profissional qualificada e alinhada às demandas do mercado de trabalho.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D1FDF20-507F-4751-8E33-054155F6EC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400" y="895993"/>
            <a:ext cx="4047723" cy="86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2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/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3" b="7983"/>
          <a:stretch>
            <a:fillRect/>
          </a:stretch>
        </p:blipFill>
        <p:spPr/>
      </p:pic>
      <p:grpSp>
        <p:nvGrpSpPr>
          <p:cNvPr id="173" name="Group 172"/>
          <p:cNvGrpSpPr/>
          <p:nvPr/>
        </p:nvGrpSpPr>
        <p:grpSpPr>
          <a:xfrm>
            <a:off x="3059862" y="12223350"/>
            <a:ext cx="1353387" cy="452289"/>
            <a:chOff x="12309784" y="12207888"/>
            <a:chExt cx="1353387" cy="452289"/>
          </a:xfrm>
        </p:grpSpPr>
        <p:sp>
          <p:nvSpPr>
            <p:cNvPr id="174" name="Oval 173"/>
            <p:cNvSpPr/>
            <p:nvPr/>
          </p:nvSpPr>
          <p:spPr>
            <a:xfrm>
              <a:off x="12309784" y="12441101"/>
              <a:ext cx="228600" cy="2190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Oval 174"/>
            <p:cNvSpPr/>
            <p:nvPr/>
          </p:nvSpPr>
          <p:spPr>
            <a:xfrm>
              <a:off x="12684713" y="12436020"/>
              <a:ext cx="228600" cy="2190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6" name="Oval 175"/>
            <p:cNvSpPr/>
            <p:nvPr/>
          </p:nvSpPr>
          <p:spPr>
            <a:xfrm>
              <a:off x="13059642" y="12436020"/>
              <a:ext cx="228600" cy="2190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7" name="Oval 176"/>
            <p:cNvSpPr/>
            <p:nvPr/>
          </p:nvSpPr>
          <p:spPr>
            <a:xfrm>
              <a:off x="13434571" y="12430620"/>
              <a:ext cx="228600" cy="2190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8" name="Oval 177"/>
            <p:cNvSpPr/>
            <p:nvPr/>
          </p:nvSpPr>
          <p:spPr>
            <a:xfrm>
              <a:off x="12512456" y="12212969"/>
              <a:ext cx="228600" cy="2190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9" name="Oval 178"/>
            <p:cNvSpPr/>
            <p:nvPr/>
          </p:nvSpPr>
          <p:spPr>
            <a:xfrm>
              <a:off x="12887385" y="12207888"/>
              <a:ext cx="228600" cy="2190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Oval 179"/>
            <p:cNvSpPr/>
            <p:nvPr/>
          </p:nvSpPr>
          <p:spPr>
            <a:xfrm>
              <a:off x="13262314" y="12207888"/>
              <a:ext cx="228600" cy="2190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3" name="Group 142"/>
          <p:cNvGrpSpPr/>
          <p:nvPr/>
        </p:nvGrpSpPr>
        <p:grpSpPr>
          <a:xfrm rot="10800000">
            <a:off x="19626449" y="5900467"/>
            <a:ext cx="4755963" cy="7815532"/>
            <a:chOff x="0" y="-1"/>
            <a:chExt cx="5086350" cy="8358461"/>
          </a:xfrm>
        </p:grpSpPr>
        <p:sp>
          <p:nvSpPr>
            <p:cNvPr id="144" name="Rectangle 11"/>
            <p:cNvSpPr/>
            <p:nvPr/>
          </p:nvSpPr>
          <p:spPr>
            <a:xfrm>
              <a:off x="0" y="-1"/>
              <a:ext cx="5086350" cy="8358461"/>
            </a:xfrm>
            <a:custGeom>
              <a:avLst/>
              <a:gdLst>
                <a:gd name="connsiteX0" fmla="*/ 0 w 2990850"/>
                <a:gd name="connsiteY0" fmla="*/ 0 h 4914900"/>
                <a:gd name="connsiteX1" fmla="*/ 2990850 w 2990850"/>
                <a:gd name="connsiteY1" fmla="*/ 0 h 4914900"/>
                <a:gd name="connsiteX2" fmla="*/ 2990850 w 2990850"/>
                <a:gd name="connsiteY2" fmla="*/ 4914900 h 4914900"/>
                <a:gd name="connsiteX3" fmla="*/ 0 w 2990850"/>
                <a:gd name="connsiteY3" fmla="*/ 4914900 h 4914900"/>
                <a:gd name="connsiteX4" fmla="*/ 0 w 2990850"/>
                <a:gd name="connsiteY4" fmla="*/ 0 h 4914900"/>
                <a:gd name="connsiteX0" fmla="*/ 0 w 2990850"/>
                <a:gd name="connsiteY0" fmla="*/ 0 h 4914900"/>
                <a:gd name="connsiteX1" fmla="*/ 2990850 w 2990850"/>
                <a:gd name="connsiteY1" fmla="*/ 0 h 4914900"/>
                <a:gd name="connsiteX2" fmla="*/ 0 w 2990850"/>
                <a:gd name="connsiteY2" fmla="*/ 4914900 h 4914900"/>
                <a:gd name="connsiteX3" fmla="*/ 0 w 299085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0850" h="4914900">
                  <a:moveTo>
                    <a:pt x="0" y="0"/>
                  </a:moveTo>
                  <a:lnTo>
                    <a:pt x="2990850" y="0"/>
                  </a:lnTo>
                  <a:lnTo>
                    <a:pt x="0" y="49149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6BA"/>
            </a:solidFill>
            <a:ln>
              <a:solidFill>
                <a:srgbClr val="CCE6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5" name="Rectangle 11"/>
            <p:cNvSpPr/>
            <p:nvPr/>
          </p:nvSpPr>
          <p:spPr>
            <a:xfrm>
              <a:off x="0" y="0"/>
              <a:ext cx="2990850" cy="4914900"/>
            </a:xfrm>
            <a:custGeom>
              <a:avLst/>
              <a:gdLst>
                <a:gd name="connsiteX0" fmla="*/ 0 w 2990850"/>
                <a:gd name="connsiteY0" fmla="*/ 0 h 4914900"/>
                <a:gd name="connsiteX1" fmla="*/ 2990850 w 2990850"/>
                <a:gd name="connsiteY1" fmla="*/ 0 h 4914900"/>
                <a:gd name="connsiteX2" fmla="*/ 2990850 w 2990850"/>
                <a:gd name="connsiteY2" fmla="*/ 4914900 h 4914900"/>
                <a:gd name="connsiteX3" fmla="*/ 0 w 2990850"/>
                <a:gd name="connsiteY3" fmla="*/ 4914900 h 4914900"/>
                <a:gd name="connsiteX4" fmla="*/ 0 w 2990850"/>
                <a:gd name="connsiteY4" fmla="*/ 0 h 4914900"/>
                <a:gd name="connsiteX0" fmla="*/ 0 w 2990850"/>
                <a:gd name="connsiteY0" fmla="*/ 0 h 4914900"/>
                <a:gd name="connsiteX1" fmla="*/ 2990850 w 2990850"/>
                <a:gd name="connsiteY1" fmla="*/ 0 h 4914900"/>
                <a:gd name="connsiteX2" fmla="*/ 0 w 2990850"/>
                <a:gd name="connsiteY2" fmla="*/ 4914900 h 4914900"/>
                <a:gd name="connsiteX3" fmla="*/ 0 w 299085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0850" h="4914900">
                  <a:moveTo>
                    <a:pt x="0" y="0"/>
                  </a:moveTo>
                  <a:lnTo>
                    <a:pt x="2990850" y="0"/>
                  </a:lnTo>
                  <a:lnTo>
                    <a:pt x="0" y="49149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AC60"/>
            </a:solidFill>
            <a:ln>
              <a:solidFill>
                <a:srgbClr val="CCE6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0" y="0"/>
            <a:ext cx="4755963" cy="7815532"/>
            <a:chOff x="0" y="-1"/>
            <a:chExt cx="5086350" cy="8358461"/>
          </a:xfrm>
        </p:grpSpPr>
        <p:sp>
          <p:nvSpPr>
            <p:cNvPr id="151" name="Rectangle 11"/>
            <p:cNvSpPr/>
            <p:nvPr/>
          </p:nvSpPr>
          <p:spPr>
            <a:xfrm>
              <a:off x="0" y="-1"/>
              <a:ext cx="5086350" cy="8358461"/>
            </a:xfrm>
            <a:custGeom>
              <a:avLst/>
              <a:gdLst>
                <a:gd name="connsiteX0" fmla="*/ 0 w 2990850"/>
                <a:gd name="connsiteY0" fmla="*/ 0 h 4914900"/>
                <a:gd name="connsiteX1" fmla="*/ 2990850 w 2990850"/>
                <a:gd name="connsiteY1" fmla="*/ 0 h 4914900"/>
                <a:gd name="connsiteX2" fmla="*/ 2990850 w 2990850"/>
                <a:gd name="connsiteY2" fmla="*/ 4914900 h 4914900"/>
                <a:gd name="connsiteX3" fmla="*/ 0 w 2990850"/>
                <a:gd name="connsiteY3" fmla="*/ 4914900 h 4914900"/>
                <a:gd name="connsiteX4" fmla="*/ 0 w 2990850"/>
                <a:gd name="connsiteY4" fmla="*/ 0 h 4914900"/>
                <a:gd name="connsiteX0" fmla="*/ 0 w 2990850"/>
                <a:gd name="connsiteY0" fmla="*/ 0 h 4914900"/>
                <a:gd name="connsiteX1" fmla="*/ 2990850 w 2990850"/>
                <a:gd name="connsiteY1" fmla="*/ 0 h 4914900"/>
                <a:gd name="connsiteX2" fmla="*/ 0 w 2990850"/>
                <a:gd name="connsiteY2" fmla="*/ 4914900 h 4914900"/>
                <a:gd name="connsiteX3" fmla="*/ 0 w 299085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0850" h="4914900">
                  <a:moveTo>
                    <a:pt x="0" y="0"/>
                  </a:moveTo>
                  <a:lnTo>
                    <a:pt x="2990850" y="0"/>
                  </a:lnTo>
                  <a:lnTo>
                    <a:pt x="0" y="49149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6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2" name="Rectangle 11"/>
            <p:cNvSpPr/>
            <p:nvPr/>
          </p:nvSpPr>
          <p:spPr>
            <a:xfrm>
              <a:off x="0" y="0"/>
              <a:ext cx="2990850" cy="4914900"/>
            </a:xfrm>
            <a:custGeom>
              <a:avLst/>
              <a:gdLst>
                <a:gd name="connsiteX0" fmla="*/ 0 w 2990850"/>
                <a:gd name="connsiteY0" fmla="*/ 0 h 4914900"/>
                <a:gd name="connsiteX1" fmla="*/ 2990850 w 2990850"/>
                <a:gd name="connsiteY1" fmla="*/ 0 h 4914900"/>
                <a:gd name="connsiteX2" fmla="*/ 2990850 w 2990850"/>
                <a:gd name="connsiteY2" fmla="*/ 4914900 h 4914900"/>
                <a:gd name="connsiteX3" fmla="*/ 0 w 2990850"/>
                <a:gd name="connsiteY3" fmla="*/ 4914900 h 4914900"/>
                <a:gd name="connsiteX4" fmla="*/ 0 w 2990850"/>
                <a:gd name="connsiteY4" fmla="*/ 0 h 4914900"/>
                <a:gd name="connsiteX0" fmla="*/ 0 w 2990850"/>
                <a:gd name="connsiteY0" fmla="*/ 0 h 4914900"/>
                <a:gd name="connsiteX1" fmla="*/ 2990850 w 2990850"/>
                <a:gd name="connsiteY1" fmla="*/ 0 h 4914900"/>
                <a:gd name="connsiteX2" fmla="*/ 0 w 2990850"/>
                <a:gd name="connsiteY2" fmla="*/ 4914900 h 4914900"/>
                <a:gd name="connsiteX3" fmla="*/ 0 w 299085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0850" h="4914900">
                  <a:moveTo>
                    <a:pt x="0" y="0"/>
                  </a:moveTo>
                  <a:lnTo>
                    <a:pt x="2990850" y="0"/>
                  </a:lnTo>
                  <a:lnTo>
                    <a:pt x="0" y="49149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A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4699191" y="1915063"/>
            <a:ext cx="15641683" cy="2154885"/>
          </a:xfrm>
        </p:spPr>
        <p:txBody>
          <a:bodyPr/>
          <a:lstStyle/>
          <a:p>
            <a:r>
              <a:rPr lang="en-US" sz="8800" dirty="0">
                <a:solidFill>
                  <a:schemeClr val="tx2"/>
                </a:solidFill>
              </a:rPr>
              <a:t>OBRIGADO</a:t>
            </a:r>
            <a:endParaRPr lang="ru-RU" sz="8800" dirty="0">
              <a:solidFill>
                <a:schemeClr val="tx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5211238" y="4725023"/>
            <a:ext cx="7579202" cy="3847207"/>
          </a:xfrm>
        </p:spPr>
        <p:txBody>
          <a:bodyPr/>
          <a:lstStyle/>
          <a:p>
            <a:r>
              <a:rPr lang="en-US" dirty="0" err="1">
                <a:solidFill>
                  <a:schemeClr val="tx2"/>
                </a:solidFill>
              </a:rPr>
              <a:t>Mais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informações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11 3251-0669</a:t>
            </a:r>
            <a:br>
              <a:rPr lang="en-US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  <a:p>
            <a:r>
              <a:rPr lang="en-US" dirty="0" err="1">
                <a:solidFill>
                  <a:schemeClr val="tx2"/>
                </a:solidFill>
              </a:rPr>
              <a:t>Rua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Baronesa</a:t>
            </a:r>
            <a:r>
              <a:rPr lang="en-US" dirty="0">
                <a:solidFill>
                  <a:schemeClr val="tx2"/>
                </a:solidFill>
              </a:rPr>
              <a:t> de Bela Vista 411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>
                <a:solidFill>
                  <a:schemeClr val="tx2"/>
                </a:solidFill>
              </a:rPr>
              <a:t>administrativo@cebrasse.org.br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14429191" y="6413916"/>
            <a:ext cx="540000" cy="540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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14429191" y="8194586"/>
            <a:ext cx="540000" cy="540000"/>
          </a:xfrm>
        </p:spPr>
        <p:txBody>
          <a:bodyPr/>
          <a:lstStyle/>
          <a:p>
            <a:r>
              <a:rPr lang="ru-RU" dirty="0">
                <a:solidFill>
                  <a:schemeClr val="tx2"/>
                </a:solidFill>
              </a:rPr>
              <a:t></a:t>
            </a:r>
          </a:p>
        </p:txBody>
      </p:sp>
    </p:spTree>
    <p:extLst>
      <p:ext uri="{BB962C8B-B14F-4D97-AF65-F5344CB8AC3E}">
        <p14:creationId xmlns:p14="http://schemas.microsoft.com/office/powerpoint/2010/main" val="362779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decel="10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/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112-Legal Services">
      <a:dk1>
        <a:srgbClr val="55423D"/>
      </a:dk1>
      <a:lt1>
        <a:srgbClr val="E9E6E8"/>
      </a:lt1>
      <a:dk2>
        <a:srgbClr val="FFFFFF"/>
      </a:dk2>
      <a:lt2>
        <a:srgbClr val="000000"/>
      </a:lt2>
      <a:accent1>
        <a:srgbClr val="E4CFBC"/>
      </a:accent1>
      <a:accent2>
        <a:srgbClr val="CE9990"/>
      </a:accent2>
      <a:accent3>
        <a:srgbClr val="E4CFBC"/>
      </a:accent3>
      <a:accent4>
        <a:srgbClr val="CE9990"/>
      </a:accent4>
      <a:accent5>
        <a:srgbClr val="E4CFBC"/>
      </a:accent5>
      <a:accent6>
        <a:srgbClr val="CE9990"/>
      </a:accent6>
      <a:hlink>
        <a:srgbClr val="E4CFBC"/>
      </a:hlink>
      <a:folHlink>
        <a:srgbClr val="CE9990"/>
      </a:folHlink>
    </a:clrScheme>
    <a:fontScheme name="112-Legal Services">
      <a:majorFont>
        <a:latin typeface="Muli Black"/>
        <a:ea typeface=""/>
        <a:cs typeface=""/>
      </a:majorFont>
      <a:minorFont>
        <a:latin typeface="Muli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1678</TotalTime>
  <Words>1334</Words>
  <Application>Microsoft Office PowerPoint</Application>
  <PresentationFormat>Personalizar</PresentationFormat>
  <Paragraphs>222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8" baseType="lpstr">
      <vt:lpstr>Font Awesome 5 Brands Regular</vt:lpstr>
      <vt:lpstr>Arial</vt:lpstr>
      <vt:lpstr>Calibri</vt:lpstr>
      <vt:lpstr>Josefin Sans</vt:lpstr>
      <vt:lpstr>Aptos</vt:lpstr>
      <vt:lpstr>Muli Light</vt:lpstr>
      <vt:lpstr>Font Awesome 5 Free Solid</vt:lpstr>
      <vt:lpstr>Avenir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Ivan Cerqueira Filho</cp:lastModifiedBy>
  <cp:revision>74</cp:revision>
  <dcterms:created xsi:type="dcterms:W3CDTF">2019-11-21T12:12:09Z</dcterms:created>
  <dcterms:modified xsi:type="dcterms:W3CDTF">2026-07-14T14:15:51Z</dcterms:modified>
</cp:coreProperties>
</file>