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6" r:id="rId5"/>
    <p:sldId id="258" r:id="rId6"/>
    <p:sldId id="286" r:id="rId7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3EAF19-668A-427A-9C75-95B14270901E}" v="42" dt="2024-11-19T13:43:10.2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967" autoAdjust="0"/>
    <p:restoredTop sz="90716" autoAdjust="0"/>
  </p:normalViewPr>
  <p:slideViewPr>
    <p:cSldViewPr snapToGrid="0">
      <p:cViewPr varScale="1">
        <p:scale>
          <a:sx n="56" d="100"/>
          <a:sy n="56" d="100"/>
        </p:scale>
        <p:origin x="216" y="320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80" d="100"/>
          <a:sy n="80" d="100"/>
        </p:scale>
        <p:origin x="3972" y="1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 dias" userId="30b4d0cecc924052" providerId="LiveId" clId="{933EAF19-668A-427A-9C75-95B14270901E}"/>
    <pc:docChg chg="undo custSel modSld">
      <pc:chgData name="karen dias" userId="30b4d0cecc924052" providerId="LiveId" clId="{933EAF19-668A-427A-9C75-95B14270901E}" dt="2024-11-19T14:13:20.200" v="227" actId="1076"/>
      <pc:docMkLst>
        <pc:docMk/>
      </pc:docMkLst>
      <pc:sldChg chg="addSp modSp mod">
        <pc:chgData name="karen dias" userId="30b4d0cecc924052" providerId="LiveId" clId="{933EAF19-668A-427A-9C75-95B14270901E}" dt="2024-11-19T13:43:57.350" v="221" actId="1076"/>
        <pc:sldMkLst>
          <pc:docMk/>
          <pc:sldMk cId="2586058810" sldId="256"/>
        </pc:sldMkLst>
        <pc:spChg chg="mod">
          <ac:chgData name="karen dias" userId="30b4d0cecc924052" providerId="LiveId" clId="{933EAF19-668A-427A-9C75-95B14270901E}" dt="2024-11-19T13:43:57.350" v="221" actId="1076"/>
          <ac:spMkLst>
            <pc:docMk/>
            <pc:sldMk cId="2586058810" sldId="256"/>
            <ac:spMk id="2" creationId="{CFE75451-6A4B-484B-9ED1-353CCE25B0F4}"/>
          </ac:spMkLst>
        </pc:spChg>
        <pc:spChg chg="add mod">
          <ac:chgData name="karen dias" userId="30b4d0cecc924052" providerId="LiveId" clId="{933EAF19-668A-427A-9C75-95B14270901E}" dt="2024-11-19T13:43:42.177" v="217" actId="1076"/>
          <ac:spMkLst>
            <pc:docMk/>
            <pc:sldMk cId="2586058810" sldId="256"/>
            <ac:spMk id="4" creationId="{7F48F959-1D6B-AF30-DEB2-2C7DCFE79FF9}"/>
          </ac:spMkLst>
        </pc:spChg>
      </pc:sldChg>
      <pc:sldChg chg="addSp modSp mod modAnim">
        <pc:chgData name="karen dias" userId="30b4d0cecc924052" providerId="LiveId" clId="{933EAF19-668A-427A-9C75-95B14270901E}" dt="2024-11-19T13:43:10.203" v="216"/>
        <pc:sldMkLst>
          <pc:docMk/>
          <pc:sldMk cId="3571516367" sldId="258"/>
        </pc:sldMkLst>
        <pc:spChg chg="mod">
          <ac:chgData name="karen dias" userId="30b4d0cecc924052" providerId="LiveId" clId="{933EAF19-668A-427A-9C75-95B14270901E}" dt="2024-11-19T13:41:55.900" v="197" actId="1076"/>
          <ac:spMkLst>
            <pc:docMk/>
            <pc:sldMk cId="3571516367" sldId="258"/>
            <ac:spMk id="3" creationId="{9D5232F9-FD00-464A-9F17-619C91AEF8F3}"/>
          </ac:spMkLst>
        </pc:spChg>
        <pc:spChg chg="mod">
          <ac:chgData name="karen dias" userId="30b4d0cecc924052" providerId="LiveId" clId="{933EAF19-668A-427A-9C75-95B14270901E}" dt="2024-11-19T13:41:58.694" v="198" actId="1076"/>
          <ac:spMkLst>
            <pc:docMk/>
            <pc:sldMk cId="3571516367" sldId="258"/>
            <ac:spMk id="6" creationId="{59D73CDF-948B-0D56-2C59-09A2A44D47AA}"/>
          </ac:spMkLst>
        </pc:spChg>
        <pc:spChg chg="mod">
          <ac:chgData name="karen dias" userId="30b4d0cecc924052" providerId="LiveId" clId="{933EAF19-668A-427A-9C75-95B14270901E}" dt="2024-11-19T13:42:01.687" v="199" actId="1076"/>
          <ac:spMkLst>
            <pc:docMk/>
            <pc:sldMk cId="3571516367" sldId="258"/>
            <ac:spMk id="7" creationId="{AB83CD3A-0BEC-B3B5-F9EC-7754C4C519B4}"/>
          </ac:spMkLst>
        </pc:spChg>
        <pc:spChg chg="mod">
          <ac:chgData name="karen dias" userId="30b4d0cecc924052" providerId="LiveId" clId="{933EAF19-668A-427A-9C75-95B14270901E}" dt="2024-11-19T13:42:09.719" v="202" actId="20577"/>
          <ac:spMkLst>
            <pc:docMk/>
            <pc:sldMk cId="3571516367" sldId="258"/>
            <ac:spMk id="8" creationId="{28EF2762-EBF5-F090-85E9-453C2817F964}"/>
          </ac:spMkLst>
        </pc:spChg>
        <pc:spChg chg="mod">
          <ac:chgData name="karen dias" userId="30b4d0cecc924052" providerId="LiveId" clId="{933EAF19-668A-427A-9C75-95B14270901E}" dt="2024-11-19T13:42:23.336" v="206" actId="1076"/>
          <ac:spMkLst>
            <pc:docMk/>
            <pc:sldMk cId="3571516367" sldId="258"/>
            <ac:spMk id="9" creationId="{5E2814B3-76F7-82CE-59BA-8CD51D54F940}"/>
          </ac:spMkLst>
        </pc:spChg>
        <pc:picChg chg="add mod modCrop">
          <ac:chgData name="karen dias" userId="30b4d0cecc924052" providerId="LiveId" clId="{933EAF19-668A-427A-9C75-95B14270901E}" dt="2024-11-19T13:42:45.055" v="211" actId="1076"/>
          <ac:picMkLst>
            <pc:docMk/>
            <pc:sldMk cId="3571516367" sldId="258"/>
            <ac:picMk id="4" creationId="{DEF49041-CB10-539E-E34E-0F916B0F0E6E}"/>
          </ac:picMkLst>
        </pc:picChg>
        <pc:picChg chg="add mod modCrop">
          <ac:chgData name="karen dias" userId="30b4d0cecc924052" providerId="LiveId" clId="{933EAF19-668A-427A-9C75-95B14270901E}" dt="2024-11-19T13:42:41.335" v="210" actId="1076"/>
          <ac:picMkLst>
            <pc:docMk/>
            <pc:sldMk cId="3571516367" sldId="258"/>
            <ac:picMk id="10" creationId="{A15B5CEA-65F9-CBA0-B066-577A5E5DA92A}"/>
          </ac:picMkLst>
        </pc:picChg>
        <pc:picChg chg="add mod modCrop">
          <ac:chgData name="karen dias" userId="30b4d0cecc924052" providerId="LiveId" clId="{933EAF19-668A-427A-9C75-95B14270901E}" dt="2024-11-19T13:42:35.009" v="209" actId="1076"/>
          <ac:picMkLst>
            <pc:docMk/>
            <pc:sldMk cId="3571516367" sldId="258"/>
            <ac:picMk id="11" creationId="{617D39A2-6C1F-B936-B39B-3E43DEF0F195}"/>
          </ac:picMkLst>
        </pc:picChg>
        <pc:picChg chg="add mod modCrop">
          <ac:chgData name="karen dias" userId="30b4d0cecc924052" providerId="LiveId" clId="{933EAF19-668A-427A-9C75-95B14270901E}" dt="2024-11-19T13:42:31.160" v="208" actId="1076"/>
          <ac:picMkLst>
            <pc:docMk/>
            <pc:sldMk cId="3571516367" sldId="258"/>
            <ac:picMk id="13" creationId="{DB9DA3ED-F94F-A105-2136-E3394EDAFC3F}"/>
          </ac:picMkLst>
        </pc:picChg>
        <pc:picChg chg="add mod modCrop">
          <ac:chgData name="karen dias" userId="30b4d0cecc924052" providerId="LiveId" clId="{933EAF19-668A-427A-9C75-95B14270901E}" dt="2024-11-19T13:42:27.338" v="207" actId="1076"/>
          <ac:picMkLst>
            <pc:docMk/>
            <pc:sldMk cId="3571516367" sldId="258"/>
            <ac:picMk id="15" creationId="{1C98F05A-A385-4289-9812-88F07F035305}"/>
          </ac:picMkLst>
        </pc:picChg>
      </pc:sldChg>
      <pc:sldChg chg="delSp modSp mod">
        <pc:chgData name="karen dias" userId="30b4d0cecc924052" providerId="LiveId" clId="{933EAF19-668A-427A-9C75-95B14270901E}" dt="2024-11-19T14:13:20.200" v="227" actId="1076"/>
        <pc:sldMkLst>
          <pc:docMk/>
          <pc:sldMk cId="1277267707" sldId="286"/>
        </pc:sldMkLst>
        <pc:spChg chg="mod">
          <ac:chgData name="karen dias" userId="30b4d0cecc924052" providerId="LiveId" clId="{933EAF19-668A-427A-9C75-95B14270901E}" dt="2024-11-19T14:13:20.200" v="227" actId="1076"/>
          <ac:spMkLst>
            <pc:docMk/>
            <pc:sldMk cId="1277267707" sldId="286"/>
            <ac:spMk id="4" creationId="{DA028F96-6DDA-6F57-02AF-B7DE17079EE8}"/>
          </ac:spMkLst>
        </pc:spChg>
        <pc:spChg chg="mod">
          <ac:chgData name="karen dias" userId="30b4d0cecc924052" providerId="LiveId" clId="{933EAF19-668A-427A-9C75-95B14270901E}" dt="2024-11-19T14:13:12.918" v="225" actId="1076"/>
          <ac:spMkLst>
            <pc:docMk/>
            <pc:sldMk cId="1277267707" sldId="286"/>
            <ac:spMk id="5" creationId="{74A6E1D5-E50A-D665-57C1-3846EB0B659B}"/>
          </ac:spMkLst>
        </pc:spChg>
        <pc:spChg chg="mod">
          <ac:chgData name="karen dias" userId="30b4d0cecc924052" providerId="LiveId" clId="{933EAF19-668A-427A-9C75-95B14270901E}" dt="2024-11-19T14:13:16.295" v="226" actId="1076"/>
          <ac:spMkLst>
            <pc:docMk/>
            <pc:sldMk cId="1277267707" sldId="286"/>
            <ac:spMk id="10" creationId="{334DE8DB-4779-6DC9-D35B-473C3F317E20}"/>
          </ac:spMkLst>
        </pc:spChg>
        <pc:picChg chg="del mod">
          <ac:chgData name="karen dias" userId="30b4d0cecc924052" providerId="LiveId" clId="{933EAF19-668A-427A-9C75-95B14270901E}" dt="2024-11-19T14:13:02.009" v="222" actId="478"/>
          <ac:picMkLst>
            <pc:docMk/>
            <pc:sldMk cId="1277267707" sldId="286"/>
            <ac:picMk id="12" creationId="{05DA8A83-D4C8-B1AF-CDF7-EFDB245089D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pPr rtl="0"/>
            <a:fld id="{6B70AA8A-C085-48CF-B584-751559E0BF1D}" type="datetime1">
              <a:rPr lang="pt-BR" smtClean="0"/>
              <a:t>19/11/2024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28EEFA9E-C190-4F5C-8394-BD5F1CD55C0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t-BR" sz="1200"/>
            </a:lvl1pPr>
          </a:lstStyle>
          <a:p>
            <a:fld id="{34B1AB0D-9516-44C6-B679-A2E9AAED135B}" type="datetime1">
              <a:rPr lang="pt-BR" smtClean="0"/>
              <a:pPr/>
              <a:t>19/11/2024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t-BR" sz="1200"/>
            </a:lvl1pPr>
          </a:lstStyle>
          <a:p>
            <a:pPr rtl="0"/>
            <a:endParaRPr lang="pt-BR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t-BR" sz="1200"/>
            </a:lvl1pPr>
          </a:lstStyle>
          <a:p>
            <a:pPr rtl="0"/>
            <a:fld id="{22289C57-55D7-40A4-A101-E74FAC7A09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t-B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8128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395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934ED-D060-0859-936C-1E3034B6B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>
            <a:extLst>
              <a:ext uri="{FF2B5EF4-FFF2-40B4-BE49-F238E27FC236}">
                <a16:creationId xmlns:a16="http://schemas.microsoft.com/office/drawing/2014/main" id="{74993276-8A4F-6B84-D4E3-7FB4AB2D15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>
            <a:extLst>
              <a:ext uri="{FF2B5EF4-FFF2-40B4-BE49-F238E27FC236}">
                <a16:creationId xmlns:a16="http://schemas.microsoft.com/office/drawing/2014/main" id="{5608B230-C2E5-CA17-5DE5-3C5932461A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83AFCC79-45B0-E05B-78E5-5DF874B24D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pt-BR"/>
            </a:defPPr>
          </a:lstStyle>
          <a:p>
            <a:pPr rtl="0"/>
            <a:fld id="{22289C57-55D7-40A4-A101-E74FAC7A092B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0274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1918" y="3329790"/>
            <a:ext cx="4941771" cy="3200400"/>
          </a:xfrm>
        </p:spPr>
        <p:txBody>
          <a:bodyPr rtlCol="0" anchor="ctr">
            <a:noAutofit/>
          </a:bodyPr>
          <a:lstStyle>
            <a:lvl1pPr algn="l">
              <a:defRPr lang="pt-BR" sz="3600" spc="150" baseline="0"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pic>
        <p:nvPicPr>
          <p:cNvPr id="8" name="Elemento gráfico 7">
            <a:extLst>
              <a:ext uri="{FF2B5EF4-FFF2-40B4-BE49-F238E27FC236}">
                <a16:creationId xmlns:a16="http://schemas.microsoft.com/office/drawing/2014/main" id="{A04F1E16-9A84-4D0E-9706-79C396AF6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95350"/>
            <a:ext cx="3247662" cy="1917700"/>
          </a:xfrm>
        </p:spPr>
        <p:txBody>
          <a:bodyPr rtlCol="0">
            <a:normAutofit/>
          </a:bodyPr>
          <a:lstStyle>
            <a:lvl1pPr algn="l">
              <a:defRPr lang="pt-BR" sz="24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Espaço Reservado para Conteúdo 3">
            <a:extLst>
              <a:ext uri="{FF2B5EF4-FFF2-40B4-BE49-F238E27FC236}">
                <a16:creationId xmlns:a16="http://schemas.microsoft.com/office/drawing/2014/main" id="{A14C3057-3BCC-F9A2-98D8-17DDB36F182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38200" y="2813049"/>
            <a:ext cx="3247662" cy="3238499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8" name="Espaço Reservado para Tabela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216396" y="895927"/>
            <a:ext cx="7137404" cy="5115889"/>
          </a:xfrm>
        </p:spPr>
        <p:txBody>
          <a:bodyPr rtlCol="0">
            <a:normAutofit/>
          </a:bodyPr>
          <a:lstStyle>
            <a:lvl1pPr marL="0" indent="0" algn="ctr">
              <a:buNone/>
              <a:defRPr lang="pt-BR" sz="2000"/>
            </a:lvl1pPr>
          </a:lstStyle>
          <a:p>
            <a:pPr rtl="0"/>
            <a:r>
              <a:rPr lang="pt-BR"/>
              <a:t>Clique no ícone para adicionar tabela</a:t>
            </a:r>
            <a:endParaRPr lang="pt-BR" dirty="0"/>
          </a:p>
        </p:txBody>
      </p:sp>
      <p:sp>
        <p:nvSpPr>
          <p:cNvPr id="10" name="Espaço Reservado para Rodapé 4">
            <a:extLst>
              <a:ext uri="{FF2B5EF4-FFF2-40B4-BE49-F238E27FC236}">
                <a16:creationId xmlns:a16="http://schemas.microsoft.com/office/drawing/2014/main" id="{5F91997C-538B-C8B9-14D7-31A1932F6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15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1" name="Espaço Reservado para o Número do Slide 5">
            <a:extLst>
              <a:ext uri="{FF2B5EF4-FFF2-40B4-BE49-F238E27FC236}">
                <a16:creationId xmlns:a16="http://schemas.microsoft.com/office/drawing/2014/main" id="{1F777EF4-982E-9337-7E82-31DC723C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E34303BA-AFB6-0E22-486F-785994E3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327564" cy="1505528"/>
            <a:chOff x="0" y="0"/>
            <a:chExt cx="2238376" cy="3105150"/>
          </a:xfrm>
        </p:grpSpPr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F66E3A08-02EB-7B54-5089-E7A7F19FD72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814F9BE5-00B2-ADDF-771C-AB098B36C82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8081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7192"/>
            <a:ext cx="5655197" cy="1997867"/>
          </a:xfrm>
        </p:spPr>
        <p:txBody>
          <a:bodyPr rtlCol="0" anchor="b">
            <a:normAutofit/>
          </a:bodyPr>
          <a:lstStyle>
            <a:lvl1pPr>
              <a:defRPr lang="pt-BR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2705177"/>
            <a:ext cx="5733772" cy="448990"/>
          </a:xfrm>
        </p:spPr>
        <p:txBody>
          <a:bodyPr rtlCol="0" anchor="ctr">
            <a:noAutofit/>
          </a:bodyPr>
          <a:lstStyle>
            <a:lvl1pPr marL="0" indent="0">
              <a:buNone/>
              <a:defRPr lang="pt-BR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/>
              <a:t>Clique para adicionar o texto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154166"/>
            <a:ext cx="5733773" cy="3032733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pt-BR" sz="1800" spc="50" baseline="0"/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pt-BR" sz="1800" spc="50" baseline="0"/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pt-BR" sz="1800" spc="50" baseline="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pt-BR" sz="1800" spc="50" baseline="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887108" y="2705177"/>
            <a:ext cx="3943627" cy="448989"/>
          </a:xfrm>
        </p:spPr>
        <p:txBody>
          <a:bodyPr rtlCol="0" anchor="ctr">
            <a:noAutofit/>
          </a:bodyPr>
          <a:lstStyle>
            <a:lvl1pPr marL="0" indent="0">
              <a:buNone/>
              <a:defRPr lang="pt-BR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/>
              <a:t>Clique para adicionar o texto</a:t>
            </a:r>
          </a:p>
        </p:txBody>
      </p:sp>
      <p:sp>
        <p:nvSpPr>
          <p:cNvPr id="7" name="Espaço Reservado para Conteúdo 3">
            <a:extLst>
              <a:ext uri="{FF2B5EF4-FFF2-40B4-BE49-F238E27FC236}">
                <a16:creationId xmlns:a16="http://schemas.microsoft.com/office/drawing/2014/main" id="{0120DFF5-B64A-9744-4500-1D7BBA19BF1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887107" y="3164867"/>
            <a:ext cx="3943627" cy="3032733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86" y="6356350"/>
            <a:ext cx="4114800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  <p:pic>
        <p:nvPicPr>
          <p:cNvPr id="13" name="Elemento gráfico 12">
            <a:extLst>
              <a:ext uri="{FF2B5EF4-FFF2-40B4-BE49-F238E27FC236}">
                <a16:creationId xmlns:a16="http://schemas.microsoft.com/office/drawing/2014/main" id="{E0588715-35AD-8BE1-A5FC-E28BDD385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645" t="319" r="28732" b="73496"/>
          <a:stretch/>
        </p:blipFill>
        <p:spPr>
          <a:xfrm rot="10800000" flipH="1">
            <a:off x="6308436" y="-11"/>
            <a:ext cx="5883564" cy="23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544E9C70-0200-3C21-7766-CB9EA5FBF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1D5E4B16-2071-DEE9-BE53-F35AFBEFCA5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1CB2B071-0355-D550-18A8-9D515CA1698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3550"/>
            <a:ext cx="10515600" cy="1325563"/>
          </a:xfrm>
        </p:spPr>
        <p:txBody>
          <a:bodyPr rtlCol="0" anchor="b">
            <a:normAutofit/>
          </a:bodyPr>
          <a:lstStyle>
            <a:lvl1pPr algn="ctr">
              <a:defRPr lang="pt-BR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8" name="Espaço Reservado para Tabela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570963"/>
          </a:xfrm>
        </p:spPr>
        <p:txBody>
          <a:bodyPr rtlCol="0">
            <a:normAutofit/>
          </a:bodyPr>
          <a:lstStyle>
            <a:lvl1pPr marL="0" indent="0" algn="ctr">
              <a:buNone/>
              <a:defRPr lang="pt-BR" sz="2000"/>
            </a:lvl1pPr>
          </a:lstStyle>
          <a:p>
            <a:pPr rtl="0"/>
            <a:r>
              <a:rPr lang="pt-BR"/>
              <a:t>Clique no ícone para adicionar tabela</a:t>
            </a:r>
            <a:endParaRPr lang="pt-BR" dirty="0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BFB554B2-4C33-2975-9F27-94B8AE71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7" name="Espaço Reservado para o Número do Slide 5">
            <a:extLst>
              <a:ext uri="{FF2B5EF4-FFF2-40B4-BE49-F238E27FC236}">
                <a16:creationId xmlns:a16="http://schemas.microsoft.com/office/drawing/2014/main" id="{503C6776-E983-2BA3-1054-75996FE0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echamen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rtlCol="0" anchor="b">
            <a:noAutofit/>
          </a:bodyPr>
          <a:lstStyle>
            <a:lvl1pPr algn="l">
              <a:defRPr lang="pt-BR" sz="36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200" y="3238103"/>
            <a:ext cx="4179570" cy="2850181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lang="pt-BR"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lang="pt-BR" sz="2000"/>
            </a:lvl2pPr>
            <a:lvl3pPr marL="914400" indent="0" algn="ctr">
              <a:buNone/>
              <a:defRPr lang="pt-BR" sz="1800"/>
            </a:lvl3pPr>
            <a:lvl4pPr marL="1371600" indent="0" algn="ctr">
              <a:buNone/>
              <a:defRPr lang="pt-BR" sz="1600"/>
            </a:lvl4pPr>
            <a:lvl5pPr marL="1828800" indent="0" algn="ctr">
              <a:buNone/>
              <a:defRPr lang="pt-BR" sz="1600"/>
            </a:lvl5pPr>
            <a:lvl6pPr marL="2286000" indent="0" algn="ctr">
              <a:buNone/>
              <a:defRPr lang="pt-BR" sz="1600"/>
            </a:lvl6pPr>
            <a:lvl7pPr marL="2743200" indent="0" algn="ctr">
              <a:buNone/>
              <a:defRPr lang="pt-BR" sz="1600"/>
            </a:lvl7pPr>
            <a:lvl8pPr marL="3200400" indent="0" algn="ctr">
              <a:buNone/>
              <a:defRPr lang="pt-BR" sz="1600"/>
            </a:lvl8pPr>
            <a:lvl9pPr marL="3657600" indent="0" algn="ctr">
              <a:buNone/>
              <a:defRPr lang="pt-BR" sz="1600"/>
            </a:lvl9pPr>
          </a:lstStyle>
          <a:p>
            <a:pPr rtl="0"/>
            <a:r>
              <a:rPr lang="pt-BR"/>
              <a:t>Clique para adicionar um subtítulo</a:t>
            </a:r>
          </a:p>
        </p:txBody>
      </p:sp>
      <p:pic>
        <p:nvPicPr>
          <p:cNvPr id="6" name="Elemento gráfico 5">
            <a:extLst>
              <a:ext uri="{FF2B5EF4-FFF2-40B4-BE49-F238E27FC236}">
                <a16:creationId xmlns:a16="http://schemas.microsoft.com/office/drawing/2014/main" id="{ED3361C9-310A-4255-A94E-B77588962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10" name="Espaço Reservado para Rodapé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179570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1" name="Espaço Reservado para o Número do Slide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lemento Gráfico 7">
            <a:extLst>
              <a:ext uri="{FF2B5EF4-FFF2-40B4-BE49-F238E27FC236}">
                <a16:creationId xmlns:a16="http://schemas.microsoft.com/office/drawing/2014/main" id="{D514C6BF-376E-43E8-881D-2E767426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4229100" y="0"/>
            <a:ext cx="7962901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rtlCol="0" anchor="b">
            <a:normAutofit/>
          </a:bodyPr>
          <a:lstStyle>
            <a:lvl1pPr>
              <a:defRPr lang="pt-BR" sz="28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500" y="2674013"/>
            <a:ext cx="2895600" cy="3269589"/>
          </a:xfrm>
        </p:spPr>
        <p:txBody>
          <a:bodyPr rtlCol="0">
            <a:normAutofit/>
          </a:bodyPr>
          <a:lstStyle>
            <a:lvl1pPr marL="0" indent="0">
              <a:lnSpc>
                <a:spcPct val="140000"/>
              </a:lnSpc>
              <a:spcBef>
                <a:spcPts val="1000"/>
              </a:spcBef>
              <a:buNone/>
              <a:defRPr lang="pt-BR" sz="1800">
                <a:solidFill>
                  <a:schemeClr val="bg1"/>
                </a:solidFill>
              </a:defRPr>
            </a:lvl1pPr>
            <a:lvl2pPr marL="457200" indent="0">
              <a:lnSpc>
                <a:spcPct val="140000"/>
              </a:lnSpc>
              <a:spcBef>
                <a:spcPts val="1000"/>
              </a:spcBef>
              <a:buNone/>
              <a:defRPr lang="pt-BR" sz="1800">
                <a:solidFill>
                  <a:schemeClr val="bg1"/>
                </a:solidFill>
              </a:defRPr>
            </a:lvl2pPr>
            <a:lvl3pPr marL="914400" indent="0">
              <a:lnSpc>
                <a:spcPct val="140000"/>
              </a:lnSpc>
              <a:spcBef>
                <a:spcPts val="1000"/>
              </a:spcBef>
              <a:buNone/>
              <a:defRPr lang="pt-BR" sz="1800">
                <a:solidFill>
                  <a:schemeClr val="bg1"/>
                </a:solidFill>
              </a:defRPr>
            </a:lvl3pPr>
            <a:lvl4pPr marL="1371600" indent="0">
              <a:lnSpc>
                <a:spcPct val="140000"/>
              </a:lnSpc>
              <a:spcBef>
                <a:spcPts val="1000"/>
              </a:spcBef>
              <a:buNone/>
              <a:defRPr lang="pt-BR" sz="1800">
                <a:solidFill>
                  <a:schemeClr val="bg1"/>
                </a:solidFill>
              </a:defRPr>
            </a:lvl4pPr>
            <a:lvl5pPr marL="1828800" indent="0">
              <a:lnSpc>
                <a:spcPct val="140000"/>
              </a:lnSpc>
              <a:spcBef>
                <a:spcPts val="1000"/>
              </a:spcBef>
              <a:buNone/>
              <a:defRPr lang="pt-BR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bra de seção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018"/>
            <a:ext cx="4179570" cy="3377354"/>
          </a:xfrm>
        </p:spPr>
        <p:txBody>
          <a:bodyPr rtlCol="0" anchor="b">
            <a:noAutofit/>
          </a:bodyPr>
          <a:lstStyle>
            <a:lvl1pPr algn="l">
              <a:defRPr lang="pt-BR" sz="3600" spc="15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A96E214-6A61-C8A7-B1DB-C8C260C13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557818" cy="6858000"/>
            <a:chOff x="0" y="0"/>
            <a:chExt cx="4762501" cy="5186363"/>
          </a:xfrm>
        </p:grpSpPr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A18BC1BC-99D6-D9F4-19F9-AAE722E2AE61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6816F797-248B-2C75-29B9-DB65A809D47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250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bra de seçã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680"/>
            <a:ext cx="4179570" cy="3376691"/>
          </a:xfrm>
        </p:spPr>
        <p:txBody>
          <a:bodyPr rtlCol="0" anchor="b">
            <a:noAutofit/>
          </a:bodyPr>
          <a:lstStyle>
            <a:lvl1pPr algn="l">
              <a:defRPr lang="pt-BR" sz="36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D8E94DD-0F7B-3F92-58EA-5F06D557B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90667" y="0"/>
            <a:ext cx="1126278" cy="25122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Imagem 8">
            <a:extLst>
              <a:ext uri="{FF2B5EF4-FFF2-40B4-BE49-F238E27FC236}">
                <a16:creationId xmlns:a16="http://schemas.microsoft.com/office/drawing/2014/main" id="{419F5397-34DB-BC88-ADF5-AA470A06FE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5080"/>
            <a:ext cx="6576291" cy="6872605"/>
          </a:xfrm>
          <a:custGeom>
            <a:avLst/>
            <a:gdLst>
              <a:gd name="connsiteX0" fmla="*/ 0 w 6576291"/>
              <a:gd name="connsiteY0" fmla="*/ 0 h 6867525"/>
              <a:gd name="connsiteX1" fmla="*/ 6576291 w 6576291"/>
              <a:gd name="connsiteY1" fmla="*/ 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044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  <a:gd name="connsiteX0" fmla="*/ 0 w 6576291"/>
              <a:gd name="connsiteY0" fmla="*/ 0 h 6867525"/>
              <a:gd name="connsiteX1" fmla="*/ 3624811 w 6576291"/>
              <a:gd name="connsiteY1" fmla="*/ 1016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298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91" h="6872605">
                <a:moveTo>
                  <a:pt x="0" y="5080"/>
                </a:moveTo>
                <a:lnTo>
                  <a:pt x="3629891" y="0"/>
                </a:lnTo>
                <a:lnTo>
                  <a:pt x="6576291" y="6872605"/>
                </a:lnTo>
                <a:lnTo>
                  <a:pt x="0" y="6872605"/>
                </a:lnTo>
                <a:lnTo>
                  <a:pt x="0" y="5080"/>
                </a:lnTo>
                <a:close/>
              </a:path>
            </a:pathLst>
          </a:custGeom>
        </p:spPr>
        <p:txBody>
          <a:bodyPr lIns="182880" tIns="182880" bIns="91440" rtlCol="0">
            <a:normAutofit/>
          </a:bodyPr>
          <a:lstStyle>
            <a:lvl1pPr marL="0" indent="0">
              <a:buNone/>
              <a:defRPr lang="pt-BR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40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2318" y="268360"/>
            <a:ext cx="7288282" cy="2121177"/>
          </a:xfrm>
        </p:spPr>
        <p:txBody>
          <a:bodyPr rtlCol="0" anchor="b">
            <a:normAutofit/>
          </a:bodyPr>
          <a:lstStyle>
            <a:lvl1pPr>
              <a:defRPr lang="pt-BR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Espaço Reservado para Conteúdo 3">
            <a:extLst>
              <a:ext uri="{FF2B5EF4-FFF2-40B4-BE49-F238E27FC236}">
                <a16:creationId xmlns:a16="http://schemas.microsoft.com/office/drawing/2014/main" id="{EAC9D25F-5B3D-F5B2-5D02-C6BC6AA8987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22388" y="2763078"/>
            <a:ext cx="7288212" cy="340705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1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18E16CF1-2502-F2F0-2C27-2DD797903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96374" y="-25401"/>
            <a:ext cx="3095625" cy="6883401"/>
            <a:chOff x="9096375" y="-25401"/>
            <a:chExt cx="3095625" cy="6883401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6322A6FB-333C-65AE-23D8-08BCEA174D43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162BB247-4598-A983-DEBF-6F042C1DB0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81744" y="-25401"/>
              <a:ext cx="2810256" cy="68834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34E84FEE-D475-A71D-7996-5925602EC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-1" y="-25403"/>
            <a:ext cx="1210573" cy="2048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Rodapé 4">
            <a:extLst>
              <a:ext uri="{FF2B5EF4-FFF2-40B4-BE49-F238E27FC236}">
                <a16:creationId xmlns:a16="http://schemas.microsoft.com/office/drawing/2014/main" id="{7459776D-4049-CB00-C321-0627C169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6" name="Espaço Reservado para o Número do Slide 5">
            <a:extLst>
              <a:ext uri="{FF2B5EF4-FFF2-40B4-BE49-F238E27FC236}">
                <a16:creationId xmlns:a16="http://schemas.microsoft.com/office/drawing/2014/main" id="{EDE114AF-34C6-A062-7340-858BC27D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bra de seção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06400"/>
            <a:ext cx="4179570" cy="3457971"/>
          </a:xfrm>
        </p:spPr>
        <p:txBody>
          <a:bodyPr rtlCol="0" anchor="b">
            <a:noAutofit/>
          </a:bodyPr>
          <a:lstStyle>
            <a:lvl1pPr algn="l">
              <a:defRPr lang="pt-BR" sz="3600" spc="1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pic>
        <p:nvPicPr>
          <p:cNvPr id="4" name="Elemento gráfico 3">
            <a:extLst>
              <a:ext uri="{FF2B5EF4-FFF2-40B4-BE49-F238E27FC236}">
                <a16:creationId xmlns:a16="http://schemas.microsoft.com/office/drawing/2014/main" id="{5E045004-3604-59DC-13E0-7A0B2DF78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lemento gráfico 9">
            <a:extLst>
              <a:ext uri="{FF2B5EF4-FFF2-40B4-BE49-F238E27FC236}">
                <a16:creationId xmlns:a16="http://schemas.microsoft.com/office/drawing/2014/main" id="{955F7B05-9431-1FBA-415D-6CF2DF562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093633" cy="39123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568961"/>
            <a:ext cx="8420100" cy="1780860"/>
          </a:xfrm>
        </p:spPr>
        <p:txBody>
          <a:bodyPr rtlCol="0" anchor="b">
            <a:normAutofit/>
          </a:bodyPr>
          <a:lstStyle>
            <a:lvl1pPr>
              <a:defRPr lang="pt-BR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97255"/>
            <a:ext cx="3924300" cy="464499"/>
          </a:xfrm>
        </p:spPr>
        <p:txBody>
          <a:bodyPr rtlCol="0" anchor="t">
            <a:normAutofit/>
          </a:bodyPr>
          <a:lstStyle>
            <a:lvl1pPr marL="0" indent="0">
              <a:buNone/>
              <a:defRPr lang="pt-BR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/>
              <a:t>Clique para adicionar o texto</a:t>
            </a:r>
          </a:p>
        </p:txBody>
      </p:sp>
      <p:sp>
        <p:nvSpPr>
          <p:cNvPr id="7" name="Espaço Reservado para Conteúdo 3">
            <a:extLst>
              <a:ext uri="{FF2B5EF4-FFF2-40B4-BE49-F238E27FC236}">
                <a16:creationId xmlns:a16="http://schemas.microsoft.com/office/drawing/2014/main" id="{07FF22E3-5928-787E-B062-FA18127D3B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933700" y="3251596"/>
            <a:ext cx="3943627" cy="3234264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97255"/>
            <a:ext cx="3943627" cy="464499"/>
          </a:xfrm>
        </p:spPr>
        <p:txBody>
          <a:bodyPr rtlCol="0" anchor="t">
            <a:normAutofit/>
          </a:bodyPr>
          <a:lstStyle>
            <a:lvl1pPr marL="0" indent="0">
              <a:buNone/>
              <a:defRPr lang="pt-BR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/>
              <a:t>Clique para adicionar o texto</a:t>
            </a:r>
          </a:p>
        </p:txBody>
      </p:sp>
      <p:sp>
        <p:nvSpPr>
          <p:cNvPr id="9" name="Espaço Reservado para Conteúdo 3">
            <a:extLst>
              <a:ext uri="{FF2B5EF4-FFF2-40B4-BE49-F238E27FC236}">
                <a16:creationId xmlns:a16="http://schemas.microsoft.com/office/drawing/2014/main" id="{178E4D0B-96F1-45F3-6B2A-5FA31A37257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410173" y="3251595"/>
            <a:ext cx="3943627" cy="3234264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3" name="Espaço Reservado para Rodapé 4">
            <a:extLst>
              <a:ext uri="{FF2B5EF4-FFF2-40B4-BE49-F238E27FC236}">
                <a16:creationId xmlns:a16="http://schemas.microsoft.com/office/drawing/2014/main" id="{5F41582C-9AD2-F126-40F3-D43E77D1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9260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4" name="Espaço Reservado para o Número do Slide 5">
            <a:extLst>
              <a:ext uri="{FF2B5EF4-FFF2-40B4-BE49-F238E27FC236}">
                <a16:creationId xmlns:a16="http://schemas.microsoft.com/office/drawing/2014/main" id="{341F76B1-7BEF-7A88-1394-1164BFF0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01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558801"/>
            <a:ext cx="9953308" cy="1780860"/>
          </a:xfrm>
        </p:spPr>
        <p:txBody>
          <a:bodyPr rtlCol="0" anchor="b">
            <a:normAutofit/>
          </a:bodyPr>
          <a:lstStyle>
            <a:lvl1pPr>
              <a:defRPr lang="pt-BR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6A217F83-0BDB-C70B-29FE-2651DE191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29817" y="0"/>
            <a:ext cx="7762183" cy="2754814"/>
            <a:chOff x="7334250" y="0"/>
            <a:chExt cx="4857750" cy="1724025"/>
          </a:xfrm>
        </p:grpSpPr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E0C62368-3F79-C078-7086-B23D2F5A09F8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609BDD71-BF2E-BDB0-A625-D8371AEA1C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Espaço Reservado para Texto 2">
            <a:extLst>
              <a:ext uri="{FF2B5EF4-FFF2-40B4-BE49-F238E27FC236}">
                <a16:creationId xmlns:a16="http://schemas.microsoft.com/office/drawing/2014/main" id="{83354B96-CD25-BE1C-8CA2-3825F820B75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2960877"/>
            <a:ext cx="2722880" cy="351284"/>
          </a:xfrm>
        </p:spPr>
        <p:txBody>
          <a:bodyPr rtlCol="0" anchor="t">
            <a:normAutofit/>
          </a:bodyPr>
          <a:lstStyle>
            <a:lvl1pPr marL="0" indent="0">
              <a:buNone/>
              <a:defRPr lang="pt-BR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/>
              <a:t>Clique para adicionar o texto</a:t>
            </a:r>
          </a:p>
        </p:txBody>
      </p:sp>
      <p:sp>
        <p:nvSpPr>
          <p:cNvPr id="5" name="Espaço Reservado para Conteúdo 3">
            <a:extLst>
              <a:ext uri="{FF2B5EF4-FFF2-40B4-BE49-F238E27FC236}">
                <a16:creationId xmlns:a16="http://schemas.microsoft.com/office/drawing/2014/main" id="{CDD81865-54C7-7674-4B2E-041D05C1D14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341120" y="3392035"/>
            <a:ext cx="2722880" cy="2907164"/>
          </a:xfrm>
        </p:spPr>
        <p:txBody>
          <a:bodyPr tIns="0" rtlCol="0">
            <a:normAutofit/>
          </a:bodyPr>
          <a:lstStyle>
            <a:lvl1pPr marL="283464" indent="-283464">
              <a:lnSpc>
                <a:spcPct val="100000"/>
              </a:lnSpc>
              <a:buFont typeface="+mj-lt"/>
              <a:buAutoNum type="arabicPeriod"/>
              <a:defRPr lang="pt-BR" sz="1800" b="0" spc="50" baseline="0"/>
            </a:lvl1pPr>
            <a:lvl2pPr marL="566928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lang="pt-BR" sz="1800" spc="50" baseline="0"/>
            </a:lvl2pPr>
            <a:lvl3pPr marL="850392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arenR"/>
              <a:defRPr lang="pt-BR" sz="1800" spc="50" baseline="0"/>
            </a:lvl3pPr>
            <a:lvl4pPr marL="1042416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arenR"/>
              <a:defRPr lang="pt-BR" sz="1800" spc="50" baseline="0"/>
            </a:lvl4pPr>
            <a:lvl5pPr marL="1074420" indent="-400050">
              <a:lnSpc>
                <a:spcPct val="100000"/>
              </a:lnSpc>
              <a:spcBef>
                <a:spcPts val="1000"/>
              </a:spcBef>
              <a:buFont typeface="+mj-lt"/>
              <a:buAutoNum type="romanLcPeriod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id="{6F39BA57-7F1C-623F-BC7F-B689C5AC33E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754881" y="2960877"/>
            <a:ext cx="5516880" cy="351284"/>
          </a:xfrm>
        </p:spPr>
        <p:txBody>
          <a:bodyPr rtlCol="0" anchor="t">
            <a:normAutofit/>
          </a:bodyPr>
          <a:lstStyle>
            <a:lvl1pPr marL="0" indent="0">
              <a:buNone/>
              <a:defRPr lang="pt-BR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pt-BR" sz="2000" b="1"/>
            </a:lvl2pPr>
            <a:lvl3pPr marL="914400" indent="0">
              <a:buNone/>
              <a:defRPr lang="pt-BR" sz="1800" b="1"/>
            </a:lvl3pPr>
            <a:lvl4pPr marL="1371600" indent="0">
              <a:buNone/>
              <a:defRPr lang="pt-BR" sz="1600" b="1"/>
            </a:lvl4pPr>
            <a:lvl5pPr marL="1828800" indent="0">
              <a:buNone/>
              <a:defRPr lang="pt-BR" sz="1600" b="1"/>
            </a:lvl5pPr>
            <a:lvl6pPr marL="2286000" indent="0">
              <a:buNone/>
              <a:defRPr lang="pt-BR" sz="1600" b="1"/>
            </a:lvl6pPr>
            <a:lvl7pPr marL="2743200" indent="0">
              <a:buNone/>
              <a:defRPr lang="pt-BR" sz="1600" b="1"/>
            </a:lvl7pPr>
            <a:lvl8pPr marL="3200400" indent="0">
              <a:buNone/>
              <a:defRPr lang="pt-BR" sz="1600" b="1"/>
            </a:lvl8pPr>
            <a:lvl9pPr marL="3657600" indent="0">
              <a:buNone/>
              <a:defRPr lang="pt-BR" sz="1600" b="1"/>
            </a:lvl9pPr>
          </a:lstStyle>
          <a:p>
            <a:pPr lvl="0" rtl="0"/>
            <a:r>
              <a:rPr lang="pt-BR"/>
              <a:t>Clique para adicionar o texto</a:t>
            </a:r>
          </a:p>
        </p:txBody>
      </p:sp>
      <p:sp>
        <p:nvSpPr>
          <p:cNvPr id="3" name="Espaço Reservado para Conteúdo 3">
            <a:extLst>
              <a:ext uri="{FF2B5EF4-FFF2-40B4-BE49-F238E27FC236}">
                <a16:creationId xmlns:a16="http://schemas.microsoft.com/office/drawing/2014/main" id="{94BF07A4-5A33-0B3C-A378-AB2435F1D5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754881" y="3324859"/>
            <a:ext cx="5506720" cy="3031489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9" name="Espaço Reservado para Rodapé 4">
            <a:extLst>
              <a:ext uri="{FF2B5EF4-FFF2-40B4-BE49-F238E27FC236}">
                <a16:creationId xmlns:a16="http://schemas.microsoft.com/office/drawing/2014/main" id="{63DC63A6-41FE-6C2D-9A53-0AE4A6DBF3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333500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20" name="Espaço Reservado para o Número do Slide 5">
            <a:extLst>
              <a:ext uri="{FF2B5EF4-FFF2-40B4-BE49-F238E27FC236}">
                <a16:creationId xmlns:a16="http://schemas.microsoft.com/office/drawing/2014/main" id="{0B5130EC-B05B-5489-FBEC-DBEB6D1E73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208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3B2CC92D-F90A-CB67-4860-D6939AC29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094182" y="0"/>
            <a:ext cx="1745673" cy="389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4" y="1671639"/>
            <a:ext cx="5884027" cy="1204912"/>
          </a:xfrm>
        </p:spPr>
        <p:txBody>
          <a:bodyPr rtlCol="0" anchor="b">
            <a:normAutofit/>
          </a:bodyPr>
          <a:lstStyle>
            <a:lvl1pPr>
              <a:defRPr lang="pt-BR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4C376638-5C5B-8E5B-0C26-8F63B98EA4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230" y="-9144"/>
            <a:ext cx="5481955" cy="6876288"/>
          </a:xfrm>
          <a:custGeom>
            <a:avLst/>
            <a:gdLst>
              <a:gd name="connsiteX0" fmla="*/ 0 w 5476875"/>
              <a:gd name="connsiteY0" fmla="*/ 0 h 6858000"/>
              <a:gd name="connsiteX1" fmla="*/ 547687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0 w 5476875"/>
              <a:gd name="connsiteY0" fmla="*/ 0 h 6858000"/>
              <a:gd name="connsiteX1" fmla="*/ 252031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5080 w 5481955"/>
              <a:gd name="connsiteY0" fmla="*/ 0 h 6858000"/>
              <a:gd name="connsiteX1" fmla="*/ 2525395 w 5481955"/>
              <a:gd name="connsiteY1" fmla="*/ 0 h 6858000"/>
              <a:gd name="connsiteX2" fmla="*/ 5481955 w 5481955"/>
              <a:gd name="connsiteY2" fmla="*/ 6858000 h 6858000"/>
              <a:gd name="connsiteX3" fmla="*/ 5080 w 5481955"/>
              <a:gd name="connsiteY3" fmla="*/ 6858000 h 6858000"/>
              <a:gd name="connsiteX4" fmla="*/ 0 w 5481955"/>
              <a:gd name="connsiteY4" fmla="*/ 4805680 h 6858000"/>
              <a:gd name="connsiteX5" fmla="*/ 5080 w 5481955"/>
              <a:gd name="connsiteY5" fmla="*/ 0 h 685800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1955" h="6863080">
                <a:moveTo>
                  <a:pt x="5080" y="0"/>
                </a:moveTo>
                <a:lnTo>
                  <a:pt x="2525395" y="0"/>
                </a:lnTo>
                <a:lnTo>
                  <a:pt x="5481955" y="6858000"/>
                </a:lnTo>
                <a:lnTo>
                  <a:pt x="899160" y="6863080"/>
                </a:lnTo>
                <a:cubicBezTo>
                  <a:pt x="506307" y="5933440"/>
                  <a:pt x="413173" y="5720080"/>
                  <a:pt x="0" y="4759960"/>
                </a:cubicBezTo>
                <a:cubicBezTo>
                  <a:pt x="1693" y="3158067"/>
                  <a:pt x="3387" y="1601893"/>
                  <a:pt x="5080" y="0"/>
                </a:cubicBezTo>
                <a:close/>
              </a:path>
            </a:pathLst>
          </a:custGeom>
        </p:spPr>
        <p:txBody>
          <a:bodyPr lIns="274320" tIns="91440" bIns="91440" rtlCol="0">
            <a:normAutofit/>
          </a:bodyPr>
          <a:lstStyle>
            <a:lvl1pPr marL="0" indent="0" algn="l">
              <a:buNone/>
              <a:defRPr lang="pt-BR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04569D00-2037-2A8D-943B-22FAC1C0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5500" y="6356349"/>
            <a:ext cx="3819228" cy="365125"/>
          </a:xfrm>
        </p:spPr>
        <p:txBody>
          <a:bodyPr rtlCol="0"/>
          <a:lstStyle>
            <a:lvl1pPr algn="l">
              <a:defRPr lang="pt-BR" sz="900"/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5" name="Espaço Reservado para o Número do Slide 5">
            <a:extLst>
              <a:ext uri="{FF2B5EF4-FFF2-40B4-BE49-F238E27FC236}">
                <a16:creationId xmlns:a16="http://schemas.microsoft.com/office/drawing/2014/main" id="{75967A9D-0B53-4F3F-0872-495C23A3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lvl1pPr>
              <a:defRPr lang="pt-BR" sz="900"/>
            </a:lvl1pPr>
          </a:lstStyle>
          <a:p>
            <a:pPr rtl="0"/>
            <a:fld id="{A49DFD55-3C28-40EF-9E31-A92D2E4017FF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8" name="Espaço Reservado para Conteúdo 3">
            <a:extLst>
              <a:ext uri="{FF2B5EF4-FFF2-40B4-BE49-F238E27FC236}">
                <a16:creationId xmlns:a16="http://schemas.microsoft.com/office/drawing/2014/main" id="{643B0E9A-A777-8745-6A36-0A79CB5E03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453725" y="3660774"/>
            <a:ext cx="5907176" cy="2536826"/>
          </a:xfrm>
        </p:spPr>
        <p:txBody>
          <a:bodyPr tIns="0"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pt-BR"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spc="50" baseline="0"/>
            </a:lvl5pPr>
          </a:lstStyle>
          <a:p>
            <a:pPr lvl="0" rtl="0"/>
            <a:r>
              <a:rPr lang="pt-BR"/>
              <a:t>Clique para adicionar conteúdo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</a:lstStyle>
          <a:p>
            <a:pPr rtl="0"/>
            <a:r>
              <a:rPr lang="pt-BR"/>
              <a:t>Clique para editar o estilo de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t-BR"/>
            </a:defPPr>
          </a:lstStyle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pt-B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pt-B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pt-B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49DFD55-3C28-40EF-9E31-A92D2E4017F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70" r:id="rId4"/>
    <p:sldLayoutId id="2147483651" r:id="rId5"/>
    <p:sldLayoutId id="2147483671" r:id="rId6"/>
    <p:sldLayoutId id="2147483672" r:id="rId7"/>
    <p:sldLayoutId id="2147483673" r:id="rId8"/>
    <p:sldLayoutId id="2147483664" r:id="rId9"/>
    <p:sldLayoutId id="2147483674" r:id="rId10"/>
    <p:sldLayoutId id="2147483653" r:id="rId11"/>
    <p:sldLayoutId id="2147483667" r:id="rId12"/>
    <p:sldLayoutId id="214748366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t-BR"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pt-BR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pt-B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2572" y="2612941"/>
            <a:ext cx="5830614" cy="816059"/>
          </a:xfrm>
        </p:spPr>
        <p:txBody>
          <a:bodyPr rtlCol="0" anchor="ctr"/>
          <a:lstStyle>
            <a:defPPr>
              <a:defRPr lang="pt-BR"/>
            </a:defPPr>
          </a:lstStyle>
          <a:p>
            <a:pPr algn="ctr" rtl="0"/>
            <a:r>
              <a:rPr lang="pt-BR" sz="7200" b="1" dirty="0">
                <a:latin typeface="Abadi" panose="020B0604020104020204" pitchFamily="34" charset="0"/>
              </a:rPr>
              <a:t>simples nacional</a:t>
            </a:r>
            <a:endParaRPr lang="pt-BR" sz="7200" b="1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48F959-1D6B-AF30-DEB2-2C7DCFE79FF9}"/>
              </a:ext>
            </a:extLst>
          </p:cNvPr>
          <p:cNvSpPr txBox="1"/>
          <p:nvPr/>
        </p:nvSpPr>
        <p:spPr>
          <a:xfrm>
            <a:off x="4796530" y="4373458"/>
            <a:ext cx="616269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700" dirty="0">
                <a:latin typeface="Abadi" panose="020B0604020104020204" pitchFamily="34" charset="0"/>
              </a:rPr>
              <a:t>43ª reunião extraordinária da CCJ do Senado Federal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4636BE3-1896-F77E-1500-9040B630D4F4}"/>
              </a:ext>
            </a:extLst>
          </p:cNvPr>
          <p:cNvSpPr txBox="1"/>
          <p:nvPr/>
        </p:nvSpPr>
        <p:spPr>
          <a:xfrm>
            <a:off x="0" y="6001955"/>
            <a:ext cx="39678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latin typeface="Abadi" panose="020B0604020104020204" pitchFamily="34" charset="0"/>
              </a:rPr>
              <a:t>Por Talita Pimenta Félix</a:t>
            </a:r>
          </a:p>
          <a:p>
            <a:r>
              <a:rPr lang="pt-BR" sz="2000" dirty="0">
                <a:latin typeface="Abadi" panose="020B0604020104020204" pitchFamily="34" charset="0"/>
              </a:rPr>
              <a:t>Brasília, 19 de novembro 2024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609AE0A-EB17-265C-78F1-2F5DF97D7B30}"/>
              </a:ext>
            </a:extLst>
          </p:cNvPr>
          <p:cNvSpPr txBox="1"/>
          <p:nvPr/>
        </p:nvSpPr>
        <p:spPr>
          <a:xfrm>
            <a:off x="5274129" y="14042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6058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1533" y="410074"/>
            <a:ext cx="10383003" cy="965863"/>
          </a:xfrm>
        </p:spPr>
        <p:txBody>
          <a:bodyPr rtlCol="0">
            <a:noAutofit/>
          </a:bodyPr>
          <a:lstStyle>
            <a:defPPr>
              <a:defRPr lang="pt-BR"/>
            </a:defPPr>
          </a:lstStyle>
          <a:p>
            <a:pPr rtl="0"/>
            <a:r>
              <a:rPr lang="pt-BR" sz="3000" dirty="0">
                <a:latin typeface="Abadi" panose="020B0604020104020204" pitchFamily="34" charset="0"/>
              </a:rPr>
              <a:t>Empresas com faturamento entre R$ 3,6 e R$ 4,8 Milhões</a:t>
            </a:r>
          </a:p>
        </p:txBody>
      </p:sp>
      <p:sp>
        <p:nvSpPr>
          <p:cNvPr id="14" name="Espaço Reservado para o Número do Slide 5">
            <a:extLst>
              <a:ext uri="{FF2B5EF4-FFF2-40B4-BE49-F238E27FC236}">
                <a16:creationId xmlns:a16="http://schemas.microsoft.com/office/drawing/2014/main" id="{ECE635A2-70B8-3EAB-6A18-952B02EB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fld id="{A49DFD55-3C28-40EF-9E31-A92D2E4017FF}" type="slidenum">
              <a:rPr lang="pt-BR" smtClean="0"/>
              <a:pPr rtl="0"/>
              <a:t>2</a:t>
            </a:fld>
            <a:endParaRPr lang="pt-BR" dirty="0"/>
          </a:p>
        </p:txBody>
      </p:sp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59D73CDF-948B-0D56-2C59-09A2A44D47AA}"/>
              </a:ext>
            </a:extLst>
          </p:cNvPr>
          <p:cNvSpPr txBox="1">
            <a:spLocks/>
          </p:cNvSpPr>
          <p:nvPr/>
        </p:nvSpPr>
        <p:spPr>
          <a:xfrm>
            <a:off x="1251533" y="1637765"/>
            <a:ext cx="10383002" cy="1437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1800" b="1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3464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9536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000" dirty="0">
                <a:latin typeface="Abadi" panose="020B0604020104020204" pitchFamily="34" charset="0"/>
              </a:rPr>
              <a:t>Responsabilidade das plataformas quando o vendedor for do Simples Nacional</a:t>
            </a:r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AB83CD3A-0BEC-B3B5-F9EC-7754C4C519B4}"/>
              </a:ext>
            </a:extLst>
          </p:cNvPr>
          <p:cNvSpPr txBox="1">
            <a:spLocks/>
          </p:cNvSpPr>
          <p:nvPr/>
        </p:nvSpPr>
        <p:spPr>
          <a:xfrm>
            <a:off x="1249342" y="2956449"/>
            <a:ext cx="10383001" cy="9658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1800" b="1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3464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9536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000" dirty="0">
                <a:latin typeface="Abadi" panose="020B0604020104020204" pitchFamily="34" charset="0"/>
              </a:rPr>
              <a:t>Repartição de competências entre Comitê Gestor do IBS e Comitê Gestor do Simples Nacional</a:t>
            </a: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28EF2762-EBF5-F090-85E9-453C2817F964}"/>
              </a:ext>
            </a:extLst>
          </p:cNvPr>
          <p:cNvSpPr txBox="1">
            <a:spLocks/>
          </p:cNvSpPr>
          <p:nvPr/>
        </p:nvSpPr>
        <p:spPr>
          <a:xfrm>
            <a:off x="1249343" y="4233641"/>
            <a:ext cx="10383000" cy="10517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1800" b="1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3464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9536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000" dirty="0">
                <a:latin typeface="Abadi" panose="020B0604020104020204" pitchFamily="34" charset="0"/>
              </a:rPr>
              <a:t>Tratamento do </a:t>
            </a:r>
            <a:r>
              <a:rPr lang="pt-BR" sz="3000" i="1" dirty="0" err="1">
                <a:latin typeface="Abadi" panose="020B0604020104020204" pitchFamily="34" charset="0"/>
              </a:rPr>
              <a:t>cashback</a:t>
            </a:r>
            <a:r>
              <a:rPr lang="pt-BR" sz="3000" dirty="0">
                <a:latin typeface="Abadi" panose="020B0604020104020204" pitchFamily="34" charset="0"/>
              </a:rPr>
              <a:t> nas vendas realizadas por varejistas do Simples Nacional</a:t>
            </a:r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5E2814B3-76F7-82CE-59BA-8CD51D54F940}"/>
              </a:ext>
            </a:extLst>
          </p:cNvPr>
          <p:cNvSpPr txBox="1">
            <a:spLocks/>
          </p:cNvSpPr>
          <p:nvPr/>
        </p:nvSpPr>
        <p:spPr>
          <a:xfrm>
            <a:off x="1298230" y="5614168"/>
            <a:ext cx="9056770" cy="66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t-BR"/>
            </a:defPPr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1800" b="1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3464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9536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000" dirty="0">
                <a:latin typeface="Abadi" panose="020B0604020104020204" pitchFamily="34" charset="0"/>
              </a:rPr>
              <a:t>Multas e infrações do IBS</a:t>
            </a: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DEF49041-CB10-539E-E34E-0F916B0F0E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795" t="8841" r="26784" b="16904"/>
          <a:stretch/>
        </p:blipFill>
        <p:spPr>
          <a:xfrm>
            <a:off x="286324" y="483293"/>
            <a:ext cx="832233" cy="819424"/>
          </a:xfrm>
          <a:prstGeom prst="rect">
            <a:avLst/>
          </a:prstGeom>
        </p:spPr>
      </p:pic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A15B5CEA-65F9-CBA0-B066-577A5E5DA9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79" t="11341" r="56364" b="15585"/>
          <a:stretch/>
        </p:blipFill>
        <p:spPr>
          <a:xfrm>
            <a:off x="284132" y="1736469"/>
            <a:ext cx="834425" cy="819424"/>
          </a:xfrm>
          <a:prstGeom prst="rect">
            <a:avLst/>
          </a:prstGeom>
        </p:spPr>
      </p:pic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617D39A2-6C1F-B936-B39B-3E43DEF0F19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633" t="12458" r="5510" b="14467"/>
          <a:stretch/>
        </p:blipFill>
        <p:spPr>
          <a:xfrm>
            <a:off x="300290" y="3029668"/>
            <a:ext cx="834425" cy="819424"/>
          </a:xfrm>
          <a:prstGeom prst="rect">
            <a:avLst/>
          </a:prstGeom>
        </p:spPr>
      </p:pic>
      <p:pic>
        <p:nvPicPr>
          <p:cNvPr id="13" name="Imagem 12" descr="Logotipo&#10;&#10;Descrição gerada automaticamente">
            <a:extLst>
              <a:ext uri="{FF2B5EF4-FFF2-40B4-BE49-F238E27FC236}">
                <a16:creationId xmlns:a16="http://schemas.microsoft.com/office/drawing/2014/main" id="{DB9DA3ED-F94F-A105-2136-E3394EDAFC3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27" t="10909" r="56948" b="15498"/>
          <a:stretch/>
        </p:blipFill>
        <p:spPr>
          <a:xfrm>
            <a:off x="284132" y="4332345"/>
            <a:ext cx="832234" cy="854347"/>
          </a:xfrm>
          <a:prstGeom prst="rect">
            <a:avLst/>
          </a:prstGeom>
        </p:spPr>
      </p:pic>
      <p:pic>
        <p:nvPicPr>
          <p:cNvPr id="15" name="Imagem 14" descr="Logotipo&#10;&#10;Descrição gerada automaticamente">
            <a:extLst>
              <a:ext uri="{FF2B5EF4-FFF2-40B4-BE49-F238E27FC236}">
                <a16:creationId xmlns:a16="http://schemas.microsoft.com/office/drawing/2014/main" id="{1C98F05A-A385-4289-9812-88F07F0353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000" t="10890" r="4595" b="14470"/>
          <a:stretch/>
        </p:blipFill>
        <p:spPr>
          <a:xfrm>
            <a:off x="215550" y="5413597"/>
            <a:ext cx="937082" cy="86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1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C0CDE-246D-A17C-8AF8-38DD2A23C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o Número do Slide 5">
            <a:extLst>
              <a:ext uri="{FF2B5EF4-FFF2-40B4-BE49-F238E27FC236}">
                <a16:creationId xmlns:a16="http://schemas.microsoft.com/office/drawing/2014/main" id="{4034CAA7-3D3D-45DE-49C5-4C042295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rtlCol="0"/>
          <a:lstStyle>
            <a:defPPr>
              <a:defRPr lang="pt-BR"/>
            </a:defPPr>
          </a:lstStyle>
          <a:p>
            <a:pPr rtl="0"/>
            <a:fld id="{A49DFD55-3C28-40EF-9E31-A92D2E4017FF}" type="slidenum">
              <a:rPr lang="pt-BR" smtClean="0"/>
              <a:pPr rtl="0"/>
              <a:t>3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A028F96-6DDA-6F57-02AF-B7DE17079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41579" y="2429888"/>
            <a:ext cx="7288212" cy="811395"/>
          </a:xfrm>
        </p:spPr>
        <p:txBody>
          <a:bodyPr>
            <a:noAutofit/>
          </a:bodyPr>
          <a:lstStyle/>
          <a:p>
            <a:pPr algn="ctr"/>
            <a:r>
              <a:rPr lang="pt-BR" sz="5000" dirty="0">
                <a:latin typeface="Abadi" panose="020B0604020104020204" pitchFamily="34" charset="0"/>
              </a:rPr>
              <a:t>Obrigada!</a:t>
            </a:r>
          </a:p>
        </p:txBody>
      </p:sp>
      <p:pic>
        <p:nvPicPr>
          <p:cNvPr id="2" name="Imagem 1" descr="Código QR&#10;&#10;Descrição gerada automaticamente">
            <a:extLst>
              <a:ext uri="{FF2B5EF4-FFF2-40B4-BE49-F238E27FC236}">
                <a16:creationId xmlns:a16="http://schemas.microsoft.com/office/drawing/2014/main" id="{BCB93270-B24E-D366-CAFF-6F528B8E5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83" y="4318515"/>
            <a:ext cx="2220396" cy="222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677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977034_TF67328976_Win32" id="{5D810135-0794-4857-8BF9-B0A0881FFA16}" vid="{643E305F-B6E6-4704-9213-E244374D8460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168DCE-134F-4610-A6AA-88CEBE8D71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5EDE3176-A15D-46A3-BDDB-64A0D7363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BF691C-888B-4061-8A6F-D5CE84A0254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{53EA3158-F51B-4659-AF74-FB7BF3B5E232}tf67328976_win32</Template>
  <TotalTime>41</TotalTime>
  <Words>79</Words>
  <Application>Microsoft Macintosh PowerPoint</Application>
  <PresentationFormat>Widescreen</PresentationFormat>
  <Paragraphs>15</Paragraphs>
  <Slides>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Abadi</vt:lpstr>
      <vt:lpstr>Arial</vt:lpstr>
      <vt:lpstr>Calibri</vt:lpstr>
      <vt:lpstr>Tenorite</vt:lpstr>
      <vt:lpstr>Tema do Office</vt:lpstr>
      <vt:lpstr>simples nacional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karen dias</dc:creator>
  <cp:lastModifiedBy>Talita Pimenta Felix</cp:lastModifiedBy>
  <cp:revision>6</cp:revision>
  <dcterms:created xsi:type="dcterms:W3CDTF">2024-11-19T11:40:53Z</dcterms:created>
  <dcterms:modified xsi:type="dcterms:W3CDTF">2024-11-19T16:24:46Z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