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11"/>
  </p:notesMasterIdLst>
  <p:handoutMasterIdLst>
    <p:handoutMasterId r:id="rId12"/>
  </p:handoutMasterIdLst>
  <p:sldIdLst>
    <p:sldId id="509" r:id="rId2"/>
    <p:sldId id="556" r:id="rId3"/>
    <p:sldId id="672" r:id="rId4"/>
    <p:sldId id="559" r:id="rId5"/>
    <p:sldId id="560" r:id="rId6"/>
    <p:sldId id="565" r:id="rId7"/>
    <p:sldId id="563" r:id="rId8"/>
    <p:sldId id="567" r:id="rId9"/>
    <p:sldId id="520" r:id="rId10"/>
  </p:sldIdLst>
  <p:sldSz cx="9144000" cy="5143500" type="screen16x9"/>
  <p:notesSz cx="6858000" cy="9144000"/>
  <p:embeddedFontLst>
    <p:embeddedFont>
      <p:font typeface="Calibri" panose="020F0502020204030204" pitchFamily="34" charset="0"/>
      <p:regular r:id="rId13"/>
      <p:bold r:id="rId14"/>
      <p:italic r:id="rId15"/>
      <p:boldItalic r:id="rId16"/>
    </p:embeddedFont>
    <p:embeddedFont>
      <p:font typeface="Trebuchet MS" panose="020B0603020202020204" pitchFamily="34" charset="0"/>
      <p:regular r:id="rId17"/>
      <p:bold r:id="rId18"/>
      <p:italic r:id="rId19"/>
      <p:boldItalic r:id="rId20"/>
    </p:embeddedFont>
    <p:embeddedFont>
      <p:font typeface="Arial Rounded MT Bold" panose="020B0604020202020204" charset="0"/>
      <p:regular r:id="rId21"/>
    </p:embeddedFont>
    <p:embeddedFont>
      <p:font typeface="Book Antiqua" panose="02040602050305030304" pitchFamily="18"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45" userDrawn="1">
          <p15:clr>
            <a:srgbClr val="A4A3A4"/>
          </p15:clr>
        </p15:guide>
        <p15:guide id="2" pos="4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274D1A"/>
    <a:srgbClr val="00668A"/>
    <a:srgbClr val="DA00DA"/>
    <a:srgbClr val="800080"/>
    <a:srgbClr val="F0F0F0"/>
    <a:srgbClr val="B88C00"/>
    <a:srgbClr val="159BFF"/>
    <a:srgbClr val="FFD757"/>
    <a:srgbClr val="005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5C6E9-2171-4109-A8EB-A7A4614C7AB5}" v="137" dt="2022-08-05T19:17:48.945"/>
  </p1510:revLst>
</p1510:revInfo>
</file>

<file path=ppt/tableStyles.xml><?xml version="1.0" encoding="utf-8"?>
<a:tblStyleLst xmlns:a="http://schemas.openxmlformats.org/drawingml/2006/main" def="{60C25EF2-3F68-4C84-B9D5-2C1034F7EC17}">
  <a:tblStyle styleId="{60C25EF2-3F68-4C84-B9D5-2C1034F7EC1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8" autoAdjust="0"/>
    <p:restoredTop sz="94249" autoAdjust="0"/>
  </p:normalViewPr>
  <p:slideViewPr>
    <p:cSldViewPr snapToGrid="0">
      <p:cViewPr varScale="1">
        <p:scale>
          <a:sx n="115" d="100"/>
          <a:sy n="115" d="100"/>
        </p:scale>
        <p:origin x="390" y="96"/>
      </p:cViewPr>
      <p:guideLst>
        <p:guide orient="horz" pos="2845"/>
        <p:guide pos="453"/>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PRESA DE DESTINAÇÃO ADEQUADA DE PNEUMÁTICOS INSERVIVEIS LTDA EMDAPI" userId="57b43d31-59e0-4e03-b9dc-3b1f8db08dd9" providerId="ADAL" clId="{D935C6E9-2171-4109-A8EB-A7A4614C7AB5}"/>
    <pc:docChg chg="undo custSel delSld modSld">
      <pc:chgData name="EMPRESA DE DESTINAÇÃO ADEQUADA DE PNEUMÁTICOS INSERVIVEIS LTDA EMDAPI" userId="57b43d31-59e0-4e03-b9dc-3b1f8db08dd9" providerId="ADAL" clId="{D935C6E9-2171-4109-A8EB-A7A4614C7AB5}" dt="2022-08-05T19:18:04.737" v="1406" actId="1036"/>
      <pc:docMkLst>
        <pc:docMk/>
      </pc:docMkLst>
      <pc:sldChg chg="del">
        <pc:chgData name="EMPRESA DE DESTINAÇÃO ADEQUADA DE PNEUMÁTICOS INSERVIVEIS LTDA EMDAPI" userId="57b43d31-59e0-4e03-b9dc-3b1f8db08dd9" providerId="ADAL" clId="{D935C6E9-2171-4109-A8EB-A7A4614C7AB5}" dt="2022-08-05T19:10:36.978" v="931" actId="47"/>
        <pc:sldMkLst>
          <pc:docMk/>
          <pc:sldMk cId="2961555119" sldId="555"/>
        </pc:sldMkLst>
      </pc:sldChg>
      <pc:sldChg chg="del">
        <pc:chgData name="EMPRESA DE DESTINAÇÃO ADEQUADA DE PNEUMÁTICOS INSERVIVEIS LTDA EMDAPI" userId="57b43d31-59e0-4e03-b9dc-3b1f8db08dd9" providerId="ADAL" clId="{D935C6E9-2171-4109-A8EB-A7A4614C7AB5}" dt="2022-08-05T18:46:08.969" v="0" actId="47"/>
        <pc:sldMkLst>
          <pc:docMk/>
          <pc:sldMk cId="4293449069" sldId="557"/>
        </pc:sldMkLst>
      </pc:sldChg>
      <pc:sldChg chg="addSp delSp modSp mod modClrScheme chgLayout">
        <pc:chgData name="EMPRESA DE DESTINAÇÃO ADEQUADA DE PNEUMÁTICOS INSERVIVEIS LTDA EMDAPI" userId="57b43d31-59e0-4e03-b9dc-3b1f8db08dd9" providerId="ADAL" clId="{D935C6E9-2171-4109-A8EB-A7A4614C7AB5}" dt="2022-08-05T19:18:04.737" v="1406" actId="1036"/>
        <pc:sldMkLst>
          <pc:docMk/>
          <pc:sldMk cId="2555622034" sldId="559"/>
        </pc:sldMkLst>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4" creationId="{41BA7711-DC46-449C-8AC7-702D53C14110}"/>
          </ac:spMkLst>
        </pc:spChg>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13" creationId="{B8079F8C-314D-41C2-9E85-D0F4F4E3F287}"/>
          </ac:spMkLst>
        </pc:spChg>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15" creationId="{D897D777-AF0A-4DE6-BCB5-10152D6CD9FE}"/>
          </ac:spMkLst>
        </pc:spChg>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17" creationId="{DE91BCDA-B962-4A19-B25B-9228FEECDBE8}"/>
          </ac:spMkLst>
        </pc:spChg>
        <pc:spChg chg="del">
          <ac:chgData name="EMPRESA DE DESTINAÇÃO ADEQUADA DE PNEUMÁTICOS INSERVIVEIS LTDA EMDAPI" userId="57b43d31-59e0-4e03-b9dc-3b1f8db08dd9" providerId="ADAL" clId="{D935C6E9-2171-4109-A8EB-A7A4614C7AB5}" dt="2022-08-05T19:11:44.899" v="937" actId="478"/>
          <ac:spMkLst>
            <pc:docMk/>
            <pc:sldMk cId="2555622034" sldId="559"/>
            <ac:spMk id="19" creationId="{14C3C7BE-5D11-45FA-B0F7-E82C1B2F9060}"/>
          </ac:spMkLst>
        </pc:spChg>
        <pc:spChg chg="del">
          <ac:chgData name="EMPRESA DE DESTINAÇÃO ADEQUADA DE PNEUMÁTICOS INSERVIVEIS LTDA EMDAPI" userId="57b43d31-59e0-4e03-b9dc-3b1f8db08dd9" providerId="ADAL" clId="{D935C6E9-2171-4109-A8EB-A7A4614C7AB5}" dt="2022-08-05T19:11:46.993" v="939" actId="478"/>
          <ac:spMkLst>
            <pc:docMk/>
            <pc:sldMk cId="2555622034" sldId="559"/>
            <ac:spMk id="25" creationId="{71988A52-0FA0-4C43-879B-D3283E62C2FD}"/>
          </ac:spMkLst>
        </pc:spChg>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26" creationId="{073DA87C-4A9D-45BD-BC90-26ACDAADEBC8}"/>
          </ac:spMkLst>
        </pc:spChg>
        <pc:spChg chg="del">
          <ac:chgData name="EMPRESA DE DESTINAÇÃO ADEQUADA DE PNEUMÁTICOS INSERVIVEIS LTDA EMDAPI" userId="57b43d31-59e0-4e03-b9dc-3b1f8db08dd9" providerId="ADAL" clId="{D935C6E9-2171-4109-A8EB-A7A4614C7AB5}" dt="2022-08-05T19:09:37.472" v="930" actId="478"/>
          <ac:spMkLst>
            <pc:docMk/>
            <pc:sldMk cId="2555622034" sldId="559"/>
            <ac:spMk id="28" creationId="{149F08C8-017B-427E-B06B-BD00D9570D9C}"/>
          </ac:spMkLst>
        </pc:spChg>
        <pc:spChg chg="add del mod">
          <ac:chgData name="EMPRESA DE DESTINAÇÃO ADEQUADA DE PNEUMÁTICOS INSERVIVEIS LTDA EMDAPI" userId="57b43d31-59e0-4e03-b9dc-3b1f8db08dd9" providerId="ADAL" clId="{D935C6E9-2171-4109-A8EB-A7A4614C7AB5}" dt="2022-08-05T19:16:19.177" v="1340" actId="478"/>
          <ac:spMkLst>
            <pc:docMk/>
            <pc:sldMk cId="2555622034" sldId="559"/>
            <ac:spMk id="34" creationId="{9B6FD4EE-6A8E-1D3D-F200-25F5A0C33CB2}"/>
          </ac:spMkLst>
        </pc:spChg>
        <pc:spChg chg="add del mod">
          <ac:chgData name="EMPRESA DE DESTINAÇÃO ADEQUADA DE PNEUMÁTICOS INSERVIVEIS LTDA EMDAPI" userId="57b43d31-59e0-4e03-b9dc-3b1f8db08dd9" providerId="ADAL" clId="{D935C6E9-2171-4109-A8EB-A7A4614C7AB5}" dt="2022-08-05T19:16:19.177" v="1340" actId="478"/>
          <ac:spMkLst>
            <pc:docMk/>
            <pc:sldMk cId="2555622034" sldId="559"/>
            <ac:spMk id="35" creationId="{4922CD36-78B0-E8C3-CBB5-DFF4B926D722}"/>
          </ac:spMkLst>
        </pc:spChg>
        <pc:spChg chg="add del mod">
          <ac:chgData name="EMPRESA DE DESTINAÇÃO ADEQUADA DE PNEUMÁTICOS INSERVIVEIS LTDA EMDAPI" userId="57b43d31-59e0-4e03-b9dc-3b1f8db08dd9" providerId="ADAL" clId="{D935C6E9-2171-4109-A8EB-A7A4614C7AB5}" dt="2022-08-05T19:16:19.177" v="1340" actId="478"/>
          <ac:spMkLst>
            <pc:docMk/>
            <pc:sldMk cId="2555622034" sldId="559"/>
            <ac:spMk id="36" creationId="{C686E43A-E63A-6BB7-07A6-FCA18600D084}"/>
          </ac:spMkLst>
        </pc:spChg>
        <pc:spChg chg="mod">
          <ac:chgData name="EMPRESA DE DESTINAÇÃO ADEQUADA DE PNEUMÁTICOS INSERVIVEIS LTDA EMDAPI" userId="57b43d31-59e0-4e03-b9dc-3b1f8db08dd9" providerId="ADAL" clId="{D935C6E9-2171-4109-A8EB-A7A4614C7AB5}" dt="2022-08-05T19:13:40.016" v="1229" actId="14100"/>
          <ac:spMkLst>
            <pc:docMk/>
            <pc:sldMk cId="2555622034" sldId="559"/>
            <ac:spMk id="37" creationId="{3AB1DBE2-77F9-4914-9875-FB4592032168}"/>
          </ac:spMkLst>
        </pc:spChg>
        <pc:spChg chg="del">
          <ac:chgData name="EMPRESA DE DESTINAÇÃO ADEQUADA DE PNEUMÁTICOS INSERVIVEIS LTDA EMDAPI" userId="57b43d31-59e0-4e03-b9dc-3b1f8db08dd9" providerId="ADAL" clId="{D935C6E9-2171-4109-A8EB-A7A4614C7AB5}" dt="2022-08-05T19:09:36.659" v="929" actId="478"/>
          <ac:spMkLst>
            <pc:docMk/>
            <pc:sldMk cId="2555622034" sldId="559"/>
            <ac:spMk id="40" creationId="{461D9920-C287-4F4C-9F45-F042F6F1B159}"/>
          </ac:spMkLst>
        </pc:spChg>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42" creationId="{3CBAF36C-67F5-42A6-8730-D0F32CF296A4}"/>
          </ac:spMkLst>
        </pc:spChg>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48" creationId="{2752B2BA-7756-4D00-B174-6C32BD8D89D4}"/>
          </ac:spMkLst>
        </pc:spChg>
        <pc:spChg chg="del">
          <ac:chgData name="EMPRESA DE DESTINAÇÃO ADEQUADA DE PNEUMÁTICOS INSERVIVEIS LTDA EMDAPI" userId="57b43d31-59e0-4e03-b9dc-3b1f8db08dd9" providerId="ADAL" clId="{D935C6E9-2171-4109-A8EB-A7A4614C7AB5}" dt="2022-08-05T19:11:43.954" v="936" actId="478"/>
          <ac:spMkLst>
            <pc:docMk/>
            <pc:sldMk cId="2555622034" sldId="559"/>
            <ac:spMk id="52" creationId="{78B80522-7578-40F4-8888-E1BF72B787CA}"/>
          </ac:spMkLst>
        </pc:spChg>
        <pc:spChg chg="del">
          <ac:chgData name="EMPRESA DE DESTINAÇÃO ADEQUADA DE PNEUMÁTICOS INSERVIVEIS LTDA EMDAPI" userId="57b43d31-59e0-4e03-b9dc-3b1f8db08dd9" providerId="ADAL" clId="{D935C6E9-2171-4109-A8EB-A7A4614C7AB5}" dt="2022-08-05T19:11:45.842" v="938" actId="478"/>
          <ac:spMkLst>
            <pc:docMk/>
            <pc:sldMk cId="2555622034" sldId="559"/>
            <ac:spMk id="58" creationId="{76F2DF2A-1B6D-4E67-907C-423D509734B9}"/>
          </ac:spMkLst>
        </pc:spChg>
        <pc:spChg chg="mod">
          <ac:chgData name="EMPRESA DE DESTINAÇÃO ADEQUADA DE PNEUMÁTICOS INSERVIVEIS LTDA EMDAPI" userId="57b43d31-59e0-4e03-b9dc-3b1f8db08dd9" providerId="ADAL" clId="{D935C6E9-2171-4109-A8EB-A7A4614C7AB5}" dt="2022-08-05T19:13:52.084" v="1277" actId="1038"/>
          <ac:spMkLst>
            <pc:docMk/>
            <pc:sldMk cId="2555622034" sldId="559"/>
            <ac:spMk id="60" creationId="{489E8736-8903-4A0E-9429-5F9BA2DF5B29}"/>
          </ac:spMkLst>
        </pc:spChg>
        <pc:grpChg chg="mod">
          <ac:chgData name="EMPRESA DE DESTINAÇÃO ADEQUADA DE PNEUMÁTICOS INSERVIVEIS LTDA EMDAPI" userId="57b43d31-59e0-4e03-b9dc-3b1f8db08dd9" providerId="ADAL" clId="{D935C6E9-2171-4109-A8EB-A7A4614C7AB5}" dt="2022-08-05T19:13:52.084" v="1277" actId="1038"/>
          <ac:grpSpMkLst>
            <pc:docMk/>
            <pc:sldMk cId="2555622034" sldId="559"/>
            <ac:grpSpMk id="27" creationId="{DCFE926E-BA2E-40FB-8365-78BF64783D5A}"/>
          </ac:grpSpMkLst>
        </pc:grpChg>
        <pc:grpChg chg="del">
          <ac:chgData name="EMPRESA DE DESTINAÇÃO ADEQUADA DE PNEUMÁTICOS INSERVIVEIS LTDA EMDAPI" userId="57b43d31-59e0-4e03-b9dc-3b1f8db08dd9" providerId="ADAL" clId="{D935C6E9-2171-4109-A8EB-A7A4614C7AB5}" dt="2022-08-05T19:11:43.385" v="935" actId="478"/>
          <ac:grpSpMkLst>
            <pc:docMk/>
            <pc:sldMk cId="2555622034" sldId="559"/>
            <ac:grpSpMk id="53" creationId="{590750DB-B727-4E44-A366-641A96005598}"/>
          </ac:grpSpMkLst>
        </pc:grpChg>
        <pc:picChg chg="add del mod">
          <ac:chgData name="EMPRESA DE DESTINAÇÃO ADEQUADA DE PNEUMÁTICOS INSERVIVEIS LTDA EMDAPI" userId="57b43d31-59e0-4e03-b9dc-3b1f8db08dd9" providerId="ADAL" clId="{D935C6E9-2171-4109-A8EB-A7A4614C7AB5}" dt="2022-08-05T19:17:01.644" v="1348" actId="478"/>
          <ac:picMkLst>
            <pc:docMk/>
            <pc:sldMk cId="2555622034" sldId="559"/>
            <ac:picMk id="3" creationId="{011C0F59-6750-81BA-BB97-C9D7362A6EE6}"/>
          </ac:picMkLst>
        </pc:picChg>
        <pc:picChg chg="add del mod">
          <ac:chgData name="EMPRESA DE DESTINAÇÃO ADEQUADA DE PNEUMÁTICOS INSERVIVEIS LTDA EMDAPI" userId="57b43d31-59e0-4e03-b9dc-3b1f8db08dd9" providerId="ADAL" clId="{D935C6E9-2171-4109-A8EB-A7A4614C7AB5}" dt="2022-08-05T19:16:19.177" v="1340" actId="478"/>
          <ac:picMkLst>
            <pc:docMk/>
            <pc:sldMk cId="2555622034" sldId="559"/>
            <ac:picMk id="33" creationId="{A8E7C105-7F12-DD9A-F4DA-EC67B41A1ABB}"/>
          </ac:picMkLst>
        </pc:picChg>
        <pc:picChg chg="add mod">
          <ac:chgData name="EMPRESA DE DESTINAÇÃO ADEQUADA DE PNEUMÁTICOS INSERVIVEIS LTDA EMDAPI" userId="57b43d31-59e0-4e03-b9dc-3b1f8db08dd9" providerId="ADAL" clId="{D935C6E9-2171-4109-A8EB-A7A4614C7AB5}" dt="2022-08-05T19:15:48.126" v="1339" actId="571"/>
          <ac:picMkLst>
            <pc:docMk/>
            <pc:sldMk cId="2555622034" sldId="559"/>
            <ac:picMk id="38" creationId="{2174883D-4440-673A-994A-DD397EC8626E}"/>
          </ac:picMkLst>
        </pc:picChg>
        <pc:picChg chg="add mod">
          <ac:chgData name="EMPRESA DE DESTINAÇÃO ADEQUADA DE PNEUMÁTICOS INSERVIVEIS LTDA EMDAPI" userId="57b43d31-59e0-4e03-b9dc-3b1f8db08dd9" providerId="ADAL" clId="{D935C6E9-2171-4109-A8EB-A7A4614C7AB5}" dt="2022-08-05T19:15:48.126" v="1339" actId="571"/>
          <ac:picMkLst>
            <pc:docMk/>
            <pc:sldMk cId="2555622034" sldId="559"/>
            <ac:picMk id="39" creationId="{7F73142F-92A0-7234-08F0-1F5FD3164D83}"/>
          </ac:picMkLst>
        </pc:picChg>
        <pc:picChg chg="del">
          <ac:chgData name="EMPRESA DE DESTINAÇÃO ADEQUADA DE PNEUMÁTICOS INSERVIVEIS LTDA EMDAPI" userId="57b43d31-59e0-4e03-b9dc-3b1f8db08dd9" providerId="ADAL" clId="{D935C6E9-2171-4109-A8EB-A7A4614C7AB5}" dt="2022-08-05T19:09:34.599" v="928" actId="478"/>
          <ac:picMkLst>
            <pc:docMk/>
            <pc:sldMk cId="2555622034" sldId="559"/>
            <ac:picMk id="41" creationId="{5E861927-01F8-40BC-838E-1A015DD68730}"/>
          </ac:picMkLst>
        </pc:picChg>
        <pc:picChg chg="mod">
          <ac:chgData name="EMPRESA DE DESTINAÇÃO ADEQUADA DE PNEUMÁTICOS INSERVIVEIS LTDA EMDAPI" userId="57b43d31-59e0-4e03-b9dc-3b1f8db08dd9" providerId="ADAL" clId="{D935C6E9-2171-4109-A8EB-A7A4614C7AB5}" dt="2022-08-05T19:13:52.084" v="1277" actId="1038"/>
          <ac:picMkLst>
            <pc:docMk/>
            <pc:sldMk cId="2555622034" sldId="559"/>
            <ac:picMk id="43" creationId="{1B51B0B3-5172-4C67-8213-243DC057283D}"/>
          </ac:picMkLst>
        </pc:picChg>
        <pc:picChg chg="add mod">
          <ac:chgData name="EMPRESA DE DESTINAÇÃO ADEQUADA DE PNEUMÁTICOS INSERVIVEIS LTDA EMDAPI" userId="57b43d31-59e0-4e03-b9dc-3b1f8db08dd9" providerId="ADAL" clId="{D935C6E9-2171-4109-A8EB-A7A4614C7AB5}" dt="2022-08-05T19:15:48.126" v="1339" actId="571"/>
          <ac:picMkLst>
            <pc:docMk/>
            <pc:sldMk cId="2555622034" sldId="559"/>
            <ac:picMk id="46" creationId="{A8F6DA5D-0B17-09D7-FABA-E55056D9BABE}"/>
          </ac:picMkLst>
        </pc:picChg>
        <pc:picChg chg="add mod">
          <ac:chgData name="EMPRESA DE DESTINAÇÃO ADEQUADA DE PNEUMÁTICOS INSERVIVEIS LTDA EMDAPI" userId="57b43d31-59e0-4e03-b9dc-3b1f8db08dd9" providerId="ADAL" clId="{D935C6E9-2171-4109-A8EB-A7A4614C7AB5}" dt="2022-08-05T19:18:03.007" v="1389" actId="1035"/>
          <ac:picMkLst>
            <pc:docMk/>
            <pc:sldMk cId="2555622034" sldId="559"/>
            <ac:picMk id="47" creationId="{27A23431-D271-DC24-6E14-5C788FF063EA}"/>
          </ac:picMkLst>
        </pc:picChg>
        <pc:picChg chg="mod">
          <ac:chgData name="EMPRESA DE DESTINAÇÃO ADEQUADA DE PNEUMÁTICOS INSERVIVEIS LTDA EMDAPI" userId="57b43d31-59e0-4e03-b9dc-3b1f8db08dd9" providerId="ADAL" clId="{D935C6E9-2171-4109-A8EB-A7A4614C7AB5}" dt="2022-08-05T19:13:52.084" v="1277" actId="1038"/>
          <ac:picMkLst>
            <pc:docMk/>
            <pc:sldMk cId="2555622034" sldId="559"/>
            <ac:picMk id="49" creationId="{9F9A310A-38A1-4971-9AE6-622E63B6A839}"/>
          </ac:picMkLst>
        </pc:picChg>
        <pc:picChg chg="add mod">
          <ac:chgData name="EMPRESA DE DESTINAÇÃO ADEQUADA DE PNEUMÁTICOS INSERVIVEIS LTDA EMDAPI" userId="57b43d31-59e0-4e03-b9dc-3b1f8db08dd9" providerId="ADAL" clId="{D935C6E9-2171-4109-A8EB-A7A4614C7AB5}" dt="2022-08-05T19:18:04.737" v="1406" actId="1036"/>
          <ac:picMkLst>
            <pc:docMk/>
            <pc:sldMk cId="2555622034" sldId="559"/>
            <ac:picMk id="50" creationId="{9F2E186E-4C75-E504-ADFF-430C1C299F41}"/>
          </ac:picMkLst>
        </pc:picChg>
        <pc:picChg chg="del">
          <ac:chgData name="EMPRESA DE DESTINAÇÃO ADEQUADA DE PNEUMÁTICOS INSERVIVEIS LTDA EMDAPI" userId="57b43d31-59e0-4e03-b9dc-3b1f8db08dd9" providerId="ADAL" clId="{D935C6E9-2171-4109-A8EB-A7A4614C7AB5}" dt="2022-08-05T19:12:09.358" v="1117" actId="478"/>
          <ac:picMkLst>
            <pc:docMk/>
            <pc:sldMk cId="2555622034" sldId="559"/>
            <ac:picMk id="59" creationId="{5FDF9F6A-BD86-46BC-BC60-01967A9AA813}"/>
          </ac:picMkLst>
        </pc:picChg>
        <pc:picChg chg="mod">
          <ac:chgData name="EMPRESA DE DESTINAÇÃO ADEQUADA DE PNEUMÁTICOS INSERVIVEIS LTDA EMDAPI" userId="57b43d31-59e0-4e03-b9dc-3b1f8db08dd9" providerId="ADAL" clId="{D935C6E9-2171-4109-A8EB-A7A4614C7AB5}" dt="2022-08-05T19:13:52.084" v="1277" actId="1038"/>
          <ac:picMkLst>
            <pc:docMk/>
            <pc:sldMk cId="2555622034" sldId="559"/>
            <ac:picMk id="61" creationId="{DEB84728-B3D6-41D6-A4EE-C6A8BE42530A}"/>
          </ac:picMkLst>
        </pc:picChg>
        <pc:picChg chg="del mod">
          <ac:chgData name="EMPRESA DE DESTINAÇÃO ADEQUADA DE PNEUMÁTICOS INSERVIVEIS LTDA EMDAPI" userId="57b43d31-59e0-4e03-b9dc-3b1f8db08dd9" providerId="ADAL" clId="{D935C6E9-2171-4109-A8EB-A7A4614C7AB5}" dt="2022-08-05T19:16:19.177" v="1340" actId="478"/>
          <ac:picMkLst>
            <pc:docMk/>
            <pc:sldMk cId="2555622034" sldId="559"/>
            <ac:picMk id="80" creationId="{FE196D1C-19CB-4FE2-B304-91E33AE62C2E}"/>
          </ac:picMkLst>
        </pc:picChg>
        <pc:picChg chg="del mod">
          <ac:chgData name="EMPRESA DE DESTINAÇÃO ADEQUADA DE PNEUMÁTICOS INSERVIVEIS LTDA EMDAPI" userId="57b43d31-59e0-4e03-b9dc-3b1f8db08dd9" providerId="ADAL" clId="{D935C6E9-2171-4109-A8EB-A7A4614C7AB5}" dt="2022-08-05T19:13:55.746" v="1279" actId="478"/>
          <ac:picMkLst>
            <pc:docMk/>
            <pc:sldMk cId="2555622034" sldId="559"/>
            <ac:picMk id="81" creationId="{5F7AA170-C3B5-4605-82C1-B01EE8706082}"/>
          </ac:picMkLst>
        </pc:picChg>
        <pc:picChg chg="del mod">
          <ac:chgData name="EMPRESA DE DESTINAÇÃO ADEQUADA DE PNEUMÁTICOS INSERVIVEIS LTDA EMDAPI" userId="57b43d31-59e0-4e03-b9dc-3b1f8db08dd9" providerId="ADAL" clId="{D935C6E9-2171-4109-A8EB-A7A4614C7AB5}" dt="2022-08-05T19:16:19.177" v="1340" actId="478"/>
          <ac:picMkLst>
            <pc:docMk/>
            <pc:sldMk cId="2555622034" sldId="559"/>
            <ac:picMk id="82" creationId="{832F9808-B12C-4959-BBB0-71D45768238D}"/>
          </ac:picMkLst>
        </pc:picChg>
      </pc:sldChg>
      <pc:sldChg chg="delSp modSp mod">
        <pc:chgData name="EMPRESA DE DESTINAÇÃO ADEQUADA DE PNEUMÁTICOS INSERVIVEIS LTDA EMDAPI" userId="57b43d31-59e0-4e03-b9dc-3b1f8db08dd9" providerId="ADAL" clId="{D935C6E9-2171-4109-A8EB-A7A4614C7AB5}" dt="2022-08-05T19:09:26.745" v="927" actId="6549"/>
        <pc:sldMkLst>
          <pc:docMk/>
          <pc:sldMk cId="2939648773" sldId="563"/>
        </pc:sldMkLst>
        <pc:spChg chg="mod">
          <ac:chgData name="EMPRESA DE DESTINAÇÃO ADEQUADA DE PNEUMÁTICOS INSERVIVEIS LTDA EMDAPI" userId="57b43d31-59e0-4e03-b9dc-3b1f8db08dd9" providerId="ADAL" clId="{D935C6E9-2171-4109-A8EB-A7A4614C7AB5}" dt="2022-08-05T19:09:21.320" v="924" actId="1035"/>
          <ac:spMkLst>
            <pc:docMk/>
            <pc:sldMk cId="2939648773" sldId="563"/>
            <ac:spMk id="18" creationId="{847FAEBA-0A8F-4B07-83AE-46468436A397}"/>
          </ac:spMkLst>
        </pc:spChg>
        <pc:spChg chg="mod">
          <ac:chgData name="EMPRESA DE DESTINAÇÃO ADEQUADA DE PNEUMÁTICOS INSERVIVEIS LTDA EMDAPI" userId="57b43d31-59e0-4e03-b9dc-3b1f8db08dd9" providerId="ADAL" clId="{D935C6E9-2171-4109-A8EB-A7A4614C7AB5}" dt="2022-08-05T19:09:21.320" v="924" actId="1035"/>
          <ac:spMkLst>
            <pc:docMk/>
            <pc:sldMk cId="2939648773" sldId="563"/>
            <ac:spMk id="19" creationId="{270ED37F-0FE2-4C1F-A4A0-5444E35FC641}"/>
          </ac:spMkLst>
        </pc:spChg>
        <pc:spChg chg="del">
          <ac:chgData name="EMPRESA DE DESTINAÇÃO ADEQUADA DE PNEUMÁTICOS INSERVIVEIS LTDA EMDAPI" userId="57b43d31-59e0-4e03-b9dc-3b1f8db08dd9" providerId="ADAL" clId="{D935C6E9-2171-4109-A8EB-A7A4614C7AB5}" dt="2022-08-05T19:09:10.340" v="864" actId="478"/>
          <ac:spMkLst>
            <pc:docMk/>
            <pc:sldMk cId="2939648773" sldId="563"/>
            <ac:spMk id="20" creationId="{92E8B78A-2526-43E1-A647-4FBF09F274DC}"/>
          </ac:spMkLst>
        </pc:spChg>
        <pc:spChg chg="mod">
          <ac:chgData name="EMPRESA DE DESTINAÇÃO ADEQUADA DE PNEUMÁTICOS INSERVIVEIS LTDA EMDAPI" userId="57b43d31-59e0-4e03-b9dc-3b1f8db08dd9" providerId="ADAL" clId="{D935C6E9-2171-4109-A8EB-A7A4614C7AB5}" dt="2022-08-05T19:09:26.745" v="927" actId="6549"/>
          <ac:spMkLst>
            <pc:docMk/>
            <pc:sldMk cId="2939648773" sldId="563"/>
            <ac:spMk id="21" creationId="{A87BB0AA-213D-4D61-903F-1FD0C93C8498}"/>
          </ac:spMkLst>
        </pc:spChg>
        <pc:spChg chg="mod">
          <ac:chgData name="EMPRESA DE DESTINAÇÃO ADEQUADA DE PNEUMÁTICOS INSERVIVEIS LTDA EMDAPI" userId="57b43d31-59e0-4e03-b9dc-3b1f8db08dd9" providerId="ADAL" clId="{D935C6E9-2171-4109-A8EB-A7A4614C7AB5}" dt="2022-08-05T19:09:21.320" v="924" actId="1035"/>
          <ac:spMkLst>
            <pc:docMk/>
            <pc:sldMk cId="2939648773" sldId="563"/>
            <ac:spMk id="24" creationId="{66592968-DADB-4489-BF5A-60AD6353F508}"/>
          </ac:spMkLst>
        </pc:spChg>
        <pc:spChg chg="mod">
          <ac:chgData name="EMPRESA DE DESTINAÇÃO ADEQUADA DE PNEUMÁTICOS INSERVIVEIS LTDA EMDAPI" userId="57b43d31-59e0-4e03-b9dc-3b1f8db08dd9" providerId="ADAL" clId="{D935C6E9-2171-4109-A8EB-A7A4614C7AB5}" dt="2022-08-05T19:09:21.320" v="924" actId="1035"/>
          <ac:spMkLst>
            <pc:docMk/>
            <pc:sldMk cId="2939648773" sldId="563"/>
            <ac:spMk id="25" creationId="{3E1DBE0F-B577-493C-9263-41F04399AB19}"/>
          </ac:spMkLst>
        </pc:spChg>
        <pc:spChg chg="del">
          <ac:chgData name="EMPRESA DE DESTINAÇÃO ADEQUADA DE PNEUMÁTICOS INSERVIVEIS LTDA EMDAPI" userId="57b43d31-59e0-4e03-b9dc-3b1f8db08dd9" providerId="ADAL" clId="{D935C6E9-2171-4109-A8EB-A7A4614C7AB5}" dt="2022-08-05T19:09:10.340" v="864" actId="478"/>
          <ac:spMkLst>
            <pc:docMk/>
            <pc:sldMk cId="2939648773" sldId="563"/>
            <ac:spMk id="31" creationId="{03AAC7FD-9DD6-41E9-A831-D9875C08D583}"/>
          </ac:spMkLst>
        </pc:spChg>
        <pc:spChg chg="mod">
          <ac:chgData name="EMPRESA DE DESTINAÇÃO ADEQUADA DE PNEUMÁTICOS INSERVIVEIS LTDA EMDAPI" userId="57b43d31-59e0-4e03-b9dc-3b1f8db08dd9" providerId="ADAL" clId="{D935C6E9-2171-4109-A8EB-A7A4614C7AB5}" dt="2022-08-05T19:09:21.320" v="924" actId="1035"/>
          <ac:spMkLst>
            <pc:docMk/>
            <pc:sldMk cId="2939648773" sldId="563"/>
            <ac:spMk id="34" creationId="{F11B8392-4DA7-4209-9CD6-977D608B4E7E}"/>
          </ac:spMkLst>
        </pc:spChg>
        <pc:spChg chg="del">
          <ac:chgData name="EMPRESA DE DESTINAÇÃO ADEQUADA DE PNEUMÁTICOS INSERVIVEIS LTDA EMDAPI" userId="57b43d31-59e0-4e03-b9dc-3b1f8db08dd9" providerId="ADAL" clId="{D935C6E9-2171-4109-A8EB-A7A4614C7AB5}" dt="2022-08-05T19:09:10.340" v="864" actId="478"/>
          <ac:spMkLst>
            <pc:docMk/>
            <pc:sldMk cId="2939648773" sldId="563"/>
            <ac:spMk id="35" creationId="{722C53F9-DAF0-4BF1-8BB8-FDDB07CB95D4}"/>
          </ac:spMkLst>
        </pc:spChg>
        <pc:spChg chg="del">
          <ac:chgData name="EMPRESA DE DESTINAÇÃO ADEQUADA DE PNEUMÁTICOS INSERVIVEIS LTDA EMDAPI" userId="57b43d31-59e0-4e03-b9dc-3b1f8db08dd9" providerId="ADAL" clId="{D935C6E9-2171-4109-A8EB-A7A4614C7AB5}" dt="2022-08-05T19:09:10.340" v="864" actId="478"/>
          <ac:spMkLst>
            <pc:docMk/>
            <pc:sldMk cId="2939648773" sldId="563"/>
            <ac:spMk id="36" creationId="{3CBD88F3-9697-43D0-A743-012DF3052C82}"/>
          </ac:spMkLst>
        </pc:spChg>
        <pc:spChg chg="mod">
          <ac:chgData name="EMPRESA DE DESTINAÇÃO ADEQUADA DE PNEUMÁTICOS INSERVIVEIS LTDA EMDAPI" userId="57b43d31-59e0-4e03-b9dc-3b1f8db08dd9" providerId="ADAL" clId="{D935C6E9-2171-4109-A8EB-A7A4614C7AB5}" dt="2022-08-05T19:09:17.788" v="912" actId="1037"/>
          <ac:spMkLst>
            <pc:docMk/>
            <pc:sldMk cId="2939648773" sldId="563"/>
            <ac:spMk id="39" creationId="{1D13873F-8917-491A-8A6B-E47F05B3F786}"/>
          </ac:spMkLst>
        </pc:spChg>
        <pc:spChg chg="mod">
          <ac:chgData name="EMPRESA DE DESTINAÇÃO ADEQUADA DE PNEUMÁTICOS INSERVIVEIS LTDA EMDAPI" userId="57b43d31-59e0-4e03-b9dc-3b1f8db08dd9" providerId="ADAL" clId="{D935C6E9-2171-4109-A8EB-A7A4614C7AB5}" dt="2022-08-05T19:09:17.788" v="912" actId="1037"/>
          <ac:spMkLst>
            <pc:docMk/>
            <pc:sldMk cId="2939648773" sldId="563"/>
            <ac:spMk id="40" creationId="{AB8A97E9-2B35-4997-B4A3-B21ECF2C0BB2}"/>
          </ac:spMkLst>
        </pc:spChg>
        <pc:spChg chg="mod">
          <ac:chgData name="EMPRESA DE DESTINAÇÃO ADEQUADA DE PNEUMÁTICOS INSERVIVEIS LTDA EMDAPI" userId="57b43d31-59e0-4e03-b9dc-3b1f8db08dd9" providerId="ADAL" clId="{D935C6E9-2171-4109-A8EB-A7A4614C7AB5}" dt="2022-08-05T19:09:17.788" v="912" actId="1037"/>
          <ac:spMkLst>
            <pc:docMk/>
            <pc:sldMk cId="2939648773" sldId="563"/>
            <ac:spMk id="41" creationId="{5DE01BB8-14E9-4A66-B95C-023B7451EA9B}"/>
          </ac:spMkLst>
        </pc:spChg>
        <pc:spChg chg="mod">
          <ac:chgData name="EMPRESA DE DESTINAÇÃO ADEQUADA DE PNEUMÁTICOS INSERVIVEIS LTDA EMDAPI" userId="57b43d31-59e0-4e03-b9dc-3b1f8db08dd9" providerId="ADAL" clId="{D935C6E9-2171-4109-A8EB-A7A4614C7AB5}" dt="2022-08-05T19:09:17.788" v="912" actId="1037"/>
          <ac:spMkLst>
            <pc:docMk/>
            <pc:sldMk cId="2939648773" sldId="563"/>
            <ac:spMk id="42" creationId="{63F6E763-B94D-4321-895A-2121008F9209}"/>
          </ac:spMkLst>
        </pc:spChg>
        <pc:picChg chg="del">
          <ac:chgData name="EMPRESA DE DESTINAÇÃO ADEQUADA DE PNEUMÁTICOS INSERVIVEIS LTDA EMDAPI" userId="57b43d31-59e0-4e03-b9dc-3b1f8db08dd9" providerId="ADAL" clId="{D935C6E9-2171-4109-A8EB-A7A4614C7AB5}" dt="2022-08-05T19:09:10.340" v="864" actId="478"/>
          <ac:picMkLst>
            <pc:docMk/>
            <pc:sldMk cId="2939648773" sldId="563"/>
            <ac:picMk id="5" creationId="{D842588E-B669-4F64-963A-20710CF57BC9}"/>
          </ac:picMkLst>
        </pc:picChg>
        <pc:picChg chg="del mod">
          <ac:chgData name="EMPRESA DE DESTINAÇÃO ADEQUADA DE PNEUMÁTICOS INSERVIVEIS LTDA EMDAPI" userId="57b43d31-59e0-4e03-b9dc-3b1f8db08dd9" providerId="ADAL" clId="{D935C6E9-2171-4109-A8EB-A7A4614C7AB5}" dt="2022-08-05T19:08:53.688" v="824" actId="478"/>
          <ac:picMkLst>
            <pc:docMk/>
            <pc:sldMk cId="2939648773" sldId="563"/>
            <ac:picMk id="45" creationId="{C8E9D359-EC88-4BC1-8C8E-93C9330BA8CD}"/>
          </ac:picMkLst>
        </pc:picChg>
      </pc:sldChg>
      <pc:sldChg chg="del">
        <pc:chgData name="EMPRESA DE DESTINAÇÃO ADEQUADA DE PNEUMÁTICOS INSERVIVEIS LTDA EMDAPI" userId="57b43d31-59e0-4e03-b9dc-3b1f8db08dd9" providerId="ADAL" clId="{D935C6E9-2171-4109-A8EB-A7A4614C7AB5}" dt="2022-08-05T19:11:05.499" v="932" actId="47"/>
        <pc:sldMkLst>
          <pc:docMk/>
          <pc:sldMk cId="2781600361" sldId="564"/>
        </pc:sldMkLst>
      </pc:sldChg>
      <pc:sldChg chg="addSp delSp modSp mod">
        <pc:chgData name="EMPRESA DE DESTINAÇÃO ADEQUADA DE PNEUMÁTICOS INSERVIVEIS LTDA EMDAPI" userId="57b43d31-59e0-4e03-b9dc-3b1f8db08dd9" providerId="ADAL" clId="{D935C6E9-2171-4109-A8EB-A7A4614C7AB5}" dt="2022-08-05T19:06:41.791" v="685" actId="478"/>
        <pc:sldMkLst>
          <pc:docMk/>
          <pc:sldMk cId="2429722641" sldId="565"/>
        </pc:sldMkLst>
        <pc:spChg chg="del">
          <ac:chgData name="EMPRESA DE DESTINAÇÃO ADEQUADA DE PNEUMÁTICOS INSERVIVEIS LTDA EMDAPI" userId="57b43d31-59e0-4e03-b9dc-3b1f8db08dd9" providerId="ADAL" clId="{D935C6E9-2171-4109-A8EB-A7A4614C7AB5}" dt="2022-08-05T19:04:53.110" v="487" actId="478"/>
          <ac:spMkLst>
            <pc:docMk/>
            <pc:sldMk cId="2429722641" sldId="565"/>
            <ac:spMk id="17" creationId="{F6D99E70-288D-44DB-B5E9-2DC0F5A80866}"/>
          </ac:spMkLst>
        </pc:spChg>
        <pc:spChg chg="del">
          <ac:chgData name="EMPRESA DE DESTINAÇÃO ADEQUADA DE PNEUMÁTICOS INSERVIVEIS LTDA EMDAPI" userId="57b43d31-59e0-4e03-b9dc-3b1f8db08dd9" providerId="ADAL" clId="{D935C6E9-2171-4109-A8EB-A7A4614C7AB5}" dt="2022-08-05T19:04:28.523" v="353" actId="478"/>
          <ac:spMkLst>
            <pc:docMk/>
            <pc:sldMk cId="2429722641" sldId="565"/>
            <ac:spMk id="35" creationId="{E8120653-02BF-4B52-9858-B0EDEB40996F}"/>
          </ac:spMkLst>
        </pc:spChg>
        <pc:spChg chg="del">
          <ac:chgData name="EMPRESA DE DESTINAÇÃO ADEQUADA DE PNEUMÁTICOS INSERVIVEIS LTDA EMDAPI" userId="57b43d31-59e0-4e03-b9dc-3b1f8db08dd9" providerId="ADAL" clId="{D935C6E9-2171-4109-A8EB-A7A4614C7AB5}" dt="2022-08-05T19:04:28.523" v="353" actId="478"/>
          <ac:spMkLst>
            <pc:docMk/>
            <pc:sldMk cId="2429722641" sldId="565"/>
            <ac:spMk id="42" creationId="{4C203D7B-2312-4E7F-A176-A64B25D22791}"/>
          </ac:spMkLst>
        </pc:spChg>
        <pc:spChg chg="del">
          <ac:chgData name="EMPRESA DE DESTINAÇÃO ADEQUADA DE PNEUMÁTICOS INSERVIVEIS LTDA EMDAPI" userId="57b43d31-59e0-4e03-b9dc-3b1f8db08dd9" providerId="ADAL" clId="{D935C6E9-2171-4109-A8EB-A7A4614C7AB5}" dt="2022-08-05T19:04:28.523" v="353" actId="478"/>
          <ac:spMkLst>
            <pc:docMk/>
            <pc:sldMk cId="2429722641" sldId="565"/>
            <ac:spMk id="43" creationId="{D45E2A33-5A7C-4CB2-9823-ECA7A2005709}"/>
          </ac:spMkLst>
        </pc:spChg>
        <pc:spChg chg="del">
          <ac:chgData name="EMPRESA DE DESTINAÇÃO ADEQUADA DE PNEUMÁTICOS INSERVIVEIS LTDA EMDAPI" userId="57b43d31-59e0-4e03-b9dc-3b1f8db08dd9" providerId="ADAL" clId="{D935C6E9-2171-4109-A8EB-A7A4614C7AB5}" dt="2022-08-05T19:04:28.523" v="353" actId="478"/>
          <ac:spMkLst>
            <pc:docMk/>
            <pc:sldMk cId="2429722641" sldId="565"/>
            <ac:spMk id="44" creationId="{18EE9B72-C909-4F36-A77B-C1FE4095F6E7}"/>
          </ac:spMkLst>
        </pc:spChg>
        <pc:spChg chg="del">
          <ac:chgData name="EMPRESA DE DESTINAÇÃO ADEQUADA DE PNEUMÁTICOS INSERVIVEIS LTDA EMDAPI" userId="57b43d31-59e0-4e03-b9dc-3b1f8db08dd9" providerId="ADAL" clId="{D935C6E9-2171-4109-A8EB-A7A4614C7AB5}" dt="2022-08-05T19:04:28.523" v="353" actId="478"/>
          <ac:spMkLst>
            <pc:docMk/>
            <pc:sldMk cId="2429722641" sldId="565"/>
            <ac:spMk id="45" creationId="{215EE1C3-65C4-4C7F-AEBD-13849DD8181E}"/>
          </ac:spMkLst>
        </pc:spChg>
        <pc:spChg chg="del">
          <ac:chgData name="EMPRESA DE DESTINAÇÃO ADEQUADA DE PNEUMÁTICOS INSERVIVEIS LTDA EMDAPI" userId="57b43d31-59e0-4e03-b9dc-3b1f8db08dd9" providerId="ADAL" clId="{D935C6E9-2171-4109-A8EB-A7A4614C7AB5}" dt="2022-08-05T19:04:28.523" v="353" actId="478"/>
          <ac:spMkLst>
            <pc:docMk/>
            <pc:sldMk cId="2429722641" sldId="565"/>
            <ac:spMk id="46" creationId="{14F8CEC0-87A3-4A88-A4D7-42BDE2D80CEF}"/>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47" creationId="{92C15B1D-6B01-482E-9062-3D4F521ECAE1}"/>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48" creationId="{41F2A707-BDF9-4EF5-83FF-DA88C1E1B9B1}"/>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51" creationId="{0CFD223F-45FD-4F13-B7AB-244C2F462A59}"/>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57" creationId="{47544337-BCDE-409A-B7AB-41908FEAA705}"/>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59" creationId="{1D6B71DB-BAB5-4F7A-935D-1B551229EF8D}"/>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60" creationId="{29817821-836F-406D-97FD-A33B49D84C0D}"/>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62" creationId="{E2DDF8AB-0B28-4DF8-8DFD-23DA08587327}"/>
          </ac:spMkLst>
        </pc:spChg>
        <pc:spChg chg="add del mod">
          <ac:chgData name="EMPRESA DE DESTINAÇÃO ADEQUADA DE PNEUMÁTICOS INSERVIVEIS LTDA EMDAPI" userId="57b43d31-59e0-4e03-b9dc-3b1f8db08dd9" providerId="ADAL" clId="{D935C6E9-2171-4109-A8EB-A7A4614C7AB5}" dt="2022-08-05T19:04:40.601" v="413" actId="21"/>
          <ac:spMkLst>
            <pc:docMk/>
            <pc:sldMk cId="2429722641" sldId="565"/>
            <ac:spMk id="63" creationId="{F0A722F6-8DC3-4D49-877D-D7BB04E20065}"/>
          </ac:spMkLst>
        </pc:spChg>
        <pc:spChg chg="mod">
          <ac:chgData name="EMPRESA DE DESTINAÇÃO ADEQUADA DE PNEUMÁTICOS INSERVIVEIS LTDA EMDAPI" userId="57b43d31-59e0-4e03-b9dc-3b1f8db08dd9" providerId="ADAL" clId="{D935C6E9-2171-4109-A8EB-A7A4614C7AB5}" dt="2022-08-05T19:06:12.370" v="624" actId="1035"/>
          <ac:spMkLst>
            <pc:docMk/>
            <pc:sldMk cId="2429722641" sldId="565"/>
            <ac:spMk id="78" creationId="{ECFF5A14-9FDC-4451-B325-C9B12F91FF83}"/>
          </ac:spMkLst>
        </pc:spChg>
        <pc:grpChg chg="del mod">
          <ac:chgData name="EMPRESA DE DESTINAÇÃO ADEQUADA DE PNEUMÁTICOS INSERVIVEIS LTDA EMDAPI" userId="57b43d31-59e0-4e03-b9dc-3b1f8db08dd9" providerId="ADAL" clId="{D935C6E9-2171-4109-A8EB-A7A4614C7AB5}" dt="2022-08-05T19:04:40.601" v="413" actId="21"/>
          <ac:grpSpMkLst>
            <pc:docMk/>
            <pc:sldMk cId="2429722641" sldId="565"/>
            <ac:grpSpMk id="68" creationId="{9D256748-D203-4B55-859A-27A52BA7E90E}"/>
          </ac:grpSpMkLst>
        </pc:grpChg>
        <pc:picChg chg="add mod">
          <ac:chgData name="EMPRESA DE DESTINAÇÃO ADEQUADA DE PNEUMÁTICOS INSERVIVEIS LTDA EMDAPI" userId="57b43d31-59e0-4e03-b9dc-3b1f8db08dd9" providerId="ADAL" clId="{D935C6E9-2171-4109-A8EB-A7A4614C7AB5}" dt="2022-08-05T19:05:31.498" v="581" actId="1038"/>
          <ac:picMkLst>
            <pc:docMk/>
            <pc:sldMk cId="2429722641" sldId="565"/>
            <ac:picMk id="3" creationId="{1EA68B04-159D-DB24-2FC5-C6067F8CFEA4}"/>
          </ac:picMkLst>
        </pc:picChg>
        <pc:picChg chg="add del mod">
          <ac:chgData name="EMPRESA DE DESTINAÇÃO ADEQUADA DE PNEUMÁTICOS INSERVIVEIS LTDA EMDAPI" userId="57b43d31-59e0-4e03-b9dc-3b1f8db08dd9" providerId="ADAL" clId="{D935C6E9-2171-4109-A8EB-A7A4614C7AB5}" dt="2022-08-05T19:06:41.791" v="685" actId="478"/>
          <ac:picMkLst>
            <pc:docMk/>
            <pc:sldMk cId="2429722641" sldId="565"/>
            <ac:picMk id="4" creationId="{F3F1C09D-B39A-3107-7E66-A055A424EE21}"/>
          </ac:picMkLst>
        </pc:picChg>
        <pc:picChg chg="add mod">
          <ac:chgData name="EMPRESA DE DESTINAÇÃO ADEQUADA DE PNEUMÁTICOS INSERVIVEIS LTDA EMDAPI" userId="57b43d31-59e0-4e03-b9dc-3b1f8db08dd9" providerId="ADAL" clId="{D935C6E9-2171-4109-A8EB-A7A4614C7AB5}" dt="2022-08-05T19:06:37.296" v="675" actId="1035"/>
          <ac:picMkLst>
            <pc:docMk/>
            <pc:sldMk cId="2429722641" sldId="565"/>
            <ac:picMk id="34" creationId="{CC6B239B-A403-723E-4E6C-FDA0C695ED7F}"/>
          </ac:picMkLst>
        </pc:picChg>
        <pc:picChg chg="add mod">
          <ac:chgData name="EMPRESA DE DESTINAÇÃO ADEQUADA DE PNEUMÁTICOS INSERVIVEIS LTDA EMDAPI" userId="57b43d31-59e0-4e03-b9dc-3b1f8db08dd9" providerId="ADAL" clId="{D935C6E9-2171-4109-A8EB-A7A4614C7AB5}" dt="2022-08-05T19:06:38.661" v="684" actId="1038"/>
          <ac:picMkLst>
            <pc:docMk/>
            <pc:sldMk cId="2429722641" sldId="565"/>
            <ac:picMk id="36" creationId="{E489FD9E-14AD-6BAD-FDF4-BD85620C8D59}"/>
          </ac:picMkLst>
        </pc:picChg>
        <pc:picChg chg="add mod">
          <ac:chgData name="EMPRESA DE DESTINAÇÃO ADEQUADA DE PNEUMÁTICOS INSERVIVEIS LTDA EMDAPI" userId="57b43d31-59e0-4e03-b9dc-3b1f8db08dd9" providerId="ADAL" clId="{D935C6E9-2171-4109-A8EB-A7A4614C7AB5}" dt="2022-08-05T19:06:36.005" v="662" actId="1038"/>
          <ac:picMkLst>
            <pc:docMk/>
            <pc:sldMk cId="2429722641" sldId="565"/>
            <ac:picMk id="37" creationId="{BBAA7C6C-08EB-F639-503B-9335FF1C95B7}"/>
          </ac:picMkLst>
        </pc:picChg>
        <pc:picChg chg="add del mod">
          <ac:chgData name="EMPRESA DE DESTINAÇÃO ADEQUADA DE PNEUMÁTICOS INSERVIVEIS LTDA EMDAPI" userId="57b43d31-59e0-4e03-b9dc-3b1f8db08dd9" providerId="ADAL" clId="{D935C6E9-2171-4109-A8EB-A7A4614C7AB5}" dt="2022-08-05T19:06:33.374" v="642" actId="478"/>
          <ac:picMkLst>
            <pc:docMk/>
            <pc:sldMk cId="2429722641" sldId="565"/>
            <ac:picMk id="38" creationId="{B9EC1CFA-4DD4-572B-91E1-4BD42C3CA370}"/>
          </ac:picMkLst>
        </pc:picChg>
        <pc:picChg chg="mod">
          <ac:chgData name="EMPRESA DE DESTINAÇÃO ADEQUADA DE PNEUMÁTICOS INSERVIVEIS LTDA EMDAPI" userId="57b43d31-59e0-4e03-b9dc-3b1f8db08dd9" providerId="ADAL" clId="{D935C6E9-2171-4109-A8EB-A7A4614C7AB5}" dt="2022-08-05T19:04:34.595" v="410" actId="1038"/>
          <ac:picMkLst>
            <pc:docMk/>
            <pc:sldMk cId="2429722641" sldId="565"/>
            <ac:picMk id="67" creationId="{F581FDCF-EA1B-4299-8678-05F4295C11F7}"/>
          </ac:picMkLst>
        </pc:picChg>
        <pc:picChg chg="del">
          <ac:chgData name="EMPRESA DE DESTINAÇÃO ADEQUADA DE PNEUMÁTICOS INSERVIVEIS LTDA EMDAPI" userId="57b43d31-59e0-4e03-b9dc-3b1f8db08dd9" providerId="ADAL" clId="{D935C6E9-2171-4109-A8EB-A7A4614C7AB5}" dt="2022-08-05T19:04:30.373" v="355" actId="478"/>
          <ac:picMkLst>
            <pc:docMk/>
            <pc:sldMk cId="2429722641" sldId="565"/>
            <ac:picMk id="70" creationId="{BEEDDBCA-AB23-4FD9-8CA4-125EFF65E284}"/>
          </ac:picMkLst>
        </pc:picChg>
        <pc:picChg chg="del">
          <ac:chgData name="EMPRESA DE DESTINAÇÃO ADEQUADA DE PNEUMÁTICOS INSERVIVEIS LTDA EMDAPI" userId="57b43d31-59e0-4e03-b9dc-3b1f8db08dd9" providerId="ADAL" clId="{D935C6E9-2171-4109-A8EB-A7A4614C7AB5}" dt="2022-08-05T19:04:29.518" v="354" actId="478"/>
          <ac:picMkLst>
            <pc:docMk/>
            <pc:sldMk cId="2429722641" sldId="565"/>
            <ac:picMk id="71" creationId="{2EE634BD-0BF3-44A1-8066-EA0A9B831D7C}"/>
          </ac:picMkLst>
        </pc:picChg>
        <pc:picChg chg="mod">
          <ac:chgData name="EMPRESA DE DESTINAÇÃO ADEQUADA DE PNEUMÁTICOS INSERVIVEIS LTDA EMDAPI" userId="57b43d31-59e0-4e03-b9dc-3b1f8db08dd9" providerId="ADAL" clId="{D935C6E9-2171-4109-A8EB-A7A4614C7AB5}" dt="2022-08-05T19:05:43.731" v="584" actId="14100"/>
          <ac:picMkLst>
            <pc:docMk/>
            <pc:sldMk cId="2429722641" sldId="565"/>
            <ac:picMk id="76" creationId="{B2ECFC15-F68A-445A-82F3-BAC1D28F3938}"/>
          </ac:picMkLst>
        </pc:picChg>
        <pc:picChg chg="del">
          <ac:chgData name="EMPRESA DE DESTINAÇÃO ADEQUADA DE PNEUMÁTICOS INSERVIVEIS LTDA EMDAPI" userId="57b43d31-59e0-4e03-b9dc-3b1f8db08dd9" providerId="ADAL" clId="{D935C6E9-2171-4109-A8EB-A7A4614C7AB5}" dt="2022-08-05T19:06:01.954" v="608" actId="21"/>
          <ac:picMkLst>
            <pc:docMk/>
            <pc:sldMk cId="2429722641" sldId="565"/>
            <ac:picMk id="79" creationId="{AC2E8115-7B33-4BE7-A60B-2C625271D668}"/>
          </ac:picMkLst>
        </pc:picChg>
        <pc:picChg chg="del">
          <ac:chgData name="EMPRESA DE DESTINAÇÃO ADEQUADA DE PNEUMÁTICOS INSERVIVEIS LTDA EMDAPI" userId="57b43d31-59e0-4e03-b9dc-3b1f8db08dd9" providerId="ADAL" clId="{D935C6E9-2171-4109-A8EB-A7A4614C7AB5}" dt="2022-08-05T19:06:01.954" v="608" actId="21"/>
          <ac:picMkLst>
            <pc:docMk/>
            <pc:sldMk cId="2429722641" sldId="565"/>
            <ac:picMk id="81" creationId="{15FBE02E-45E8-4550-B0AD-41470AC080AB}"/>
          </ac:picMkLst>
        </pc:picChg>
        <pc:picChg chg="del">
          <ac:chgData name="EMPRESA DE DESTINAÇÃO ADEQUADA DE PNEUMÁTICOS INSERVIVEIS LTDA EMDAPI" userId="57b43d31-59e0-4e03-b9dc-3b1f8db08dd9" providerId="ADAL" clId="{D935C6E9-2171-4109-A8EB-A7A4614C7AB5}" dt="2022-08-05T19:06:01.954" v="608" actId="21"/>
          <ac:picMkLst>
            <pc:docMk/>
            <pc:sldMk cId="2429722641" sldId="565"/>
            <ac:picMk id="84" creationId="{21242C42-D8DD-4B83-84BE-48E553826F85}"/>
          </ac:picMkLst>
        </pc:picChg>
        <pc:picChg chg="mod">
          <ac:chgData name="EMPRESA DE DESTINAÇÃO ADEQUADA DE PNEUMÁTICOS INSERVIVEIS LTDA EMDAPI" userId="57b43d31-59e0-4e03-b9dc-3b1f8db08dd9" providerId="ADAL" clId="{D935C6E9-2171-4109-A8EB-A7A4614C7AB5}" dt="2022-08-05T19:04:34.595" v="410" actId="1038"/>
          <ac:picMkLst>
            <pc:docMk/>
            <pc:sldMk cId="2429722641" sldId="565"/>
            <ac:picMk id="1026" creationId="{849EDE62-4F06-413D-869F-27F4FDCBE379}"/>
          </ac:picMkLst>
        </pc:picChg>
      </pc:sldChg>
      <pc:sldChg chg="del">
        <pc:chgData name="EMPRESA DE DESTINAÇÃO ADEQUADA DE PNEUMÁTICOS INSERVIVEIS LTDA EMDAPI" userId="57b43d31-59e0-4e03-b9dc-3b1f8db08dd9" providerId="ADAL" clId="{D935C6E9-2171-4109-A8EB-A7A4614C7AB5}" dt="2022-08-05T19:11:24.118" v="934" actId="47"/>
        <pc:sldMkLst>
          <pc:docMk/>
          <pc:sldMk cId="2691972200" sldId="566"/>
        </pc:sldMkLst>
      </pc:sldChg>
      <pc:sldChg chg="del">
        <pc:chgData name="EMPRESA DE DESTINAÇÃO ADEQUADA DE PNEUMÁTICOS INSERVIVEIS LTDA EMDAPI" userId="57b43d31-59e0-4e03-b9dc-3b1f8db08dd9" providerId="ADAL" clId="{D935C6E9-2171-4109-A8EB-A7A4614C7AB5}" dt="2022-08-05T19:11:11.461" v="933" actId="47"/>
        <pc:sldMkLst>
          <pc:docMk/>
          <pc:sldMk cId="2035602419" sldId="568"/>
        </pc:sldMkLst>
      </pc:sldChg>
      <pc:sldChg chg="addSp delSp modSp mod">
        <pc:chgData name="EMPRESA DE DESTINAÇÃO ADEQUADA DE PNEUMÁTICOS INSERVIVEIS LTDA EMDAPI" userId="57b43d31-59e0-4e03-b9dc-3b1f8db08dd9" providerId="ADAL" clId="{D935C6E9-2171-4109-A8EB-A7A4614C7AB5}" dt="2022-08-05T19:04:07.807" v="352" actId="1038"/>
        <pc:sldMkLst>
          <pc:docMk/>
          <pc:sldMk cId="1126617641" sldId="672"/>
        </pc:sldMkLst>
        <pc:spChg chg="add mod ord">
          <ac:chgData name="EMPRESA DE DESTINAÇÃO ADEQUADA DE PNEUMÁTICOS INSERVIVEIS LTDA EMDAPI" userId="57b43d31-59e0-4e03-b9dc-3b1f8db08dd9" providerId="ADAL" clId="{D935C6E9-2171-4109-A8EB-A7A4614C7AB5}" dt="2022-08-05T18:51:35.965" v="42" actId="167"/>
          <ac:spMkLst>
            <pc:docMk/>
            <pc:sldMk cId="1126617641" sldId="672"/>
            <ac:spMk id="6" creationId="{475786BD-235B-D6E6-37B3-225660518073}"/>
          </ac:spMkLst>
        </pc:spChg>
        <pc:spChg chg="add mod">
          <ac:chgData name="EMPRESA DE DESTINAÇÃO ADEQUADA DE PNEUMÁTICOS INSERVIVEIS LTDA EMDAPI" userId="57b43d31-59e0-4e03-b9dc-3b1f8db08dd9" providerId="ADAL" clId="{D935C6E9-2171-4109-A8EB-A7A4614C7AB5}" dt="2022-08-05T19:04:02.701" v="333" actId="1038"/>
          <ac:spMkLst>
            <pc:docMk/>
            <pc:sldMk cId="1126617641" sldId="672"/>
            <ac:spMk id="7" creationId="{35D852A1-93A1-F893-8BA1-02E6DA6FF8AD}"/>
          </ac:spMkLst>
        </pc:spChg>
        <pc:spChg chg="mod">
          <ac:chgData name="EMPRESA DE DESTINAÇÃO ADEQUADA DE PNEUMÁTICOS INSERVIVEIS LTDA EMDAPI" userId="57b43d31-59e0-4e03-b9dc-3b1f8db08dd9" providerId="ADAL" clId="{D935C6E9-2171-4109-A8EB-A7A4614C7AB5}" dt="2022-08-05T18:51:09.503" v="34" actId="14100"/>
          <ac:spMkLst>
            <pc:docMk/>
            <pc:sldMk cId="1126617641" sldId="672"/>
            <ac:spMk id="13" creationId="{7F8B8099-E050-4AE8-B758-2EE208C9FC16}"/>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33" creationId="{9E8E918F-4D7A-407E-834B-E743FC74FDDB}"/>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34" creationId="{A0436A74-8BEC-489C-92F2-4AA5B0D6BAEC}"/>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35" creationId="{F68D904F-EC60-4251-97A0-0AD9826480B8}"/>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36" creationId="{FE64AEAD-17E9-4652-B687-E4ADED914DE8}"/>
          </ac:spMkLst>
        </pc:spChg>
        <pc:spChg chg="del">
          <ac:chgData name="EMPRESA DE DESTINAÇÃO ADEQUADA DE PNEUMÁTICOS INSERVIVEIS LTDA EMDAPI" userId="57b43d31-59e0-4e03-b9dc-3b1f8db08dd9" providerId="ADAL" clId="{D935C6E9-2171-4109-A8EB-A7A4614C7AB5}" dt="2022-08-05T18:50:54.353" v="28" actId="478"/>
          <ac:spMkLst>
            <pc:docMk/>
            <pc:sldMk cId="1126617641" sldId="672"/>
            <ac:spMk id="39" creationId="{E98CBBE1-4792-42AE-8A80-47B85043C505}"/>
          </ac:spMkLst>
        </pc:spChg>
        <pc:spChg chg="del">
          <ac:chgData name="EMPRESA DE DESTINAÇÃO ADEQUADA DE PNEUMÁTICOS INSERVIVEIS LTDA EMDAPI" userId="57b43d31-59e0-4e03-b9dc-3b1f8db08dd9" providerId="ADAL" clId="{D935C6E9-2171-4109-A8EB-A7A4614C7AB5}" dt="2022-08-05T18:50:54.353" v="28" actId="478"/>
          <ac:spMkLst>
            <pc:docMk/>
            <pc:sldMk cId="1126617641" sldId="672"/>
            <ac:spMk id="40" creationId="{FF159BC7-4FFC-4B47-A54F-E956218FCDE7}"/>
          </ac:spMkLst>
        </pc:spChg>
        <pc:spChg chg="add del mod">
          <ac:chgData name="EMPRESA DE DESTINAÇÃO ADEQUADA DE PNEUMÁTICOS INSERVIVEIS LTDA EMDAPI" userId="57b43d31-59e0-4e03-b9dc-3b1f8db08dd9" providerId="ADAL" clId="{D935C6E9-2171-4109-A8EB-A7A4614C7AB5}" dt="2022-08-05T18:50:45.322" v="25" actId="478"/>
          <ac:spMkLst>
            <pc:docMk/>
            <pc:sldMk cId="1126617641" sldId="672"/>
            <ac:spMk id="46" creationId="{1037B7DB-1237-267B-79BC-A3564377AA01}"/>
          </ac:spMkLst>
        </pc:spChg>
        <pc:spChg chg="add del mod">
          <ac:chgData name="EMPRESA DE DESTINAÇÃO ADEQUADA DE PNEUMÁTICOS INSERVIVEIS LTDA EMDAPI" userId="57b43d31-59e0-4e03-b9dc-3b1f8db08dd9" providerId="ADAL" clId="{D935C6E9-2171-4109-A8EB-A7A4614C7AB5}" dt="2022-08-05T18:50:45.322" v="25" actId="478"/>
          <ac:spMkLst>
            <pc:docMk/>
            <pc:sldMk cId="1126617641" sldId="672"/>
            <ac:spMk id="47" creationId="{151BCE06-D293-A88D-9F5C-9C8C6D9962F6}"/>
          </ac:spMkLst>
        </pc:spChg>
        <pc:spChg chg="add mod">
          <ac:chgData name="EMPRESA DE DESTINAÇÃO ADEQUADA DE PNEUMÁTICOS INSERVIVEIS LTDA EMDAPI" userId="57b43d31-59e0-4e03-b9dc-3b1f8db08dd9" providerId="ADAL" clId="{D935C6E9-2171-4109-A8EB-A7A4614C7AB5}" dt="2022-08-05T18:55:34.373" v="153" actId="1076"/>
          <ac:spMkLst>
            <pc:docMk/>
            <pc:sldMk cId="1126617641" sldId="672"/>
            <ac:spMk id="50" creationId="{20A9E242-C578-9A9F-F380-76BD701254F7}"/>
          </ac:spMkLst>
        </pc:spChg>
        <pc:spChg chg="add mod">
          <ac:chgData name="EMPRESA DE DESTINAÇÃO ADEQUADA DE PNEUMÁTICOS INSERVIVEIS LTDA EMDAPI" userId="57b43d31-59e0-4e03-b9dc-3b1f8db08dd9" providerId="ADAL" clId="{D935C6E9-2171-4109-A8EB-A7A4614C7AB5}" dt="2022-08-05T18:54:07.952" v="152" actId="1076"/>
          <ac:spMkLst>
            <pc:docMk/>
            <pc:sldMk cId="1126617641" sldId="672"/>
            <ac:spMk id="51" creationId="{A6763B98-66B6-20EF-0DA3-A34ED7AA364E}"/>
          </ac:spMkLst>
        </pc:spChg>
        <pc:spChg chg="add mod">
          <ac:chgData name="EMPRESA DE DESTINAÇÃO ADEQUADA DE PNEUMÁTICOS INSERVIVEIS LTDA EMDAPI" userId="57b43d31-59e0-4e03-b9dc-3b1f8db08dd9" providerId="ADAL" clId="{D935C6E9-2171-4109-A8EB-A7A4614C7AB5}" dt="2022-08-05T18:55:47.344" v="154" actId="1076"/>
          <ac:spMkLst>
            <pc:docMk/>
            <pc:sldMk cId="1126617641" sldId="672"/>
            <ac:spMk id="52" creationId="{8F09C117-88EF-0EC5-8EA7-C64EDB2AABBF}"/>
          </ac:spMkLst>
        </pc:spChg>
        <pc:spChg chg="add mod">
          <ac:chgData name="EMPRESA DE DESTINAÇÃO ADEQUADA DE PNEUMÁTICOS INSERVIVEIS LTDA EMDAPI" userId="57b43d31-59e0-4e03-b9dc-3b1f8db08dd9" providerId="ADAL" clId="{D935C6E9-2171-4109-A8EB-A7A4614C7AB5}" dt="2022-08-05T18:53:45.208" v="151" actId="1037"/>
          <ac:spMkLst>
            <pc:docMk/>
            <pc:sldMk cId="1126617641" sldId="672"/>
            <ac:spMk id="53" creationId="{67FC85D9-F449-62C7-23A7-0DFB84F24070}"/>
          </ac:spMkLst>
        </pc:spChg>
        <pc:spChg chg="add mod">
          <ac:chgData name="EMPRESA DE DESTINAÇÃO ADEQUADA DE PNEUMÁTICOS INSERVIVEIS LTDA EMDAPI" userId="57b43d31-59e0-4e03-b9dc-3b1f8db08dd9" providerId="ADAL" clId="{D935C6E9-2171-4109-A8EB-A7A4614C7AB5}" dt="2022-08-05T18:53:36.362" v="134" actId="1035"/>
          <ac:spMkLst>
            <pc:docMk/>
            <pc:sldMk cId="1126617641" sldId="672"/>
            <ac:spMk id="54" creationId="{2E2EECE2-A103-F903-9896-049941C8F651}"/>
          </ac:spMkLst>
        </pc:spChg>
        <pc:spChg chg="add mod">
          <ac:chgData name="EMPRESA DE DESTINAÇÃO ADEQUADA DE PNEUMÁTICOS INSERVIVEIS LTDA EMDAPI" userId="57b43d31-59e0-4e03-b9dc-3b1f8db08dd9" providerId="ADAL" clId="{D935C6E9-2171-4109-A8EB-A7A4614C7AB5}" dt="2022-08-05T19:03:21.400" v="302" actId="207"/>
          <ac:spMkLst>
            <pc:docMk/>
            <pc:sldMk cId="1126617641" sldId="672"/>
            <ac:spMk id="55" creationId="{B0CC68A3-684D-5ECC-5A7D-E3D942265220}"/>
          </ac:spMkLst>
        </pc:spChg>
        <pc:spChg chg="add mod">
          <ac:chgData name="EMPRESA DE DESTINAÇÃO ADEQUADA DE PNEUMÁTICOS INSERVIVEIS LTDA EMDAPI" userId="57b43d31-59e0-4e03-b9dc-3b1f8db08dd9" providerId="ADAL" clId="{D935C6E9-2171-4109-A8EB-A7A4614C7AB5}" dt="2022-08-05T19:03:43.071" v="322" actId="14100"/>
          <ac:spMkLst>
            <pc:docMk/>
            <pc:sldMk cId="1126617641" sldId="672"/>
            <ac:spMk id="56" creationId="{80F4575A-0EA4-8FA5-FB7A-769CEC89E024}"/>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57" creationId="{34F6A30B-8726-4EF2-9FA3-D1A52FF80FAF}"/>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58" creationId="{4EC4F7D5-7C62-4B56-B0CA-2E69421521FB}"/>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59" creationId="{88136FBA-2EB7-482C-A6F0-C506CFAB03D6}"/>
          </ac:spMkLst>
        </pc:spChg>
        <pc:spChg chg="add mod">
          <ac:chgData name="EMPRESA DE DESTINAÇÃO ADEQUADA DE PNEUMÁTICOS INSERVIVEIS LTDA EMDAPI" userId="57b43d31-59e0-4e03-b9dc-3b1f8db08dd9" providerId="ADAL" clId="{D935C6E9-2171-4109-A8EB-A7A4614C7AB5}" dt="2022-08-05T19:03:51.076" v="325" actId="20577"/>
          <ac:spMkLst>
            <pc:docMk/>
            <pc:sldMk cId="1126617641" sldId="672"/>
            <ac:spMk id="64" creationId="{DEA57018-5E37-7072-DC2D-55341531A64E}"/>
          </ac:spMkLst>
        </pc:spChg>
        <pc:spChg chg="mod">
          <ac:chgData name="EMPRESA DE DESTINAÇÃO ADEQUADA DE PNEUMÁTICOS INSERVIVEIS LTDA EMDAPI" userId="57b43d31-59e0-4e03-b9dc-3b1f8db08dd9" providerId="ADAL" clId="{D935C6E9-2171-4109-A8EB-A7A4614C7AB5}" dt="2022-08-05T19:04:07.807" v="352" actId="1038"/>
          <ac:spMkLst>
            <pc:docMk/>
            <pc:sldMk cId="1126617641" sldId="672"/>
            <ac:spMk id="69" creationId="{982FF0F2-6538-4B87-B46D-0672939295BC}"/>
          </ac:spMkLst>
        </pc:spChg>
        <pc:grpChg chg="mod">
          <ac:chgData name="EMPRESA DE DESTINAÇÃO ADEQUADA DE PNEUMÁTICOS INSERVIVEIS LTDA EMDAPI" userId="57b43d31-59e0-4e03-b9dc-3b1f8db08dd9" providerId="ADAL" clId="{D935C6E9-2171-4109-A8EB-A7A4614C7AB5}" dt="2022-08-05T19:04:07.807" v="352" actId="1038"/>
          <ac:grpSpMkLst>
            <pc:docMk/>
            <pc:sldMk cId="1126617641" sldId="672"/>
            <ac:grpSpMk id="32" creationId="{1E82BEE4-452C-4301-BEAE-A9FBEF5E862C}"/>
          </ac:grpSpMkLst>
        </pc:grpChg>
        <pc:grpChg chg="mod">
          <ac:chgData name="EMPRESA DE DESTINAÇÃO ADEQUADA DE PNEUMÁTICOS INSERVIVEIS LTDA EMDAPI" userId="57b43d31-59e0-4e03-b9dc-3b1f8db08dd9" providerId="ADAL" clId="{D935C6E9-2171-4109-A8EB-A7A4614C7AB5}" dt="2022-08-05T19:04:07.807" v="352" actId="1038"/>
          <ac:grpSpMkLst>
            <pc:docMk/>
            <pc:sldMk cId="1126617641" sldId="672"/>
            <ac:grpSpMk id="48" creationId="{FF896573-F7DC-4856-B2C2-37A939B2D001}"/>
          </ac:grpSpMkLst>
        </pc:grpChg>
        <pc:picChg chg="add del mod">
          <ac:chgData name="EMPRESA DE DESTINAÇÃO ADEQUADA DE PNEUMÁTICOS INSERVIVEIS LTDA EMDAPI" userId="57b43d31-59e0-4e03-b9dc-3b1f8db08dd9" providerId="ADAL" clId="{D935C6E9-2171-4109-A8EB-A7A4614C7AB5}" dt="2022-08-05T18:49:42.161" v="10" actId="478"/>
          <ac:picMkLst>
            <pc:docMk/>
            <pc:sldMk cId="1126617641" sldId="672"/>
            <ac:picMk id="4" creationId="{40B134EB-49E1-14FD-83A6-1C10C4E6B5C2}"/>
          </ac:picMkLst>
        </pc:picChg>
        <pc:picChg chg="add mod">
          <ac:chgData name="EMPRESA DE DESTINAÇÃO ADEQUADA DE PNEUMÁTICOS INSERVIVEIS LTDA EMDAPI" userId="57b43d31-59e0-4e03-b9dc-3b1f8db08dd9" providerId="ADAL" clId="{D935C6E9-2171-4109-A8EB-A7A4614C7AB5}" dt="2022-08-05T18:51:17.280" v="37" actId="1076"/>
          <ac:picMkLst>
            <pc:docMk/>
            <pc:sldMk cId="1126617641" sldId="672"/>
            <ac:picMk id="5" creationId="{14B9BF51-AB44-1B27-D690-61D9B98BF9CA}"/>
          </ac:picMkLst>
        </pc:picChg>
        <pc:picChg chg="add mod">
          <ac:chgData name="EMPRESA DE DESTINAÇÃO ADEQUADA DE PNEUMÁTICOS INSERVIVEIS LTDA EMDAPI" userId="57b43d31-59e0-4e03-b9dc-3b1f8db08dd9" providerId="ADAL" clId="{D935C6E9-2171-4109-A8EB-A7A4614C7AB5}" dt="2022-08-05T18:53:28.558" v="131" actId="1038"/>
          <ac:picMkLst>
            <pc:docMk/>
            <pc:sldMk cId="1126617641" sldId="672"/>
            <ac:picMk id="9" creationId="{C1464A58-852E-0A1F-15CE-395C91AA97FC}"/>
          </ac:picMkLst>
        </pc:picChg>
        <pc:picChg chg="del mod modCrop">
          <ac:chgData name="EMPRESA DE DESTINAÇÃO ADEQUADA DE PNEUMÁTICOS INSERVIVEIS LTDA EMDAPI" userId="57b43d31-59e0-4e03-b9dc-3b1f8db08dd9" providerId="ADAL" clId="{D935C6E9-2171-4109-A8EB-A7A4614C7AB5}" dt="2022-08-05T18:50:54.907" v="29" actId="478"/>
          <ac:picMkLst>
            <pc:docMk/>
            <pc:sldMk cId="1126617641" sldId="672"/>
            <ac:picMk id="27" creationId="{45EED534-4BF9-450F-A887-E78F4B13819F}"/>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29" creationId="{BA9CA178-42D3-4E62-B381-F55A5E4F0A22}"/>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30" creationId="{16A1D4B9-4BC3-4937-9881-13B812ECF074}"/>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31" creationId="{D89C85AE-AB23-48EC-B439-74A3AF5EB0EE}"/>
          </ac:picMkLst>
        </pc:picChg>
        <pc:picChg chg="del">
          <ac:chgData name="EMPRESA DE DESTINAÇÃO ADEQUADA DE PNEUMÁTICOS INSERVIVEIS LTDA EMDAPI" userId="57b43d31-59e0-4e03-b9dc-3b1f8db08dd9" providerId="ADAL" clId="{D935C6E9-2171-4109-A8EB-A7A4614C7AB5}" dt="2022-08-05T18:50:54.353" v="28" actId="478"/>
          <ac:picMkLst>
            <pc:docMk/>
            <pc:sldMk cId="1126617641" sldId="672"/>
            <ac:picMk id="37" creationId="{DC901A6D-8672-4C11-AAE3-1A3C4B043217}"/>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38" creationId="{82ABD1E4-7827-42C7-A997-18D85D55B41B}"/>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41" creationId="{F4AE9447-9FBA-438C-8948-DC9A6B55D0CB}"/>
          </ac:picMkLst>
        </pc:picChg>
        <pc:picChg chg="del">
          <ac:chgData name="EMPRESA DE DESTINAÇÃO ADEQUADA DE PNEUMÁTICOS INSERVIVEIS LTDA EMDAPI" userId="57b43d31-59e0-4e03-b9dc-3b1f8db08dd9" providerId="ADAL" clId="{D935C6E9-2171-4109-A8EB-A7A4614C7AB5}" dt="2022-08-05T18:50:54.353" v="28" actId="478"/>
          <ac:picMkLst>
            <pc:docMk/>
            <pc:sldMk cId="1126617641" sldId="672"/>
            <ac:picMk id="42" creationId="{410D384A-A6B8-415C-BE6D-57354959F37A}"/>
          </ac:picMkLst>
        </pc:picChg>
        <pc:picChg chg="add del mod">
          <ac:chgData name="EMPRESA DE DESTINAÇÃO ADEQUADA DE PNEUMÁTICOS INSERVIVEIS LTDA EMDAPI" userId="57b43d31-59e0-4e03-b9dc-3b1f8db08dd9" providerId="ADAL" clId="{D935C6E9-2171-4109-A8EB-A7A4614C7AB5}" dt="2022-08-05T18:50:45.322" v="25" actId="478"/>
          <ac:picMkLst>
            <pc:docMk/>
            <pc:sldMk cId="1126617641" sldId="672"/>
            <ac:picMk id="43" creationId="{A72A7CAB-F659-FB45-1CF7-9A0CAACB1353}"/>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44" creationId="{2C59E83A-F867-436F-800F-84BC004233A1}"/>
          </ac:picMkLst>
        </pc:picChg>
        <pc:picChg chg="add del mod">
          <ac:chgData name="EMPRESA DE DESTINAÇÃO ADEQUADA DE PNEUMÁTICOS INSERVIVEIS LTDA EMDAPI" userId="57b43d31-59e0-4e03-b9dc-3b1f8db08dd9" providerId="ADAL" clId="{D935C6E9-2171-4109-A8EB-A7A4614C7AB5}" dt="2022-08-05T18:50:45.322" v="25" actId="478"/>
          <ac:picMkLst>
            <pc:docMk/>
            <pc:sldMk cId="1126617641" sldId="672"/>
            <ac:picMk id="45" creationId="{CD59B3EF-A3A5-2839-94AB-565CDA698453}"/>
          </ac:picMkLst>
        </pc:picChg>
        <pc:picChg chg="add del mod">
          <ac:chgData name="EMPRESA DE DESTINAÇÃO ADEQUADA DE PNEUMÁTICOS INSERVIVEIS LTDA EMDAPI" userId="57b43d31-59e0-4e03-b9dc-3b1f8db08dd9" providerId="ADAL" clId="{D935C6E9-2171-4109-A8EB-A7A4614C7AB5}" dt="2022-08-05T18:50:45.322" v="25" actId="478"/>
          <ac:picMkLst>
            <pc:docMk/>
            <pc:sldMk cId="1126617641" sldId="672"/>
            <ac:picMk id="49" creationId="{32F58999-57F8-6AAF-2DF9-A4FC030331CE}"/>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60" creationId="{1A1A6160-E0CA-4C0C-B914-70F4E493F4CB}"/>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61" creationId="{8AB3B67A-717E-48AC-8B1B-70C13CAEC450}"/>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62" creationId="{2F4B4320-EBD8-476E-A4C3-9DB25860C693}"/>
          </ac:picMkLst>
        </pc:picChg>
        <pc:picChg chg="mod">
          <ac:chgData name="EMPRESA DE DESTINAÇÃO ADEQUADA DE PNEUMÁTICOS INSERVIVEIS LTDA EMDAPI" userId="57b43d31-59e0-4e03-b9dc-3b1f8db08dd9" providerId="ADAL" clId="{D935C6E9-2171-4109-A8EB-A7A4614C7AB5}" dt="2022-08-05T19:04:07.807" v="352" actId="1038"/>
          <ac:picMkLst>
            <pc:docMk/>
            <pc:sldMk cId="1126617641" sldId="672"/>
            <ac:picMk id="63" creationId="{9657C604-4985-4128-93D2-254296C1803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BB65FB52-C305-40D6-BD79-C6E34CF839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a:extLst>
              <a:ext uri="{FF2B5EF4-FFF2-40B4-BE49-F238E27FC236}">
                <a16:creationId xmlns:a16="http://schemas.microsoft.com/office/drawing/2014/main" xmlns="" id="{DA81CC18-5D33-4BDE-AF9E-5366FC98E4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AD848B-0918-43E0-8358-8CCF62BC4CFE}" type="datetimeFigureOut">
              <a:rPr lang="pt-BR" smtClean="0"/>
              <a:t>11/08/2022</a:t>
            </a:fld>
            <a:endParaRPr lang="pt-BR" dirty="0"/>
          </a:p>
        </p:txBody>
      </p:sp>
      <p:sp>
        <p:nvSpPr>
          <p:cNvPr id="4" name="Espaço Reservado para Rodapé 3">
            <a:extLst>
              <a:ext uri="{FF2B5EF4-FFF2-40B4-BE49-F238E27FC236}">
                <a16:creationId xmlns:a16="http://schemas.microsoft.com/office/drawing/2014/main" xmlns="" id="{7D1237F5-971D-496D-9E77-A2E433BF91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5" name="Espaço Reservado para Número de Slide 4">
            <a:extLst>
              <a:ext uri="{FF2B5EF4-FFF2-40B4-BE49-F238E27FC236}">
                <a16:creationId xmlns:a16="http://schemas.microsoft.com/office/drawing/2014/main" xmlns="" id="{B24A7CEB-DC27-48AE-B2EE-D881A245D9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1CA2C9-EB1D-42CD-855D-0551D507A4B6}" type="slidenum">
              <a:rPr lang="pt-BR" smtClean="0"/>
              <a:t>‹nº›</a:t>
            </a:fld>
            <a:endParaRPr lang="pt-BR" dirty="0"/>
          </a:p>
        </p:txBody>
      </p:sp>
    </p:spTree>
    <p:extLst>
      <p:ext uri="{BB962C8B-B14F-4D97-AF65-F5344CB8AC3E}">
        <p14:creationId xmlns:p14="http://schemas.microsoft.com/office/powerpoint/2010/main" val="1948680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0220831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960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189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025427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78514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021630"/>
        </a:solidFill>
        <a:effectLst/>
      </p:bgPr>
    </p:bg>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4038328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blipFill dpi="0" rotWithShape="1">
          <a:blip r:embed="rId2">
            <a:lum/>
          </a:blip>
          <a:srcRect/>
          <a:stretch>
            <a:fillRect t="-9000" b="-9000"/>
          </a:stretch>
        </a:blipFill>
        <a:effectLst/>
      </p:bgPr>
    </p:bg>
    <p:spTree>
      <p:nvGrpSpPr>
        <p:cNvPr id="1" name="Shape 14"/>
        <p:cNvGrpSpPr/>
        <p:nvPr/>
      </p:nvGrpSpPr>
      <p:grpSpPr>
        <a:xfrm>
          <a:off x="0" y="0"/>
          <a:ext cx="0" cy="0"/>
          <a:chOff x="0" y="0"/>
          <a:chExt cx="0" cy="0"/>
        </a:xfrm>
      </p:grpSpPr>
      <p:sp>
        <p:nvSpPr>
          <p:cNvPr id="8" name="Retângulo 7">
            <a:extLst>
              <a:ext uri="{FF2B5EF4-FFF2-40B4-BE49-F238E27FC236}">
                <a16:creationId xmlns:a16="http://schemas.microsoft.com/office/drawing/2014/main" xmlns="" id="{2345D573-2226-4A13-B621-79EB3A228B53}"/>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Triângulo isósceles 8">
            <a:extLst>
              <a:ext uri="{FF2B5EF4-FFF2-40B4-BE49-F238E27FC236}">
                <a16:creationId xmlns:a16="http://schemas.microsoft.com/office/drawing/2014/main" xmlns="" id="{A31A6604-225E-4C16-A67A-13FD6DC2D54F}"/>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sp>
        <p:nvSpPr>
          <p:cNvPr id="10" name="Triângulo isósceles 9">
            <a:extLst>
              <a:ext uri="{FF2B5EF4-FFF2-40B4-BE49-F238E27FC236}">
                <a16:creationId xmlns:a16="http://schemas.microsoft.com/office/drawing/2014/main" xmlns="" id="{C6686FF0-DDAB-42CE-8F96-645BBB3E198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3">
            <a:extLst>
              <a:ext uri="{FF2B5EF4-FFF2-40B4-BE49-F238E27FC236}">
                <a16:creationId xmlns:a16="http://schemas.microsoft.com/office/drawing/2014/main" xmlns="" id="{ED88602E-F625-4F68-BD98-1FEE2C5A7087}"/>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322435526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reserve="1" userDrawn="1">
  <p:cSld name="comum - claro">
    <p:bg>
      <p:bgPr>
        <a:solidFill>
          <a:schemeClr val="bg1"/>
        </a:solidFill>
        <a:effectLst/>
      </p:bgPr>
    </p:bg>
    <p:spTree>
      <p:nvGrpSpPr>
        <p:cNvPr id="1" name="Shape 14"/>
        <p:cNvGrpSpPr/>
        <p:nvPr/>
      </p:nvGrpSpPr>
      <p:grpSpPr>
        <a:xfrm>
          <a:off x="0" y="0"/>
          <a:ext cx="0" cy="0"/>
          <a:chOff x="0" y="0"/>
          <a:chExt cx="0" cy="0"/>
        </a:xfrm>
      </p:grpSpPr>
      <p:pic>
        <p:nvPicPr>
          <p:cNvPr id="10" name="Imagem 9">
            <a:extLst>
              <a:ext uri="{FF2B5EF4-FFF2-40B4-BE49-F238E27FC236}">
                <a16:creationId xmlns:a16="http://schemas.microsoft.com/office/drawing/2014/main" xmlns="" id="{58D3D218-9C44-46A9-9931-04F5D5CF7E77}"/>
              </a:ext>
            </a:extLst>
          </p:cNvPr>
          <p:cNvPicPr>
            <a:picLocks noChangeAspect="1"/>
          </p:cNvPicPr>
          <p:nvPr userDrawn="1"/>
        </p:nvPicPr>
        <p:blipFill>
          <a:blip r:embed="rId2">
            <a:duotone>
              <a:prstClr val="black"/>
              <a:schemeClr val="tx2">
                <a:tint val="45000"/>
                <a:satMod val="400000"/>
              </a:schemeClr>
            </a:duotone>
            <a:alphaModFix amt="10000"/>
            <a:extLst>
              <a:ext uri="{BEBA8EAE-BF5A-486C-A8C5-ECC9F3942E4B}">
                <a14:imgProps xmlns:a14="http://schemas.microsoft.com/office/drawing/2010/main">
                  <a14:imgLayer r:embed="rId3">
                    <a14:imgEffect>
                      <a14:colorTemperature colorTemp="11200"/>
                    </a14:imgEffect>
                    <a14:imgEffect>
                      <a14:brightnessContrast bright="60000" contrast="69000"/>
                    </a14:imgEffect>
                  </a14:imgLayer>
                </a14:imgProps>
              </a:ext>
            </a:extLst>
          </a:blip>
          <a:stretch>
            <a:fillRect/>
          </a:stretch>
        </p:blipFill>
        <p:spPr>
          <a:xfrm>
            <a:off x="0" y="0"/>
            <a:ext cx="9141293" cy="5143500"/>
          </a:xfrm>
          <a:prstGeom prst="rect">
            <a:avLst/>
          </a:prstGeom>
          <a:noFill/>
        </p:spPr>
      </p:pic>
      <p:sp>
        <p:nvSpPr>
          <p:cNvPr id="4" name="Retângulo 3">
            <a:extLst>
              <a:ext uri="{FF2B5EF4-FFF2-40B4-BE49-F238E27FC236}">
                <a16:creationId xmlns:a16="http://schemas.microsoft.com/office/drawing/2014/main" xmlns="" id="{9D03C431-3592-49AC-B4C2-0EED2B566492}"/>
              </a:ext>
            </a:extLst>
          </p:cNvPr>
          <p:cNvSpPr/>
          <p:nvPr userDrawn="1"/>
        </p:nvSpPr>
        <p:spPr>
          <a:xfrm>
            <a:off x="0" y="0"/>
            <a:ext cx="9144000" cy="749300"/>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xmlns="" id="{E66175B6-6019-4578-A81F-36F2E5AF0623}"/>
              </a:ext>
            </a:extLst>
          </p:cNvPr>
          <p:cNvPicPr>
            <a:picLocks noChangeAspect="1"/>
          </p:cNvPicPr>
          <p:nvPr userDrawn="1"/>
        </p:nvPicPr>
        <p:blipFill>
          <a:blip r:embed="rId4"/>
          <a:stretch>
            <a:fillRect/>
          </a:stretch>
        </p:blipFill>
        <p:spPr>
          <a:xfrm>
            <a:off x="7572174" y="249681"/>
            <a:ext cx="1170434" cy="249937"/>
          </a:xfrm>
          <a:prstGeom prst="rect">
            <a:avLst/>
          </a:prstGeom>
        </p:spPr>
      </p:pic>
      <p:sp>
        <p:nvSpPr>
          <p:cNvPr id="2" name="Espaço Reservado para Número de Slide 1">
            <a:extLst>
              <a:ext uri="{FF2B5EF4-FFF2-40B4-BE49-F238E27FC236}">
                <a16:creationId xmlns:a16="http://schemas.microsoft.com/office/drawing/2014/main" xmlns="" id="{453DDC9C-99DE-4308-A7C8-998F8DA7DE8D}"/>
              </a:ext>
            </a:extLst>
          </p:cNvPr>
          <p:cNvSpPr>
            <a:spLocks noGrp="1"/>
          </p:cNvSpPr>
          <p:nvPr>
            <p:ph type="sldNum" sz="quarter" idx="10"/>
          </p:nvPr>
        </p:nvSpPr>
        <p:spPr/>
        <p:txBody>
          <a:bodyPr/>
          <a:lstStyle/>
          <a:p>
            <a:fld id="{37BC86C1-105E-4BE7-808B-F7F9E96D7F20}" type="slidenum">
              <a:rPr lang="pt-BR" smtClean="0"/>
              <a:pPr/>
              <a:t>‹nº›</a:t>
            </a:fld>
            <a:endParaRPr lang="pt-BR" dirty="0"/>
          </a:p>
        </p:txBody>
      </p:sp>
    </p:spTree>
    <p:extLst>
      <p:ext uri="{BB962C8B-B14F-4D97-AF65-F5344CB8AC3E}">
        <p14:creationId xmlns:p14="http://schemas.microsoft.com/office/powerpoint/2010/main" val="22528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solidFill>
          <a:schemeClr val="bg1"/>
        </a:solidFill>
        <a:effectLst/>
      </p:bgPr>
    </p:bg>
    <p:spTree>
      <p:nvGrpSpPr>
        <p:cNvPr id="1" name="Shape 14"/>
        <p:cNvGrpSpPr/>
        <p:nvPr/>
      </p:nvGrpSpPr>
      <p:grpSpPr>
        <a:xfrm>
          <a:off x="0" y="0"/>
          <a:ext cx="0" cy="0"/>
          <a:chOff x="0" y="0"/>
          <a:chExt cx="0" cy="0"/>
        </a:xfrm>
      </p:grpSpPr>
      <p:pic>
        <p:nvPicPr>
          <p:cNvPr id="10" name="Imagem 9">
            <a:extLst>
              <a:ext uri="{FF2B5EF4-FFF2-40B4-BE49-F238E27FC236}">
                <a16:creationId xmlns:a16="http://schemas.microsoft.com/office/drawing/2014/main" xmlns="" id="{58D3D218-9C44-46A9-9931-04F5D5CF7E77}"/>
              </a:ext>
            </a:extLst>
          </p:cNvPr>
          <p:cNvPicPr>
            <a:picLocks noChangeAspect="1"/>
          </p:cNvPicPr>
          <p:nvPr userDrawn="1"/>
        </p:nvPicPr>
        <p:blipFill>
          <a:blip r:embed="rId2">
            <a:duotone>
              <a:prstClr val="black"/>
              <a:schemeClr val="tx2">
                <a:tint val="45000"/>
                <a:satMod val="400000"/>
              </a:schemeClr>
            </a:duotone>
            <a:alphaModFix amt="10000"/>
            <a:extLst>
              <a:ext uri="{BEBA8EAE-BF5A-486C-A8C5-ECC9F3942E4B}">
                <a14:imgProps xmlns:a14="http://schemas.microsoft.com/office/drawing/2010/main">
                  <a14:imgLayer r:embed="rId3">
                    <a14:imgEffect>
                      <a14:colorTemperature colorTemp="11200"/>
                    </a14:imgEffect>
                    <a14:imgEffect>
                      <a14:brightnessContrast bright="60000" contrast="69000"/>
                    </a14:imgEffect>
                  </a14:imgLayer>
                </a14:imgProps>
              </a:ext>
            </a:extLst>
          </a:blip>
          <a:stretch>
            <a:fillRect/>
          </a:stretch>
        </p:blipFill>
        <p:spPr>
          <a:xfrm>
            <a:off x="0" y="0"/>
            <a:ext cx="9141293" cy="5143500"/>
          </a:xfrm>
          <a:prstGeom prst="rect">
            <a:avLst/>
          </a:prstGeom>
          <a:noFill/>
        </p:spPr>
      </p:pic>
      <p:sp>
        <p:nvSpPr>
          <p:cNvPr id="2" name="Espaço Reservado para Número de Slide 1">
            <a:extLst>
              <a:ext uri="{FF2B5EF4-FFF2-40B4-BE49-F238E27FC236}">
                <a16:creationId xmlns:a16="http://schemas.microsoft.com/office/drawing/2014/main" xmlns="" id="{453DDC9C-99DE-4308-A7C8-998F8DA7DE8D}"/>
              </a:ext>
            </a:extLst>
          </p:cNvPr>
          <p:cNvSpPr>
            <a:spLocks noGrp="1"/>
          </p:cNvSpPr>
          <p:nvPr>
            <p:ph type="sldNum" sz="quarter" idx="10"/>
          </p:nvPr>
        </p:nvSpPr>
        <p:spPr/>
        <p:txBody>
          <a:bodyPr/>
          <a:lstStyle/>
          <a:p>
            <a:fld id="{37BC86C1-105E-4BE7-808B-F7F9E96D7F20}" type="slidenum">
              <a:rPr lang="pt-BR" smtClean="0"/>
              <a:pPr/>
              <a:t>‹nº›</a:t>
            </a:fld>
            <a:endParaRPr lang="pt-BR" dirty="0"/>
          </a:p>
        </p:txBody>
      </p:sp>
      <p:sp>
        <p:nvSpPr>
          <p:cNvPr id="7" name="Retângulo 6">
            <a:extLst>
              <a:ext uri="{FF2B5EF4-FFF2-40B4-BE49-F238E27FC236}">
                <a16:creationId xmlns:a16="http://schemas.microsoft.com/office/drawing/2014/main" xmlns="" id="{5D6D09E1-8567-4B86-9771-3E00B2260648}"/>
              </a:ext>
            </a:extLst>
          </p:cNvPr>
          <p:cNvSpPr/>
          <p:nvPr userDrawn="1"/>
        </p:nvSpPr>
        <p:spPr>
          <a:xfrm>
            <a:off x="-2707" y="0"/>
            <a:ext cx="1689267" cy="1243710"/>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xmlns="" id="{D0434874-7445-4E84-91E1-CB7ED92D866F}"/>
              </a:ext>
            </a:extLst>
          </p:cNvPr>
          <p:cNvPicPr>
            <a:picLocks noChangeAspect="1"/>
          </p:cNvPicPr>
          <p:nvPr userDrawn="1"/>
        </p:nvPicPr>
        <p:blipFill>
          <a:blip r:embed="rId4"/>
          <a:stretch>
            <a:fillRect/>
          </a:stretch>
        </p:blipFill>
        <p:spPr>
          <a:xfrm>
            <a:off x="183426" y="249681"/>
            <a:ext cx="1170434" cy="249937"/>
          </a:xfrm>
          <a:prstGeom prst="rect">
            <a:avLst/>
          </a:prstGeom>
        </p:spPr>
      </p:pic>
      <p:sp>
        <p:nvSpPr>
          <p:cNvPr id="12" name="Retângulo 11">
            <a:extLst>
              <a:ext uri="{FF2B5EF4-FFF2-40B4-BE49-F238E27FC236}">
                <a16:creationId xmlns:a16="http://schemas.microsoft.com/office/drawing/2014/main" xmlns="" id="{70CF085D-BAB7-4FF0-ABDF-8E804AFC7A4B}"/>
              </a:ext>
            </a:extLst>
          </p:cNvPr>
          <p:cNvSpPr/>
          <p:nvPr userDrawn="1"/>
        </p:nvSpPr>
        <p:spPr>
          <a:xfrm>
            <a:off x="-2708" y="3830318"/>
            <a:ext cx="1689267" cy="1313181"/>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xmlns="" id="{E1FEA89B-B0DE-4FAF-B29D-9754B23AD7FC}"/>
              </a:ext>
            </a:extLst>
          </p:cNvPr>
          <p:cNvSpPr/>
          <p:nvPr userDrawn="1"/>
        </p:nvSpPr>
        <p:spPr>
          <a:xfrm>
            <a:off x="2707" y="1243710"/>
            <a:ext cx="210653" cy="2586609"/>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38242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solidFill>
          <a:schemeClr val="bg1"/>
        </a:solidFill>
        <a:effectLst/>
      </p:bgPr>
    </p:bg>
    <p:spTree>
      <p:nvGrpSpPr>
        <p:cNvPr id="1" name="Shape 14"/>
        <p:cNvGrpSpPr/>
        <p:nvPr/>
      </p:nvGrpSpPr>
      <p:grpSpPr>
        <a:xfrm>
          <a:off x="0" y="0"/>
          <a:ext cx="0" cy="0"/>
          <a:chOff x="0" y="0"/>
          <a:chExt cx="0" cy="0"/>
        </a:xfrm>
      </p:grpSpPr>
      <p:pic>
        <p:nvPicPr>
          <p:cNvPr id="10" name="Imagem 9">
            <a:extLst>
              <a:ext uri="{FF2B5EF4-FFF2-40B4-BE49-F238E27FC236}">
                <a16:creationId xmlns:a16="http://schemas.microsoft.com/office/drawing/2014/main" xmlns="" id="{58D3D218-9C44-46A9-9931-04F5D5CF7E77}"/>
              </a:ext>
            </a:extLst>
          </p:cNvPr>
          <p:cNvPicPr>
            <a:picLocks noChangeAspect="1"/>
          </p:cNvPicPr>
          <p:nvPr userDrawn="1"/>
        </p:nvPicPr>
        <p:blipFill>
          <a:blip r:embed="rId2">
            <a:duotone>
              <a:prstClr val="black"/>
              <a:schemeClr val="tx2">
                <a:tint val="45000"/>
                <a:satMod val="400000"/>
              </a:schemeClr>
            </a:duotone>
            <a:alphaModFix amt="10000"/>
            <a:extLst>
              <a:ext uri="{BEBA8EAE-BF5A-486C-A8C5-ECC9F3942E4B}">
                <a14:imgProps xmlns:a14="http://schemas.microsoft.com/office/drawing/2010/main">
                  <a14:imgLayer r:embed="rId3">
                    <a14:imgEffect>
                      <a14:colorTemperature colorTemp="11200"/>
                    </a14:imgEffect>
                    <a14:imgEffect>
                      <a14:brightnessContrast bright="60000" contrast="69000"/>
                    </a14:imgEffect>
                  </a14:imgLayer>
                </a14:imgProps>
              </a:ext>
            </a:extLst>
          </a:blip>
          <a:stretch>
            <a:fillRect/>
          </a:stretch>
        </p:blipFill>
        <p:spPr>
          <a:xfrm>
            <a:off x="0" y="0"/>
            <a:ext cx="9141293" cy="5143500"/>
          </a:xfrm>
          <a:prstGeom prst="rect">
            <a:avLst/>
          </a:prstGeom>
          <a:noFill/>
        </p:spPr>
      </p:pic>
      <p:sp>
        <p:nvSpPr>
          <p:cNvPr id="7" name="Retângulo 6">
            <a:extLst>
              <a:ext uri="{FF2B5EF4-FFF2-40B4-BE49-F238E27FC236}">
                <a16:creationId xmlns:a16="http://schemas.microsoft.com/office/drawing/2014/main" xmlns="" id="{5D6D09E1-8567-4B86-9771-3E00B2260648}"/>
              </a:ext>
            </a:extLst>
          </p:cNvPr>
          <p:cNvSpPr/>
          <p:nvPr userDrawn="1"/>
        </p:nvSpPr>
        <p:spPr>
          <a:xfrm>
            <a:off x="5665304" y="-1"/>
            <a:ext cx="3475989" cy="5143499"/>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34555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reserve="1" userDrawn="1">
  <p:cSld name="comum - escuro">
    <p:bg>
      <p:bgPr>
        <a:solidFill>
          <a:schemeClr val="bg1"/>
        </a:solidFill>
        <a:effectLst/>
      </p:bgPr>
    </p:bg>
    <p:spTree>
      <p:nvGrpSpPr>
        <p:cNvPr id="1" name="Shape 14"/>
        <p:cNvGrpSpPr/>
        <p:nvPr/>
      </p:nvGrpSpPr>
      <p:grpSpPr>
        <a:xfrm>
          <a:off x="0" y="0"/>
          <a:ext cx="0" cy="0"/>
          <a:chOff x="0" y="0"/>
          <a:chExt cx="0" cy="0"/>
        </a:xfrm>
      </p:grpSpPr>
      <p:pic>
        <p:nvPicPr>
          <p:cNvPr id="7" name="Imagem 6">
            <a:extLst>
              <a:ext uri="{FF2B5EF4-FFF2-40B4-BE49-F238E27FC236}">
                <a16:creationId xmlns:a16="http://schemas.microsoft.com/office/drawing/2014/main" xmlns="" id="{9EDDF304-2989-4EC9-A3E3-6A7066080F98}"/>
              </a:ext>
            </a:extLst>
          </p:cNvPr>
          <p:cNvPicPr>
            <a:picLocks noChangeAspect="1"/>
          </p:cNvPicPr>
          <p:nvPr userDrawn="1"/>
        </p:nvPicPr>
        <p:blipFill>
          <a:blip r:embed="rId2"/>
          <a:stretch>
            <a:fillRect/>
          </a:stretch>
        </p:blipFill>
        <p:spPr>
          <a:xfrm>
            <a:off x="1353" y="0"/>
            <a:ext cx="9141293" cy="5143500"/>
          </a:xfrm>
          <a:prstGeom prst="rect">
            <a:avLst/>
          </a:prstGeom>
        </p:spPr>
      </p:pic>
      <p:sp>
        <p:nvSpPr>
          <p:cNvPr id="2" name="Espaço Reservado para Número de Slide 1">
            <a:extLst>
              <a:ext uri="{FF2B5EF4-FFF2-40B4-BE49-F238E27FC236}">
                <a16:creationId xmlns:a16="http://schemas.microsoft.com/office/drawing/2014/main" xmlns="" id="{5C3D81D3-01E1-4C97-AD36-B9353BB91D59}"/>
              </a:ext>
            </a:extLst>
          </p:cNvPr>
          <p:cNvSpPr>
            <a:spLocks noGrp="1"/>
          </p:cNvSpPr>
          <p:nvPr>
            <p:ph type="sldNum" sz="quarter" idx="10"/>
          </p:nvPr>
        </p:nvSpPr>
        <p:spPr/>
        <p:txBody>
          <a:bodyPr/>
          <a:lstStyle>
            <a:lvl1pPr>
              <a:defRPr>
                <a:solidFill>
                  <a:schemeClr val="bg1"/>
                </a:solidFill>
              </a:defRPr>
            </a:lvl1pPr>
          </a:lstStyle>
          <a:p>
            <a:fld id="{37BC86C1-105E-4BE7-808B-F7F9E96D7F20}" type="slidenum">
              <a:rPr lang="pt-BR" smtClean="0"/>
              <a:pPr/>
              <a:t>‹nº›</a:t>
            </a:fld>
            <a:endParaRPr lang="pt-BR" dirty="0"/>
          </a:p>
        </p:txBody>
      </p:sp>
      <p:pic>
        <p:nvPicPr>
          <p:cNvPr id="9" name="Imagem 8">
            <a:extLst>
              <a:ext uri="{FF2B5EF4-FFF2-40B4-BE49-F238E27FC236}">
                <a16:creationId xmlns:a16="http://schemas.microsoft.com/office/drawing/2014/main" xmlns="" id="{BF5DD645-B6F3-47D2-B0B0-16EE952CE056}"/>
              </a:ext>
            </a:extLst>
          </p:cNvPr>
          <p:cNvPicPr>
            <a:picLocks noChangeAspect="1"/>
          </p:cNvPicPr>
          <p:nvPr userDrawn="1"/>
        </p:nvPicPr>
        <p:blipFill>
          <a:blip r:embed="rId3"/>
          <a:stretch>
            <a:fillRect/>
          </a:stretch>
        </p:blipFill>
        <p:spPr>
          <a:xfrm>
            <a:off x="7530083" y="239521"/>
            <a:ext cx="1170434" cy="249937"/>
          </a:xfrm>
          <a:prstGeom prst="rect">
            <a:avLst/>
          </a:prstGeom>
        </p:spPr>
      </p:pic>
    </p:spTree>
    <p:extLst>
      <p:ext uri="{BB962C8B-B14F-4D97-AF65-F5344CB8AC3E}">
        <p14:creationId xmlns:p14="http://schemas.microsoft.com/office/powerpoint/2010/main" val="74208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solidFill>
          <a:schemeClr val="bg1"/>
        </a:solidFill>
        <a:effectLst/>
      </p:bgPr>
    </p:bg>
    <p:spTree>
      <p:nvGrpSpPr>
        <p:cNvPr id="1" name="Shape 14"/>
        <p:cNvGrpSpPr/>
        <p:nvPr/>
      </p:nvGrpSpPr>
      <p:grpSpPr>
        <a:xfrm>
          <a:off x="0" y="0"/>
          <a:ext cx="0" cy="0"/>
          <a:chOff x="0" y="0"/>
          <a:chExt cx="0" cy="0"/>
        </a:xfrm>
      </p:grpSpPr>
      <p:pic>
        <p:nvPicPr>
          <p:cNvPr id="7" name="Imagem 6">
            <a:extLst>
              <a:ext uri="{FF2B5EF4-FFF2-40B4-BE49-F238E27FC236}">
                <a16:creationId xmlns:a16="http://schemas.microsoft.com/office/drawing/2014/main" xmlns="" id="{9EDDF304-2989-4EC9-A3E3-6A7066080F98}"/>
              </a:ext>
            </a:extLst>
          </p:cNvPr>
          <p:cNvPicPr>
            <a:picLocks noChangeAspect="1"/>
          </p:cNvPicPr>
          <p:nvPr userDrawn="1"/>
        </p:nvPicPr>
        <p:blipFill>
          <a:blip r:embed="rId2"/>
          <a:stretch>
            <a:fillRect/>
          </a:stretch>
        </p:blipFill>
        <p:spPr>
          <a:xfrm>
            <a:off x="1353" y="0"/>
            <a:ext cx="9141293" cy="5143500"/>
          </a:xfrm>
          <a:prstGeom prst="rect">
            <a:avLst/>
          </a:prstGeom>
        </p:spPr>
      </p:pic>
      <p:sp>
        <p:nvSpPr>
          <p:cNvPr id="8" name="Retângulo 7">
            <a:extLst>
              <a:ext uri="{FF2B5EF4-FFF2-40B4-BE49-F238E27FC236}">
                <a16:creationId xmlns:a16="http://schemas.microsoft.com/office/drawing/2014/main" xmlns="" id="{52A7EABB-24FF-4A16-988E-BB7737E57E44}"/>
              </a:ext>
            </a:extLst>
          </p:cNvPr>
          <p:cNvSpPr/>
          <p:nvPr userDrawn="1"/>
        </p:nvSpPr>
        <p:spPr>
          <a:xfrm>
            <a:off x="0" y="0"/>
            <a:ext cx="9144000" cy="749300"/>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xmlns="" id="{E66175B6-6019-4578-A81F-36F2E5AF0623}"/>
              </a:ext>
            </a:extLst>
          </p:cNvPr>
          <p:cNvPicPr>
            <a:picLocks noChangeAspect="1"/>
          </p:cNvPicPr>
          <p:nvPr userDrawn="1"/>
        </p:nvPicPr>
        <p:blipFill>
          <a:blip r:embed="rId3"/>
          <a:stretch>
            <a:fillRect/>
          </a:stretch>
        </p:blipFill>
        <p:spPr>
          <a:xfrm>
            <a:off x="7572174" y="249681"/>
            <a:ext cx="1170434" cy="249937"/>
          </a:xfrm>
          <a:prstGeom prst="rect">
            <a:avLst/>
          </a:prstGeom>
        </p:spPr>
      </p:pic>
      <p:sp>
        <p:nvSpPr>
          <p:cNvPr id="2" name="Espaço Reservado para Número de Slide 1">
            <a:extLst>
              <a:ext uri="{FF2B5EF4-FFF2-40B4-BE49-F238E27FC236}">
                <a16:creationId xmlns:a16="http://schemas.microsoft.com/office/drawing/2014/main" xmlns="" id="{5C3D81D3-01E1-4C97-AD36-B9353BB91D59}"/>
              </a:ext>
            </a:extLst>
          </p:cNvPr>
          <p:cNvSpPr>
            <a:spLocks noGrp="1"/>
          </p:cNvSpPr>
          <p:nvPr>
            <p:ph type="sldNum" sz="quarter" idx="10"/>
          </p:nvPr>
        </p:nvSpPr>
        <p:spPr/>
        <p:txBody>
          <a:bodyPr/>
          <a:lstStyle>
            <a:lvl1pPr>
              <a:defRPr>
                <a:solidFill>
                  <a:schemeClr val="bg1"/>
                </a:solidFill>
              </a:defRPr>
            </a:lvl1pPr>
          </a:lstStyle>
          <a:p>
            <a:fld id="{37BC86C1-105E-4BE7-808B-F7F9E96D7F20}" type="slidenum">
              <a:rPr lang="pt-BR" smtClean="0"/>
              <a:pPr/>
              <a:t>‹nº›</a:t>
            </a:fld>
            <a:endParaRPr lang="pt-BR" dirty="0"/>
          </a:p>
        </p:txBody>
      </p:sp>
    </p:spTree>
    <p:extLst>
      <p:ext uri="{BB962C8B-B14F-4D97-AF65-F5344CB8AC3E}">
        <p14:creationId xmlns:p14="http://schemas.microsoft.com/office/powerpoint/2010/main" val="215180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021630"/>
        </a:solidFill>
        <a:effectLst/>
      </p:bgPr>
    </p:bg>
    <p:spTree>
      <p:nvGrpSpPr>
        <p:cNvPr id="1" name="Shape 82"/>
        <p:cNvGrpSpPr/>
        <p:nvPr/>
      </p:nvGrpSpPr>
      <p:grpSpPr>
        <a:xfrm>
          <a:off x="0" y="0"/>
          <a:ext cx="0" cy="0"/>
          <a:chOff x="0" y="0"/>
          <a:chExt cx="0" cy="0"/>
        </a:xfrm>
      </p:grpSpPr>
      <p:pic>
        <p:nvPicPr>
          <p:cNvPr id="3" name="Imagem 2" descr="Interface gráfica do usuário, Site&#10;&#10;Descrição gerada automaticamente">
            <a:extLst>
              <a:ext uri="{FF2B5EF4-FFF2-40B4-BE49-F238E27FC236}">
                <a16:creationId xmlns:a16="http://schemas.microsoft.com/office/drawing/2014/main" xmlns="" id="{8068A969-B77A-445C-A496-248ECD8DFA4B}"/>
              </a:ext>
            </a:extLst>
          </p:cNvPr>
          <p:cNvPicPr>
            <a:picLocks noChangeAspect="1"/>
          </p:cNvPicPr>
          <p:nvPr userDrawn="1"/>
        </p:nvPicPr>
        <p:blipFill>
          <a:blip r:embed="rId2"/>
          <a:stretch>
            <a:fillRect/>
          </a:stretch>
        </p:blipFill>
        <p:spPr>
          <a:xfrm>
            <a:off x="1353" y="0"/>
            <a:ext cx="9141293" cy="5143500"/>
          </a:xfrm>
          <a:prstGeom prst="rect">
            <a:avLst/>
          </a:prstGeom>
        </p:spPr>
      </p:pic>
    </p:spTree>
    <p:extLst>
      <p:ext uri="{BB962C8B-B14F-4D97-AF65-F5344CB8AC3E}">
        <p14:creationId xmlns:p14="http://schemas.microsoft.com/office/powerpoint/2010/main" val="320591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userDrawn="1">
  <p:cSld name="divisão - carga">
    <p:bg>
      <p:bgRef idx="1001">
        <a:schemeClr val="bg1"/>
      </p:bgRef>
    </p:bg>
    <p:spTree>
      <p:nvGrpSpPr>
        <p:cNvPr id="1" name="Shape 14"/>
        <p:cNvGrpSpPr/>
        <p:nvPr/>
      </p:nvGrpSpPr>
      <p:grpSpPr>
        <a:xfrm>
          <a:off x="0" y="0"/>
          <a:ext cx="0" cy="0"/>
          <a:chOff x="0" y="0"/>
          <a:chExt cx="0" cy="0"/>
        </a:xfrm>
      </p:grpSpPr>
      <p:pic>
        <p:nvPicPr>
          <p:cNvPr id="2050" name="Picture 2" descr="automotivo, transporte, veículo motorizado, veículo, caminhão, veículo comercial, modo de transporte, estrada, Design automotivo, Sistema de roda automotiva, Transporte de mercadorias, Caminhão de reboque, utilidade pública, Veículo comercial ligeiro, Exterior automotivo, Pneu automotivo, roda, carga">
            <a:extLst>
              <a:ext uri="{FF2B5EF4-FFF2-40B4-BE49-F238E27FC236}">
                <a16:creationId xmlns:a16="http://schemas.microsoft.com/office/drawing/2014/main" xmlns="" id="{2DF6837A-C233-440A-9674-DE1F61058F8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839" r="5491" b="228"/>
          <a:stretch/>
        </p:blipFill>
        <p:spPr bwMode="auto">
          <a:xfrm>
            <a:off x="0" y="738"/>
            <a:ext cx="9144000" cy="5142762"/>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xmlns="" id="{A07564EB-AA58-4662-9F47-E0D65C70AAD1}"/>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Triângulo isósceles 18">
            <a:extLst>
              <a:ext uri="{FF2B5EF4-FFF2-40B4-BE49-F238E27FC236}">
                <a16:creationId xmlns:a16="http://schemas.microsoft.com/office/drawing/2014/main" xmlns="" id="{46B9A44D-0AF4-4A6D-8CD2-AA5FA1518FB8}"/>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sp>
        <p:nvSpPr>
          <p:cNvPr id="20" name="Triângulo isósceles 19">
            <a:extLst>
              <a:ext uri="{FF2B5EF4-FFF2-40B4-BE49-F238E27FC236}">
                <a16:creationId xmlns:a16="http://schemas.microsoft.com/office/drawing/2014/main" xmlns="" id="{AD9F1B3E-FDF7-4CEA-AD71-32D4ED1078E0}"/>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3">
            <a:extLst>
              <a:ext uri="{FF2B5EF4-FFF2-40B4-BE49-F238E27FC236}">
                <a16:creationId xmlns:a16="http://schemas.microsoft.com/office/drawing/2014/main" xmlns="" id="{ED88602E-F625-4F68-BD98-1FEE2C5A7087}"/>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356547577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reserve="1" userDrawn="1">
  <p:cSld name="Divisao - passeio">
    <p:bg>
      <p:bgPr>
        <a:blipFill dpi="0" rotWithShape="1">
          <a:blip r:embed="rId2">
            <a:lum/>
          </a:blip>
          <a:srcRect/>
          <a:stretch>
            <a:fillRect l="-8000" r="-8000"/>
          </a:stretch>
        </a:blipFill>
        <a:effectLst/>
      </p:bgPr>
    </p:bg>
    <p:spTree>
      <p:nvGrpSpPr>
        <p:cNvPr id="1" name="Shape 14"/>
        <p:cNvGrpSpPr/>
        <p:nvPr/>
      </p:nvGrpSpPr>
      <p:grpSpPr>
        <a:xfrm>
          <a:off x="0" y="0"/>
          <a:ext cx="0" cy="0"/>
          <a:chOff x="0" y="0"/>
          <a:chExt cx="0" cy="0"/>
        </a:xfrm>
      </p:grpSpPr>
      <p:sp>
        <p:nvSpPr>
          <p:cNvPr id="7" name="Retângulo 6">
            <a:extLst>
              <a:ext uri="{FF2B5EF4-FFF2-40B4-BE49-F238E27FC236}">
                <a16:creationId xmlns:a16="http://schemas.microsoft.com/office/drawing/2014/main" xmlns="" id="{07EC338F-D028-42DE-B4FA-D2B7D25CA0FD}"/>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Triângulo isósceles 11">
            <a:extLst>
              <a:ext uri="{FF2B5EF4-FFF2-40B4-BE49-F238E27FC236}">
                <a16:creationId xmlns:a16="http://schemas.microsoft.com/office/drawing/2014/main" xmlns="" id="{F5B99675-0477-4349-800E-0A69D4AED85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riângulo isósceles 13">
            <a:extLst>
              <a:ext uri="{FF2B5EF4-FFF2-40B4-BE49-F238E27FC236}">
                <a16:creationId xmlns:a16="http://schemas.microsoft.com/office/drawing/2014/main" xmlns="" id="{0DE5124D-1615-42C2-9F2E-BBBE2C576E9C}"/>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pic>
        <p:nvPicPr>
          <p:cNvPr id="13" name="Picture 3">
            <a:extLst>
              <a:ext uri="{FF2B5EF4-FFF2-40B4-BE49-F238E27FC236}">
                <a16:creationId xmlns:a16="http://schemas.microsoft.com/office/drawing/2014/main" xmlns="" id="{4CB73C63-6CA0-461E-B38C-EC766025F274}"/>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10561060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blipFill dpi="0" rotWithShape="1">
          <a:blip r:embed="rId2">
            <a:lum/>
          </a:blip>
          <a:srcRect/>
          <a:stretch>
            <a:fillRect t="-8000" b="-8000"/>
          </a:stretch>
        </a:blipFill>
        <a:effectLst/>
      </p:bgPr>
    </p:bg>
    <p:spTree>
      <p:nvGrpSpPr>
        <p:cNvPr id="1" name="Shape 14"/>
        <p:cNvGrpSpPr/>
        <p:nvPr/>
      </p:nvGrpSpPr>
      <p:grpSpPr>
        <a:xfrm>
          <a:off x="0" y="0"/>
          <a:ext cx="0" cy="0"/>
          <a:chOff x="0" y="0"/>
          <a:chExt cx="0" cy="0"/>
        </a:xfrm>
      </p:grpSpPr>
      <p:sp>
        <p:nvSpPr>
          <p:cNvPr id="7" name="Retângulo 6">
            <a:extLst>
              <a:ext uri="{FF2B5EF4-FFF2-40B4-BE49-F238E27FC236}">
                <a16:creationId xmlns:a16="http://schemas.microsoft.com/office/drawing/2014/main" xmlns="" id="{07EC338F-D028-42DE-B4FA-D2B7D25CA0FD}"/>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Triângulo isósceles 11">
            <a:extLst>
              <a:ext uri="{FF2B5EF4-FFF2-40B4-BE49-F238E27FC236}">
                <a16:creationId xmlns:a16="http://schemas.microsoft.com/office/drawing/2014/main" xmlns="" id="{F5B99675-0477-4349-800E-0A69D4AED85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riângulo isósceles 13">
            <a:extLst>
              <a:ext uri="{FF2B5EF4-FFF2-40B4-BE49-F238E27FC236}">
                <a16:creationId xmlns:a16="http://schemas.microsoft.com/office/drawing/2014/main" xmlns="" id="{0DE5124D-1615-42C2-9F2E-BBBE2C576E9C}"/>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pic>
        <p:nvPicPr>
          <p:cNvPr id="13" name="Picture 3">
            <a:extLst>
              <a:ext uri="{FF2B5EF4-FFF2-40B4-BE49-F238E27FC236}">
                <a16:creationId xmlns:a16="http://schemas.microsoft.com/office/drawing/2014/main" xmlns="" id="{4CB73C63-6CA0-461E-B38C-EC766025F274}"/>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150416897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reserve="1" userDrawn="1">
  <p:cSld name="Divisão - agricola">
    <p:spTree>
      <p:nvGrpSpPr>
        <p:cNvPr id="1" name="Shape 14"/>
        <p:cNvGrpSpPr/>
        <p:nvPr/>
      </p:nvGrpSpPr>
      <p:grpSpPr>
        <a:xfrm>
          <a:off x="0" y="0"/>
          <a:ext cx="0" cy="0"/>
          <a:chOff x="0" y="0"/>
          <a:chExt cx="0" cy="0"/>
        </a:xfrm>
      </p:grpSpPr>
      <p:pic>
        <p:nvPicPr>
          <p:cNvPr id="15" name="Picture 14" descr="Agricultura Agricultor Tratores - Foto gratuita no Pixabay">
            <a:extLst>
              <a:ext uri="{FF2B5EF4-FFF2-40B4-BE49-F238E27FC236}">
                <a16:creationId xmlns:a16="http://schemas.microsoft.com/office/drawing/2014/main" xmlns="" id="{DAD8FDB4-381B-4A1A-A017-F4211DA3D71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413"/>
          <a:stretch/>
        </p:blipFill>
        <p:spPr bwMode="auto">
          <a:xfrm>
            <a:off x="-19050" y="0"/>
            <a:ext cx="9169406"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quina Agrícola, Landtechnik, Agricultor, Agricultura" hidden="1">
            <a:extLst>
              <a:ext uri="{FF2B5EF4-FFF2-40B4-BE49-F238E27FC236}">
                <a16:creationId xmlns:a16="http://schemas.microsoft.com/office/drawing/2014/main" xmlns="" id="{9555394E-24E6-4C44-B0C8-B0302D124CFA}"/>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987" t="30874" r="14450" b="1"/>
          <a:stretch/>
        </p:blipFill>
        <p:spPr bwMode="auto">
          <a:xfrm flipH="1">
            <a:off x="-1" y="0"/>
            <a:ext cx="9143999" cy="52305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gricultura Agricultor Tratores - Foto gratuita no Pixabay">
            <a:extLst>
              <a:ext uri="{FF2B5EF4-FFF2-40B4-BE49-F238E27FC236}">
                <a16:creationId xmlns:a16="http://schemas.microsoft.com/office/drawing/2014/main" xmlns="" id="{F936E5D7-7137-44D9-93DF-99C3B3BCD2E6}"/>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24772" b="91641" l="10000" r="90000">
                        <a14:foregroundMark x1="55156" y1="57392" x2="55156" y2="57392"/>
                        <a14:foregroundMark x1="53203" y1="56810" x2="56016" y2="58091"/>
                        <a14:foregroundMark x1="56406" y1="58207" x2="56527" y2="53257"/>
                        <a14:foregroundMark x1="51875" y1="57392" x2="54844" y2="57159"/>
                        <a14:foregroundMark x1="65078" y1="57858" x2="72266" y2="58207"/>
                        <a14:foregroundMark x1="70339" y1="56927" x2="66484" y2="54366"/>
                        <a14:foregroundMark x1="72266" y1="58207" x2="70339" y2="56927"/>
                        <a14:foregroundMark x1="66422" y1="48483" x2="66406" y2="46915"/>
                        <a14:foregroundMark x1="66458" y1="51898" x2="66440" y2="50187"/>
                        <a14:foregroundMark x1="66484" y1="54366" x2="66463" y2="52327"/>
                        <a14:foregroundMark x1="66641" y1="56694" x2="64788" y2="55233"/>
                        <a14:foregroundMark x1="56484" y1="47846" x2="56646" y2="48098"/>
                        <a14:foregroundMark x1="56665" y1="54015" x2="56016" y2="53783"/>
                        <a14:foregroundMark x1="56016" y1="53783" x2="56692" y2="54485"/>
                        <a14:foregroundMark x1="59162" y1="57415" x2="63203" y2="57858"/>
                        <a14:foregroundMark x1="57891" y1="57276" x2="58670" y2="57361"/>
                        <a14:foregroundMark x1="63203" y1="57858" x2="63203" y2="57858"/>
                        <a14:foregroundMark x1="58629" y1="57434" x2="53906" y2="57043"/>
                        <a14:foregroundMark x1="63750" y1="57858" x2="59128" y2="57475"/>
                        <a14:foregroundMark x1="59325" y1="57126" x2="64141" y2="57742"/>
                        <a14:foregroundMark x1="64141" y1="57742" x2="64453" y2="57625"/>
                        <a14:foregroundMark x1="56016" y1="49243" x2="56016" y2="53900"/>
                        <a14:backgroundMark x1="39453" y1="34808" x2="32891" y2="55646"/>
                        <a14:backgroundMark x1="20156" y1="43190" x2="23828" y2="61467"/>
                        <a14:backgroundMark x1="23828" y1="61467" x2="37188" y2="52270"/>
                        <a14:backgroundMark x1="37188" y1="52270" x2="34453" y2="72061"/>
                        <a14:backgroundMark x1="34453" y1="72061" x2="40703" y2="73341"/>
                        <a14:backgroundMark x1="40703" y1="73341" x2="51473" y2="59055"/>
                        <a14:backgroundMark x1="51699" y1="59037" x2="49766" y2="61816"/>
                        <a14:backgroundMark x1="49766" y1="61816" x2="49297" y2="58906"/>
                        <a14:backgroundMark x1="50703" y1="51339" x2="39219" y2="52969"/>
                        <a14:backgroundMark x1="39219" y1="52969" x2="45156" y2="50757"/>
                        <a14:backgroundMark x1="68531" y1="59721" x2="74297" y2="61932"/>
                        <a14:backgroundMark x1="64281" y1="58091" x2="64877" y2="58320"/>
                        <a14:backgroundMark x1="45156" y1="50757" x2="55389" y2="54681"/>
                        <a14:backgroundMark x1="74297" y1="61932" x2="59766" y2="62165"/>
                        <a14:backgroundMark x1="59766" y1="62165" x2="58758" y2="59098"/>
                        <a14:backgroundMark x1="55798" y1="58829" x2="55156" y2="75786"/>
                        <a14:backgroundMark x1="56452" y1="41498" x2="56200" y2="48169"/>
                        <a14:backgroundMark x1="55156" y1="75786" x2="62656" y2="81956"/>
                        <a14:backgroundMark x1="62656" y1="81956" x2="59062" y2="91851"/>
                        <a14:backgroundMark x1="59062" y1="91851" x2="17578" y2="83586"/>
                        <a14:backgroundMark x1="17578" y1="83586" x2="33281" y2="78696"/>
                        <a14:backgroundMark x1="33281" y1="78696" x2="30312" y2="85215"/>
                        <a14:backgroundMark x1="72830" y1="56914" x2="76484" y2="54482"/>
                        <a14:backgroundMark x1="30312" y1="85215" x2="68608" y2="59725"/>
                        <a14:backgroundMark x1="76484" y1="54482" x2="68750" y2="51455"/>
                        <a14:backgroundMark x1="68750" y1="51455" x2="81172" y2="56345"/>
                        <a14:backgroundMark x1="81172" y1="56345" x2="66875" y2="69034"/>
                        <a14:backgroundMark x1="66875" y1="69034" x2="58047" y2="72526"/>
                        <a14:backgroundMark x1="24922" y1="68568" x2="28047" y2="62282"/>
                        <a14:backgroundMark x1="28047" y1="62282" x2="33125" y2="68685"/>
                        <a14:backgroundMark x1="33125" y1="68685" x2="20469" y2="63679"/>
                        <a14:backgroundMark x1="20469" y1="63679" x2="31641" y2="77765"/>
                        <a14:backgroundMark x1="31641" y1="77765" x2="25234" y2="81024"/>
                        <a14:backgroundMark x1="25234" y1="81024" x2="22813" y2="62864"/>
                        <a14:backgroundMark x1="22813" y1="62864" x2="28672" y2="69150"/>
                        <a14:backgroundMark x1="28672" y1="69150" x2="18828" y2="55879"/>
                        <a14:backgroundMark x1="18828" y1="55879" x2="16797" y2="47730"/>
                        <a14:backgroundMark x1="16797" y1="47730" x2="4688" y2="54482"/>
                        <a14:backgroundMark x1="55234" y1="48661" x2="55234" y2="48661"/>
                        <a14:backgroundMark x1="55391" y1="49593" x2="55391" y2="49593"/>
                        <a14:backgroundMark x1="68281" y1="53434" x2="68281" y2="53434"/>
                        <a14:backgroundMark x1="68281" y1="54133" x2="68281" y2="54133"/>
                        <a14:backgroundMark x1="70547" y1="55180" x2="70547" y2="55180"/>
                        <a14:backgroundMark x1="71016" y1="55763" x2="71016" y2="55763"/>
                        <a14:backgroundMark x1="71406" y1="56345" x2="71406" y2="56345"/>
                        <a14:backgroundMark x1="71484" y1="56927" x2="71484" y2="56927"/>
                        <a14:backgroundMark x1="59141" y1="49825" x2="59141" y2="49825"/>
                        <a14:backgroundMark x1="59844" y1="51804" x2="59844" y2="51804"/>
                        <a14:backgroundMark x1="61406" y1="49243" x2="61563" y2="53085"/>
                        <a14:backgroundMark x1="61250" y1="49593" x2="61250" y2="53783"/>
                        <a14:backgroundMark x1="60156" y1="47963" x2="61406" y2="50990"/>
                        <a14:backgroundMark x1="58047" y1="49127" x2="60000" y2="54598"/>
                        <a14:backgroundMark x1="57813" y1="48661" x2="59375" y2="56112"/>
                        <a14:backgroundMark x1="59375" y1="56112" x2="59766" y2="56345"/>
                        <a14:backgroundMark x1="61875" y1="48545" x2="61641" y2="55180"/>
                        <a14:backgroundMark x1="65469" y1="48079" x2="64375" y2="53667"/>
                        <a14:backgroundMark x1="65703" y1="50757" x2="61172" y2="54948"/>
                        <a14:backgroundMark x1="64844" y1="53318" x2="59531" y2="55413"/>
                        <a14:backgroundMark x1="59531" y1="55413" x2="59531" y2="55413"/>
                        <a14:backgroundMark x1="58047" y1="47264" x2="57578" y2="53434"/>
                        <a14:backgroundMark x1="57734" y1="49360" x2="58125" y2="56228"/>
                      </a14:backgroundRemoval>
                    </a14:imgEffect>
                    <a14:imgEffect>
                      <a14:saturation sat="1000"/>
                    </a14:imgEffect>
                  </a14:imgLayer>
                </a14:imgProps>
              </a:ext>
              <a:ext uri="{28A0092B-C50C-407E-A947-70E740481C1C}">
                <a14:useLocalDpi xmlns:a14="http://schemas.microsoft.com/office/drawing/2010/main" val="0"/>
              </a:ext>
            </a:extLst>
          </a:blip>
          <a:srcRect t="16413"/>
          <a:stretch/>
        </p:blipFill>
        <p:spPr bwMode="auto">
          <a:xfrm>
            <a:off x="-19050" y="0"/>
            <a:ext cx="9169406"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xmlns="" id="{2345D573-2226-4A13-B621-79EB3A228B53}"/>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Triângulo isósceles 8">
            <a:extLst>
              <a:ext uri="{FF2B5EF4-FFF2-40B4-BE49-F238E27FC236}">
                <a16:creationId xmlns:a16="http://schemas.microsoft.com/office/drawing/2014/main" xmlns="" id="{A31A6604-225E-4C16-A67A-13FD6DC2D54F}"/>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sp>
        <p:nvSpPr>
          <p:cNvPr id="10" name="Triângulo isósceles 9">
            <a:extLst>
              <a:ext uri="{FF2B5EF4-FFF2-40B4-BE49-F238E27FC236}">
                <a16:creationId xmlns:a16="http://schemas.microsoft.com/office/drawing/2014/main" xmlns="" id="{C6686FF0-DDAB-42CE-8F96-645BBB3E198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3">
            <a:extLst>
              <a:ext uri="{FF2B5EF4-FFF2-40B4-BE49-F238E27FC236}">
                <a16:creationId xmlns:a16="http://schemas.microsoft.com/office/drawing/2014/main" xmlns="" id="{ED88602E-F625-4F68-BD98-1FEE2C5A7087}"/>
              </a:ext>
            </a:extLst>
          </p:cNvPr>
          <p:cNvPicPr>
            <a:picLocks noChangeAspect="1"/>
          </p:cNvPicPr>
          <p:nvPr userDrawn="1"/>
        </p:nvPicPr>
        <p:blipFill>
          <a:blip r:embed="rId6"/>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159139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blipFill dpi="0" rotWithShape="1">
          <a:blip r:embed="rId2">
            <a:lum/>
          </a:blip>
          <a:srcRect/>
          <a:stretch>
            <a:fillRect t="-9000" b="-9000"/>
          </a:stretch>
        </a:blipFill>
        <a:effectLst/>
      </p:bgPr>
    </p:bg>
    <p:spTree>
      <p:nvGrpSpPr>
        <p:cNvPr id="1" name="Shape 14"/>
        <p:cNvGrpSpPr/>
        <p:nvPr/>
      </p:nvGrpSpPr>
      <p:grpSpPr>
        <a:xfrm>
          <a:off x="0" y="0"/>
          <a:ext cx="0" cy="0"/>
          <a:chOff x="0" y="0"/>
          <a:chExt cx="0" cy="0"/>
        </a:xfrm>
      </p:grpSpPr>
      <p:sp>
        <p:nvSpPr>
          <p:cNvPr id="8" name="Retângulo 7">
            <a:extLst>
              <a:ext uri="{FF2B5EF4-FFF2-40B4-BE49-F238E27FC236}">
                <a16:creationId xmlns:a16="http://schemas.microsoft.com/office/drawing/2014/main" xmlns="" id="{2345D573-2226-4A13-B621-79EB3A228B53}"/>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Triângulo isósceles 8">
            <a:extLst>
              <a:ext uri="{FF2B5EF4-FFF2-40B4-BE49-F238E27FC236}">
                <a16:creationId xmlns:a16="http://schemas.microsoft.com/office/drawing/2014/main" xmlns="" id="{A31A6604-225E-4C16-A67A-13FD6DC2D54F}"/>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sp>
        <p:nvSpPr>
          <p:cNvPr id="10" name="Triângulo isósceles 9">
            <a:extLst>
              <a:ext uri="{FF2B5EF4-FFF2-40B4-BE49-F238E27FC236}">
                <a16:creationId xmlns:a16="http://schemas.microsoft.com/office/drawing/2014/main" xmlns="" id="{C6686FF0-DDAB-42CE-8F96-645BBB3E198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3">
            <a:extLst>
              <a:ext uri="{FF2B5EF4-FFF2-40B4-BE49-F238E27FC236}">
                <a16:creationId xmlns:a16="http://schemas.microsoft.com/office/drawing/2014/main" xmlns="" id="{ED88602E-F625-4F68-BD98-1FEE2C5A7087}"/>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12375855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blipFill dpi="0" rotWithShape="1">
          <a:blip r:embed="rId2">
            <a:lum/>
          </a:blip>
          <a:srcRect/>
          <a:stretch>
            <a:fillRect t="-9000" b="-9000"/>
          </a:stretch>
        </a:blipFill>
        <a:effectLst/>
      </p:bgPr>
    </p:bg>
    <p:spTree>
      <p:nvGrpSpPr>
        <p:cNvPr id="1" name="Shape 14"/>
        <p:cNvGrpSpPr/>
        <p:nvPr/>
      </p:nvGrpSpPr>
      <p:grpSpPr>
        <a:xfrm>
          <a:off x="0" y="0"/>
          <a:ext cx="0" cy="0"/>
          <a:chOff x="0" y="0"/>
          <a:chExt cx="0" cy="0"/>
        </a:xfrm>
      </p:grpSpPr>
      <p:sp>
        <p:nvSpPr>
          <p:cNvPr id="8" name="Retângulo 7">
            <a:extLst>
              <a:ext uri="{FF2B5EF4-FFF2-40B4-BE49-F238E27FC236}">
                <a16:creationId xmlns:a16="http://schemas.microsoft.com/office/drawing/2014/main" xmlns="" id="{2345D573-2226-4A13-B621-79EB3A228B53}"/>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Triângulo isósceles 8">
            <a:extLst>
              <a:ext uri="{FF2B5EF4-FFF2-40B4-BE49-F238E27FC236}">
                <a16:creationId xmlns:a16="http://schemas.microsoft.com/office/drawing/2014/main" xmlns="" id="{A31A6604-225E-4C16-A67A-13FD6DC2D54F}"/>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sp>
        <p:nvSpPr>
          <p:cNvPr id="10" name="Triângulo isósceles 9">
            <a:extLst>
              <a:ext uri="{FF2B5EF4-FFF2-40B4-BE49-F238E27FC236}">
                <a16:creationId xmlns:a16="http://schemas.microsoft.com/office/drawing/2014/main" xmlns="" id="{C6686FF0-DDAB-42CE-8F96-645BBB3E198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3">
            <a:extLst>
              <a:ext uri="{FF2B5EF4-FFF2-40B4-BE49-F238E27FC236}">
                <a16:creationId xmlns:a16="http://schemas.microsoft.com/office/drawing/2014/main" xmlns="" id="{ED88602E-F625-4F68-BD98-1FEE2C5A7087}"/>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40432745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blipFill dpi="0" rotWithShape="1">
          <a:blip r:embed="rId2">
            <a:lum/>
          </a:blip>
          <a:srcRect/>
          <a:stretch>
            <a:fillRect/>
          </a:stretch>
        </a:blipFill>
        <a:effectLst/>
      </p:bgPr>
    </p:bg>
    <p:spTree>
      <p:nvGrpSpPr>
        <p:cNvPr id="1" name="Shape 14"/>
        <p:cNvGrpSpPr/>
        <p:nvPr/>
      </p:nvGrpSpPr>
      <p:grpSpPr>
        <a:xfrm>
          <a:off x="0" y="0"/>
          <a:ext cx="0" cy="0"/>
          <a:chOff x="0" y="0"/>
          <a:chExt cx="0" cy="0"/>
        </a:xfrm>
      </p:grpSpPr>
      <p:sp>
        <p:nvSpPr>
          <p:cNvPr id="8" name="Retângulo 7">
            <a:extLst>
              <a:ext uri="{FF2B5EF4-FFF2-40B4-BE49-F238E27FC236}">
                <a16:creationId xmlns:a16="http://schemas.microsoft.com/office/drawing/2014/main" xmlns="" id="{2345D573-2226-4A13-B621-79EB3A228B53}"/>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Triângulo isósceles 8">
            <a:extLst>
              <a:ext uri="{FF2B5EF4-FFF2-40B4-BE49-F238E27FC236}">
                <a16:creationId xmlns:a16="http://schemas.microsoft.com/office/drawing/2014/main" xmlns="" id="{A31A6604-225E-4C16-A67A-13FD6DC2D54F}"/>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sp>
        <p:nvSpPr>
          <p:cNvPr id="10" name="Triângulo isósceles 9">
            <a:extLst>
              <a:ext uri="{FF2B5EF4-FFF2-40B4-BE49-F238E27FC236}">
                <a16:creationId xmlns:a16="http://schemas.microsoft.com/office/drawing/2014/main" xmlns="" id="{C6686FF0-DDAB-42CE-8F96-645BBB3E198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3">
            <a:extLst>
              <a:ext uri="{FF2B5EF4-FFF2-40B4-BE49-F238E27FC236}">
                <a16:creationId xmlns:a16="http://schemas.microsoft.com/office/drawing/2014/main" xmlns="" id="{ED88602E-F625-4F68-BD98-1FEE2C5A7087}"/>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171287760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blipFill dpi="0" rotWithShape="1">
          <a:blip r:embed="rId2">
            <a:lum/>
          </a:blip>
          <a:srcRect/>
          <a:stretch>
            <a:fillRect l="-8000" r="-8000"/>
          </a:stretch>
        </a:blipFill>
        <a:effectLst/>
      </p:bgPr>
    </p:bg>
    <p:spTree>
      <p:nvGrpSpPr>
        <p:cNvPr id="1" name="Shape 14"/>
        <p:cNvGrpSpPr/>
        <p:nvPr/>
      </p:nvGrpSpPr>
      <p:grpSpPr>
        <a:xfrm>
          <a:off x="0" y="0"/>
          <a:ext cx="0" cy="0"/>
          <a:chOff x="0" y="0"/>
          <a:chExt cx="0" cy="0"/>
        </a:xfrm>
      </p:grpSpPr>
      <p:sp>
        <p:nvSpPr>
          <p:cNvPr id="8" name="Retângulo 7">
            <a:extLst>
              <a:ext uri="{FF2B5EF4-FFF2-40B4-BE49-F238E27FC236}">
                <a16:creationId xmlns:a16="http://schemas.microsoft.com/office/drawing/2014/main" xmlns="" id="{2345D573-2226-4A13-B621-79EB3A228B53}"/>
              </a:ext>
            </a:extLst>
          </p:cNvPr>
          <p:cNvSpPr/>
          <p:nvPr userDrawn="1"/>
        </p:nvSpPr>
        <p:spPr>
          <a:xfrm>
            <a:off x="0" y="2914649"/>
            <a:ext cx="9144000" cy="1729639"/>
          </a:xfrm>
          <a:prstGeom prst="rect">
            <a:avLst/>
          </a:prstGeom>
          <a:solidFill>
            <a:srgbClr val="0338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Triângulo isósceles 8">
            <a:extLst>
              <a:ext uri="{FF2B5EF4-FFF2-40B4-BE49-F238E27FC236}">
                <a16:creationId xmlns:a16="http://schemas.microsoft.com/office/drawing/2014/main" xmlns="" id="{A31A6604-225E-4C16-A67A-13FD6DC2D54F}"/>
              </a:ext>
            </a:extLst>
          </p:cNvPr>
          <p:cNvSpPr/>
          <p:nvPr userDrawn="1"/>
        </p:nvSpPr>
        <p:spPr>
          <a:xfrm rot="3263381">
            <a:off x="6418135" y="132689"/>
            <a:ext cx="4555015" cy="2177677"/>
          </a:xfrm>
          <a:prstGeom prst="triangle">
            <a:avLst>
              <a:gd name="adj" fmla="val 34225"/>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dirty="0"/>
          </a:p>
        </p:txBody>
      </p:sp>
      <p:sp>
        <p:nvSpPr>
          <p:cNvPr id="10" name="Triângulo isósceles 9">
            <a:extLst>
              <a:ext uri="{FF2B5EF4-FFF2-40B4-BE49-F238E27FC236}">
                <a16:creationId xmlns:a16="http://schemas.microsoft.com/office/drawing/2014/main" xmlns="" id="{C6686FF0-DDAB-42CE-8F96-645BBB3E1981}"/>
              </a:ext>
            </a:extLst>
          </p:cNvPr>
          <p:cNvSpPr/>
          <p:nvPr userDrawn="1"/>
        </p:nvSpPr>
        <p:spPr>
          <a:xfrm>
            <a:off x="-12703" y="2920263"/>
            <a:ext cx="1562101" cy="2228849"/>
          </a:xfrm>
          <a:prstGeom prst="triangle">
            <a:avLst>
              <a:gd name="adj" fmla="val 876"/>
            </a:avLst>
          </a:prstGeom>
          <a:solidFill>
            <a:srgbClr val="0D589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3">
            <a:extLst>
              <a:ext uri="{FF2B5EF4-FFF2-40B4-BE49-F238E27FC236}">
                <a16:creationId xmlns:a16="http://schemas.microsoft.com/office/drawing/2014/main" xmlns="" id="{ED88602E-F625-4F68-BD98-1FEE2C5A7087}"/>
              </a:ext>
            </a:extLst>
          </p:cNvPr>
          <p:cNvPicPr>
            <a:picLocks noChangeAspect="1"/>
          </p:cNvPicPr>
          <p:nvPr userDrawn="1"/>
        </p:nvPicPr>
        <p:blipFill>
          <a:blip r:embed="rId3"/>
          <a:srcRect l="4124" t="31291" r="3773" b="30655"/>
          <a:stretch>
            <a:fillRect/>
          </a:stretch>
        </p:blipFill>
        <p:spPr bwMode="auto">
          <a:xfrm>
            <a:off x="7134120" y="186895"/>
            <a:ext cx="1868535" cy="434135"/>
          </a:xfrm>
          <a:prstGeom prst="rect">
            <a:avLst/>
          </a:prstGeom>
          <a:noFill/>
          <a:ln w="9525">
            <a:noFill/>
            <a:miter lim="800000"/>
            <a:headEnd/>
            <a:tailEnd/>
          </a:ln>
        </p:spPr>
      </p:pic>
    </p:spTree>
    <p:extLst>
      <p:ext uri="{BB962C8B-B14F-4D97-AF65-F5344CB8AC3E}">
        <p14:creationId xmlns:p14="http://schemas.microsoft.com/office/powerpoint/2010/main" val="381266213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1C3E"/>
        </a:solidFill>
        <a:effectLst/>
      </p:bgPr>
    </p:bg>
    <p:spTree>
      <p:nvGrpSpPr>
        <p:cNvPr id="1" name="Shape 5"/>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73C1A857-3A58-4EFE-87DA-82BAD094937A}"/>
              </a:ext>
            </a:extLst>
          </p:cNvPr>
          <p:cNvSpPr>
            <a:spLocks noGrp="1"/>
          </p:cNvSpPr>
          <p:nvPr>
            <p:ph type="sldNum" sz="quarter" idx="4"/>
          </p:nvPr>
        </p:nvSpPr>
        <p:spPr>
          <a:xfrm>
            <a:off x="7086600" y="4767263"/>
            <a:ext cx="2057400" cy="274637"/>
          </a:xfrm>
          <a:prstGeom prst="rect">
            <a:avLst/>
          </a:prstGeom>
        </p:spPr>
        <p:txBody>
          <a:bodyPr vert="horz" lIns="91440" tIns="45720" rIns="91440" bIns="45720" rtlCol="0" anchor="ctr"/>
          <a:lstStyle>
            <a:lvl1pPr algn="r">
              <a:defRPr sz="1200">
                <a:solidFill>
                  <a:srgbClr val="005392"/>
                </a:solidFill>
              </a:defRPr>
            </a:lvl1pPr>
          </a:lstStyle>
          <a:p>
            <a:fld id="{37BC86C1-105E-4BE7-808B-F7F9E96D7F20}" type="slidenum">
              <a:rPr lang="pt-BR" smtClean="0"/>
              <a:pPr/>
              <a:t>‹nº›</a:t>
            </a:fld>
            <a:endParaRPr lang="pt-BR" dirty="0"/>
          </a:p>
        </p:txBody>
      </p:sp>
    </p:spTree>
    <p:extLst>
      <p:ext uri="{BB962C8B-B14F-4D97-AF65-F5344CB8AC3E}">
        <p14:creationId xmlns:p14="http://schemas.microsoft.com/office/powerpoint/2010/main" val="3603775982"/>
      </p:ext>
    </p:extLst>
  </p:cSld>
  <p:clrMap bg1="lt1" tx1="dk1" bg2="dk2" tx2="lt2" accent1="accent1" accent2="accent2" accent3="accent3" accent4="accent4" accent5="accent5" accent6="accent6" hlink="hlink" folHlink="folHlink"/>
  <p:sldLayoutIdLst>
    <p:sldLayoutId id="2147483673" r:id="rId1"/>
    <p:sldLayoutId id="2147483680" r:id="rId2"/>
    <p:sldLayoutId id="2147483681" r:id="rId3"/>
    <p:sldLayoutId id="2147483684" r:id="rId4"/>
    <p:sldLayoutId id="2147483683" r:id="rId5"/>
    <p:sldLayoutId id="2147483685" r:id="rId6"/>
    <p:sldLayoutId id="2147483686" r:id="rId7"/>
    <p:sldLayoutId id="2147483687" r:id="rId8"/>
    <p:sldLayoutId id="2147483688" r:id="rId9"/>
    <p:sldLayoutId id="2147483689" r:id="rId10"/>
    <p:sldLayoutId id="2147483675" r:id="rId11"/>
    <p:sldLayoutId id="2147483690" r:id="rId12"/>
    <p:sldLayoutId id="2147483692" r:id="rId13"/>
    <p:sldLayoutId id="2147483682" r:id="rId14"/>
    <p:sldLayoutId id="2147483691" r:id="rId15"/>
    <p:sldLayoutId id="2147483676" r:id="rId1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34.svg"/><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5.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13.xml"/><Relationship Id="rId6" Type="http://schemas.microsoft.com/office/2007/relationships/hdphoto" Target="../media/hdphoto5.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openxmlformats.org/officeDocument/2006/relationships/image" Target="../media/image45.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14.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ao ar livre, ponte, foto, trem&#10;&#10;Descrição gerada automaticamente">
            <a:extLst>
              <a:ext uri="{FF2B5EF4-FFF2-40B4-BE49-F238E27FC236}">
                <a16:creationId xmlns:a16="http://schemas.microsoft.com/office/drawing/2014/main" xmlns="" id="{D5FD70E2-537D-471E-9A78-787432B1CE44}"/>
              </a:ext>
            </a:extLst>
          </p:cNvPr>
          <p:cNvPicPr>
            <a:picLocks noChangeAspect="1"/>
          </p:cNvPicPr>
          <p:nvPr/>
        </p:nvPicPr>
        <p:blipFill>
          <a:blip r:embed="rId3"/>
          <a:stretch>
            <a:fillRect/>
          </a:stretch>
        </p:blipFill>
        <p:spPr>
          <a:xfrm>
            <a:off x="-41816" y="-42530"/>
            <a:ext cx="9185816" cy="5186030"/>
          </a:xfrm>
          <a:prstGeom prst="rect">
            <a:avLst/>
          </a:prstGeom>
        </p:spPr>
      </p:pic>
      <p:sp>
        <p:nvSpPr>
          <p:cNvPr id="6" name="Título 1">
            <a:extLst>
              <a:ext uri="{FF2B5EF4-FFF2-40B4-BE49-F238E27FC236}">
                <a16:creationId xmlns:a16="http://schemas.microsoft.com/office/drawing/2014/main" xmlns="" id="{92A846FA-FE11-447C-A8C6-32F1D9023BB2}"/>
              </a:ext>
            </a:extLst>
          </p:cNvPr>
          <p:cNvSpPr txBox="1">
            <a:spLocks/>
          </p:cNvSpPr>
          <p:nvPr/>
        </p:nvSpPr>
        <p:spPr>
          <a:xfrm>
            <a:off x="4943928" y="3409186"/>
            <a:ext cx="3545386" cy="696507"/>
          </a:xfrm>
          <a:prstGeom prst="rect">
            <a:avLst/>
          </a:prstGeom>
        </p:spPr>
        <p:txBody>
          <a:bodyPr/>
          <a:lstStyle>
            <a:defPPr marR="0" lvl="0" algn="l" rtl="0">
              <a:lnSpc>
                <a:spcPct val="100000"/>
              </a:lnSpc>
              <a:spcBef>
                <a:spcPts val="0"/>
              </a:spcBef>
              <a:spcAft>
                <a:spcPts val="0"/>
              </a:spcAft>
              <a:defRPr/>
            </a:defPPr>
            <a:lvl1pPr marL="76200">
              <a:lnSpc>
                <a:spcPts val="2500"/>
              </a:lnSpc>
              <a:spcBef>
                <a:spcPts val="600"/>
              </a:spcBef>
              <a:spcAft>
                <a:spcPts val="300"/>
              </a:spcAft>
              <a:defRPr sz="2000" spc="300">
                <a:solidFill>
                  <a:srgbClr val="FFFFFF"/>
                </a:solidFill>
                <a:latin typeface="Arial Nova Light" panose="020B03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00000"/>
              </a:lnSpc>
            </a:pPr>
            <a:r>
              <a:rPr lang="pt-BR" sz="1800" b="1" dirty="0">
                <a:latin typeface="+mj-lt"/>
                <a:cs typeface="Arial" panose="020B0604020202020204" pitchFamily="34" charset="0"/>
              </a:rPr>
              <a:t>SISTEMA ANIP</a:t>
            </a:r>
            <a:endParaRPr lang="pt-BR" sz="1800" dirty="0">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xmlns="" id="{F675A53B-4F93-4E46-A074-80FFB745F957}"/>
              </a:ext>
            </a:extLst>
          </p:cNvPr>
          <p:cNvSpPr txBox="1"/>
          <p:nvPr/>
        </p:nvSpPr>
        <p:spPr>
          <a:xfrm>
            <a:off x="4560278" y="3757439"/>
            <a:ext cx="3912708" cy="260008"/>
          </a:xfrm>
          <a:prstGeom prst="rect">
            <a:avLst/>
          </a:prstGeom>
          <a:noFill/>
        </p:spPr>
        <p:txBody>
          <a:bodyPr wrap="square" rtlCol="0">
            <a:spAutoFit/>
          </a:bodyPr>
          <a:lstStyle/>
          <a:p>
            <a:pPr algn="r">
              <a:lnSpc>
                <a:spcPct val="120000"/>
              </a:lnSpc>
            </a:pPr>
            <a:r>
              <a:rPr lang="pt-BR" sz="1000" spc="300" dirty="0">
                <a:solidFill>
                  <a:schemeClr val="bg1"/>
                </a:solidFill>
                <a:latin typeface="Arial" panose="020B0604020202020204" pitchFamily="34" charset="0"/>
                <a:cs typeface="Arial" panose="020B0604020202020204" pitchFamily="34" charset="0"/>
              </a:rPr>
              <a:t>APRESENTAÇÃO INSTITUCIONAL</a:t>
            </a:r>
            <a:endParaRPr lang="en-US" sz="1000" spc="300" dirty="0">
              <a:solidFill>
                <a:schemeClr val="bg1"/>
              </a:solidFill>
            </a:endParaRPr>
          </a:p>
        </p:txBody>
      </p:sp>
    </p:spTree>
    <p:extLst>
      <p:ext uri="{BB962C8B-B14F-4D97-AF65-F5344CB8AC3E}">
        <p14:creationId xmlns:p14="http://schemas.microsoft.com/office/powerpoint/2010/main" val="233672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4F8D1BDA-BE86-4F92-8120-DF45BF7DAF54}"/>
              </a:ext>
            </a:extLst>
          </p:cNvPr>
          <p:cNvSpPr>
            <a:spLocks noGrp="1"/>
          </p:cNvSpPr>
          <p:nvPr>
            <p:ph type="sldNum" sz="quarter" idx="10"/>
          </p:nvPr>
        </p:nvSpPr>
        <p:spPr/>
        <p:txBody>
          <a:bodyPr/>
          <a:lstStyle/>
          <a:p>
            <a:fld id="{37BC86C1-105E-4BE7-808B-F7F9E96D7F20}" type="slidenum">
              <a:rPr lang="pt-BR" smtClean="0"/>
              <a:pPr/>
              <a:t>2</a:t>
            </a:fld>
            <a:endParaRPr lang="pt-BR" dirty="0"/>
          </a:p>
        </p:txBody>
      </p:sp>
      <p:sp>
        <p:nvSpPr>
          <p:cNvPr id="3" name="CaixaDeTexto 2">
            <a:extLst>
              <a:ext uri="{FF2B5EF4-FFF2-40B4-BE49-F238E27FC236}">
                <a16:creationId xmlns:a16="http://schemas.microsoft.com/office/drawing/2014/main" xmlns="" id="{A2BA6AED-52EA-47F9-9B9D-E31851BC9D57}"/>
              </a:ext>
            </a:extLst>
          </p:cNvPr>
          <p:cNvSpPr txBox="1"/>
          <p:nvPr/>
        </p:nvSpPr>
        <p:spPr>
          <a:xfrm>
            <a:off x="661012" y="2026594"/>
            <a:ext cx="3896484" cy="492443"/>
          </a:xfrm>
          <a:prstGeom prst="rect">
            <a:avLst/>
          </a:prstGeom>
          <a:noFill/>
        </p:spPr>
        <p:txBody>
          <a:bodyPr wrap="square" rtlCol="0">
            <a:spAutoFit/>
          </a:bodyPr>
          <a:lstStyle/>
          <a:p>
            <a:pPr algn="ctr"/>
            <a:r>
              <a:rPr lang="pt-BR" sz="1300" dirty="0">
                <a:latin typeface="Trebuchet MS" panose="020B0603020202020204" pitchFamily="34" charset="0"/>
                <a:cs typeface="Arial" panose="020B0604020202020204" pitchFamily="34" charset="0"/>
              </a:rPr>
              <a:t>Representa institucionalmente as fabricantes nacionais de pneus.</a:t>
            </a:r>
          </a:p>
        </p:txBody>
      </p:sp>
      <p:sp>
        <p:nvSpPr>
          <p:cNvPr id="4" name="CaixaDeTexto 3">
            <a:extLst>
              <a:ext uri="{FF2B5EF4-FFF2-40B4-BE49-F238E27FC236}">
                <a16:creationId xmlns:a16="http://schemas.microsoft.com/office/drawing/2014/main" xmlns="" id="{5536CFE7-83C3-4060-89A2-21FD296D6D78}"/>
              </a:ext>
            </a:extLst>
          </p:cNvPr>
          <p:cNvSpPr txBox="1"/>
          <p:nvPr/>
        </p:nvSpPr>
        <p:spPr>
          <a:xfrm>
            <a:off x="698529" y="3998231"/>
            <a:ext cx="3826866" cy="492443"/>
          </a:xfrm>
          <a:prstGeom prst="rect">
            <a:avLst/>
          </a:prstGeom>
          <a:noFill/>
        </p:spPr>
        <p:txBody>
          <a:bodyPr wrap="square" rtlCol="0">
            <a:spAutoFit/>
          </a:bodyPr>
          <a:lstStyle/>
          <a:p>
            <a:pPr algn="ctr"/>
            <a:r>
              <a:rPr lang="pt-BR" sz="1300" dirty="0">
                <a:latin typeface="Trebuchet MS" panose="020B0603020202020204" pitchFamily="34" charset="0"/>
                <a:cs typeface="Arial" panose="020B0604020202020204" pitchFamily="34" charset="0"/>
              </a:rPr>
              <a:t>Representante nacional sindical das fabricantes de pneus e câmaras de ar.</a:t>
            </a:r>
          </a:p>
        </p:txBody>
      </p:sp>
      <p:pic>
        <p:nvPicPr>
          <p:cNvPr id="5" name="Imagem 4">
            <a:extLst>
              <a:ext uri="{FF2B5EF4-FFF2-40B4-BE49-F238E27FC236}">
                <a16:creationId xmlns:a16="http://schemas.microsoft.com/office/drawing/2014/main" xmlns="" id="{7DA16195-FB9C-4D77-AB1C-B4630A2CE1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47" t="2"/>
          <a:stretch/>
        </p:blipFill>
        <p:spPr>
          <a:xfrm>
            <a:off x="1321177" y="1315570"/>
            <a:ext cx="2229164" cy="459718"/>
          </a:xfrm>
          <a:prstGeom prst="rect">
            <a:avLst/>
          </a:prstGeom>
        </p:spPr>
      </p:pic>
      <p:pic>
        <p:nvPicPr>
          <p:cNvPr id="6" name="Imagem 5">
            <a:extLst>
              <a:ext uri="{FF2B5EF4-FFF2-40B4-BE49-F238E27FC236}">
                <a16:creationId xmlns:a16="http://schemas.microsoft.com/office/drawing/2014/main" xmlns="" id="{AEC4CF2D-1F74-4ED1-8719-668B93867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547" y="2860841"/>
            <a:ext cx="953842" cy="952990"/>
          </a:xfrm>
          <a:prstGeom prst="rect">
            <a:avLst/>
          </a:prstGeom>
        </p:spPr>
      </p:pic>
      <p:pic>
        <p:nvPicPr>
          <p:cNvPr id="7" name="Imagem 6">
            <a:extLst>
              <a:ext uri="{FF2B5EF4-FFF2-40B4-BE49-F238E27FC236}">
                <a16:creationId xmlns:a16="http://schemas.microsoft.com/office/drawing/2014/main" xmlns="" id="{6AA80BEA-2173-48A8-ACC6-D2D484179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8897" y="845718"/>
            <a:ext cx="1522508" cy="1059944"/>
          </a:xfrm>
          <a:prstGeom prst="rect">
            <a:avLst/>
          </a:prstGeom>
        </p:spPr>
      </p:pic>
      <p:sp>
        <p:nvSpPr>
          <p:cNvPr id="8" name="CaixaDeTexto 7">
            <a:extLst>
              <a:ext uri="{FF2B5EF4-FFF2-40B4-BE49-F238E27FC236}">
                <a16:creationId xmlns:a16="http://schemas.microsoft.com/office/drawing/2014/main" xmlns="" id="{9101B93E-0075-41A0-AC5A-D6FB138DE942}"/>
              </a:ext>
            </a:extLst>
          </p:cNvPr>
          <p:cNvSpPr txBox="1"/>
          <p:nvPr/>
        </p:nvSpPr>
        <p:spPr>
          <a:xfrm>
            <a:off x="4539900" y="1989671"/>
            <a:ext cx="3785394" cy="492443"/>
          </a:xfrm>
          <a:prstGeom prst="rect">
            <a:avLst/>
          </a:prstGeom>
          <a:noFill/>
        </p:spPr>
        <p:txBody>
          <a:bodyPr wrap="square" rtlCol="0">
            <a:spAutoFit/>
          </a:bodyPr>
          <a:lstStyle/>
          <a:p>
            <a:pPr algn="ctr"/>
            <a:r>
              <a:rPr lang="pt-BR" sz="1300" dirty="0">
                <a:latin typeface="Trebuchet MS" panose="020B0603020202020204" pitchFamily="34" charset="0"/>
                <a:cs typeface="Arial" panose="020B0604020202020204" pitchFamily="34" charset="0"/>
              </a:rPr>
              <a:t>Operacionaliza a coleta e destinação de pneus inservíveis dos fabricantes nacionais.</a:t>
            </a:r>
          </a:p>
        </p:txBody>
      </p:sp>
      <p:sp>
        <p:nvSpPr>
          <p:cNvPr id="9" name="CaixaDeTexto 8">
            <a:extLst>
              <a:ext uri="{FF2B5EF4-FFF2-40B4-BE49-F238E27FC236}">
                <a16:creationId xmlns:a16="http://schemas.microsoft.com/office/drawing/2014/main" xmlns="" id="{BCB2B287-4988-4299-A852-5766B0E0F6E2}"/>
              </a:ext>
            </a:extLst>
          </p:cNvPr>
          <p:cNvSpPr txBox="1"/>
          <p:nvPr/>
        </p:nvSpPr>
        <p:spPr>
          <a:xfrm>
            <a:off x="4633111" y="3986188"/>
            <a:ext cx="3812360" cy="892552"/>
          </a:xfrm>
          <a:prstGeom prst="rect">
            <a:avLst/>
          </a:prstGeom>
          <a:noFill/>
        </p:spPr>
        <p:txBody>
          <a:bodyPr wrap="square" rtlCol="0">
            <a:spAutoFit/>
          </a:bodyPr>
          <a:lstStyle/>
          <a:p>
            <a:pPr algn="ctr"/>
            <a:r>
              <a:rPr lang="pt-BR" sz="1300" dirty="0">
                <a:latin typeface="Trebuchet MS" panose="020B0603020202020204" pitchFamily="34" charset="0"/>
                <a:cs typeface="Arial" panose="020B0604020202020204" pitchFamily="34" charset="0"/>
              </a:rPr>
              <a:t>Responsável pela padronização de todas as especificações técnicas de pneus, aros, válvulas, materiais para reforma e reparação de pneus e seus acessórios para América Latina.</a:t>
            </a:r>
          </a:p>
        </p:txBody>
      </p:sp>
      <p:pic>
        <p:nvPicPr>
          <p:cNvPr id="10" name="Imagem 9">
            <a:extLst>
              <a:ext uri="{FF2B5EF4-FFF2-40B4-BE49-F238E27FC236}">
                <a16:creationId xmlns:a16="http://schemas.microsoft.com/office/drawing/2014/main" xmlns="" id="{6089CB2B-B1C1-4FB6-9E8B-EBBD6B77EFE7}"/>
              </a:ext>
            </a:extLst>
          </p:cNvPr>
          <p:cNvPicPr>
            <a:picLocks noChangeAspect="1"/>
          </p:cNvPicPr>
          <p:nvPr/>
        </p:nvPicPr>
        <p:blipFill>
          <a:blip r:embed="rId5"/>
          <a:stretch>
            <a:fillRect/>
          </a:stretch>
        </p:blipFill>
        <p:spPr>
          <a:xfrm>
            <a:off x="5519111" y="2754623"/>
            <a:ext cx="2050754" cy="1084532"/>
          </a:xfrm>
          <a:prstGeom prst="rect">
            <a:avLst/>
          </a:prstGeom>
        </p:spPr>
      </p:pic>
      <p:cxnSp>
        <p:nvCxnSpPr>
          <p:cNvPr id="11" name="Conector reto 10">
            <a:extLst>
              <a:ext uri="{FF2B5EF4-FFF2-40B4-BE49-F238E27FC236}">
                <a16:creationId xmlns:a16="http://schemas.microsoft.com/office/drawing/2014/main" xmlns="" id="{BF5D37F7-E47C-49D5-82D9-AA9C09F71D74}"/>
              </a:ext>
            </a:extLst>
          </p:cNvPr>
          <p:cNvCxnSpPr>
            <a:cxnSpLocks/>
          </p:cNvCxnSpPr>
          <p:nvPr/>
        </p:nvCxnSpPr>
        <p:spPr>
          <a:xfrm flipH="1">
            <a:off x="4525395" y="1103693"/>
            <a:ext cx="14504" cy="3800888"/>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xmlns="" id="{A3E4CE26-382E-4416-88B4-4B619D4E121D}"/>
              </a:ext>
            </a:extLst>
          </p:cNvPr>
          <p:cNvCxnSpPr>
            <a:cxnSpLocks/>
          </p:cNvCxnSpPr>
          <p:nvPr/>
        </p:nvCxnSpPr>
        <p:spPr>
          <a:xfrm flipV="1">
            <a:off x="661012" y="2738943"/>
            <a:ext cx="7664281" cy="1976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xmlns="" id="{76BD1BA4-BE84-49AC-AEA8-505ED8C3DB69}"/>
              </a:ext>
            </a:extLst>
          </p:cNvPr>
          <p:cNvSpPr txBox="1"/>
          <p:nvPr/>
        </p:nvSpPr>
        <p:spPr>
          <a:xfrm>
            <a:off x="149617" y="95017"/>
            <a:ext cx="8753082" cy="505972"/>
          </a:xfrm>
          <a:prstGeom prst="rect">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sz="1800" b="1" spc="300">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l"/>
            <a:r>
              <a:rPr lang="pt-BR" sz="2400" dirty="0"/>
              <a:t>O SISTEMA ANIP</a:t>
            </a:r>
          </a:p>
        </p:txBody>
      </p:sp>
    </p:spTree>
    <p:extLst>
      <p:ext uri="{BB962C8B-B14F-4D97-AF65-F5344CB8AC3E}">
        <p14:creationId xmlns:p14="http://schemas.microsoft.com/office/powerpoint/2010/main" val="40571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75786BD-235B-D6E6-37B3-225660518073}"/>
              </a:ext>
            </a:extLst>
          </p:cNvPr>
          <p:cNvSpPr/>
          <p:nvPr/>
        </p:nvSpPr>
        <p:spPr>
          <a:xfrm>
            <a:off x="4809535" y="1797016"/>
            <a:ext cx="3883052" cy="3178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a:extLst>
              <a:ext uri="{FF2B5EF4-FFF2-40B4-BE49-F238E27FC236}">
                <a16:creationId xmlns:a16="http://schemas.microsoft.com/office/drawing/2014/main" xmlns="" id="{9878F92F-912F-4E0B-8A7D-4A7089B63286}"/>
              </a:ext>
            </a:extLst>
          </p:cNvPr>
          <p:cNvSpPr>
            <a:spLocks noGrp="1"/>
          </p:cNvSpPr>
          <p:nvPr>
            <p:ph type="sldNum" sz="quarter" idx="10"/>
          </p:nvPr>
        </p:nvSpPr>
        <p:spPr>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rgbClr val="00539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37BC86C1-105E-4BE7-808B-F7F9E96D7F20}" type="slidenum">
              <a:rPr lang="pt-BR" smtClean="0"/>
              <a:pPr/>
              <a:t>3</a:t>
            </a:fld>
            <a:endParaRPr lang="pt-BR" dirty="0"/>
          </a:p>
        </p:txBody>
      </p:sp>
      <p:sp>
        <p:nvSpPr>
          <p:cNvPr id="10" name="CaixaDeTexto 2">
            <a:extLst>
              <a:ext uri="{FF2B5EF4-FFF2-40B4-BE49-F238E27FC236}">
                <a16:creationId xmlns:a16="http://schemas.microsoft.com/office/drawing/2014/main" xmlns="" id="{F6C6CEC0-CD2D-4E8B-8862-35085E88FBF3}"/>
              </a:ext>
            </a:extLst>
          </p:cNvPr>
          <p:cNvSpPr txBox="1"/>
          <p:nvPr/>
        </p:nvSpPr>
        <p:spPr>
          <a:xfrm>
            <a:off x="149618" y="832112"/>
            <a:ext cx="8844764" cy="368049"/>
          </a:xfrm>
          <a:prstGeom prst="roundRect">
            <a:avLst>
              <a:gd name="adj" fmla="val 1455"/>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b="1" spc="300">
                <a:solidFill>
                  <a:srgbClr val="0F8DB5"/>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r>
              <a:rPr lang="pt-BR" sz="1600" dirty="0">
                <a:solidFill>
                  <a:srgbClr val="0D5891"/>
                </a:solidFill>
              </a:rPr>
              <a:t>A INDÚSTRIA NACIONAL</a:t>
            </a:r>
          </a:p>
        </p:txBody>
      </p:sp>
      <p:cxnSp>
        <p:nvCxnSpPr>
          <p:cNvPr id="12" name="Conector reto 5">
            <a:extLst>
              <a:ext uri="{FF2B5EF4-FFF2-40B4-BE49-F238E27FC236}">
                <a16:creationId xmlns:a16="http://schemas.microsoft.com/office/drawing/2014/main" xmlns="" id="{C63E12AF-7AA5-4725-8D89-09EFE165C443}"/>
              </a:ext>
            </a:extLst>
          </p:cNvPr>
          <p:cNvCxnSpPr>
            <a:cxnSpLocks/>
          </p:cNvCxnSpPr>
          <p:nvPr/>
        </p:nvCxnSpPr>
        <p:spPr>
          <a:xfrm>
            <a:off x="235626" y="1220570"/>
            <a:ext cx="4914178" cy="0"/>
          </a:xfrm>
          <a:prstGeom prst="line">
            <a:avLst/>
          </a:prstGeom>
          <a:ln w="19050">
            <a:solidFill>
              <a:srgbClr val="0D5891"/>
            </a:solidFill>
          </a:ln>
        </p:spPr>
        <p:style>
          <a:lnRef idx="1">
            <a:schemeClr val="accent3"/>
          </a:lnRef>
          <a:fillRef idx="0">
            <a:schemeClr val="accent3"/>
          </a:fillRef>
          <a:effectRef idx="0">
            <a:schemeClr val="accent3"/>
          </a:effectRef>
          <a:fontRef idx="minor">
            <a:schemeClr val="tx1"/>
          </a:fontRef>
        </p:style>
      </p:cxnSp>
      <p:sp>
        <p:nvSpPr>
          <p:cNvPr id="13" name="CaixaDeTexto 7">
            <a:extLst>
              <a:ext uri="{FF2B5EF4-FFF2-40B4-BE49-F238E27FC236}">
                <a16:creationId xmlns:a16="http://schemas.microsoft.com/office/drawing/2014/main" xmlns="" id="{7F8B8099-E050-4AE8-B758-2EE208C9FC16}"/>
              </a:ext>
            </a:extLst>
          </p:cNvPr>
          <p:cNvSpPr txBox="1"/>
          <p:nvPr/>
        </p:nvSpPr>
        <p:spPr>
          <a:xfrm>
            <a:off x="149617" y="1303922"/>
            <a:ext cx="8844763" cy="1026691"/>
          </a:xfrm>
          <a:prstGeom prst="roundRect">
            <a:avLst>
              <a:gd name="adj" fmla="val 0"/>
            </a:avLst>
          </a:prstGeom>
          <a:noFill/>
        </p:spPr>
        <p:txBody>
          <a:bodyPr wrap="square" numCol="1" rtlCol="0">
            <a:spAutoFit/>
          </a:bodyPr>
          <a:lstStyle>
            <a:defPPr marR="0" lvl="0" algn="l" rtl="0">
              <a:lnSpc>
                <a:spcPct val="100000"/>
              </a:lnSpc>
              <a:spcBef>
                <a:spcPts val="0"/>
              </a:spcBef>
              <a:spcAft>
                <a:spcPts val="0"/>
              </a:spcAft>
              <a:defRPr/>
            </a:defPPr>
            <a:lvl1pPr algn="just">
              <a:lnSpc>
                <a:spcPct val="120000"/>
              </a:lnSpc>
              <a:spcAft>
                <a:spcPts val="1000"/>
              </a:spcAft>
              <a:defRPr>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just">
              <a:spcAft>
                <a:spcPts val="600"/>
              </a:spcAft>
            </a:pPr>
            <a:r>
              <a:rPr lang="pt-BR" sz="1600" dirty="0">
                <a:solidFill>
                  <a:srgbClr val="000000"/>
                </a:solidFill>
                <a:latin typeface="Arial Rounded MT Bold" panose="020F0704030504030204" pitchFamily="34" charset="0"/>
              </a:rPr>
              <a:t>A indústria de pneus</a:t>
            </a:r>
            <a:r>
              <a:rPr lang="pt-BR" sz="1050" dirty="0">
                <a:solidFill>
                  <a:srgbClr val="000000"/>
                </a:solidFill>
                <a:latin typeface="Arial Rounded MT Bold" panose="020F0704030504030204" pitchFamily="34" charset="0"/>
              </a:rPr>
              <a:t>*</a:t>
            </a:r>
            <a:r>
              <a:rPr lang="pt-BR" sz="1600" dirty="0">
                <a:solidFill>
                  <a:srgbClr val="000000"/>
                </a:solidFill>
                <a:latin typeface="Arial Rounded MT Bold" panose="020F0704030504030204" pitchFamily="34" charset="0"/>
              </a:rPr>
              <a:t> brasileira está presente no território brasileiro em 6 estados, totalizando 21 unidades fabris.</a:t>
            </a:r>
          </a:p>
          <a:p>
            <a:pPr algn="just">
              <a:spcAft>
                <a:spcPts val="600"/>
              </a:spcAft>
            </a:pPr>
            <a:endParaRPr lang="pt-BR" sz="1600" dirty="0">
              <a:solidFill>
                <a:srgbClr val="000000"/>
              </a:solidFill>
              <a:latin typeface="Arial Rounded MT Bold" panose="020F0704030504030204" pitchFamily="34" charset="0"/>
            </a:endParaRPr>
          </a:p>
        </p:txBody>
      </p:sp>
      <p:sp>
        <p:nvSpPr>
          <p:cNvPr id="28" name="CaixaDeTexto 10">
            <a:extLst>
              <a:ext uri="{FF2B5EF4-FFF2-40B4-BE49-F238E27FC236}">
                <a16:creationId xmlns:a16="http://schemas.microsoft.com/office/drawing/2014/main" xmlns="" id="{817A284A-43C7-4A17-ACAD-1B470F6601D9}"/>
              </a:ext>
            </a:extLst>
          </p:cNvPr>
          <p:cNvSpPr txBox="1"/>
          <p:nvPr/>
        </p:nvSpPr>
        <p:spPr>
          <a:xfrm>
            <a:off x="149617" y="95017"/>
            <a:ext cx="8753082" cy="505972"/>
          </a:xfrm>
          <a:prstGeom prst="rect">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sz="1800" b="1" spc="300">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l"/>
            <a:r>
              <a:rPr lang="pt-BR" sz="2400" dirty="0"/>
              <a:t>VISÃO GERAL DO SETOR DE PNEUS</a:t>
            </a:r>
          </a:p>
        </p:txBody>
      </p:sp>
      <p:pic>
        <p:nvPicPr>
          <p:cNvPr id="29" name="Gráfico 42" descr="Ônibus com preenchimento sólido">
            <a:extLst>
              <a:ext uri="{FF2B5EF4-FFF2-40B4-BE49-F238E27FC236}">
                <a16:creationId xmlns:a16="http://schemas.microsoft.com/office/drawing/2014/main" xmlns="" id="{BA9CA178-42D3-4E62-B381-F55A5E4F0A2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74631" y="2903192"/>
            <a:ext cx="831273" cy="831273"/>
          </a:xfrm>
          <a:prstGeom prst="rect">
            <a:avLst/>
          </a:prstGeom>
        </p:spPr>
      </p:pic>
      <p:pic>
        <p:nvPicPr>
          <p:cNvPr id="30" name="Gráfico 60" descr="Conversível com preenchimento sólido">
            <a:extLst>
              <a:ext uri="{FF2B5EF4-FFF2-40B4-BE49-F238E27FC236}">
                <a16:creationId xmlns:a16="http://schemas.microsoft.com/office/drawing/2014/main" xmlns="" id="{16A1D4B9-4BC3-4937-9881-13B812ECF07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38276" y="4094243"/>
            <a:ext cx="914400" cy="914400"/>
          </a:xfrm>
          <a:prstGeom prst="rect">
            <a:avLst/>
          </a:prstGeom>
        </p:spPr>
      </p:pic>
      <p:pic>
        <p:nvPicPr>
          <p:cNvPr id="31" name="Gráfico 79" descr="Caminhão com preenchimento sólido">
            <a:extLst>
              <a:ext uri="{FF2B5EF4-FFF2-40B4-BE49-F238E27FC236}">
                <a16:creationId xmlns:a16="http://schemas.microsoft.com/office/drawing/2014/main" xmlns="" id="{D89C85AE-AB23-48EC-B439-74A3AF5EB0E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43240" y="3499640"/>
            <a:ext cx="914400" cy="914400"/>
          </a:xfrm>
          <a:prstGeom prst="rect">
            <a:avLst/>
          </a:prstGeom>
        </p:spPr>
      </p:pic>
      <p:grpSp>
        <p:nvGrpSpPr>
          <p:cNvPr id="32" name="Gráfico 30" descr="Motocicleta com preenchimento sólido">
            <a:extLst>
              <a:ext uri="{FF2B5EF4-FFF2-40B4-BE49-F238E27FC236}">
                <a16:creationId xmlns:a16="http://schemas.microsoft.com/office/drawing/2014/main" xmlns="" id="{1E82BEE4-452C-4301-BEAE-A9FBEF5E862C}"/>
              </a:ext>
            </a:extLst>
          </p:cNvPr>
          <p:cNvGrpSpPr/>
          <p:nvPr/>
        </p:nvGrpSpPr>
        <p:grpSpPr>
          <a:xfrm>
            <a:off x="3808039" y="3761654"/>
            <a:ext cx="402170" cy="354856"/>
            <a:chOff x="1255433" y="2788722"/>
            <a:chExt cx="647700" cy="571500"/>
          </a:xfrm>
          <a:solidFill>
            <a:srgbClr val="000000"/>
          </a:solidFill>
        </p:grpSpPr>
        <p:sp>
          <p:nvSpPr>
            <p:cNvPr id="33" name="Forma Livre: Forma 85">
              <a:extLst>
                <a:ext uri="{FF2B5EF4-FFF2-40B4-BE49-F238E27FC236}">
                  <a16:creationId xmlns:a16="http://schemas.microsoft.com/office/drawing/2014/main" xmlns="" id="{9E8E918F-4D7A-407E-834B-E743FC74FDDB}"/>
                </a:ext>
              </a:extLst>
            </p:cNvPr>
            <p:cNvSpPr/>
            <p:nvPr/>
          </p:nvSpPr>
          <p:spPr>
            <a:xfrm>
              <a:off x="1560233" y="2788722"/>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endParaRPr lang="pt-BR"/>
            </a:p>
          </p:txBody>
        </p:sp>
        <p:sp>
          <p:nvSpPr>
            <p:cNvPr id="34" name="Forma Livre: Forma 86">
              <a:extLst>
                <a:ext uri="{FF2B5EF4-FFF2-40B4-BE49-F238E27FC236}">
                  <a16:creationId xmlns:a16="http://schemas.microsoft.com/office/drawing/2014/main" xmlns="" id="{A0436A74-8BEC-489C-92F2-4AA5B0D6BAEC}"/>
                </a:ext>
              </a:extLst>
            </p:cNvPr>
            <p:cNvSpPr/>
            <p:nvPr/>
          </p:nvSpPr>
          <p:spPr>
            <a:xfrm>
              <a:off x="1255433" y="3150672"/>
              <a:ext cx="209550" cy="209550"/>
            </a:xfrm>
            <a:custGeom>
              <a:avLst/>
              <a:gdLst>
                <a:gd name="connsiteX0" fmla="*/ 209550 w 209550"/>
                <a:gd name="connsiteY0" fmla="*/ 104775 h 209550"/>
                <a:gd name="connsiteX1" fmla="*/ 104775 w 209550"/>
                <a:gd name="connsiteY1" fmla="*/ 209550 h 209550"/>
                <a:gd name="connsiteX2" fmla="*/ 0 w 209550"/>
                <a:gd name="connsiteY2" fmla="*/ 104775 h 209550"/>
                <a:gd name="connsiteX3" fmla="*/ 104775 w 209550"/>
                <a:gd name="connsiteY3" fmla="*/ 0 h 209550"/>
                <a:gd name="connsiteX4" fmla="*/ 209550 w 209550"/>
                <a:gd name="connsiteY4" fmla="*/ 104775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09550">
                  <a:moveTo>
                    <a:pt x="209550" y="104775"/>
                  </a:moveTo>
                  <a:cubicBezTo>
                    <a:pt x="209550" y="162641"/>
                    <a:pt x="162641" y="209550"/>
                    <a:pt x="104775" y="209550"/>
                  </a:cubicBezTo>
                  <a:cubicBezTo>
                    <a:pt x="46909" y="209550"/>
                    <a:pt x="0" y="162641"/>
                    <a:pt x="0" y="104775"/>
                  </a:cubicBezTo>
                  <a:cubicBezTo>
                    <a:pt x="0" y="46909"/>
                    <a:pt x="46909" y="0"/>
                    <a:pt x="104775" y="0"/>
                  </a:cubicBezTo>
                  <a:cubicBezTo>
                    <a:pt x="162641" y="0"/>
                    <a:pt x="209550" y="46909"/>
                    <a:pt x="209550" y="104775"/>
                  </a:cubicBezTo>
                  <a:close/>
                </a:path>
              </a:pathLst>
            </a:custGeom>
            <a:grpFill/>
            <a:ln w="9525" cap="flat">
              <a:noFill/>
              <a:prstDash val="solid"/>
              <a:miter/>
            </a:ln>
          </p:spPr>
          <p:txBody>
            <a:bodyPr rtlCol="0" anchor="ctr"/>
            <a:lstStyle/>
            <a:p>
              <a:endParaRPr lang="pt-BR"/>
            </a:p>
          </p:txBody>
        </p:sp>
        <p:sp>
          <p:nvSpPr>
            <p:cNvPr id="35" name="Forma Livre: Forma 87">
              <a:extLst>
                <a:ext uri="{FF2B5EF4-FFF2-40B4-BE49-F238E27FC236}">
                  <a16:creationId xmlns:a16="http://schemas.microsoft.com/office/drawing/2014/main" xmlns="" id="{F68D904F-EC60-4251-97A0-0AD9826480B8}"/>
                </a:ext>
              </a:extLst>
            </p:cNvPr>
            <p:cNvSpPr/>
            <p:nvPr/>
          </p:nvSpPr>
          <p:spPr>
            <a:xfrm>
              <a:off x="1693583" y="3150672"/>
              <a:ext cx="209550" cy="209550"/>
            </a:xfrm>
            <a:custGeom>
              <a:avLst/>
              <a:gdLst>
                <a:gd name="connsiteX0" fmla="*/ 209550 w 209550"/>
                <a:gd name="connsiteY0" fmla="*/ 104775 h 209550"/>
                <a:gd name="connsiteX1" fmla="*/ 104775 w 209550"/>
                <a:gd name="connsiteY1" fmla="*/ 209550 h 209550"/>
                <a:gd name="connsiteX2" fmla="*/ 0 w 209550"/>
                <a:gd name="connsiteY2" fmla="*/ 104775 h 209550"/>
                <a:gd name="connsiteX3" fmla="*/ 104775 w 209550"/>
                <a:gd name="connsiteY3" fmla="*/ 0 h 209550"/>
                <a:gd name="connsiteX4" fmla="*/ 209550 w 209550"/>
                <a:gd name="connsiteY4" fmla="*/ 104775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09550">
                  <a:moveTo>
                    <a:pt x="209550" y="104775"/>
                  </a:moveTo>
                  <a:cubicBezTo>
                    <a:pt x="209550" y="162641"/>
                    <a:pt x="162641" y="209550"/>
                    <a:pt x="104775" y="209550"/>
                  </a:cubicBezTo>
                  <a:cubicBezTo>
                    <a:pt x="46909" y="209550"/>
                    <a:pt x="0" y="162641"/>
                    <a:pt x="0" y="104775"/>
                  </a:cubicBezTo>
                  <a:cubicBezTo>
                    <a:pt x="0" y="46909"/>
                    <a:pt x="46909" y="0"/>
                    <a:pt x="104775" y="0"/>
                  </a:cubicBezTo>
                  <a:cubicBezTo>
                    <a:pt x="162641" y="0"/>
                    <a:pt x="209550" y="46909"/>
                    <a:pt x="209550" y="104775"/>
                  </a:cubicBezTo>
                  <a:close/>
                </a:path>
              </a:pathLst>
            </a:custGeom>
            <a:grpFill/>
            <a:ln w="9525" cap="flat">
              <a:noFill/>
              <a:prstDash val="solid"/>
              <a:miter/>
            </a:ln>
          </p:spPr>
          <p:txBody>
            <a:bodyPr rtlCol="0" anchor="ctr"/>
            <a:lstStyle/>
            <a:p>
              <a:endParaRPr lang="pt-BR"/>
            </a:p>
          </p:txBody>
        </p:sp>
        <p:sp>
          <p:nvSpPr>
            <p:cNvPr id="36" name="Forma Livre: Forma 88">
              <a:extLst>
                <a:ext uri="{FF2B5EF4-FFF2-40B4-BE49-F238E27FC236}">
                  <a16:creationId xmlns:a16="http://schemas.microsoft.com/office/drawing/2014/main" xmlns="" id="{FE64AEAD-17E9-4652-B687-E4ADED914DE8}"/>
                </a:ext>
              </a:extLst>
            </p:cNvPr>
            <p:cNvSpPr/>
            <p:nvPr/>
          </p:nvSpPr>
          <p:spPr>
            <a:xfrm>
              <a:off x="1255433" y="2922423"/>
              <a:ext cx="609600" cy="371123"/>
            </a:xfrm>
            <a:custGeom>
              <a:avLst/>
              <a:gdLst>
                <a:gd name="connsiteX0" fmla="*/ 354330 w 609600"/>
                <a:gd name="connsiteY0" fmla="*/ 159669 h 371123"/>
                <a:gd name="connsiteX1" fmla="*/ 306705 w 609600"/>
                <a:gd name="connsiteY1" fmla="*/ 154906 h 371123"/>
                <a:gd name="connsiteX2" fmla="*/ 351473 w 609600"/>
                <a:gd name="connsiteY2" fmla="*/ 77754 h 371123"/>
                <a:gd name="connsiteX3" fmla="*/ 453390 w 609600"/>
                <a:gd name="connsiteY3" fmla="*/ 132999 h 371123"/>
                <a:gd name="connsiteX4" fmla="*/ 451485 w 609600"/>
                <a:gd name="connsiteY4" fmla="*/ 135856 h 371123"/>
                <a:gd name="connsiteX5" fmla="*/ 371475 w 609600"/>
                <a:gd name="connsiteY5" fmla="*/ 180624 h 371123"/>
                <a:gd name="connsiteX6" fmla="*/ 371475 w 609600"/>
                <a:gd name="connsiteY6" fmla="*/ 178719 h 371123"/>
                <a:gd name="connsiteX7" fmla="*/ 354330 w 609600"/>
                <a:gd name="connsiteY7" fmla="*/ 159669 h 371123"/>
                <a:gd name="connsiteX8" fmla="*/ 542925 w 609600"/>
                <a:gd name="connsiteY8" fmla="*/ 199674 h 371123"/>
                <a:gd name="connsiteX9" fmla="*/ 593408 w 609600"/>
                <a:gd name="connsiteY9" fmla="*/ 210151 h 371123"/>
                <a:gd name="connsiteX10" fmla="*/ 609600 w 609600"/>
                <a:gd name="connsiteY10" fmla="*/ 152049 h 371123"/>
                <a:gd name="connsiteX11" fmla="*/ 495300 w 609600"/>
                <a:gd name="connsiteY11" fmla="*/ 37749 h 371123"/>
                <a:gd name="connsiteX12" fmla="*/ 457200 w 609600"/>
                <a:gd name="connsiteY12" fmla="*/ 44416 h 371123"/>
                <a:gd name="connsiteX13" fmla="*/ 465773 w 609600"/>
                <a:gd name="connsiteY13" fmla="*/ 75849 h 371123"/>
                <a:gd name="connsiteX14" fmla="*/ 337185 w 609600"/>
                <a:gd name="connsiteY14" fmla="*/ 5364 h 371123"/>
                <a:gd name="connsiteX15" fmla="*/ 331470 w 609600"/>
                <a:gd name="connsiteY15" fmla="*/ 3459 h 371123"/>
                <a:gd name="connsiteX16" fmla="*/ 272415 w 609600"/>
                <a:gd name="connsiteY16" fmla="*/ 23461 h 371123"/>
                <a:gd name="connsiteX17" fmla="*/ 205740 w 609600"/>
                <a:gd name="connsiteY17" fmla="*/ 137761 h 371123"/>
                <a:gd name="connsiteX18" fmla="*/ 202883 w 609600"/>
                <a:gd name="connsiteY18" fmla="*/ 144429 h 371123"/>
                <a:gd name="connsiteX19" fmla="*/ 0 w 609600"/>
                <a:gd name="connsiteY19" fmla="*/ 123474 h 371123"/>
                <a:gd name="connsiteX20" fmla="*/ 0 w 609600"/>
                <a:gd name="connsiteY20" fmla="*/ 161574 h 371123"/>
                <a:gd name="connsiteX21" fmla="*/ 142875 w 609600"/>
                <a:gd name="connsiteY21" fmla="*/ 205389 h 371123"/>
                <a:gd name="connsiteX22" fmla="*/ 238125 w 609600"/>
                <a:gd name="connsiteY22" fmla="*/ 333024 h 371123"/>
                <a:gd name="connsiteX23" fmla="*/ 232410 w 609600"/>
                <a:gd name="connsiteY23" fmla="*/ 371124 h 371123"/>
                <a:gd name="connsiteX24" fmla="*/ 415290 w 609600"/>
                <a:gd name="connsiteY24" fmla="*/ 371124 h 371123"/>
                <a:gd name="connsiteX25" fmla="*/ 409575 w 609600"/>
                <a:gd name="connsiteY25" fmla="*/ 333024 h 371123"/>
                <a:gd name="connsiteX26" fmla="*/ 542925 w 609600"/>
                <a:gd name="connsiteY26" fmla="*/ 199674 h 37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9600" h="371123">
                  <a:moveTo>
                    <a:pt x="354330" y="159669"/>
                  </a:moveTo>
                  <a:lnTo>
                    <a:pt x="306705" y="154906"/>
                  </a:lnTo>
                  <a:lnTo>
                    <a:pt x="351473" y="77754"/>
                  </a:lnTo>
                  <a:lnTo>
                    <a:pt x="453390" y="132999"/>
                  </a:lnTo>
                  <a:cubicBezTo>
                    <a:pt x="452438" y="133951"/>
                    <a:pt x="452438" y="134904"/>
                    <a:pt x="451485" y="135856"/>
                  </a:cubicBezTo>
                  <a:lnTo>
                    <a:pt x="371475" y="180624"/>
                  </a:lnTo>
                  <a:lnTo>
                    <a:pt x="371475" y="178719"/>
                  </a:lnTo>
                  <a:cubicBezTo>
                    <a:pt x="371475" y="169194"/>
                    <a:pt x="363855" y="160621"/>
                    <a:pt x="354330" y="159669"/>
                  </a:cubicBezTo>
                  <a:close/>
                  <a:moveTo>
                    <a:pt x="542925" y="199674"/>
                  </a:moveTo>
                  <a:cubicBezTo>
                    <a:pt x="561023" y="199674"/>
                    <a:pt x="578168" y="203484"/>
                    <a:pt x="593408" y="210151"/>
                  </a:cubicBezTo>
                  <a:cubicBezTo>
                    <a:pt x="602933" y="193006"/>
                    <a:pt x="609600" y="173004"/>
                    <a:pt x="609600" y="152049"/>
                  </a:cubicBezTo>
                  <a:cubicBezTo>
                    <a:pt x="609600" y="89184"/>
                    <a:pt x="558165" y="37749"/>
                    <a:pt x="495300" y="37749"/>
                  </a:cubicBezTo>
                  <a:cubicBezTo>
                    <a:pt x="481965" y="37749"/>
                    <a:pt x="469583" y="40606"/>
                    <a:pt x="457200" y="44416"/>
                  </a:cubicBezTo>
                  <a:cubicBezTo>
                    <a:pt x="461963" y="53941"/>
                    <a:pt x="464820" y="64419"/>
                    <a:pt x="465773" y="75849"/>
                  </a:cubicBezTo>
                  <a:lnTo>
                    <a:pt x="337185" y="5364"/>
                  </a:lnTo>
                  <a:cubicBezTo>
                    <a:pt x="335280" y="4411"/>
                    <a:pt x="333375" y="3459"/>
                    <a:pt x="331470" y="3459"/>
                  </a:cubicBezTo>
                  <a:cubicBezTo>
                    <a:pt x="309563" y="-5114"/>
                    <a:pt x="284798" y="2506"/>
                    <a:pt x="272415" y="23461"/>
                  </a:cubicBezTo>
                  <a:lnTo>
                    <a:pt x="205740" y="137761"/>
                  </a:lnTo>
                  <a:cubicBezTo>
                    <a:pt x="204788" y="139666"/>
                    <a:pt x="203835" y="142524"/>
                    <a:pt x="202883" y="144429"/>
                  </a:cubicBezTo>
                  <a:lnTo>
                    <a:pt x="0" y="123474"/>
                  </a:lnTo>
                  <a:lnTo>
                    <a:pt x="0" y="161574"/>
                  </a:lnTo>
                  <a:lnTo>
                    <a:pt x="142875" y="205389"/>
                  </a:lnTo>
                  <a:cubicBezTo>
                    <a:pt x="198120" y="221581"/>
                    <a:pt x="238125" y="273016"/>
                    <a:pt x="238125" y="333024"/>
                  </a:cubicBezTo>
                  <a:cubicBezTo>
                    <a:pt x="238125" y="346359"/>
                    <a:pt x="236220" y="358741"/>
                    <a:pt x="232410" y="371124"/>
                  </a:cubicBezTo>
                  <a:lnTo>
                    <a:pt x="415290" y="371124"/>
                  </a:lnTo>
                  <a:cubicBezTo>
                    <a:pt x="411480" y="358741"/>
                    <a:pt x="409575" y="346359"/>
                    <a:pt x="409575" y="333024"/>
                  </a:cubicBezTo>
                  <a:cubicBezTo>
                    <a:pt x="409575" y="259681"/>
                    <a:pt x="469583" y="199674"/>
                    <a:pt x="542925" y="199674"/>
                  </a:cubicBezTo>
                  <a:close/>
                </a:path>
              </a:pathLst>
            </a:custGeom>
            <a:grpFill/>
            <a:ln w="9525" cap="flat">
              <a:noFill/>
              <a:prstDash val="solid"/>
              <a:miter/>
            </a:ln>
          </p:spPr>
          <p:txBody>
            <a:bodyPr rtlCol="0" anchor="ctr"/>
            <a:lstStyle/>
            <a:p>
              <a:endParaRPr lang="pt-BR"/>
            </a:p>
          </p:txBody>
        </p:sp>
      </p:grpSp>
      <p:pic>
        <p:nvPicPr>
          <p:cNvPr id="38" name="Gráfico 68" descr="Fábrica com preenchimento sólido">
            <a:extLst>
              <a:ext uri="{FF2B5EF4-FFF2-40B4-BE49-F238E27FC236}">
                <a16:creationId xmlns:a16="http://schemas.microsoft.com/office/drawing/2014/main" xmlns="" id="{82ABD1E4-7827-42C7-A997-18D85D55B41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95552" y="2361023"/>
            <a:ext cx="1217066" cy="1217066"/>
          </a:xfrm>
          <a:prstGeom prst="rect">
            <a:avLst/>
          </a:prstGeom>
        </p:spPr>
      </p:pic>
      <p:pic>
        <p:nvPicPr>
          <p:cNvPr id="41" name="Gráfico 68" descr="Fábrica com preenchimento sólido">
            <a:extLst>
              <a:ext uri="{FF2B5EF4-FFF2-40B4-BE49-F238E27FC236}">
                <a16:creationId xmlns:a16="http://schemas.microsoft.com/office/drawing/2014/main" xmlns="" id="{F4AE9447-9FBA-438C-8948-DC9A6B55D0C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35904" y="2478267"/>
            <a:ext cx="831273" cy="831273"/>
          </a:xfrm>
          <a:prstGeom prst="rect">
            <a:avLst/>
          </a:prstGeom>
        </p:spPr>
      </p:pic>
      <p:pic>
        <p:nvPicPr>
          <p:cNvPr id="44" name="Gráfico 68" descr="Fábrica com preenchimento sólido">
            <a:extLst>
              <a:ext uri="{FF2B5EF4-FFF2-40B4-BE49-F238E27FC236}">
                <a16:creationId xmlns:a16="http://schemas.microsoft.com/office/drawing/2014/main" xmlns="" id="{2C59E83A-F867-436F-800F-84BC004233A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735883" y="2433158"/>
            <a:ext cx="687003" cy="687003"/>
          </a:xfrm>
          <a:prstGeom prst="rect">
            <a:avLst/>
          </a:prstGeom>
        </p:spPr>
      </p:pic>
      <p:grpSp>
        <p:nvGrpSpPr>
          <p:cNvPr id="48" name="Gráfico 35" descr="Carro com preenchimento sólido">
            <a:extLst>
              <a:ext uri="{FF2B5EF4-FFF2-40B4-BE49-F238E27FC236}">
                <a16:creationId xmlns:a16="http://schemas.microsoft.com/office/drawing/2014/main" xmlns="" id="{FF896573-F7DC-4856-B2C2-37A939B2D001}"/>
              </a:ext>
            </a:extLst>
          </p:cNvPr>
          <p:cNvGrpSpPr/>
          <p:nvPr/>
        </p:nvGrpSpPr>
        <p:grpSpPr>
          <a:xfrm>
            <a:off x="3027942" y="4172337"/>
            <a:ext cx="755703" cy="755703"/>
            <a:chOff x="2169952" y="3415230"/>
            <a:chExt cx="914400" cy="914400"/>
          </a:xfrm>
          <a:solidFill>
            <a:srgbClr val="000000"/>
          </a:solidFill>
        </p:grpSpPr>
        <p:sp>
          <p:nvSpPr>
            <p:cNvPr id="57" name="Forma Livre: Forma 81">
              <a:extLst>
                <a:ext uri="{FF2B5EF4-FFF2-40B4-BE49-F238E27FC236}">
                  <a16:creationId xmlns:a16="http://schemas.microsoft.com/office/drawing/2014/main" xmlns="" id="{34F6A30B-8726-4EF2-9FA3-D1A52FF80FAF}"/>
                </a:ext>
              </a:extLst>
            </p:cNvPr>
            <p:cNvSpPr/>
            <p:nvPr/>
          </p:nvSpPr>
          <p:spPr>
            <a:xfrm>
              <a:off x="2322352" y="3929580"/>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12700" cap="flat">
              <a:solidFill>
                <a:schemeClr val="dk1"/>
              </a:solidFill>
              <a:prstDash val="solid"/>
              <a:miter/>
            </a:ln>
          </p:spPr>
          <p:txBody>
            <a:bodyPr rtlCol="0" anchor="ctr"/>
            <a:lstStyle/>
            <a:p>
              <a:endParaRPr lang="pt-BR"/>
            </a:p>
          </p:txBody>
        </p:sp>
        <p:sp>
          <p:nvSpPr>
            <p:cNvPr id="58" name="Forma Livre: Forma 82">
              <a:extLst>
                <a:ext uri="{FF2B5EF4-FFF2-40B4-BE49-F238E27FC236}">
                  <a16:creationId xmlns:a16="http://schemas.microsoft.com/office/drawing/2014/main" xmlns="" id="{4EC4F7D5-7C62-4B56-B0CA-2E69421521FB}"/>
                </a:ext>
              </a:extLst>
            </p:cNvPr>
            <p:cNvSpPr/>
            <p:nvPr/>
          </p:nvSpPr>
          <p:spPr>
            <a:xfrm>
              <a:off x="2779552" y="3929580"/>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12700" cap="flat">
              <a:solidFill>
                <a:schemeClr val="dk1"/>
              </a:solidFill>
              <a:prstDash val="solid"/>
              <a:miter/>
            </a:ln>
          </p:spPr>
          <p:txBody>
            <a:bodyPr rtlCol="0" anchor="ctr"/>
            <a:lstStyle/>
            <a:p>
              <a:endParaRPr lang="pt-BR"/>
            </a:p>
          </p:txBody>
        </p:sp>
        <p:sp>
          <p:nvSpPr>
            <p:cNvPr id="59" name="Forma Livre: Forma 83">
              <a:extLst>
                <a:ext uri="{FF2B5EF4-FFF2-40B4-BE49-F238E27FC236}">
                  <a16:creationId xmlns:a16="http://schemas.microsoft.com/office/drawing/2014/main" xmlns="" id="{88136FBA-2EB7-482C-A6F0-C506CFAB03D6}"/>
                </a:ext>
              </a:extLst>
            </p:cNvPr>
            <p:cNvSpPr/>
            <p:nvPr/>
          </p:nvSpPr>
          <p:spPr>
            <a:xfrm>
              <a:off x="2208052" y="3662880"/>
              <a:ext cx="838200" cy="342900"/>
            </a:xfrm>
            <a:custGeom>
              <a:avLst/>
              <a:gdLst>
                <a:gd name="connsiteX0" fmla="*/ 333375 w 838200"/>
                <a:gd name="connsiteY0" fmla="*/ 152400 h 342900"/>
                <a:gd name="connsiteX1" fmla="*/ 333375 w 838200"/>
                <a:gd name="connsiteY1" fmla="*/ 38100 h 342900"/>
                <a:gd name="connsiteX2" fmla="*/ 463868 w 838200"/>
                <a:gd name="connsiteY2" fmla="*/ 38100 h 342900"/>
                <a:gd name="connsiteX3" fmla="*/ 490538 w 838200"/>
                <a:gd name="connsiteY3" fmla="*/ 49530 h 342900"/>
                <a:gd name="connsiteX4" fmla="*/ 593408 w 838200"/>
                <a:gd name="connsiteY4" fmla="*/ 152400 h 342900"/>
                <a:gd name="connsiteX5" fmla="*/ 333375 w 838200"/>
                <a:gd name="connsiteY5" fmla="*/ 152400 h 342900"/>
                <a:gd name="connsiteX6" fmla="*/ 295275 w 838200"/>
                <a:gd name="connsiteY6" fmla="*/ 152400 h 342900"/>
                <a:gd name="connsiteX7" fmla="*/ 54293 w 838200"/>
                <a:gd name="connsiteY7" fmla="*/ 152400 h 342900"/>
                <a:gd name="connsiteX8" fmla="*/ 157163 w 838200"/>
                <a:gd name="connsiteY8" fmla="*/ 49530 h 342900"/>
                <a:gd name="connsiteX9" fmla="*/ 183833 w 838200"/>
                <a:gd name="connsiteY9" fmla="*/ 38100 h 342900"/>
                <a:gd name="connsiteX10" fmla="*/ 295275 w 838200"/>
                <a:gd name="connsiteY10" fmla="*/ 38100 h 342900"/>
                <a:gd name="connsiteX11" fmla="*/ 295275 w 838200"/>
                <a:gd name="connsiteY11" fmla="*/ 152400 h 342900"/>
                <a:gd name="connsiteX12" fmla="*/ 742950 w 838200"/>
                <a:gd name="connsiteY12" fmla="*/ 152400 h 342900"/>
                <a:gd name="connsiteX13" fmla="*/ 663893 w 838200"/>
                <a:gd name="connsiteY13" fmla="*/ 152400 h 342900"/>
                <a:gd name="connsiteX14" fmla="*/ 637223 w 838200"/>
                <a:gd name="connsiteY14" fmla="*/ 140970 h 342900"/>
                <a:gd name="connsiteX15" fmla="*/ 517208 w 838200"/>
                <a:gd name="connsiteY15" fmla="*/ 21907 h 342900"/>
                <a:gd name="connsiteX16" fmla="*/ 462915 w 838200"/>
                <a:gd name="connsiteY16" fmla="*/ 0 h 342900"/>
                <a:gd name="connsiteX17" fmla="*/ 183833 w 838200"/>
                <a:gd name="connsiteY17" fmla="*/ 0 h 342900"/>
                <a:gd name="connsiteX18" fmla="*/ 129540 w 838200"/>
                <a:gd name="connsiteY18" fmla="*/ 21907 h 342900"/>
                <a:gd name="connsiteX19" fmla="*/ 11430 w 838200"/>
                <a:gd name="connsiteY19" fmla="*/ 140970 h 342900"/>
                <a:gd name="connsiteX20" fmla="*/ 0 w 838200"/>
                <a:gd name="connsiteY20" fmla="*/ 168593 h 342900"/>
                <a:gd name="connsiteX21" fmla="*/ 0 w 838200"/>
                <a:gd name="connsiteY21" fmla="*/ 266700 h 342900"/>
                <a:gd name="connsiteX22" fmla="*/ 76200 w 838200"/>
                <a:gd name="connsiteY22" fmla="*/ 342900 h 342900"/>
                <a:gd name="connsiteX23" fmla="*/ 85725 w 838200"/>
                <a:gd name="connsiteY23" fmla="*/ 342900 h 342900"/>
                <a:gd name="connsiteX24" fmla="*/ 190500 w 838200"/>
                <a:gd name="connsiteY24" fmla="*/ 238125 h 342900"/>
                <a:gd name="connsiteX25" fmla="*/ 295275 w 838200"/>
                <a:gd name="connsiteY25" fmla="*/ 342900 h 342900"/>
                <a:gd name="connsiteX26" fmla="*/ 542925 w 838200"/>
                <a:gd name="connsiteY26" fmla="*/ 342900 h 342900"/>
                <a:gd name="connsiteX27" fmla="*/ 647700 w 838200"/>
                <a:gd name="connsiteY27" fmla="*/ 238125 h 342900"/>
                <a:gd name="connsiteX28" fmla="*/ 752475 w 838200"/>
                <a:gd name="connsiteY28" fmla="*/ 342900 h 342900"/>
                <a:gd name="connsiteX29" fmla="*/ 800100 w 838200"/>
                <a:gd name="connsiteY29" fmla="*/ 342900 h 342900"/>
                <a:gd name="connsiteX30" fmla="*/ 838200 w 838200"/>
                <a:gd name="connsiteY30" fmla="*/ 304800 h 342900"/>
                <a:gd name="connsiteX31" fmla="*/ 838200 w 838200"/>
                <a:gd name="connsiteY31" fmla="*/ 247650 h 342900"/>
                <a:gd name="connsiteX32" fmla="*/ 742950 w 838200"/>
                <a:gd name="connsiteY32" fmla="*/ 1524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200" h="342900">
                  <a:moveTo>
                    <a:pt x="333375" y="152400"/>
                  </a:moveTo>
                  <a:lnTo>
                    <a:pt x="333375" y="38100"/>
                  </a:lnTo>
                  <a:lnTo>
                    <a:pt x="463868" y="38100"/>
                  </a:lnTo>
                  <a:cubicBezTo>
                    <a:pt x="474345" y="38100"/>
                    <a:pt x="483870" y="41910"/>
                    <a:pt x="490538" y="49530"/>
                  </a:cubicBezTo>
                  <a:lnTo>
                    <a:pt x="593408" y="152400"/>
                  </a:lnTo>
                  <a:lnTo>
                    <a:pt x="333375" y="152400"/>
                  </a:lnTo>
                  <a:close/>
                  <a:moveTo>
                    <a:pt x="295275" y="152400"/>
                  </a:moveTo>
                  <a:lnTo>
                    <a:pt x="54293" y="152400"/>
                  </a:lnTo>
                  <a:lnTo>
                    <a:pt x="157163" y="49530"/>
                  </a:lnTo>
                  <a:cubicBezTo>
                    <a:pt x="164783" y="41910"/>
                    <a:pt x="174308" y="38100"/>
                    <a:pt x="183833" y="38100"/>
                  </a:cubicBezTo>
                  <a:lnTo>
                    <a:pt x="295275" y="38100"/>
                  </a:lnTo>
                  <a:lnTo>
                    <a:pt x="295275" y="152400"/>
                  </a:lnTo>
                  <a:close/>
                  <a:moveTo>
                    <a:pt x="742950" y="152400"/>
                  </a:moveTo>
                  <a:lnTo>
                    <a:pt x="663893" y="152400"/>
                  </a:lnTo>
                  <a:cubicBezTo>
                    <a:pt x="653415" y="152400"/>
                    <a:pt x="643890" y="148590"/>
                    <a:pt x="637223" y="140970"/>
                  </a:cubicBezTo>
                  <a:lnTo>
                    <a:pt x="517208" y="21907"/>
                  </a:lnTo>
                  <a:cubicBezTo>
                    <a:pt x="502920" y="7620"/>
                    <a:pt x="483870" y="0"/>
                    <a:pt x="462915" y="0"/>
                  </a:cubicBezTo>
                  <a:lnTo>
                    <a:pt x="183833" y="0"/>
                  </a:lnTo>
                  <a:cubicBezTo>
                    <a:pt x="163830" y="0"/>
                    <a:pt x="143828" y="7620"/>
                    <a:pt x="129540" y="21907"/>
                  </a:cubicBezTo>
                  <a:lnTo>
                    <a:pt x="11430" y="140970"/>
                  </a:lnTo>
                  <a:cubicBezTo>
                    <a:pt x="3810" y="148590"/>
                    <a:pt x="0" y="158115"/>
                    <a:pt x="0" y="168593"/>
                  </a:cubicBezTo>
                  <a:lnTo>
                    <a:pt x="0" y="266700"/>
                  </a:lnTo>
                  <a:cubicBezTo>
                    <a:pt x="0" y="308610"/>
                    <a:pt x="34290" y="342900"/>
                    <a:pt x="76200" y="342900"/>
                  </a:cubicBezTo>
                  <a:lnTo>
                    <a:pt x="85725" y="342900"/>
                  </a:lnTo>
                  <a:cubicBezTo>
                    <a:pt x="85725" y="284798"/>
                    <a:pt x="132398" y="238125"/>
                    <a:pt x="190500" y="238125"/>
                  </a:cubicBezTo>
                  <a:cubicBezTo>
                    <a:pt x="248603" y="238125"/>
                    <a:pt x="295275" y="284798"/>
                    <a:pt x="295275" y="342900"/>
                  </a:cubicBezTo>
                  <a:lnTo>
                    <a:pt x="542925" y="342900"/>
                  </a:lnTo>
                  <a:cubicBezTo>
                    <a:pt x="542925" y="284798"/>
                    <a:pt x="589598" y="238125"/>
                    <a:pt x="647700" y="238125"/>
                  </a:cubicBezTo>
                  <a:cubicBezTo>
                    <a:pt x="705803" y="238125"/>
                    <a:pt x="752475" y="284798"/>
                    <a:pt x="752475" y="342900"/>
                  </a:cubicBezTo>
                  <a:lnTo>
                    <a:pt x="800100" y="342900"/>
                  </a:lnTo>
                  <a:cubicBezTo>
                    <a:pt x="821055" y="342900"/>
                    <a:pt x="838200" y="325755"/>
                    <a:pt x="838200" y="304800"/>
                  </a:cubicBezTo>
                  <a:lnTo>
                    <a:pt x="838200" y="247650"/>
                  </a:lnTo>
                  <a:cubicBezTo>
                    <a:pt x="838200" y="195263"/>
                    <a:pt x="795338" y="152400"/>
                    <a:pt x="742950" y="152400"/>
                  </a:cubicBezTo>
                  <a:close/>
                </a:path>
              </a:pathLst>
            </a:custGeom>
            <a:grpFill/>
            <a:ln w="12700" cap="flat">
              <a:solidFill>
                <a:schemeClr val="dk1"/>
              </a:solidFill>
              <a:prstDash val="solid"/>
              <a:miter/>
            </a:ln>
          </p:spPr>
          <p:txBody>
            <a:bodyPr rtlCol="0" anchor="ctr"/>
            <a:lstStyle/>
            <a:p>
              <a:endParaRPr lang="pt-BR" dirty="0"/>
            </a:p>
          </p:txBody>
        </p:sp>
      </p:grpSp>
      <p:pic>
        <p:nvPicPr>
          <p:cNvPr id="60" name="Picture 2" descr="Rolim Diesel – Auto Mecânica Especialista em Caminhões Eletrônicos  Mercedes-Benz, Volvo, Scania, MAN e Iveco">
            <a:extLst>
              <a:ext uri="{FF2B5EF4-FFF2-40B4-BE49-F238E27FC236}">
                <a16:creationId xmlns:a16="http://schemas.microsoft.com/office/drawing/2014/main" xmlns="" id="{1A1A6160-E0CA-4C0C-B914-70F4E493F4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3299" y="2893327"/>
            <a:ext cx="852486" cy="672697"/>
          </a:xfrm>
          <a:prstGeom prst="rect">
            <a:avLst/>
          </a:prstGeom>
        </p:spPr>
      </p:pic>
      <p:pic>
        <p:nvPicPr>
          <p:cNvPr id="61" name="Picture 6" descr="Pá carregadeira trator | Ícone Gratis">
            <a:extLst>
              <a:ext uri="{FF2B5EF4-FFF2-40B4-BE49-F238E27FC236}">
                <a16:creationId xmlns:a16="http://schemas.microsoft.com/office/drawing/2014/main" xmlns="" id="{8AB3B67A-717E-48AC-8B1B-70C13CAEC4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3025" y="3566854"/>
            <a:ext cx="612935" cy="612935"/>
          </a:xfrm>
          <a:prstGeom prst="rect">
            <a:avLst/>
          </a:prstGeom>
        </p:spPr>
      </p:pic>
      <p:pic>
        <p:nvPicPr>
          <p:cNvPr id="62" name="Picture 12" descr="Trator, Agricultura, Arado png transparente grátis">
            <a:extLst>
              <a:ext uri="{FF2B5EF4-FFF2-40B4-BE49-F238E27FC236}">
                <a16:creationId xmlns:a16="http://schemas.microsoft.com/office/drawing/2014/main" xmlns="" id="{2F4B4320-EBD8-476E-A4C3-9DB25860C693}"/>
              </a:ext>
            </a:extLst>
          </p:cNvPr>
          <p:cNvPicPr>
            <a:picLocks noChangeAspect="1" noChangeArrowheads="1"/>
          </p:cNvPicPr>
          <p:nvPr/>
        </p:nvPicPr>
        <p:blipFill>
          <a:blip r:embed="rId13">
            <a:biLevel thresh="50000"/>
            <a:extLst>
              <a:ext uri="{BEBA8EAE-BF5A-486C-A8C5-ECC9F3942E4B}">
                <a14:imgProps xmlns:a14="http://schemas.microsoft.com/office/drawing/2010/main">
                  <a14:imgLayer r:embed="rId14">
                    <a14:imgEffect>
                      <a14:backgroundRemoval t="2500" b="98000" l="3462" r="95385">
                        <a14:foregroundMark x1="70000" y1="52500" x2="70000" y2="52500"/>
                        <a14:foregroundMark x1="27308" y1="53000" x2="27308" y2="53000"/>
                        <a14:foregroundMark x1="6154" y1="40000" x2="6154" y2="40000"/>
                        <a14:foregroundMark x1="3846" y1="43500" x2="3846" y2="43500"/>
                        <a14:foregroundMark x1="90385" y1="51000" x2="90385" y2="51000"/>
                        <a14:foregroundMark x1="93462" y1="52500" x2="93462" y2="52500"/>
                        <a14:foregroundMark x1="34615" y1="2500" x2="34615" y2="2500"/>
                        <a14:foregroundMark x1="95769" y1="77000" x2="95769" y2="77000"/>
                        <a14:foregroundMark x1="90385" y1="91500" x2="90385" y2="91500"/>
                        <a14:foregroundMark x1="95385" y1="51500" x2="95385" y2="51500"/>
                        <a14:foregroundMark x1="87308" y1="98000" x2="87308" y2="98000"/>
                        <a14:backgroundMark x1="25000" y1="95500" x2="25000" y2="95500"/>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66993" y="3922061"/>
            <a:ext cx="550209" cy="423237"/>
          </a:xfrm>
          <a:prstGeom prst="rect">
            <a:avLst/>
          </a:prstGeom>
          <a:noFill/>
        </p:spPr>
      </p:pic>
      <p:pic>
        <p:nvPicPr>
          <p:cNvPr id="63" name="Gráfico 76" descr="Seta de linha: curva no sentido horário com preenchimento sólido">
            <a:extLst>
              <a:ext uri="{FF2B5EF4-FFF2-40B4-BE49-F238E27FC236}">
                <a16:creationId xmlns:a16="http://schemas.microsoft.com/office/drawing/2014/main" xmlns="" id="{9657C604-4985-4128-93D2-254296C1803E}"/>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rot="17111411" flipV="1">
            <a:off x="1415496" y="3118404"/>
            <a:ext cx="617791" cy="617791"/>
          </a:xfrm>
          <a:prstGeom prst="rect">
            <a:avLst/>
          </a:prstGeom>
        </p:spPr>
      </p:pic>
      <p:sp>
        <p:nvSpPr>
          <p:cNvPr id="69" name="Rectangle 1">
            <a:extLst>
              <a:ext uri="{FF2B5EF4-FFF2-40B4-BE49-F238E27FC236}">
                <a16:creationId xmlns:a16="http://schemas.microsoft.com/office/drawing/2014/main" xmlns="" id="{982FF0F2-6538-4B87-B46D-0672939295BC}"/>
              </a:ext>
            </a:extLst>
          </p:cNvPr>
          <p:cNvSpPr>
            <a:spLocks noChangeArrowheads="1"/>
          </p:cNvSpPr>
          <p:nvPr/>
        </p:nvSpPr>
        <p:spPr bwMode="auto">
          <a:xfrm>
            <a:off x="134206" y="2166539"/>
            <a:ext cx="24718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54138"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354138"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354138"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354138"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354138"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354138"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354138"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354138"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354138"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354138" algn="l"/>
              </a:tabLst>
            </a:pPr>
            <a:r>
              <a:rPr lang="pt-BR" altLang="pt-BR" b="1" dirty="0">
                <a:solidFill>
                  <a:srgbClr val="005392"/>
                </a:solidFill>
                <a:latin typeface="Times New Roman" panose="02020603050405020304" pitchFamily="18" charset="0"/>
                <a:cs typeface="Times New Roman" panose="02020603050405020304" pitchFamily="18" charset="0"/>
              </a:rPr>
              <a:t>INDÚSTRIA DE PNEUS</a:t>
            </a:r>
            <a:endParaRPr kumimoji="0" lang="pt-BR" altLang="pt-BR" b="1" i="0" u="none" strike="noStrike" cap="none" normalizeH="0" baseline="0" dirty="0">
              <a:ln>
                <a:noFill/>
              </a:ln>
              <a:solidFill>
                <a:srgbClr val="005392"/>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4B9BF51-AB44-1B27-D690-61D9B98BF9CA}"/>
              </a:ext>
            </a:extLst>
          </p:cNvPr>
          <p:cNvPicPr>
            <a:picLocks noChangeAspect="1"/>
          </p:cNvPicPr>
          <p:nvPr/>
        </p:nvPicPr>
        <p:blipFill>
          <a:blip r:embed="rId17"/>
          <a:stretch>
            <a:fillRect/>
          </a:stretch>
        </p:blipFill>
        <p:spPr>
          <a:xfrm>
            <a:off x="4809535" y="1829570"/>
            <a:ext cx="3894550" cy="3145785"/>
          </a:xfrm>
          <a:prstGeom prst="rect">
            <a:avLst/>
          </a:prstGeom>
        </p:spPr>
      </p:pic>
      <p:sp>
        <p:nvSpPr>
          <p:cNvPr id="7" name="Rectangle 6">
            <a:extLst>
              <a:ext uri="{FF2B5EF4-FFF2-40B4-BE49-F238E27FC236}">
                <a16:creationId xmlns:a16="http://schemas.microsoft.com/office/drawing/2014/main" xmlns="" id="{35D852A1-93A1-F893-8BA1-02E6DA6FF8AD}"/>
              </a:ext>
            </a:extLst>
          </p:cNvPr>
          <p:cNvSpPr/>
          <p:nvPr/>
        </p:nvSpPr>
        <p:spPr>
          <a:xfrm>
            <a:off x="4842819" y="2736816"/>
            <a:ext cx="418776" cy="24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ctangle 49">
            <a:extLst>
              <a:ext uri="{FF2B5EF4-FFF2-40B4-BE49-F238E27FC236}">
                <a16:creationId xmlns:a16="http://schemas.microsoft.com/office/drawing/2014/main" xmlns="" id="{20A9E242-C578-9A9F-F380-76BD701254F7}"/>
              </a:ext>
            </a:extLst>
          </p:cNvPr>
          <p:cNvSpPr/>
          <p:nvPr/>
        </p:nvSpPr>
        <p:spPr>
          <a:xfrm>
            <a:off x="5477286" y="3846649"/>
            <a:ext cx="689834" cy="405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ctangle 50">
            <a:extLst>
              <a:ext uri="{FF2B5EF4-FFF2-40B4-BE49-F238E27FC236}">
                <a16:creationId xmlns:a16="http://schemas.microsoft.com/office/drawing/2014/main" xmlns="" id="{A6763B98-66B6-20EF-0DA3-A34ED7AA364E}"/>
              </a:ext>
            </a:extLst>
          </p:cNvPr>
          <p:cNvSpPr/>
          <p:nvPr/>
        </p:nvSpPr>
        <p:spPr>
          <a:xfrm>
            <a:off x="5712785" y="4561936"/>
            <a:ext cx="995680" cy="274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ctangle 51">
            <a:extLst>
              <a:ext uri="{FF2B5EF4-FFF2-40B4-BE49-F238E27FC236}">
                <a16:creationId xmlns:a16="http://schemas.microsoft.com/office/drawing/2014/main" xmlns="" id="{8F09C117-88EF-0EC5-8EA7-C64EDB2AABBF}"/>
              </a:ext>
            </a:extLst>
          </p:cNvPr>
          <p:cNvSpPr/>
          <p:nvPr/>
        </p:nvSpPr>
        <p:spPr>
          <a:xfrm>
            <a:off x="7544438" y="4131883"/>
            <a:ext cx="995680" cy="796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ctangle 52">
            <a:extLst>
              <a:ext uri="{FF2B5EF4-FFF2-40B4-BE49-F238E27FC236}">
                <a16:creationId xmlns:a16="http://schemas.microsoft.com/office/drawing/2014/main" xmlns="" id="{67FC85D9-F449-62C7-23A7-0DFB84F24070}"/>
              </a:ext>
            </a:extLst>
          </p:cNvPr>
          <p:cNvSpPr/>
          <p:nvPr/>
        </p:nvSpPr>
        <p:spPr>
          <a:xfrm>
            <a:off x="8039159" y="3549722"/>
            <a:ext cx="426720" cy="213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Rectangle 53">
            <a:extLst>
              <a:ext uri="{FF2B5EF4-FFF2-40B4-BE49-F238E27FC236}">
                <a16:creationId xmlns:a16="http://schemas.microsoft.com/office/drawing/2014/main" xmlns="" id="{2E2EECE2-A103-F903-9896-049941C8F651}"/>
              </a:ext>
            </a:extLst>
          </p:cNvPr>
          <p:cNvSpPr/>
          <p:nvPr/>
        </p:nvSpPr>
        <p:spPr>
          <a:xfrm>
            <a:off x="8197655" y="2880995"/>
            <a:ext cx="426720" cy="35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Picture 8">
            <a:extLst>
              <a:ext uri="{FF2B5EF4-FFF2-40B4-BE49-F238E27FC236}">
                <a16:creationId xmlns:a16="http://schemas.microsoft.com/office/drawing/2014/main" xmlns="" id="{C1464A58-852E-0A1F-15CE-395C91AA97FC}"/>
              </a:ext>
            </a:extLst>
          </p:cNvPr>
          <p:cNvPicPr>
            <a:picLocks noChangeAspect="1"/>
          </p:cNvPicPr>
          <p:nvPr/>
        </p:nvPicPr>
        <p:blipFill>
          <a:blip r:embed="rId18"/>
          <a:stretch>
            <a:fillRect/>
          </a:stretch>
        </p:blipFill>
        <p:spPr>
          <a:xfrm>
            <a:off x="5969692" y="4427502"/>
            <a:ext cx="129058" cy="134434"/>
          </a:xfrm>
          <a:prstGeom prst="rect">
            <a:avLst/>
          </a:prstGeom>
        </p:spPr>
      </p:pic>
      <p:sp>
        <p:nvSpPr>
          <p:cNvPr id="55" name="CaixaDeTexto 7">
            <a:extLst>
              <a:ext uri="{FF2B5EF4-FFF2-40B4-BE49-F238E27FC236}">
                <a16:creationId xmlns:a16="http://schemas.microsoft.com/office/drawing/2014/main" xmlns="" id="{B0CC68A3-684D-5ECC-5A7D-E3D942265220}"/>
              </a:ext>
            </a:extLst>
          </p:cNvPr>
          <p:cNvSpPr txBox="1"/>
          <p:nvPr/>
        </p:nvSpPr>
        <p:spPr>
          <a:xfrm>
            <a:off x="5003003" y="2608176"/>
            <a:ext cx="122537" cy="116570"/>
          </a:xfrm>
          <a:prstGeom prst="roundRect">
            <a:avLst>
              <a:gd name="adj" fmla="val 0"/>
            </a:avLst>
          </a:prstGeom>
          <a:solidFill>
            <a:schemeClr val="bg1"/>
          </a:solidFill>
        </p:spPr>
        <p:txBody>
          <a:bodyPr wrap="square" lIns="0" tIns="0" rIns="0" bIns="0" numCol="1" rtlCol="0">
            <a:spAutoFit/>
          </a:bodyPr>
          <a:lstStyle>
            <a:defPPr marR="0" lvl="0" algn="l" rtl="0">
              <a:lnSpc>
                <a:spcPct val="100000"/>
              </a:lnSpc>
              <a:spcBef>
                <a:spcPts val="0"/>
              </a:spcBef>
              <a:spcAft>
                <a:spcPts val="0"/>
              </a:spcAft>
              <a:defRPr/>
            </a:defPPr>
            <a:lvl1pPr algn="just">
              <a:lnSpc>
                <a:spcPct val="120000"/>
              </a:lnSpc>
              <a:spcAft>
                <a:spcPts val="1000"/>
              </a:spcAft>
              <a:defRPr>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just">
              <a:spcAft>
                <a:spcPts val="600"/>
              </a:spcAft>
            </a:pPr>
            <a:r>
              <a:rPr lang="pt-BR" sz="700" dirty="0">
                <a:solidFill>
                  <a:srgbClr val="000000"/>
                </a:solidFill>
                <a:latin typeface="Arial Rounded MT Bold" panose="020F0704030504030204" pitchFamily="34" charset="0"/>
              </a:rPr>
              <a:t>(1)</a:t>
            </a:r>
          </a:p>
        </p:txBody>
      </p:sp>
      <p:sp>
        <p:nvSpPr>
          <p:cNvPr id="56" name="CaixaDeTexto 7">
            <a:extLst>
              <a:ext uri="{FF2B5EF4-FFF2-40B4-BE49-F238E27FC236}">
                <a16:creationId xmlns:a16="http://schemas.microsoft.com/office/drawing/2014/main" xmlns="" id="{80F4575A-0EA4-8FA5-FB7A-769CEC89E024}"/>
              </a:ext>
            </a:extLst>
          </p:cNvPr>
          <p:cNvSpPr txBox="1"/>
          <p:nvPr/>
        </p:nvSpPr>
        <p:spPr>
          <a:xfrm>
            <a:off x="8014088" y="3942379"/>
            <a:ext cx="134791" cy="280974"/>
          </a:xfrm>
          <a:prstGeom prst="roundRect">
            <a:avLst>
              <a:gd name="adj" fmla="val 0"/>
            </a:avLst>
          </a:prstGeom>
          <a:solidFill>
            <a:schemeClr val="bg1"/>
          </a:solidFill>
        </p:spPr>
        <p:txBody>
          <a:bodyPr wrap="square" lIns="0" tIns="0" rIns="0" bIns="0" numCol="1" rtlCol="0">
            <a:spAutoFit/>
          </a:bodyPr>
          <a:lstStyle>
            <a:defPPr marR="0" lvl="0" algn="l" rtl="0">
              <a:lnSpc>
                <a:spcPct val="100000"/>
              </a:lnSpc>
              <a:spcBef>
                <a:spcPts val="0"/>
              </a:spcBef>
              <a:spcAft>
                <a:spcPts val="0"/>
              </a:spcAft>
              <a:defRPr/>
            </a:defPPr>
            <a:lvl1pPr algn="just">
              <a:lnSpc>
                <a:spcPct val="120000"/>
              </a:lnSpc>
              <a:spcAft>
                <a:spcPts val="1000"/>
              </a:spcAft>
              <a:defRPr>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just">
              <a:spcAft>
                <a:spcPts val="600"/>
              </a:spcAft>
            </a:pPr>
            <a:r>
              <a:rPr lang="pt-BR" sz="800" dirty="0">
                <a:solidFill>
                  <a:srgbClr val="000000"/>
                </a:solidFill>
                <a:latin typeface="Arial Rounded MT Bold" panose="020F0704030504030204" pitchFamily="34" charset="0"/>
              </a:rPr>
              <a:t>(8)</a:t>
            </a:r>
          </a:p>
        </p:txBody>
      </p:sp>
      <p:sp>
        <p:nvSpPr>
          <p:cNvPr id="64" name="CaixaDeTexto 7">
            <a:extLst>
              <a:ext uri="{FF2B5EF4-FFF2-40B4-BE49-F238E27FC236}">
                <a16:creationId xmlns:a16="http://schemas.microsoft.com/office/drawing/2014/main" xmlns="" id="{DEA57018-5E37-7072-DC2D-55341531A64E}"/>
              </a:ext>
            </a:extLst>
          </p:cNvPr>
          <p:cNvSpPr txBox="1"/>
          <p:nvPr/>
        </p:nvSpPr>
        <p:spPr>
          <a:xfrm>
            <a:off x="5691843" y="3703899"/>
            <a:ext cx="134791" cy="133242"/>
          </a:xfrm>
          <a:prstGeom prst="roundRect">
            <a:avLst>
              <a:gd name="adj" fmla="val 0"/>
            </a:avLst>
          </a:prstGeom>
          <a:solidFill>
            <a:schemeClr val="bg1"/>
          </a:solidFill>
        </p:spPr>
        <p:txBody>
          <a:bodyPr wrap="square" lIns="0" tIns="0" rIns="0" bIns="0" numCol="1" rtlCol="0">
            <a:spAutoFit/>
          </a:bodyPr>
          <a:lstStyle>
            <a:defPPr marR="0" lvl="0" algn="l" rtl="0">
              <a:lnSpc>
                <a:spcPct val="100000"/>
              </a:lnSpc>
              <a:spcBef>
                <a:spcPts val="0"/>
              </a:spcBef>
              <a:spcAft>
                <a:spcPts val="0"/>
              </a:spcAft>
              <a:defRPr/>
            </a:defPPr>
            <a:lvl1pPr algn="just">
              <a:lnSpc>
                <a:spcPct val="120000"/>
              </a:lnSpc>
              <a:spcAft>
                <a:spcPts val="1000"/>
              </a:spcAft>
              <a:defRPr>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just">
              <a:spcAft>
                <a:spcPts val="600"/>
              </a:spcAft>
            </a:pPr>
            <a:r>
              <a:rPr lang="pt-BR" sz="800" dirty="0">
                <a:solidFill>
                  <a:srgbClr val="000000"/>
                </a:solidFill>
                <a:latin typeface="Arial Rounded MT Bold" panose="020F0704030504030204" pitchFamily="34" charset="0"/>
              </a:rPr>
              <a:t>(3)</a:t>
            </a:r>
          </a:p>
        </p:txBody>
      </p:sp>
    </p:spTree>
    <p:extLst>
      <p:ext uri="{BB962C8B-B14F-4D97-AF65-F5344CB8AC3E}">
        <p14:creationId xmlns:p14="http://schemas.microsoft.com/office/powerpoint/2010/main" val="112661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1BA7711-DC46-449C-8AC7-702D53C14110}"/>
              </a:ext>
            </a:extLst>
          </p:cNvPr>
          <p:cNvSpPr/>
          <p:nvPr/>
        </p:nvSpPr>
        <p:spPr>
          <a:xfrm>
            <a:off x="914400" y="1176515"/>
            <a:ext cx="3982720" cy="3558045"/>
          </a:xfrm>
          <a:prstGeom prst="roundRect">
            <a:avLst>
              <a:gd name="adj" fmla="val 7772"/>
            </a:avLst>
          </a:prstGeom>
          <a:solidFill>
            <a:schemeClr val="bg1"/>
          </a:solidFill>
          <a:ln>
            <a:solidFill>
              <a:srgbClr val="006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TextBox 28">
            <a:extLst>
              <a:ext uri="{FF2B5EF4-FFF2-40B4-BE49-F238E27FC236}">
                <a16:creationId xmlns:a16="http://schemas.microsoft.com/office/drawing/2014/main" xmlns="" id="{B8079F8C-314D-41C2-9E85-D0F4F4E3F287}"/>
              </a:ext>
            </a:extLst>
          </p:cNvPr>
          <p:cNvSpPr txBox="1"/>
          <p:nvPr/>
        </p:nvSpPr>
        <p:spPr>
          <a:xfrm>
            <a:off x="1121910" y="1300975"/>
            <a:ext cx="16193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4D1A"/>
                </a:solidFill>
                <a:effectLst/>
                <a:uLnTx/>
                <a:uFillTx/>
                <a:latin typeface="+mn-lt"/>
                <a:ea typeface="+mn-ea"/>
                <a:cs typeface="+mn-cs"/>
              </a:rPr>
              <a:t>MEIO AMBIENTE</a:t>
            </a:r>
            <a:endParaRPr kumimoji="0" lang="en-GB" sz="1600" b="1" i="0" u="none" strike="noStrike" kern="1200" cap="none" spc="0" normalizeH="0" baseline="0" noProof="0" dirty="0">
              <a:ln>
                <a:noFill/>
              </a:ln>
              <a:solidFill>
                <a:srgbClr val="274D1A"/>
              </a:solidFill>
              <a:effectLst/>
              <a:uLnTx/>
              <a:uFillTx/>
              <a:latin typeface="+mn-lt"/>
              <a:ea typeface="Noto Sans" panose="020B0502040504020204" pitchFamily="34"/>
              <a:cs typeface="Noto Sans" panose="020B0502040504020204" pitchFamily="34"/>
            </a:endParaRPr>
          </a:p>
        </p:txBody>
      </p:sp>
      <p:sp>
        <p:nvSpPr>
          <p:cNvPr id="15" name="TextBox 28">
            <a:extLst>
              <a:ext uri="{FF2B5EF4-FFF2-40B4-BE49-F238E27FC236}">
                <a16:creationId xmlns:a16="http://schemas.microsoft.com/office/drawing/2014/main" xmlns="" id="{D897D777-AF0A-4DE6-BCB5-10152D6CD9FE}"/>
              </a:ext>
            </a:extLst>
          </p:cNvPr>
          <p:cNvSpPr txBox="1"/>
          <p:nvPr/>
        </p:nvSpPr>
        <p:spPr>
          <a:xfrm>
            <a:off x="3112954" y="1320243"/>
            <a:ext cx="1644368" cy="338554"/>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1200" kern="1200" spc="0" normalizeH="0" baseline="0">
                <a:ln>
                  <a:noFill/>
                </a:ln>
                <a:solidFill>
                  <a:srgbClr val="FFFFFF"/>
                </a:solidFill>
                <a:effectLst/>
                <a:uLnTx/>
                <a:uFillTx/>
                <a:latin typeface="Arial Rounded MT Bold" panose="020F0704030504030204" pitchFamily="34" charset="0"/>
                <a:ea typeface="+mn-ea"/>
                <a:cs typeface="+mn-cs"/>
              </a:defRPr>
            </a:lvl1pPr>
          </a:lstStyle>
          <a:p>
            <a:r>
              <a:rPr lang="en-US" sz="1600" b="1" dirty="0">
                <a:solidFill>
                  <a:srgbClr val="00668A"/>
                </a:solidFill>
                <a:latin typeface="+mn-lt"/>
              </a:rPr>
              <a:t>EMPREGOS</a:t>
            </a:r>
            <a:endParaRPr lang="en-GB" sz="1600" b="1" dirty="0">
              <a:solidFill>
                <a:srgbClr val="00668A"/>
              </a:solidFill>
              <a:latin typeface="+mn-lt"/>
            </a:endParaRPr>
          </a:p>
        </p:txBody>
      </p:sp>
      <p:sp>
        <p:nvSpPr>
          <p:cNvPr id="17" name="TextBox 28">
            <a:extLst>
              <a:ext uri="{FF2B5EF4-FFF2-40B4-BE49-F238E27FC236}">
                <a16:creationId xmlns:a16="http://schemas.microsoft.com/office/drawing/2014/main" xmlns="" id="{DE91BCDA-B962-4A19-B25B-9228FEECDBE8}"/>
              </a:ext>
            </a:extLst>
          </p:cNvPr>
          <p:cNvSpPr txBox="1"/>
          <p:nvPr/>
        </p:nvSpPr>
        <p:spPr>
          <a:xfrm>
            <a:off x="1130097" y="3025958"/>
            <a:ext cx="1656186" cy="338554"/>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1200" kern="1200">
                <a:solidFill>
                  <a:srgbClr val="FFFFFF"/>
                </a:solidFill>
                <a:latin typeface="Arial Rounded MT Bold" panose="020F0704030504030204" pitchFamily="34" charset="0"/>
                <a:ea typeface="+mn-ea"/>
                <a:cs typeface="+mn-cs"/>
              </a:defRPr>
            </a:lvl1pPr>
          </a:lstStyle>
          <a:p>
            <a:r>
              <a:rPr lang="en-US" sz="1600" b="1" dirty="0">
                <a:solidFill>
                  <a:srgbClr val="CC9900"/>
                </a:solidFill>
                <a:latin typeface="+mn-lt"/>
              </a:rPr>
              <a:t>INVESTIMENTOS</a:t>
            </a:r>
            <a:endParaRPr lang="en-GB" sz="1600" b="1" dirty="0">
              <a:solidFill>
                <a:srgbClr val="CC9900"/>
              </a:solidFill>
              <a:latin typeface="+mn-lt"/>
            </a:endParaRPr>
          </a:p>
        </p:txBody>
      </p:sp>
      <p:sp>
        <p:nvSpPr>
          <p:cNvPr id="26" name="TextBox 28">
            <a:extLst>
              <a:ext uri="{FF2B5EF4-FFF2-40B4-BE49-F238E27FC236}">
                <a16:creationId xmlns:a16="http://schemas.microsoft.com/office/drawing/2014/main" xmlns="" id="{073DA87C-4A9D-45BD-BC90-26ACDAADEBC8}"/>
              </a:ext>
            </a:extLst>
          </p:cNvPr>
          <p:cNvSpPr txBox="1"/>
          <p:nvPr/>
        </p:nvSpPr>
        <p:spPr>
          <a:xfrm>
            <a:off x="3203688" y="3019802"/>
            <a:ext cx="14969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FF0000"/>
                </a:solidFill>
                <a:latin typeface="+mn-lt"/>
                <a:ea typeface="+mn-ea"/>
                <a:cs typeface="+mn-cs"/>
              </a:rPr>
              <a:t>TECNOLOGIA</a:t>
            </a:r>
            <a:endParaRPr lang="en-GB" sz="1600" b="1" kern="1200" dirty="0">
              <a:solidFill>
                <a:srgbClr val="FF0000"/>
              </a:solidFill>
              <a:latin typeface="+mn-lt"/>
              <a:ea typeface="+mn-ea"/>
              <a:cs typeface="+mn-cs"/>
            </a:endParaRPr>
          </a:p>
        </p:txBody>
      </p:sp>
      <p:sp>
        <p:nvSpPr>
          <p:cNvPr id="37" name="CaixaDeTexto 36">
            <a:extLst>
              <a:ext uri="{FF2B5EF4-FFF2-40B4-BE49-F238E27FC236}">
                <a16:creationId xmlns:a16="http://schemas.microsoft.com/office/drawing/2014/main" xmlns="" id="{3AB1DBE2-77F9-4914-9875-FB4592032168}"/>
              </a:ext>
            </a:extLst>
          </p:cNvPr>
          <p:cNvSpPr txBox="1"/>
          <p:nvPr/>
        </p:nvSpPr>
        <p:spPr>
          <a:xfrm>
            <a:off x="-933" y="108715"/>
            <a:ext cx="5690534" cy="643894"/>
          </a:xfrm>
          <a:prstGeom prst="rect">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sz="1800" b="1" spc="300">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ctr"/>
            <a:r>
              <a:rPr lang="pt-BR" sz="3200" dirty="0">
                <a:solidFill>
                  <a:srgbClr val="00668A"/>
                </a:solidFill>
              </a:rPr>
              <a:t>DADOS SOBRE O SETOR</a:t>
            </a:r>
          </a:p>
        </p:txBody>
      </p:sp>
      <p:sp>
        <p:nvSpPr>
          <p:cNvPr id="42" name="Elipse 41">
            <a:extLst>
              <a:ext uri="{FF2B5EF4-FFF2-40B4-BE49-F238E27FC236}">
                <a16:creationId xmlns:a16="http://schemas.microsoft.com/office/drawing/2014/main" xmlns="" id="{3CBAF36C-67F5-42A6-8730-D0F32CF296A4}"/>
              </a:ext>
            </a:extLst>
          </p:cNvPr>
          <p:cNvSpPr/>
          <p:nvPr/>
        </p:nvSpPr>
        <p:spPr>
          <a:xfrm>
            <a:off x="1395044" y="1714268"/>
            <a:ext cx="1082742" cy="1082742"/>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668A"/>
              </a:solidFill>
            </a:endParaRPr>
          </a:p>
        </p:txBody>
      </p:sp>
      <p:pic>
        <p:nvPicPr>
          <p:cNvPr id="43" name="Imagem 42">
            <a:extLst>
              <a:ext uri="{FF2B5EF4-FFF2-40B4-BE49-F238E27FC236}">
                <a16:creationId xmlns:a16="http://schemas.microsoft.com/office/drawing/2014/main" xmlns="" id="{1B51B0B3-5172-4C67-8213-243DC057283D}"/>
              </a:ext>
            </a:extLst>
          </p:cNvPr>
          <p:cNvPicPr>
            <a:picLocks noChangeAspect="1"/>
          </p:cNvPicPr>
          <p:nvPr/>
        </p:nvPicPr>
        <p:blipFill>
          <a:blip r:embed="rId2">
            <a:clrChange>
              <a:clrFrom>
                <a:srgbClr val="FFFFFF"/>
              </a:clrFrom>
              <a:clrTo>
                <a:srgbClr val="FFFFFF">
                  <a:alpha val="0"/>
                </a:srgbClr>
              </a:clrTo>
            </a:clrChange>
            <a:lum bright="70000" contrast="-70000"/>
          </a:blip>
          <a:stretch>
            <a:fillRect/>
          </a:stretch>
        </p:blipFill>
        <p:spPr>
          <a:xfrm>
            <a:off x="1555176" y="1904090"/>
            <a:ext cx="736886" cy="724796"/>
          </a:xfrm>
          <a:prstGeom prst="rect">
            <a:avLst/>
          </a:prstGeom>
        </p:spPr>
      </p:pic>
      <p:grpSp>
        <p:nvGrpSpPr>
          <p:cNvPr id="27" name="Agrupar 26">
            <a:extLst>
              <a:ext uri="{FF2B5EF4-FFF2-40B4-BE49-F238E27FC236}">
                <a16:creationId xmlns:a16="http://schemas.microsoft.com/office/drawing/2014/main" xmlns="" id="{DCFE926E-BA2E-40FB-8365-78BF64783D5A}"/>
              </a:ext>
            </a:extLst>
          </p:cNvPr>
          <p:cNvGrpSpPr/>
          <p:nvPr/>
        </p:nvGrpSpPr>
        <p:grpSpPr>
          <a:xfrm>
            <a:off x="3394125" y="1717002"/>
            <a:ext cx="1082742" cy="1082742"/>
            <a:chOff x="2502519" y="1603435"/>
            <a:chExt cx="1082742" cy="1082742"/>
          </a:xfrm>
        </p:grpSpPr>
        <p:sp>
          <p:nvSpPr>
            <p:cNvPr id="44" name="Elipse 43">
              <a:extLst>
                <a:ext uri="{FF2B5EF4-FFF2-40B4-BE49-F238E27FC236}">
                  <a16:creationId xmlns:a16="http://schemas.microsoft.com/office/drawing/2014/main" xmlns="" id="{90819B5B-4922-4FEC-9AD9-08016E0CFA2F}"/>
                </a:ext>
              </a:extLst>
            </p:cNvPr>
            <p:cNvSpPr/>
            <p:nvPr/>
          </p:nvSpPr>
          <p:spPr>
            <a:xfrm>
              <a:off x="2502519" y="1603435"/>
              <a:ext cx="1082742" cy="1082742"/>
            </a:xfrm>
            <a:prstGeom prst="ellipse">
              <a:avLst/>
            </a:prstGeom>
            <a:solidFill>
              <a:srgbClr val="0D5891"/>
            </a:solidFill>
            <a:ln>
              <a:solidFill>
                <a:srgbClr val="0D5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668A"/>
                </a:solidFill>
              </a:endParaRPr>
            </a:p>
          </p:txBody>
        </p:sp>
        <p:pic>
          <p:nvPicPr>
            <p:cNvPr id="45" name="Imagem 44">
              <a:extLst>
                <a:ext uri="{FF2B5EF4-FFF2-40B4-BE49-F238E27FC236}">
                  <a16:creationId xmlns:a16="http://schemas.microsoft.com/office/drawing/2014/main" xmlns="" id="{233009EC-5281-407F-B87A-0D72A67BE7A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Effect>
                        <a14:brightnessContrast bright="100000" contrast="100000"/>
                      </a14:imgEffect>
                    </a14:imgLayer>
                  </a14:imgProps>
                </a:ext>
              </a:extLst>
            </a:blip>
            <a:stretch>
              <a:fillRect/>
            </a:stretch>
          </p:blipFill>
          <p:spPr>
            <a:xfrm>
              <a:off x="2608476" y="1667380"/>
              <a:ext cx="886664" cy="886664"/>
            </a:xfrm>
            <a:prstGeom prst="rect">
              <a:avLst/>
            </a:prstGeom>
          </p:spPr>
        </p:pic>
      </p:grpSp>
      <p:sp>
        <p:nvSpPr>
          <p:cNvPr id="48" name="Elipse 47">
            <a:extLst>
              <a:ext uri="{FF2B5EF4-FFF2-40B4-BE49-F238E27FC236}">
                <a16:creationId xmlns:a16="http://schemas.microsoft.com/office/drawing/2014/main" xmlns="" id="{2752B2BA-7756-4D00-B174-6C32BD8D89D4}"/>
              </a:ext>
            </a:extLst>
          </p:cNvPr>
          <p:cNvSpPr/>
          <p:nvPr/>
        </p:nvSpPr>
        <p:spPr>
          <a:xfrm>
            <a:off x="1433293" y="3368843"/>
            <a:ext cx="1082742" cy="1082742"/>
          </a:xfrm>
          <a:prstGeom prst="ellips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668A"/>
              </a:solidFill>
            </a:endParaRPr>
          </a:p>
        </p:txBody>
      </p:sp>
      <p:pic>
        <p:nvPicPr>
          <p:cNvPr id="49" name="Imagem 48">
            <a:extLst>
              <a:ext uri="{FF2B5EF4-FFF2-40B4-BE49-F238E27FC236}">
                <a16:creationId xmlns:a16="http://schemas.microsoft.com/office/drawing/2014/main" xmlns="" id="{9F9A310A-38A1-4971-9AE6-622E63B6A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contrast="100000"/>
                    </a14:imgEffect>
                  </a14:imgLayer>
                </a14:imgProps>
              </a:ext>
            </a:extLst>
          </a:blip>
          <a:srcRect b="9374"/>
          <a:stretch/>
        </p:blipFill>
        <p:spPr>
          <a:xfrm>
            <a:off x="1405789" y="3324841"/>
            <a:ext cx="1092394" cy="989994"/>
          </a:xfrm>
          <a:prstGeom prst="rect">
            <a:avLst/>
          </a:prstGeom>
        </p:spPr>
      </p:pic>
      <p:sp>
        <p:nvSpPr>
          <p:cNvPr id="60" name="Elipse 59">
            <a:extLst>
              <a:ext uri="{FF2B5EF4-FFF2-40B4-BE49-F238E27FC236}">
                <a16:creationId xmlns:a16="http://schemas.microsoft.com/office/drawing/2014/main" xmlns="" id="{489E8736-8903-4A0E-9429-5F9BA2DF5B29}"/>
              </a:ext>
            </a:extLst>
          </p:cNvPr>
          <p:cNvSpPr/>
          <p:nvPr/>
        </p:nvSpPr>
        <p:spPr>
          <a:xfrm>
            <a:off x="3394125" y="3379003"/>
            <a:ext cx="1082742" cy="108274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668A"/>
              </a:solidFill>
            </a:endParaRPr>
          </a:p>
        </p:txBody>
      </p:sp>
      <p:pic>
        <p:nvPicPr>
          <p:cNvPr id="61" name="Imagem 60">
            <a:extLst>
              <a:ext uri="{FF2B5EF4-FFF2-40B4-BE49-F238E27FC236}">
                <a16:creationId xmlns:a16="http://schemas.microsoft.com/office/drawing/2014/main" xmlns="" id="{DEB84728-B3D6-41D6-A4EE-C6A8BE42530A}"/>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contrast="100000"/>
                    </a14:imgEffect>
                  </a14:imgLayer>
                </a14:imgProps>
              </a:ext>
            </a:extLst>
          </a:blip>
          <a:srcRect l="14796" r="13506"/>
          <a:stretch/>
        </p:blipFill>
        <p:spPr>
          <a:xfrm>
            <a:off x="3515393" y="3554676"/>
            <a:ext cx="752980" cy="607432"/>
          </a:xfrm>
          <a:prstGeom prst="rect">
            <a:avLst/>
          </a:prstGeom>
        </p:spPr>
      </p:pic>
      <p:pic>
        <p:nvPicPr>
          <p:cNvPr id="47" name="Imagem 4">
            <a:extLst>
              <a:ext uri="{FF2B5EF4-FFF2-40B4-BE49-F238E27FC236}">
                <a16:creationId xmlns:a16="http://schemas.microsoft.com/office/drawing/2014/main" xmlns="" id="{27A23431-D271-DC24-6E14-5C788FF063E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10647" t="2"/>
          <a:stretch/>
        </p:blipFill>
        <p:spPr>
          <a:xfrm>
            <a:off x="6024379" y="1439948"/>
            <a:ext cx="2704932" cy="557835"/>
          </a:xfrm>
          <a:prstGeom prst="rect">
            <a:avLst/>
          </a:prstGeom>
        </p:spPr>
      </p:pic>
      <p:pic>
        <p:nvPicPr>
          <p:cNvPr id="50" name="Imagem 6">
            <a:extLst>
              <a:ext uri="{FF2B5EF4-FFF2-40B4-BE49-F238E27FC236}">
                <a16:creationId xmlns:a16="http://schemas.microsoft.com/office/drawing/2014/main" xmlns="" id="{9F2E186E-4C75-E504-ADFF-430C1C299F41}"/>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153120" y="2512599"/>
            <a:ext cx="2555871" cy="1779353"/>
          </a:xfrm>
          <a:prstGeom prst="rect">
            <a:avLst/>
          </a:prstGeom>
        </p:spPr>
      </p:pic>
    </p:spTree>
    <p:extLst>
      <p:ext uri="{BB962C8B-B14F-4D97-AF65-F5344CB8AC3E}">
        <p14:creationId xmlns:p14="http://schemas.microsoft.com/office/powerpoint/2010/main" val="2555622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tângulo: Cantos Arredondados 23">
            <a:extLst>
              <a:ext uri="{FF2B5EF4-FFF2-40B4-BE49-F238E27FC236}">
                <a16:creationId xmlns:a16="http://schemas.microsoft.com/office/drawing/2014/main" xmlns="" id="{29077F92-8868-4839-9218-0ADFD9A350F1}"/>
              </a:ext>
            </a:extLst>
          </p:cNvPr>
          <p:cNvSpPr/>
          <p:nvPr/>
        </p:nvSpPr>
        <p:spPr>
          <a:xfrm>
            <a:off x="7051701" y="2985392"/>
            <a:ext cx="1669413" cy="54266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Retângulo: Cantos Arredondados 23">
            <a:extLst>
              <a:ext uri="{FF2B5EF4-FFF2-40B4-BE49-F238E27FC236}">
                <a16:creationId xmlns:a16="http://schemas.microsoft.com/office/drawing/2014/main" xmlns="" id="{08DC3259-2C17-4944-9E40-95D89933D926}"/>
              </a:ext>
            </a:extLst>
          </p:cNvPr>
          <p:cNvSpPr/>
          <p:nvPr/>
        </p:nvSpPr>
        <p:spPr>
          <a:xfrm>
            <a:off x="227004" y="4066217"/>
            <a:ext cx="1568958" cy="54266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Retângulo: Cantos Arredondados 23">
            <a:extLst>
              <a:ext uri="{FF2B5EF4-FFF2-40B4-BE49-F238E27FC236}">
                <a16:creationId xmlns:a16="http://schemas.microsoft.com/office/drawing/2014/main" xmlns="" id="{37D5A970-3FD2-4A9F-B810-1AF0F39C94BE}"/>
              </a:ext>
            </a:extLst>
          </p:cNvPr>
          <p:cNvSpPr/>
          <p:nvPr/>
        </p:nvSpPr>
        <p:spPr>
          <a:xfrm>
            <a:off x="2301433" y="4153104"/>
            <a:ext cx="2031666" cy="54266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Retângulo: Cantos Arredondados 23">
            <a:extLst>
              <a:ext uri="{FF2B5EF4-FFF2-40B4-BE49-F238E27FC236}">
                <a16:creationId xmlns:a16="http://schemas.microsoft.com/office/drawing/2014/main" xmlns="" id="{D1A973D3-2F37-49D8-A38E-BC2FEBA570C6}"/>
              </a:ext>
            </a:extLst>
          </p:cNvPr>
          <p:cNvSpPr/>
          <p:nvPr/>
        </p:nvSpPr>
        <p:spPr>
          <a:xfrm>
            <a:off x="4840297" y="4138769"/>
            <a:ext cx="1764045" cy="54266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Retângulo: Cantos Arredondados 23">
            <a:extLst>
              <a:ext uri="{FF2B5EF4-FFF2-40B4-BE49-F238E27FC236}">
                <a16:creationId xmlns:a16="http://schemas.microsoft.com/office/drawing/2014/main" xmlns="" id="{343321F3-8547-4A0E-A26F-2C7CBED9A4F9}"/>
              </a:ext>
            </a:extLst>
          </p:cNvPr>
          <p:cNvSpPr/>
          <p:nvPr/>
        </p:nvSpPr>
        <p:spPr>
          <a:xfrm>
            <a:off x="7010578" y="4132245"/>
            <a:ext cx="1675396" cy="54266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Retângulo: Cantos Arredondados 23">
            <a:extLst>
              <a:ext uri="{FF2B5EF4-FFF2-40B4-BE49-F238E27FC236}">
                <a16:creationId xmlns:a16="http://schemas.microsoft.com/office/drawing/2014/main" xmlns="" id="{6E169DA8-74F4-4ECE-A6E0-04F2FEEE3D29}"/>
              </a:ext>
            </a:extLst>
          </p:cNvPr>
          <p:cNvSpPr/>
          <p:nvPr/>
        </p:nvSpPr>
        <p:spPr>
          <a:xfrm>
            <a:off x="313529" y="3007520"/>
            <a:ext cx="1388125" cy="49332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Retângulo: Cantos Arredondados 23">
            <a:extLst>
              <a:ext uri="{FF2B5EF4-FFF2-40B4-BE49-F238E27FC236}">
                <a16:creationId xmlns:a16="http://schemas.microsoft.com/office/drawing/2014/main" xmlns="" id="{C069EBCE-A801-40A3-96B8-69BC13334F64}"/>
              </a:ext>
            </a:extLst>
          </p:cNvPr>
          <p:cNvSpPr/>
          <p:nvPr/>
        </p:nvSpPr>
        <p:spPr>
          <a:xfrm>
            <a:off x="2282528" y="3034350"/>
            <a:ext cx="2166898" cy="49332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Retângulo: Cantos Arredondados 23">
            <a:extLst>
              <a:ext uri="{FF2B5EF4-FFF2-40B4-BE49-F238E27FC236}">
                <a16:creationId xmlns:a16="http://schemas.microsoft.com/office/drawing/2014/main" xmlns="" id="{E0188192-CBB1-4FAD-A8B6-34C7B196440A}"/>
              </a:ext>
            </a:extLst>
          </p:cNvPr>
          <p:cNvSpPr/>
          <p:nvPr/>
        </p:nvSpPr>
        <p:spPr>
          <a:xfrm>
            <a:off x="4803345" y="3049535"/>
            <a:ext cx="1861439" cy="49332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Cantos Arredondados 28">
            <a:extLst>
              <a:ext uri="{FF2B5EF4-FFF2-40B4-BE49-F238E27FC236}">
                <a16:creationId xmlns:a16="http://schemas.microsoft.com/office/drawing/2014/main" xmlns="" id="{D28959B6-1912-4641-B7D5-44674FE02395}"/>
              </a:ext>
            </a:extLst>
          </p:cNvPr>
          <p:cNvSpPr/>
          <p:nvPr/>
        </p:nvSpPr>
        <p:spPr>
          <a:xfrm>
            <a:off x="906066" y="260218"/>
            <a:ext cx="3056333"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Cantos Arredondados 21">
            <a:extLst>
              <a:ext uri="{FF2B5EF4-FFF2-40B4-BE49-F238E27FC236}">
                <a16:creationId xmlns:a16="http://schemas.microsoft.com/office/drawing/2014/main" xmlns="" id="{8A87AA43-DF66-4696-B545-CC4EE4664D2E}"/>
              </a:ext>
            </a:extLst>
          </p:cNvPr>
          <p:cNvSpPr/>
          <p:nvPr/>
        </p:nvSpPr>
        <p:spPr>
          <a:xfrm>
            <a:off x="313530" y="2583946"/>
            <a:ext cx="1388124"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Cantos Arredondados 22">
            <a:extLst>
              <a:ext uri="{FF2B5EF4-FFF2-40B4-BE49-F238E27FC236}">
                <a16:creationId xmlns:a16="http://schemas.microsoft.com/office/drawing/2014/main" xmlns="" id="{FD541DF2-611B-4E4A-B114-A334AD72B2A2}"/>
              </a:ext>
            </a:extLst>
          </p:cNvPr>
          <p:cNvSpPr/>
          <p:nvPr/>
        </p:nvSpPr>
        <p:spPr>
          <a:xfrm>
            <a:off x="2281607" y="2583946"/>
            <a:ext cx="2145885"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Cantos Arredondados 23">
            <a:extLst>
              <a:ext uri="{FF2B5EF4-FFF2-40B4-BE49-F238E27FC236}">
                <a16:creationId xmlns:a16="http://schemas.microsoft.com/office/drawing/2014/main" xmlns="" id="{DA92488D-CF8D-4BC2-B313-0F9656900FDD}"/>
              </a:ext>
            </a:extLst>
          </p:cNvPr>
          <p:cNvSpPr/>
          <p:nvPr/>
        </p:nvSpPr>
        <p:spPr>
          <a:xfrm>
            <a:off x="4805885" y="2583946"/>
            <a:ext cx="1861439"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Cantos Arredondados 24">
            <a:extLst>
              <a:ext uri="{FF2B5EF4-FFF2-40B4-BE49-F238E27FC236}">
                <a16:creationId xmlns:a16="http://schemas.microsoft.com/office/drawing/2014/main" xmlns="" id="{8BD9C6BB-FB2D-4A23-BD0D-1EF36564CF39}"/>
              </a:ext>
            </a:extLst>
          </p:cNvPr>
          <p:cNvSpPr/>
          <p:nvPr/>
        </p:nvSpPr>
        <p:spPr>
          <a:xfrm>
            <a:off x="7045718" y="2583946"/>
            <a:ext cx="1675396"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Cantos Arredondados 25">
            <a:extLst>
              <a:ext uri="{FF2B5EF4-FFF2-40B4-BE49-F238E27FC236}">
                <a16:creationId xmlns:a16="http://schemas.microsoft.com/office/drawing/2014/main" xmlns="" id="{671D7D56-AF2E-4959-8F07-FF82F62CFF93}"/>
              </a:ext>
            </a:extLst>
          </p:cNvPr>
          <p:cNvSpPr/>
          <p:nvPr/>
        </p:nvSpPr>
        <p:spPr>
          <a:xfrm>
            <a:off x="7010578" y="3763394"/>
            <a:ext cx="1675396"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Cantos Arredondados 26">
            <a:extLst>
              <a:ext uri="{FF2B5EF4-FFF2-40B4-BE49-F238E27FC236}">
                <a16:creationId xmlns:a16="http://schemas.microsoft.com/office/drawing/2014/main" xmlns="" id="{02C77C4F-1B9D-4AB3-A866-F32B0CD8C3D1}"/>
              </a:ext>
            </a:extLst>
          </p:cNvPr>
          <p:cNvSpPr/>
          <p:nvPr/>
        </p:nvSpPr>
        <p:spPr>
          <a:xfrm>
            <a:off x="4854182" y="3763394"/>
            <a:ext cx="1745109"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Cantos Arredondados 27">
            <a:extLst>
              <a:ext uri="{FF2B5EF4-FFF2-40B4-BE49-F238E27FC236}">
                <a16:creationId xmlns:a16="http://schemas.microsoft.com/office/drawing/2014/main" xmlns="" id="{CCFEBD04-CCF9-4D8A-A0FB-DAC633277590}"/>
              </a:ext>
            </a:extLst>
          </p:cNvPr>
          <p:cNvSpPr/>
          <p:nvPr/>
        </p:nvSpPr>
        <p:spPr>
          <a:xfrm>
            <a:off x="2301433" y="3763394"/>
            <a:ext cx="2031666"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Cantos Arredondados 28">
            <a:extLst>
              <a:ext uri="{FF2B5EF4-FFF2-40B4-BE49-F238E27FC236}">
                <a16:creationId xmlns:a16="http://schemas.microsoft.com/office/drawing/2014/main" xmlns="" id="{29D8C55D-A4A5-4432-B7A5-B729B9E1C10B}"/>
              </a:ext>
            </a:extLst>
          </p:cNvPr>
          <p:cNvSpPr/>
          <p:nvPr/>
        </p:nvSpPr>
        <p:spPr>
          <a:xfrm>
            <a:off x="230632" y="3763394"/>
            <a:ext cx="1542746" cy="5769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lipse 5">
            <a:extLst>
              <a:ext uri="{FF2B5EF4-FFF2-40B4-BE49-F238E27FC236}">
                <a16:creationId xmlns:a16="http://schemas.microsoft.com/office/drawing/2014/main" xmlns="" id="{8709C81C-DA09-4308-A9F3-614C19F68C6D}"/>
              </a:ext>
            </a:extLst>
          </p:cNvPr>
          <p:cNvSpPr/>
          <p:nvPr/>
        </p:nvSpPr>
        <p:spPr>
          <a:xfrm>
            <a:off x="150505" y="61599"/>
            <a:ext cx="914400" cy="9144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a:extLst>
              <a:ext uri="{FF2B5EF4-FFF2-40B4-BE49-F238E27FC236}">
                <a16:creationId xmlns:a16="http://schemas.microsoft.com/office/drawing/2014/main" xmlns="" id="{8071BAFE-3617-4C2B-BE4B-6C49E4DD05D2}"/>
              </a:ext>
            </a:extLst>
          </p:cNvPr>
          <p:cNvSpPr>
            <a:spLocks noGrp="1"/>
          </p:cNvSpPr>
          <p:nvPr>
            <p:ph type="sldNum" sz="quarter" idx="10"/>
          </p:nvPr>
        </p:nvSpPr>
        <p:spPr/>
        <p:txBody>
          <a:bodyPr/>
          <a:lstStyle/>
          <a:p>
            <a:fld id="{37BC86C1-105E-4BE7-808B-F7F9E96D7F20}" type="slidenum">
              <a:rPr lang="pt-BR" smtClean="0"/>
              <a:pPr/>
              <a:t>5</a:t>
            </a:fld>
            <a:endParaRPr lang="pt-BR" dirty="0"/>
          </a:p>
        </p:txBody>
      </p:sp>
      <p:pic>
        <p:nvPicPr>
          <p:cNvPr id="20" name="Imagem 19">
            <a:extLst>
              <a:ext uri="{FF2B5EF4-FFF2-40B4-BE49-F238E27FC236}">
                <a16:creationId xmlns:a16="http://schemas.microsoft.com/office/drawing/2014/main" xmlns="" id="{05E3B1E3-3264-4C1E-9CA6-EBF1687D1769}"/>
              </a:ext>
            </a:extLst>
          </p:cNvPr>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283751" y="223595"/>
            <a:ext cx="622316" cy="612105"/>
          </a:xfrm>
          <a:prstGeom prst="rect">
            <a:avLst/>
          </a:prstGeom>
        </p:spPr>
      </p:pic>
      <p:sp>
        <p:nvSpPr>
          <p:cNvPr id="21" name="CaixaDeTexto 20">
            <a:extLst>
              <a:ext uri="{FF2B5EF4-FFF2-40B4-BE49-F238E27FC236}">
                <a16:creationId xmlns:a16="http://schemas.microsoft.com/office/drawing/2014/main" xmlns="" id="{A87BB0AA-213D-4D61-903F-1FD0C93C8498}"/>
              </a:ext>
            </a:extLst>
          </p:cNvPr>
          <p:cNvSpPr txBox="1"/>
          <p:nvPr/>
        </p:nvSpPr>
        <p:spPr>
          <a:xfrm>
            <a:off x="1064905" y="265813"/>
            <a:ext cx="8753082" cy="505972"/>
          </a:xfrm>
          <a:prstGeom prst="rect">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sz="1800" b="1" spc="300">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l"/>
            <a:r>
              <a:rPr lang="pt-BR" sz="2400" dirty="0"/>
              <a:t>MEIO AMBIENTE</a:t>
            </a:r>
          </a:p>
        </p:txBody>
      </p:sp>
      <p:sp>
        <p:nvSpPr>
          <p:cNvPr id="15" name="CaixaDeTexto 14">
            <a:extLst>
              <a:ext uri="{FF2B5EF4-FFF2-40B4-BE49-F238E27FC236}">
                <a16:creationId xmlns:a16="http://schemas.microsoft.com/office/drawing/2014/main" xmlns="" id="{0066CA61-1FCD-4A27-A2D5-A27EFC3B62AB}"/>
              </a:ext>
            </a:extLst>
          </p:cNvPr>
          <p:cNvSpPr txBox="1"/>
          <p:nvPr/>
        </p:nvSpPr>
        <p:spPr>
          <a:xfrm>
            <a:off x="283751" y="1037698"/>
            <a:ext cx="6932389" cy="633443"/>
          </a:xfrm>
          <a:prstGeom prst="rect">
            <a:avLst/>
          </a:prstGeom>
          <a:noFill/>
        </p:spPr>
        <p:txBody>
          <a:bodyPr wrap="square">
            <a:spAutoFit/>
          </a:bodyPr>
          <a:lstStyle/>
          <a:p>
            <a:pPr algn="just">
              <a:lnSpc>
                <a:spcPts val="1440"/>
              </a:lnSpc>
              <a:spcBef>
                <a:spcPts val="750"/>
              </a:spcBef>
              <a:spcAft>
                <a:spcPts val="750"/>
              </a:spcAft>
            </a:pPr>
            <a:r>
              <a:rPr lang="pt-BR" b="1" dirty="0">
                <a:solidFill>
                  <a:schemeClr val="bg1"/>
                </a:solidFill>
                <a:latin typeface="+mn-lt"/>
                <a:ea typeface="Times New Roman" panose="02020603050405020304" pitchFamily="18" charset="0"/>
              </a:rPr>
              <a:t>O trabalho de coleta e destinação de pneus inservíveis realizado pela entidade teve início em </a:t>
            </a:r>
            <a:r>
              <a:rPr lang="pt-BR" b="1" dirty="0">
                <a:solidFill>
                  <a:srgbClr val="92D050"/>
                </a:solidFill>
                <a:latin typeface="+mn-lt"/>
                <a:ea typeface="Times New Roman" panose="02020603050405020304" pitchFamily="18" charset="0"/>
              </a:rPr>
              <a:t>1999</a:t>
            </a:r>
            <a:r>
              <a:rPr lang="pt-BR" b="1" dirty="0">
                <a:solidFill>
                  <a:schemeClr val="bg1"/>
                </a:solidFill>
                <a:latin typeface="+mn-lt"/>
                <a:ea typeface="Times New Roman" panose="02020603050405020304" pitchFamily="18" charset="0"/>
              </a:rPr>
              <a:t>, com </a:t>
            </a:r>
            <a:r>
              <a:rPr lang="pt-BR" b="1" dirty="0">
                <a:solidFill>
                  <a:srgbClr val="92D050"/>
                </a:solidFill>
                <a:latin typeface="+mn-lt"/>
                <a:ea typeface="Times New Roman" panose="02020603050405020304" pitchFamily="18" charset="0"/>
              </a:rPr>
              <a:t>o Programa Nacional de Coleta e Destinação de Pneus Inservíveis</a:t>
            </a:r>
            <a:r>
              <a:rPr lang="pt-BR" b="1" dirty="0">
                <a:solidFill>
                  <a:schemeClr val="bg1"/>
                </a:solidFill>
                <a:latin typeface="+mn-lt"/>
                <a:ea typeface="Times New Roman" panose="02020603050405020304" pitchFamily="18" charset="0"/>
              </a:rPr>
              <a:t> implantado pela ANIP.  </a:t>
            </a:r>
          </a:p>
        </p:txBody>
      </p:sp>
      <p:pic>
        <p:nvPicPr>
          <p:cNvPr id="30" name="Imagem 29">
            <a:extLst>
              <a:ext uri="{FF2B5EF4-FFF2-40B4-BE49-F238E27FC236}">
                <a16:creationId xmlns:a16="http://schemas.microsoft.com/office/drawing/2014/main" xmlns="" id="{255E6849-AA18-42AC-81D1-620D8AEE2561}"/>
              </a:ext>
            </a:extLst>
          </p:cNvPr>
          <p:cNvPicPr>
            <a:picLocks noChangeAspect="1"/>
          </p:cNvPicPr>
          <p:nvPr/>
        </p:nvPicPr>
        <p:blipFill rotWithShape="1">
          <a:blip r:embed="rId4"/>
          <a:srcRect t="20831" b="20831"/>
          <a:stretch/>
        </p:blipFill>
        <p:spPr>
          <a:xfrm>
            <a:off x="7346660" y="717612"/>
            <a:ext cx="1424926" cy="831273"/>
          </a:xfrm>
          <a:prstGeom prst="rect">
            <a:avLst/>
          </a:prstGeom>
          <a:effectLst>
            <a:outerShdw blurRad="50800" dist="38100" dir="16200000" rotWithShape="0">
              <a:prstClr val="black">
                <a:alpha val="40000"/>
              </a:prstClr>
            </a:outerShdw>
          </a:effectLst>
        </p:spPr>
      </p:pic>
      <p:sp>
        <p:nvSpPr>
          <p:cNvPr id="19" name="TextBox 18">
            <a:extLst>
              <a:ext uri="{FF2B5EF4-FFF2-40B4-BE49-F238E27FC236}">
                <a16:creationId xmlns:a16="http://schemas.microsoft.com/office/drawing/2014/main" xmlns="" id="{EE20203D-140A-4AA6-A718-0FD3CCD8BEA4}"/>
              </a:ext>
            </a:extLst>
          </p:cNvPr>
          <p:cNvSpPr txBox="1"/>
          <p:nvPr/>
        </p:nvSpPr>
        <p:spPr>
          <a:xfrm>
            <a:off x="-6539" y="2470495"/>
            <a:ext cx="208159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73%</a:t>
            </a:r>
          </a:p>
          <a:p>
            <a:pPr algn="ctr">
              <a:defRPr/>
            </a:pPr>
            <a:r>
              <a:rPr kumimoji="0" lang="pt-BR" sz="1000" b="0" i="0" u="none" strike="noStrike" kern="1200" cap="none" spc="0" normalizeH="0" baseline="0" noProof="0" dirty="0">
                <a:ln>
                  <a:noFill/>
                </a:ln>
                <a:solidFill>
                  <a:schemeClr val="bg1"/>
                </a:solidFill>
                <a:effectLst/>
                <a:uLnTx/>
                <a:uFillTx/>
                <a:latin typeface="+mj-lt"/>
                <a:ea typeface="Arial"/>
                <a:cs typeface="Arial"/>
                <a:sym typeface="Arial"/>
              </a:rPr>
              <a:t>Abrangência de </a:t>
            </a:r>
            <a:endParaRPr lang="pt-BR" sz="1000" b="0" i="0" u="none" strike="noStrike" cap="none" noProof="0" dirty="0">
              <a:solidFill>
                <a:schemeClr val="bg1"/>
              </a:solidFill>
              <a:latin typeface="+mj-lt"/>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000" b="0" i="0" u="none" strike="noStrike" kern="1200" cap="none" spc="0" normalizeH="0" baseline="0" noProof="0" dirty="0">
                <a:ln>
                  <a:noFill/>
                </a:ln>
                <a:solidFill>
                  <a:schemeClr val="bg1"/>
                </a:solidFill>
                <a:effectLst/>
                <a:uLnTx/>
                <a:uFillTx/>
                <a:latin typeface="+mj-lt"/>
                <a:ea typeface="Arial"/>
                <a:cs typeface="Arial"/>
                <a:sym typeface="Arial"/>
              </a:rPr>
              <a:t>da população brasileira</a:t>
            </a:r>
            <a:endParaRPr lang="pt-BR" sz="1000" dirty="0"/>
          </a:p>
        </p:txBody>
      </p:sp>
      <p:sp>
        <p:nvSpPr>
          <p:cNvPr id="31" name="TextBox 30">
            <a:extLst>
              <a:ext uri="{FF2B5EF4-FFF2-40B4-BE49-F238E27FC236}">
                <a16:creationId xmlns:a16="http://schemas.microsoft.com/office/drawing/2014/main" xmlns="" id="{73174046-3AFE-4727-B7F3-9DFFE073D9E2}"/>
              </a:ext>
            </a:extLst>
          </p:cNvPr>
          <p:cNvSpPr txBox="1"/>
          <p:nvPr/>
        </p:nvSpPr>
        <p:spPr>
          <a:xfrm>
            <a:off x="2311367" y="2519052"/>
            <a:ext cx="208547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R$ 1,6 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j-lt"/>
                <a:ea typeface="Arial"/>
                <a:cs typeface="Arial"/>
                <a:sym typeface="Arial"/>
              </a:rPr>
              <a:t>Investidos (desde 1999)</a:t>
            </a:r>
            <a:endParaRPr lang="pt-BR" sz="1200" dirty="0"/>
          </a:p>
        </p:txBody>
      </p:sp>
      <p:sp>
        <p:nvSpPr>
          <p:cNvPr id="32" name="TextBox 31">
            <a:extLst>
              <a:ext uri="{FF2B5EF4-FFF2-40B4-BE49-F238E27FC236}">
                <a16:creationId xmlns:a16="http://schemas.microsoft.com/office/drawing/2014/main" xmlns="" id="{65310DED-813A-476D-9A60-7CAF141FCA57}"/>
              </a:ext>
            </a:extLst>
          </p:cNvPr>
          <p:cNvSpPr txBox="1"/>
          <p:nvPr/>
        </p:nvSpPr>
        <p:spPr>
          <a:xfrm>
            <a:off x="4497886" y="2498252"/>
            <a:ext cx="25208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471 mil</a:t>
            </a:r>
            <a:endParaRPr kumimoji="0" lang="pt-BR" sz="5400" b="1" i="0" u="none" strike="noStrike" kern="1200" cap="none" spc="0" normalizeH="0" baseline="0" noProof="0" dirty="0">
              <a:ln>
                <a:noFill/>
              </a:ln>
              <a:solidFill>
                <a:schemeClr val="bg1"/>
              </a:solidFill>
              <a:effectLst/>
              <a:uLnTx/>
              <a:uFillTx/>
              <a:latin typeface="+mn-lt"/>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schemeClr val="bg1"/>
                </a:solidFill>
                <a:effectLst/>
                <a:uLnTx/>
                <a:uFillTx/>
                <a:latin typeface="+mj-lt"/>
                <a:ea typeface="Arial"/>
                <a:cs typeface="Arial"/>
                <a:sym typeface="Arial"/>
              </a:rPr>
              <a:t>Mil toneladas coletadas </a:t>
            </a:r>
            <a:br>
              <a:rPr kumimoji="0" lang="pt-BR" sz="1000" b="0" i="0" u="none" strike="noStrike" kern="1200" cap="none" spc="0" normalizeH="0" baseline="0" noProof="0" dirty="0">
                <a:ln>
                  <a:noFill/>
                </a:ln>
                <a:solidFill>
                  <a:schemeClr val="bg1"/>
                </a:solidFill>
                <a:effectLst/>
                <a:uLnTx/>
                <a:uFillTx/>
                <a:latin typeface="+mj-lt"/>
                <a:ea typeface="Arial"/>
                <a:cs typeface="Arial"/>
                <a:sym typeface="Arial"/>
              </a:rPr>
            </a:br>
            <a:r>
              <a:rPr kumimoji="0" lang="pt-BR" sz="1000" b="0" i="0" u="none" strike="noStrike" kern="1200" cap="none" spc="0" normalizeH="0" baseline="0" noProof="0" dirty="0">
                <a:ln>
                  <a:noFill/>
                </a:ln>
                <a:solidFill>
                  <a:schemeClr val="bg1"/>
                </a:solidFill>
                <a:effectLst/>
                <a:uLnTx/>
                <a:uFillTx/>
                <a:latin typeface="+mj-lt"/>
                <a:ea typeface="Arial"/>
                <a:cs typeface="Arial"/>
                <a:sym typeface="Arial"/>
              </a:rPr>
              <a:t>e destinadas (recorde em 2019)</a:t>
            </a:r>
            <a:endParaRPr kumimoji="0" lang="pt-BR" sz="1000" b="0" i="0" u="none" strike="noStrike" kern="1200" cap="none" spc="0" normalizeH="0" baseline="0" noProof="0" dirty="0">
              <a:ln>
                <a:noFill/>
              </a:ln>
              <a:solidFill>
                <a:schemeClr val="bg1"/>
              </a:solidFill>
              <a:effectLst/>
              <a:uLnTx/>
              <a:uFillTx/>
              <a:latin typeface="+mj-lt"/>
              <a:ea typeface="Noto Sans" panose="020B0502040504020204" pitchFamily="34"/>
              <a:cs typeface="Arial"/>
              <a:sym typeface="Arial"/>
            </a:endParaRPr>
          </a:p>
        </p:txBody>
      </p:sp>
      <p:sp>
        <p:nvSpPr>
          <p:cNvPr id="38" name="TextBox 37">
            <a:extLst>
              <a:ext uri="{FF2B5EF4-FFF2-40B4-BE49-F238E27FC236}">
                <a16:creationId xmlns:a16="http://schemas.microsoft.com/office/drawing/2014/main" xmlns="" id="{59D87D5F-BCCA-4FF5-AAF3-0A15CDD446B1}"/>
              </a:ext>
            </a:extLst>
          </p:cNvPr>
          <p:cNvSpPr txBox="1"/>
          <p:nvPr/>
        </p:nvSpPr>
        <p:spPr>
          <a:xfrm>
            <a:off x="7037856" y="2517639"/>
            <a:ext cx="1719463" cy="1046440"/>
          </a:xfrm>
          <a:prstGeom prst="rect">
            <a:avLst/>
          </a:prstGeom>
          <a:noFill/>
        </p:spPr>
        <p:txBody>
          <a:bodyPr wrap="square">
            <a:spAutoFit/>
          </a:bodyPr>
          <a:lstStyle/>
          <a:p>
            <a:pPr algn="ctr">
              <a:defRPr/>
            </a:pPr>
            <a:r>
              <a:rPr lang="pt-BR" sz="4000" b="1" kern="1200" dirty="0">
                <a:solidFill>
                  <a:schemeClr val="bg1"/>
                </a:solidFill>
                <a:effectLst>
                  <a:outerShdw blurRad="38100" dist="38100" dir="2700000" algn="tl">
                    <a:srgbClr val="000000">
                      <a:alpha val="43137"/>
                    </a:srgbClr>
                  </a:outerShdw>
                </a:effectLst>
                <a:latin typeface="+mn-lt"/>
              </a:rPr>
              <a:t>1,1</a:t>
            </a:r>
            <a:r>
              <a:rPr kumimoji="0" lang="pt-BR"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bi</a:t>
            </a:r>
            <a:br>
              <a:rPr kumimoji="0" lang="pt-BR"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br>
            <a:r>
              <a:rPr lang="pt-BR" sz="1100" kern="1200" dirty="0">
                <a:solidFill>
                  <a:schemeClr val="bg1"/>
                </a:solidFill>
                <a:latin typeface="+mj-lt"/>
              </a:rPr>
              <a:t>pneus de passeio destinados </a:t>
            </a:r>
            <a:r>
              <a:rPr kumimoji="0" lang="pt-BR" sz="1100" b="0" i="0" u="none" strike="noStrike" kern="1200" cap="none" spc="0" normalizeH="0" baseline="0" noProof="0" dirty="0">
                <a:ln>
                  <a:noFill/>
                </a:ln>
                <a:solidFill>
                  <a:schemeClr val="bg1"/>
                </a:solidFill>
                <a:effectLst/>
                <a:uLnTx/>
                <a:uFillTx/>
                <a:latin typeface="+mj-lt"/>
                <a:ea typeface="Arial"/>
                <a:cs typeface="Arial"/>
                <a:sym typeface="Arial"/>
              </a:rPr>
              <a:t>( equivalente)</a:t>
            </a:r>
            <a:endParaRPr kumimoji="0" lang="pt-BR"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endParaRPr>
          </a:p>
        </p:txBody>
      </p:sp>
      <p:sp>
        <p:nvSpPr>
          <p:cNvPr id="39" name="TextBox 38">
            <a:extLst>
              <a:ext uri="{FF2B5EF4-FFF2-40B4-BE49-F238E27FC236}">
                <a16:creationId xmlns:a16="http://schemas.microsoft.com/office/drawing/2014/main" xmlns="" id="{7B820D75-357C-421C-8195-8D43E8616C7E}"/>
              </a:ext>
            </a:extLst>
          </p:cNvPr>
          <p:cNvSpPr txBox="1"/>
          <p:nvPr/>
        </p:nvSpPr>
        <p:spPr>
          <a:xfrm>
            <a:off x="74587" y="3637441"/>
            <a:ext cx="1891409" cy="9387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82%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050" b="0" i="0" u="none" strike="noStrike" kern="1200" cap="none" spc="0" normalizeH="0" baseline="0" noProof="0" dirty="0">
                <a:ln>
                  <a:noFill/>
                </a:ln>
                <a:solidFill>
                  <a:schemeClr val="bg1"/>
                </a:solidFill>
                <a:effectLst/>
                <a:uLnTx/>
                <a:uFillTx/>
                <a:latin typeface="+mj-lt"/>
                <a:ea typeface="Arial"/>
                <a:cs typeface="Arial"/>
                <a:sym typeface="Arial"/>
              </a:rPr>
              <a:t>da frota circulante brasileira</a:t>
            </a:r>
            <a:endParaRPr kumimoji="0" lang="pt-BR" sz="1050" b="0" i="0" u="none" strike="noStrike" kern="1200" cap="none" spc="0" normalizeH="0" baseline="0" noProof="0" dirty="0">
              <a:ln>
                <a:noFill/>
              </a:ln>
              <a:solidFill>
                <a:schemeClr val="bg1"/>
              </a:solidFill>
              <a:effectLst/>
              <a:uLnTx/>
              <a:uFillTx/>
              <a:latin typeface="+mj-lt"/>
              <a:ea typeface="Noto Sans" panose="020B0502040504020204" pitchFamily="34"/>
              <a:cs typeface="Arial"/>
              <a:sym typeface="Arial"/>
            </a:endParaRPr>
          </a:p>
        </p:txBody>
      </p:sp>
      <p:sp>
        <p:nvSpPr>
          <p:cNvPr id="40" name="TextBox 39">
            <a:extLst>
              <a:ext uri="{FF2B5EF4-FFF2-40B4-BE49-F238E27FC236}">
                <a16:creationId xmlns:a16="http://schemas.microsoft.com/office/drawing/2014/main" xmlns="" id="{ECAAAFF2-F925-4FC6-96FB-BE1D4D179FF3}"/>
              </a:ext>
            </a:extLst>
          </p:cNvPr>
          <p:cNvSpPr txBox="1"/>
          <p:nvPr/>
        </p:nvSpPr>
        <p:spPr>
          <a:xfrm>
            <a:off x="2253988" y="3674776"/>
            <a:ext cx="2171204"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chemeClr val="bg1"/>
                </a:solidFill>
                <a:effectLst/>
                <a:uLnTx/>
                <a:uFillTx/>
                <a:latin typeface="+mj-lt"/>
                <a:ea typeface="Arial"/>
                <a:cs typeface="Arial"/>
                <a:sym typeface="Arial"/>
              </a:rPr>
              <a:t>dos pneus inservíveis são destinados corretamente</a:t>
            </a:r>
            <a:endParaRPr kumimoji="0" lang="pt-BR" sz="1050" b="0" i="0" u="none" strike="noStrike" kern="1200" cap="none" spc="0" normalizeH="0" baseline="0" noProof="0" dirty="0">
              <a:ln>
                <a:noFill/>
              </a:ln>
              <a:solidFill>
                <a:schemeClr val="bg1"/>
              </a:solidFill>
              <a:effectLst/>
              <a:uLnTx/>
              <a:uFillTx/>
              <a:latin typeface="+mj-lt"/>
              <a:ea typeface="Noto Sans" panose="020B0502040504020204" pitchFamily="34"/>
              <a:cs typeface="Arial"/>
              <a:sym typeface="Arial"/>
            </a:endParaRPr>
          </a:p>
        </p:txBody>
      </p:sp>
      <p:sp>
        <p:nvSpPr>
          <p:cNvPr id="41" name="TextBox 40">
            <a:extLst>
              <a:ext uri="{FF2B5EF4-FFF2-40B4-BE49-F238E27FC236}">
                <a16:creationId xmlns:a16="http://schemas.microsoft.com/office/drawing/2014/main" xmlns="" id="{675547AA-6B1A-4E16-AFC9-957EB9216E9A}"/>
              </a:ext>
            </a:extLst>
          </p:cNvPr>
          <p:cNvSpPr txBox="1"/>
          <p:nvPr/>
        </p:nvSpPr>
        <p:spPr>
          <a:xfrm>
            <a:off x="4832517" y="3697678"/>
            <a:ext cx="179438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27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1200" cap="none" spc="0" normalizeH="0" baseline="0" noProof="0" dirty="0">
                <a:ln>
                  <a:noFill/>
                </a:ln>
                <a:solidFill>
                  <a:schemeClr val="bg1"/>
                </a:solidFill>
                <a:effectLst/>
                <a:uLnTx/>
                <a:uFillTx/>
                <a:latin typeface="+mj-lt"/>
                <a:ea typeface="Arial"/>
                <a:cs typeface="Arial"/>
                <a:sym typeface="Arial"/>
              </a:rPr>
              <a:t>Unidades Federativas</a:t>
            </a:r>
            <a:br>
              <a:rPr kumimoji="0" lang="pt-BR" sz="1100" b="0" i="0" u="none" strike="noStrike" kern="1200" cap="none" spc="0" normalizeH="0" baseline="0" noProof="0" dirty="0">
                <a:ln>
                  <a:noFill/>
                </a:ln>
                <a:solidFill>
                  <a:schemeClr val="bg1"/>
                </a:solidFill>
                <a:effectLst/>
                <a:uLnTx/>
                <a:uFillTx/>
                <a:latin typeface="+mj-lt"/>
                <a:ea typeface="Arial"/>
                <a:cs typeface="Arial"/>
                <a:sym typeface="Arial"/>
              </a:rPr>
            </a:br>
            <a:r>
              <a:rPr kumimoji="0" lang="pt-BR" sz="1100" b="0" i="0" u="none" strike="noStrike" kern="1200" cap="none" spc="0" normalizeH="0" baseline="0" noProof="0" dirty="0">
                <a:ln>
                  <a:noFill/>
                </a:ln>
                <a:solidFill>
                  <a:schemeClr val="bg1"/>
                </a:solidFill>
                <a:effectLst/>
                <a:uLnTx/>
                <a:uFillTx/>
                <a:latin typeface="+mj-lt"/>
                <a:ea typeface="Arial"/>
                <a:cs typeface="Arial"/>
                <a:sym typeface="Arial"/>
              </a:rPr>
              <a:t> atendidas</a:t>
            </a:r>
          </a:p>
        </p:txBody>
      </p:sp>
      <p:sp>
        <p:nvSpPr>
          <p:cNvPr id="42" name="TextBox 41">
            <a:extLst>
              <a:ext uri="{FF2B5EF4-FFF2-40B4-BE49-F238E27FC236}">
                <a16:creationId xmlns:a16="http://schemas.microsoft.com/office/drawing/2014/main" xmlns="" id="{7EAD450B-7710-444D-8F76-F0D7626B3530}"/>
              </a:ext>
            </a:extLst>
          </p:cNvPr>
          <p:cNvSpPr txBox="1"/>
          <p:nvPr/>
        </p:nvSpPr>
        <p:spPr>
          <a:xfrm>
            <a:off x="7106795" y="3639803"/>
            <a:ext cx="1482962" cy="984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1.053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1200" cap="none" spc="0" normalizeH="0" baseline="0" noProof="0" dirty="0">
                <a:ln>
                  <a:noFill/>
                </a:ln>
                <a:solidFill>
                  <a:schemeClr val="bg1"/>
                </a:solidFill>
                <a:effectLst/>
                <a:uLnTx/>
                <a:uFillTx/>
                <a:latin typeface="+mj-lt"/>
                <a:cs typeface="Arial"/>
                <a:sym typeface="Arial"/>
              </a:rPr>
              <a:t>Pontos de Coleta</a:t>
            </a:r>
          </a:p>
        </p:txBody>
      </p:sp>
      <p:sp>
        <p:nvSpPr>
          <p:cNvPr id="48" name="TextBox 47">
            <a:extLst>
              <a:ext uri="{FF2B5EF4-FFF2-40B4-BE49-F238E27FC236}">
                <a16:creationId xmlns:a16="http://schemas.microsoft.com/office/drawing/2014/main" xmlns="" id="{A4681923-D750-4198-87F5-6D51F3295761}"/>
              </a:ext>
            </a:extLst>
          </p:cNvPr>
          <p:cNvSpPr txBox="1"/>
          <p:nvPr/>
        </p:nvSpPr>
        <p:spPr>
          <a:xfrm>
            <a:off x="299618" y="1710082"/>
            <a:ext cx="8544538" cy="453907"/>
          </a:xfrm>
          <a:prstGeom prst="rect">
            <a:avLst/>
          </a:prstGeom>
          <a:noFill/>
        </p:spPr>
        <p:txBody>
          <a:bodyPr wrap="square">
            <a:spAutoFit/>
          </a:bodyPr>
          <a:lstStyle/>
          <a:p>
            <a:pPr algn="just">
              <a:lnSpc>
                <a:spcPts val="1440"/>
              </a:lnSpc>
              <a:spcBef>
                <a:spcPts val="750"/>
              </a:spcBef>
              <a:spcAft>
                <a:spcPts val="750"/>
              </a:spcAft>
            </a:pPr>
            <a:r>
              <a:rPr lang="pt-BR" b="1" dirty="0">
                <a:solidFill>
                  <a:schemeClr val="bg1"/>
                </a:solidFill>
                <a:latin typeface="+mn-lt"/>
                <a:ea typeface="Times New Roman" panose="02020603050405020304" pitchFamily="18" charset="0"/>
              </a:rPr>
              <a:t>Em 2007, a Reciclanip foi criada pelos fabricantes de pneus novos. As atividades atendem a resolução 416/09 do Conama e PNRS, que regulam sobre a coleta e destinação dos pneus inservíveis.</a:t>
            </a:r>
          </a:p>
        </p:txBody>
      </p:sp>
    </p:spTree>
    <p:extLst>
      <p:ext uri="{BB962C8B-B14F-4D97-AF65-F5344CB8AC3E}">
        <p14:creationId xmlns:p14="http://schemas.microsoft.com/office/powerpoint/2010/main" val="1110402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xmlns="" id="{B2ECFC15-F68A-445A-82F3-BAC1D28F3938}"/>
              </a:ext>
            </a:extLst>
          </p:cNvPr>
          <p:cNvPicPr>
            <a:picLocks noChangeAspect="1"/>
          </p:cNvPicPr>
          <p:nvPr/>
        </p:nvPicPr>
        <p:blipFill rotWithShape="1">
          <a:blip r:embed="rId3"/>
          <a:srcRect r="9126"/>
          <a:stretch/>
        </p:blipFill>
        <p:spPr>
          <a:xfrm>
            <a:off x="3342640" y="1341120"/>
            <a:ext cx="5801360" cy="3035739"/>
          </a:xfrm>
          <a:prstGeom prst="rect">
            <a:avLst/>
          </a:prstGeom>
        </p:spPr>
      </p:pic>
      <p:sp>
        <p:nvSpPr>
          <p:cNvPr id="39" name="Retângulo: Cantos Arredondados 36">
            <a:extLst>
              <a:ext uri="{FF2B5EF4-FFF2-40B4-BE49-F238E27FC236}">
                <a16:creationId xmlns:a16="http://schemas.microsoft.com/office/drawing/2014/main" xmlns="" id="{4A07B706-D97E-41C5-9CCC-5C58A94EA3A3}"/>
              </a:ext>
            </a:extLst>
          </p:cNvPr>
          <p:cNvSpPr/>
          <p:nvPr/>
        </p:nvSpPr>
        <p:spPr>
          <a:xfrm>
            <a:off x="875520" y="283056"/>
            <a:ext cx="3185940" cy="503065"/>
          </a:xfrm>
          <a:prstGeom prst="roundRect">
            <a:avLst/>
          </a:prstGeom>
          <a:solidFill>
            <a:srgbClr val="159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Elipse 29">
            <a:extLst>
              <a:ext uri="{FF2B5EF4-FFF2-40B4-BE49-F238E27FC236}">
                <a16:creationId xmlns:a16="http://schemas.microsoft.com/office/drawing/2014/main" xmlns="" id="{518FF01E-E898-443A-A10C-9D4CB6E5C822}"/>
              </a:ext>
            </a:extLst>
          </p:cNvPr>
          <p:cNvSpPr/>
          <p:nvPr/>
        </p:nvSpPr>
        <p:spPr>
          <a:xfrm>
            <a:off x="171771" y="61599"/>
            <a:ext cx="914400" cy="914400"/>
          </a:xfrm>
          <a:prstGeom prst="ellipse">
            <a:avLst/>
          </a:prstGeom>
          <a:solidFill>
            <a:srgbClr val="0D5891"/>
          </a:solidFill>
          <a:ln>
            <a:solidFill>
              <a:srgbClr val="0D5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a:extLst>
              <a:ext uri="{FF2B5EF4-FFF2-40B4-BE49-F238E27FC236}">
                <a16:creationId xmlns:a16="http://schemas.microsoft.com/office/drawing/2014/main" xmlns="" id="{8071BAFE-3617-4C2B-BE4B-6C49E4DD05D2}"/>
              </a:ext>
            </a:extLst>
          </p:cNvPr>
          <p:cNvSpPr>
            <a:spLocks noGrp="1"/>
          </p:cNvSpPr>
          <p:nvPr>
            <p:ph type="sldNum" sz="quarter" idx="10"/>
          </p:nvPr>
        </p:nvSpPr>
        <p:spPr>
          <a:xfrm>
            <a:off x="7067550" y="4900613"/>
            <a:ext cx="2057400" cy="274637"/>
          </a:xfrm>
        </p:spPr>
        <p:txBody>
          <a:bodyPr/>
          <a:lstStyle/>
          <a:p>
            <a:fld id="{37BC86C1-105E-4BE7-808B-F7F9E96D7F20}" type="slidenum">
              <a:rPr lang="pt-BR" smtClean="0"/>
              <a:pPr/>
              <a:t>6</a:t>
            </a:fld>
            <a:endParaRPr lang="pt-BR" dirty="0"/>
          </a:p>
        </p:txBody>
      </p:sp>
      <p:sp>
        <p:nvSpPr>
          <p:cNvPr id="21" name="CaixaDeTexto 20">
            <a:extLst>
              <a:ext uri="{FF2B5EF4-FFF2-40B4-BE49-F238E27FC236}">
                <a16:creationId xmlns:a16="http://schemas.microsoft.com/office/drawing/2014/main" xmlns="" id="{A87BB0AA-213D-4D61-903F-1FD0C93C8498}"/>
              </a:ext>
            </a:extLst>
          </p:cNvPr>
          <p:cNvSpPr txBox="1"/>
          <p:nvPr/>
        </p:nvSpPr>
        <p:spPr>
          <a:xfrm>
            <a:off x="1103005" y="240413"/>
            <a:ext cx="2483786" cy="505972"/>
          </a:xfrm>
          <a:prstGeom prst="rect">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sz="1800" b="1" spc="300">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l"/>
            <a:r>
              <a:rPr lang="pt-BR" sz="2400" dirty="0"/>
              <a:t>EMPREGOS</a:t>
            </a:r>
          </a:p>
        </p:txBody>
      </p:sp>
      <p:pic>
        <p:nvPicPr>
          <p:cNvPr id="6" name="Imagem 5">
            <a:extLst>
              <a:ext uri="{FF2B5EF4-FFF2-40B4-BE49-F238E27FC236}">
                <a16:creationId xmlns:a16="http://schemas.microsoft.com/office/drawing/2014/main" xmlns="" id="{8775B809-D16B-4588-9652-516107AB19E2}"/>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11500"/>
                    </a14:imgEffect>
                  </a14:imgLayer>
                </a14:imgProps>
              </a:ext>
            </a:extLst>
          </a:blip>
          <a:stretch>
            <a:fillRect/>
          </a:stretch>
        </p:blipFill>
        <p:spPr>
          <a:xfrm>
            <a:off x="262485" y="110301"/>
            <a:ext cx="748808" cy="748808"/>
          </a:xfrm>
          <a:prstGeom prst="rect">
            <a:avLst/>
          </a:prstGeom>
        </p:spPr>
      </p:pic>
      <p:sp>
        <p:nvSpPr>
          <p:cNvPr id="78" name="TextBox 77">
            <a:extLst>
              <a:ext uri="{FF2B5EF4-FFF2-40B4-BE49-F238E27FC236}">
                <a16:creationId xmlns:a16="http://schemas.microsoft.com/office/drawing/2014/main" xmlns="" id="{ECFF5A14-9FDC-4451-B325-C9B12F91FF83}"/>
              </a:ext>
            </a:extLst>
          </p:cNvPr>
          <p:cNvSpPr txBox="1"/>
          <p:nvPr/>
        </p:nvSpPr>
        <p:spPr>
          <a:xfrm>
            <a:off x="63272" y="1240165"/>
            <a:ext cx="3183762" cy="2995692"/>
          </a:xfrm>
          <a:prstGeom prst="rect">
            <a:avLst/>
          </a:prstGeom>
          <a:noFill/>
        </p:spPr>
        <p:txBody>
          <a:bodyPr wrap="square">
            <a:spAutoFit/>
          </a:bodyPr>
          <a:lstStyle/>
          <a:p>
            <a:pPr algn="just">
              <a:spcBef>
                <a:spcPts val="750"/>
              </a:spcBef>
              <a:spcAft>
                <a:spcPts val="750"/>
              </a:spcAft>
            </a:pPr>
            <a:r>
              <a:rPr lang="pt-BR" sz="1800" b="1" dirty="0">
                <a:solidFill>
                  <a:schemeClr val="bg1"/>
                </a:solidFill>
                <a:latin typeface="+mn-lt"/>
                <a:ea typeface="Times New Roman" panose="02020603050405020304" pitchFamily="18" charset="0"/>
              </a:rPr>
              <a:t>A indústria brasileira de pneus gera aproximadamente 29,5 mil empregos diretos, com média salarial de R$ 4.400. </a:t>
            </a:r>
          </a:p>
          <a:p>
            <a:pPr algn="just">
              <a:spcBef>
                <a:spcPts val="750"/>
              </a:spcBef>
              <a:spcAft>
                <a:spcPts val="750"/>
              </a:spcAft>
            </a:pPr>
            <a:endParaRPr lang="pt-BR" sz="1800" b="1" dirty="0">
              <a:solidFill>
                <a:schemeClr val="bg1"/>
              </a:solidFill>
              <a:latin typeface="+mn-lt"/>
              <a:ea typeface="Times New Roman" panose="02020603050405020304" pitchFamily="18" charset="0"/>
            </a:endParaRPr>
          </a:p>
          <a:p>
            <a:pPr algn="just">
              <a:spcBef>
                <a:spcPts val="750"/>
              </a:spcBef>
              <a:spcAft>
                <a:spcPts val="750"/>
              </a:spcAft>
            </a:pPr>
            <a:r>
              <a:rPr lang="pt-BR" sz="1800" b="1" dirty="0">
                <a:solidFill>
                  <a:schemeClr val="bg1"/>
                </a:solidFill>
                <a:latin typeface="+mn-lt"/>
                <a:ea typeface="Times New Roman" panose="02020603050405020304" pitchFamily="18" charset="0"/>
              </a:rPr>
              <a:t>Com isso, a massa salarial gerada pelo setor é de aproximadamente 128 milhões de reais por mês.</a:t>
            </a:r>
          </a:p>
        </p:txBody>
      </p:sp>
      <p:pic>
        <p:nvPicPr>
          <p:cNvPr id="3" name="Picture 2">
            <a:extLst>
              <a:ext uri="{FF2B5EF4-FFF2-40B4-BE49-F238E27FC236}">
                <a16:creationId xmlns:a16="http://schemas.microsoft.com/office/drawing/2014/main" xmlns="" id="{1EA68B04-159D-DB24-2FC5-C6067F8CFEA4}"/>
              </a:ext>
            </a:extLst>
          </p:cNvPr>
          <p:cNvPicPr>
            <a:picLocks noChangeAspect="1"/>
          </p:cNvPicPr>
          <p:nvPr/>
        </p:nvPicPr>
        <p:blipFill>
          <a:blip r:embed="rId6"/>
          <a:stretch>
            <a:fillRect/>
          </a:stretch>
        </p:blipFill>
        <p:spPr>
          <a:xfrm>
            <a:off x="3545866" y="1738021"/>
            <a:ext cx="5457481" cy="2858015"/>
          </a:xfrm>
          <a:prstGeom prst="rect">
            <a:avLst/>
          </a:prstGeom>
        </p:spPr>
      </p:pic>
      <p:pic>
        <p:nvPicPr>
          <p:cNvPr id="34" name="Picture 33">
            <a:extLst>
              <a:ext uri="{FF2B5EF4-FFF2-40B4-BE49-F238E27FC236}">
                <a16:creationId xmlns:a16="http://schemas.microsoft.com/office/drawing/2014/main" xmlns="" id="{CC6B239B-A403-723E-4E6C-FDA0C695ED7F}"/>
              </a:ext>
            </a:extLst>
          </p:cNvPr>
          <p:cNvPicPr>
            <a:picLocks noChangeAspect="1"/>
          </p:cNvPicPr>
          <p:nvPr/>
        </p:nvPicPr>
        <p:blipFill>
          <a:blip r:embed="rId7"/>
          <a:stretch>
            <a:fillRect/>
          </a:stretch>
        </p:blipFill>
        <p:spPr>
          <a:xfrm>
            <a:off x="171045" y="4254939"/>
            <a:ext cx="991729" cy="572513"/>
          </a:xfrm>
          <a:prstGeom prst="rect">
            <a:avLst/>
          </a:prstGeom>
        </p:spPr>
      </p:pic>
      <p:pic>
        <p:nvPicPr>
          <p:cNvPr id="36" name="Picture 35">
            <a:extLst>
              <a:ext uri="{FF2B5EF4-FFF2-40B4-BE49-F238E27FC236}">
                <a16:creationId xmlns:a16="http://schemas.microsoft.com/office/drawing/2014/main" xmlns="" id="{E489FD9E-14AD-6BAD-FDF4-BD85620C8D59}"/>
              </a:ext>
            </a:extLst>
          </p:cNvPr>
          <p:cNvPicPr>
            <a:picLocks noChangeAspect="1"/>
          </p:cNvPicPr>
          <p:nvPr/>
        </p:nvPicPr>
        <p:blipFill>
          <a:blip r:embed="rId7"/>
          <a:stretch>
            <a:fillRect/>
          </a:stretch>
        </p:blipFill>
        <p:spPr>
          <a:xfrm>
            <a:off x="1165725" y="4517861"/>
            <a:ext cx="991729" cy="572513"/>
          </a:xfrm>
          <a:prstGeom prst="rect">
            <a:avLst/>
          </a:prstGeom>
        </p:spPr>
      </p:pic>
      <p:pic>
        <p:nvPicPr>
          <p:cNvPr id="37" name="Picture 36">
            <a:extLst>
              <a:ext uri="{FF2B5EF4-FFF2-40B4-BE49-F238E27FC236}">
                <a16:creationId xmlns:a16="http://schemas.microsoft.com/office/drawing/2014/main" xmlns="" id="{BBAA7C6C-08EB-F639-503B-9335FF1C95B7}"/>
              </a:ext>
            </a:extLst>
          </p:cNvPr>
          <p:cNvPicPr>
            <a:picLocks noChangeAspect="1"/>
          </p:cNvPicPr>
          <p:nvPr/>
        </p:nvPicPr>
        <p:blipFill>
          <a:blip r:embed="rId7"/>
          <a:stretch>
            <a:fillRect/>
          </a:stretch>
        </p:blipFill>
        <p:spPr>
          <a:xfrm>
            <a:off x="2139135" y="4281264"/>
            <a:ext cx="991729" cy="572513"/>
          </a:xfrm>
          <a:prstGeom prst="rect">
            <a:avLst/>
          </a:prstGeom>
        </p:spPr>
      </p:pic>
    </p:spTree>
    <p:extLst>
      <p:ext uri="{BB962C8B-B14F-4D97-AF65-F5344CB8AC3E}">
        <p14:creationId xmlns:p14="http://schemas.microsoft.com/office/powerpoint/2010/main" val="2429722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442B0CEB-D91F-45DD-885A-A498E3DFE286}"/>
              </a:ext>
            </a:extLst>
          </p:cNvPr>
          <p:cNvPicPr>
            <a:picLocks noChangeAspect="1"/>
          </p:cNvPicPr>
          <p:nvPr/>
        </p:nvPicPr>
        <p:blipFill rotWithShape="1">
          <a:blip r:embed="rId2"/>
          <a:srcRect r="31434" b="28856"/>
          <a:stretch/>
        </p:blipFill>
        <p:spPr>
          <a:xfrm>
            <a:off x="4928559" y="1338838"/>
            <a:ext cx="4222686" cy="3804662"/>
          </a:xfrm>
          <a:prstGeom prst="rect">
            <a:avLst/>
          </a:prstGeom>
        </p:spPr>
      </p:pic>
      <p:sp>
        <p:nvSpPr>
          <p:cNvPr id="34" name="Retângulo: Cantos Arredondados 17">
            <a:extLst>
              <a:ext uri="{FF2B5EF4-FFF2-40B4-BE49-F238E27FC236}">
                <a16:creationId xmlns:a16="http://schemas.microsoft.com/office/drawing/2014/main" xmlns="" id="{F11B8392-4DA7-4209-9CD6-977D608B4E7E}"/>
              </a:ext>
            </a:extLst>
          </p:cNvPr>
          <p:cNvSpPr/>
          <p:nvPr/>
        </p:nvSpPr>
        <p:spPr>
          <a:xfrm>
            <a:off x="158594" y="3759570"/>
            <a:ext cx="5442365" cy="104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Cantos Arredondados 28">
            <a:extLst>
              <a:ext uri="{FF2B5EF4-FFF2-40B4-BE49-F238E27FC236}">
                <a16:creationId xmlns:a16="http://schemas.microsoft.com/office/drawing/2014/main" xmlns="" id="{2A6A8B34-D51E-42F4-8EAD-8BE48D807BA3}"/>
              </a:ext>
            </a:extLst>
          </p:cNvPr>
          <p:cNvSpPr/>
          <p:nvPr/>
        </p:nvSpPr>
        <p:spPr>
          <a:xfrm>
            <a:off x="906067" y="260218"/>
            <a:ext cx="5799534" cy="576958"/>
          </a:xfrm>
          <a:prstGeom prst="roundRect">
            <a:avLst/>
          </a:prstGeom>
          <a:solidFill>
            <a:srgbClr val="FFD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Cantos Arredondados 17">
            <a:extLst>
              <a:ext uri="{FF2B5EF4-FFF2-40B4-BE49-F238E27FC236}">
                <a16:creationId xmlns:a16="http://schemas.microsoft.com/office/drawing/2014/main" xmlns="" id="{847FAEBA-0A8F-4B07-83AE-46468436A397}"/>
              </a:ext>
            </a:extLst>
          </p:cNvPr>
          <p:cNvSpPr/>
          <p:nvPr/>
        </p:nvSpPr>
        <p:spPr>
          <a:xfrm>
            <a:off x="2365869" y="3894895"/>
            <a:ext cx="3056334" cy="655008"/>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a:extLst>
              <a:ext uri="{FF2B5EF4-FFF2-40B4-BE49-F238E27FC236}">
                <a16:creationId xmlns:a16="http://schemas.microsoft.com/office/drawing/2014/main" xmlns="" id="{C116B80D-DF2D-4BA3-B532-4F820C0FE7AE}"/>
              </a:ext>
            </a:extLst>
          </p:cNvPr>
          <p:cNvSpPr/>
          <p:nvPr/>
        </p:nvSpPr>
        <p:spPr>
          <a:xfrm>
            <a:off x="170053" y="82331"/>
            <a:ext cx="914400" cy="914400"/>
          </a:xfrm>
          <a:prstGeom prst="ellips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a:extLst>
              <a:ext uri="{FF2B5EF4-FFF2-40B4-BE49-F238E27FC236}">
                <a16:creationId xmlns:a16="http://schemas.microsoft.com/office/drawing/2014/main" xmlns="" id="{8071BAFE-3617-4C2B-BE4B-6C49E4DD05D2}"/>
              </a:ext>
            </a:extLst>
          </p:cNvPr>
          <p:cNvSpPr>
            <a:spLocks noGrp="1"/>
          </p:cNvSpPr>
          <p:nvPr>
            <p:ph type="sldNum" sz="quarter" idx="10"/>
          </p:nvPr>
        </p:nvSpPr>
        <p:spPr>
          <a:xfrm>
            <a:off x="9170294" y="-46297"/>
            <a:ext cx="2057400" cy="274637"/>
          </a:xfrm>
        </p:spPr>
        <p:txBody>
          <a:bodyPr/>
          <a:lstStyle/>
          <a:p>
            <a:fld id="{37BC86C1-105E-4BE7-808B-F7F9E96D7F20}" type="slidenum">
              <a:rPr lang="pt-BR" smtClean="0"/>
              <a:pPr/>
              <a:t>7</a:t>
            </a:fld>
            <a:endParaRPr lang="pt-BR" dirty="0"/>
          </a:p>
        </p:txBody>
      </p:sp>
      <p:sp>
        <p:nvSpPr>
          <p:cNvPr id="21" name="CaixaDeTexto 20">
            <a:extLst>
              <a:ext uri="{FF2B5EF4-FFF2-40B4-BE49-F238E27FC236}">
                <a16:creationId xmlns:a16="http://schemas.microsoft.com/office/drawing/2014/main" xmlns="" id="{A87BB0AA-213D-4D61-903F-1FD0C93C8498}"/>
              </a:ext>
            </a:extLst>
          </p:cNvPr>
          <p:cNvSpPr txBox="1"/>
          <p:nvPr/>
        </p:nvSpPr>
        <p:spPr>
          <a:xfrm>
            <a:off x="1064905" y="265813"/>
            <a:ext cx="5640695" cy="505972"/>
          </a:xfrm>
          <a:prstGeom prst="rect">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sz="1800" b="1" spc="300">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l"/>
            <a:r>
              <a:rPr lang="pt-BR" sz="2400" dirty="0"/>
              <a:t>INVESTIMENTOS</a:t>
            </a:r>
          </a:p>
        </p:txBody>
      </p:sp>
      <p:sp>
        <p:nvSpPr>
          <p:cNvPr id="19" name="CaixaDeTexto 18">
            <a:extLst>
              <a:ext uri="{FF2B5EF4-FFF2-40B4-BE49-F238E27FC236}">
                <a16:creationId xmlns:a16="http://schemas.microsoft.com/office/drawing/2014/main" xmlns="" id="{270ED37F-0FE2-4C1F-A4A0-5444E35FC641}"/>
              </a:ext>
            </a:extLst>
          </p:cNvPr>
          <p:cNvSpPr txBox="1"/>
          <p:nvPr/>
        </p:nvSpPr>
        <p:spPr>
          <a:xfrm>
            <a:off x="2416312" y="3916341"/>
            <a:ext cx="2844409"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R$ </a:t>
            </a:r>
            <a:r>
              <a:rPr lang="pt-BR" sz="3600" b="1" i="0" u="none" strike="noStrike" kern="1200" cap="none" dirty="0">
                <a:solidFill>
                  <a:schemeClr val="bg1"/>
                </a:solidFill>
                <a:effectLst>
                  <a:outerShdw blurRad="38100" dist="38100" dir="2700000" algn="tl">
                    <a:srgbClr val="000000">
                      <a:alpha val="43137"/>
                    </a:srgbClr>
                  </a:outerShdw>
                </a:effectLst>
                <a:latin typeface="+mn-lt"/>
                <a:ea typeface="Arial"/>
                <a:cs typeface="Arial"/>
                <a:sym typeface="Arial"/>
              </a:rPr>
              <a:t>8,2 bilhões </a:t>
            </a:r>
          </a:p>
        </p:txBody>
      </p:sp>
      <p:sp>
        <p:nvSpPr>
          <p:cNvPr id="24" name="CaixaDeTexto 23">
            <a:extLst>
              <a:ext uri="{FF2B5EF4-FFF2-40B4-BE49-F238E27FC236}">
                <a16:creationId xmlns:a16="http://schemas.microsoft.com/office/drawing/2014/main" xmlns="" id="{66592968-DADB-4489-BF5A-60AD6353F508}"/>
              </a:ext>
            </a:extLst>
          </p:cNvPr>
          <p:cNvSpPr txBox="1"/>
          <p:nvPr/>
        </p:nvSpPr>
        <p:spPr>
          <a:xfrm>
            <a:off x="158595" y="3836109"/>
            <a:ext cx="2191658"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600" b="1" i="0" u="none" strike="noStrike" cap="none" dirty="0">
                <a:solidFill>
                  <a:srgbClr val="CC9900"/>
                </a:solidFill>
                <a:latin typeface="Arial"/>
                <a:ea typeface="Arial"/>
                <a:cs typeface="Arial"/>
                <a:sym typeface="Arial"/>
              </a:rPr>
              <a:t>INVESTIMENTO MÍNIMO DO SETOR A CADA 5 ANOS</a:t>
            </a:r>
            <a:endParaRPr lang="pt-BR" sz="1600" b="1" dirty="0">
              <a:solidFill>
                <a:srgbClr val="CC9900"/>
              </a:solidFill>
            </a:endParaRPr>
          </a:p>
        </p:txBody>
      </p:sp>
      <p:sp>
        <p:nvSpPr>
          <p:cNvPr id="25" name="CaixaDeTexto 24">
            <a:extLst>
              <a:ext uri="{FF2B5EF4-FFF2-40B4-BE49-F238E27FC236}">
                <a16:creationId xmlns:a16="http://schemas.microsoft.com/office/drawing/2014/main" xmlns="" id="{3E1DBE0F-B577-493C-9263-41F04399AB19}"/>
              </a:ext>
            </a:extLst>
          </p:cNvPr>
          <p:cNvSpPr txBox="1"/>
          <p:nvPr/>
        </p:nvSpPr>
        <p:spPr>
          <a:xfrm>
            <a:off x="2336840" y="4518256"/>
            <a:ext cx="2780412"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1400" i="0" u="none" strike="noStrike" kern="1200" cap="none" dirty="0">
                <a:solidFill>
                  <a:srgbClr val="B88C00"/>
                </a:solidFill>
                <a:latin typeface="+mn-lt"/>
                <a:ea typeface="Arial"/>
                <a:cs typeface="Arial"/>
                <a:sym typeface="Arial"/>
              </a:rPr>
              <a:t>Equivalente a </a:t>
            </a:r>
            <a:r>
              <a:rPr kumimoji="0" lang="pt-BR" sz="1400" b="1" i="0" u="none" strike="noStrike" kern="1200" cap="none" spc="0" normalizeH="0" baseline="0" noProof="0" dirty="0">
                <a:ln>
                  <a:noFill/>
                </a:ln>
                <a:solidFill>
                  <a:srgbClr val="B88C00"/>
                </a:solidFill>
                <a:effectLst/>
                <a:uLnTx/>
                <a:uFillTx/>
                <a:latin typeface="+mn-lt"/>
                <a:ea typeface="Arial"/>
                <a:cs typeface="Arial"/>
                <a:sym typeface="Arial"/>
              </a:rPr>
              <a:t>US$ 1,5 bilhão</a:t>
            </a:r>
            <a:endParaRPr lang="pt-BR" b="1" dirty="0">
              <a:solidFill>
                <a:srgbClr val="B88C00"/>
              </a:solidFill>
              <a:latin typeface="+mn-lt"/>
            </a:endParaRPr>
          </a:p>
        </p:txBody>
      </p:sp>
      <p:pic>
        <p:nvPicPr>
          <p:cNvPr id="29" name="Imagem 28">
            <a:extLst>
              <a:ext uri="{FF2B5EF4-FFF2-40B4-BE49-F238E27FC236}">
                <a16:creationId xmlns:a16="http://schemas.microsoft.com/office/drawing/2014/main" xmlns="" id="{07B701DA-2E5D-475F-A570-24C012CAC0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78506" y="196722"/>
            <a:ext cx="685617" cy="685617"/>
          </a:xfrm>
          <a:prstGeom prst="rect">
            <a:avLst/>
          </a:prstGeom>
        </p:spPr>
      </p:pic>
      <p:sp>
        <p:nvSpPr>
          <p:cNvPr id="39" name="Retângulo: Cantos Arredondados 17">
            <a:extLst>
              <a:ext uri="{FF2B5EF4-FFF2-40B4-BE49-F238E27FC236}">
                <a16:creationId xmlns:a16="http://schemas.microsoft.com/office/drawing/2014/main" xmlns="" id="{1D13873F-8917-491A-8A6B-E47F05B3F786}"/>
              </a:ext>
            </a:extLst>
          </p:cNvPr>
          <p:cNvSpPr/>
          <p:nvPr/>
        </p:nvSpPr>
        <p:spPr>
          <a:xfrm>
            <a:off x="690881" y="2719423"/>
            <a:ext cx="4937108" cy="6884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23">
            <a:extLst>
              <a:ext uri="{FF2B5EF4-FFF2-40B4-BE49-F238E27FC236}">
                <a16:creationId xmlns:a16="http://schemas.microsoft.com/office/drawing/2014/main" xmlns="" id="{AB8A97E9-2B35-4997-B4A3-B21ECF2C0BB2}"/>
              </a:ext>
            </a:extLst>
          </p:cNvPr>
          <p:cNvSpPr txBox="1"/>
          <p:nvPr/>
        </p:nvSpPr>
        <p:spPr>
          <a:xfrm>
            <a:off x="835128" y="2772959"/>
            <a:ext cx="2507512"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600" b="1" i="0" u="none" strike="noStrike" cap="none" dirty="0">
                <a:solidFill>
                  <a:srgbClr val="CC9900"/>
                </a:solidFill>
                <a:latin typeface="Arial"/>
                <a:ea typeface="Arial"/>
                <a:cs typeface="Arial"/>
                <a:sym typeface="Arial"/>
              </a:rPr>
              <a:t>INVESTIMENTOS ANUNCIADOS EM 2021</a:t>
            </a:r>
            <a:endParaRPr lang="pt-BR" sz="1600" b="1" dirty="0">
              <a:solidFill>
                <a:srgbClr val="CC9900"/>
              </a:solidFill>
            </a:endParaRPr>
          </a:p>
        </p:txBody>
      </p:sp>
      <p:sp>
        <p:nvSpPr>
          <p:cNvPr id="41" name="Retângulo: Cantos Arredondados 19">
            <a:extLst>
              <a:ext uri="{FF2B5EF4-FFF2-40B4-BE49-F238E27FC236}">
                <a16:creationId xmlns:a16="http://schemas.microsoft.com/office/drawing/2014/main" xmlns="" id="{5DE01BB8-14E9-4A66-B95C-023B7451EA9B}"/>
              </a:ext>
            </a:extLst>
          </p:cNvPr>
          <p:cNvSpPr/>
          <p:nvPr/>
        </p:nvSpPr>
        <p:spPr>
          <a:xfrm>
            <a:off x="3445796" y="2780981"/>
            <a:ext cx="2125857" cy="579365"/>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TextBox 29">
            <a:extLst>
              <a:ext uri="{FF2B5EF4-FFF2-40B4-BE49-F238E27FC236}">
                <a16:creationId xmlns:a16="http://schemas.microsoft.com/office/drawing/2014/main" xmlns="" id="{63F6E763-B94D-4321-895A-2121008F9209}"/>
              </a:ext>
            </a:extLst>
          </p:cNvPr>
          <p:cNvSpPr txBox="1"/>
          <p:nvPr/>
        </p:nvSpPr>
        <p:spPr>
          <a:xfrm>
            <a:off x="3605566" y="2715309"/>
            <a:ext cx="2038823"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Arial"/>
                <a:cs typeface="Arial"/>
                <a:sym typeface="Arial"/>
              </a:rPr>
              <a:t>R$ </a:t>
            </a:r>
            <a:r>
              <a:rPr kumimoji="0" lang="pt-BR" sz="4000" b="1" kern="1200" spc="0" normalizeH="0" baseline="0" noProof="0" dirty="0">
                <a:ln>
                  <a:noFill/>
                </a:ln>
                <a:solidFill>
                  <a:schemeClr val="bg1"/>
                </a:solidFill>
                <a:effectLst>
                  <a:outerShdw blurRad="38100" dist="38100" dir="2700000" algn="tl">
                    <a:srgbClr val="000000">
                      <a:alpha val="43137"/>
                    </a:srgbClr>
                  </a:outerShdw>
                </a:effectLst>
                <a:uLnTx/>
                <a:uFillTx/>
                <a:latin typeface="+mn-lt"/>
              </a:rPr>
              <a:t>1</a:t>
            </a:r>
            <a:r>
              <a:rPr lang="pt-BR" sz="4000" b="1" i="0" u="none" strike="noStrike" kern="1200" cap="none" dirty="0">
                <a:solidFill>
                  <a:schemeClr val="bg1"/>
                </a:solidFill>
                <a:effectLst>
                  <a:outerShdw blurRad="38100" dist="38100" dir="2700000" algn="tl">
                    <a:srgbClr val="000000">
                      <a:alpha val="43137"/>
                    </a:srgbClr>
                  </a:outerShdw>
                </a:effectLst>
                <a:latin typeface="+mn-lt"/>
                <a:ea typeface="Arial"/>
                <a:cs typeface="Arial"/>
                <a:sym typeface="Arial"/>
              </a:rPr>
              <a:t>,7 </a:t>
            </a:r>
            <a:r>
              <a:rPr lang="pt-BR" sz="2800" b="1" kern="1200" dirty="0">
                <a:solidFill>
                  <a:schemeClr val="bg1"/>
                </a:solidFill>
                <a:effectLst>
                  <a:outerShdw blurRad="38100" dist="38100" dir="2700000" algn="tl">
                    <a:srgbClr val="000000">
                      <a:alpha val="43137"/>
                    </a:srgbClr>
                  </a:outerShdw>
                </a:effectLst>
                <a:latin typeface="+mn-lt"/>
                <a:ea typeface="+mn-ea"/>
                <a:cs typeface="+mn-cs"/>
                <a:sym typeface="Arial"/>
              </a:rPr>
              <a:t>b</a:t>
            </a:r>
            <a:r>
              <a:rPr kumimoji="0" lang="pt-BR"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i</a:t>
            </a:r>
            <a:endParaRPr kumimoji="0" lang="pt-BR"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pic>
        <p:nvPicPr>
          <p:cNvPr id="11" name="Picture 10">
            <a:extLst>
              <a:ext uri="{FF2B5EF4-FFF2-40B4-BE49-F238E27FC236}">
                <a16:creationId xmlns:a16="http://schemas.microsoft.com/office/drawing/2014/main" xmlns="" id="{AFBDF83B-C944-4888-A648-F41D01EF6095}"/>
              </a:ext>
            </a:extLst>
          </p:cNvPr>
          <p:cNvPicPr>
            <a:picLocks noChangeAspect="1"/>
          </p:cNvPicPr>
          <p:nvPr/>
        </p:nvPicPr>
        <p:blipFill rotWithShape="1">
          <a:blip r:embed="rId5"/>
          <a:srcRect t="17726"/>
          <a:stretch/>
        </p:blipFill>
        <p:spPr>
          <a:xfrm flipH="1">
            <a:off x="5383054" y="1958709"/>
            <a:ext cx="4220540" cy="3804662"/>
          </a:xfrm>
          <a:prstGeom prst="rect">
            <a:avLst/>
          </a:prstGeom>
        </p:spPr>
      </p:pic>
      <p:sp>
        <p:nvSpPr>
          <p:cNvPr id="46" name="TextBox 45">
            <a:extLst>
              <a:ext uri="{FF2B5EF4-FFF2-40B4-BE49-F238E27FC236}">
                <a16:creationId xmlns:a16="http://schemas.microsoft.com/office/drawing/2014/main" xmlns="" id="{931E11B3-8C60-46D3-BAF3-18B39BD86D16}"/>
              </a:ext>
            </a:extLst>
          </p:cNvPr>
          <p:cNvSpPr txBox="1"/>
          <p:nvPr/>
        </p:nvSpPr>
        <p:spPr>
          <a:xfrm>
            <a:off x="234795" y="1047191"/>
            <a:ext cx="6095667" cy="1024896"/>
          </a:xfrm>
          <a:prstGeom prst="rect">
            <a:avLst/>
          </a:prstGeom>
          <a:noFill/>
        </p:spPr>
        <p:txBody>
          <a:bodyPr wrap="square">
            <a:spAutoFit/>
          </a:bodyPr>
          <a:lstStyle/>
          <a:p>
            <a:pPr algn="just">
              <a:lnSpc>
                <a:spcPts val="1440"/>
              </a:lnSpc>
              <a:spcBef>
                <a:spcPts val="750"/>
              </a:spcBef>
              <a:spcAft>
                <a:spcPts val="750"/>
              </a:spcAft>
            </a:pPr>
            <a:r>
              <a:rPr lang="pt-BR" sz="1600" b="1" dirty="0">
                <a:solidFill>
                  <a:schemeClr val="bg1"/>
                </a:solidFill>
                <a:latin typeface="+mn-lt"/>
                <a:ea typeface="Times New Roman" panose="02020603050405020304" pitchFamily="18" charset="0"/>
              </a:rPr>
              <a:t>A indústria brasileira de pneus vendeu, apenas em 2021, mais de 56 milhões de pneus. </a:t>
            </a:r>
          </a:p>
          <a:p>
            <a:pPr algn="just">
              <a:lnSpc>
                <a:spcPts val="1440"/>
              </a:lnSpc>
              <a:spcBef>
                <a:spcPts val="750"/>
              </a:spcBef>
              <a:spcAft>
                <a:spcPts val="750"/>
              </a:spcAft>
            </a:pPr>
            <a:r>
              <a:rPr lang="pt-BR" sz="1600" b="1" dirty="0">
                <a:solidFill>
                  <a:schemeClr val="bg1"/>
                </a:solidFill>
                <a:latin typeface="+mn-lt"/>
                <a:ea typeface="Times New Roman" panose="02020603050405020304" pitchFamily="18" charset="0"/>
              </a:rPr>
              <a:t>Para tal, o setor investe aproximadamente 8 bilhões de reais a cada </a:t>
            </a:r>
            <a:br>
              <a:rPr lang="pt-BR" sz="1600" b="1" dirty="0">
                <a:solidFill>
                  <a:schemeClr val="bg1"/>
                </a:solidFill>
                <a:latin typeface="+mn-lt"/>
                <a:ea typeface="Times New Roman" panose="02020603050405020304" pitchFamily="18" charset="0"/>
              </a:rPr>
            </a:br>
            <a:r>
              <a:rPr lang="pt-BR" sz="1600" b="1" dirty="0">
                <a:solidFill>
                  <a:schemeClr val="bg1"/>
                </a:solidFill>
                <a:latin typeface="+mn-lt"/>
                <a:ea typeface="Times New Roman" panose="02020603050405020304" pitchFamily="18" charset="0"/>
              </a:rPr>
              <a:t>5 anos.</a:t>
            </a:r>
          </a:p>
        </p:txBody>
      </p:sp>
    </p:spTree>
    <p:extLst>
      <p:ext uri="{BB962C8B-B14F-4D97-AF65-F5344CB8AC3E}">
        <p14:creationId xmlns:p14="http://schemas.microsoft.com/office/powerpoint/2010/main" val="293964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Cantos Arredondados 36">
            <a:extLst>
              <a:ext uri="{FF2B5EF4-FFF2-40B4-BE49-F238E27FC236}">
                <a16:creationId xmlns:a16="http://schemas.microsoft.com/office/drawing/2014/main" xmlns="" id="{278D5AC5-BF75-4410-8778-24CB31EF3FA4}"/>
              </a:ext>
            </a:extLst>
          </p:cNvPr>
          <p:cNvSpPr/>
          <p:nvPr/>
        </p:nvSpPr>
        <p:spPr>
          <a:xfrm>
            <a:off x="875520" y="283056"/>
            <a:ext cx="3185940" cy="50306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Retângulo: Cantos Arredondados 31">
            <a:extLst>
              <a:ext uri="{FF2B5EF4-FFF2-40B4-BE49-F238E27FC236}">
                <a16:creationId xmlns:a16="http://schemas.microsoft.com/office/drawing/2014/main" xmlns="" id="{DA541AF8-5FFC-4662-87B1-5379C4471E95}"/>
              </a:ext>
            </a:extLst>
          </p:cNvPr>
          <p:cNvSpPr/>
          <p:nvPr/>
        </p:nvSpPr>
        <p:spPr>
          <a:xfrm>
            <a:off x="567712" y="3606287"/>
            <a:ext cx="3624174" cy="405163"/>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Cantos Arredondados 32">
            <a:extLst>
              <a:ext uri="{FF2B5EF4-FFF2-40B4-BE49-F238E27FC236}">
                <a16:creationId xmlns:a16="http://schemas.microsoft.com/office/drawing/2014/main" xmlns="" id="{BE30478D-46E8-4EA1-B38E-D5EDE62F4124}"/>
              </a:ext>
            </a:extLst>
          </p:cNvPr>
          <p:cNvSpPr/>
          <p:nvPr/>
        </p:nvSpPr>
        <p:spPr>
          <a:xfrm>
            <a:off x="567712" y="3986769"/>
            <a:ext cx="1593355" cy="405163"/>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Cantos Arredondados 30">
            <a:extLst>
              <a:ext uri="{FF2B5EF4-FFF2-40B4-BE49-F238E27FC236}">
                <a16:creationId xmlns:a16="http://schemas.microsoft.com/office/drawing/2014/main" xmlns="" id="{DB251442-74BC-4B96-946B-CFD2E8260B10}"/>
              </a:ext>
            </a:extLst>
          </p:cNvPr>
          <p:cNvSpPr/>
          <p:nvPr/>
        </p:nvSpPr>
        <p:spPr>
          <a:xfrm>
            <a:off x="582838" y="2685310"/>
            <a:ext cx="4946092" cy="405163"/>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Cantos Arredondados 26">
            <a:extLst>
              <a:ext uri="{FF2B5EF4-FFF2-40B4-BE49-F238E27FC236}">
                <a16:creationId xmlns:a16="http://schemas.microsoft.com/office/drawing/2014/main" xmlns="" id="{46BCDA39-28CA-440A-8696-11E160C9CB77}"/>
              </a:ext>
            </a:extLst>
          </p:cNvPr>
          <p:cNvSpPr/>
          <p:nvPr/>
        </p:nvSpPr>
        <p:spPr>
          <a:xfrm>
            <a:off x="582839" y="1850446"/>
            <a:ext cx="3266459" cy="405163"/>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xmlns="" id="{ADFF3E15-0F23-47FE-BDB5-3427AFAA39B7}"/>
              </a:ext>
            </a:extLst>
          </p:cNvPr>
          <p:cNvPicPr>
            <a:picLocks noChangeAspect="1"/>
          </p:cNvPicPr>
          <p:nvPr/>
        </p:nvPicPr>
        <p:blipFill rotWithShape="1">
          <a:blip r:embed="rId2"/>
          <a:srcRect l="8304" r="-3408" b="3963"/>
          <a:stretch/>
        </p:blipFill>
        <p:spPr>
          <a:xfrm flipH="1">
            <a:off x="5507488" y="1471334"/>
            <a:ext cx="3636512" cy="3672166"/>
          </a:xfrm>
          <a:prstGeom prst="rect">
            <a:avLst/>
          </a:prstGeom>
        </p:spPr>
      </p:pic>
      <p:sp>
        <p:nvSpPr>
          <p:cNvPr id="23" name="Elipse 22">
            <a:extLst>
              <a:ext uri="{FF2B5EF4-FFF2-40B4-BE49-F238E27FC236}">
                <a16:creationId xmlns:a16="http://schemas.microsoft.com/office/drawing/2014/main" xmlns="" id="{C116B80D-DF2D-4BA3-B532-4F820C0FE7AE}"/>
              </a:ext>
            </a:extLst>
          </p:cNvPr>
          <p:cNvSpPr/>
          <p:nvPr/>
        </p:nvSpPr>
        <p:spPr>
          <a:xfrm>
            <a:off x="170053" y="82331"/>
            <a:ext cx="914400" cy="91440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a:extLst>
              <a:ext uri="{FF2B5EF4-FFF2-40B4-BE49-F238E27FC236}">
                <a16:creationId xmlns:a16="http://schemas.microsoft.com/office/drawing/2014/main" xmlns="" id="{8071BAFE-3617-4C2B-BE4B-6C49E4DD05D2}"/>
              </a:ext>
            </a:extLst>
          </p:cNvPr>
          <p:cNvSpPr>
            <a:spLocks noGrp="1"/>
          </p:cNvSpPr>
          <p:nvPr>
            <p:ph type="sldNum" sz="quarter" idx="10"/>
          </p:nvPr>
        </p:nvSpPr>
        <p:spPr>
          <a:xfrm>
            <a:off x="7086600" y="4868863"/>
            <a:ext cx="2057400" cy="274637"/>
          </a:xfrm>
        </p:spPr>
        <p:txBody>
          <a:bodyPr/>
          <a:lstStyle/>
          <a:p>
            <a:fld id="{37BC86C1-105E-4BE7-808B-F7F9E96D7F20}" type="slidenum">
              <a:rPr lang="pt-BR" smtClean="0"/>
              <a:pPr/>
              <a:t>8</a:t>
            </a:fld>
            <a:endParaRPr lang="pt-BR" dirty="0"/>
          </a:p>
        </p:txBody>
      </p:sp>
      <p:sp>
        <p:nvSpPr>
          <p:cNvPr id="21" name="CaixaDeTexto 20">
            <a:extLst>
              <a:ext uri="{FF2B5EF4-FFF2-40B4-BE49-F238E27FC236}">
                <a16:creationId xmlns:a16="http://schemas.microsoft.com/office/drawing/2014/main" xmlns="" id="{A87BB0AA-213D-4D61-903F-1FD0C93C8498}"/>
              </a:ext>
            </a:extLst>
          </p:cNvPr>
          <p:cNvSpPr txBox="1"/>
          <p:nvPr/>
        </p:nvSpPr>
        <p:spPr>
          <a:xfrm>
            <a:off x="1064905" y="265813"/>
            <a:ext cx="5155142" cy="505972"/>
          </a:xfrm>
          <a:prstGeom prst="rect">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sz="1800" b="1" spc="300">
                <a:solidFill>
                  <a:schemeClr val="bg1"/>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l"/>
            <a:r>
              <a:rPr lang="pt-BR" sz="2400" dirty="0"/>
              <a:t>TECNOLOGIA</a:t>
            </a:r>
          </a:p>
        </p:txBody>
      </p:sp>
      <p:pic>
        <p:nvPicPr>
          <p:cNvPr id="11" name="Imagem 10">
            <a:extLst>
              <a:ext uri="{FF2B5EF4-FFF2-40B4-BE49-F238E27FC236}">
                <a16:creationId xmlns:a16="http://schemas.microsoft.com/office/drawing/2014/main" xmlns="" id="{C44CB114-4B5A-438D-8FBA-D76720A2DF3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contrast="100000"/>
                    </a14:imgEffect>
                  </a14:imgLayer>
                </a14:imgProps>
              </a:ext>
            </a:extLst>
          </a:blip>
          <a:srcRect l="14796" r="13506"/>
          <a:stretch/>
        </p:blipFill>
        <p:spPr>
          <a:xfrm>
            <a:off x="198114" y="212040"/>
            <a:ext cx="769450" cy="620718"/>
          </a:xfrm>
          <a:prstGeom prst="rect">
            <a:avLst/>
          </a:prstGeom>
        </p:spPr>
      </p:pic>
      <p:sp>
        <p:nvSpPr>
          <p:cNvPr id="12" name="CaixaDeTexto 11">
            <a:extLst>
              <a:ext uri="{FF2B5EF4-FFF2-40B4-BE49-F238E27FC236}">
                <a16:creationId xmlns:a16="http://schemas.microsoft.com/office/drawing/2014/main" xmlns="" id="{47A479BB-963A-4E4C-955E-6260E216FBE4}"/>
              </a:ext>
            </a:extLst>
          </p:cNvPr>
          <p:cNvSpPr txBox="1"/>
          <p:nvPr/>
        </p:nvSpPr>
        <p:spPr>
          <a:xfrm>
            <a:off x="582839" y="1822010"/>
            <a:ext cx="4797235" cy="738664"/>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latin typeface="+mn-lt"/>
              </a:rPr>
              <a:t>16 laboratórios </a:t>
            </a:r>
            <a:r>
              <a:rPr lang="pt-BR" sz="1800" b="1" dirty="0">
                <a:solidFill>
                  <a:schemeClr val="bg1"/>
                </a:solidFill>
                <a:effectLst>
                  <a:outerShdw blurRad="38100" dist="38100" dir="2700000" algn="tl">
                    <a:srgbClr val="000000">
                      <a:alpha val="43137"/>
                    </a:srgbClr>
                  </a:outerShdw>
                </a:effectLst>
                <a:latin typeface="+mn-lt"/>
              </a:rPr>
              <a:t>e </a:t>
            </a:r>
            <a:r>
              <a:rPr lang="pt-BR" sz="2400" b="1" dirty="0">
                <a:solidFill>
                  <a:schemeClr val="bg1"/>
                </a:solidFill>
                <a:effectLst>
                  <a:outerShdw blurRad="38100" dist="38100" dir="2700000" algn="tl">
                    <a:srgbClr val="000000">
                      <a:alpha val="43137"/>
                    </a:srgbClr>
                  </a:outerShdw>
                </a:effectLst>
                <a:latin typeface="+mn-lt"/>
              </a:rPr>
              <a:t>3 pistas </a:t>
            </a:r>
            <a:r>
              <a:rPr lang="pt-BR" sz="1800" b="1" dirty="0">
                <a:solidFill>
                  <a:schemeClr val="bg1"/>
                </a:solidFill>
                <a:effectLst>
                  <a:outerShdw blurRad="38100" dist="38100" dir="2700000" algn="tl">
                    <a:srgbClr val="000000">
                      <a:alpha val="43137"/>
                    </a:srgbClr>
                  </a:outerShdw>
                </a:effectLst>
                <a:latin typeface="+mn-lt"/>
              </a:rPr>
              <a:t>de teste no país</a:t>
            </a:r>
          </a:p>
        </p:txBody>
      </p:sp>
      <p:sp>
        <p:nvSpPr>
          <p:cNvPr id="15" name="CaixaDeTexto 14">
            <a:extLst>
              <a:ext uri="{FF2B5EF4-FFF2-40B4-BE49-F238E27FC236}">
                <a16:creationId xmlns:a16="http://schemas.microsoft.com/office/drawing/2014/main" xmlns="" id="{D1FEF072-2016-4BAA-BF54-4FA8A7CE504A}"/>
              </a:ext>
            </a:extLst>
          </p:cNvPr>
          <p:cNvSpPr txBox="1"/>
          <p:nvPr/>
        </p:nvSpPr>
        <p:spPr>
          <a:xfrm>
            <a:off x="582839" y="2655225"/>
            <a:ext cx="5045265" cy="738664"/>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latin typeface="+mn-lt"/>
              </a:rPr>
              <a:t>Utilização de outros recursos naturais </a:t>
            </a:r>
            <a:r>
              <a:rPr lang="pt-BR" sz="1800" b="1" dirty="0">
                <a:solidFill>
                  <a:schemeClr val="bg1"/>
                </a:solidFill>
                <a:effectLst>
                  <a:outerShdw blurRad="38100" dist="38100" dir="2700000" algn="tl">
                    <a:srgbClr val="000000">
                      <a:alpha val="43137"/>
                    </a:srgbClr>
                  </a:outerShdw>
                </a:effectLst>
                <a:latin typeface="+mn-lt"/>
              </a:rPr>
              <a:t>em substituição a borracha.</a:t>
            </a:r>
          </a:p>
        </p:txBody>
      </p:sp>
      <p:sp>
        <p:nvSpPr>
          <p:cNvPr id="16" name="CaixaDeTexto 15">
            <a:extLst>
              <a:ext uri="{FF2B5EF4-FFF2-40B4-BE49-F238E27FC236}">
                <a16:creationId xmlns:a16="http://schemas.microsoft.com/office/drawing/2014/main" xmlns="" id="{A2695BB7-1B0D-40AD-BDA6-DB83A0A762EF}"/>
              </a:ext>
            </a:extLst>
          </p:cNvPr>
          <p:cNvSpPr txBox="1"/>
          <p:nvPr/>
        </p:nvSpPr>
        <p:spPr>
          <a:xfrm>
            <a:off x="512953" y="3592771"/>
            <a:ext cx="4089527" cy="1107996"/>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latin typeface="+mn-lt"/>
              </a:rPr>
              <a:t>Desenvolvimento de pneus inteligentes </a:t>
            </a:r>
            <a:r>
              <a:rPr lang="pt-BR" sz="1800" b="1" dirty="0">
                <a:solidFill>
                  <a:schemeClr val="bg1"/>
                </a:solidFill>
                <a:effectLst>
                  <a:outerShdw blurRad="38100" dist="38100" dir="2700000" algn="tl">
                    <a:srgbClr val="000000">
                      <a:alpha val="43137"/>
                    </a:srgbClr>
                  </a:outerShdw>
                </a:effectLst>
                <a:latin typeface="+mn-lt"/>
              </a:rPr>
              <a:t>com sensores, chips, auto calibráveis, sem ar, etc.</a:t>
            </a:r>
          </a:p>
        </p:txBody>
      </p:sp>
      <p:sp>
        <p:nvSpPr>
          <p:cNvPr id="17" name="CaixaDeTexto 16">
            <a:extLst>
              <a:ext uri="{FF2B5EF4-FFF2-40B4-BE49-F238E27FC236}">
                <a16:creationId xmlns:a16="http://schemas.microsoft.com/office/drawing/2014/main" xmlns="" id="{0E74B138-26E2-40D4-AA95-4DEA521C6D24}"/>
              </a:ext>
            </a:extLst>
          </p:cNvPr>
          <p:cNvSpPr txBox="1"/>
          <p:nvPr/>
        </p:nvSpPr>
        <p:spPr>
          <a:xfrm>
            <a:off x="582839" y="1142683"/>
            <a:ext cx="5155142" cy="646331"/>
          </a:xfrm>
          <a:prstGeom prst="rect">
            <a:avLst/>
          </a:prstGeom>
          <a:noFill/>
        </p:spPr>
        <p:txBody>
          <a:bodyPr wrap="square" rtlCol="0">
            <a:spAutoFit/>
          </a:bodyPr>
          <a:lstStyle/>
          <a:p>
            <a:r>
              <a:rPr lang="pt-BR" sz="1800" dirty="0">
                <a:solidFill>
                  <a:schemeClr val="bg1"/>
                </a:solidFill>
                <a:latin typeface="+mn-lt"/>
              </a:rPr>
              <a:t>A indústria de pneus no Brasil é referência mundial em inovação tecnológica.</a:t>
            </a:r>
          </a:p>
        </p:txBody>
      </p:sp>
    </p:spTree>
    <p:extLst>
      <p:ext uri="{BB962C8B-B14F-4D97-AF65-F5344CB8AC3E}">
        <p14:creationId xmlns:p14="http://schemas.microsoft.com/office/powerpoint/2010/main" val="85167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558C464E-37D2-4B11-BFA5-E2D7A7FFE929}"/>
              </a:ext>
            </a:extLst>
          </p:cNvPr>
          <p:cNvSpPr txBox="1"/>
          <p:nvPr/>
        </p:nvSpPr>
        <p:spPr>
          <a:xfrm>
            <a:off x="0" y="1370629"/>
            <a:ext cx="9144000" cy="595356"/>
          </a:xfrm>
          <a:prstGeom prst="roundRect">
            <a:avLst>
              <a:gd name="adj" fmla="val 1455"/>
            </a:avLst>
          </a:prstGeom>
          <a:noFill/>
        </p:spPr>
        <p:txBody>
          <a:bodyPr wrap="square" rtlCol="0">
            <a:spAutoFit/>
          </a:bodyPr>
          <a:lstStyle>
            <a:defPPr marR="0" lvl="0" algn="l" rtl="0">
              <a:lnSpc>
                <a:spcPct val="100000"/>
              </a:lnSpc>
              <a:spcBef>
                <a:spcPts val="0"/>
              </a:spcBef>
              <a:spcAft>
                <a:spcPts val="0"/>
              </a:spcAft>
              <a:defRPr/>
            </a:defPPr>
            <a:lvl1pPr algn="just">
              <a:lnSpc>
                <a:spcPct val="120000"/>
              </a:lnSpc>
              <a:spcAft>
                <a:spcPts val="1000"/>
              </a:spcAft>
              <a:defRPr b="1" spc="300">
                <a:solidFill>
                  <a:srgbClr val="0F8DB5"/>
                </a:solidFill>
                <a:effectLst/>
                <a:latin typeface="+mn-lt"/>
                <a:ea typeface="Book Antiqua" panose="02040602050305030304" pitchFamily="18" charset="0"/>
                <a:cs typeface="Times New Roman" panose="02020603050405020304" pitchFamily="18" charset="0"/>
              </a:defRPr>
            </a:lvl1pPr>
            <a:lvl6pPr>
              <a:defRPr sz="1800">
                <a:solidFill>
                  <a:schemeClr val="bg1"/>
                </a:solidFill>
                <a:latin typeface="+mn-lt"/>
                <a:ea typeface="Book Antiqua" panose="02040602050305030304" pitchFamily="18" charset="0"/>
                <a:cs typeface="Times New Roman" panose="02020603050405020304" pitchFamily="18" charset="0"/>
              </a:defRPr>
            </a:lvl6pPr>
          </a:lstStyle>
          <a:p>
            <a:pPr algn="ctr"/>
            <a:r>
              <a:rPr lang="pt-BR" sz="3000" dirty="0">
                <a:solidFill>
                  <a:schemeClr val="bg1"/>
                </a:solidFill>
              </a:rPr>
              <a:t>OBRIGADO!</a:t>
            </a:r>
          </a:p>
        </p:txBody>
      </p:sp>
    </p:spTree>
    <p:extLst>
      <p:ext uri="{BB962C8B-B14F-4D97-AF65-F5344CB8AC3E}">
        <p14:creationId xmlns:p14="http://schemas.microsoft.com/office/powerpoint/2010/main" val="1170092696"/>
      </p:ext>
    </p:extLst>
  </p:cSld>
  <p:clrMapOvr>
    <a:masterClrMapping/>
  </p:clrMapOvr>
</p:sld>
</file>

<file path=ppt/theme/theme1.xml><?xml version="1.0" encoding="utf-8"?>
<a:theme xmlns:a="http://schemas.openxmlformats.org/drawingml/2006/main" name="2_Rutland template">
  <a:themeElements>
    <a:clrScheme name="Personalizada 2">
      <a:dk1>
        <a:srgbClr val="FFFFFF"/>
      </a:dk1>
      <a:lt1>
        <a:srgbClr val="FFFFFF"/>
      </a:lt1>
      <a:dk2>
        <a:srgbClr val="FFFFFF"/>
      </a:dk2>
      <a:lt2>
        <a:srgbClr val="FFFFFF"/>
      </a:lt2>
      <a:accent1>
        <a:srgbClr val="FF6035"/>
      </a:accent1>
      <a:accent2>
        <a:srgbClr val="BB1C0B"/>
      </a:accent2>
      <a:accent3>
        <a:srgbClr val="1DC8E6"/>
      </a:accent3>
      <a:accent4>
        <a:srgbClr val="0D7FA3"/>
      </a:accent4>
      <a:accent5>
        <a:srgbClr val="8FC55D"/>
      </a:accent5>
      <a:accent6>
        <a:srgbClr val="4E9934"/>
      </a:accent6>
      <a:hlink>
        <a:srgbClr val="FFFFFF"/>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13736</TotalTime>
  <Words>386</Words>
  <Application>Microsoft Office PowerPoint</Application>
  <PresentationFormat>Apresentação na tela (16:9)</PresentationFormat>
  <Paragraphs>62</Paragraphs>
  <Slides>9</Slides>
  <Notes>4</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9</vt:i4>
      </vt:variant>
    </vt:vector>
  </HeadingPairs>
  <TitlesOfParts>
    <vt:vector size="17" baseType="lpstr">
      <vt:lpstr>Calibri</vt:lpstr>
      <vt:lpstr>Times New Roman</vt:lpstr>
      <vt:lpstr>Arial</vt:lpstr>
      <vt:lpstr>Trebuchet MS</vt:lpstr>
      <vt:lpstr>Arial Rounded MT Bold</vt:lpstr>
      <vt:lpstr>Noto Sans</vt:lpstr>
      <vt:lpstr>Book Antiqua</vt:lpstr>
      <vt:lpstr>2_Rutland template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Curt</dc:creator>
  <cp:lastModifiedBy>Erika Mara Barbacena</cp:lastModifiedBy>
  <cp:revision>530</cp:revision>
  <dcterms:modified xsi:type="dcterms:W3CDTF">2022-08-11T11:48:35Z</dcterms:modified>
</cp:coreProperties>
</file>