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78" r:id="rId2"/>
    <p:sldId id="287" r:id="rId3"/>
    <p:sldId id="288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6" r:id="rId14"/>
    <p:sldId id="268" r:id="rId15"/>
    <p:sldId id="269" r:id="rId16"/>
    <p:sldId id="267" r:id="rId17"/>
    <p:sldId id="265" r:id="rId18"/>
    <p:sldId id="270" r:id="rId19"/>
    <p:sldId id="279" r:id="rId20"/>
    <p:sldId id="273" r:id="rId21"/>
    <p:sldId id="274" r:id="rId22"/>
    <p:sldId id="275" r:id="rId23"/>
    <p:sldId id="276" r:id="rId24"/>
    <p:sldId id="277" r:id="rId25"/>
    <p:sldId id="271" r:id="rId2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0"/>
    <p:restoredTop sz="86364"/>
  </p:normalViewPr>
  <p:slideViewPr>
    <p:cSldViewPr snapToGrid="0" snapToObjects="1">
      <p:cViewPr varScale="1">
        <p:scale>
          <a:sx n="79" d="100"/>
          <a:sy n="79" d="100"/>
        </p:scale>
        <p:origin x="96" y="54"/>
      </p:cViewPr>
      <p:guideLst/>
    </p:cSldViewPr>
  </p:slideViewPr>
  <p:outlineViewPr>
    <p:cViewPr>
      <p:scale>
        <a:sx n="33" d="100"/>
        <a:sy n="33" d="100"/>
      </p:scale>
      <p:origin x="0" y="-28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24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180943-20B8-E24C-97EA-312DAEDE419F}" type="datetimeFigureOut">
              <a:rPr lang="pt-BR" smtClean="0"/>
              <a:t>02/09/2019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29F0A4-CD96-834E-AA0B-77EF91D207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00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9F0A4-CD96-834E-AA0B-77EF91D207E9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41668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9F0A4-CD96-834E-AA0B-77EF91D207E9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91146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9F0A4-CD96-834E-AA0B-77EF91D207E9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35114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9F0A4-CD96-834E-AA0B-77EF91D207E9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5950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9F0A4-CD96-834E-AA0B-77EF91D207E9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6687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9F0A4-CD96-834E-AA0B-77EF91D207E9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78821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9F0A4-CD96-834E-AA0B-77EF91D207E9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67078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9F0A4-CD96-834E-AA0B-77EF91D207E9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99667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9F0A4-CD96-834E-AA0B-77EF91D207E9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2989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9F0A4-CD96-834E-AA0B-77EF91D207E9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97457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9F0A4-CD96-834E-AA0B-77EF91D207E9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6834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9F0A4-CD96-834E-AA0B-77EF91D207E9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40083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9F0A4-CD96-834E-AA0B-77EF91D207E9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04998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9F0A4-CD96-834E-AA0B-77EF91D207E9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31839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9F0A4-CD96-834E-AA0B-77EF91D207E9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20311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9F0A4-CD96-834E-AA0B-77EF91D207E9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0390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9F0A4-CD96-834E-AA0B-77EF91D207E9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2809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9F0A4-CD96-834E-AA0B-77EF91D207E9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4322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9F0A4-CD96-834E-AA0B-77EF91D207E9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9899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9F0A4-CD96-834E-AA0B-77EF91D207E9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43250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9F0A4-CD96-834E-AA0B-77EF91D207E9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4724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9F0A4-CD96-834E-AA0B-77EF91D207E9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1230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29F0A4-CD96-834E-AA0B-77EF91D207E9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3141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42C83AB-4A09-BE40-8A69-064CBC032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50BA7641-AC1B-9746-B8CD-C6BCDD15C8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3CAF2AA1-F6DD-2B4B-9157-D0088C3D2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6812-DF24-A449-958F-F0BBA9F25439}" type="datetimeFigureOut">
              <a:rPr lang="pt-BR" smtClean="0"/>
              <a:t>02/09/2019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F99E80D1-C1CD-A644-A71E-E1AEDDCBD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A09982ED-BE20-BC4C-A16F-CBD037991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7B2D2-919D-2B4D-A39A-1EC6D69C3D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3078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B8DC345-D61A-E548-B09F-B51F77185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444F115F-5871-CF44-AB95-C531827807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C7462BF5-FBD3-C64C-B455-8B80BDD34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6812-DF24-A449-958F-F0BBA9F25439}" type="datetimeFigureOut">
              <a:rPr lang="pt-BR" smtClean="0"/>
              <a:t>02/09/2019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34D11806-AD3C-A44B-A3CA-A2323F171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B02BDEB2-E289-7341-BB2C-C27AE2E97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7B2D2-919D-2B4D-A39A-1EC6D69C3D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0497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8E392AA9-2D90-E840-8456-A86E60C01C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CB423CFC-133D-D946-9072-20C606F0E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DD3C0FFE-F9B6-4B47-B323-B666CF135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6812-DF24-A449-958F-F0BBA9F25439}" type="datetimeFigureOut">
              <a:rPr lang="pt-BR" smtClean="0"/>
              <a:t>02/09/2019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E4CADEAE-0038-AB45-9358-7E2071FAD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2C3D33B2-C3C1-784C-BF95-78BC96DFA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7B2D2-919D-2B4D-A39A-1EC6D69C3D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9563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06CE5D2-2420-1B40-9FB5-D64D04C92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3F793752-6849-7440-BEDC-75D1748326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4B7700AF-4F96-B647-89A9-36DF7FA63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6812-DF24-A449-958F-F0BBA9F25439}" type="datetimeFigureOut">
              <a:rPr lang="pt-BR" smtClean="0"/>
              <a:t>02/09/2019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F3253AAD-DB58-144B-AF04-2DF1F0A1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C769912E-1A7D-2542-99B7-9AE7FC89B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7B2D2-919D-2B4D-A39A-1EC6D69C3D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1538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4BDD4F7-D776-3649-A229-CD5EA0493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8287B17B-7C19-E54E-9355-A2D03851F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D3EEDBBC-CF16-0A4F-8AD1-F8686E709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6812-DF24-A449-958F-F0BBA9F25439}" type="datetimeFigureOut">
              <a:rPr lang="pt-BR" smtClean="0"/>
              <a:t>02/09/2019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BB79820F-4AC7-C743-9020-ABE15EB1B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BC803853-51F9-A34E-AF6A-CEA6D1FA2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7B2D2-919D-2B4D-A39A-1EC6D69C3D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8319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3FCE801-3C21-3044-AA1E-6EB5C6037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AE7E50DA-7ADB-5444-BDE8-86A3F5781D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83873B4E-890A-BD47-BC23-64E2BE90E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A7754025-0710-0846-AE9B-8F26C7AA5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6812-DF24-A449-958F-F0BBA9F25439}" type="datetimeFigureOut">
              <a:rPr lang="pt-BR" smtClean="0"/>
              <a:t>02/09/2019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AE328EAD-F79A-EA4B-8C09-E7CCD2DF8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C4221ECB-3D40-DE41-9EB7-885615D88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7B2D2-919D-2B4D-A39A-1EC6D69C3D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3715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D9A6DB0B-9826-2642-B9C0-CA2A5500E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DF4ADD77-DA8A-B147-BC0F-80AF662BF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343B2A6D-A3C1-8F4F-8ECB-63AF6FDB89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026563DE-2A81-4C48-A261-3A53112F75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8A1E245E-4B32-2A48-A3A6-D57117367C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649E3779-E7D9-484C-8AE7-7D2034FE5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6812-DF24-A449-958F-F0BBA9F25439}" type="datetimeFigureOut">
              <a:rPr lang="pt-BR" smtClean="0"/>
              <a:t>02/09/2019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FB6944EC-45CB-1E47-AC88-5151D5147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97172B40-6E5B-AD43-B489-0B9CCE077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7B2D2-919D-2B4D-A39A-1EC6D69C3D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1791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0C9FB19-681A-8F4B-B16D-D0C82B812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BD196844-2FCB-484E-B96A-9A7564141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6812-DF24-A449-958F-F0BBA9F25439}" type="datetimeFigureOut">
              <a:rPr lang="pt-BR" smtClean="0"/>
              <a:t>02/09/2019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27181CC8-31F6-8744-8C09-CA3CCD994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3B10A903-F9FE-D640-9B86-CA93AB09D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7B2D2-919D-2B4D-A39A-1EC6D69C3D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2686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D53C6F04-656F-5347-A04D-46CBA6F2E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6812-DF24-A449-958F-F0BBA9F25439}" type="datetimeFigureOut">
              <a:rPr lang="pt-BR" smtClean="0"/>
              <a:t>02/09/2019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19EABA8C-E153-254C-AE42-DE10EA7EB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889F3D06-96AB-B648-BB58-30B04D537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7B2D2-919D-2B4D-A39A-1EC6D69C3D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162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9555E5D-694D-D646-81F4-9A0302F6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6DA12C2B-CCC5-5842-B421-411EBE44E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B2CBF0D9-B396-F145-8280-C614B2CF36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42DB6DB4-C74D-A149-A9E1-1DC62E1EB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6812-DF24-A449-958F-F0BBA9F25439}" type="datetimeFigureOut">
              <a:rPr lang="pt-BR" smtClean="0"/>
              <a:t>02/09/2019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F2822B4D-2D62-9749-9995-017A7466F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220395AA-1478-BC4E-BD8B-A99667ECE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7B2D2-919D-2B4D-A39A-1EC6D69C3D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1254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76C5750-C2F3-B842-9B9E-B9D996866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07E95610-161A-AC4D-B47D-8A6912F985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1F9FF07D-054F-9549-934B-A2B232715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pt-BR"/>
              <a:t>Editar estilos de texto Mestre
Segundo nível
Terceiro nível
Quarto nível
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B4E96C8C-C96B-B44F-A142-FD596D4D3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76812-DF24-A449-958F-F0BBA9F25439}" type="datetimeFigureOut">
              <a:rPr lang="pt-BR" smtClean="0"/>
              <a:t>02/09/2019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1DDC91EF-2343-3B4E-8083-5AEF22BC8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0C506D8B-8923-B149-B439-C2AD951F5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7B2D2-919D-2B4D-A39A-1EC6D69C3D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378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BF80E142-FC84-854C-8A96-E81B151D2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2640" y="161765"/>
            <a:ext cx="8153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A54E132B-4B1F-474B-9347-9F6651FB6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48840" y="1825625"/>
            <a:ext cx="9448800" cy="34384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pt-BR" dirty="0"/>
              <a:t>Editar estilos de texto Mestre
Segundo nível
Terceiro nível
Quarto nível
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7A8556C6-F26C-E34B-A62A-E60D4E2D65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57086" y="6308307"/>
            <a:ext cx="1944624" cy="4222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76812-DF24-A449-958F-F0BBA9F25439}" type="datetimeFigureOut">
              <a:rPr lang="pt-BR" smtClean="0"/>
              <a:pPr/>
              <a:t>02/09/2019</a:t>
            </a:fld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746F1B3B-8842-F141-9ED0-79B87BC9DF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608760" y="6311901"/>
            <a:ext cx="1691640" cy="4222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7B2D2-919D-2B4D-A39A-1EC6D69C3D42}" type="slidenum">
              <a:rPr lang="pt-BR" smtClean="0"/>
              <a:pPr/>
              <a:t>‹nº›</a:t>
            </a:fld>
            <a:endParaRPr lang="pt-BR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FCA39086-509F-7E44-A0AD-AB9A4DCCC5D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823960" y="4993224"/>
            <a:ext cx="3319565" cy="186477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F8338B06-1CDF-334E-A099-F34471DEF37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6910" y="1762211"/>
            <a:ext cx="1517174" cy="1517174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C70A3972-49F6-AA4E-B70E-2678EFF56D5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34295" y="93345"/>
            <a:ext cx="1462405" cy="1462405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xmlns="" id="{B8D7FC8A-562B-9543-905C-3A5A25009EF7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04946" y="3485846"/>
            <a:ext cx="1521103" cy="1521103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xmlns="" id="{8882EB07-1CDF-F24D-9EA9-291D042D1318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206910" y="5213409"/>
            <a:ext cx="1517174" cy="1517174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xmlns="" id="{77F27F8B-E42C-6A49-A4C6-D4B697C70020}"/>
              </a:ext>
            </a:extLst>
          </p:cNvPr>
          <p:cNvPicPr/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032" y="77847"/>
            <a:ext cx="1769648" cy="166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201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85947EF-0DC8-4D42-A6C7-BED0980C6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5400" b="1" dirty="0"/>
              <a:t>ABRACOACHES 2019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38343FA7-C7A8-624A-9124-48B51867B2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2640" y="1487328"/>
            <a:ext cx="9448800" cy="34384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C4127970-4D1E-D149-9C00-43C14EBAF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640" y="1850638"/>
            <a:ext cx="8965883" cy="3295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59702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8202FE8-3CBD-3B41-B6A6-68D33E1CC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6.Plataforma WEB 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52D86B33-A8D0-1B43-80DA-CC8930169C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b="1" dirty="0"/>
              <a:t>Para Certificação (para coaches e escolas) com </a:t>
            </a:r>
            <a:r>
              <a:rPr lang="pt-BR" b="1" dirty="0" err="1"/>
              <a:t>subsideo</a:t>
            </a:r>
            <a:r>
              <a:rPr lang="pt-BR" b="1" dirty="0"/>
              <a:t> da </a:t>
            </a:r>
            <a:r>
              <a:rPr lang="pt-BR" b="1" dirty="0" err="1"/>
              <a:t>Abracoaches</a:t>
            </a:r>
            <a:r>
              <a:rPr lang="pt-BR" b="1"/>
              <a:t>. 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305559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98E7AC4-E96A-C942-8230-720F1D011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7.Previsão de receitas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C52C58B-5418-0A42-884C-8FD406692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2640" y="1487328"/>
            <a:ext cx="9448800" cy="4497683"/>
          </a:xfrm>
        </p:spPr>
        <p:txBody>
          <a:bodyPr>
            <a:normAutofit/>
          </a:bodyPr>
          <a:lstStyle/>
          <a:p>
            <a:r>
              <a:rPr lang="pt-BR" b="1" dirty="0"/>
              <a:t>Cotas de patrocínio para escolas</a:t>
            </a:r>
            <a:endParaRPr lang="pt-BR" dirty="0"/>
          </a:p>
          <a:p>
            <a:r>
              <a:rPr lang="pt-BR" b="1" dirty="0"/>
              <a:t>Plataforma WEB </a:t>
            </a:r>
            <a:endParaRPr lang="pt-BR" dirty="0"/>
          </a:p>
          <a:p>
            <a:pPr lvl="1"/>
            <a:r>
              <a:rPr lang="pt-BR" dirty="0" err="1"/>
              <a:t>Mastership</a:t>
            </a:r>
            <a:r>
              <a:rPr lang="pt-BR" dirty="0"/>
              <a:t> (empresas)</a:t>
            </a:r>
          </a:p>
          <a:p>
            <a:pPr lvl="1"/>
            <a:r>
              <a:rPr lang="pt-BR" dirty="0"/>
              <a:t>Master (Coaches)</a:t>
            </a:r>
          </a:p>
          <a:p>
            <a:r>
              <a:rPr lang="pt-BR" b="1" dirty="0"/>
              <a:t>Livro de Coautores </a:t>
            </a:r>
            <a:endParaRPr lang="pt-BR" dirty="0"/>
          </a:p>
          <a:p>
            <a:pPr lvl="1"/>
            <a:r>
              <a:rPr lang="pt-BR" dirty="0"/>
              <a:t>30 autores </a:t>
            </a:r>
            <a:r>
              <a:rPr lang="pt-BR" b="1" dirty="0"/>
              <a:t> </a:t>
            </a:r>
            <a:endParaRPr lang="pt-BR" dirty="0"/>
          </a:p>
          <a:p>
            <a:r>
              <a:rPr lang="pt-BR" b="1" dirty="0"/>
              <a:t>Regionais  - 10 regionais </a:t>
            </a:r>
          </a:p>
          <a:p>
            <a:pPr lvl="1"/>
            <a:r>
              <a:rPr lang="pt-BR" b="1" dirty="0"/>
              <a:t>150 novos sócios até dezembro  de 2019</a:t>
            </a:r>
          </a:p>
          <a:p>
            <a:pPr lvl="1"/>
            <a:r>
              <a:rPr lang="pt-BR" b="1" dirty="0"/>
              <a:t>250 reativações até dezembro de 2019 </a:t>
            </a:r>
            <a:endParaRPr lang="pt-BR" dirty="0"/>
          </a:p>
          <a:p>
            <a:r>
              <a:rPr lang="pt-BR" b="1" dirty="0"/>
              <a:t>Selos 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7492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61B6EA8-C135-A547-8CC0-131F6E073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Selos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882FC0BD-0B99-6D4D-A923-244CF0A54A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Os já existentes </a:t>
            </a:r>
            <a:r>
              <a:rPr lang="pt-BR" dirty="0" err="1"/>
              <a:t>serivirão</a:t>
            </a:r>
            <a:r>
              <a:rPr lang="pt-BR" dirty="0"/>
              <a:t> para venda e são selos físicos e numerados. A escola solicita conforme a </a:t>
            </a:r>
            <a:r>
              <a:rPr lang="pt-BR" dirty="0" err="1"/>
              <a:t>demada</a:t>
            </a:r>
            <a:r>
              <a:rPr lang="pt-BR" dirty="0"/>
              <a:t>.</a:t>
            </a:r>
          </a:p>
          <a:p>
            <a:r>
              <a:rPr lang="pt-BR" dirty="0"/>
              <a:t>Os selos novos servirão para distribuição virtual como segue nos próximos slides.</a:t>
            </a:r>
          </a:p>
        </p:txBody>
      </p:sp>
    </p:spTree>
    <p:extLst>
      <p:ext uri="{BB962C8B-B14F-4D97-AF65-F5344CB8AC3E}">
        <p14:creationId xmlns:p14="http://schemas.microsoft.com/office/powerpoint/2010/main" val="79573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1BCE7238-393F-DB4E-83C8-5CC3F353E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6508" y="1825625"/>
            <a:ext cx="2929180" cy="3438428"/>
          </a:xfrm>
        </p:spPr>
        <p:txBody>
          <a:bodyPr/>
          <a:lstStyle/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b="1" dirty="0"/>
              <a:t>Primeiros Fundadores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70E04393-25B7-FE40-B9AF-8D0DE406B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64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04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883B778E-57CE-B640-A597-4A74A9FE5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640" y="0"/>
            <a:ext cx="6858000" cy="6858000"/>
          </a:xfrm>
          <a:prstGeom prst="rect">
            <a:avLst/>
          </a:prstGeom>
        </p:spPr>
      </p:pic>
      <p:sp>
        <p:nvSpPr>
          <p:cNvPr id="7" name="Espaço Reservado para Conteúdo 2">
            <a:extLst>
              <a:ext uri="{FF2B5EF4-FFF2-40B4-BE49-F238E27FC236}">
                <a16:creationId xmlns:a16="http://schemas.microsoft.com/office/drawing/2014/main" xmlns="" id="{A69DFBB7-6541-7543-83DC-FE81BDC50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6508" y="1825625"/>
            <a:ext cx="2929180" cy="3438428"/>
          </a:xfrm>
        </p:spPr>
        <p:txBody>
          <a:bodyPr/>
          <a:lstStyle/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b="1" dirty="0"/>
              <a:t>Fundador</a:t>
            </a:r>
          </a:p>
          <a:p>
            <a:pPr marL="0" indent="0" algn="ctr">
              <a:buNone/>
            </a:pPr>
            <a:r>
              <a:rPr lang="pt-BR" b="1" dirty="0"/>
              <a:t>De </a:t>
            </a:r>
          </a:p>
          <a:p>
            <a:pPr marL="0" indent="0" algn="ctr">
              <a:buNone/>
            </a:pPr>
            <a:r>
              <a:rPr lang="pt-BR" b="1" dirty="0"/>
              <a:t>Regional</a:t>
            </a:r>
          </a:p>
        </p:txBody>
      </p:sp>
    </p:spTree>
    <p:extLst>
      <p:ext uri="{BB962C8B-B14F-4D97-AF65-F5344CB8AC3E}">
        <p14:creationId xmlns:p14="http://schemas.microsoft.com/office/powerpoint/2010/main" val="154155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4DB88575-1679-BC4F-9A31-81B4E9FC1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640" y="0"/>
            <a:ext cx="6858000" cy="6858000"/>
          </a:xfrm>
          <a:prstGeom prst="rect">
            <a:avLst/>
          </a:prstGeom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xmlns="" id="{58754C04-4F1A-C24C-B105-F731D95BD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6508" y="1825625"/>
            <a:ext cx="2929180" cy="3438428"/>
          </a:xfrm>
        </p:spPr>
        <p:txBody>
          <a:bodyPr/>
          <a:lstStyle/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b="1" dirty="0"/>
              <a:t>Coach com até 2 anos  de formado</a:t>
            </a:r>
          </a:p>
        </p:txBody>
      </p:sp>
    </p:spTree>
    <p:extLst>
      <p:ext uri="{BB962C8B-B14F-4D97-AF65-F5344CB8AC3E}">
        <p14:creationId xmlns:p14="http://schemas.microsoft.com/office/powerpoint/2010/main" val="6553922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4A9BD8F2-578A-4943-BB48-927F68C18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337" y="0"/>
            <a:ext cx="6858000" cy="6858000"/>
          </a:xfrm>
          <a:prstGeom prst="rect">
            <a:avLst/>
          </a:prstGeom>
        </p:spPr>
      </p:pic>
      <p:sp>
        <p:nvSpPr>
          <p:cNvPr id="22" name="Espaço Reservado para Conteúdo 2">
            <a:extLst>
              <a:ext uri="{FF2B5EF4-FFF2-40B4-BE49-F238E27FC236}">
                <a16:creationId xmlns:a16="http://schemas.microsoft.com/office/drawing/2014/main" xmlns="" id="{43EDD632-4BEE-2244-AB71-93F54AD5F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6508" y="1825625"/>
            <a:ext cx="2929180" cy="3438428"/>
          </a:xfrm>
        </p:spPr>
        <p:txBody>
          <a:bodyPr/>
          <a:lstStyle/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b="1" dirty="0"/>
              <a:t>Coach com mais de  2 anos  de formado</a:t>
            </a:r>
          </a:p>
        </p:txBody>
      </p:sp>
    </p:spTree>
    <p:extLst>
      <p:ext uri="{BB962C8B-B14F-4D97-AF65-F5344CB8AC3E}">
        <p14:creationId xmlns:p14="http://schemas.microsoft.com/office/powerpoint/2010/main" val="198243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1ECF0717-F34A-B744-A7CA-9279867DC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640" y="0"/>
            <a:ext cx="6858000" cy="6858000"/>
          </a:xfrm>
          <a:prstGeom prst="rect">
            <a:avLst/>
          </a:prstGeom>
        </p:spPr>
      </p:pic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xmlns="" id="{55524BAA-2A14-0C44-A315-8984D07E0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66508" y="1825625"/>
            <a:ext cx="2929180" cy="3438428"/>
          </a:xfrm>
        </p:spPr>
        <p:txBody>
          <a:bodyPr/>
          <a:lstStyle/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endParaRPr lang="pt-BR" dirty="0"/>
          </a:p>
          <a:p>
            <a:pPr marL="0" indent="0" algn="ctr">
              <a:buNone/>
            </a:pPr>
            <a:r>
              <a:rPr lang="pt-BR" b="1" dirty="0"/>
              <a:t>Coach que comprova mais de 2.500 horas em coaching</a:t>
            </a:r>
          </a:p>
        </p:txBody>
      </p:sp>
    </p:spTree>
    <p:extLst>
      <p:ext uri="{BB962C8B-B14F-4D97-AF65-F5344CB8AC3E}">
        <p14:creationId xmlns:p14="http://schemas.microsoft.com/office/powerpoint/2010/main" val="107467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xmlns="" id="{5F2E2907-0A6B-104D-A792-599282CBF5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72640" y="-11650"/>
            <a:ext cx="6869650" cy="6869650"/>
          </a:xfrm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xmlns="" id="{1AFFE434-8A63-F143-AD07-50CDF2F9CDB4}"/>
              </a:ext>
            </a:extLst>
          </p:cNvPr>
          <p:cNvSpPr txBox="1">
            <a:spLocks/>
          </p:cNvSpPr>
          <p:nvPr/>
        </p:nvSpPr>
        <p:spPr>
          <a:xfrm>
            <a:off x="9066508" y="1825625"/>
            <a:ext cx="2929180" cy="34384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pt-BR" dirty="0"/>
          </a:p>
          <a:p>
            <a:pPr marL="0" indent="0" algn="ctr">
              <a:buFont typeface="Arial" panose="020B0604020202020204" pitchFamily="34" charset="0"/>
              <a:buNone/>
            </a:pPr>
            <a:endParaRPr lang="pt-BR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pt-BR" b="1" dirty="0"/>
              <a:t>Para certificados de workshops de sócios e escolas </a:t>
            </a:r>
          </a:p>
        </p:txBody>
      </p:sp>
    </p:spTree>
    <p:extLst>
      <p:ext uri="{BB962C8B-B14F-4D97-AF65-F5344CB8AC3E}">
        <p14:creationId xmlns:p14="http://schemas.microsoft.com/office/powerpoint/2010/main" val="177866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2C50EEC8-50B1-7E4B-AB6D-723D6B84CE7A}"/>
              </a:ext>
            </a:extLst>
          </p:cNvPr>
          <p:cNvSpPr/>
          <p:nvPr/>
        </p:nvSpPr>
        <p:spPr>
          <a:xfrm>
            <a:off x="5652474" y="1868431"/>
            <a:ext cx="483044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Um sonho de fortalecer o </a:t>
            </a:r>
            <a:r>
              <a:rPr lang="pt-BR" sz="3200" b="1" i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Coaching</a:t>
            </a:r>
            <a:r>
              <a:rPr lang="pt-BR" sz="32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 nível Brasil e ajudar no crescimento do profissional </a:t>
            </a:r>
            <a:r>
              <a:rPr lang="pt-BR" sz="3200" b="1" i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coach</a:t>
            </a:r>
            <a:r>
              <a:rPr lang="pt-BR" sz="32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pt-BR" sz="32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através do associativismo.</a:t>
            </a:r>
            <a:endParaRPr lang="pt-BR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8" descr="Resultado de imagem para GIF ANIMADO OLHOS LINDOS">
            <a:extLst>
              <a:ext uri="{FF2B5EF4-FFF2-40B4-BE49-F238E27FC236}">
                <a16:creationId xmlns:a16="http://schemas.microsoft.com/office/drawing/2014/main" xmlns="" id="{939813EB-AA57-1E4C-8954-A0284593D4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4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DFD743FD-D71A-8F43-8D9C-F0500C535992}"/>
              </a:ext>
            </a:extLst>
          </p:cNvPr>
          <p:cNvSpPr txBox="1">
            <a:spLocks/>
          </p:cNvSpPr>
          <p:nvPr/>
        </p:nvSpPr>
        <p:spPr>
          <a:xfrm>
            <a:off x="5143498" y="243978"/>
            <a:ext cx="506037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SURGIU DE UM SONHO</a:t>
            </a:r>
            <a:endParaRPr lang="pt-BR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690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2">
            <a:extLst>
              <a:ext uri="{FF2B5EF4-FFF2-40B4-BE49-F238E27FC236}">
                <a16:creationId xmlns:a16="http://schemas.microsoft.com/office/drawing/2014/main" xmlns="" id="{897023B4-14F8-8A46-98B9-5591A5EC869D}"/>
              </a:ext>
            </a:extLst>
          </p:cNvPr>
          <p:cNvSpPr txBox="1">
            <a:spLocks/>
          </p:cNvSpPr>
          <p:nvPr/>
        </p:nvSpPr>
        <p:spPr>
          <a:xfrm>
            <a:off x="4960010" y="1034551"/>
            <a:ext cx="5766544" cy="478889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700" cap="small" dirty="0">
                <a:solidFill>
                  <a:srgbClr val="C00000"/>
                </a:solidFill>
                <a:latin typeface="Arial Black" panose="020B0A04020102020204" pitchFamily="34" charset="0"/>
                <a:ea typeface="+mj-ea"/>
                <a:cs typeface="+mj-cs"/>
              </a:rPr>
              <a:t>“ nada lhe posso dar que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700" cap="small" dirty="0">
                <a:solidFill>
                  <a:srgbClr val="C00000"/>
                </a:solidFill>
                <a:latin typeface="Arial Black" panose="020B0A04020102020204" pitchFamily="34" charset="0"/>
                <a:ea typeface="+mj-ea"/>
                <a:cs typeface="+mj-cs"/>
              </a:rPr>
              <a:t>já não exista em você mesmo.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700" cap="small" dirty="0">
                <a:solidFill>
                  <a:srgbClr val="C00000"/>
                </a:solidFill>
                <a:latin typeface="Arial Black" panose="020B0A04020102020204" pitchFamily="34" charset="0"/>
                <a:ea typeface="+mj-ea"/>
                <a:cs typeface="+mj-cs"/>
              </a:rPr>
              <a:t>Não posso abrir-lhe outro mundo de imagens, além daquele que há em sua própria alma.</a:t>
            </a:r>
            <a:br>
              <a:rPr lang="pt-BR" sz="2700" cap="small" dirty="0">
                <a:solidFill>
                  <a:srgbClr val="C00000"/>
                </a:solidFill>
                <a:latin typeface="Arial Black" panose="020B0A04020102020204" pitchFamily="34" charset="0"/>
                <a:ea typeface="+mj-ea"/>
                <a:cs typeface="+mj-cs"/>
              </a:rPr>
            </a:br>
            <a:r>
              <a:rPr lang="pt-BR" sz="2700" cap="small" dirty="0">
                <a:solidFill>
                  <a:srgbClr val="C00000"/>
                </a:solidFill>
                <a:latin typeface="Arial Black" panose="020B0A04020102020204" pitchFamily="34" charset="0"/>
                <a:ea typeface="+mj-ea"/>
                <a:cs typeface="+mj-cs"/>
              </a:rPr>
              <a:t>Nada lhe posso dar a não ser a oportunidade, o impulso e a chave.</a:t>
            </a:r>
            <a:br>
              <a:rPr lang="pt-BR" sz="2700" cap="small" dirty="0">
                <a:solidFill>
                  <a:srgbClr val="C00000"/>
                </a:solidFill>
                <a:latin typeface="Arial Black" panose="020B0A04020102020204" pitchFamily="34" charset="0"/>
                <a:ea typeface="+mj-ea"/>
                <a:cs typeface="+mj-cs"/>
              </a:rPr>
            </a:br>
            <a:r>
              <a:rPr lang="pt-BR" sz="2700" cap="small" dirty="0">
                <a:solidFill>
                  <a:srgbClr val="C00000"/>
                </a:solidFill>
                <a:latin typeface="Arial Black" panose="020B0A04020102020204" pitchFamily="34" charset="0"/>
                <a:ea typeface="+mj-ea"/>
                <a:cs typeface="+mj-cs"/>
              </a:rPr>
              <a:t>Eu o ajudarei a tornar visível o seu próprio mundo e isso é tudo.”</a:t>
            </a:r>
            <a:br>
              <a:rPr lang="pt-BR" sz="2700" cap="small" dirty="0">
                <a:solidFill>
                  <a:srgbClr val="C00000"/>
                </a:solidFill>
                <a:latin typeface="Arial Black" panose="020B0A04020102020204" pitchFamily="34" charset="0"/>
                <a:ea typeface="+mj-ea"/>
                <a:cs typeface="+mj-cs"/>
              </a:rPr>
            </a:br>
            <a:r>
              <a:rPr lang="pt-BR" sz="2700" cap="small" dirty="0">
                <a:solidFill>
                  <a:srgbClr val="C00000"/>
                </a:solidFill>
                <a:latin typeface="Arial Black" panose="020B0A04020102020204" pitchFamily="34" charset="0"/>
                <a:ea typeface="+mj-ea"/>
                <a:cs typeface="+mj-cs"/>
              </a:rPr>
              <a:t>                                                                                                 </a:t>
            </a:r>
            <a:endParaRPr lang="pt-BR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Picture 3" descr="C:\Users\SANDRA1\Pictures\autoliderança.jpg">
            <a:extLst>
              <a:ext uri="{FF2B5EF4-FFF2-40B4-BE49-F238E27FC236}">
                <a16:creationId xmlns:a16="http://schemas.microsoft.com/office/drawing/2014/main" xmlns="" id="{D82B8895-F156-1C47-8346-CDA4ECBCE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7121" y="0"/>
            <a:ext cx="53671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9D4936EA-FA2F-E640-B9D2-0B7609864C07}"/>
              </a:ext>
            </a:extLst>
          </p:cNvPr>
          <p:cNvSpPr txBox="1">
            <a:spLocks/>
          </p:cNvSpPr>
          <p:nvPr/>
        </p:nvSpPr>
        <p:spPr>
          <a:xfrm>
            <a:off x="-407121" y="169509"/>
            <a:ext cx="5994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latin typeface="Arial Black" panose="020B0A04020102020204" pitchFamily="34" charset="0"/>
              </a:rPr>
              <a:t>Oração do coach</a:t>
            </a:r>
            <a:br>
              <a:rPr lang="pt-BR" dirty="0">
                <a:latin typeface="Arial Black" panose="020B0A04020102020204" pitchFamily="34" charset="0"/>
              </a:rPr>
            </a:br>
            <a:endParaRPr lang="pt-BR" dirty="0">
              <a:latin typeface="Arial Black" panose="020B0A04020102020204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26A7EC9E-A150-7743-B357-3DE28FDF7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716" y="5250361"/>
            <a:ext cx="2689225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341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8A10F6B0-953F-DF44-82D9-520158D0CF1B}"/>
              </a:ext>
            </a:extLst>
          </p:cNvPr>
          <p:cNvSpPr/>
          <p:nvPr/>
        </p:nvSpPr>
        <p:spPr>
          <a:xfrm>
            <a:off x="6068291" y="1413063"/>
            <a:ext cx="581890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320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+mj-cs"/>
            </a:endParaRPr>
          </a:p>
          <a:p>
            <a:r>
              <a:rPr lang="pt-BR" sz="32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+mj-cs"/>
              </a:rPr>
              <a:t>O mundo de hoje é o mundo do “nós”.</a:t>
            </a:r>
            <a:br>
              <a:rPr lang="pt-BR" sz="32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+mj-cs"/>
              </a:rPr>
            </a:br>
            <a:endParaRPr lang="pt-BR" sz="320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+mj-cs"/>
            </a:endParaRPr>
          </a:p>
          <a:p>
            <a:r>
              <a:rPr lang="pt-BR" sz="32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+mj-cs"/>
              </a:rPr>
              <a:t>A era do “eu” e do “ego” já passou.</a:t>
            </a:r>
          </a:p>
          <a:p>
            <a:endParaRPr lang="pt-BR" sz="320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+mj-cs"/>
            </a:endParaRPr>
          </a:p>
          <a:p>
            <a:r>
              <a:rPr lang="pt-BR" sz="32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+mj-cs"/>
              </a:rPr>
              <a:t>Hoje </a:t>
            </a:r>
            <a:r>
              <a:rPr lang="pt-BR" sz="3200" b="1" i="1" dirty="0">
                <a:solidFill>
                  <a:srgbClr val="C00000"/>
                </a:solidFill>
                <a:latin typeface="Arial Black" panose="020B0A04020102020204" pitchFamily="34" charset="0"/>
                <a:ea typeface="+mj-ea"/>
                <a:cs typeface="+mj-cs"/>
              </a:rPr>
              <a:t>juntos somos mais!</a:t>
            </a:r>
            <a:endParaRPr lang="pt-BR" sz="3200" b="1" i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Picture 2" descr="Resultado de imagem para GIF ANIMADO SEGURANDO O MUNDO">
            <a:extLst>
              <a:ext uri="{FF2B5EF4-FFF2-40B4-BE49-F238E27FC236}">
                <a16:creationId xmlns:a16="http://schemas.microsoft.com/office/drawing/2014/main" xmlns="" id="{B709A3C4-59EE-3943-8988-45853CDB6B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8029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62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xmlns="" id="{2090A112-EB42-9B46-87D8-02721C650B2B}"/>
              </a:ext>
            </a:extLst>
          </p:cNvPr>
          <p:cNvSpPr txBox="1">
            <a:spLocks/>
          </p:cNvSpPr>
          <p:nvPr/>
        </p:nvSpPr>
        <p:spPr>
          <a:xfrm>
            <a:off x="6142781" y="1491802"/>
            <a:ext cx="6049219" cy="4929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ABRACOACHES temos essa consciência de que o nosso trabalho se realiza na direção de uma profissão mais ética, de pessoas mais qualificadas e de um mundo melhor. </a:t>
            </a:r>
            <a:r>
              <a:rPr lang="pt-B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2E1B35D6-DF51-C94B-A88B-66E74B93F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13256" cy="48891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0072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esultado de imagem para GIF ANIMADO GUERRA">
            <a:extLst>
              <a:ext uri="{FF2B5EF4-FFF2-40B4-BE49-F238E27FC236}">
                <a16:creationId xmlns:a16="http://schemas.microsoft.com/office/drawing/2014/main" xmlns="" id="{92FF673C-03A1-F945-8478-1C286BA0FE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56" y="2348880"/>
            <a:ext cx="224596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Resultado de imagem para GIF ANIMADO MORTE NA GUERRA">
            <a:extLst>
              <a:ext uri="{FF2B5EF4-FFF2-40B4-BE49-F238E27FC236}">
                <a16:creationId xmlns:a16="http://schemas.microsoft.com/office/drawing/2014/main" xmlns="" id="{4DC2CDDF-6B42-6C4F-8AFA-E38669C3FF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0" y="4149081"/>
            <a:ext cx="2376264" cy="181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48DBF70A-61B6-0544-879C-E5E13983F3D9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4241" y="0"/>
            <a:ext cx="8733511" cy="6729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Resultado de imagem para GIF ANIMADO GUERRA">
            <a:extLst>
              <a:ext uri="{FF2B5EF4-FFF2-40B4-BE49-F238E27FC236}">
                <a16:creationId xmlns:a16="http://schemas.microsoft.com/office/drawing/2014/main" xmlns="" id="{051878CE-F372-8F43-A0AE-591144F609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525" y="2515879"/>
            <a:ext cx="2751534" cy="220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Resultado de imagem para GIF ANIMADO MORTE NA GUERRA">
            <a:extLst>
              <a:ext uri="{FF2B5EF4-FFF2-40B4-BE49-F238E27FC236}">
                <a16:creationId xmlns:a16="http://schemas.microsoft.com/office/drawing/2014/main" xmlns="" id="{C77DBA41-A188-C643-B48F-615E3AF2FD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563" y="4313015"/>
            <a:ext cx="2911171" cy="222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16E3BF38-F293-F047-9D9D-310DB5A33C5E}"/>
              </a:ext>
            </a:extLst>
          </p:cNvPr>
          <p:cNvSpPr/>
          <p:nvPr/>
        </p:nvSpPr>
        <p:spPr>
          <a:xfrm>
            <a:off x="8439270" y="328816"/>
            <a:ext cx="375273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t-BR" sz="3600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/>
            <a:endParaRPr lang="pt-BR" sz="360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/>
            <a:endParaRPr lang="pt-BR" sz="3600" b="1" dirty="0">
              <a:solidFill>
                <a:srgbClr val="C0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/>
            <a:r>
              <a:rPr lang="pt-BR" sz="36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Um mundo mais humano, </a:t>
            </a:r>
          </a:p>
          <a:p>
            <a:pPr algn="ctr"/>
            <a:r>
              <a:rPr lang="pt-BR" sz="36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mais justo,  socialmente e ecologicamente mais correto.</a:t>
            </a:r>
            <a:endParaRPr lang="pt-BR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776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xmlns="" id="{BBF0DD90-753E-304C-9E00-52F9CC2EDA5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7917873" y="1818802"/>
            <a:ext cx="4274127" cy="37444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Orientação na elaboração contratual referente à  prestação de serviços de Coaching (disponibilizamos minuta de contrato).</a:t>
            </a:r>
            <a:endParaRPr lang="pt-BR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12827DCA-C5E7-0E48-AA48-3464AB73E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76605" y="0"/>
            <a:ext cx="12092802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62765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1456EC7D-FE08-C345-A84F-FF37B832C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5130" y="2038342"/>
            <a:ext cx="9448800" cy="2693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Segurança </a:t>
            </a:r>
          </a:p>
          <a:p>
            <a:r>
              <a:rPr lang="pt-BR" sz="40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Seriedade</a:t>
            </a:r>
          </a:p>
          <a:p>
            <a:r>
              <a:rPr lang="pt-BR" sz="40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Visibilidade</a:t>
            </a:r>
          </a:p>
          <a:p>
            <a:r>
              <a:rPr lang="pt-BR" sz="4000" b="1" dirty="0">
                <a:solidFill>
                  <a:srgbClr val="C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Autoridade</a:t>
            </a:r>
            <a:endParaRPr lang="pt-BR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8012284D-BA33-1643-991B-DC84E899F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4499" y="436417"/>
            <a:ext cx="7497483" cy="58968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794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FB7A0E9C-3D09-8542-80A3-A0E99C42A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3969" y="1942431"/>
            <a:ext cx="8378384" cy="32959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4400" b="1" dirty="0"/>
              <a:t>Dr. Luís Gustavo Pilenso </a:t>
            </a:r>
            <a:r>
              <a:rPr lang="pt-BR" sz="4400" b="1" dirty="0" smtClean="0"/>
              <a:t>Lintz</a:t>
            </a:r>
          </a:p>
          <a:p>
            <a:pPr marL="0" indent="0">
              <a:buNone/>
            </a:pPr>
            <a:r>
              <a:rPr lang="pt-BR" b="1" dirty="0" smtClean="0"/>
              <a:t>Cirurgião Dentista e Master Coach</a:t>
            </a:r>
          </a:p>
          <a:p>
            <a:pPr marL="0" indent="0">
              <a:buNone/>
            </a:pPr>
            <a:r>
              <a:rPr lang="pt-BR" b="1" dirty="0" smtClean="0"/>
              <a:t>Apresentador do Programa </a:t>
            </a:r>
            <a:r>
              <a:rPr lang="pt-BR" b="1" dirty="0" err="1" smtClean="0"/>
              <a:t>DoctorCoach</a:t>
            </a:r>
            <a:endParaRPr lang="pt-BR" b="1" dirty="0" smtClean="0"/>
          </a:p>
          <a:p>
            <a:pPr marL="0" indent="0">
              <a:buNone/>
            </a:pPr>
            <a:r>
              <a:rPr lang="pt-BR" b="1" dirty="0" smtClean="0"/>
              <a:t>Vice-presidente da </a:t>
            </a:r>
            <a:r>
              <a:rPr lang="pt-BR" b="1" dirty="0" err="1" smtClean="0"/>
              <a:t>Abracoaches</a:t>
            </a:r>
            <a:endParaRPr lang="pt-BR" b="1" dirty="0" smtClean="0"/>
          </a:p>
          <a:p>
            <a:pPr marL="0" indent="0">
              <a:buNone/>
            </a:pPr>
            <a:r>
              <a:rPr lang="pt-BR" b="1" dirty="0" smtClean="0"/>
              <a:t>Embaixador da ALAC-BR</a:t>
            </a:r>
          </a:p>
          <a:p>
            <a:pPr marL="0" indent="0">
              <a:buNone/>
            </a:pPr>
            <a:r>
              <a:rPr lang="pt-BR" b="1" dirty="0" smtClean="0"/>
              <a:t>Membro da Cia do Coaching</a:t>
            </a:r>
            <a:endParaRPr lang="pt-BR" b="1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51308" y="161765"/>
            <a:ext cx="8474732" cy="1325563"/>
          </a:xfrm>
        </p:spPr>
        <p:txBody>
          <a:bodyPr>
            <a:noAutofit/>
          </a:bodyPr>
          <a:lstStyle/>
          <a:p>
            <a:r>
              <a:rPr lang="pt-BR" sz="5400" b="1" dirty="0" smtClean="0"/>
              <a:t>AGRADECEMOS PELO ESPAÇO</a:t>
            </a:r>
            <a:endParaRPr lang="pt-BR" sz="5400" b="1" dirty="0"/>
          </a:p>
        </p:txBody>
      </p:sp>
    </p:spTree>
    <p:extLst>
      <p:ext uri="{BB962C8B-B14F-4D97-AF65-F5344CB8AC3E}">
        <p14:creationId xmlns:p14="http://schemas.microsoft.com/office/powerpoint/2010/main" val="23152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02" y="-581723"/>
            <a:ext cx="10239215" cy="818337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925" y="2988536"/>
            <a:ext cx="1304296" cy="732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62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0EFEE05-F2B6-B849-8A81-11AFB5125C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7952" y="2982159"/>
            <a:ext cx="9144000" cy="2387600"/>
          </a:xfrm>
        </p:spPr>
        <p:txBody>
          <a:bodyPr>
            <a:noAutofit/>
          </a:bodyPr>
          <a:lstStyle/>
          <a:p>
            <a:r>
              <a:rPr lang="pt-BR" sz="4800" b="1" dirty="0">
                <a:latin typeface="Arial Rounded MT Bold" panose="020F0704030504030204" pitchFamily="34" charset="77"/>
              </a:rPr>
              <a:t>AÇÕES PARA CAPTAÇÃO DE NOVOS SÓCIOS E DE PATROCÍNIO PROJETO ABRACOACHES 2019</a:t>
            </a:r>
            <a:br>
              <a:rPr lang="pt-BR" sz="4800" b="1" dirty="0">
                <a:latin typeface="Arial Rounded MT Bold" panose="020F0704030504030204" pitchFamily="34" charset="77"/>
              </a:rPr>
            </a:br>
            <a:endParaRPr lang="pt-BR" sz="4800" b="1" dirty="0"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3439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BF9D9241-24AD-E64B-BE6A-E97839175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/>
              <a:t/>
            </a:r>
            <a:br>
              <a:rPr lang="pt-BR" b="1" dirty="0"/>
            </a:br>
            <a:r>
              <a:rPr lang="pt-BR" b="1" dirty="0"/>
              <a:t>1. Criação da Cartilha </a:t>
            </a:r>
            <a:r>
              <a:rPr lang="pt-BR" b="1" dirty="0" err="1"/>
              <a:t>Abracoaches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489615D-D1B3-7D49-AFB4-CBA1B809E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pt-BR" dirty="0"/>
              <a:t>Criação da Cartilha </a:t>
            </a:r>
            <a:r>
              <a:rPr lang="pt-BR" dirty="0" err="1"/>
              <a:t>Abracoaches</a:t>
            </a:r>
            <a:endParaRPr lang="pt-BR" dirty="0"/>
          </a:p>
          <a:p>
            <a:pPr lvl="0"/>
            <a:r>
              <a:rPr lang="pt-BR" dirty="0"/>
              <a:t>Oque é Coaching</a:t>
            </a:r>
          </a:p>
          <a:p>
            <a:pPr lvl="0"/>
            <a:r>
              <a:rPr lang="pt-BR" dirty="0"/>
              <a:t>Código de ética e de conduta</a:t>
            </a:r>
          </a:p>
          <a:p>
            <a:pPr lvl="0"/>
            <a:r>
              <a:rPr lang="pt-BR" dirty="0"/>
              <a:t>Como se tornar um sócio</a:t>
            </a:r>
          </a:p>
          <a:p>
            <a:pPr lvl="0"/>
            <a:r>
              <a:rPr lang="pt-BR" dirty="0"/>
              <a:t>Como funcionam as Regionais</a:t>
            </a:r>
          </a:p>
          <a:p>
            <a:pPr lvl="0"/>
            <a:r>
              <a:rPr lang="pt-BR" dirty="0"/>
              <a:t>Selo </a:t>
            </a:r>
            <a:r>
              <a:rPr lang="pt-BR" dirty="0" err="1"/>
              <a:t>Abracoaches</a:t>
            </a:r>
            <a:endParaRPr lang="pt-BR" dirty="0"/>
          </a:p>
          <a:p>
            <a:pPr lvl="0"/>
            <a:r>
              <a:rPr lang="pt-BR" dirty="0"/>
              <a:t>Projetos sociais (em escolas)</a:t>
            </a:r>
          </a:p>
          <a:p>
            <a:pPr lvl="0"/>
            <a:r>
              <a:rPr lang="pt-BR" dirty="0"/>
              <a:t>Cupom de descontos para novos sócios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79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BADFAA8-DDB0-EA4C-93E9-75001A163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/>
              <a:t/>
            </a:r>
            <a:br>
              <a:rPr lang="pt-BR" b="1" dirty="0"/>
            </a:br>
            <a:r>
              <a:rPr lang="pt-BR" b="1" dirty="0"/>
              <a:t>2.Livro de Coautores </a:t>
            </a:r>
            <a:r>
              <a:rPr lang="pt-BR" b="1" dirty="0" err="1"/>
              <a:t>Abracoaches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3C4EE730-7349-4C48-94EF-477569F3D9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dirty="0"/>
              <a:t>Definição do propósito</a:t>
            </a:r>
          </a:p>
          <a:p>
            <a:pPr lvl="0"/>
            <a:r>
              <a:rPr lang="pt-BR" dirty="0"/>
              <a:t>Temas a serem abordados</a:t>
            </a:r>
          </a:p>
          <a:p>
            <a:pPr lvl="0"/>
            <a:r>
              <a:rPr lang="pt-BR" dirty="0"/>
              <a:t>Definir interessados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771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61BD4FE-8A91-2344-8412-DF750BD9B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/>
              <a:t/>
            </a:r>
            <a:br>
              <a:rPr lang="pt-BR" b="1" dirty="0"/>
            </a:br>
            <a:r>
              <a:rPr lang="pt-BR" b="1" dirty="0"/>
              <a:t>3.Minuto do Coach – Rádio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426EDC36-BE09-CC47-B4C6-B8D1706BD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2640" y="1360675"/>
            <a:ext cx="9448800" cy="4172219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pt-BR" sz="3600" b="1" dirty="0"/>
              <a:t>Gravação das vinhetas </a:t>
            </a:r>
          </a:p>
          <a:p>
            <a:pPr lvl="0"/>
            <a:r>
              <a:rPr lang="pt-BR" sz="3600" b="1" dirty="0"/>
              <a:t>Definir temas</a:t>
            </a:r>
          </a:p>
          <a:p>
            <a:pPr lvl="1"/>
            <a:r>
              <a:rPr lang="pt-BR" sz="3600" b="1" dirty="0" err="1"/>
              <a:t>Regulamentacão</a:t>
            </a:r>
            <a:endParaRPr lang="pt-BR" sz="3600" b="1" dirty="0"/>
          </a:p>
          <a:p>
            <a:pPr lvl="1"/>
            <a:r>
              <a:rPr lang="pt-BR" sz="3600" b="1" dirty="0"/>
              <a:t>Ética</a:t>
            </a:r>
          </a:p>
          <a:p>
            <a:pPr lvl="1"/>
            <a:r>
              <a:rPr lang="pt-BR" sz="3600" b="1" dirty="0"/>
              <a:t>Certificações</a:t>
            </a:r>
          </a:p>
          <a:p>
            <a:pPr lvl="1"/>
            <a:r>
              <a:rPr lang="pt-BR" sz="3600" b="1" dirty="0"/>
              <a:t>Cursos</a:t>
            </a:r>
          </a:p>
          <a:p>
            <a:pPr lvl="1"/>
            <a:r>
              <a:rPr lang="pt-BR" sz="3600" b="1" dirty="0"/>
              <a:t>Escolas</a:t>
            </a:r>
          </a:p>
          <a:p>
            <a:pPr lvl="1"/>
            <a:r>
              <a:rPr lang="pt-BR" sz="3600" b="1" dirty="0"/>
              <a:t>Selos </a:t>
            </a:r>
            <a:r>
              <a:rPr lang="pt-BR" sz="3600" b="1" dirty="0" err="1"/>
              <a:t>Abracoaches</a:t>
            </a:r>
            <a:endParaRPr lang="pt-BR" sz="3600" b="1" dirty="0"/>
          </a:p>
          <a:p>
            <a:pPr lvl="0"/>
            <a:r>
              <a:rPr lang="pt-BR" sz="3600" b="1" dirty="0"/>
              <a:t>Escrever roteiros</a:t>
            </a:r>
          </a:p>
          <a:p>
            <a:pPr lvl="0"/>
            <a:r>
              <a:rPr lang="pt-BR" sz="3600" b="1" dirty="0"/>
              <a:t>Locução e gravação em estúdio</a:t>
            </a:r>
          </a:p>
          <a:p>
            <a:pPr lvl="0"/>
            <a:r>
              <a:rPr lang="pt-BR" sz="3600" b="1" dirty="0"/>
              <a:t>Veiculação 6 vezes por semana por 1 ano. Veicular nos meios de comunicação – iniciando pela Rádio Brasil Campinas</a:t>
            </a:r>
          </a:p>
          <a:p>
            <a:r>
              <a:rPr lang="pt-BR" sz="3600" b="1" dirty="0"/>
              <a:t>Levar proposta para RCC (rede com mais de 150 emissoras no país) juntamente com os projetos sociais</a:t>
            </a:r>
            <a:endParaRPr lang="pt-BR" sz="3600" dirty="0"/>
          </a:p>
          <a:p>
            <a:pPr lvl="0"/>
            <a:endParaRPr lang="pt-BR" sz="36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7016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24AEB7F-E0C6-534B-8313-EE19B6312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/>
              <a:t/>
            </a:r>
            <a:br>
              <a:rPr lang="pt-BR" b="1" dirty="0"/>
            </a:br>
            <a:r>
              <a:rPr lang="pt-BR" b="1" dirty="0"/>
              <a:t>4.Pesquisa do cenário do Coaching no Brasil e no Mundo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04200322-F034-CA4B-B324-CE198871C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b="1" dirty="0"/>
              <a:t>Perguntas já foram selecionadas e o próximo passo é a contratação de um estatístico para nos ajudar.</a:t>
            </a:r>
            <a:endParaRPr lang="pt-BR" dirty="0"/>
          </a:p>
          <a:p>
            <a:pPr lvl="0"/>
            <a:r>
              <a:rPr lang="pt-BR" b="1" dirty="0"/>
              <a:t>Iniciar a pesquisa com os diretores e as escolas da </a:t>
            </a:r>
            <a:r>
              <a:rPr lang="pt-BR" b="1" dirty="0" err="1"/>
              <a:t>Abracoaches</a:t>
            </a:r>
            <a:r>
              <a:rPr lang="pt-BR" b="1" dirty="0"/>
              <a:t>.</a:t>
            </a:r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9754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7DC28CE-9F90-1147-8785-A3277B7D3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/>
              <a:t/>
            </a:r>
            <a:br>
              <a:rPr lang="pt-BR" b="1" dirty="0"/>
            </a:br>
            <a:r>
              <a:rPr lang="pt-BR" b="1" dirty="0"/>
              <a:t>5.Novo site da </a:t>
            </a:r>
            <a:r>
              <a:rPr lang="pt-BR" b="1" dirty="0" err="1"/>
              <a:t>Abracoaches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FF7C1BFC-5A2C-1743-8B7C-8F6F43174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pt-BR" dirty="0"/>
              <a:t>Remodelação e atualização do site atual</a:t>
            </a:r>
          </a:p>
          <a:p>
            <a:pPr lvl="0"/>
            <a:r>
              <a:rPr lang="pt-BR" dirty="0"/>
              <a:t>Sincronização com e-</a:t>
            </a:r>
            <a:r>
              <a:rPr lang="pt-BR" dirty="0" err="1"/>
              <a:t>comerce</a:t>
            </a:r>
            <a:r>
              <a:rPr lang="pt-BR" dirty="0"/>
              <a:t> para questão financeira e das regionais.</a:t>
            </a:r>
          </a:p>
          <a:p>
            <a:pPr lvl="0"/>
            <a:r>
              <a:rPr lang="pt-BR" dirty="0"/>
              <a:t>Novo </a:t>
            </a:r>
            <a:r>
              <a:rPr lang="pt-BR" dirty="0" err="1"/>
              <a:t>Template</a:t>
            </a:r>
            <a:r>
              <a:rPr lang="pt-BR" dirty="0"/>
              <a:t> mais amigável e compatível com base de dados</a:t>
            </a:r>
          </a:p>
          <a:p>
            <a:pPr lvl="0"/>
            <a:r>
              <a:rPr lang="pt-BR" dirty="0"/>
              <a:t>Possibilidade de upgrade para plataforma de base de dados</a:t>
            </a:r>
          </a:p>
          <a:p>
            <a:pPr lvl="0"/>
            <a:r>
              <a:rPr lang="pt-BR" dirty="0"/>
              <a:t>Plataforma WEB para traçar perfil dos diretores e realizar acompanhamento do andamento de cada regional.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0250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ema do Office">
  <a:themeElements>
    <a:clrScheme name="Vermelho Laranj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493</Words>
  <Application>Microsoft Office PowerPoint</Application>
  <PresentationFormat>Widescreen</PresentationFormat>
  <Paragraphs>126</Paragraphs>
  <Slides>25</Slides>
  <Notes>23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31" baseType="lpstr">
      <vt:lpstr>Arial</vt:lpstr>
      <vt:lpstr>Arial Black</vt:lpstr>
      <vt:lpstr>Arial Rounded MT Bold</vt:lpstr>
      <vt:lpstr>Calibri</vt:lpstr>
      <vt:lpstr>Calibri Light</vt:lpstr>
      <vt:lpstr>Tema do Office</vt:lpstr>
      <vt:lpstr>ABRACOACHES 2019</vt:lpstr>
      <vt:lpstr>Apresentação do PowerPoint</vt:lpstr>
      <vt:lpstr>Apresentação do PowerPoint</vt:lpstr>
      <vt:lpstr>AÇÕES PARA CAPTAÇÃO DE NOVOS SÓCIOS E DE PATROCÍNIO PROJETO ABRACOACHES 2019 </vt:lpstr>
      <vt:lpstr> 1. Criação da Cartilha Abracoaches </vt:lpstr>
      <vt:lpstr> 2.Livro de Coautores Abracoaches </vt:lpstr>
      <vt:lpstr> 3.Minuto do Coach – Rádio </vt:lpstr>
      <vt:lpstr> 4.Pesquisa do cenário do Coaching no Brasil e no Mundo </vt:lpstr>
      <vt:lpstr> 5.Novo site da Abracoaches </vt:lpstr>
      <vt:lpstr>6.Plataforma WEB </vt:lpstr>
      <vt:lpstr>7.Previsão de receitas</vt:lpstr>
      <vt:lpstr>Selos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AGRADECEMOS PELO ESPAÇO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Microsoft Office</dc:creator>
  <cp:lastModifiedBy>Silvana Egídio Mendonça Costa</cp:lastModifiedBy>
  <cp:revision>13</cp:revision>
  <cp:lastPrinted>2019-06-03T23:18:14Z</cp:lastPrinted>
  <dcterms:created xsi:type="dcterms:W3CDTF">2019-06-03T21:42:28Z</dcterms:created>
  <dcterms:modified xsi:type="dcterms:W3CDTF">2019-09-02T12:52:48Z</dcterms:modified>
</cp:coreProperties>
</file>