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3"/>
  </p:notesMasterIdLst>
  <p:handoutMasterIdLst>
    <p:handoutMasterId r:id="rId14"/>
  </p:handoutMasterIdLst>
  <p:sldIdLst>
    <p:sldId id="413" r:id="rId2"/>
    <p:sldId id="924" r:id="rId3"/>
    <p:sldId id="925" r:id="rId4"/>
    <p:sldId id="926" r:id="rId5"/>
    <p:sldId id="927" r:id="rId6"/>
    <p:sldId id="919" r:id="rId7"/>
    <p:sldId id="920" r:id="rId8"/>
    <p:sldId id="918" r:id="rId9"/>
    <p:sldId id="921" r:id="rId10"/>
    <p:sldId id="922" r:id="rId11"/>
    <p:sldId id="923" r:id="rId12"/>
  </p:sldIdLst>
  <p:sldSz cx="9144000" cy="6858000" type="screen4x3"/>
  <p:notesSz cx="6858000" cy="9034463"/>
  <p:defaultTextStyle>
    <a:defPPr>
      <a:defRPr lang="en-US"/>
    </a:defPPr>
    <a:lvl1pPr algn="ctr" rtl="0" fontAlgn="base">
      <a:lnSpc>
        <a:spcPct val="80000"/>
      </a:lnSpc>
      <a:spcBef>
        <a:spcPct val="50000"/>
      </a:spcBef>
      <a:spcAft>
        <a:spcPct val="0"/>
      </a:spcAft>
      <a:buFont typeface="Wingdings" pitchFamily="2" charset="2"/>
      <a:defRPr sz="2000" kern="1200">
        <a:solidFill>
          <a:schemeClr val="tx1"/>
        </a:solidFill>
        <a:latin typeface="Arial" charset="0"/>
        <a:ea typeface="+mn-ea"/>
        <a:cs typeface="+mn-cs"/>
      </a:defRPr>
    </a:lvl1pPr>
    <a:lvl2pPr marL="455613" indent="1588" algn="ctr" rtl="0" fontAlgn="base">
      <a:lnSpc>
        <a:spcPct val="80000"/>
      </a:lnSpc>
      <a:spcBef>
        <a:spcPct val="50000"/>
      </a:spcBef>
      <a:spcAft>
        <a:spcPct val="0"/>
      </a:spcAft>
      <a:buFont typeface="Wingdings" pitchFamily="2" charset="2"/>
      <a:defRPr sz="2000" kern="1200">
        <a:solidFill>
          <a:schemeClr val="tx1"/>
        </a:solidFill>
        <a:latin typeface="Arial" charset="0"/>
        <a:ea typeface="+mn-ea"/>
        <a:cs typeface="+mn-cs"/>
      </a:defRPr>
    </a:lvl2pPr>
    <a:lvl3pPr marL="912813" indent="1588" algn="ctr" rtl="0" fontAlgn="base">
      <a:lnSpc>
        <a:spcPct val="80000"/>
      </a:lnSpc>
      <a:spcBef>
        <a:spcPct val="50000"/>
      </a:spcBef>
      <a:spcAft>
        <a:spcPct val="0"/>
      </a:spcAft>
      <a:buFont typeface="Wingdings" pitchFamily="2" charset="2"/>
      <a:defRPr sz="2000" kern="1200">
        <a:solidFill>
          <a:schemeClr val="tx1"/>
        </a:solidFill>
        <a:latin typeface="Arial" charset="0"/>
        <a:ea typeface="+mn-ea"/>
        <a:cs typeface="+mn-cs"/>
      </a:defRPr>
    </a:lvl3pPr>
    <a:lvl4pPr marL="1370013" indent="1588" algn="ctr" rtl="0" fontAlgn="base">
      <a:lnSpc>
        <a:spcPct val="80000"/>
      </a:lnSpc>
      <a:spcBef>
        <a:spcPct val="50000"/>
      </a:spcBef>
      <a:spcAft>
        <a:spcPct val="0"/>
      </a:spcAft>
      <a:buFont typeface="Wingdings" pitchFamily="2" charset="2"/>
      <a:defRPr sz="2000" kern="1200">
        <a:solidFill>
          <a:schemeClr val="tx1"/>
        </a:solidFill>
        <a:latin typeface="Arial" charset="0"/>
        <a:ea typeface="+mn-ea"/>
        <a:cs typeface="+mn-cs"/>
      </a:defRPr>
    </a:lvl4pPr>
    <a:lvl5pPr marL="1827213" indent="1588" algn="ctr" rtl="0" fontAlgn="base">
      <a:lnSpc>
        <a:spcPct val="80000"/>
      </a:lnSpc>
      <a:spcBef>
        <a:spcPct val="50000"/>
      </a:spcBef>
      <a:spcAft>
        <a:spcPct val="0"/>
      </a:spcAft>
      <a:buFont typeface="Wingdings" pitchFamily="2" charset="2"/>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6600"/>
    <a:srgbClr val="FF9900"/>
    <a:srgbClr val="000000"/>
    <a:srgbClr val="C0C0C0"/>
    <a:srgbClr val="CDC9B3"/>
    <a:srgbClr val="D5D1BF"/>
    <a:srgbClr val="F2F0EC"/>
    <a:srgbClr val="EFEDE7"/>
    <a:srgbClr val="B2B2B2"/>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601" autoAdjust="0"/>
    <p:restoredTop sz="97707" autoAdjust="0"/>
  </p:normalViewPr>
  <p:slideViewPr>
    <p:cSldViewPr>
      <p:cViewPr varScale="1">
        <p:scale>
          <a:sx n="71" d="100"/>
          <a:sy n="71" d="100"/>
        </p:scale>
        <p:origin x="-1314" y="-102"/>
      </p:cViewPr>
      <p:guideLst>
        <p:guide orient="horz" pos="1296"/>
        <p:guide pos="91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36" d="100"/>
          <a:sy n="36" d="100"/>
        </p:scale>
        <p:origin x="-1530" y="-84"/>
      </p:cViewPr>
      <p:guideLst>
        <p:guide orient="horz" pos="2845"/>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0213" cy="4524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lnSpc>
                <a:spcPct val="100000"/>
              </a:lnSpc>
              <a:spcBef>
                <a:spcPct val="0"/>
              </a:spcBef>
              <a:buFontTx/>
              <a:buNone/>
              <a:defRPr sz="1200">
                <a:latin typeface="Times" pitchFamily="18" charset="0"/>
              </a:defRPr>
            </a:lvl1pPr>
          </a:lstStyle>
          <a:p>
            <a:pPr>
              <a:defRPr/>
            </a:pPr>
            <a:endParaRPr lang="en-US"/>
          </a:p>
        </p:txBody>
      </p:sp>
      <p:sp>
        <p:nvSpPr>
          <p:cNvPr id="5123" name="Rectangle 3"/>
          <p:cNvSpPr>
            <a:spLocks noGrp="1" noChangeArrowheads="1"/>
          </p:cNvSpPr>
          <p:nvPr>
            <p:ph type="dt" sz="quarter" idx="1"/>
          </p:nvPr>
        </p:nvSpPr>
        <p:spPr bwMode="auto">
          <a:xfrm>
            <a:off x="3887788" y="0"/>
            <a:ext cx="2970212" cy="4524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lnSpc>
                <a:spcPct val="100000"/>
              </a:lnSpc>
              <a:spcBef>
                <a:spcPct val="0"/>
              </a:spcBef>
              <a:buFontTx/>
              <a:buNone/>
              <a:defRPr sz="1200">
                <a:latin typeface="Times" pitchFamily="18" charset="0"/>
              </a:defRPr>
            </a:lvl1pPr>
          </a:lstStyle>
          <a:p>
            <a:pPr>
              <a:defRPr/>
            </a:pPr>
            <a:endParaRPr lang="en-US"/>
          </a:p>
        </p:txBody>
      </p:sp>
      <p:sp>
        <p:nvSpPr>
          <p:cNvPr id="5124" name="Rectangle 4"/>
          <p:cNvSpPr>
            <a:spLocks noGrp="1" noChangeArrowheads="1"/>
          </p:cNvSpPr>
          <p:nvPr>
            <p:ph type="ftr" sz="quarter" idx="2"/>
          </p:nvPr>
        </p:nvSpPr>
        <p:spPr bwMode="auto">
          <a:xfrm>
            <a:off x="0" y="8582025"/>
            <a:ext cx="2970213" cy="4524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lnSpc>
                <a:spcPct val="100000"/>
              </a:lnSpc>
              <a:spcBef>
                <a:spcPct val="0"/>
              </a:spcBef>
              <a:buFontTx/>
              <a:buNone/>
              <a:defRPr sz="1200">
                <a:latin typeface="Times" pitchFamily="18" charset="0"/>
              </a:defRPr>
            </a:lvl1pPr>
          </a:lstStyle>
          <a:p>
            <a:pPr>
              <a:defRPr/>
            </a:pPr>
            <a:endParaRPr lang="en-US"/>
          </a:p>
        </p:txBody>
      </p:sp>
      <p:sp>
        <p:nvSpPr>
          <p:cNvPr id="5125" name="Rectangle 5"/>
          <p:cNvSpPr>
            <a:spLocks noGrp="1" noChangeArrowheads="1"/>
          </p:cNvSpPr>
          <p:nvPr>
            <p:ph type="sldNum" sz="quarter" idx="3"/>
          </p:nvPr>
        </p:nvSpPr>
        <p:spPr bwMode="auto">
          <a:xfrm>
            <a:off x="3887788" y="8582025"/>
            <a:ext cx="2970212" cy="4524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lnSpc>
                <a:spcPct val="100000"/>
              </a:lnSpc>
              <a:spcBef>
                <a:spcPct val="0"/>
              </a:spcBef>
              <a:buFontTx/>
              <a:buNone/>
              <a:defRPr sz="1200">
                <a:latin typeface="Times" pitchFamily="18" charset="0"/>
              </a:defRPr>
            </a:lvl1pPr>
          </a:lstStyle>
          <a:p>
            <a:pPr>
              <a:defRPr/>
            </a:pPr>
            <a:fld id="{66227B53-3DFD-4807-A97E-2D047160A5A5}" type="slidenum">
              <a:rPr lang="en-US"/>
              <a:pPr>
                <a:defRPr/>
              </a:pPr>
              <a:t>‹nº›</a:t>
            </a:fld>
            <a:endParaRPr lang="en-US"/>
          </a:p>
        </p:txBody>
      </p:sp>
    </p:spTree>
    <p:extLst>
      <p:ext uri="{BB962C8B-B14F-4D97-AF65-F5344CB8AC3E}">
        <p14:creationId xmlns:p14="http://schemas.microsoft.com/office/powerpoint/2010/main" xmlns="" val="20754659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0213" cy="4524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lnSpc>
                <a:spcPct val="100000"/>
              </a:lnSpc>
              <a:spcBef>
                <a:spcPct val="0"/>
              </a:spcBef>
              <a:buFontTx/>
              <a:buNone/>
              <a:defRPr sz="1200">
                <a:latin typeface="Times" pitchFamily="18" charset="0"/>
              </a:defRPr>
            </a:lvl1pPr>
          </a:lstStyle>
          <a:p>
            <a:pPr>
              <a:defRPr/>
            </a:pPr>
            <a:endParaRPr lang="en-US"/>
          </a:p>
        </p:txBody>
      </p:sp>
      <p:sp>
        <p:nvSpPr>
          <p:cNvPr id="7171" name="Rectangle 3"/>
          <p:cNvSpPr>
            <a:spLocks noGrp="1" noChangeArrowheads="1"/>
          </p:cNvSpPr>
          <p:nvPr>
            <p:ph type="dt" idx="1"/>
          </p:nvPr>
        </p:nvSpPr>
        <p:spPr bwMode="auto">
          <a:xfrm>
            <a:off x="3887788" y="0"/>
            <a:ext cx="2970212" cy="4524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lnSpc>
                <a:spcPct val="100000"/>
              </a:lnSpc>
              <a:spcBef>
                <a:spcPct val="0"/>
              </a:spcBef>
              <a:buFontTx/>
              <a:buNone/>
              <a:defRPr sz="1200">
                <a:latin typeface="Times" pitchFamily="18" charset="0"/>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69988" y="676275"/>
            <a:ext cx="4518025" cy="3389313"/>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14400" y="4292600"/>
            <a:ext cx="5029200" cy="40655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582025"/>
            <a:ext cx="2970213" cy="4524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lnSpc>
                <a:spcPct val="100000"/>
              </a:lnSpc>
              <a:spcBef>
                <a:spcPct val="0"/>
              </a:spcBef>
              <a:buFontTx/>
              <a:buNone/>
              <a:defRPr sz="1200">
                <a:latin typeface="Times" pitchFamily="18" charset="0"/>
              </a:defRPr>
            </a:lvl1pPr>
          </a:lstStyle>
          <a:p>
            <a:pPr>
              <a:defRPr/>
            </a:pPr>
            <a:endParaRPr lang="en-US"/>
          </a:p>
        </p:txBody>
      </p:sp>
      <p:sp>
        <p:nvSpPr>
          <p:cNvPr id="7175" name="Rectangle 7"/>
          <p:cNvSpPr>
            <a:spLocks noGrp="1" noChangeArrowheads="1"/>
          </p:cNvSpPr>
          <p:nvPr>
            <p:ph type="sldNum" sz="quarter" idx="5"/>
          </p:nvPr>
        </p:nvSpPr>
        <p:spPr bwMode="auto">
          <a:xfrm>
            <a:off x="3887788" y="8582025"/>
            <a:ext cx="2970212" cy="4524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lnSpc>
                <a:spcPct val="100000"/>
              </a:lnSpc>
              <a:spcBef>
                <a:spcPct val="0"/>
              </a:spcBef>
              <a:buFontTx/>
              <a:buNone/>
              <a:defRPr sz="1200">
                <a:latin typeface="Times" pitchFamily="18" charset="0"/>
              </a:defRPr>
            </a:lvl1pPr>
          </a:lstStyle>
          <a:p>
            <a:pPr>
              <a:defRPr/>
            </a:pPr>
            <a:fld id="{CC8E61DF-F90A-4E72-BF57-182E91144A3A}" type="slidenum">
              <a:rPr lang="en-US"/>
              <a:pPr>
                <a:defRPr/>
              </a:pPr>
              <a:t>‹nº›</a:t>
            </a:fld>
            <a:endParaRPr lang="en-US"/>
          </a:p>
        </p:txBody>
      </p:sp>
    </p:spTree>
    <p:extLst>
      <p:ext uri="{BB962C8B-B14F-4D97-AF65-F5344CB8AC3E}">
        <p14:creationId xmlns:p14="http://schemas.microsoft.com/office/powerpoint/2010/main" xmlns="" val="2260912223"/>
      </p:ext>
    </p:extLst>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Times" pitchFamily="18" charset="0"/>
        <a:ea typeface="+mn-ea"/>
        <a:cs typeface="+mn-cs"/>
      </a:defRPr>
    </a:lvl1pPr>
    <a:lvl2pPr marL="455613" algn="l" defTabSz="912813" rtl="0" eaLnBrk="0" fontAlgn="base" hangingPunct="0">
      <a:spcBef>
        <a:spcPct val="30000"/>
      </a:spcBef>
      <a:spcAft>
        <a:spcPct val="0"/>
      </a:spcAft>
      <a:defRPr sz="1200" kern="1200">
        <a:solidFill>
          <a:schemeClr val="tx1"/>
        </a:solidFill>
        <a:latin typeface="Times" pitchFamily="18" charset="0"/>
        <a:ea typeface="+mn-ea"/>
        <a:cs typeface="+mn-cs"/>
      </a:defRPr>
    </a:lvl2pPr>
    <a:lvl3pPr marL="912813" algn="l" defTabSz="912813" rtl="0" eaLnBrk="0" fontAlgn="base" hangingPunct="0">
      <a:spcBef>
        <a:spcPct val="30000"/>
      </a:spcBef>
      <a:spcAft>
        <a:spcPct val="0"/>
      </a:spcAft>
      <a:defRPr sz="1200" kern="1200">
        <a:solidFill>
          <a:schemeClr val="tx1"/>
        </a:solidFill>
        <a:latin typeface="Times" pitchFamily="18" charset="0"/>
        <a:ea typeface="+mn-ea"/>
        <a:cs typeface="+mn-cs"/>
      </a:defRPr>
    </a:lvl3pPr>
    <a:lvl4pPr marL="1370013" algn="l" defTabSz="912813" rtl="0" eaLnBrk="0" fontAlgn="base" hangingPunct="0">
      <a:spcBef>
        <a:spcPct val="30000"/>
      </a:spcBef>
      <a:spcAft>
        <a:spcPct val="0"/>
      </a:spcAft>
      <a:defRPr sz="1200" kern="1200">
        <a:solidFill>
          <a:schemeClr val="tx1"/>
        </a:solidFill>
        <a:latin typeface="Times" pitchFamily="18" charset="0"/>
        <a:ea typeface="+mn-ea"/>
        <a:cs typeface="+mn-cs"/>
      </a:defRPr>
    </a:lvl4pPr>
    <a:lvl5pPr marL="1827213" algn="l" defTabSz="912813"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pPr>
              <a:defRPr/>
            </a:pPr>
            <a:fld id="{CC8E61DF-F90A-4E72-BF57-182E91144A3A}" type="slidenum">
              <a:rPr lang="en-US" smtClean="0"/>
              <a:pPr>
                <a:defRPr/>
              </a:pPr>
              <a:t>1</a:t>
            </a:fld>
            <a:endParaRPr lang="en-US"/>
          </a:p>
        </p:txBody>
      </p:sp>
    </p:spTree>
    <p:extLst>
      <p:ext uri="{BB962C8B-B14F-4D97-AF65-F5344CB8AC3E}">
        <p14:creationId xmlns:p14="http://schemas.microsoft.com/office/powerpoint/2010/main" xmlns="" val="713968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pPr defTabSz="944486"/>
            <a:fld id="{864CDE7A-2399-47DC-A4B4-702E3540B04C}" type="slidenum">
              <a:rPr lang="en-US">
                <a:solidFill>
                  <a:prstClr val="black"/>
                </a:solidFill>
              </a:rPr>
              <a:pPr defTabSz="944486"/>
              <a:t>2</a:t>
            </a:fld>
            <a:endParaRPr lang="en-US" dirty="0">
              <a:solidFill>
                <a:prstClr val="black"/>
              </a:solidFill>
            </a:endParaRPr>
          </a:p>
        </p:txBody>
      </p:sp>
      <p:sp>
        <p:nvSpPr>
          <p:cNvPr id="17410" name="Rectangle 7"/>
          <p:cNvSpPr txBox="1">
            <a:spLocks noGrp="1" noChangeArrowheads="1"/>
          </p:cNvSpPr>
          <p:nvPr/>
        </p:nvSpPr>
        <p:spPr bwMode="auto">
          <a:xfrm>
            <a:off x="3888576" y="8582741"/>
            <a:ext cx="2969427" cy="451723"/>
          </a:xfrm>
          <a:prstGeom prst="rect">
            <a:avLst/>
          </a:prstGeom>
          <a:noFill/>
          <a:ln w="9525">
            <a:noFill/>
            <a:miter lim="800000"/>
            <a:headEnd/>
            <a:tailEnd/>
          </a:ln>
        </p:spPr>
        <p:txBody>
          <a:bodyPr lIns="93141" tIns="46570" rIns="93141" bIns="46570" anchor="b"/>
          <a:lstStyle/>
          <a:p>
            <a:pPr defTabSz="912738" eaLnBrk="1" hangingPunct="1"/>
            <a:fld id="{65AB042A-BAEB-4E1C-942E-D3BFAE882310}" type="slidenum">
              <a:rPr lang="en-US" sz="1200">
                <a:solidFill>
                  <a:prstClr val="black"/>
                </a:solidFill>
                <a:latin typeface="Times" pitchFamily="18" charset="0"/>
                <a:cs typeface="Arial" charset="0"/>
              </a:rPr>
              <a:pPr defTabSz="912738" eaLnBrk="1" hangingPunct="1"/>
              <a:t>2</a:t>
            </a:fld>
            <a:endParaRPr lang="en-US" sz="1200" dirty="0">
              <a:solidFill>
                <a:prstClr val="black"/>
              </a:solidFill>
              <a:latin typeface="Times" pitchFamily="18" charset="0"/>
              <a:cs typeface="Arial" charset="0"/>
            </a:endParaRPr>
          </a:p>
        </p:txBody>
      </p:sp>
      <p:sp>
        <p:nvSpPr>
          <p:cNvPr id="17411" name="Rectangle 7"/>
          <p:cNvSpPr txBox="1">
            <a:spLocks noGrp="1" noChangeArrowheads="1"/>
          </p:cNvSpPr>
          <p:nvPr/>
        </p:nvSpPr>
        <p:spPr bwMode="auto">
          <a:xfrm>
            <a:off x="3888576" y="8582741"/>
            <a:ext cx="2969427" cy="451723"/>
          </a:xfrm>
          <a:prstGeom prst="rect">
            <a:avLst/>
          </a:prstGeom>
          <a:noFill/>
          <a:ln w="9525">
            <a:noFill/>
            <a:miter lim="800000"/>
            <a:headEnd/>
            <a:tailEnd/>
          </a:ln>
        </p:spPr>
        <p:txBody>
          <a:bodyPr lIns="93141" tIns="46570" rIns="93141" bIns="46570" anchor="b"/>
          <a:lstStyle/>
          <a:p>
            <a:pPr defTabSz="912738" eaLnBrk="1" hangingPunct="1"/>
            <a:fld id="{ED8E26DD-A80B-4D4C-8612-7097969D9AF7}" type="slidenum">
              <a:rPr lang="en-US" sz="1200">
                <a:solidFill>
                  <a:prstClr val="black"/>
                </a:solidFill>
                <a:latin typeface="Times" pitchFamily="18" charset="0"/>
                <a:cs typeface="Arial" charset="0"/>
              </a:rPr>
              <a:pPr defTabSz="912738" eaLnBrk="1" hangingPunct="1"/>
              <a:t>2</a:t>
            </a:fld>
            <a:endParaRPr lang="en-US" sz="1200" dirty="0">
              <a:solidFill>
                <a:prstClr val="black"/>
              </a:solidFill>
              <a:latin typeface="Times" pitchFamily="18" charset="0"/>
              <a:cs typeface="Arial" charset="0"/>
            </a:endParaRPr>
          </a:p>
        </p:txBody>
      </p:sp>
      <p:sp>
        <p:nvSpPr>
          <p:cNvPr id="17412" name="Rectangle 1026"/>
          <p:cNvSpPr>
            <a:spLocks noGrp="1" noRot="1" noChangeAspect="1" noChangeArrowheads="1" noTextEdit="1"/>
          </p:cNvSpPr>
          <p:nvPr>
            <p:ph type="sldImg"/>
          </p:nvPr>
        </p:nvSpPr>
        <p:spPr>
          <a:solidFill>
            <a:srgbClr val="FFFFFF"/>
          </a:solidFill>
          <a:ln/>
        </p:spPr>
      </p:sp>
      <p:sp>
        <p:nvSpPr>
          <p:cNvPr id="17413" name="Rectangle 1027"/>
          <p:cNvSpPr>
            <a:spLocks noGrp="1" noChangeArrowheads="1"/>
          </p:cNvSpPr>
          <p:nvPr>
            <p:ph type="body" idx="1"/>
          </p:nvPr>
        </p:nvSpPr>
        <p:spPr>
          <a:noFill/>
          <a:ln>
            <a:solidFill>
              <a:srgbClr val="000000"/>
            </a:solidFill>
          </a:ln>
        </p:spPr>
        <p:txBody>
          <a:bodyPr/>
          <a:lstStyle/>
          <a:p>
            <a:pPr eaLnBrk="1" hangingPunct="1"/>
            <a:r>
              <a:rPr lang="en-US" smtClean="0">
                <a:latin typeface="Times" charset="0"/>
                <a:ea typeface="ＭＳ Ｐゴシック" pitchFamily="34" charset="-128"/>
              </a:rPr>
              <a:t>Tabela</a:t>
            </a:r>
          </a:p>
          <a:p>
            <a:pPr eaLnBrk="1" hangingPunct="1"/>
            <a:r>
              <a:rPr lang="en-US" smtClean="0">
                <a:latin typeface="Times" charset="0"/>
                <a:ea typeface="ＭＳ Ｐゴシック" pitchFamily="34" charset="-128"/>
              </a:rPr>
              <a:t>Titulo Arial 20 em negrito</a:t>
            </a:r>
          </a:p>
          <a:p>
            <a:pPr eaLnBrk="1" hangingPunct="1"/>
            <a:r>
              <a:rPr lang="en-US" smtClean="0">
                <a:latin typeface="Times" charset="0"/>
                <a:ea typeface="ＭＳ Ｐゴシック" pitchFamily="34" charset="-128"/>
              </a:rPr>
              <a:t>Textos Arial 17</a:t>
            </a:r>
          </a:p>
        </p:txBody>
      </p:sp>
      <p:sp>
        <p:nvSpPr>
          <p:cNvPr id="7" name="Espaço Reservado para Rodapé 6"/>
          <p:cNvSpPr>
            <a:spLocks noGrp="1"/>
          </p:cNvSpPr>
          <p:nvPr>
            <p:ph type="ftr" sz="quarter" idx="10"/>
          </p:nvPr>
        </p:nvSpPr>
        <p:spPr/>
        <p:txBody>
          <a:bodyPr/>
          <a:lstStyle/>
          <a:p>
            <a:pPr>
              <a:defRPr/>
            </a:pPr>
            <a:endParaRPr 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pPr>
              <a:defRPr/>
            </a:pPr>
            <a:fld id="{CC8E61DF-F90A-4E72-BF57-182E91144A3A}" type="slidenum">
              <a:rPr lang="en-US" smtClean="0"/>
              <a:pPr>
                <a:defRPr/>
              </a:pPr>
              <a:t>6</a:t>
            </a:fld>
            <a:endParaRPr lang="en-US"/>
          </a:p>
        </p:txBody>
      </p:sp>
    </p:spTree>
    <p:extLst>
      <p:ext uri="{BB962C8B-B14F-4D97-AF65-F5344CB8AC3E}">
        <p14:creationId xmlns:p14="http://schemas.microsoft.com/office/powerpoint/2010/main" xmlns="" val="2737719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pPr>
              <a:defRPr/>
            </a:pPr>
            <a:fld id="{CC8E61DF-F90A-4E72-BF57-182E91144A3A}" type="slidenum">
              <a:rPr lang="en-US" smtClean="0"/>
              <a:pPr>
                <a:defRPr/>
              </a:pPr>
              <a:t>7</a:t>
            </a:fld>
            <a:endParaRPr lang="en-US"/>
          </a:p>
        </p:txBody>
      </p:sp>
    </p:spTree>
    <p:extLst>
      <p:ext uri="{BB962C8B-B14F-4D97-AF65-F5344CB8AC3E}">
        <p14:creationId xmlns:p14="http://schemas.microsoft.com/office/powerpoint/2010/main" xmlns="" val="2737719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pPr>
              <a:defRPr/>
            </a:pPr>
            <a:fld id="{CC8E61DF-F90A-4E72-BF57-182E91144A3A}" type="slidenum">
              <a:rPr lang="en-US" smtClean="0"/>
              <a:pPr>
                <a:defRPr/>
              </a:pPr>
              <a:t>8</a:t>
            </a:fld>
            <a:endParaRPr lang="en-US"/>
          </a:p>
        </p:txBody>
      </p:sp>
    </p:spTree>
    <p:extLst>
      <p:ext uri="{BB962C8B-B14F-4D97-AF65-F5344CB8AC3E}">
        <p14:creationId xmlns:p14="http://schemas.microsoft.com/office/powerpoint/2010/main" xmlns="" val="2737719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pPr>
              <a:defRPr/>
            </a:pPr>
            <a:fld id="{CC8E61DF-F90A-4E72-BF57-182E91144A3A}" type="slidenum">
              <a:rPr lang="en-US" smtClean="0"/>
              <a:pPr>
                <a:defRPr/>
              </a:pPr>
              <a:t>9</a:t>
            </a:fld>
            <a:endParaRPr lang="en-US"/>
          </a:p>
        </p:txBody>
      </p:sp>
    </p:spTree>
    <p:extLst>
      <p:ext uri="{BB962C8B-B14F-4D97-AF65-F5344CB8AC3E}">
        <p14:creationId xmlns:p14="http://schemas.microsoft.com/office/powerpoint/2010/main" xmlns="" val="2737719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pPr>
              <a:defRPr/>
            </a:pPr>
            <a:fld id="{CC8E61DF-F90A-4E72-BF57-182E91144A3A}" type="slidenum">
              <a:rPr lang="en-US" smtClean="0"/>
              <a:pPr>
                <a:defRPr/>
              </a:pPr>
              <a:t>10</a:t>
            </a:fld>
            <a:endParaRPr lang="en-US"/>
          </a:p>
        </p:txBody>
      </p:sp>
    </p:spTree>
    <p:extLst>
      <p:ext uri="{BB962C8B-B14F-4D97-AF65-F5344CB8AC3E}">
        <p14:creationId xmlns:p14="http://schemas.microsoft.com/office/powerpoint/2010/main" xmlns="" val="2737719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pPr>
              <a:defRPr/>
            </a:pPr>
            <a:fld id="{CC8E61DF-F90A-4E72-BF57-182E91144A3A}" type="slidenum">
              <a:rPr lang="en-US" smtClean="0"/>
              <a:pPr>
                <a:defRPr/>
              </a:pPr>
              <a:t>11</a:t>
            </a:fld>
            <a:endParaRPr lang="en-US"/>
          </a:p>
        </p:txBody>
      </p:sp>
    </p:spTree>
    <p:extLst>
      <p:ext uri="{BB962C8B-B14F-4D97-AF65-F5344CB8AC3E}">
        <p14:creationId xmlns:p14="http://schemas.microsoft.com/office/powerpoint/2010/main" xmlns="" val="273771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BR" smtClean="0"/>
              <a:t>Clique para editar o estilo do subtítulo mestre</a:t>
            </a:r>
            <a:endParaRPr lang="pt-BR"/>
          </a:p>
        </p:txBody>
      </p:sp>
      <p:sp>
        <p:nvSpPr>
          <p:cNvPr id="4" name="Rectangle 6"/>
          <p:cNvSpPr>
            <a:spLocks noGrp="1" noChangeArrowheads="1"/>
          </p:cNvSpPr>
          <p:nvPr>
            <p:ph type="sldNum" sz="quarter" idx="10"/>
          </p:nvPr>
        </p:nvSpPr>
        <p:spPr>
          <a:ln/>
        </p:spPr>
        <p:txBody>
          <a:bodyPr/>
          <a:lstStyle>
            <a:lvl1pPr>
              <a:defRPr/>
            </a:lvl1pPr>
          </a:lstStyle>
          <a:p>
            <a:pPr>
              <a:defRPr/>
            </a:pPr>
            <a:fld id="{1BA10747-FE69-4743-B58F-AC7E39BA99FA}" type="slidenum">
              <a:rPr lang="en-US"/>
              <a:pPr>
                <a:defRPr/>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6"/>
          <p:cNvSpPr>
            <a:spLocks noGrp="1" noChangeArrowheads="1"/>
          </p:cNvSpPr>
          <p:nvPr>
            <p:ph type="sldNum" sz="quarter" idx="10"/>
          </p:nvPr>
        </p:nvSpPr>
        <p:spPr>
          <a:ln/>
        </p:spPr>
        <p:txBody>
          <a:bodyPr/>
          <a:lstStyle>
            <a:lvl1pPr>
              <a:defRPr/>
            </a:lvl1pPr>
          </a:lstStyle>
          <a:p>
            <a:pPr>
              <a:defRPr/>
            </a:pPr>
            <a:fld id="{959376E8-8A60-42F9-8D19-C7196A1E934C}" type="slidenum">
              <a:rPr lang="en-US"/>
              <a:pPr>
                <a:defRPr/>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721475" y="685800"/>
            <a:ext cx="2041525" cy="5486400"/>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593725" y="685800"/>
            <a:ext cx="5975350" cy="5486400"/>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6"/>
          <p:cNvSpPr>
            <a:spLocks noGrp="1" noChangeArrowheads="1"/>
          </p:cNvSpPr>
          <p:nvPr>
            <p:ph type="sldNum" sz="quarter" idx="10"/>
          </p:nvPr>
        </p:nvSpPr>
        <p:spPr>
          <a:ln/>
        </p:spPr>
        <p:txBody>
          <a:bodyPr/>
          <a:lstStyle>
            <a:lvl1pPr>
              <a:defRPr/>
            </a:lvl1pPr>
          </a:lstStyle>
          <a:p>
            <a:pPr>
              <a:defRPr/>
            </a:pPr>
            <a:fld id="{E43E8F6C-24B1-4F21-9302-9C5EF4FDD9DD}" type="slidenum">
              <a:rPr lang="en-US"/>
              <a:pPr>
                <a:defRPr/>
              </a:pPr>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e tabela">
    <p:spTree>
      <p:nvGrpSpPr>
        <p:cNvPr id="1" name=""/>
        <p:cNvGrpSpPr/>
        <p:nvPr/>
      </p:nvGrpSpPr>
      <p:grpSpPr>
        <a:xfrm>
          <a:off x="0" y="0"/>
          <a:ext cx="0" cy="0"/>
          <a:chOff x="0" y="0"/>
          <a:chExt cx="0" cy="0"/>
        </a:xfrm>
      </p:grpSpPr>
      <p:sp>
        <p:nvSpPr>
          <p:cNvPr id="2" name="Título 1"/>
          <p:cNvSpPr>
            <a:spLocks noGrp="1"/>
          </p:cNvSpPr>
          <p:nvPr>
            <p:ph type="title"/>
          </p:nvPr>
        </p:nvSpPr>
        <p:spPr>
          <a:xfrm>
            <a:off x="1447800" y="685800"/>
            <a:ext cx="7315200" cy="533400"/>
          </a:xfrm>
        </p:spPr>
        <p:txBody>
          <a:bodyPr/>
          <a:lstStyle/>
          <a:p>
            <a:r>
              <a:rPr lang="pt-BR" smtClean="0"/>
              <a:t>Clique para editar o estilo do título mestre</a:t>
            </a:r>
            <a:endParaRPr lang="pt-BR"/>
          </a:p>
        </p:txBody>
      </p:sp>
      <p:sp>
        <p:nvSpPr>
          <p:cNvPr id="3" name="Espaço Reservado para Tabela 2"/>
          <p:cNvSpPr>
            <a:spLocks noGrp="1"/>
          </p:cNvSpPr>
          <p:nvPr>
            <p:ph type="tbl" idx="1"/>
          </p:nvPr>
        </p:nvSpPr>
        <p:spPr>
          <a:xfrm>
            <a:off x="593725" y="1371600"/>
            <a:ext cx="8169275" cy="4800600"/>
          </a:xfrm>
        </p:spPr>
        <p:txBody>
          <a:bodyPr/>
          <a:lstStyle/>
          <a:p>
            <a:pPr lvl="0"/>
            <a:endParaRPr lang="pt-BR" noProof="0" smtClean="0"/>
          </a:p>
        </p:txBody>
      </p:sp>
      <p:sp>
        <p:nvSpPr>
          <p:cNvPr id="4" name="Rectangle 6"/>
          <p:cNvSpPr>
            <a:spLocks noGrp="1" noChangeArrowheads="1"/>
          </p:cNvSpPr>
          <p:nvPr>
            <p:ph type="sldNum" sz="quarter" idx="10"/>
          </p:nvPr>
        </p:nvSpPr>
        <p:spPr>
          <a:ln/>
        </p:spPr>
        <p:txBody>
          <a:bodyPr/>
          <a:lstStyle>
            <a:lvl1pPr>
              <a:defRPr/>
            </a:lvl1pPr>
          </a:lstStyle>
          <a:p>
            <a:pPr>
              <a:defRPr/>
            </a:pPr>
            <a:fld id="{AB6266C1-4FAE-4626-81B8-B3546D7BEDB9}" type="slidenum">
              <a:rPr lang="en-US"/>
              <a:pPr>
                <a:defRPr/>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6"/>
          <p:cNvSpPr>
            <a:spLocks noGrp="1" noChangeArrowheads="1"/>
          </p:cNvSpPr>
          <p:nvPr>
            <p:ph type="sldNum" sz="quarter" idx="10"/>
          </p:nvPr>
        </p:nvSpPr>
        <p:spPr>
          <a:ln/>
        </p:spPr>
        <p:txBody>
          <a:bodyPr/>
          <a:lstStyle>
            <a:lvl1pPr>
              <a:defRPr/>
            </a:lvl1pPr>
          </a:lstStyle>
          <a:p>
            <a:pPr>
              <a:defRPr/>
            </a:pPr>
            <a:fld id="{99B5C627-EBE1-4C0A-B522-07A9D7962E49}" type="slidenum">
              <a:rPr lang="en-US"/>
              <a:pPr>
                <a:defRPr/>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6"/>
          <p:cNvSpPr>
            <a:spLocks noGrp="1" noChangeArrowheads="1"/>
          </p:cNvSpPr>
          <p:nvPr>
            <p:ph type="sldNum" sz="quarter" idx="10"/>
          </p:nvPr>
        </p:nvSpPr>
        <p:spPr>
          <a:ln/>
        </p:spPr>
        <p:txBody>
          <a:bodyPr/>
          <a:lstStyle>
            <a:lvl1pPr>
              <a:defRPr/>
            </a:lvl1pPr>
          </a:lstStyle>
          <a:p>
            <a:pPr>
              <a:defRPr/>
            </a:pPr>
            <a:fld id="{23E384EE-F678-49FB-973A-D2870643E3C7}" type="slidenum">
              <a:rPr lang="en-US"/>
              <a:pPr>
                <a:defRPr/>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593725" y="1371600"/>
            <a:ext cx="4008438"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754563" y="1371600"/>
            <a:ext cx="4008437"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6"/>
          <p:cNvSpPr>
            <a:spLocks noGrp="1" noChangeArrowheads="1"/>
          </p:cNvSpPr>
          <p:nvPr>
            <p:ph type="sldNum" sz="quarter" idx="10"/>
          </p:nvPr>
        </p:nvSpPr>
        <p:spPr>
          <a:ln/>
        </p:spPr>
        <p:txBody>
          <a:bodyPr/>
          <a:lstStyle>
            <a:lvl1pPr>
              <a:defRPr/>
            </a:lvl1pPr>
          </a:lstStyle>
          <a:p>
            <a:pPr>
              <a:defRPr/>
            </a:pPr>
            <a:fld id="{FCDD1338-B754-4E1B-BE48-92CC740B079B}" type="slidenum">
              <a:rPr lang="en-US"/>
              <a:pPr>
                <a:defRPr/>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6"/>
          <p:cNvSpPr>
            <a:spLocks noGrp="1" noChangeArrowheads="1"/>
          </p:cNvSpPr>
          <p:nvPr>
            <p:ph type="sldNum" sz="quarter" idx="10"/>
          </p:nvPr>
        </p:nvSpPr>
        <p:spPr>
          <a:ln/>
        </p:spPr>
        <p:txBody>
          <a:bodyPr/>
          <a:lstStyle>
            <a:lvl1pPr>
              <a:defRPr/>
            </a:lvl1pPr>
          </a:lstStyle>
          <a:p>
            <a:pPr>
              <a:defRPr/>
            </a:pPr>
            <a:fld id="{0EBC8733-FD46-4176-8066-C74C53AB3065}" type="slidenum">
              <a:rPr lang="en-US"/>
              <a:pPr>
                <a:defRPr/>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6"/>
          <p:cNvSpPr>
            <a:spLocks noGrp="1" noChangeArrowheads="1"/>
          </p:cNvSpPr>
          <p:nvPr>
            <p:ph type="sldNum" sz="quarter" idx="10"/>
          </p:nvPr>
        </p:nvSpPr>
        <p:spPr>
          <a:ln/>
        </p:spPr>
        <p:txBody>
          <a:bodyPr/>
          <a:lstStyle>
            <a:lvl1pPr>
              <a:defRPr/>
            </a:lvl1pPr>
          </a:lstStyle>
          <a:p>
            <a:pPr>
              <a:defRPr/>
            </a:pPr>
            <a:fld id="{E38F82E6-1383-429E-9FF8-956E3AA08E55}" type="slidenum">
              <a:rPr lang="en-US"/>
              <a:pPr>
                <a:defRPr/>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07D79F49-2168-49B6-B8D1-2391D1440F6D}" type="slidenum">
              <a:rPr lang="en-US"/>
              <a:pPr>
                <a:defRPr/>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6"/>
          <p:cNvSpPr>
            <a:spLocks noGrp="1" noChangeArrowheads="1"/>
          </p:cNvSpPr>
          <p:nvPr>
            <p:ph type="sldNum" sz="quarter" idx="10"/>
          </p:nvPr>
        </p:nvSpPr>
        <p:spPr>
          <a:ln/>
        </p:spPr>
        <p:txBody>
          <a:bodyPr/>
          <a:lstStyle>
            <a:lvl1pPr>
              <a:defRPr/>
            </a:lvl1pPr>
          </a:lstStyle>
          <a:p>
            <a:pPr>
              <a:defRPr/>
            </a:pPr>
            <a:fld id="{04FA91C8-8DFB-4ACA-9C35-8CA36FD65E7B}" type="slidenum">
              <a:rPr lang="en-US"/>
              <a:pPr>
                <a:defRPr/>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6"/>
          <p:cNvSpPr>
            <a:spLocks noGrp="1" noChangeArrowheads="1"/>
          </p:cNvSpPr>
          <p:nvPr>
            <p:ph type="sldNum" sz="quarter" idx="10"/>
          </p:nvPr>
        </p:nvSpPr>
        <p:spPr>
          <a:ln/>
        </p:spPr>
        <p:txBody>
          <a:bodyPr/>
          <a:lstStyle>
            <a:lvl1pPr>
              <a:defRPr/>
            </a:lvl1pPr>
          </a:lstStyle>
          <a:p>
            <a:pPr>
              <a:defRPr/>
            </a:pPr>
            <a:fld id="{89A8B91F-D40D-420D-B8C2-A2BAF18F6FBD}" type="slidenum">
              <a:rPr lang="en-US"/>
              <a:pPr>
                <a:defRPr/>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bwMode="auto">
          <a:xfrm>
            <a:off x="1447800" y="685800"/>
            <a:ext cx="7315200" cy="533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Rectangle 3"/>
          <p:cNvSpPr>
            <a:spLocks noGrp="1" noChangeArrowheads="1"/>
          </p:cNvSpPr>
          <p:nvPr>
            <p:ph type="body" idx="1"/>
          </p:nvPr>
        </p:nvSpPr>
        <p:spPr bwMode="auto">
          <a:xfrm>
            <a:off x="593725" y="1371600"/>
            <a:ext cx="8169275" cy="480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7162800" y="66278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lnSpc>
                <a:spcPct val="100000"/>
              </a:lnSpc>
              <a:spcBef>
                <a:spcPct val="0"/>
              </a:spcBef>
              <a:buFontTx/>
              <a:buNone/>
              <a:defRPr sz="1000" b="1">
                <a:latin typeface="Arial" pitchFamily="34" charset="0"/>
              </a:defRPr>
            </a:lvl1pPr>
          </a:lstStyle>
          <a:p>
            <a:pPr>
              <a:defRPr/>
            </a:pPr>
            <a:fld id="{EA4BFEE7-E92F-4C40-BC72-E5E3C5DFFAAD}" type="slidenum">
              <a:rPr lang="en-US"/>
              <a:pPr>
                <a:defRPr/>
              </a:pPr>
              <a:t>‹nº›</a:t>
            </a:fld>
            <a:endParaRPr lang="en-US"/>
          </a:p>
        </p:txBody>
      </p:sp>
      <p:sp>
        <p:nvSpPr>
          <p:cNvPr id="7" name="Elipse 6"/>
          <p:cNvSpPr/>
          <p:nvPr userDrawn="1"/>
        </p:nvSpPr>
        <p:spPr bwMode="auto">
          <a:xfrm>
            <a:off x="1071538" y="6667705"/>
            <a:ext cx="7072362" cy="476071"/>
          </a:xfrm>
          <a:prstGeom prst="ellipse">
            <a:avLst/>
          </a:prstGeom>
          <a:solidFill>
            <a:srgbClr val="FF66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80000"/>
              </a:lnSpc>
              <a:spcBef>
                <a:spcPct val="50000"/>
              </a:spcBef>
              <a:spcAft>
                <a:spcPct val="0"/>
              </a:spcAft>
              <a:buClrTx/>
              <a:buSzTx/>
              <a:buFont typeface="Wingdings" pitchFamily="2" charset="2"/>
              <a:buNone/>
              <a:tabLst/>
            </a:pPr>
            <a:endParaRPr kumimoji="0" lang="pt-BR" sz="2000" b="0" i="0" u="none" strike="noStrike" cap="none" normalizeH="0" baseline="0" smtClean="0">
              <a:ln>
                <a:noFill/>
              </a:ln>
              <a:solidFill>
                <a:schemeClr val="tx1"/>
              </a:solidFill>
              <a:effectLst/>
              <a:latin typeface="Arial" pitchFamily="34" charset="0"/>
            </a:endParaRPr>
          </a:p>
        </p:txBody>
      </p:sp>
    </p:spTree>
  </p:cSld>
  <p:clrMap bg1="lt1" tx1="dk1" bg2="lt2" tx2="dk2" accent1="accent1" accent2="accent2" accent3="accent3" accent4="accent4" accent5="accent5" accent6="accent6" hlink="hlink" folHlink="folHlink"/>
  <p:sldLayoutIdLst>
    <p:sldLayoutId id="2147484335" r:id="rId1"/>
    <p:sldLayoutId id="2147484336" r:id="rId2"/>
    <p:sldLayoutId id="2147484337" r:id="rId3"/>
    <p:sldLayoutId id="2147484338" r:id="rId4"/>
    <p:sldLayoutId id="2147484339" r:id="rId5"/>
    <p:sldLayoutId id="2147484340" r:id="rId6"/>
    <p:sldLayoutId id="2147484341" r:id="rId7"/>
    <p:sldLayoutId id="2147484342" r:id="rId8"/>
    <p:sldLayoutId id="2147484343" r:id="rId9"/>
    <p:sldLayoutId id="2147484344" r:id="rId10"/>
    <p:sldLayoutId id="2147484345" r:id="rId11"/>
    <p:sldLayoutId id="2147484346" r:id="rId12"/>
  </p:sldLayoutIdLst>
  <p:hf hdr="0" ftr="0" dt="0"/>
  <p:txStyles>
    <p:titleStyle>
      <a:lvl1pPr algn="l" rtl="0" eaLnBrk="0" fontAlgn="base" hangingPunct="0">
        <a:spcBef>
          <a:spcPct val="0"/>
        </a:spcBef>
        <a:spcAft>
          <a:spcPct val="0"/>
        </a:spcAft>
        <a:defRPr sz="2400" b="1">
          <a:solidFill>
            <a:schemeClr val="tx1"/>
          </a:solidFill>
          <a:latin typeface="+mj-lt"/>
          <a:ea typeface="+mj-ea"/>
          <a:cs typeface="+mj-cs"/>
        </a:defRPr>
      </a:lvl1pPr>
      <a:lvl2pPr algn="l" rtl="0" eaLnBrk="0" fontAlgn="base" hangingPunct="0">
        <a:spcBef>
          <a:spcPct val="0"/>
        </a:spcBef>
        <a:spcAft>
          <a:spcPct val="0"/>
        </a:spcAft>
        <a:defRPr sz="2400" b="1">
          <a:solidFill>
            <a:schemeClr val="tx1"/>
          </a:solidFill>
          <a:latin typeface="Arial" pitchFamily="34" charset="0"/>
        </a:defRPr>
      </a:lvl2pPr>
      <a:lvl3pPr algn="l" rtl="0" eaLnBrk="0" fontAlgn="base" hangingPunct="0">
        <a:spcBef>
          <a:spcPct val="0"/>
        </a:spcBef>
        <a:spcAft>
          <a:spcPct val="0"/>
        </a:spcAft>
        <a:defRPr sz="2400" b="1">
          <a:solidFill>
            <a:schemeClr val="tx1"/>
          </a:solidFill>
          <a:latin typeface="Arial" pitchFamily="34" charset="0"/>
        </a:defRPr>
      </a:lvl3pPr>
      <a:lvl4pPr algn="l" rtl="0" eaLnBrk="0" fontAlgn="base" hangingPunct="0">
        <a:spcBef>
          <a:spcPct val="0"/>
        </a:spcBef>
        <a:spcAft>
          <a:spcPct val="0"/>
        </a:spcAft>
        <a:defRPr sz="2400" b="1">
          <a:solidFill>
            <a:schemeClr val="tx1"/>
          </a:solidFill>
          <a:latin typeface="Arial" pitchFamily="34" charset="0"/>
        </a:defRPr>
      </a:lvl4pPr>
      <a:lvl5pPr algn="l" rtl="0" eaLnBrk="0" fontAlgn="base" hangingPunct="0">
        <a:spcBef>
          <a:spcPct val="0"/>
        </a:spcBef>
        <a:spcAft>
          <a:spcPct val="0"/>
        </a:spcAft>
        <a:defRPr sz="2400" b="1">
          <a:solidFill>
            <a:schemeClr val="tx1"/>
          </a:solidFill>
          <a:latin typeface="Arial" pitchFamily="34" charset="0"/>
        </a:defRPr>
      </a:lvl5pPr>
      <a:lvl6pPr marL="457200" algn="l" rtl="0" fontAlgn="base">
        <a:spcBef>
          <a:spcPct val="0"/>
        </a:spcBef>
        <a:spcAft>
          <a:spcPct val="0"/>
        </a:spcAft>
        <a:defRPr sz="2400" b="1">
          <a:solidFill>
            <a:schemeClr val="tx1"/>
          </a:solidFill>
          <a:latin typeface="Arial" pitchFamily="34" charset="0"/>
        </a:defRPr>
      </a:lvl6pPr>
      <a:lvl7pPr marL="914400" algn="l" rtl="0" fontAlgn="base">
        <a:spcBef>
          <a:spcPct val="0"/>
        </a:spcBef>
        <a:spcAft>
          <a:spcPct val="0"/>
        </a:spcAft>
        <a:defRPr sz="2400" b="1">
          <a:solidFill>
            <a:schemeClr val="tx1"/>
          </a:solidFill>
          <a:latin typeface="Arial" pitchFamily="34" charset="0"/>
        </a:defRPr>
      </a:lvl7pPr>
      <a:lvl8pPr marL="1371600" algn="l" rtl="0" fontAlgn="base">
        <a:spcBef>
          <a:spcPct val="0"/>
        </a:spcBef>
        <a:spcAft>
          <a:spcPct val="0"/>
        </a:spcAft>
        <a:defRPr sz="2400" b="1">
          <a:solidFill>
            <a:schemeClr val="tx1"/>
          </a:solidFill>
          <a:latin typeface="Arial" pitchFamily="34" charset="0"/>
        </a:defRPr>
      </a:lvl8pPr>
      <a:lvl9pPr marL="1828800" algn="l" rtl="0" fontAlgn="base">
        <a:spcBef>
          <a:spcPct val="0"/>
        </a:spcBef>
        <a:spcAft>
          <a:spcPct val="0"/>
        </a:spcAft>
        <a:defRPr sz="2400" b="1">
          <a:solidFill>
            <a:schemeClr val="tx1"/>
          </a:solidFill>
          <a:latin typeface="Arial" pitchFamily="34" charset="0"/>
        </a:defRPr>
      </a:lvl9pPr>
    </p:titleStyle>
    <p:bodyStyle>
      <a:lvl1pPr marL="150813" indent="-150813" algn="l" rtl="0" eaLnBrk="0" fontAlgn="base" hangingPunct="0">
        <a:lnSpc>
          <a:spcPct val="130000"/>
        </a:lnSpc>
        <a:spcBef>
          <a:spcPct val="70000"/>
        </a:spcBef>
        <a:spcAft>
          <a:spcPct val="0"/>
        </a:spcAft>
        <a:buSzPct val="120000"/>
        <a:buFont typeface="Times" pitchFamily="18" charset="0"/>
        <a:buChar char="•"/>
        <a:defRPr sz="3200">
          <a:solidFill>
            <a:schemeClr val="tx1"/>
          </a:solidFill>
          <a:latin typeface="+mn-lt"/>
          <a:ea typeface="+mn-ea"/>
          <a:cs typeface="+mn-cs"/>
        </a:defRPr>
      </a:lvl1pPr>
      <a:lvl2pPr marL="487363" indent="-147638" algn="l" rtl="0" eaLnBrk="0" fontAlgn="base" hangingPunct="0">
        <a:lnSpc>
          <a:spcPct val="130000"/>
        </a:lnSpc>
        <a:spcBef>
          <a:spcPct val="20000"/>
        </a:spcBef>
        <a:spcAft>
          <a:spcPct val="0"/>
        </a:spcAft>
        <a:buFont typeface="Times" pitchFamily="18" charset="0"/>
        <a:buChar char="–"/>
        <a:defRPr sz="2800">
          <a:solidFill>
            <a:schemeClr val="tx1"/>
          </a:solidFill>
          <a:latin typeface="+mn-lt"/>
        </a:defRPr>
      </a:lvl2pPr>
      <a:lvl3pPr marL="814388" indent="-134938" algn="l" rtl="0" eaLnBrk="0" fontAlgn="base" hangingPunct="0">
        <a:lnSpc>
          <a:spcPct val="130000"/>
        </a:lnSpc>
        <a:spcBef>
          <a:spcPct val="20000"/>
        </a:spcBef>
        <a:spcAft>
          <a:spcPct val="0"/>
        </a:spcAft>
        <a:buSzPct val="85000"/>
        <a:buFont typeface="Times" pitchFamily="18" charset="0"/>
        <a:buChar char="–"/>
        <a:defRPr sz="2400">
          <a:solidFill>
            <a:schemeClr val="tx1"/>
          </a:solidFill>
          <a:latin typeface="+mn-lt"/>
        </a:defRPr>
      </a:lvl3pPr>
      <a:lvl4pPr marL="1173163" indent="-166688" algn="l" rtl="0" eaLnBrk="0" fontAlgn="base" hangingPunct="0">
        <a:lnSpc>
          <a:spcPct val="130000"/>
        </a:lnSpc>
        <a:spcBef>
          <a:spcPct val="20000"/>
        </a:spcBef>
        <a:spcAft>
          <a:spcPct val="0"/>
        </a:spcAft>
        <a:buSzPct val="70000"/>
        <a:buFont typeface="Times" pitchFamily="18" charset="0"/>
        <a:buChar char="–"/>
        <a:defRPr sz="2000">
          <a:solidFill>
            <a:schemeClr val="tx1"/>
          </a:solidFill>
          <a:latin typeface="+mn-lt"/>
        </a:defRPr>
      </a:lvl4pPr>
      <a:lvl5pPr marL="1500188" indent="-138113" algn="l" rtl="0" eaLnBrk="0" fontAlgn="base" hangingPunct="0">
        <a:lnSpc>
          <a:spcPct val="130000"/>
        </a:lnSpc>
        <a:spcBef>
          <a:spcPct val="20000"/>
        </a:spcBef>
        <a:spcAft>
          <a:spcPct val="0"/>
        </a:spcAft>
        <a:buSzPct val="60000"/>
        <a:buFont typeface="Times" pitchFamily="18" charset="0"/>
        <a:buChar char="–"/>
        <a:defRPr sz="2000">
          <a:solidFill>
            <a:schemeClr val="tx1"/>
          </a:solidFill>
          <a:latin typeface="+mn-lt"/>
        </a:defRPr>
      </a:lvl5pPr>
      <a:lvl6pPr marL="1958975" indent="-138113" algn="l" rtl="0" fontAlgn="base">
        <a:lnSpc>
          <a:spcPct val="130000"/>
        </a:lnSpc>
        <a:spcBef>
          <a:spcPct val="20000"/>
        </a:spcBef>
        <a:spcAft>
          <a:spcPct val="0"/>
        </a:spcAft>
        <a:buSzPct val="60000"/>
        <a:buFont typeface="Times" pitchFamily="18" charset="0"/>
        <a:buChar char="–"/>
        <a:defRPr>
          <a:solidFill>
            <a:schemeClr val="tx1"/>
          </a:solidFill>
          <a:latin typeface="+mn-lt"/>
        </a:defRPr>
      </a:lvl6pPr>
      <a:lvl7pPr marL="2416175" indent="-138113" algn="l" rtl="0" fontAlgn="base">
        <a:lnSpc>
          <a:spcPct val="130000"/>
        </a:lnSpc>
        <a:spcBef>
          <a:spcPct val="20000"/>
        </a:spcBef>
        <a:spcAft>
          <a:spcPct val="0"/>
        </a:spcAft>
        <a:buSzPct val="60000"/>
        <a:buFont typeface="Times" pitchFamily="18" charset="0"/>
        <a:buChar char="–"/>
        <a:defRPr>
          <a:solidFill>
            <a:schemeClr val="tx1"/>
          </a:solidFill>
          <a:latin typeface="+mn-lt"/>
        </a:defRPr>
      </a:lvl7pPr>
      <a:lvl8pPr marL="2873375" indent="-138113" algn="l" rtl="0" fontAlgn="base">
        <a:lnSpc>
          <a:spcPct val="130000"/>
        </a:lnSpc>
        <a:spcBef>
          <a:spcPct val="20000"/>
        </a:spcBef>
        <a:spcAft>
          <a:spcPct val="0"/>
        </a:spcAft>
        <a:buSzPct val="60000"/>
        <a:buFont typeface="Times" pitchFamily="18" charset="0"/>
        <a:buChar char="–"/>
        <a:defRPr>
          <a:solidFill>
            <a:schemeClr val="tx1"/>
          </a:solidFill>
          <a:latin typeface="+mn-lt"/>
        </a:defRPr>
      </a:lvl8pPr>
      <a:lvl9pPr marL="3330575" indent="-138113" algn="l" rtl="0" fontAlgn="base">
        <a:lnSpc>
          <a:spcPct val="130000"/>
        </a:lnSpc>
        <a:spcBef>
          <a:spcPct val="20000"/>
        </a:spcBef>
        <a:spcAft>
          <a:spcPct val="0"/>
        </a:spcAft>
        <a:buSzPct val="60000"/>
        <a:buFont typeface="Times" pitchFamily="18" charset="0"/>
        <a:buChar char="–"/>
        <a:defRPr>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6" name="Retângulo 4"/>
          <p:cNvSpPr>
            <a:spLocks noChangeArrowheads="1"/>
          </p:cNvSpPr>
          <p:nvPr/>
        </p:nvSpPr>
        <p:spPr bwMode="auto">
          <a:xfrm>
            <a:off x="214313" y="2714620"/>
            <a:ext cx="8786843" cy="3908762"/>
          </a:xfrm>
          <a:prstGeom prst="rect">
            <a:avLst/>
          </a:prstGeom>
          <a:noFill/>
          <a:ln w="9525">
            <a:noFill/>
            <a:miter lim="800000"/>
            <a:headEnd/>
            <a:tailEnd/>
          </a:ln>
        </p:spPr>
        <p:txBody>
          <a:bodyPr wrap="square">
            <a:spAutoFit/>
          </a:bodyPr>
          <a:lstStyle/>
          <a:p>
            <a:pPr>
              <a:lnSpc>
                <a:spcPct val="150000"/>
              </a:lnSpc>
            </a:pPr>
            <a:r>
              <a:rPr lang="pt-BR" sz="4000" b="1" dirty="0" smtClean="0">
                <a:latin typeface="Calibri" pitchFamily="34" charset="0"/>
                <a:cs typeface="Calibri" pitchFamily="34" charset="0"/>
              </a:rPr>
              <a:t>Conselhos de Consumidores</a:t>
            </a:r>
          </a:p>
          <a:p>
            <a:pPr>
              <a:lnSpc>
                <a:spcPct val="150000"/>
              </a:lnSpc>
            </a:pPr>
            <a:r>
              <a:rPr lang="pt-BR" sz="4000" b="1" dirty="0" smtClean="0">
                <a:latin typeface="Calibri" pitchFamily="34" charset="0"/>
                <a:cs typeface="Calibri" pitchFamily="34" charset="0"/>
              </a:rPr>
              <a:t/>
            </a:r>
            <a:br>
              <a:rPr lang="pt-BR" sz="4000" b="1" dirty="0" smtClean="0">
                <a:latin typeface="Calibri" pitchFamily="34" charset="0"/>
                <a:cs typeface="Calibri" pitchFamily="34" charset="0"/>
              </a:rPr>
            </a:br>
            <a:r>
              <a:rPr lang="pt-BR" sz="2400" b="1" dirty="0" smtClean="0">
                <a:latin typeface="Calibri" pitchFamily="34" charset="0"/>
                <a:cs typeface="Calibri" pitchFamily="34" charset="0"/>
              </a:rPr>
              <a:t>Daniel Mendonça</a:t>
            </a:r>
          </a:p>
          <a:p>
            <a:pPr>
              <a:lnSpc>
                <a:spcPct val="150000"/>
              </a:lnSpc>
            </a:pPr>
            <a:r>
              <a:rPr lang="pt-BR" sz="2400" b="1" dirty="0" smtClean="0">
                <a:latin typeface="Calibri" pitchFamily="34" charset="0"/>
                <a:cs typeface="Calibri" pitchFamily="34" charset="0"/>
              </a:rPr>
              <a:t>daniel@abradee.org.br</a:t>
            </a:r>
            <a:br>
              <a:rPr lang="pt-BR" sz="2400" b="1" dirty="0" smtClean="0">
                <a:latin typeface="Calibri" pitchFamily="34" charset="0"/>
                <a:cs typeface="Calibri" pitchFamily="34" charset="0"/>
              </a:rPr>
            </a:br>
            <a:endParaRPr lang="pt-BR" sz="1600" b="1" dirty="0" smtClean="0">
              <a:latin typeface="Calibri" pitchFamily="34" charset="0"/>
              <a:cs typeface="Calibri" pitchFamily="34" charset="0"/>
            </a:endParaRPr>
          </a:p>
        </p:txBody>
      </p:sp>
      <p:pic>
        <p:nvPicPr>
          <p:cNvPr id="1026" name="Picture 2"/>
          <p:cNvPicPr>
            <a:picLocks noChangeAspect="1" noChangeArrowheads="1"/>
          </p:cNvPicPr>
          <p:nvPr/>
        </p:nvPicPr>
        <p:blipFill>
          <a:blip r:embed="rId3" cstate="print"/>
          <a:srcRect/>
          <a:stretch>
            <a:fillRect/>
          </a:stretch>
        </p:blipFill>
        <p:spPr bwMode="auto">
          <a:xfrm>
            <a:off x="3786182" y="1142984"/>
            <a:ext cx="1199496" cy="1285860"/>
          </a:xfrm>
          <a:prstGeom prst="rect">
            <a:avLst/>
          </a:prstGeom>
          <a:noFill/>
          <a:ln w="9525">
            <a:noFill/>
            <a:miter lim="800000"/>
            <a:headEnd/>
            <a:tailEnd/>
          </a:ln>
        </p:spPr>
      </p:pic>
      <p:sp>
        <p:nvSpPr>
          <p:cNvPr id="13" name="Retângulo com Único Canto Aparado e Arredondado 12"/>
          <p:cNvSpPr/>
          <p:nvPr/>
        </p:nvSpPr>
        <p:spPr bwMode="auto">
          <a:xfrm>
            <a:off x="0" y="-142900"/>
            <a:ext cx="9180000" cy="1080000"/>
          </a:xfrm>
          <a:prstGeom prst="snipRoundRect">
            <a:avLst/>
          </a:prstGeom>
          <a:solidFill>
            <a:srgbClr val="FF66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80000"/>
              </a:lnSpc>
              <a:spcBef>
                <a:spcPct val="50000"/>
              </a:spcBef>
              <a:spcAft>
                <a:spcPct val="0"/>
              </a:spcAft>
              <a:buClrTx/>
              <a:buSzTx/>
              <a:buFont typeface="Wingdings" pitchFamily="2" charset="2"/>
              <a:buNone/>
              <a:tabLst/>
            </a:pPr>
            <a:endParaRPr kumimoji="0" lang="pt-BR" sz="2000" b="0" i="0" u="none" strike="noStrike" cap="none" normalizeH="0" baseline="0" smtClean="0">
              <a:ln>
                <a:noFill/>
              </a:ln>
              <a:solidFill>
                <a:schemeClr val="tx1"/>
              </a:solidFill>
              <a:effectLst/>
              <a:latin typeface="Arial" pitchFamily="34" charset="0"/>
            </a:endParaRPr>
          </a:p>
        </p:txBody>
      </p:sp>
      <p:sp>
        <p:nvSpPr>
          <p:cNvPr id="15" name="Elipse 14"/>
          <p:cNvSpPr/>
          <p:nvPr/>
        </p:nvSpPr>
        <p:spPr bwMode="auto">
          <a:xfrm>
            <a:off x="1071538" y="6667705"/>
            <a:ext cx="7072362" cy="476071"/>
          </a:xfrm>
          <a:prstGeom prst="ellipse">
            <a:avLst/>
          </a:prstGeom>
          <a:solidFill>
            <a:srgbClr val="FF66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80000"/>
              </a:lnSpc>
              <a:spcBef>
                <a:spcPct val="50000"/>
              </a:spcBef>
              <a:spcAft>
                <a:spcPct val="0"/>
              </a:spcAft>
              <a:buClrTx/>
              <a:buSzTx/>
              <a:buFont typeface="Wingdings" pitchFamily="2" charset="2"/>
              <a:buNone/>
              <a:tabLst/>
            </a:pPr>
            <a:endParaRPr kumimoji="0" lang="pt-BR" sz="20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Espaço Reservado para Número de Slide 2"/>
          <p:cNvSpPr>
            <a:spLocks noGrp="1"/>
          </p:cNvSpPr>
          <p:nvPr>
            <p:ph type="sldNum" sz="quarter" idx="10"/>
          </p:nvPr>
        </p:nvSpPr>
        <p:spPr>
          <a:noFill/>
        </p:spPr>
        <p:txBody>
          <a:bodyPr/>
          <a:lstStyle/>
          <a:p>
            <a:fld id="{D1186F4B-F898-40D9-8583-BA2AAC37DC10}" type="slidenum">
              <a:rPr lang="en-US" smtClean="0">
                <a:latin typeface="Arial" charset="0"/>
              </a:rPr>
              <a:pPr/>
              <a:t>10</a:t>
            </a:fld>
            <a:endParaRPr lang="en-US" smtClean="0">
              <a:latin typeface="Arial" charset="0"/>
            </a:endParaRPr>
          </a:p>
        </p:txBody>
      </p:sp>
      <p:pic>
        <p:nvPicPr>
          <p:cNvPr id="5" name="Picture 2"/>
          <p:cNvPicPr>
            <a:picLocks noChangeAspect="1" noChangeArrowheads="1"/>
          </p:cNvPicPr>
          <p:nvPr/>
        </p:nvPicPr>
        <p:blipFill>
          <a:blip r:embed="rId3" cstate="print"/>
          <a:srcRect/>
          <a:stretch>
            <a:fillRect/>
          </a:stretch>
        </p:blipFill>
        <p:spPr bwMode="auto">
          <a:xfrm>
            <a:off x="7658784" y="71438"/>
            <a:ext cx="1199496" cy="1285860"/>
          </a:xfrm>
          <a:prstGeom prst="rect">
            <a:avLst/>
          </a:prstGeom>
          <a:noFill/>
          <a:ln w="9525">
            <a:noFill/>
            <a:miter lim="800000"/>
            <a:headEnd/>
            <a:tailEnd/>
          </a:ln>
        </p:spPr>
      </p:pic>
      <p:sp>
        <p:nvSpPr>
          <p:cNvPr id="7" name="Title 1"/>
          <p:cNvSpPr txBox="1">
            <a:spLocks/>
          </p:cNvSpPr>
          <p:nvPr/>
        </p:nvSpPr>
        <p:spPr bwMode="auto">
          <a:xfrm>
            <a:off x="251520" y="500042"/>
            <a:ext cx="7772400" cy="14700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z="2000" b="1" dirty="0" smtClean="0">
                <a:latin typeface="+mj-lt"/>
                <a:ea typeface="+mj-ea"/>
                <a:cs typeface="+mj-cs"/>
              </a:rPr>
              <a:t>Resolução Normativa Nº 451, de 27 de Setembro de 2011</a:t>
            </a:r>
          </a:p>
          <a:p>
            <a:pPr lvl="0"/>
            <a:endParaRPr lang="pt-BR" sz="2000" b="1" dirty="0" smtClean="0">
              <a:latin typeface="+mj-lt"/>
              <a:ea typeface="+mj-ea"/>
              <a:cs typeface="+mj-cs"/>
            </a:endParaRPr>
          </a:p>
          <a:p>
            <a:pPr lvl="0"/>
            <a:endParaRPr lang="pt-BR" sz="2000" b="1" dirty="0" smtClean="0">
              <a:latin typeface="+mj-lt"/>
              <a:ea typeface="+mj-ea"/>
              <a:cs typeface="+mj-cs"/>
            </a:endParaRPr>
          </a:p>
          <a:p>
            <a:pPr lvl="0"/>
            <a:endParaRPr lang="pt-BR" sz="2000" b="1" dirty="0" smtClean="0">
              <a:latin typeface="+mj-lt"/>
              <a:ea typeface="+mj-ea"/>
              <a:cs typeface="+mj-cs"/>
            </a:endParaRPr>
          </a:p>
        </p:txBody>
      </p:sp>
      <p:sp>
        <p:nvSpPr>
          <p:cNvPr id="8" name="Espaço Reservado para Conteúdo 1"/>
          <p:cNvSpPr txBox="1">
            <a:spLocks/>
          </p:cNvSpPr>
          <p:nvPr/>
        </p:nvSpPr>
        <p:spPr>
          <a:xfrm>
            <a:off x="395536" y="1533545"/>
            <a:ext cx="8229600" cy="4752975"/>
          </a:xfrm>
          <a:prstGeom prst="rect">
            <a:avLst/>
          </a:prstGeom>
        </p:spPr>
        <p:txBody>
          <a:bodyPr/>
          <a:lstStyle/>
          <a:p>
            <a:pPr marL="150813" marR="0" lvl="0" indent="-150813" algn="l" defTabSz="914400" rtl="0" eaLnBrk="0" fontAlgn="base" latinLnBrk="0" hangingPunct="0">
              <a:lnSpc>
                <a:spcPct val="130000"/>
              </a:lnSpc>
              <a:spcBef>
                <a:spcPct val="70000"/>
              </a:spcBef>
              <a:spcAft>
                <a:spcPct val="0"/>
              </a:spcAft>
              <a:buClr>
                <a:schemeClr val="tx1"/>
              </a:buClr>
              <a:buSzPct val="120000"/>
              <a:buFont typeface="Times" pitchFamily="18" charset="0"/>
              <a:buChar char="•"/>
              <a:tabLst/>
              <a:defRPr/>
            </a:pPr>
            <a:r>
              <a:rPr kumimoji="0" lang="pt-BR" sz="1700" b="0" i="0" u="none" strike="noStrike" kern="0" cap="none" spc="0" normalizeH="0" baseline="0" noProof="0" smtClean="0">
                <a:ln>
                  <a:noFill/>
                </a:ln>
                <a:solidFill>
                  <a:schemeClr val="tx1"/>
                </a:solidFill>
                <a:effectLst/>
                <a:uLnTx/>
                <a:uFillTx/>
                <a:latin typeface="Arial" pitchFamily="34" charset="0"/>
                <a:ea typeface="+mn-ea"/>
                <a:cs typeface="Arial" pitchFamily="34" charset="0"/>
              </a:rPr>
              <a:t>Plano Anual de Atividades e Metas </a:t>
            </a:r>
          </a:p>
          <a:p>
            <a:pPr marL="150813" marR="0" lvl="0" indent="-150813" algn="l" defTabSz="914400" rtl="0" eaLnBrk="0" fontAlgn="base" latinLnBrk="0" hangingPunct="0">
              <a:lnSpc>
                <a:spcPct val="130000"/>
              </a:lnSpc>
              <a:spcBef>
                <a:spcPct val="70000"/>
              </a:spcBef>
              <a:spcAft>
                <a:spcPct val="0"/>
              </a:spcAft>
              <a:buClr>
                <a:schemeClr val="tx1"/>
              </a:buClr>
              <a:buSzPct val="120000"/>
              <a:buFont typeface="Times" pitchFamily="18" charset="0"/>
              <a:buChar char="•"/>
              <a:tabLst/>
              <a:defRPr/>
            </a:pPr>
            <a:r>
              <a:rPr kumimoji="0" lang="pt-BR" sz="1700" b="0" i="0" u="none" strike="noStrike" kern="0" cap="none" spc="0" normalizeH="0" baseline="0" noProof="0" smtClean="0">
                <a:ln>
                  <a:noFill/>
                </a:ln>
                <a:solidFill>
                  <a:schemeClr val="tx1"/>
                </a:solidFill>
                <a:effectLst/>
                <a:uLnTx/>
                <a:uFillTx/>
                <a:latin typeface="Arial" pitchFamily="34" charset="0"/>
                <a:ea typeface="+mn-ea"/>
                <a:cs typeface="Arial" pitchFamily="34" charset="0"/>
              </a:rPr>
              <a:t>I - especificação detalhada das atividades e metas a serem alcançadas com seus respectivos planos de ação, nos quais deverão estar descritos os objetivos a serem atingidos e os produtos a serem obtidos; </a:t>
            </a:r>
          </a:p>
          <a:p>
            <a:pPr marL="150813" marR="0" lvl="0" indent="-150813" algn="l" defTabSz="914400" rtl="0" eaLnBrk="0" fontAlgn="base" latinLnBrk="0" hangingPunct="0">
              <a:lnSpc>
                <a:spcPct val="130000"/>
              </a:lnSpc>
              <a:spcBef>
                <a:spcPct val="70000"/>
              </a:spcBef>
              <a:spcAft>
                <a:spcPct val="0"/>
              </a:spcAft>
              <a:buClr>
                <a:schemeClr val="tx1"/>
              </a:buClr>
              <a:buSzPct val="120000"/>
              <a:buFont typeface="Times" pitchFamily="18" charset="0"/>
              <a:buChar char="•"/>
              <a:tabLst/>
              <a:defRPr/>
            </a:pPr>
            <a:r>
              <a:rPr kumimoji="0" lang="pt-BR" sz="1700" b="0" i="0" u="none" strike="noStrike" kern="0" cap="none" spc="0" normalizeH="0" baseline="0" noProof="0" smtClean="0">
                <a:ln>
                  <a:noFill/>
                </a:ln>
                <a:solidFill>
                  <a:schemeClr val="tx1"/>
                </a:solidFill>
                <a:effectLst/>
                <a:uLnTx/>
                <a:uFillTx/>
                <a:latin typeface="Arial" pitchFamily="34" charset="0"/>
                <a:ea typeface="+mn-ea"/>
                <a:cs typeface="Arial" pitchFamily="34" charset="0"/>
              </a:rPr>
              <a:t>II - cronogramas físico e financeiro de execução das atividades; e </a:t>
            </a:r>
          </a:p>
          <a:p>
            <a:pPr marL="150813" marR="0" lvl="0" indent="-150813" algn="l" defTabSz="914400" rtl="0" eaLnBrk="0" fontAlgn="base" latinLnBrk="0" hangingPunct="0">
              <a:lnSpc>
                <a:spcPct val="130000"/>
              </a:lnSpc>
              <a:spcBef>
                <a:spcPct val="70000"/>
              </a:spcBef>
              <a:spcAft>
                <a:spcPct val="0"/>
              </a:spcAft>
              <a:buClr>
                <a:schemeClr val="tx1"/>
              </a:buClr>
              <a:buSzPct val="120000"/>
              <a:buFont typeface="Times" pitchFamily="18" charset="0"/>
              <a:buChar char="•"/>
              <a:tabLst/>
              <a:defRPr/>
            </a:pPr>
            <a:r>
              <a:rPr kumimoji="0" lang="pt-BR" sz="1700" b="0" i="0" u="none" strike="noStrike" kern="0" cap="none" spc="0" normalizeH="0" baseline="0" noProof="0" smtClean="0">
                <a:ln>
                  <a:noFill/>
                </a:ln>
                <a:solidFill>
                  <a:schemeClr val="tx1"/>
                </a:solidFill>
                <a:effectLst/>
                <a:uLnTx/>
                <a:uFillTx/>
                <a:latin typeface="Arial" pitchFamily="34" charset="0"/>
                <a:ea typeface="+mn-ea"/>
                <a:cs typeface="Arial" pitchFamily="34" charset="0"/>
              </a:rPr>
              <a:t>III - orçamento contendo os recursos financeiros necessários à execução de cada atividade e o detalhamento da destinação destes recursos. </a:t>
            </a:r>
          </a:p>
          <a:p>
            <a:pPr marL="150813" marR="0" lvl="0" indent="-150813" algn="l" defTabSz="914400" rtl="0" eaLnBrk="0" fontAlgn="base" latinLnBrk="0" hangingPunct="0">
              <a:lnSpc>
                <a:spcPct val="130000"/>
              </a:lnSpc>
              <a:spcBef>
                <a:spcPct val="70000"/>
              </a:spcBef>
              <a:spcAft>
                <a:spcPct val="0"/>
              </a:spcAft>
              <a:buClr>
                <a:schemeClr val="tx1"/>
              </a:buClr>
              <a:buSzPct val="120000"/>
              <a:buFont typeface="Times" pitchFamily="18" charset="0"/>
              <a:buChar char="•"/>
              <a:tabLst/>
              <a:defRPr/>
            </a:pPr>
            <a:endParaRPr kumimoji="0" lang="pt-BR" sz="1700" b="0" i="0" u="none" strike="noStrike" kern="0" cap="none" spc="0" normalizeH="0" baseline="0" noProof="0" smtClean="0">
              <a:ln>
                <a:noFill/>
              </a:ln>
              <a:solidFill>
                <a:schemeClr val="tx1"/>
              </a:solidFill>
              <a:effectLst/>
              <a:uLnTx/>
              <a:uFillTx/>
              <a:latin typeface="Arial" pitchFamily="34" charset="0"/>
              <a:ea typeface="+mn-ea"/>
              <a:cs typeface="Arial" pitchFamily="34" charset="0"/>
            </a:endParaRPr>
          </a:p>
          <a:p>
            <a:pPr marL="150813" marR="0" lvl="0" indent="-150813" algn="l" defTabSz="914400" rtl="0" eaLnBrk="0" fontAlgn="base" latinLnBrk="0" hangingPunct="0">
              <a:lnSpc>
                <a:spcPct val="130000"/>
              </a:lnSpc>
              <a:spcBef>
                <a:spcPct val="70000"/>
              </a:spcBef>
              <a:spcAft>
                <a:spcPct val="0"/>
              </a:spcAft>
              <a:buClr>
                <a:schemeClr val="tx1"/>
              </a:buClr>
              <a:buSzPct val="120000"/>
              <a:buFont typeface="Times" pitchFamily="18" charset="0"/>
              <a:buChar char="•"/>
              <a:tabLst/>
              <a:defRPr/>
            </a:pPr>
            <a:r>
              <a:rPr kumimoji="0" lang="pt-BR" sz="1700" b="0" i="0" u="none" strike="noStrike" kern="0" cap="none" spc="0" normalizeH="0" baseline="0" noProof="0" smtClean="0">
                <a:ln>
                  <a:noFill/>
                </a:ln>
                <a:solidFill>
                  <a:schemeClr val="tx1"/>
                </a:solidFill>
                <a:effectLst/>
                <a:uLnTx/>
                <a:uFillTx/>
                <a:latin typeface="Arial" pitchFamily="34" charset="0"/>
                <a:ea typeface="+mn-ea"/>
                <a:cs typeface="Arial" pitchFamily="34" charset="0"/>
              </a:rPr>
              <a:t>Parcela B da receita da distribuidora nos processos de revisão tarifária. </a:t>
            </a:r>
          </a:p>
          <a:p>
            <a:pPr marL="150813" marR="0" lvl="0" indent="-150813" algn="l" defTabSz="914400" rtl="0" eaLnBrk="0" fontAlgn="base" latinLnBrk="0" hangingPunct="0">
              <a:lnSpc>
                <a:spcPct val="130000"/>
              </a:lnSpc>
              <a:spcBef>
                <a:spcPct val="70000"/>
              </a:spcBef>
              <a:spcAft>
                <a:spcPct val="0"/>
              </a:spcAft>
              <a:buClrTx/>
              <a:buSzPct val="120000"/>
              <a:buFont typeface="Times" pitchFamily="18" charset="0"/>
              <a:buChar char="•"/>
              <a:tabLst/>
              <a:defRPr/>
            </a:pPr>
            <a:endParaRPr kumimoji="0" lang="pt-BR" sz="1400" b="0" i="0" u="none" strike="noStrike" kern="0" cap="none" spc="0" normalizeH="0" baseline="0" noProof="0" smtClean="0">
              <a:ln>
                <a:noFill/>
              </a:ln>
              <a:solidFill>
                <a:schemeClr val="tx1"/>
              </a:solidFill>
              <a:effectLst/>
              <a:uLnTx/>
              <a:uFillTx/>
              <a:latin typeface="+mn-lt"/>
              <a:ea typeface="+mn-ea"/>
              <a:cs typeface="+mn-cs"/>
            </a:endParaRPr>
          </a:p>
          <a:p>
            <a:pPr marL="150813" marR="0" lvl="0" indent="-150813" algn="l" defTabSz="914400" rtl="0" eaLnBrk="0" fontAlgn="base" latinLnBrk="0" hangingPunct="0">
              <a:lnSpc>
                <a:spcPct val="130000"/>
              </a:lnSpc>
              <a:spcBef>
                <a:spcPct val="70000"/>
              </a:spcBef>
              <a:spcAft>
                <a:spcPct val="0"/>
              </a:spcAft>
              <a:buClrTx/>
              <a:buSzPct val="120000"/>
              <a:buFont typeface="Times" pitchFamily="18" charset="0"/>
              <a:buChar char="•"/>
              <a:tabLst/>
              <a:defRPr/>
            </a:pPr>
            <a:endParaRPr kumimoji="0" lang="pt-BR"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Espaço Reservado para Número de Slide 2"/>
          <p:cNvSpPr>
            <a:spLocks noGrp="1"/>
          </p:cNvSpPr>
          <p:nvPr>
            <p:ph type="sldNum" sz="quarter" idx="10"/>
          </p:nvPr>
        </p:nvSpPr>
        <p:spPr>
          <a:noFill/>
        </p:spPr>
        <p:txBody>
          <a:bodyPr/>
          <a:lstStyle/>
          <a:p>
            <a:fld id="{D1186F4B-F898-40D9-8583-BA2AAC37DC10}" type="slidenum">
              <a:rPr lang="en-US" smtClean="0">
                <a:latin typeface="Arial" charset="0"/>
              </a:rPr>
              <a:pPr/>
              <a:t>11</a:t>
            </a:fld>
            <a:endParaRPr lang="en-US" smtClean="0">
              <a:latin typeface="Arial" charset="0"/>
            </a:endParaRPr>
          </a:p>
        </p:txBody>
      </p:sp>
      <p:pic>
        <p:nvPicPr>
          <p:cNvPr id="5" name="Picture 2"/>
          <p:cNvPicPr>
            <a:picLocks noChangeAspect="1" noChangeArrowheads="1"/>
          </p:cNvPicPr>
          <p:nvPr/>
        </p:nvPicPr>
        <p:blipFill>
          <a:blip r:embed="rId3" cstate="print"/>
          <a:srcRect/>
          <a:stretch>
            <a:fillRect/>
          </a:stretch>
        </p:blipFill>
        <p:spPr bwMode="auto">
          <a:xfrm>
            <a:off x="7658784" y="71438"/>
            <a:ext cx="1199496" cy="1285860"/>
          </a:xfrm>
          <a:prstGeom prst="rect">
            <a:avLst/>
          </a:prstGeom>
          <a:noFill/>
          <a:ln w="9525">
            <a:noFill/>
            <a:miter lim="800000"/>
            <a:headEnd/>
            <a:tailEnd/>
          </a:ln>
        </p:spPr>
      </p:pic>
      <p:sp>
        <p:nvSpPr>
          <p:cNvPr id="6" name="Rectangle 3"/>
          <p:cNvSpPr txBox="1">
            <a:spLocks noChangeArrowheads="1"/>
          </p:cNvSpPr>
          <p:nvPr/>
        </p:nvSpPr>
        <p:spPr bwMode="auto">
          <a:xfrm>
            <a:off x="2700337" y="2924770"/>
            <a:ext cx="6480175" cy="9362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pt-BR" sz="4800" b="1" i="0" u="none" strike="noStrike" kern="0" cap="none" spc="0" normalizeH="0" baseline="0" noProof="0" dirty="0" smtClean="0">
                <a:ln>
                  <a:noFill/>
                </a:ln>
                <a:effectLst/>
                <a:uLnTx/>
                <a:uFillTx/>
                <a:latin typeface="Arial" pitchFamily="34" charset="0"/>
                <a:ea typeface="+mj-ea"/>
                <a:cs typeface="Arial" pitchFamily="34" charset="0"/>
              </a:rPr>
              <a:t>OBRIGADO!</a:t>
            </a:r>
            <a:endParaRPr kumimoji="0" lang="pt-BR" sz="3200" b="1" i="0" u="none" strike="noStrike" kern="0" cap="none" spc="0" normalizeH="0" baseline="0" noProof="0" dirty="0" smtClean="0">
              <a:ln>
                <a:noFill/>
              </a:ln>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idx="4294967295"/>
          </p:nvPr>
        </p:nvSpPr>
        <p:spPr>
          <a:xfrm>
            <a:off x="142844" y="677847"/>
            <a:ext cx="7526337" cy="536575"/>
          </a:xfrm>
          <a:prstGeom prst="rect">
            <a:avLst/>
          </a:prstGeom>
        </p:spPr>
        <p:txBody>
          <a:bodyPr>
            <a:normAutofit fontScale="90000"/>
          </a:bodyPr>
          <a:lstStyle/>
          <a:p>
            <a:pPr algn="ctr" defTabSz="912813" eaLnBrk="1" hangingPunct="1"/>
            <a:r>
              <a:rPr lang="pt-BR" sz="2000" b="1" dirty="0" smtClean="0">
                <a:solidFill>
                  <a:schemeClr val="bg2">
                    <a:lumMod val="50000"/>
                  </a:schemeClr>
                </a:solidFill>
                <a:latin typeface="+mn-lt"/>
                <a:ea typeface="ＭＳ Ｐゴシック" pitchFamily="34" charset="-128"/>
                <a:cs typeface="Arial" pitchFamily="34" charset="0"/>
              </a:rPr>
              <a:t>PANORAMA</a:t>
            </a:r>
            <a:r>
              <a:rPr lang="pt-BR" sz="2000" b="1" dirty="0" smtClean="0">
                <a:solidFill>
                  <a:schemeClr val="bg2">
                    <a:lumMod val="50000"/>
                  </a:schemeClr>
                </a:solidFill>
                <a:latin typeface="+mn-lt"/>
                <a:ea typeface="ＭＳ Ｐゴシック" pitchFamily="34" charset="-128"/>
              </a:rPr>
              <a:t> DO SETOR DE DISTRIBUIÇÃODE ENERGIA ELÉTRICA</a:t>
            </a:r>
            <a:r>
              <a:rPr lang="en-US" sz="2000" b="1" dirty="0" smtClean="0">
                <a:solidFill>
                  <a:schemeClr val="bg2">
                    <a:lumMod val="50000"/>
                  </a:schemeClr>
                </a:solidFill>
                <a:latin typeface="+mn-lt"/>
                <a:ea typeface="ＭＳ Ｐゴシック" pitchFamily="34" charset="-128"/>
              </a:rPr>
              <a:t/>
            </a:r>
            <a:br>
              <a:rPr lang="en-US" sz="2000" b="1" dirty="0" smtClean="0">
                <a:solidFill>
                  <a:schemeClr val="bg2">
                    <a:lumMod val="50000"/>
                  </a:schemeClr>
                </a:solidFill>
                <a:latin typeface="+mn-lt"/>
                <a:ea typeface="ＭＳ Ｐゴシック" pitchFamily="34" charset="-128"/>
              </a:rPr>
            </a:br>
            <a:r>
              <a:rPr lang="en-US" sz="2000" b="1" dirty="0" smtClean="0">
                <a:solidFill>
                  <a:schemeClr val="bg2">
                    <a:lumMod val="50000"/>
                  </a:schemeClr>
                </a:solidFill>
                <a:latin typeface="+mn-lt"/>
                <a:ea typeface="ＭＳ Ｐゴシック" pitchFamily="34" charset="-128"/>
              </a:rPr>
              <a:t>63 CONCESSIONÁRIAS -  DADOS DE 2012</a:t>
            </a:r>
            <a:r>
              <a:rPr lang="en-US" sz="2000" b="0" dirty="0" smtClean="0">
                <a:solidFill>
                  <a:schemeClr val="bg2">
                    <a:lumMod val="50000"/>
                  </a:schemeClr>
                </a:solidFill>
                <a:ea typeface="ＭＳ Ｐゴシック" pitchFamily="34" charset="-128"/>
              </a:rPr>
              <a:t/>
            </a:r>
            <a:br>
              <a:rPr lang="en-US" sz="2000" b="0" dirty="0" smtClean="0">
                <a:solidFill>
                  <a:schemeClr val="bg2">
                    <a:lumMod val="50000"/>
                  </a:schemeClr>
                </a:solidFill>
                <a:ea typeface="ＭＳ Ｐゴシック" pitchFamily="34" charset="-128"/>
              </a:rPr>
            </a:br>
            <a:endParaRPr lang="en-US" sz="2000" b="0" dirty="0" smtClean="0">
              <a:solidFill>
                <a:schemeClr val="bg2">
                  <a:lumMod val="50000"/>
                </a:schemeClr>
              </a:solidFill>
              <a:ea typeface="ＭＳ Ｐゴシック" pitchFamily="34" charset="-128"/>
            </a:endParaRPr>
          </a:p>
        </p:txBody>
      </p:sp>
      <p:graphicFrame>
        <p:nvGraphicFramePr>
          <p:cNvPr id="221187" name="Group 3"/>
          <p:cNvGraphicFramePr>
            <a:graphicFrameLocks noGrp="1"/>
          </p:cNvGraphicFramePr>
          <p:nvPr/>
        </p:nvGraphicFramePr>
        <p:xfrm>
          <a:off x="1259632" y="1928802"/>
          <a:ext cx="6617543" cy="4255950"/>
        </p:xfrm>
        <a:graphic>
          <a:graphicData uri="http://schemas.openxmlformats.org/drawingml/2006/table">
            <a:tbl>
              <a:tblPr bandRow="1">
                <a:tableStyleId>{10A1B5D5-9B99-4C35-A422-299274C87663}</a:tableStyleId>
              </a:tblPr>
              <a:tblGrid>
                <a:gridCol w="3495363"/>
                <a:gridCol w="3122180"/>
              </a:tblGrid>
              <a:tr h="555786">
                <a:tc gridSpan="2">
                  <a:txBody>
                    <a:bodyPr/>
                    <a:lstStyle/>
                    <a:p>
                      <a:pPr marL="0" marR="0" lvl="0" indent="0" algn="l" defTabSz="855663" rtl="0" eaLnBrk="1" fontAlgn="base" latinLnBrk="0" hangingPunct="1">
                        <a:lnSpc>
                          <a:spcPct val="90000"/>
                        </a:lnSpc>
                        <a:spcBef>
                          <a:spcPct val="70000"/>
                        </a:spcBef>
                        <a:spcAft>
                          <a:spcPct val="0"/>
                        </a:spcAft>
                        <a:buClrTx/>
                        <a:buSzPct val="120000"/>
                        <a:buFont typeface="Times" charset="0"/>
                        <a:buNone/>
                        <a:tabLst/>
                      </a:pPr>
                      <a:r>
                        <a:rPr kumimoji="0" lang="pt-BR" sz="1800" u="none" strike="noStrike" cap="none" normalizeH="0" baseline="0" dirty="0" smtClean="0">
                          <a:ln>
                            <a:noFill/>
                          </a:ln>
                          <a:effectLst/>
                        </a:rPr>
                        <a:t>Consumidores                                           72,1 milhões</a:t>
                      </a:r>
                      <a:endParaRPr kumimoji="0" lang="pt-BR" sz="1800" b="1" i="0" u="none" strike="noStrike" cap="none" normalizeH="0" baseline="0" dirty="0" smtClean="0">
                        <a:ln>
                          <a:noFill/>
                        </a:ln>
                        <a:solidFill>
                          <a:schemeClr val="tx1"/>
                        </a:solidFill>
                        <a:effectLst/>
                        <a:latin typeface="Arial" pitchFamily="34" charset="0"/>
                        <a:ea typeface="ＭＳ Ｐゴシック" pitchFamily="34" charset="-128"/>
                      </a:endParaRPr>
                    </a:p>
                  </a:txBody>
                  <a:tcPr marL="78971" marR="78971" marT="42782" marB="42782" anchor="ctr" horzOverflow="overflow"/>
                </a:tc>
                <a:tc hMerge="1">
                  <a:txBody>
                    <a:bodyPr/>
                    <a:lstStyle/>
                    <a:p>
                      <a:endParaRPr lang="pt-BR"/>
                    </a:p>
                  </a:txBody>
                  <a:tcPr/>
                </a:tc>
              </a:tr>
              <a:tr h="509093">
                <a:tc>
                  <a:txBody>
                    <a:bodyPr/>
                    <a:lstStyle/>
                    <a:p>
                      <a:pPr marL="0" marR="0" lvl="0" indent="0" algn="l" defTabSz="855663" rtl="0" eaLnBrk="1" fontAlgn="base" latinLnBrk="0" hangingPunct="1">
                        <a:lnSpc>
                          <a:spcPct val="90000"/>
                        </a:lnSpc>
                        <a:spcBef>
                          <a:spcPct val="70000"/>
                        </a:spcBef>
                        <a:spcAft>
                          <a:spcPct val="0"/>
                        </a:spcAft>
                        <a:buClrTx/>
                        <a:buSzPct val="120000"/>
                        <a:buFont typeface="Times" charset="0"/>
                        <a:buNone/>
                        <a:tabLst/>
                      </a:pPr>
                      <a:r>
                        <a:rPr kumimoji="0" lang="en-US" sz="1800" u="none" strike="noStrike" cap="none" normalizeH="0" baseline="0" dirty="0" smtClean="0">
                          <a:ln>
                            <a:noFill/>
                          </a:ln>
                          <a:effectLst/>
                        </a:rPr>
                        <a:t>Nº de novas </a:t>
                      </a:r>
                      <a:r>
                        <a:rPr kumimoji="0" lang="en-US" sz="1800" u="none" strike="noStrike" cap="none" normalizeH="0" baseline="0" dirty="0" err="1" smtClean="0">
                          <a:ln>
                            <a:noFill/>
                          </a:ln>
                          <a:effectLst/>
                        </a:rPr>
                        <a:t>ligações</a:t>
                      </a:r>
                      <a:r>
                        <a:rPr kumimoji="0" lang="en-US" sz="1800" u="none" strike="noStrike" cap="none" normalizeH="0" baseline="0" dirty="0" smtClean="0">
                          <a:ln>
                            <a:noFill/>
                          </a:ln>
                          <a:effectLst/>
                        </a:rPr>
                        <a:t>/</a:t>
                      </a:r>
                      <a:r>
                        <a:rPr kumimoji="0" lang="en-US" sz="1800" u="none" strike="noStrike" cap="none" normalizeH="0" baseline="0" dirty="0" err="1" smtClean="0">
                          <a:ln>
                            <a:noFill/>
                          </a:ln>
                          <a:effectLst/>
                        </a:rPr>
                        <a:t>ano</a:t>
                      </a:r>
                      <a:endParaRPr kumimoji="0" lang="pt-BR" sz="1800" b="1" i="0" u="none" strike="noStrike" cap="none" normalizeH="0" baseline="0" dirty="0" smtClean="0">
                        <a:ln>
                          <a:noFill/>
                        </a:ln>
                        <a:solidFill>
                          <a:schemeClr val="tx1"/>
                        </a:solidFill>
                        <a:effectLst/>
                        <a:latin typeface="Arial" pitchFamily="34" charset="0"/>
                        <a:ea typeface="ＭＳ Ｐゴシック" pitchFamily="34" charset="-128"/>
                      </a:endParaRPr>
                    </a:p>
                  </a:txBody>
                  <a:tcPr marL="78971" marR="78971" marT="42782" marB="42782" anchor="ctr" horzOverflow="overflow"/>
                </a:tc>
                <a:tc>
                  <a:txBody>
                    <a:bodyPr/>
                    <a:lstStyle/>
                    <a:p>
                      <a:pPr marL="0" marR="0" lvl="0" indent="0" algn="l" defTabSz="855663" rtl="0" eaLnBrk="1" fontAlgn="base" latinLnBrk="0" hangingPunct="1">
                        <a:lnSpc>
                          <a:spcPct val="90000"/>
                        </a:lnSpc>
                        <a:spcBef>
                          <a:spcPct val="70000"/>
                        </a:spcBef>
                        <a:spcAft>
                          <a:spcPct val="0"/>
                        </a:spcAft>
                        <a:buClrTx/>
                        <a:buSzPct val="120000"/>
                        <a:buFont typeface="Times" charset="0"/>
                        <a:buNone/>
                        <a:tabLst/>
                      </a:pPr>
                      <a:r>
                        <a:rPr kumimoji="0" lang="pt-BR" sz="1800" u="none" strike="noStrike" cap="none" normalizeH="0" baseline="0" dirty="0" smtClean="0">
                          <a:ln>
                            <a:noFill/>
                          </a:ln>
                          <a:effectLst/>
                        </a:rPr>
                        <a:t>2,1 milhões</a:t>
                      </a:r>
                      <a:endParaRPr kumimoji="0" lang="pt-BR" sz="1800" b="1" i="0" u="none" strike="noStrike" cap="none" normalizeH="0" baseline="0" dirty="0" smtClean="0">
                        <a:ln>
                          <a:noFill/>
                        </a:ln>
                        <a:solidFill>
                          <a:schemeClr val="tx1"/>
                        </a:solidFill>
                        <a:effectLst/>
                        <a:latin typeface="Arial" pitchFamily="34" charset="0"/>
                        <a:ea typeface="ＭＳ Ｐゴシック" pitchFamily="34" charset="-128"/>
                      </a:endParaRPr>
                    </a:p>
                  </a:txBody>
                  <a:tcPr marL="78971" marR="78971" marT="42782" marB="42782" anchor="ctr" horzOverflow="overflow"/>
                </a:tc>
              </a:tr>
              <a:tr h="507588">
                <a:tc>
                  <a:txBody>
                    <a:bodyPr/>
                    <a:lstStyle/>
                    <a:p>
                      <a:pPr marL="0" marR="0" lvl="0" indent="0" algn="l" defTabSz="855663" rtl="0" eaLnBrk="1" fontAlgn="base" latinLnBrk="0" hangingPunct="1">
                        <a:lnSpc>
                          <a:spcPct val="90000"/>
                        </a:lnSpc>
                        <a:spcBef>
                          <a:spcPct val="70000"/>
                        </a:spcBef>
                        <a:spcAft>
                          <a:spcPct val="0"/>
                        </a:spcAft>
                        <a:buClrTx/>
                        <a:buSzPct val="120000"/>
                        <a:buFont typeface="Times" charset="0"/>
                        <a:buNone/>
                        <a:tabLst/>
                      </a:pPr>
                      <a:r>
                        <a:rPr kumimoji="0" lang="pt-BR" sz="1800" u="none" strike="noStrike" cap="none" normalizeH="0" baseline="0" dirty="0" smtClean="0">
                          <a:ln>
                            <a:noFill/>
                          </a:ln>
                          <a:effectLst/>
                        </a:rPr>
                        <a:t>Taxa de Atendimento</a:t>
                      </a:r>
                      <a:endParaRPr kumimoji="0" lang="pt-BR" sz="1800" b="1" i="0" u="none" strike="noStrike" cap="none" normalizeH="0" baseline="0" dirty="0" smtClean="0">
                        <a:ln>
                          <a:noFill/>
                        </a:ln>
                        <a:solidFill>
                          <a:schemeClr val="tx1"/>
                        </a:solidFill>
                        <a:effectLst/>
                        <a:latin typeface="Arial" pitchFamily="34" charset="0"/>
                        <a:ea typeface="ＭＳ Ｐゴシック" pitchFamily="34" charset="-128"/>
                      </a:endParaRPr>
                    </a:p>
                  </a:txBody>
                  <a:tcPr marL="78971" marR="78971" marT="42782" marB="42782" anchor="ctr" horzOverflow="overflow"/>
                </a:tc>
                <a:tc>
                  <a:txBody>
                    <a:bodyPr/>
                    <a:lstStyle/>
                    <a:p>
                      <a:pPr marL="0" marR="0" lvl="0" indent="0" algn="l" defTabSz="855663" rtl="0" eaLnBrk="1" fontAlgn="base" latinLnBrk="0" hangingPunct="1">
                        <a:lnSpc>
                          <a:spcPct val="90000"/>
                        </a:lnSpc>
                        <a:spcBef>
                          <a:spcPct val="70000"/>
                        </a:spcBef>
                        <a:spcAft>
                          <a:spcPct val="0"/>
                        </a:spcAft>
                        <a:buClrTx/>
                        <a:buSzPct val="120000"/>
                        <a:buFont typeface="Times" charset="0"/>
                        <a:buNone/>
                        <a:tabLst/>
                      </a:pPr>
                      <a:r>
                        <a:rPr kumimoji="0" lang="pt-BR" sz="1800" u="none" strike="noStrike" cap="none" normalizeH="0" baseline="0" dirty="0" smtClean="0">
                          <a:ln>
                            <a:noFill/>
                          </a:ln>
                          <a:effectLst/>
                        </a:rPr>
                        <a:t>99,3% dos domicílios</a:t>
                      </a:r>
                      <a:endParaRPr kumimoji="0" lang="pt-BR" sz="1800" b="1" i="0" u="none" strike="noStrike" cap="none" normalizeH="0" baseline="0" dirty="0" smtClean="0">
                        <a:ln>
                          <a:noFill/>
                        </a:ln>
                        <a:solidFill>
                          <a:schemeClr val="tx1"/>
                        </a:solidFill>
                        <a:effectLst/>
                        <a:latin typeface="Arial" pitchFamily="34" charset="0"/>
                        <a:ea typeface="ＭＳ Ｐゴシック" pitchFamily="34" charset="-128"/>
                      </a:endParaRPr>
                    </a:p>
                  </a:txBody>
                  <a:tcPr marL="78971" marR="78971" marT="42782" marB="42782" anchor="ctr" horzOverflow="overflow"/>
                </a:tc>
              </a:tr>
              <a:tr h="507588">
                <a:tc>
                  <a:txBody>
                    <a:bodyPr/>
                    <a:lstStyle/>
                    <a:p>
                      <a:pPr marL="0" marR="0" lvl="0" indent="0" algn="l" defTabSz="855663" rtl="0" eaLnBrk="1" fontAlgn="base" latinLnBrk="0" hangingPunct="1">
                        <a:lnSpc>
                          <a:spcPct val="90000"/>
                        </a:lnSpc>
                        <a:spcBef>
                          <a:spcPct val="70000"/>
                        </a:spcBef>
                        <a:spcAft>
                          <a:spcPct val="0"/>
                        </a:spcAft>
                        <a:buClrTx/>
                        <a:buSzPct val="120000"/>
                        <a:buFont typeface="Times" charset="0"/>
                        <a:buNone/>
                        <a:tabLst/>
                      </a:pPr>
                      <a:r>
                        <a:rPr kumimoji="0" lang="pt-BR" sz="1800" u="none" strike="noStrike" cap="none" normalizeH="0" baseline="0" dirty="0" smtClean="0">
                          <a:ln>
                            <a:noFill/>
                          </a:ln>
                          <a:effectLst/>
                        </a:rPr>
                        <a:t>Empregados</a:t>
                      </a:r>
                      <a:endParaRPr kumimoji="0" lang="pt-BR" sz="1800" b="1" i="0" u="none" strike="noStrike" cap="none" normalizeH="0" baseline="0" dirty="0" smtClean="0">
                        <a:ln>
                          <a:noFill/>
                        </a:ln>
                        <a:solidFill>
                          <a:schemeClr val="tx1"/>
                        </a:solidFill>
                        <a:effectLst/>
                        <a:latin typeface="Arial" pitchFamily="34" charset="0"/>
                        <a:ea typeface="ＭＳ Ｐゴシック" pitchFamily="34" charset="-128"/>
                      </a:endParaRPr>
                    </a:p>
                  </a:txBody>
                  <a:tcPr marL="78971" marR="78971" marT="42782" marB="42782" anchor="ctr" horzOverflow="overflow"/>
                </a:tc>
                <a:tc>
                  <a:txBody>
                    <a:bodyPr/>
                    <a:lstStyle/>
                    <a:p>
                      <a:pPr marL="0" marR="0" lvl="0" indent="0" algn="l" defTabSz="855663" rtl="0" eaLnBrk="1" fontAlgn="base" latinLnBrk="0" hangingPunct="1">
                        <a:lnSpc>
                          <a:spcPct val="90000"/>
                        </a:lnSpc>
                        <a:spcBef>
                          <a:spcPct val="70000"/>
                        </a:spcBef>
                        <a:spcAft>
                          <a:spcPct val="0"/>
                        </a:spcAft>
                        <a:buClrTx/>
                        <a:buSzPct val="120000"/>
                        <a:buFont typeface="Times" charset="0"/>
                        <a:buNone/>
                        <a:tabLst/>
                      </a:pPr>
                      <a:r>
                        <a:rPr kumimoji="0" lang="pt-BR" sz="1800" u="none" strike="noStrike" cap="none" normalizeH="0" baseline="0" dirty="0" smtClean="0">
                          <a:ln>
                            <a:noFill/>
                          </a:ln>
                          <a:effectLst/>
                        </a:rPr>
                        <a:t>180 mil</a:t>
                      </a:r>
                      <a:endParaRPr kumimoji="0" lang="pt-BR" sz="1800" b="1" i="0" u="none" strike="noStrike" cap="none" normalizeH="0" baseline="0" dirty="0" smtClean="0">
                        <a:ln>
                          <a:noFill/>
                        </a:ln>
                        <a:solidFill>
                          <a:schemeClr val="tx1"/>
                        </a:solidFill>
                        <a:effectLst/>
                        <a:latin typeface="Arial" pitchFamily="34" charset="0"/>
                        <a:ea typeface="ＭＳ Ｐゴシック" pitchFamily="34" charset="-128"/>
                      </a:endParaRPr>
                    </a:p>
                  </a:txBody>
                  <a:tcPr marL="78971" marR="78971" marT="42782" marB="42782" anchor="ctr" horzOverflow="overflow"/>
                </a:tc>
              </a:tr>
              <a:tr h="509093">
                <a:tc>
                  <a:txBody>
                    <a:bodyPr/>
                    <a:lstStyle/>
                    <a:p>
                      <a:pPr marL="0" marR="0" lvl="0" indent="0" algn="l" defTabSz="855663" rtl="0" eaLnBrk="1" fontAlgn="base" latinLnBrk="0" hangingPunct="1">
                        <a:lnSpc>
                          <a:spcPct val="90000"/>
                        </a:lnSpc>
                        <a:spcBef>
                          <a:spcPct val="70000"/>
                        </a:spcBef>
                        <a:spcAft>
                          <a:spcPct val="0"/>
                        </a:spcAft>
                        <a:buClrTx/>
                        <a:buSzPct val="120000"/>
                        <a:buFont typeface="Times" charset="0"/>
                        <a:buNone/>
                        <a:tabLst/>
                      </a:pPr>
                      <a:r>
                        <a:rPr kumimoji="0" lang="pt-BR" sz="1800" u="none" strike="noStrike" cap="none" normalizeH="0" baseline="0" dirty="0" smtClean="0">
                          <a:ln>
                            <a:noFill/>
                          </a:ln>
                          <a:effectLst/>
                        </a:rPr>
                        <a:t>Receita Bruta</a:t>
                      </a:r>
                      <a:endParaRPr kumimoji="0" lang="pt-BR" sz="1800" b="1" i="0" u="none" strike="noStrike" cap="none" normalizeH="0" baseline="0" dirty="0" smtClean="0">
                        <a:ln>
                          <a:noFill/>
                        </a:ln>
                        <a:solidFill>
                          <a:schemeClr val="tx1"/>
                        </a:solidFill>
                        <a:effectLst/>
                        <a:latin typeface="Arial" pitchFamily="34" charset="0"/>
                        <a:ea typeface="ＭＳ Ｐゴシック" pitchFamily="34" charset="-128"/>
                      </a:endParaRPr>
                    </a:p>
                  </a:txBody>
                  <a:tcPr marL="78971" marR="78971" marT="42782" marB="42782" anchor="ctr" horzOverflow="overflow"/>
                </a:tc>
                <a:tc>
                  <a:txBody>
                    <a:bodyPr/>
                    <a:lstStyle/>
                    <a:p>
                      <a:pPr marL="0" marR="0" lvl="0" indent="0" algn="l" defTabSz="855663" rtl="0" eaLnBrk="1" fontAlgn="base" latinLnBrk="0" hangingPunct="1">
                        <a:lnSpc>
                          <a:spcPct val="90000"/>
                        </a:lnSpc>
                        <a:spcBef>
                          <a:spcPct val="70000"/>
                        </a:spcBef>
                        <a:spcAft>
                          <a:spcPct val="0"/>
                        </a:spcAft>
                        <a:buClrTx/>
                        <a:buSzPct val="120000"/>
                        <a:buFont typeface="Times" charset="0"/>
                        <a:buNone/>
                        <a:tabLst/>
                      </a:pPr>
                      <a:r>
                        <a:rPr kumimoji="0" lang="pt-BR" sz="1800" u="none" strike="noStrike" cap="none" normalizeH="0" baseline="0" smtClean="0">
                          <a:ln>
                            <a:noFill/>
                          </a:ln>
                          <a:effectLst/>
                        </a:rPr>
                        <a:t>R$ 152  bilhões</a:t>
                      </a:r>
                      <a:endParaRPr kumimoji="0" lang="pt-BR" sz="1800" b="1" i="0" u="none" strike="noStrike" cap="none" normalizeH="0" baseline="0" smtClean="0">
                        <a:ln>
                          <a:noFill/>
                        </a:ln>
                        <a:solidFill>
                          <a:schemeClr val="tx1"/>
                        </a:solidFill>
                        <a:effectLst/>
                        <a:latin typeface="Arial" pitchFamily="34" charset="0"/>
                        <a:ea typeface="ＭＳ Ｐゴシック" pitchFamily="34" charset="-128"/>
                      </a:endParaRPr>
                    </a:p>
                  </a:txBody>
                  <a:tcPr marL="78971" marR="78971" marT="42782" marB="42782" anchor="ctr" horzOverflow="overflow"/>
                </a:tc>
              </a:tr>
              <a:tr h="524155">
                <a:tc>
                  <a:txBody>
                    <a:bodyPr/>
                    <a:lstStyle/>
                    <a:p>
                      <a:pPr marL="0" marR="0" lvl="0" indent="0" algn="l" defTabSz="855663" rtl="0" eaLnBrk="1" fontAlgn="base" latinLnBrk="0" hangingPunct="1">
                        <a:lnSpc>
                          <a:spcPct val="90000"/>
                        </a:lnSpc>
                        <a:spcBef>
                          <a:spcPct val="70000"/>
                        </a:spcBef>
                        <a:spcAft>
                          <a:spcPct val="0"/>
                        </a:spcAft>
                        <a:buClrTx/>
                        <a:buSzPct val="120000"/>
                        <a:buFont typeface="Times" charset="0"/>
                        <a:buNone/>
                        <a:tabLst/>
                      </a:pPr>
                      <a:r>
                        <a:rPr kumimoji="0" lang="pt-BR" sz="1800" u="none" strike="noStrike" cap="none" normalizeH="0" baseline="0" dirty="0" smtClean="0">
                          <a:ln>
                            <a:noFill/>
                          </a:ln>
                          <a:effectLst/>
                        </a:rPr>
                        <a:t>Encargos e Tributos    </a:t>
                      </a:r>
                    </a:p>
                    <a:p>
                      <a:pPr marL="0" marR="0" lvl="0" indent="0" algn="l" defTabSz="855663" rtl="0" eaLnBrk="1" fontAlgn="base" latinLnBrk="0" hangingPunct="1">
                        <a:lnSpc>
                          <a:spcPct val="90000"/>
                        </a:lnSpc>
                        <a:spcBef>
                          <a:spcPct val="70000"/>
                        </a:spcBef>
                        <a:spcAft>
                          <a:spcPct val="0"/>
                        </a:spcAft>
                        <a:buClrTx/>
                        <a:buSzPct val="120000"/>
                        <a:buFont typeface="Times" charset="0"/>
                        <a:buNone/>
                        <a:tabLst/>
                      </a:pPr>
                      <a:r>
                        <a:rPr kumimoji="0" lang="pt-BR" sz="1200" u="none" strike="noStrike" cap="none" normalizeH="0" baseline="0" dirty="0" smtClean="0">
                          <a:ln>
                            <a:noFill/>
                          </a:ln>
                          <a:effectLst/>
                        </a:rPr>
                        <a:t>*Somente na Distribuição</a:t>
                      </a:r>
                      <a:endParaRPr kumimoji="0" lang="pt-BR" sz="1800" b="0" i="0" u="none" strike="noStrike" cap="none" normalizeH="0" baseline="0" dirty="0" smtClean="0">
                        <a:ln>
                          <a:noFill/>
                        </a:ln>
                        <a:solidFill>
                          <a:schemeClr val="tx1"/>
                        </a:solidFill>
                        <a:effectLst/>
                        <a:latin typeface="Arial" pitchFamily="34" charset="0"/>
                        <a:ea typeface="ＭＳ Ｐゴシック" pitchFamily="34" charset="-128"/>
                      </a:endParaRPr>
                    </a:p>
                  </a:txBody>
                  <a:tcPr marL="78971" marR="78971" marT="42782" marB="42782" anchor="ctr" horzOverflow="overflow"/>
                </a:tc>
                <a:tc>
                  <a:txBody>
                    <a:bodyPr/>
                    <a:lstStyle/>
                    <a:p>
                      <a:pPr marL="0" marR="0" lvl="0" indent="0" algn="l" defTabSz="855663" rtl="0" eaLnBrk="1" fontAlgn="base" latinLnBrk="0" hangingPunct="1">
                        <a:lnSpc>
                          <a:spcPct val="90000"/>
                        </a:lnSpc>
                        <a:spcBef>
                          <a:spcPct val="70000"/>
                        </a:spcBef>
                        <a:spcAft>
                          <a:spcPct val="0"/>
                        </a:spcAft>
                        <a:buClrTx/>
                        <a:buSzPct val="120000"/>
                        <a:buFont typeface="Times" charset="0"/>
                        <a:buNone/>
                        <a:tabLst/>
                      </a:pPr>
                      <a:r>
                        <a:rPr kumimoji="0" lang="pt-BR" sz="1800" u="none" strike="noStrike" cap="none" normalizeH="0" baseline="0" dirty="0" smtClean="0">
                          <a:ln>
                            <a:noFill/>
                          </a:ln>
                          <a:effectLst/>
                        </a:rPr>
                        <a:t>R$ 56 bilhões</a:t>
                      </a:r>
                      <a:endParaRPr kumimoji="0" lang="pt-BR" sz="1800" b="1" i="0" u="none" strike="noStrike" cap="none" normalizeH="0" baseline="0" dirty="0" smtClean="0">
                        <a:ln>
                          <a:noFill/>
                        </a:ln>
                        <a:solidFill>
                          <a:schemeClr val="tx1"/>
                        </a:solidFill>
                        <a:effectLst/>
                        <a:latin typeface="Arial" pitchFamily="34" charset="0"/>
                        <a:ea typeface="ＭＳ Ｐゴシック" pitchFamily="34" charset="-128"/>
                      </a:endParaRPr>
                    </a:p>
                  </a:txBody>
                  <a:tcPr marL="78971" marR="78971" marT="42782" marB="42782" anchor="ctr" horzOverflow="overflow"/>
                </a:tc>
              </a:tr>
              <a:tr h="462402">
                <a:tc>
                  <a:txBody>
                    <a:bodyPr/>
                    <a:lstStyle/>
                    <a:p>
                      <a:pPr marL="0" marR="0" lvl="0" indent="0" algn="l" defTabSz="855663" rtl="0" eaLnBrk="1" fontAlgn="base" latinLnBrk="0" hangingPunct="1">
                        <a:lnSpc>
                          <a:spcPct val="90000"/>
                        </a:lnSpc>
                        <a:spcBef>
                          <a:spcPct val="70000"/>
                        </a:spcBef>
                        <a:spcAft>
                          <a:spcPct val="0"/>
                        </a:spcAft>
                        <a:buClrTx/>
                        <a:buSzPct val="120000"/>
                        <a:buFont typeface="Times" charset="0"/>
                        <a:buNone/>
                        <a:tabLst/>
                      </a:pPr>
                      <a:r>
                        <a:rPr kumimoji="0" lang="pt-BR" sz="1800" u="none" strike="noStrike" cap="none" normalizeH="0" baseline="0" dirty="0" smtClean="0">
                          <a:ln>
                            <a:noFill/>
                          </a:ln>
                          <a:effectLst/>
                        </a:rPr>
                        <a:t>Investimentos Anuais</a:t>
                      </a:r>
                      <a:endParaRPr kumimoji="0" lang="pt-BR" sz="1800" b="1" i="0" u="none" strike="noStrike" cap="none" normalizeH="0" baseline="0" dirty="0" smtClean="0">
                        <a:ln>
                          <a:noFill/>
                        </a:ln>
                        <a:solidFill>
                          <a:schemeClr val="tx1"/>
                        </a:solidFill>
                        <a:effectLst/>
                        <a:latin typeface="Arial" pitchFamily="34" charset="0"/>
                        <a:ea typeface="ＭＳ Ｐゴシック" pitchFamily="34" charset="-128"/>
                      </a:endParaRPr>
                    </a:p>
                  </a:txBody>
                  <a:tcPr marL="78971" marR="78971" marT="42782" marB="42782" anchor="ctr" horzOverflow="overflow"/>
                </a:tc>
                <a:tc>
                  <a:txBody>
                    <a:bodyPr/>
                    <a:lstStyle/>
                    <a:p>
                      <a:pPr marL="0" marR="0" lvl="0" indent="0" algn="l" defTabSz="855663" rtl="0" eaLnBrk="1" fontAlgn="base" latinLnBrk="0" hangingPunct="1">
                        <a:lnSpc>
                          <a:spcPct val="90000"/>
                        </a:lnSpc>
                        <a:spcBef>
                          <a:spcPct val="70000"/>
                        </a:spcBef>
                        <a:spcAft>
                          <a:spcPct val="0"/>
                        </a:spcAft>
                        <a:buClrTx/>
                        <a:buSzPct val="120000"/>
                        <a:buFont typeface="Times" charset="0"/>
                        <a:buNone/>
                        <a:tabLst/>
                      </a:pPr>
                      <a:r>
                        <a:rPr kumimoji="0" lang="pt-BR" sz="1800" u="none" strike="noStrike" cap="none" normalizeH="0" baseline="0" dirty="0" smtClean="0">
                          <a:ln>
                            <a:noFill/>
                          </a:ln>
                          <a:effectLst/>
                        </a:rPr>
                        <a:t>R$ 13,0 bilhões</a:t>
                      </a:r>
                      <a:endParaRPr kumimoji="0" lang="pt-BR" sz="1800" b="1" i="0" u="none" strike="noStrike" cap="none" normalizeH="0" baseline="0" dirty="0" smtClean="0">
                        <a:ln>
                          <a:noFill/>
                        </a:ln>
                        <a:solidFill>
                          <a:schemeClr val="tx1"/>
                        </a:solidFill>
                        <a:effectLst/>
                        <a:latin typeface="Arial" pitchFamily="34" charset="0"/>
                        <a:ea typeface="ＭＳ Ｐゴシック" pitchFamily="34" charset="-128"/>
                      </a:endParaRPr>
                    </a:p>
                  </a:txBody>
                  <a:tcPr marL="78971" marR="78971" marT="42782" marB="42782" anchor="ctr" horzOverflow="overflow"/>
                </a:tc>
              </a:tr>
              <a:tr h="462402">
                <a:tc>
                  <a:txBody>
                    <a:bodyPr/>
                    <a:lstStyle/>
                    <a:p>
                      <a:pPr marL="0" marR="0" lvl="0" indent="0" algn="l" defTabSz="855663" rtl="0" eaLnBrk="1" fontAlgn="base" latinLnBrk="0" hangingPunct="1">
                        <a:lnSpc>
                          <a:spcPct val="90000"/>
                        </a:lnSpc>
                        <a:spcBef>
                          <a:spcPct val="70000"/>
                        </a:spcBef>
                        <a:spcAft>
                          <a:spcPct val="0"/>
                        </a:spcAft>
                        <a:buClrTx/>
                        <a:buSzPct val="120000"/>
                        <a:buFont typeface="Times" charset="0"/>
                        <a:buNone/>
                        <a:tabLst/>
                      </a:pPr>
                      <a:r>
                        <a:rPr kumimoji="0" lang="en-US" sz="1800" u="none" strike="noStrike" cap="none" normalizeH="0" baseline="0" dirty="0" err="1" smtClean="0">
                          <a:ln>
                            <a:noFill/>
                          </a:ln>
                          <a:effectLst/>
                        </a:rPr>
                        <a:t>Índice</a:t>
                      </a:r>
                      <a:r>
                        <a:rPr kumimoji="0" lang="en-US" sz="1800" u="none" strike="noStrike" cap="none" normalizeH="0" baseline="0" dirty="0" smtClean="0">
                          <a:ln>
                            <a:noFill/>
                          </a:ln>
                          <a:effectLst/>
                        </a:rPr>
                        <a:t> de </a:t>
                      </a:r>
                      <a:r>
                        <a:rPr kumimoji="0" lang="en-US" sz="1800" u="none" strike="noStrike" cap="none" normalizeH="0" baseline="0" dirty="0" err="1" smtClean="0">
                          <a:ln>
                            <a:noFill/>
                          </a:ln>
                          <a:effectLst/>
                        </a:rPr>
                        <a:t>Satisfação</a:t>
                      </a:r>
                      <a:r>
                        <a:rPr kumimoji="0" lang="en-US" sz="1800" u="none" strike="noStrike" cap="none" normalizeH="0" baseline="0" dirty="0" smtClean="0">
                          <a:ln>
                            <a:noFill/>
                          </a:ln>
                          <a:effectLst/>
                        </a:rPr>
                        <a:t> do </a:t>
                      </a:r>
                      <a:r>
                        <a:rPr kumimoji="0" lang="en-US" sz="1800" u="none" strike="noStrike" cap="none" normalizeH="0" baseline="0" dirty="0" err="1" smtClean="0">
                          <a:ln>
                            <a:noFill/>
                          </a:ln>
                          <a:effectLst/>
                        </a:rPr>
                        <a:t>Consumidor</a:t>
                      </a:r>
                      <a:endParaRPr kumimoji="0" lang="pt-BR" sz="1800" b="1" i="0" u="none" strike="noStrike" cap="none" normalizeH="0" baseline="0" dirty="0" smtClean="0">
                        <a:ln>
                          <a:noFill/>
                        </a:ln>
                        <a:solidFill>
                          <a:schemeClr val="tx1"/>
                        </a:solidFill>
                        <a:effectLst/>
                        <a:latin typeface="Arial" pitchFamily="34" charset="0"/>
                        <a:ea typeface="ＭＳ Ｐゴシック" pitchFamily="34" charset="-128"/>
                      </a:endParaRPr>
                    </a:p>
                  </a:txBody>
                  <a:tcPr marL="78971" marR="78971" marT="42782" marB="42782" anchor="ctr" horzOverflow="overflow"/>
                </a:tc>
                <a:tc>
                  <a:txBody>
                    <a:bodyPr/>
                    <a:lstStyle/>
                    <a:p>
                      <a:pPr marL="0" marR="0" lvl="0" indent="0" algn="l" defTabSz="855663" rtl="0" eaLnBrk="1" fontAlgn="base" latinLnBrk="0" hangingPunct="1">
                        <a:lnSpc>
                          <a:spcPct val="90000"/>
                        </a:lnSpc>
                        <a:spcBef>
                          <a:spcPct val="70000"/>
                        </a:spcBef>
                        <a:spcAft>
                          <a:spcPct val="0"/>
                        </a:spcAft>
                        <a:buClrTx/>
                        <a:buSzPct val="120000"/>
                        <a:buFont typeface="Times" charset="0"/>
                        <a:buNone/>
                        <a:tabLst/>
                      </a:pPr>
                      <a:r>
                        <a:rPr kumimoji="0" lang="en-US" sz="1800" u="none" strike="noStrike" cap="none" normalizeH="0" baseline="0" dirty="0" smtClean="0">
                          <a:ln>
                            <a:noFill/>
                          </a:ln>
                          <a:effectLst/>
                        </a:rPr>
                        <a:t>78,7 %</a:t>
                      </a:r>
                      <a:endParaRPr kumimoji="0" lang="pt-BR" sz="1800" b="1" i="0" u="none" strike="noStrike" cap="none" normalizeH="0" baseline="0" dirty="0" smtClean="0">
                        <a:ln>
                          <a:noFill/>
                        </a:ln>
                        <a:solidFill>
                          <a:schemeClr val="tx1"/>
                        </a:solidFill>
                        <a:effectLst/>
                        <a:latin typeface="Arial" pitchFamily="34" charset="0"/>
                        <a:ea typeface="ＭＳ Ｐゴシック" pitchFamily="34" charset="-128"/>
                      </a:endParaRPr>
                    </a:p>
                  </a:txBody>
                  <a:tcPr marL="78971" marR="78971" marT="42782" marB="42782" anchor="ctr" horzOverflow="overflow"/>
                </a:tc>
              </a:tr>
            </a:tbl>
          </a:graphicData>
        </a:graphic>
      </p:graphicFrame>
      <p:pic>
        <p:nvPicPr>
          <p:cNvPr id="4" name="Picture 2"/>
          <p:cNvPicPr>
            <a:picLocks noChangeAspect="1" noChangeArrowheads="1"/>
          </p:cNvPicPr>
          <p:nvPr/>
        </p:nvPicPr>
        <p:blipFill>
          <a:blip r:embed="rId3" cstate="print"/>
          <a:srcRect/>
          <a:stretch>
            <a:fillRect/>
          </a:stretch>
        </p:blipFill>
        <p:spPr bwMode="auto">
          <a:xfrm>
            <a:off x="7658784" y="71438"/>
            <a:ext cx="1199496" cy="128586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p:cNvPicPr>
            <a:picLocks noChangeAspect="1" noChangeArrowheads="1"/>
          </p:cNvPicPr>
          <p:nvPr/>
        </p:nvPicPr>
        <p:blipFill>
          <a:blip r:embed="rId2" cstate="print"/>
          <a:srcRect/>
          <a:stretch>
            <a:fillRect/>
          </a:stretch>
        </p:blipFill>
        <p:spPr bwMode="auto">
          <a:xfrm>
            <a:off x="625371" y="1714488"/>
            <a:ext cx="7930223" cy="5085184"/>
          </a:xfrm>
          <a:prstGeom prst="rect">
            <a:avLst/>
          </a:prstGeom>
          <a:noFill/>
          <a:ln w="9525">
            <a:noFill/>
            <a:miter lim="800000"/>
            <a:headEnd/>
            <a:tailEnd/>
          </a:ln>
          <a:effectLst>
            <a:prstShdw prst="shdw17" dist="17961" dir="2700000">
              <a:srgbClr val="8C8A7E"/>
            </a:prstShdw>
          </a:effectLst>
        </p:spPr>
      </p:pic>
      <p:sp>
        <p:nvSpPr>
          <p:cNvPr id="3" name="Retângulo 2"/>
          <p:cNvSpPr/>
          <p:nvPr/>
        </p:nvSpPr>
        <p:spPr>
          <a:xfrm>
            <a:off x="1357290" y="428604"/>
            <a:ext cx="6215106" cy="978729"/>
          </a:xfrm>
          <a:prstGeom prst="rect">
            <a:avLst/>
          </a:prstGeom>
        </p:spPr>
        <p:txBody>
          <a:bodyPr wrap="square">
            <a:spAutoFit/>
          </a:bodyPr>
          <a:lstStyle/>
          <a:p>
            <a:pPr algn="l" defTabSz="912813" eaLnBrk="1" hangingPunct="1"/>
            <a:r>
              <a:rPr lang="pt-BR" sz="1800" b="1" dirty="0" smtClean="0">
                <a:solidFill>
                  <a:schemeClr val="bg2">
                    <a:lumMod val="50000"/>
                  </a:schemeClr>
                </a:solidFill>
                <a:latin typeface="+mn-lt"/>
                <a:ea typeface="ＭＳ Ｐゴシック" pitchFamily="34" charset="-128"/>
                <a:cs typeface="Arial" pitchFamily="34" charset="0"/>
              </a:rPr>
              <a:t>PANORAMA</a:t>
            </a:r>
            <a:r>
              <a:rPr lang="pt-BR" sz="1800" b="1" dirty="0" smtClean="0">
                <a:solidFill>
                  <a:schemeClr val="bg2">
                    <a:lumMod val="50000"/>
                  </a:schemeClr>
                </a:solidFill>
                <a:latin typeface="+mn-lt"/>
                <a:ea typeface="ＭＳ Ｐゴシック" pitchFamily="34" charset="-128"/>
              </a:rPr>
              <a:t> DO SETOR DE </a:t>
            </a:r>
            <a:r>
              <a:rPr lang="pt-BR" sz="1800" b="1" dirty="0" smtClean="0">
                <a:solidFill>
                  <a:schemeClr val="bg2">
                    <a:lumMod val="50000"/>
                  </a:schemeClr>
                </a:solidFill>
                <a:latin typeface="+mn-lt"/>
                <a:ea typeface="ＭＳ Ｐゴシック" pitchFamily="34" charset="-128"/>
              </a:rPr>
              <a:t>DISTRIBUIÇÃO DE </a:t>
            </a:r>
            <a:r>
              <a:rPr lang="pt-BR" sz="1800" b="1" dirty="0" smtClean="0">
                <a:solidFill>
                  <a:schemeClr val="bg2">
                    <a:lumMod val="50000"/>
                  </a:schemeClr>
                </a:solidFill>
                <a:latin typeface="+mn-lt"/>
                <a:ea typeface="ＭＳ Ｐゴシック" pitchFamily="34" charset="-128"/>
              </a:rPr>
              <a:t>ENERGIA ELÉTRICA </a:t>
            </a:r>
            <a:r>
              <a:rPr lang="pt-BR" sz="1800" b="1" dirty="0" smtClean="0">
                <a:solidFill>
                  <a:schemeClr val="bg2">
                    <a:lumMod val="50000"/>
                  </a:schemeClr>
                </a:solidFill>
                <a:latin typeface="+mn-lt"/>
                <a:cs typeface="Arial" pitchFamily="34" charset="0"/>
              </a:rPr>
              <a:t/>
            </a:r>
            <a:br>
              <a:rPr lang="pt-BR" sz="1800" b="1" dirty="0" smtClean="0">
                <a:solidFill>
                  <a:schemeClr val="bg2">
                    <a:lumMod val="50000"/>
                  </a:schemeClr>
                </a:solidFill>
                <a:latin typeface="+mn-lt"/>
                <a:cs typeface="Arial" pitchFamily="34" charset="0"/>
              </a:rPr>
            </a:br>
            <a:r>
              <a:rPr lang="pt-BR" sz="1800" dirty="0" smtClean="0">
                <a:solidFill>
                  <a:schemeClr val="bg2">
                    <a:lumMod val="50000"/>
                  </a:schemeClr>
                </a:solidFill>
                <a:latin typeface="+mn-lt"/>
                <a:cs typeface="Arial" pitchFamily="34" charset="0"/>
              </a:rPr>
              <a:t>ABRADEE: 41 CONCESSIONÁRIAS (99% DOS CONSUMIDORES DO PAÍS)</a:t>
            </a:r>
            <a:endParaRPr lang="en-US" sz="3600" dirty="0">
              <a:solidFill>
                <a:schemeClr val="bg2">
                  <a:lumMod val="50000"/>
                </a:schemeClr>
              </a:solidFill>
              <a:latin typeface="+mn-lt"/>
              <a:cs typeface="Arial" charset="0"/>
            </a:endParaRPr>
          </a:p>
        </p:txBody>
      </p:sp>
      <p:pic>
        <p:nvPicPr>
          <p:cNvPr id="4" name="Picture 2"/>
          <p:cNvPicPr>
            <a:picLocks noChangeAspect="1" noChangeArrowheads="1"/>
          </p:cNvPicPr>
          <p:nvPr/>
        </p:nvPicPr>
        <p:blipFill>
          <a:blip r:embed="rId3" cstate="print"/>
          <a:srcRect/>
          <a:stretch>
            <a:fillRect/>
          </a:stretch>
        </p:blipFill>
        <p:spPr bwMode="auto">
          <a:xfrm>
            <a:off x="7658784" y="71438"/>
            <a:ext cx="1199496" cy="128586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1055390" y="1722957"/>
            <a:ext cx="7159948" cy="4992191"/>
          </a:xfrm>
          <a:prstGeom prst="rect">
            <a:avLst/>
          </a:prstGeom>
          <a:noFill/>
          <a:ln w="9525">
            <a:noFill/>
            <a:miter lim="800000"/>
            <a:headEnd/>
            <a:tailEnd/>
          </a:ln>
          <a:effectLst/>
        </p:spPr>
      </p:pic>
      <p:sp>
        <p:nvSpPr>
          <p:cNvPr id="6" name="Retângulo de cantos arredondados 5"/>
          <p:cNvSpPr/>
          <p:nvPr/>
        </p:nvSpPr>
        <p:spPr>
          <a:xfrm>
            <a:off x="2339752" y="3861048"/>
            <a:ext cx="1728192" cy="432048"/>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eaLnBrk="1" hangingPunct="1"/>
            <a:r>
              <a:rPr lang="pt-BR" sz="1400" dirty="0" smtClean="0">
                <a:solidFill>
                  <a:srgbClr val="4C4C4C"/>
                </a:solidFill>
              </a:rPr>
              <a:t>Fase de crescimento</a:t>
            </a:r>
            <a:endParaRPr lang="pt-BR" sz="1400" dirty="0">
              <a:solidFill>
                <a:srgbClr val="4C4C4C"/>
              </a:solidFill>
            </a:endParaRPr>
          </a:p>
        </p:txBody>
      </p:sp>
      <p:sp>
        <p:nvSpPr>
          <p:cNvPr id="7" name="Retângulo de cantos arredondados 6"/>
          <p:cNvSpPr/>
          <p:nvPr/>
        </p:nvSpPr>
        <p:spPr>
          <a:xfrm>
            <a:off x="5220072" y="2852936"/>
            <a:ext cx="1728192" cy="43204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eaLnBrk="1" hangingPunct="1"/>
            <a:r>
              <a:rPr lang="pt-BR" sz="1400" dirty="0" smtClean="0">
                <a:solidFill>
                  <a:srgbClr val="4C4C4C"/>
                </a:solidFill>
              </a:rPr>
              <a:t>Fase de sustentação </a:t>
            </a:r>
            <a:endParaRPr lang="pt-BR" sz="1400" dirty="0">
              <a:solidFill>
                <a:srgbClr val="4C4C4C"/>
              </a:solidFill>
            </a:endParaRPr>
          </a:p>
        </p:txBody>
      </p:sp>
      <p:sp>
        <p:nvSpPr>
          <p:cNvPr id="9" name="Rectangle 2"/>
          <p:cNvSpPr>
            <a:spLocks noChangeArrowheads="1"/>
          </p:cNvSpPr>
          <p:nvPr/>
        </p:nvSpPr>
        <p:spPr bwMode="auto">
          <a:xfrm>
            <a:off x="1071538" y="614346"/>
            <a:ext cx="7488386" cy="457200"/>
          </a:xfrm>
          <a:prstGeom prst="rect">
            <a:avLst/>
          </a:prstGeom>
          <a:noFill/>
          <a:ln w="9525">
            <a:noFill/>
            <a:miter lim="800000"/>
            <a:headEnd/>
            <a:tailEnd/>
          </a:ln>
        </p:spPr>
        <p:txBody>
          <a:bodyPr anchor="ctr"/>
          <a:lstStyle/>
          <a:p>
            <a:pPr algn="l" defTabSz="912813" eaLnBrk="1" hangingPunct="1"/>
            <a:r>
              <a:rPr lang="pt-BR" sz="1800" b="1" dirty="0" smtClean="0">
                <a:solidFill>
                  <a:schemeClr val="bg2">
                    <a:lumMod val="50000"/>
                  </a:schemeClr>
                </a:solidFill>
                <a:latin typeface="+mn-lt"/>
                <a:cs typeface="Arial" charset="0"/>
              </a:rPr>
              <a:t>ISQP DA PESQUISA ABRADEE DE SATISFAÇÃO </a:t>
            </a:r>
            <a:br>
              <a:rPr lang="pt-BR" sz="1800" b="1" dirty="0" smtClean="0">
                <a:solidFill>
                  <a:schemeClr val="bg2">
                    <a:lumMod val="50000"/>
                  </a:schemeClr>
                </a:solidFill>
                <a:latin typeface="+mn-lt"/>
                <a:cs typeface="Arial" charset="0"/>
              </a:rPr>
            </a:br>
            <a:r>
              <a:rPr lang="pt-BR" sz="1800" b="1" dirty="0" smtClean="0">
                <a:solidFill>
                  <a:schemeClr val="bg2">
                    <a:lumMod val="50000"/>
                  </a:schemeClr>
                </a:solidFill>
                <a:latin typeface="+mn-lt"/>
                <a:cs typeface="Arial" charset="0"/>
              </a:rPr>
              <a:t>DO CLIENTE RESIDENCIAL - 2013</a:t>
            </a:r>
            <a:endParaRPr lang="pt-BR" sz="1800" dirty="0">
              <a:solidFill>
                <a:schemeClr val="bg2">
                  <a:lumMod val="50000"/>
                </a:schemeClr>
              </a:solidFill>
              <a:latin typeface="+mn-lt"/>
              <a:cs typeface="Arial" charset="0"/>
            </a:endParaRPr>
          </a:p>
        </p:txBody>
      </p:sp>
      <p:sp>
        <p:nvSpPr>
          <p:cNvPr id="8" name="CaixaDeTexto 3"/>
          <p:cNvSpPr txBox="1">
            <a:spLocks noChangeArrowheads="1"/>
          </p:cNvSpPr>
          <p:nvPr/>
        </p:nvSpPr>
        <p:spPr bwMode="auto">
          <a:xfrm>
            <a:off x="6288984" y="6357958"/>
            <a:ext cx="2354982" cy="215444"/>
          </a:xfrm>
          <a:prstGeom prst="rect">
            <a:avLst/>
          </a:prstGeom>
          <a:noFill/>
          <a:ln w="9525">
            <a:noFill/>
            <a:miter lim="800000"/>
            <a:headEnd/>
            <a:tailEnd/>
          </a:ln>
        </p:spPr>
        <p:txBody>
          <a:bodyPr wrap="square">
            <a:spAutoFit/>
          </a:bodyPr>
          <a:lstStyle/>
          <a:p>
            <a:pPr defTabSz="912813" eaLnBrk="1" hangingPunct="1"/>
            <a:r>
              <a:rPr lang="pt-BR" sz="1000" b="1" dirty="0">
                <a:solidFill>
                  <a:srgbClr val="4C4C4C"/>
                </a:solidFill>
                <a:latin typeface="Times" pitchFamily="18" charset="0"/>
                <a:cs typeface="Arial" charset="0"/>
              </a:rPr>
              <a:t>Fonte: Instituto </a:t>
            </a:r>
            <a:r>
              <a:rPr lang="pt-BR" sz="1000" b="1" dirty="0" err="1">
                <a:solidFill>
                  <a:srgbClr val="4C4C4C"/>
                </a:solidFill>
                <a:latin typeface="Times" pitchFamily="18" charset="0"/>
                <a:cs typeface="Arial" charset="0"/>
              </a:rPr>
              <a:t>Innovare</a:t>
            </a:r>
            <a:r>
              <a:rPr lang="pt-BR" sz="1000" b="1" dirty="0">
                <a:solidFill>
                  <a:srgbClr val="4C4C4C"/>
                </a:solidFill>
                <a:latin typeface="Times" pitchFamily="18" charset="0"/>
                <a:cs typeface="Arial" charset="0"/>
              </a:rPr>
              <a:t> e Abradee </a:t>
            </a:r>
          </a:p>
        </p:txBody>
      </p:sp>
      <p:pic>
        <p:nvPicPr>
          <p:cNvPr id="10" name="Picture 2"/>
          <p:cNvPicPr>
            <a:picLocks noChangeAspect="1" noChangeArrowheads="1"/>
          </p:cNvPicPr>
          <p:nvPr/>
        </p:nvPicPr>
        <p:blipFill>
          <a:blip r:embed="rId3" cstate="print"/>
          <a:srcRect/>
          <a:stretch>
            <a:fillRect/>
          </a:stretch>
        </p:blipFill>
        <p:spPr bwMode="auto">
          <a:xfrm>
            <a:off x="7658784" y="71438"/>
            <a:ext cx="1199496" cy="1285860"/>
          </a:xfrm>
          <a:prstGeom prst="rect">
            <a:avLst/>
          </a:prstGeom>
          <a:noFill/>
          <a:ln w="9525">
            <a:noFill/>
            <a:miter lim="800000"/>
            <a:headEnd/>
            <a:tailEnd/>
          </a:ln>
        </p:spPr>
      </p:pic>
    </p:spTree>
    <p:extLst>
      <p:ext uri="{BB962C8B-B14F-4D97-AF65-F5344CB8AC3E}">
        <p14:creationId xmlns="" xmlns:p14="http://schemas.microsoft.com/office/powerpoint/2010/main" val="723559163"/>
      </p:ext>
    </p:ext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ext Box 10"/>
          <p:cNvSpPr txBox="1">
            <a:spLocks noChangeArrowheads="1"/>
          </p:cNvSpPr>
          <p:nvPr/>
        </p:nvSpPr>
        <p:spPr bwMode="auto">
          <a:xfrm>
            <a:off x="80985" y="571480"/>
            <a:ext cx="7705725" cy="646331"/>
          </a:xfrm>
          <a:prstGeom prst="rect">
            <a:avLst/>
          </a:prstGeom>
          <a:noFill/>
          <a:ln w="9525">
            <a:noFill/>
            <a:miter lim="800000"/>
            <a:headEnd/>
            <a:tailEnd/>
          </a:ln>
        </p:spPr>
        <p:txBody>
          <a:bodyPr>
            <a:spAutoFit/>
          </a:bodyPr>
          <a:lstStyle/>
          <a:p>
            <a:pPr defTabSz="912813"/>
            <a:r>
              <a:rPr lang="pt-BR" sz="1800" b="1" dirty="0" smtClean="0">
                <a:solidFill>
                  <a:schemeClr val="bg2">
                    <a:lumMod val="50000"/>
                  </a:schemeClr>
                </a:solidFill>
                <a:latin typeface="+mn-lt"/>
                <a:cs typeface="Arial" pitchFamily="34" charset="0"/>
              </a:rPr>
              <a:t>PESQUISA CNI-IBOPE- RETRATOS DA SOCIEDADE BRASILEIRA</a:t>
            </a:r>
            <a:br>
              <a:rPr lang="pt-BR" sz="1800" b="1" dirty="0" smtClean="0">
                <a:solidFill>
                  <a:schemeClr val="bg2">
                    <a:lumMod val="50000"/>
                  </a:schemeClr>
                </a:solidFill>
                <a:latin typeface="+mn-lt"/>
                <a:cs typeface="Arial" pitchFamily="34" charset="0"/>
              </a:rPr>
            </a:br>
            <a:r>
              <a:rPr lang="en-US" sz="1800" dirty="0" smtClean="0">
                <a:solidFill>
                  <a:schemeClr val="bg2">
                    <a:lumMod val="50000"/>
                  </a:schemeClr>
                </a:solidFill>
                <a:latin typeface="+mn-lt"/>
                <a:cs typeface="Arial" pitchFamily="34" charset="0"/>
              </a:rPr>
              <a:t>SATISFAÇAO DO CLIENTE – SERVIÇOS PÚBLICOS (</a:t>
            </a:r>
            <a:r>
              <a:rPr lang="en-US" sz="1800" b="1" i="1" u="sng" dirty="0" smtClean="0">
                <a:solidFill>
                  <a:schemeClr val="bg2">
                    <a:lumMod val="50000"/>
                  </a:schemeClr>
                </a:solidFill>
                <a:latin typeface="+mn-lt"/>
                <a:cs typeface="Arial" pitchFamily="34" charset="0"/>
              </a:rPr>
              <a:t>JUL/2013</a:t>
            </a:r>
            <a:r>
              <a:rPr lang="en-US" sz="1800" dirty="0" smtClean="0">
                <a:solidFill>
                  <a:schemeClr val="bg2">
                    <a:lumMod val="50000"/>
                  </a:schemeClr>
                </a:solidFill>
                <a:latin typeface="+mn-lt"/>
                <a:cs typeface="Arial" pitchFamily="34" charset="0"/>
              </a:rPr>
              <a:t>)</a:t>
            </a:r>
            <a:endParaRPr lang="pt-BR" sz="1800" dirty="0">
              <a:solidFill>
                <a:schemeClr val="bg2">
                  <a:lumMod val="50000"/>
                </a:schemeClr>
              </a:solidFill>
              <a:latin typeface="+mn-lt"/>
              <a:cs typeface="Arial" pitchFamily="34" charset="0"/>
            </a:endParaRPr>
          </a:p>
        </p:txBody>
      </p:sp>
      <p:pic>
        <p:nvPicPr>
          <p:cNvPr id="1026" name="Picture 2"/>
          <p:cNvPicPr>
            <a:picLocks noChangeAspect="1" noChangeArrowheads="1"/>
          </p:cNvPicPr>
          <p:nvPr/>
        </p:nvPicPr>
        <p:blipFill>
          <a:blip r:embed="rId2" cstate="print"/>
          <a:srcRect/>
          <a:stretch>
            <a:fillRect/>
          </a:stretch>
        </p:blipFill>
        <p:spPr bwMode="auto">
          <a:xfrm>
            <a:off x="934319" y="1571612"/>
            <a:ext cx="6638077" cy="4652455"/>
          </a:xfrm>
          <a:prstGeom prst="rect">
            <a:avLst/>
          </a:prstGeom>
          <a:noFill/>
          <a:ln w="9525">
            <a:noFill/>
            <a:miter lim="800000"/>
            <a:headEnd/>
            <a:tailEnd/>
          </a:ln>
          <a:effectLst/>
        </p:spPr>
      </p:pic>
      <p:sp>
        <p:nvSpPr>
          <p:cNvPr id="6" name="Seta para a direita 5"/>
          <p:cNvSpPr/>
          <p:nvPr/>
        </p:nvSpPr>
        <p:spPr bwMode="auto">
          <a:xfrm>
            <a:off x="142231" y="1807126"/>
            <a:ext cx="1440160" cy="672525"/>
          </a:xfrm>
          <a:prstGeom prst="rightArrow">
            <a:avLst/>
          </a:prstGeom>
          <a:solidFill>
            <a:srgbClr val="FFC00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80000"/>
              </a:lnSpc>
              <a:spcBef>
                <a:spcPct val="50000"/>
              </a:spcBef>
              <a:spcAft>
                <a:spcPct val="0"/>
              </a:spcAft>
              <a:buClrTx/>
              <a:buSzTx/>
              <a:buFont typeface="Wingdings" pitchFamily="2" charset="2"/>
              <a:buNone/>
              <a:tabLst/>
            </a:pPr>
            <a:r>
              <a:rPr lang="pt-BR" sz="2000" b="1" dirty="0" smtClean="0">
                <a:latin typeface="Arial" pitchFamily="34" charset="0"/>
              </a:rPr>
              <a:t>76%</a:t>
            </a:r>
            <a:endParaRPr kumimoji="0" lang="pt-BR" sz="2000" b="1" i="0" u="none" strike="noStrike" cap="none" normalizeH="0" baseline="0" dirty="0" smtClean="0">
              <a:ln>
                <a:noFill/>
              </a:ln>
              <a:solidFill>
                <a:schemeClr val="tx1"/>
              </a:solidFill>
              <a:effectLst/>
              <a:latin typeface="Arial" pitchFamily="34" charset="0"/>
            </a:endParaRPr>
          </a:p>
        </p:txBody>
      </p:sp>
      <p:pic>
        <p:nvPicPr>
          <p:cNvPr id="5" name="Picture 2"/>
          <p:cNvPicPr>
            <a:picLocks noChangeAspect="1" noChangeArrowheads="1"/>
          </p:cNvPicPr>
          <p:nvPr/>
        </p:nvPicPr>
        <p:blipFill>
          <a:blip r:embed="rId3" cstate="print"/>
          <a:srcRect/>
          <a:stretch>
            <a:fillRect/>
          </a:stretch>
        </p:blipFill>
        <p:spPr bwMode="auto">
          <a:xfrm>
            <a:off x="7658784" y="71438"/>
            <a:ext cx="1199496" cy="1285860"/>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Espaço Reservado para Número de Slide 2"/>
          <p:cNvSpPr>
            <a:spLocks noGrp="1"/>
          </p:cNvSpPr>
          <p:nvPr>
            <p:ph type="sldNum" sz="quarter" idx="10"/>
          </p:nvPr>
        </p:nvSpPr>
        <p:spPr>
          <a:noFill/>
        </p:spPr>
        <p:txBody>
          <a:bodyPr/>
          <a:lstStyle/>
          <a:p>
            <a:fld id="{D1186F4B-F898-40D9-8583-BA2AAC37DC10}" type="slidenum">
              <a:rPr lang="en-US" smtClean="0">
                <a:latin typeface="Arial" charset="0"/>
              </a:rPr>
              <a:pPr/>
              <a:t>6</a:t>
            </a:fld>
            <a:endParaRPr lang="en-US" smtClean="0">
              <a:latin typeface="Arial" charset="0"/>
            </a:endParaRPr>
          </a:p>
        </p:txBody>
      </p:sp>
      <p:pic>
        <p:nvPicPr>
          <p:cNvPr id="5" name="Picture 2"/>
          <p:cNvPicPr>
            <a:picLocks noChangeAspect="1" noChangeArrowheads="1"/>
          </p:cNvPicPr>
          <p:nvPr/>
        </p:nvPicPr>
        <p:blipFill>
          <a:blip r:embed="rId3" cstate="print"/>
          <a:srcRect/>
          <a:stretch>
            <a:fillRect/>
          </a:stretch>
        </p:blipFill>
        <p:spPr bwMode="auto">
          <a:xfrm>
            <a:off x="7658784" y="71438"/>
            <a:ext cx="1199496" cy="1285860"/>
          </a:xfrm>
          <a:prstGeom prst="rect">
            <a:avLst/>
          </a:prstGeom>
          <a:noFill/>
          <a:ln w="9525">
            <a:noFill/>
            <a:miter lim="800000"/>
            <a:headEnd/>
            <a:tailEnd/>
          </a:ln>
        </p:spPr>
      </p:pic>
      <p:sp>
        <p:nvSpPr>
          <p:cNvPr id="8" name="Espaço Reservado para Conteúdo 1"/>
          <p:cNvSpPr txBox="1">
            <a:spLocks/>
          </p:cNvSpPr>
          <p:nvPr/>
        </p:nvSpPr>
        <p:spPr>
          <a:xfrm>
            <a:off x="179512" y="993649"/>
            <a:ext cx="8784976" cy="5721499"/>
          </a:xfrm>
          <a:prstGeom prst="rect">
            <a:avLst/>
          </a:prstGeom>
        </p:spPr>
        <p:txBody>
          <a:bodyPr>
            <a:normAutofit fontScale="85000" lnSpcReduction="10000"/>
          </a:bodyPr>
          <a:lstStyle/>
          <a:p>
            <a:pPr marL="150813" marR="0" lvl="0" indent="-150813" algn="l" defTabSz="914400" rtl="0" eaLnBrk="0" fontAlgn="base" latinLnBrk="0" hangingPunct="0">
              <a:lnSpc>
                <a:spcPct val="130000"/>
              </a:lnSpc>
              <a:spcBef>
                <a:spcPct val="70000"/>
              </a:spcBef>
              <a:spcAft>
                <a:spcPct val="0"/>
              </a:spcAft>
              <a:buClrTx/>
              <a:buSzPct val="120000"/>
              <a:buFont typeface="Times" pitchFamily="18" charset="0"/>
              <a:buChar char="•"/>
              <a:tabLst/>
              <a:defRPr/>
            </a:pPr>
            <a:endParaRPr kumimoji="0" lang="pt-BR" sz="17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endParaRPr>
          </a:p>
          <a:p>
            <a:pPr marL="150813" marR="0" lvl="0" indent="-150813" algn="l" defTabSz="914400" rtl="0" eaLnBrk="0" fontAlgn="base" latinLnBrk="0" hangingPunct="0">
              <a:lnSpc>
                <a:spcPct val="130000"/>
              </a:lnSpc>
              <a:spcBef>
                <a:spcPct val="70000"/>
              </a:spcBef>
              <a:spcAft>
                <a:spcPct val="0"/>
              </a:spcAft>
              <a:buClr>
                <a:schemeClr val="tx1"/>
              </a:buClr>
              <a:buSzPct val="120000"/>
              <a:buFont typeface="Times" pitchFamily="18" charset="0"/>
              <a:buChar char="•"/>
              <a:tabLst/>
              <a:defRPr/>
            </a:pPr>
            <a:r>
              <a:rPr kumimoji="0" lang="pt-BR" sz="17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 Estabelece as condições gerais para a criação, organização e funcionamento dos </a:t>
            </a:r>
            <a:r>
              <a:rPr kumimoji="0" lang="pt-BR" sz="1700" b="0" i="0" u="none" strike="noStrike" kern="0" cap="none" spc="0" normalizeH="0" baseline="0" noProof="0" dirty="0" smtClean="0">
                <a:ln>
                  <a:noFill/>
                </a:ln>
                <a:solidFill>
                  <a:srgbClr val="FF0000"/>
                </a:solidFill>
                <a:effectLst/>
                <a:uLnTx/>
                <a:uFillTx/>
                <a:latin typeface="Arial" pitchFamily="34" charset="0"/>
                <a:ea typeface="+mn-ea"/>
                <a:cs typeface="Arial" pitchFamily="34" charset="0"/>
              </a:rPr>
              <a:t>Conselhos de Consumidores de Energia Elétrica</a:t>
            </a:r>
            <a:r>
              <a:rPr kumimoji="0" lang="pt-BR" sz="17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 no âmbito das concessionárias do serviço público de distribuição de energia elétrica,</a:t>
            </a:r>
            <a:br>
              <a:rPr kumimoji="0" lang="pt-BR" sz="17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br>
            <a:endParaRPr kumimoji="0" lang="pt-BR" sz="17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endParaRPr>
          </a:p>
          <a:p>
            <a:pPr marL="150813" marR="0" lvl="0" indent="-150813" algn="l" defTabSz="914400" rtl="0" eaLnBrk="0" fontAlgn="base" latinLnBrk="0" hangingPunct="0">
              <a:lnSpc>
                <a:spcPct val="130000"/>
              </a:lnSpc>
              <a:spcBef>
                <a:spcPct val="70000"/>
              </a:spcBef>
              <a:spcAft>
                <a:spcPct val="0"/>
              </a:spcAft>
              <a:buClr>
                <a:schemeClr val="tx1"/>
              </a:buClr>
              <a:buSzPct val="120000"/>
              <a:buFont typeface="Times" pitchFamily="18" charset="0"/>
              <a:buChar char="•"/>
              <a:tabLst/>
              <a:defRPr/>
            </a:pPr>
            <a:r>
              <a:rPr kumimoji="0" lang="pt-BR" sz="17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Conselho de consumidores de energia elétrica: órgão sem personalidade jurídica, de caráter consultivo, formado por representantes das principais classes das unidades consumidoras, com a incumbência de opinar sobre assuntos relacionados à prestação do serviço público de energia elétrica, doravante denominado genericamente pelo termo Conselho</a:t>
            </a:r>
          </a:p>
          <a:p>
            <a:pPr marL="150813" marR="0" lvl="0" indent="-150813" algn="l" defTabSz="914400" rtl="0" eaLnBrk="0" fontAlgn="base" latinLnBrk="0" hangingPunct="0">
              <a:lnSpc>
                <a:spcPct val="130000"/>
              </a:lnSpc>
              <a:spcBef>
                <a:spcPct val="70000"/>
              </a:spcBef>
              <a:spcAft>
                <a:spcPct val="0"/>
              </a:spcAft>
              <a:buClr>
                <a:schemeClr val="tx1"/>
              </a:buClr>
              <a:buSzPct val="120000"/>
              <a:buFont typeface="Times" pitchFamily="18" charset="0"/>
              <a:buChar char="•"/>
              <a:tabLst/>
              <a:defRPr/>
            </a:pPr>
            <a:r>
              <a:rPr kumimoji="0" lang="pt-BR" sz="17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A distribuidora deve criar para atuar no âmbito de sua área de concessão, Conselho de caráter consultivo, voltado para a orientação, análise e avaliação das questões ligadas ao fornecimento de energia elétrica, às tarifas e à adequação dos serviços prestados ao consumidor, tendo como atribuições aquelas dispostas nesta Resolução </a:t>
            </a:r>
          </a:p>
          <a:p>
            <a:pPr marL="150813" marR="0" lvl="0" indent="-150813" algn="l" defTabSz="914400" rtl="0" eaLnBrk="0" fontAlgn="base" latinLnBrk="0" hangingPunct="0">
              <a:lnSpc>
                <a:spcPct val="130000"/>
              </a:lnSpc>
              <a:spcBef>
                <a:spcPct val="70000"/>
              </a:spcBef>
              <a:spcAft>
                <a:spcPct val="0"/>
              </a:spcAft>
              <a:buClr>
                <a:schemeClr val="tx1"/>
              </a:buClr>
              <a:buSzPct val="120000"/>
              <a:buFont typeface="Times" pitchFamily="18" charset="0"/>
              <a:buChar char="•"/>
              <a:tabLst/>
              <a:defRPr/>
            </a:pPr>
            <a:r>
              <a:rPr kumimoji="0" lang="pt-BR" sz="17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Os Conselheiros devem ser indicados na forma desta Resolução, por entidades representativas das classes de unidades consumidoras residencial, industrial, comercial, rural e poder público.</a:t>
            </a:r>
          </a:p>
          <a:p>
            <a:pPr marL="150813" marR="0" lvl="0" indent="-150813" algn="l" defTabSz="914400" rtl="0" eaLnBrk="0" fontAlgn="base" latinLnBrk="0" hangingPunct="0">
              <a:lnSpc>
                <a:spcPct val="130000"/>
              </a:lnSpc>
              <a:spcBef>
                <a:spcPct val="70000"/>
              </a:spcBef>
              <a:spcAft>
                <a:spcPct val="0"/>
              </a:spcAft>
              <a:buClr>
                <a:schemeClr val="tx1"/>
              </a:buClr>
              <a:buSzPct val="120000"/>
              <a:buFont typeface="Times" pitchFamily="18" charset="0"/>
              <a:buChar char="•"/>
              <a:tabLst/>
              <a:defRPr/>
            </a:pPr>
            <a:r>
              <a:rPr kumimoji="0" lang="pt-BR" sz="17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Representação no Conselho é de caráter voluntário e não remunerada</a:t>
            </a:r>
          </a:p>
          <a:p>
            <a:pPr marL="150813" marR="0" lvl="0" indent="-150813" algn="l" defTabSz="914400" rtl="0" eaLnBrk="0" fontAlgn="base" latinLnBrk="0" hangingPunct="0">
              <a:lnSpc>
                <a:spcPct val="130000"/>
              </a:lnSpc>
              <a:spcBef>
                <a:spcPct val="70000"/>
              </a:spcBef>
              <a:spcAft>
                <a:spcPct val="0"/>
              </a:spcAft>
              <a:buClr>
                <a:schemeClr val="tx1"/>
              </a:buClr>
              <a:buSzPct val="120000"/>
              <a:buFont typeface="Times" pitchFamily="18" charset="0"/>
              <a:buChar char="•"/>
              <a:tabLst/>
              <a:defRPr/>
            </a:pPr>
            <a:r>
              <a:rPr kumimoji="0" lang="pt-BR" sz="17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A distribuidora deve indicar 1(um) representante titular e 1 (um) suplente para a função de Secretário-Executivo, os quais não terão direito a voto nas deliberações do Conselho</a:t>
            </a:r>
            <a:endParaRPr kumimoji="0" lang="pt-BR" sz="1700" b="0" i="0" u="none" strike="noStrike" kern="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9" name="Title 1"/>
          <p:cNvSpPr txBox="1">
            <a:spLocks/>
          </p:cNvSpPr>
          <p:nvPr/>
        </p:nvSpPr>
        <p:spPr bwMode="auto">
          <a:xfrm>
            <a:off x="251520" y="500042"/>
            <a:ext cx="7772400" cy="14700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z="2000" b="1" dirty="0" smtClean="0">
                <a:latin typeface="+mj-lt"/>
                <a:ea typeface="+mj-ea"/>
                <a:cs typeface="+mj-cs"/>
              </a:rPr>
              <a:t>Resolução Normativa Nº 451, de 27 de Setembro de 2011</a:t>
            </a:r>
          </a:p>
          <a:p>
            <a:pPr lvl="0"/>
            <a:endParaRPr lang="pt-BR" sz="2000" b="1" dirty="0" smtClean="0">
              <a:latin typeface="+mj-lt"/>
              <a:ea typeface="+mj-ea"/>
              <a:cs typeface="+mj-cs"/>
            </a:endParaRPr>
          </a:p>
          <a:p>
            <a:pPr lvl="0"/>
            <a:endParaRPr lang="pt-BR" sz="2000" b="1" dirty="0" smtClean="0">
              <a:latin typeface="+mj-lt"/>
              <a:ea typeface="+mj-ea"/>
              <a:cs typeface="+mj-cs"/>
            </a:endParaRPr>
          </a:p>
          <a:p>
            <a:pPr lvl="0"/>
            <a:endParaRPr lang="pt-BR" sz="2000" b="1" dirty="0" smtClean="0">
              <a:latin typeface="+mj-lt"/>
              <a:ea typeface="+mj-ea"/>
              <a:cs typeface="+mj-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Espaço Reservado para Número de Slide 2"/>
          <p:cNvSpPr>
            <a:spLocks noGrp="1"/>
          </p:cNvSpPr>
          <p:nvPr>
            <p:ph type="sldNum" sz="quarter" idx="10"/>
          </p:nvPr>
        </p:nvSpPr>
        <p:spPr>
          <a:noFill/>
        </p:spPr>
        <p:txBody>
          <a:bodyPr/>
          <a:lstStyle/>
          <a:p>
            <a:fld id="{D1186F4B-F898-40D9-8583-BA2AAC37DC10}" type="slidenum">
              <a:rPr lang="en-US" smtClean="0">
                <a:latin typeface="Arial" charset="0"/>
              </a:rPr>
              <a:pPr/>
              <a:t>7</a:t>
            </a:fld>
            <a:endParaRPr lang="en-US" smtClean="0">
              <a:latin typeface="Arial" charset="0"/>
            </a:endParaRPr>
          </a:p>
        </p:txBody>
      </p:sp>
      <p:pic>
        <p:nvPicPr>
          <p:cNvPr id="5" name="Picture 2"/>
          <p:cNvPicPr>
            <a:picLocks noChangeAspect="1" noChangeArrowheads="1"/>
          </p:cNvPicPr>
          <p:nvPr/>
        </p:nvPicPr>
        <p:blipFill>
          <a:blip r:embed="rId3" cstate="print"/>
          <a:srcRect/>
          <a:stretch>
            <a:fillRect/>
          </a:stretch>
        </p:blipFill>
        <p:spPr bwMode="auto">
          <a:xfrm>
            <a:off x="7658784" y="71438"/>
            <a:ext cx="1199496" cy="1285860"/>
          </a:xfrm>
          <a:prstGeom prst="rect">
            <a:avLst/>
          </a:prstGeom>
          <a:noFill/>
          <a:ln w="9525">
            <a:noFill/>
            <a:miter lim="800000"/>
            <a:headEnd/>
            <a:tailEnd/>
          </a:ln>
        </p:spPr>
      </p:pic>
      <p:sp>
        <p:nvSpPr>
          <p:cNvPr id="7" name="Espaço Reservado para Conteúdo 1"/>
          <p:cNvSpPr txBox="1">
            <a:spLocks/>
          </p:cNvSpPr>
          <p:nvPr/>
        </p:nvSpPr>
        <p:spPr>
          <a:xfrm>
            <a:off x="179512" y="1390669"/>
            <a:ext cx="8229600" cy="4752975"/>
          </a:xfrm>
          <a:prstGeom prst="rect">
            <a:avLst/>
          </a:prstGeom>
        </p:spPr>
        <p:txBody>
          <a:bodyPr/>
          <a:lstStyle/>
          <a:p>
            <a:pPr marL="150813" marR="0" lvl="0" indent="-150813" algn="l" defTabSz="914400" rtl="0" eaLnBrk="0" fontAlgn="base" latinLnBrk="0" hangingPunct="0">
              <a:lnSpc>
                <a:spcPct val="130000"/>
              </a:lnSpc>
              <a:spcBef>
                <a:spcPct val="70000"/>
              </a:spcBef>
              <a:spcAft>
                <a:spcPct val="0"/>
              </a:spcAft>
              <a:buClr>
                <a:schemeClr val="tx1"/>
              </a:buClr>
              <a:buSzPct val="120000"/>
              <a:buFont typeface="Times" pitchFamily="18" charset="0"/>
              <a:buChar char="•"/>
              <a:tabLst/>
              <a:defRPr/>
            </a:pPr>
            <a:r>
              <a:rPr kumimoji="0" lang="pt-BR" sz="17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É vedada: </a:t>
            </a:r>
          </a:p>
          <a:p>
            <a:pPr marL="150813" marR="0" lvl="0" indent="-150813" algn="l" defTabSz="914400" rtl="0" eaLnBrk="0" fontAlgn="base" latinLnBrk="0" hangingPunct="0">
              <a:lnSpc>
                <a:spcPct val="130000"/>
              </a:lnSpc>
              <a:spcBef>
                <a:spcPct val="70000"/>
              </a:spcBef>
              <a:spcAft>
                <a:spcPct val="0"/>
              </a:spcAft>
              <a:buClr>
                <a:schemeClr val="tx1"/>
              </a:buClr>
              <a:buSzPct val="120000"/>
              <a:buFont typeface="Times" pitchFamily="18" charset="0"/>
              <a:buChar char="•"/>
              <a:tabLst/>
              <a:defRPr/>
            </a:pPr>
            <a:r>
              <a:rPr kumimoji="0" lang="pt-BR" sz="17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I - a participação, como Conselheiro, de pessoa que mantenha qualquer vínculo trabalhista ou profissional com a distribuidora ou sua controladora, inclusive participante em conselho de administração, seus respectivos cônjuges e parentes até 2º grau, assim como de pessoa física ou jurídica que mantenha relações comerciais com a mesma, excetuada a relação decorrente do fornecimento de energia elétrica;</a:t>
            </a:r>
          </a:p>
          <a:p>
            <a:pPr marL="150813" marR="0" lvl="0" indent="-150813" algn="l" defTabSz="914400" rtl="0" eaLnBrk="0" fontAlgn="base" latinLnBrk="0" hangingPunct="0">
              <a:lnSpc>
                <a:spcPct val="130000"/>
              </a:lnSpc>
              <a:spcBef>
                <a:spcPct val="70000"/>
              </a:spcBef>
              <a:spcAft>
                <a:spcPct val="0"/>
              </a:spcAft>
              <a:buClr>
                <a:schemeClr val="tx1"/>
              </a:buClr>
              <a:buSzPct val="120000"/>
              <a:buFont typeface="Times" pitchFamily="18" charset="0"/>
              <a:buChar char="•"/>
              <a:tabLst/>
              <a:defRPr/>
            </a:pPr>
            <a:r>
              <a:rPr kumimoji="0" lang="pt-BR" sz="17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II - a representação, ao mesmo tempo, de um mesmo Conselheiro, em mais de uma classe no mesmo Conselho; e </a:t>
            </a:r>
          </a:p>
          <a:p>
            <a:pPr marL="150813" marR="0" lvl="0" indent="-150813" algn="l" defTabSz="914400" rtl="0" eaLnBrk="0" fontAlgn="base" latinLnBrk="0" hangingPunct="0">
              <a:lnSpc>
                <a:spcPct val="130000"/>
              </a:lnSpc>
              <a:spcBef>
                <a:spcPct val="70000"/>
              </a:spcBef>
              <a:spcAft>
                <a:spcPct val="0"/>
              </a:spcAft>
              <a:buClr>
                <a:schemeClr val="tx1"/>
              </a:buClr>
              <a:buSzPct val="120000"/>
              <a:buFont typeface="Times" pitchFamily="18" charset="0"/>
              <a:buChar char="•"/>
              <a:tabLst/>
              <a:defRPr/>
            </a:pPr>
            <a:r>
              <a:rPr kumimoji="0" lang="pt-BR" sz="17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III - a participação, como Conselheiro, enquanto candidato ou ocupante de cargo público eletivo.</a:t>
            </a:r>
          </a:p>
          <a:p>
            <a:pPr marL="150813" marR="0" lvl="0" indent="-150813" algn="l" defTabSz="914400" rtl="0" eaLnBrk="0" fontAlgn="base" latinLnBrk="0" hangingPunct="0">
              <a:lnSpc>
                <a:spcPct val="130000"/>
              </a:lnSpc>
              <a:spcBef>
                <a:spcPct val="70000"/>
              </a:spcBef>
              <a:spcAft>
                <a:spcPct val="0"/>
              </a:spcAft>
              <a:buClrTx/>
              <a:buSzPct val="120000"/>
              <a:buFont typeface="Times" pitchFamily="18" charset="0"/>
              <a:buChar char="•"/>
              <a:tabLst/>
              <a:defRPr/>
            </a:pPr>
            <a:endParaRPr kumimoji="0" lang="pt-BR" sz="1400" b="0" i="0" u="none" strike="noStrike" kern="0" cap="none" spc="0" normalizeH="0" baseline="0" noProof="0" dirty="0">
              <a:ln>
                <a:noFill/>
              </a:ln>
              <a:solidFill>
                <a:schemeClr val="tx1"/>
              </a:solidFill>
              <a:effectLst/>
              <a:uLnTx/>
              <a:uFillTx/>
              <a:latin typeface="+mn-lt"/>
              <a:ea typeface="+mn-ea"/>
              <a:cs typeface="+mn-cs"/>
            </a:endParaRPr>
          </a:p>
        </p:txBody>
      </p:sp>
      <p:sp>
        <p:nvSpPr>
          <p:cNvPr id="8" name="Title 1"/>
          <p:cNvSpPr txBox="1">
            <a:spLocks/>
          </p:cNvSpPr>
          <p:nvPr/>
        </p:nvSpPr>
        <p:spPr bwMode="auto">
          <a:xfrm>
            <a:off x="251520" y="500042"/>
            <a:ext cx="7772400" cy="14700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z="2000" b="1" dirty="0" smtClean="0">
                <a:latin typeface="+mj-lt"/>
                <a:ea typeface="+mj-ea"/>
                <a:cs typeface="+mj-cs"/>
              </a:rPr>
              <a:t>Resolução Normativa Nº 451, de 27 de Setembro de 2011</a:t>
            </a:r>
          </a:p>
          <a:p>
            <a:pPr lvl="0"/>
            <a:endParaRPr lang="pt-BR" sz="2000" b="1" dirty="0" smtClean="0">
              <a:latin typeface="+mj-lt"/>
              <a:ea typeface="+mj-ea"/>
              <a:cs typeface="+mj-cs"/>
            </a:endParaRPr>
          </a:p>
          <a:p>
            <a:pPr lvl="0"/>
            <a:endParaRPr lang="pt-BR" sz="2000" b="1" dirty="0" smtClean="0">
              <a:latin typeface="+mj-lt"/>
              <a:ea typeface="+mj-ea"/>
              <a:cs typeface="+mj-cs"/>
            </a:endParaRPr>
          </a:p>
          <a:p>
            <a:pPr lvl="0"/>
            <a:endParaRPr lang="pt-BR" sz="2000" b="1" dirty="0" smtClean="0">
              <a:latin typeface="+mj-lt"/>
              <a:ea typeface="+mj-ea"/>
              <a:cs typeface="+mj-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Espaço Reservado para Número de Slide 2"/>
          <p:cNvSpPr>
            <a:spLocks noGrp="1"/>
          </p:cNvSpPr>
          <p:nvPr>
            <p:ph type="sldNum" sz="quarter" idx="10"/>
          </p:nvPr>
        </p:nvSpPr>
        <p:spPr>
          <a:noFill/>
        </p:spPr>
        <p:txBody>
          <a:bodyPr/>
          <a:lstStyle/>
          <a:p>
            <a:fld id="{D1186F4B-F898-40D9-8583-BA2AAC37DC10}" type="slidenum">
              <a:rPr lang="en-US" smtClean="0">
                <a:latin typeface="Arial" charset="0"/>
              </a:rPr>
              <a:pPr/>
              <a:t>8</a:t>
            </a:fld>
            <a:endParaRPr lang="en-US" smtClean="0">
              <a:latin typeface="Arial" charset="0"/>
            </a:endParaRPr>
          </a:p>
        </p:txBody>
      </p:sp>
      <p:pic>
        <p:nvPicPr>
          <p:cNvPr id="5" name="Picture 2"/>
          <p:cNvPicPr>
            <a:picLocks noChangeAspect="1" noChangeArrowheads="1"/>
          </p:cNvPicPr>
          <p:nvPr/>
        </p:nvPicPr>
        <p:blipFill>
          <a:blip r:embed="rId3" cstate="print"/>
          <a:srcRect/>
          <a:stretch>
            <a:fillRect/>
          </a:stretch>
        </p:blipFill>
        <p:spPr bwMode="auto">
          <a:xfrm>
            <a:off x="7658784" y="71438"/>
            <a:ext cx="1199496" cy="1285860"/>
          </a:xfrm>
          <a:prstGeom prst="rect">
            <a:avLst/>
          </a:prstGeom>
          <a:noFill/>
          <a:ln w="9525">
            <a:noFill/>
            <a:miter lim="800000"/>
            <a:headEnd/>
            <a:tailEnd/>
          </a:ln>
        </p:spPr>
      </p:pic>
      <p:sp>
        <p:nvSpPr>
          <p:cNvPr id="7" name="Title 1"/>
          <p:cNvSpPr txBox="1">
            <a:spLocks/>
          </p:cNvSpPr>
          <p:nvPr/>
        </p:nvSpPr>
        <p:spPr bwMode="auto">
          <a:xfrm>
            <a:off x="251520" y="500042"/>
            <a:ext cx="7772400" cy="14700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z="2000" b="1" dirty="0" smtClean="0">
                <a:latin typeface="+mj-lt"/>
                <a:ea typeface="+mj-ea"/>
                <a:cs typeface="+mj-cs"/>
              </a:rPr>
              <a:t>Resolução Normativa Nº 451, de 27 de Setembro de 2011</a:t>
            </a:r>
          </a:p>
          <a:p>
            <a:pPr lvl="0"/>
            <a:endParaRPr lang="pt-BR" sz="2000" b="1" dirty="0" smtClean="0">
              <a:latin typeface="+mj-lt"/>
              <a:ea typeface="+mj-ea"/>
              <a:cs typeface="+mj-cs"/>
            </a:endParaRPr>
          </a:p>
          <a:p>
            <a:pPr lvl="0"/>
            <a:endParaRPr lang="pt-BR" sz="2000" b="1" dirty="0" smtClean="0">
              <a:latin typeface="+mj-lt"/>
              <a:ea typeface="+mj-ea"/>
              <a:cs typeface="+mj-cs"/>
            </a:endParaRPr>
          </a:p>
          <a:p>
            <a:pPr lvl="0"/>
            <a:endParaRPr lang="pt-BR" sz="2000" b="1" dirty="0" smtClean="0">
              <a:latin typeface="+mj-lt"/>
              <a:ea typeface="+mj-ea"/>
              <a:cs typeface="+mj-cs"/>
            </a:endParaRPr>
          </a:p>
        </p:txBody>
      </p:sp>
      <p:sp>
        <p:nvSpPr>
          <p:cNvPr id="8" name="Espaço Reservado para Conteúdo 1"/>
          <p:cNvSpPr txBox="1">
            <a:spLocks/>
          </p:cNvSpPr>
          <p:nvPr/>
        </p:nvSpPr>
        <p:spPr>
          <a:xfrm>
            <a:off x="165657" y="1033479"/>
            <a:ext cx="8784976" cy="4752975"/>
          </a:xfrm>
          <a:prstGeom prst="rect">
            <a:avLst/>
          </a:prstGeom>
        </p:spPr>
        <p:txBody>
          <a:bodyPr>
            <a:noAutofit/>
          </a:bodyPr>
          <a:lstStyle/>
          <a:p>
            <a:pPr marL="150813" marR="0" lvl="0" indent="-150813" algn="l" defTabSz="914400" rtl="0" eaLnBrk="0" fontAlgn="base" latinLnBrk="0" hangingPunct="0">
              <a:lnSpc>
                <a:spcPct val="100000"/>
              </a:lnSpc>
              <a:spcBef>
                <a:spcPct val="70000"/>
              </a:spcBef>
              <a:spcAft>
                <a:spcPct val="0"/>
              </a:spcAft>
              <a:buClr>
                <a:schemeClr val="tx1"/>
              </a:buClr>
              <a:buSzPct val="120000"/>
              <a:buFont typeface="Times" pitchFamily="18" charset="0"/>
              <a:buChar char="•"/>
              <a:tabLst/>
              <a:defRPr/>
            </a:pPr>
            <a:r>
              <a:rPr kumimoji="0" lang="pt-BR" sz="12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Compete à distribuidora, entre outras, as seguintes providências: </a:t>
            </a:r>
          </a:p>
          <a:p>
            <a:pPr marL="150813" marR="0" lvl="0" indent="-150813" algn="l" defTabSz="914400" rtl="0" eaLnBrk="0" fontAlgn="base" latinLnBrk="0" hangingPunct="0">
              <a:lnSpc>
                <a:spcPct val="100000"/>
              </a:lnSpc>
              <a:spcBef>
                <a:spcPct val="70000"/>
              </a:spcBef>
              <a:spcAft>
                <a:spcPct val="0"/>
              </a:spcAft>
              <a:buClr>
                <a:schemeClr val="tx1"/>
              </a:buClr>
              <a:buSzPct val="120000"/>
              <a:buFont typeface="Times" pitchFamily="18" charset="0"/>
              <a:buChar char="•"/>
              <a:tabLst/>
              <a:defRPr/>
            </a:pPr>
            <a:r>
              <a:rPr kumimoji="0" lang="pt-BR" sz="12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I - cumprir e fazer cumprir as disposições regulamentares referentes ao Conselho; </a:t>
            </a:r>
          </a:p>
          <a:p>
            <a:pPr marL="150813" marR="0" lvl="0" indent="-150813" algn="l" defTabSz="914400" rtl="0" eaLnBrk="0" fontAlgn="base" latinLnBrk="0" hangingPunct="0">
              <a:lnSpc>
                <a:spcPct val="100000"/>
              </a:lnSpc>
              <a:spcBef>
                <a:spcPct val="70000"/>
              </a:spcBef>
              <a:spcAft>
                <a:spcPct val="0"/>
              </a:spcAft>
              <a:buClr>
                <a:schemeClr val="tx1"/>
              </a:buClr>
              <a:buSzPct val="120000"/>
              <a:buFont typeface="Times" pitchFamily="18" charset="0"/>
              <a:buChar char="•"/>
              <a:tabLst/>
              <a:defRPr/>
            </a:pPr>
            <a:r>
              <a:rPr kumimoji="0" lang="pt-BR" sz="12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II - fornecer ao Conselho a legislação do setor de energia elétrica, quando solicitada; </a:t>
            </a:r>
          </a:p>
          <a:p>
            <a:pPr marL="150813" marR="0" lvl="0" indent="-150813" algn="l" defTabSz="914400" rtl="0" eaLnBrk="0" fontAlgn="base" latinLnBrk="0" hangingPunct="0">
              <a:lnSpc>
                <a:spcPct val="100000"/>
              </a:lnSpc>
              <a:spcBef>
                <a:spcPct val="70000"/>
              </a:spcBef>
              <a:spcAft>
                <a:spcPct val="0"/>
              </a:spcAft>
              <a:buClr>
                <a:schemeClr val="tx1"/>
              </a:buClr>
              <a:buSzPct val="120000"/>
              <a:buFont typeface="Times" pitchFamily="18" charset="0"/>
              <a:buChar char="•"/>
              <a:tabLst/>
              <a:defRPr/>
            </a:pPr>
            <a:r>
              <a:rPr kumimoji="0" lang="pt-BR" sz="12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III - responsabilizar-se pelas atribuições do Secretário-Executivo do Conselho, previstas nesta Resolução; </a:t>
            </a:r>
          </a:p>
          <a:p>
            <a:pPr marL="150813" marR="0" lvl="0" indent="-150813" algn="l" defTabSz="914400" rtl="0" eaLnBrk="0" fontAlgn="base" latinLnBrk="0" hangingPunct="0">
              <a:lnSpc>
                <a:spcPct val="100000"/>
              </a:lnSpc>
              <a:spcBef>
                <a:spcPct val="70000"/>
              </a:spcBef>
              <a:spcAft>
                <a:spcPct val="0"/>
              </a:spcAft>
              <a:buClr>
                <a:schemeClr val="tx1"/>
              </a:buClr>
              <a:buSzPct val="120000"/>
              <a:buFont typeface="Times" pitchFamily="18" charset="0"/>
              <a:buChar char="•"/>
              <a:tabLst/>
              <a:defRPr/>
            </a:pPr>
            <a:r>
              <a:rPr kumimoji="0" lang="pt-BR" sz="12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IV - cooperar com a divulgação do Conselho; </a:t>
            </a:r>
          </a:p>
          <a:p>
            <a:pPr marL="150813" marR="0" lvl="0" indent="-150813" algn="l" defTabSz="914400" rtl="0" eaLnBrk="0" fontAlgn="base" latinLnBrk="0" hangingPunct="0">
              <a:lnSpc>
                <a:spcPct val="100000"/>
              </a:lnSpc>
              <a:spcBef>
                <a:spcPct val="70000"/>
              </a:spcBef>
              <a:spcAft>
                <a:spcPct val="0"/>
              </a:spcAft>
              <a:buClr>
                <a:schemeClr val="tx1"/>
              </a:buClr>
              <a:buSzPct val="120000"/>
              <a:buFont typeface="Times" pitchFamily="18" charset="0"/>
              <a:buChar char="•"/>
              <a:tabLst/>
              <a:defRPr/>
            </a:pPr>
            <a:r>
              <a:rPr kumimoji="0" lang="pt-BR" sz="12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V - garantir que todas as suas unidades organizacionais colaborem no sentido de fornecer as informações que possibilitem ao Conselho formalizar propostas sobre assuntos ligados ao serviço de energia elétrica, assim como adotar as medidas cabíveis para solução dos problemas identificados ou apresentar as justificativas pertinentes; </a:t>
            </a:r>
          </a:p>
          <a:p>
            <a:pPr marL="150813" marR="0" lvl="0" indent="-150813" algn="l" defTabSz="914400" rtl="0" eaLnBrk="0" fontAlgn="base" latinLnBrk="0" hangingPunct="0">
              <a:lnSpc>
                <a:spcPct val="100000"/>
              </a:lnSpc>
              <a:spcBef>
                <a:spcPct val="70000"/>
              </a:spcBef>
              <a:spcAft>
                <a:spcPct val="0"/>
              </a:spcAft>
              <a:buClr>
                <a:schemeClr val="tx1"/>
              </a:buClr>
              <a:buSzPct val="120000"/>
              <a:buFont typeface="Times" pitchFamily="18" charset="0"/>
              <a:buChar char="•"/>
              <a:tabLst/>
              <a:defRPr/>
            </a:pPr>
            <a:r>
              <a:rPr kumimoji="0" lang="pt-BR" sz="12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VI - encaminhar parecer sobre o Plano Anual de Atividades e Metas referente ao exercício seguinte e enviar à ANEEL, até o último dia útil do mês de novembro; </a:t>
            </a:r>
          </a:p>
          <a:p>
            <a:pPr marL="150813" marR="0" lvl="0" indent="-150813" algn="l" defTabSz="914400" rtl="0" eaLnBrk="0" fontAlgn="base" latinLnBrk="0" hangingPunct="0">
              <a:lnSpc>
                <a:spcPct val="100000"/>
              </a:lnSpc>
              <a:spcBef>
                <a:spcPct val="70000"/>
              </a:spcBef>
              <a:spcAft>
                <a:spcPct val="0"/>
              </a:spcAft>
              <a:buClr>
                <a:schemeClr val="tx1"/>
              </a:buClr>
              <a:buSzPct val="120000"/>
              <a:buFont typeface="Times" pitchFamily="18" charset="0"/>
              <a:buChar char="•"/>
              <a:tabLst/>
              <a:defRPr/>
            </a:pPr>
            <a:r>
              <a:rPr kumimoji="0" lang="pt-BR" sz="12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VII - realizar anualmente reunião entre a Diretoria e o Conselho, a fim de apresentar as providências adotadas em razão das propostas encaminhadas pelo Conselho no ano anterior; </a:t>
            </a:r>
          </a:p>
          <a:p>
            <a:pPr marL="150813" marR="0" lvl="0" indent="-150813" algn="l" defTabSz="914400" rtl="0" eaLnBrk="0" fontAlgn="base" latinLnBrk="0" hangingPunct="0">
              <a:lnSpc>
                <a:spcPct val="100000"/>
              </a:lnSpc>
              <a:spcBef>
                <a:spcPct val="70000"/>
              </a:spcBef>
              <a:spcAft>
                <a:spcPct val="0"/>
              </a:spcAft>
              <a:buClr>
                <a:schemeClr val="tx1"/>
              </a:buClr>
              <a:buSzPct val="120000"/>
              <a:buFont typeface="Times" pitchFamily="18" charset="0"/>
              <a:buChar char="•"/>
              <a:tabLst/>
              <a:defRPr/>
            </a:pPr>
            <a:r>
              <a:rPr kumimoji="0" lang="pt-BR" sz="12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VIII - elaborar e enviar à ANEEL, até o último dia útil do mês de março, relatório anual contemplando as análises e providências adotadas em razão das propostas ligadas ao serviço de energia elétrica encaminhadas pelo Conselho no ano anterior; </a:t>
            </a:r>
          </a:p>
          <a:p>
            <a:pPr marL="150813" marR="0" lvl="0" indent="-150813" algn="l" defTabSz="914400" rtl="0" eaLnBrk="0" fontAlgn="base" latinLnBrk="0" hangingPunct="0">
              <a:lnSpc>
                <a:spcPct val="100000"/>
              </a:lnSpc>
              <a:spcBef>
                <a:spcPct val="70000"/>
              </a:spcBef>
              <a:spcAft>
                <a:spcPct val="0"/>
              </a:spcAft>
              <a:buClr>
                <a:schemeClr val="tx1"/>
              </a:buClr>
              <a:buSzPct val="120000"/>
              <a:buFont typeface="Times" pitchFamily="18" charset="0"/>
              <a:buChar char="•"/>
              <a:tabLst/>
              <a:defRPr/>
            </a:pPr>
            <a:r>
              <a:rPr kumimoji="0" lang="pt-BR" sz="12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IX - manter à disposição da ANEEL ou órgão com ela conveniado os documentos pertinentes às atividades do Conselho e à aplicação de recursos para o custeio, pelo prazo mínimo de 5 (cinco) anos; </a:t>
            </a:r>
          </a:p>
          <a:p>
            <a:pPr marL="150813" marR="0" lvl="0" indent="-150813" algn="l" defTabSz="914400" rtl="0" eaLnBrk="0" fontAlgn="base" latinLnBrk="0" hangingPunct="0">
              <a:lnSpc>
                <a:spcPct val="100000"/>
              </a:lnSpc>
              <a:spcBef>
                <a:spcPct val="70000"/>
              </a:spcBef>
              <a:spcAft>
                <a:spcPct val="0"/>
              </a:spcAft>
              <a:buClr>
                <a:schemeClr val="tx1"/>
              </a:buClr>
              <a:buSzPct val="120000"/>
              <a:buFont typeface="Times" pitchFamily="18" charset="0"/>
              <a:buChar char="•"/>
              <a:tabLst/>
              <a:defRPr/>
            </a:pPr>
            <a:r>
              <a:rPr kumimoji="0" lang="pt-BR" sz="12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X - garantir o pagamento dos gastos com o funcionamento do Conselho, conforme previsto nesta Resolução; </a:t>
            </a:r>
          </a:p>
          <a:p>
            <a:pPr marL="150813" marR="0" lvl="0" indent="-150813" algn="l" defTabSz="914400" rtl="0" eaLnBrk="0" fontAlgn="base" latinLnBrk="0" hangingPunct="0">
              <a:lnSpc>
                <a:spcPct val="100000"/>
              </a:lnSpc>
              <a:spcBef>
                <a:spcPct val="70000"/>
              </a:spcBef>
              <a:spcAft>
                <a:spcPct val="0"/>
              </a:spcAft>
              <a:buClr>
                <a:schemeClr val="tx1"/>
              </a:buClr>
              <a:buSzPct val="120000"/>
              <a:buFont typeface="Times" pitchFamily="18" charset="0"/>
              <a:buChar char="•"/>
              <a:tabLst/>
              <a:defRPr/>
            </a:pPr>
            <a:r>
              <a:rPr kumimoji="0" lang="pt-BR" sz="12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XI - observar, juntamente com o Conselho, a correta utilização dos recursos financeiros em consonância com o limite e os procedimentos estabelecidos nesta Resolução; </a:t>
            </a:r>
          </a:p>
          <a:p>
            <a:pPr marL="150813" marR="0" lvl="0" indent="-150813" algn="l" defTabSz="914400" rtl="0" eaLnBrk="0" fontAlgn="base" latinLnBrk="0" hangingPunct="0">
              <a:lnSpc>
                <a:spcPct val="100000"/>
              </a:lnSpc>
              <a:spcBef>
                <a:spcPct val="70000"/>
              </a:spcBef>
              <a:spcAft>
                <a:spcPct val="0"/>
              </a:spcAft>
              <a:buClr>
                <a:schemeClr val="tx1"/>
              </a:buClr>
              <a:buSzPct val="120000"/>
              <a:buFont typeface="Times" pitchFamily="18" charset="0"/>
              <a:buChar char="•"/>
              <a:tabLst/>
              <a:defRPr/>
            </a:pPr>
            <a:r>
              <a:rPr kumimoji="0" lang="pt-BR" sz="12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XII - manter atualizados junto à ANEEL, tendo como co-responsável o Conselho, os dados cadastrais e de contato dos Conselheiros, das entidades representativas responsáveis pelas indicações e do Secretário-executivo.</a:t>
            </a:r>
            <a:endParaRPr kumimoji="0" lang="pt-BR" sz="1200" b="0" i="0" u="none" strike="noStrike" kern="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Espaço Reservado para Número de Slide 2"/>
          <p:cNvSpPr>
            <a:spLocks noGrp="1"/>
          </p:cNvSpPr>
          <p:nvPr>
            <p:ph type="sldNum" sz="quarter" idx="10"/>
          </p:nvPr>
        </p:nvSpPr>
        <p:spPr>
          <a:noFill/>
        </p:spPr>
        <p:txBody>
          <a:bodyPr/>
          <a:lstStyle/>
          <a:p>
            <a:fld id="{D1186F4B-F898-40D9-8583-BA2AAC37DC10}" type="slidenum">
              <a:rPr lang="en-US" smtClean="0">
                <a:latin typeface="Arial" charset="0"/>
              </a:rPr>
              <a:pPr/>
              <a:t>9</a:t>
            </a:fld>
            <a:endParaRPr lang="en-US" smtClean="0">
              <a:latin typeface="Arial" charset="0"/>
            </a:endParaRPr>
          </a:p>
        </p:txBody>
      </p:sp>
      <p:pic>
        <p:nvPicPr>
          <p:cNvPr id="5" name="Picture 2"/>
          <p:cNvPicPr>
            <a:picLocks noChangeAspect="1" noChangeArrowheads="1"/>
          </p:cNvPicPr>
          <p:nvPr/>
        </p:nvPicPr>
        <p:blipFill>
          <a:blip r:embed="rId3" cstate="print"/>
          <a:srcRect/>
          <a:stretch>
            <a:fillRect/>
          </a:stretch>
        </p:blipFill>
        <p:spPr bwMode="auto">
          <a:xfrm>
            <a:off x="7658784" y="71438"/>
            <a:ext cx="1199496" cy="1285860"/>
          </a:xfrm>
          <a:prstGeom prst="rect">
            <a:avLst/>
          </a:prstGeom>
          <a:noFill/>
          <a:ln w="9525">
            <a:noFill/>
            <a:miter lim="800000"/>
            <a:headEnd/>
            <a:tailEnd/>
          </a:ln>
        </p:spPr>
      </p:pic>
      <p:sp>
        <p:nvSpPr>
          <p:cNvPr id="7" name="Title 1"/>
          <p:cNvSpPr txBox="1">
            <a:spLocks/>
          </p:cNvSpPr>
          <p:nvPr/>
        </p:nvSpPr>
        <p:spPr bwMode="auto">
          <a:xfrm>
            <a:off x="251520" y="500042"/>
            <a:ext cx="7772400" cy="14700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z="2000" b="1" dirty="0" smtClean="0">
                <a:latin typeface="+mj-lt"/>
                <a:ea typeface="+mj-ea"/>
                <a:cs typeface="+mj-cs"/>
              </a:rPr>
              <a:t>Resolução Normativa Nº 451, de 27 de Setembro de 2011</a:t>
            </a:r>
          </a:p>
          <a:p>
            <a:pPr lvl="0"/>
            <a:endParaRPr lang="pt-BR" sz="2000" b="1" dirty="0" smtClean="0">
              <a:latin typeface="+mj-lt"/>
              <a:ea typeface="+mj-ea"/>
              <a:cs typeface="+mj-cs"/>
            </a:endParaRPr>
          </a:p>
          <a:p>
            <a:pPr lvl="0"/>
            <a:endParaRPr lang="pt-BR" sz="2000" b="1" dirty="0" smtClean="0">
              <a:latin typeface="+mj-lt"/>
              <a:ea typeface="+mj-ea"/>
              <a:cs typeface="+mj-cs"/>
            </a:endParaRPr>
          </a:p>
          <a:p>
            <a:pPr lvl="0"/>
            <a:endParaRPr lang="pt-BR" sz="2000" b="1" dirty="0" smtClean="0">
              <a:latin typeface="+mj-lt"/>
              <a:ea typeface="+mj-ea"/>
              <a:cs typeface="+mj-cs"/>
            </a:endParaRPr>
          </a:p>
        </p:txBody>
      </p:sp>
      <p:sp>
        <p:nvSpPr>
          <p:cNvPr id="6" name="Espaço Reservado para Conteúdo 1"/>
          <p:cNvSpPr txBox="1">
            <a:spLocks/>
          </p:cNvSpPr>
          <p:nvPr/>
        </p:nvSpPr>
        <p:spPr>
          <a:xfrm>
            <a:off x="395536" y="1462107"/>
            <a:ext cx="8229600" cy="4752975"/>
          </a:xfrm>
          <a:prstGeom prst="rect">
            <a:avLst/>
          </a:prstGeom>
        </p:spPr>
        <p:txBody>
          <a:bodyPr/>
          <a:lstStyle/>
          <a:p>
            <a:pPr marL="150813" marR="0" lvl="0" indent="-150813" algn="l" defTabSz="914400" rtl="0" eaLnBrk="0" fontAlgn="base" latinLnBrk="0" hangingPunct="0">
              <a:lnSpc>
                <a:spcPct val="130000"/>
              </a:lnSpc>
              <a:spcBef>
                <a:spcPct val="70000"/>
              </a:spcBef>
              <a:spcAft>
                <a:spcPct val="0"/>
              </a:spcAft>
              <a:buClr>
                <a:schemeClr val="tx1"/>
              </a:buClr>
              <a:buSzPct val="120000"/>
              <a:buFont typeface="Times" pitchFamily="18" charset="0"/>
              <a:buChar char="•"/>
              <a:tabLst/>
              <a:defRPr/>
            </a:pPr>
            <a:r>
              <a:rPr kumimoji="0" lang="pt-BR" sz="1700" b="0" i="0" u="none" strike="noStrike" kern="0" cap="none" spc="0" normalizeH="0" baseline="0" noProof="0" smtClean="0">
                <a:ln>
                  <a:noFill/>
                </a:ln>
                <a:solidFill>
                  <a:schemeClr val="tx1"/>
                </a:solidFill>
                <a:effectLst/>
                <a:uLnTx/>
                <a:uFillTx/>
                <a:latin typeface="Arial" pitchFamily="34" charset="0"/>
                <a:ea typeface="+mn-ea"/>
                <a:cs typeface="Arial" pitchFamily="34" charset="0"/>
              </a:rPr>
              <a:t>As instalações para o funcionamento e execução das atividades do Conselho devem ser fornecidas sem ônus pela distribuidora dentro de sua área de concessão e contar com a seguinte estrutura mínima: </a:t>
            </a:r>
          </a:p>
          <a:p>
            <a:pPr marL="150813" marR="0" lvl="0" indent="-150813" algn="l" defTabSz="914400" rtl="0" eaLnBrk="0" fontAlgn="base" latinLnBrk="0" hangingPunct="0">
              <a:lnSpc>
                <a:spcPct val="130000"/>
              </a:lnSpc>
              <a:spcBef>
                <a:spcPct val="70000"/>
              </a:spcBef>
              <a:spcAft>
                <a:spcPct val="0"/>
              </a:spcAft>
              <a:buClr>
                <a:schemeClr val="tx1"/>
              </a:buClr>
              <a:buSzPct val="120000"/>
              <a:buFont typeface="Times" pitchFamily="18" charset="0"/>
              <a:buChar char="•"/>
              <a:tabLst/>
              <a:defRPr/>
            </a:pPr>
            <a:r>
              <a:rPr kumimoji="0" lang="pt-BR" sz="1700" b="0" i="0" u="none" strike="noStrike" kern="0" cap="none" spc="0" normalizeH="0" baseline="0" noProof="0" smtClean="0">
                <a:ln>
                  <a:noFill/>
                </a:ln>
                <a:solidFill>
                  <a:schemeClr val="tx1"/>
                </a:solidFill>
                <a:effectLst/>
                <a:uLnTx/>
                <a:uFillTx/>
                <a:latin typeface="Arial" pitchFamily="34" charset="0"/>
                <a:ea typeface="+mn-ea"/>
                <a:cs typeface="Arial" pitchFamily="34" charset="0"/>
              </a:rPr>
              <a:t>I - espaço físico com ambiente para serviços administrativos e reuniões, preferencialmente em instalações da distribuidora; e </a:t>
            </a:r>
          </a:p>
          <a:p>
            <a:pPr marL="150813" marR="0" lvl="0" indent="-150813" algn="l" defTabSz="914400" rtl="0" eaLnBrk="0" fontAlgn="base" latinLnBrk="0" hangingPunct="0">
              <a:lnSpc>
                <a:spcPct val="130000"/>
              </a:lnSpc>
              <a:spcBef>
                <a:spcPct val="70000"/>
              </a:spcBef>
              <a:spcAft>
                <a:spcPct val="0"/>
              </a:spcAft>
              <a:buClr>
                <a:schemeClr val="tx1"/>
              </a:buClr>
              <a:buSzPct val="120000"/>
              <a:buFont typeface="Times" pitchFamily="18" charset="0"/>
              <a:buChar char="•"/>
              <a:tabLst/>
              <a:defRPr/>
            </a:pPr>
            <a:r>
              <a:rPr kumimoji="0" lang="pt-BR" sz="1700" b="0" i="0" u="none" strike="noStrike" kern="0" cap="none" spc="0" normalizeH="0" baseline="0" noProof="0" smtClean="0">
                <a:ln>
                  <a:noFill/>
                </a:ln>
                <a:solidFill>
                  <a:schemeClr val="tx1"/>
                </a:solidFill>
                <a:effectLst/>
                <a:uLnTx/>
                <a:uFillTx/>
                <a:latin typeface="Arial" pitchFamily="34" charset="0"/>
                <a:ea typeface="+mn-ea"/>
                <a:cs typeface="Arial" pitchFamily="34" charset="0"/>
              </a:rPr>
              <a:t>II - mobiliário, equipamentos e materiais de uso contínuo, tais como: mesas, cadeiras, material de escritório, telefone, microcomputador ou equipamento similar que permita o acesso à internet, impressora, arquivos e outros.</a:t>
            </a:r>
            <a:endParaRPr kumimoji="0" lang="pt-BR" sz="1700" b="0" i="0" u="none" strike="noStrike" kern="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
      <a:dk1>
        <a:srgbClr val="4C4C4C"/>
      </a:dk1>
      <a:lt1>
        <a:srgbClr val="FFFFFF"/>
      </a:lt1>
      <a:dk2>
        <a:srgbClr val="3F3F3F"/>
      </a:dk2>
      <a:lt2>
        <a:srgbClr val="BFBFBF"/>
      </a:lt2>
      <a:accent1>
        <a:srgbClr val="BAE0E3"/>
      </a:accent1>
      <a:accent2>
        <a:srgbClr val="007E9E"/>
      </a:accent2>
      <a:accent3>
        <a:srgbClr val="FFFFFF"/>
      </a:accent3>
      <a:accent4>
        <a:srgbClr val="404040"/>
      </a:accent4>
      <a:accent5>
        <a:srgbClr val="D9EDEF"/>
      </a:accent5>
      <a:accent6>
        <a:srgbClr val="00728F"/>
      </a:accent6>
      <a:hlink>
        <a:srgbClr val="47AAC2"/>
      </a:hlink>
      <a:folHlink>
        <a:srgbClr val="80CDE1"/>
      </a:folHlink>
    </a:clrScheme>
    <a:fontScheme name="Blank">
      <a:majorFont>
        <a:latin typeface="Arial"/>
        <a:ea typeface=""/>
        <a:cs typeface=""/>
      </a:majorFont>
      <a:minorFont>
        <a:latin typeface="Arial"/>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noFill/>
          <a:miter lim="800000"/>
          <a:headEnd/>
          <a:tailEnd/>
        </a:ln>
        <a:effectLst>
          <a:prstShdw prst="shdw17" dist="17961" dir="2700000">
            <a:srgbClr val="8C8A7E"/>
          </a:prstShdw>
        </a:effectLst>
      </a:spPr>
      <a:bodyPr wrap="square" anchor="ctr">
        <a:spAutoFit/>
      </a:bodyPr>
      <a:lstStyle>
        <a:defPPr algn="just" eaLnBrk="0" hangingPunct="0">
          <a:lnSpc>
            <a:spcPct val="150000"/>
          </a:lnSpc>
          <a:buFont typeface="Arial" pitchFamily="34" charset="0"/>
          <a:buChar char="•"/>
          <a:defRPr sz="2200" dirty="0" smtClean="0">
            <a:latin typeface="Calibri" pitchFamily="34" charset="0"/>
            <a:ea typeface="Times New Roman" pitchFamily="18" charset="0"/>
            <a:cs typeface="Calibri" pitchFamily="34" charset="0"/>
          </a:defRPr>
        </a:defPPr>
      </a:lstStyle>
    </a:spDef>
    <a:lnDef>
      <a:spPr bwMode="auto">
        <a:xfrm>
          <a:off x="0" y="0"/>
          <a:ext cx="1" cy="1"/>
        </a:xfrm>
        <a:custGeom>
          <a:avLst/>
          <a:gdLst/>
          <a:ahLst/>
          <a:cxnLst/>
          <a:rect l="0" t="0" r="0" b="0"/>
          <a:pathLst/>
        </a:custGeom>
        <a:solidFill>
          <a:srgbClr val="EAE6D2"/>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80000"/>
          </a:lnSpc>
          <a:spcBef>
            <a:spcPct val="50000"/>
          </a:spcBef>
          <a:spcAft>
            <a:spcPct val="0"/>
          </a:spcAft>
          <a:buClrTx/>
          <a:buSzTx/>
          <a:buFont typeface="Wingdings" pitchFamily="2" charset="2"/>
          <a:buNone/>
          <a:tabLst/>
          <a:defRPr kumimoji="0" lang="en-US" sz="20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17135</TotalTime>
  <Words>826</Words>
  <Application>Microsoft Office PowerPoint</Application>
  <PresentationFormat>Apresentação na tela (4:3)</PresentationFormat>
  <Paragraphs>90</Paragraphs>
  <Slides>11</Slides>
  <Notes>8</Notes>
  <HiddenSlides>0</HiddenSlides>
  <MMClips>0</MMClips>
  <ScaleCrop>false</ScaleCrop>
  <HeadingPairs>
    <vt:vector size="4" baseType="variant">
      <vt:variant>
        <vt:lpstr>Tema</vt:lpstr>
      </vt:variant>
      <vt:variant>
        <vt:i4>1</vt:i4>
      </vt:variant>
      <vt:variant>
        <vt:lpstr>Títulos de slides</vt:lpstr>
      </vt:variant>
      <vt:variant>
        <vt:i4>11</vt:i4>
      </vt:variant>
    </vt:vector>
  </HeadingPairs>
  <TitlesOfParts>
    <vt:vector size="12" baseType="lpstr">
      <vt:lpstr>Blank</vt:lpstr>
      <vt:lpstr>Slide 1</vt:lpstr>
      <vt:lpstr>PANORAMA DO SETOR DE DISTRIBUIÇÃODE ENERGIA ELÉTRICA 63 CONCESSIONÁRIAS -  DADOS DE 2012 </vt:lpstr>
      <vt:lpstr>Slide 3</vt:lpstr>
      <vt:lpstr>Slide 4</vt:lpstr>
      <vt:lpstr>Slide 5</vt:lpstr>
      <vt:lpstr>Slide 6</vt:lpstr>
      <vt:lpstr>Slide 7</vt:lpstr>
      <vt:lpstr>Slide 8</vt:lpstr>
      <vt:lpstr>Slide 9</vt:lpstr>
      <vt:lpstr>Slide 10</vt:lpstr>
      <vt:lpstr>Slide 11</vt:lpstr>
    </vt:vector>
  </TitlesOfParts>
  <Company>Eg Design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Eg.design</dc:creator>
  <cp:lastModifiedBy>daniel</cp:lastModifiedBy>
  <cp:revision>1938</cp:revision>
  <dcterms:created xsi:type="dcterms:W3CDTF">2004-08-17T21:32:50Z</dcterms:created>
  <dcterms:modified xsi:type="dcterms:W3CDTF">2013-12-18T11:55:51Z</dcterms:modified>
</cp:coreProperties>
</file>