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5BCF04-D351-75EE-137E-3DAA15DF1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1D84E8B-5463-5BBC-14B0-491DB3147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C1B0E2D-D523-8F66-6FC1-1473DD33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CBF6496-A686-FB66-720C-EEAE64D5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F09FDF9-1E02-8C20-7AE4-814A8E6F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96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EF3102-C084-40E8-48C5-E30DD514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BAB998C-A061-6315-33F8-2CF760AE4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885A6C0-D41E-AEA4-8550-E527F913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1D6A24D-868B-E30E-B945-1A7E13BC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5E28010-84E4-9E6A-17ED-D78CE5D2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4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CCE28CB-ACC0-0D0C-8C19-171836CA5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F8C7A08-7A23-F964-7B1E-17AC29601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6910309-AD30-9D7D-AE38-C79B9F5B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BA5AB3B-124F-2565-6BAE-C80DFD91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54C0240-6B1F-DBB4-5D66-EEA3CE7C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03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7208B4-04AA-7CBF-795D-8703656B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E414854-0A32-4169-5938-84374D32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D424436-DB97-5FA0-FE62-E83CFBDD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B8B90E9-8C59-AFE9-8BF3-3DB72F09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6FEBE9C-460B-3E6C-6CD7-FFDE3B02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44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83C152-5042-CEA0-545B-1CEB2029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D8DDA87-9097-D308-B4E6-B21F25B14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E9FF4C-6C3E-7CC3-376A-B93DCD0C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7CC650E-FE4C-4FD9-FC40-EC4003AF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99D0176-3912-C482-C2C5-F0CBC2C5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75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9C495A-960F-BA1F-EE3E-12C3ABAC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62C22F8-772A-CEA4-89C2-CC196E62E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0AE9292-7601-B35B-AEDB-EEEB1112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342C39F-8042-DB7A-82A5-A3F08BBE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C2CE46F-4026-491E-162B-A2AE3CAE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BD27765-4F5C-7FE0-C38C-AB0A4493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77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B5520B-F83D-DF82-75CC-495C902F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B36CF78-1DD4-0D8E-C7F1-49BFC523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AF598F0-288A-6E27-BD7C-66A24E1A5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1A11133-711A-9833-3311-613520FAE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52BE475-41E5-84C0-54C3-6FBA6B561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C536A29-A5E9-E3D1-1BCB-7D75D524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6B42DF8-9AAD-090F-4D06-F9967176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C1B366B-DB48-7AEC-FC58-B6ECB991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6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C20C76-B1F8-C2BA-3689-87B979ED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D3A74F8-0615-4FE5-F31F-A9299849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E0368D3-B8BF-EB1E-B5A6-314C92AF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82E596A-B73E-1BDA-3728-3A597E86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04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038C3C9-2F59-3BA5-B56A-F147341B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DAEF88D-F706-E285-45D3-46EAC480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967D7FE-AE98-D411-AD8B-5352C09B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59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41C469-1177-4F72-4A93-EFA69347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A88A705-1C61-9881-377E-56411B94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DCE84EB-CF2D-D02F-1F89-513AF98C6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3510FB1-AD2C-CF14-BF08-582D6CB6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1081525-E09A-4996-C132-68C52433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036EB3C-DFEC-9FDF-7377-138E5358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0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72A7F0-9574-820E-8BA4-BBC95CCB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E16E8FB-3310-C2B0-7819-038E3DE13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71134F8-55CF-2712-9AB9-19912FADF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E639BDC-0459-D0E5-4FDA-90270048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EE1D7BF-BD75-65F0-B88B-073E951A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02E4AF8-ECF1-6D08-7950-56C36343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5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B80FD75-3236-3D4B-7DDB-A9F96E5F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1C53DAF-E877-A821-12C6-00464EEC1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A549363-8112-7364-F0B5-09C06ED3B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CFD44-A385-CD48-92DD-647EEF99E40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7FFFA03-D27B-446D-D6AA-7E10D50BE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736C66F-8BBC-C895-4087-F7DEB5469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153B-B350-254A-9512-EE223906F8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5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4AD0ED-45F1-4AB2-8C18-7DED238A0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430622-9855-482E-98A8-1FAECC9090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15C76D5-716D-420A-ABDC-55BF6D9ED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9875022-E2DB-4A9E-8832-E7009F0E4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BFBDCA6-4D2C-451E-8205-8C334DCEE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395B2B7-3263-461B-8800-669EBE884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727DC78-6D51-415D-878D-516F840FB6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405FB7A-34E4-454E-80C1-3AF31F6003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56EC0F8-CE39-4C95-B52D-033DBF561C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E8EDEA-D229-64FA-5CD1-7B78C1290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326" y="609600"/>
            <a:ext cx="8229600" cy="2819399"/>
          </a:xfrm>
          <a:noFill/>
        </p:spPr>
        <p:txBody>
          <a:bodyPr anchor="b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OPME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EC7DE71-B2AA-A48C-E6CC-9C9D30170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3326" y="3522428"/>
            <a:ext cx="8229600" cy="2607079"/>
          </a:xfrm>
          <a:noFill/>
        </p:spPr>
        <p:txBody>
          <a:bodyPr anchor="t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MÉTODO DE INVESTIGAÇÃO</a:t>
            </a:r>
          </a:p>
          <a:p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</a:rPr>
              <a:t>MPF – LAIS/UFRN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3162FBC-1EE8-4355-8B2B-CB9A5B4BD5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2940EF9-7ECF-49BA-8F14-5EBC7ADE07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F9A5AE3-5A1E-4528-BDC2-D32A66EFF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39C6801-3BB8-4C41-9385-D9CE4F1485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8EA6929-FF51-4E95-8E16-80E9F371AE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BE91CBD-B19A-4299-90BD-CC3AB69766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6CE109B-4241-4CF1-B587-868774BB4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D107650-C271-404F-98D8-BB8E7E0306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1F01725-EDBB-493E-A610-EF9ACBABB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C8E2A80-F420-488D-AE39-E20BC61B19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58A20B2-85E4-4C64-A75F-376DA772A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88BDCE8-2392-4F5E-B6B4-AD19C903B9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760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D2F431-3261-2582-54C8-08887DEE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RELAÇÃO DE PROCEDIMENTO X POPULAÇÃO</a:t>
            </a:r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75FA125F-F707-3EA0-17E9-8F57BAD97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618244"/>
            <a:ext cx="10905066" cy="25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4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5137FB8F-EE6D-2BD2-B87F-3D5A67D59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8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0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7007FC-11B7-AAFF-4F1C-88B3F6D0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EVOLUÇÃO DE STENTS UTILIZADOS </a:t>
            </a:r>
          </a:p>
        </p:txBody>
      </p:sp>
      <p:pic>
        <p:nvPicPr>
          <p:cNvPr id="9" name="Espaço Reservado para Conteúdo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71E8A3CA-C1C9-C1F2-3F72-5605EA444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987" y="1675227"/>
            <a:ext cx="376802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9EDF13-04A6-1556-BFAB-1D5CEB3E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STENTS REPETIDOS EM 2022 MG, CE E RN</a:t>
            </a:r>
          </a:p>
        </p:txBody>
      </p:sp>
      <p:pic>
        <p:nvPicPr>
          <p:cNvPr id="9" name="Espaço Reservado para Conteúdo 8" descr="Tabela&#10;&#10;Descrição gerada automaticamente">
            <a:extLst>
              <a:ext uri="{FF2B5EF4-FFF2-40B4-BE49-F238E27FC236}">
                <a16:creationId xmlns:a16="http://schemas.microsoft.com/office/drawing/2014/main" xmlns="" id="{D477E792-2602-F525-43AF-D623F9774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564" y="1675227"/>
            <a:ext cx="450687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736F46-D7D7-A774-7118-87E32017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STENTS REPETIDOS NO RN EM 2022</a:t>
            </a:r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xmlns="" id="{498E4E3C-3068-BE5C-D62F-AF5B795D6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881" y="1675227"/>
            <a:ext cx="520023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F49572-0614-E842-6048-09233D97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STENTS REPETIDOS EM MG 2022</a:t>
            </a:r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xmlns="" id="{A4372FAA-1FF6-7AB5-E1BB-C29F220AE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797" y="1675227"/>
            <a:ext cx="480240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67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OPME</vt:lpstr>
      <vt:lpstr>RELAÇÃO DE PROCEDIMENTO X POPULAÇÃO</vt:lpstr>
      <vt:lpstr>Apresentação do PowerPoint</vt:lpstr>
      <vt:lpstr>EVOLUÇÃO DE STENTS UTILIZADOS </vt:lpstr>
      <vt:lpstr>STENTS REPETIDOS EM 2022 MG, CE E RN</vt:lpstr>
      <vt:lpstr>STENTS REPETIDOS NO RN EM 2022</vt:lpstr>
      <vt:lpstr>STENTS REPETIDOS EM MG 2022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RELAÇÃO DE PROCEDIMENTO X POPULAÇÃO</dc:title>
  <dc:creator>Fernando Rocha</dc:creator>
  <cp:lastModifiedBy>Marcia Andrea Renno Silva Negreiros</cp:lastModifiedBy>
  <cp:revision>3</cp:revision>
  <dcterms:created xsi:type="dcterms:W3CDTF">2023-08-30T12:22:48Z</dcterms:created>
  <dcterms:modified xsi:type="dcterms:W3CDTF">2023-08-30T13:52:47Z</dcterms:modified>
</cp:coreProperties>
</file>