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1" r:id="rId3"/>
    <p:sldId id="262" r:id="rId4"/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1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15BCF04-D351-75EE-137E-3DAA15DF1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1D84E8B-5463-5BBC-14B0-491DB31472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C1B0E2D-D523-8F66-6FC1-1473DD338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CBF6496-A686-FB66-720C-EEAE64D5B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F09FDF9-1E02-8C20-7AE4-814A8E6F1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963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7EF3102-C084-40E8-48C5-E30DD514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ABAB998C-A061-6315-33F8-2CF760AE4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885A6C0-D41E-AEA4-8550-E527F9137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1D6A24D-868B-E30E-B945-1A7E13BC3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5E28010-84E4-9E6A-17ED-D78CE5D2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3403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CCE28CB-ACC0-0D0C-8C19-171836CA5B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1F8C7A08-7A23-F964-7B1E-17AC29601F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6910309-AD30-9D7D-AE38-C79B9F5BA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BA5AB3B-124F-2565-6BAE-C80DFD911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54C0240-6B1F-DBB4-5D66-EEA3CE7C0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4037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57208B4-04AA-7CBF-795D-8703656BA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E414854-0A32-4169-5938-84374D32E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D424436-DB97-5FA0-FE62-E83CFBDDDB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5B8B90E9-8C59-AFE9-8BF3-3DB72F09A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6FEBE9C-460B-3E6C-6CD7-FFDE3B02D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1440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D83C152-5042-CEA0-545B-1CEB20299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5D8DDA87-9097-D308-B4E6-B21F25B140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AFE9FF4C-6C3E-7CC3-376A-B93DCD0CC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7CC650E-FE4C-4FD9-FC40-EC4003AF8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E99D0176-3912-C482-C2C5-F0CBC2C59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75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9C495A-960F-BA1F-EE3E-12C3ABAC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62C22F8-772A-CEA4-89C2-CC196E62E9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0AE9292-7601-B35B-AEDB-EEEB1112A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8342C39F-8042-DB7A-82A5-A3F08BBE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3C2CE46F-4026-491E-162B-A2AE3CAE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BD27765-4F5C-7FE0-C38C-AB0A44937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177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8B5520B-F83D-DF82-75CC-495C902F1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DB36CF78-1DD4-0D8E-C7F1-49BFC523E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AF598F0-288A-6E27-BD7C-66A24E1A5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21A11133-711A-9833-3311-613520FAEE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752BE475-41E5-84C0-54C3-6FBA6B5619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AC536A29-A5E9-E3D1-1BCB-7D75D524B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16B42DF8-9AAD-090F-4D06-F9967176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DC1B366B-DB48-7AEC-FC58-B6ECB9918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6962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4C20C76-B1F8-C2BA-3689-87B979ED6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D3A74F8-0615-4FE5-F31F-A9299849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8E0368D3-B8BF-EB1E-B5A6-314C92AF2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A82E596A-B73E-1BDA-3728-3A597E86D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043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C038C3C9-2F59-3BA5-B56A-F147341BB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1DAEF88D-F706-E285-45D3-46EAC480D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1967D7FE-AE98-D411-AD8B-5352C09B0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593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F41C469-1177-4F72-4A93-EFA69347D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8A88A705-1C61-9881-377E-56411B943E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7DCE84EB-CF2D-D02F-1F89-513AF98C6C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3510FB1-AD2C-CF14-BF08-582D6CB60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51081525-E09A-4996-C132-68C524334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3036EB3C-DFEC-9FDF-7377-138E5358C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7005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72A7F0-9574-820E-8BA4-BBC95CCB7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EE16E8FB-3310-C2B0-7819-038E3DE13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71134F8-55CF-2712-9AB9-19912FADF0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EE639BDC-0459-D0E5-4FDA-902700482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EE1D7BF-BD75-65F0-B88B-073E951AA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02E4AF8-ECF1-6D08-7950-56C36343A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525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0B80FD75-3236-3D4B-7DDB-A9F96E5FB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C1C53DAF-E877-A821-12C6-00464EEC1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5A549363-8112-7364-F0B5-09C06ED3BE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8CFD44-A385-CD48-92DD-647EEF99E40E}" type="datetimeFigureOut">
              <a:rPr lang="pt-BR" smtClean="0"/>
              <a:t>30/08/2023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7FFFA03-D27B-446D-D6AA-7E10D50BE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736C66F-8BBC-C895-4087-F7DEB5469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C153B-B350-254A-9512-EE223906F8B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458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D4AD0ED-45F1-4AB2-8C18-7DED238A0F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7430622-9855-482E-98A8-1FAECC90908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715C76D5-716D-420A-ABDC-55BF6D9ED2C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" y="2075420"/>
            <a:ext cx="12048729" cy="4093306"/>
            <a:chOff x="1" y="2075420"/>
            <a:chExt cx="12048729" cy="409330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79875022-E2DB-4A9E-8832-E7009F0E40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7942191" y="2507571"/>
              <a:ext cx="3563871" cy="3563871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DBFBDCA6-4D2C-451E-8205-8C334DCEEEF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0435065" y="4048931"/>
              <a:ext cx="1381607" cy="1381607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395B2B7-3263-461B-8800-669EBE88421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6200000">
              <a:off x="1" y="2075420"/>
              <a:ext cx="3144364" cy="3144364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20000"/>
                  </a:schemeClr>
                </a:gs>
                <a:gs pos="100000">
                  <a:schemeClr val="tx2">
                    <a:lumMod val="50000"/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A727DC78-6D51-415D-878D-516F840FB67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2600000">
              <a:off x="10150845" y="4270841"/>
              <a:ext cx="1897885" cy="1897885"/>
            </a:xfrm>
            <a:prstGeom prst="ellipse">
              <a:avLst/>
            </a:prstGeom>
            <a:gradFill>
              <a:gsLst>
                <a:gs pos="0">
                  <a:schemeClr val="tx2">
                    <a:lumMod val="75000"/>
                    <a:alpha val="10000"/>
                  </a:schemeClr>
                </a:gs>
                <a:gs pos="100000">
                  <a:schemeClr val="tx2">
                    <a:lumMod val="75000"/>
                    <a:alpha val="2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8405FB7A-34E4-454E-80C1-3AF31F60036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046780" y="3040492"/>
              <a:ext cx="2579322" cy="2579322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20000"/>
                    </a:schemeClr>
                  </a:gs>
                  <a:gs pos="100000">
                    <a:schemeClr val="tx2">
                      <a:lumMod val="50000"/>
                      <a:alpha val="20000"/>
                    </a:schemeClr>
                  </a:gs>
                </a:gsLst>
                <a:lin ang="5400000" scaled="1"/>
              </a:gra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xmlns="" id="{C56EC0F8-CE39-4C95-B52D-033DBF561CD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4500000">
              <a:off x="2224640" y="3193975"/>
              <a:ext cx="2243193" cy="2243193"/>
            </a:xfrm>
            <a:prstGeom prst="ellipse">
              <a:avLst/>
            </a:prstGeom>
            <a:noFill/>
            <a:ln w="31750">
              <a:gradFill>
                <a:gsLst>
                  <a:gs pos="0">
                    <a:schemeClr val="tx2">
                      <a:lumMod val="60000"/>
                      <a:lumOff val="40000"/>
                      <a:alpha val="10000"/>
                    </a:schemeClr>
                  </a:gs>
                  <a:gs pos="100000">
                    <a:schemeClr val="tx2">
                      <a:lumMod val="50000"/>
                      <a:alpha val="10000"/>
                    </a:schemeClr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3E8EDEA-D229-64FA-5CD1-7B78C1290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43326" y="609600"/>
            <a:ext cx="8229600" cy="2819399"/>
          </a:xfrm>
          <a:noFill/>
        </p:spPr>
        <p:txBody>
          <a:bodyPr anchor="b">
            <a:normAutofit/>
          </a:bodyPr>
          <a:lstStyle/>
          <a:p>
            <a:r>
              <a:rPr lang="pt-BR" sz="4800">
                <a:solidFill>
                  <a:schemeClr val="bg1"/>
                </a:solidFill>
              </a:rPr>
              <a:t>OPME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EC7DE71-B2AA-A48C-E6CC-9C9D301704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3326" y="3522428"/>
            <a:ext cx="8229600" cy="2607079"/>
          </a:xfrm>
          <a:noFill/>
        </p:spPr>
        <p:txBody>
          <a:bodyPr anchor="t">
            <a:normAutofit/>
          </a:bodyPr>
          <a:lstStyle/>
          <a:p>
            <a:r>
              <a:rPr lang="pt-BR">
                <a:solidFill>
                  <a:schemeClr val="bg1"/>
                </a:solidFill>
              </a:rPr>
              <a:t>MÉTODO DE INVESTIGAÇÃO</a:t>
            </a:r>
          </a:p>
          <a:p>
            <a:endParaRPr lang="pt-BR">
              <a:solidFill>
                <a:schemeClr val="bg1"/>
              </a:solidFill>
            </a:endParaRPr>
          </a:p>
          <a:p>
            <a:r>
              <a:rPr lang="pt-BR">
                <a:solidFill>
                  <a:schemeClr val="bg1"/>
                </a:solidFill>
              </a:rPr>
              <a:t>MPF – LAIS/UFRN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73162FBC-1EE8-4355-8B2B-CB9A5B4BD5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10438146" y="1042605"/>
            <a:ext cx="2796461" cy="711252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40000"/>
                  <a:lumOff val="60000"/>
                  <a:alpha val="0"/>
                </a:schemeClr>
              </a:gs>
              <a:gs pos="100000">
                <a:schemeClr val="tx2">
                  <a:lumMod val="75000"/>
                  <a:alpha val="1000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C2940EF9-7ECF-49BA-8F14-5EBC7ADE07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11259539" y="317578"/>
            <a:ext cx="548640" cy="549007"/>
            <a:chOff x="7029447" y="3514725"/>
            <a:chExt cx="1285875" cy="54900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DF9A5AE3-5A1E-4528-BDC2-D32A66EFFD6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xmlns="" id="{039C6801-3BB8-4C41-9385-D9CE4F14857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xmlns="" id="{D8EA6929-FF51-4E95-8E16-80E9F371AE3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FBE91CBD-B19A-4299-90BD-CC3AB697669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75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26CE109B-4241-4CF1-B587-868774BB446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>
            <a:off x="-1" y="6140785"/>
            <a:ext cx="6095997" cy="711252"/>
          </a:xfrm>
          <a:prstGeom prst="rect">
            <a:avLst/>
          </a:prstGeom>
          <a:gradFill flip="none" rotWithShape="1">
            <a:gsLst>
              <a:gs pos="10000">
                <a:schemeClr val="tx2">
                  <a:lumMod val="50000"/>
                  <a:alpha val="10000"/>
                </a:schemeClr>
              </a:gs>
              <a:gs pos="100000">
                <a:schemeClr val="tx2">
                  <a:lumMod val="60000"/>
                  <a:lumOff val="40000"/>
                  <a:alpha val="0"/>
                </a:scheme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DD107650-C271-404F-98D8-BB8E7E0306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rot="5400000">
            <a:off x="616345" y="5940560"/>
            <a:ext cx="1285875" cy="549007"/>
            <a:chOff x="7029447" y="3514725"/>
            <a:chExt cx="1285875" cy="54900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xmlns="" id="{41F01725-EDBB-493E-A610-EF9ACBABB21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514725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xmlns="" id="{FC8E2A80-F420-488D-AE39-E20BC61B195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697727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xmlns="" id="{258A20B2-85E4-4C64-A75F-376DA772A4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3880729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xmlns="" id="{288BDCE8-2392-4F5E-B6B4-AD19C903B90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7029447" y="4063732"/>
              <a:ext cx="1285875" cy="0"/>
            </a:xfrm>
            <a:prstGeom prst="line">
              <a:avLst/>
            </a:prstGeom>
            <a:ln w="31750" cap="rnd" cmpd="sng">
              <a:gradFill>
                <a:gsLst>
                  <a:gs pos="0">
                    <a:schemeClr val="tx2">
                      <a:lumMod val="60000"/>
                      <a:lumOff val="40000"/>
                      <a:alpha val="40000"/>
                    </a:schemeClr>
                  </a:gs>
                  <a:gs pos="100000">
                    <a:schemeClr val="tx2">
                      <a:lumMod val="50000"/>
                      <a:alpha val="40000"/>
                    </a:schemeClr>
                  </a:gs>
                </a:gsLst>
                <a:lin ang="5400000" scaled="1"/>
              </a:gra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77607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DD2F431-3261-2582-54C8-08887DEE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RELAÇÃO DE PROCEDIMENTO X POPULAÇÃO</a:t>
            </a:r>
          </a:p>
        </p:txBody>
      </p:sp>
      <p:pic>
        <p:nvPicPr>
          <p:cNvPr id="5" name="Espaço Reservado para Conteúdo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75FA125F-F707-3EA0-17E9-8F57BAD972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2618244"/>
            <a:ext cx="10905066" cy="250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646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Espaço Reservado para Conteúdo 4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xmlns="" id="{5137FB8F-EE6D-2BD2-B87F-3D5A67D59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7804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04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7007FC-11B7-AAFF-4F1C-88B3F6D03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EVOLUÇÃO DE STENTS UTILIZADOS </a:t>
            </a:r>
          </a:p>
        </p:txBody>
      </p:sp>
      <p:pic>
        <p:nvPicPr>
          <p:cNvPr id="9" name="Espaço Reservado para Conteúdo 8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xmlns="" id="{71E8A3CA-C1C9-C1F2-3F72-5605EA4441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1987" y="1675227"/>
            <a:ext cx="376802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9252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E9EDF13-04A6-1556-BFAB-1D5CEB3E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STENTS REPETIDOS EM 2022 MG, CE E RN</a:t>
            </a:r>
          </a:p>
        </p:txBody>
      </p:sp>
      <p:pic>
        <p:nvPicPr>
          <p:cNvPr id="9" name="Espaço Reservado para Conteúdo 8" descr="Tabela&#10;&#10;Descrição gerada automaticamente">
            <a:extLst>
              <a:ext uri="{FF2B5EF4-FFF2-40B4-BE49-F238E27FC236}">
                <a16:creationId xmlns:a16="http://schemas.microsoft.com/office/drawing/2014/main" xmlns="" id="{D477E792-2602-F525-43AF-D623F97748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42564" y="1675227"/>
            <a:ext cx="4506872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038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E736F46-D7D7-A774-7118-87E32017A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STENTS REPETIDOS NO RN EM 2022</a:t>
            </a:r>
          </a:p>
        </p:txBody>
      </p:sp>
      <p:pic>
        <p:nvPicPr>
          <p:cNvPr id="5" name="Espaço Reservado para Conteúdo 4" descr="Tabela&#10;&#10;Descrição gerada automaticamente">
            <a:extLst>
              <a:ext uri="{FF2B5EF4-FFF2-40B4-BE49-F238E27FC236}">
                <a16:creationId xmlns:a16="http://schemas.microsoft.com/office/drawing/2014/main" xmlns="" id="{498E4E3C-3068-BE5C-D62F-AF5B795D6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5881" y="1675227"/>
            <a:ext cx="5200237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0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F49572-0614-E842-6048-09233D979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STENTS REPETIDOS EM MG 2022</a:t>
            </a:r>
          </a:p>
        </p:txBody>
      </p:sp>
      <p:pic>
        <p:nvPicPr>
          <p:cNvPr id="5" name="Espaço Reservado para Conteúdo 4" descr="Tabela&#10;&#10;Descrição gerada automaticamente">
            <a:extLst>
              <a:ext uri="{FF2B5EF4-FFF2-40B4-BE49-F238E27FC236}">
                <a16:creationId xmlns:a16="http://schemas.microsoft.com/office/drawing/2014/main" xmlns="" id="{A4372FAA-1FF6-7AB5-E1BB-C29F220AEB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94797" y="1675227"/>
            <a:ext cx="480240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677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36</Words>
  <Application>Microsoft Office PowerPoint</Application>
  <PresentationFormat>Widescreen</PresentationFormat>
  <Paragraphs>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do Office</vt:lpstr>
      <vt:lpstr>OPME</vt:lpstr>
      <vt:lpstr>RELAÇÃO DE PROCEDIMENTO X POPULAÇÃO</vt:lpstr>
      <vt:lpstr>Apresentação do PowerPoint</vt:lpstr>
      <vt:lpstr>EVOLUÇÃO DE STENTS UTILIZADOS </vt:lpstr>
      <vt:lpstr>STENTS REPETIDOS EM 2022 MG, CE E RN</vt:lpstr>
      <vt:lpstr>STENTS REPETIDOS NO RN EM 2022</vt:lpstr>
      <vt:lpstr>STENTS REPETIDOS EM MG 2022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RELAÇÃO DE PROCEDIMENTO X POPULAÇÃO</dc:title>
  <dc:creator>Fernando Rocha</dc:creator>
  <cp:lastModifiedBy>Marcia Andrea Renno Silva Negreiros</cp:lastModifiedBy>
  <cp:revision>3</cp:revision>
  <dcterms:created xsi:type="dcterms:W3CDTF">2023-08-30T12:22:48Z</dcterms:created>
  <dcterms:modified xsi:type="dcterms:W3CDTF">2023-08-30T13:52:47Z</dcterms:modified>
</cp:coreProperties>
</file>