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handoutMasterIdLst>
    <p:handoutMasterId r:id="rId17"/>
  </p:handoutMasterIdLst>
  <p:sldIdLst>
    <p:sldId id="261" r:id="rId2"/>
    <p:sldId id="3544" r:id="rId3"/>
    <p:sldId id="3582" r:id="rId4"/>
    <p:sldId id="3610" r:id="rId5"/>
    <p:sldId id="3611" r:id="rId6"/>
    <p:sldId id="3612" r:id="rId7"/>
    <p:sldId id="3583" r:id="rId8"/>
    <p:sldId id="3609" r:id="rId9"/>
    <p:sldId id="267" r:id="rId10"/>
    <p:sldId id="3594" r:id="rId11"/>
    <p:sldId id="3599" r:id="rId12"/>
    <p:sldId id="3608" r:id="rId13"/>
    <p:sldId id="3605" r:id="rId14"/>
    <p:sldId id="3596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5959"/>
    <a:srgbClr val="3F199F"/>
    <a:srgbClr val="D9D9D9"/>
    <a:srgbClr val="385723"/>
    <a:srgbClr val="8091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9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4D9DFB-2EA2-4C50-A6EF-D2064F56215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13358A8-F29C-4143-832A-A7D7D3B54446}">
      <dgm:prSet phldrT="[Texto]" custT="1"/>
      <dgm:spPr>
        <a:noFill/>
        <a:ln>
          <a:noFill/>
        </a:ln>
      </dgm:spPr>
      <dgm:t>
        <a:bodyPr/>
        <a:lstStyle/>
        <a:p>
          <a:r>
            <a:rPr lang="pt-BR" sz="3600" b="1" dirty="0">
              <a:solidFill>
                <a:srgbClr val="FFC000"/>
              </a:solidFill>
            </a:rPr>
            <a:t>Presente em todos os Estados</a:t>
          </a:r>
          <a:endParaRPr lang="pt-BR" sz="3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842935-1B6A-4830-A2D2-7E54B5E2572E}" type="parTrans" cxnId="{8C3FAEF9-42FB-42EF-8E5D-A6B4D3435851}">
      <dgm:prSet/>
      <dgm:spPr/>
      <dgm:t>
        <a:bodyPr/>
        <a:lstStyle/>
        <a:p>
          <a:endParaRPr lang="pt-BR" sz="3600">
            <a:solidFill>
              <a:srgbClr val="FFC000"/>
            </a:solidFill>
          </a:endParaRPr>
        </a:p>
      </dgm:t>
    </dgm:pt>
    <dgm:pt modelId="{5C979AA1-6048-4921-9131-F9D3F407F49B}" type="sibTrans" cxnId="{8C3FAEF9-42FB-42EF-8E5D-A6B4D3435851}">
      <dgm:prSet/>
      <dgm:spPr>
        <a:ln>
          <a:solidFill>
            <a:srgbClr val="456A2C"/>
          </a:solidFill>
        </a:ln>
      </dgm:spPr>
      <dgm:t>
        <a:bodyPr/>
        <a:lstStyle/>
        <a:p>
          <a:endParaRPr lang="pt-BR" sz="3600">
            <a:solidFill>
              <a:srgbClr val="FFC000"/>
            </a:solidFill>
          </a:endParaRPr>
        </a:p>
      </dgm:t>
    </dgm:pt>
    <dgm:pt modelId="{2D1E1D06-E73A-4D14-A227-B28B11C3F34E}">
      <dgm:prSet phldrT="[Texto]" custT="1"/>
      <dgm:spPr>
        <a:noFill/>
        <a:ln>
          <a:noFill/>
        </a:ln>
      </dgm:spPr>
      <dgm:t>
        <a:bodyPr/>
        <a:lstStyle/>
        <a:p>
          <a:r>
            <a:rPr lang="pt-PT" sz="3600" b="1" dirty="0">
              <a:solidFill>
                <a:srgbClr val="FFC000"/>
              </a:solidFill>
            </a:rPr>
            <a:t>874 organizações militares </a:t>
          </a:r>
          <a:endParaRPr lang="pt-BR" sz="3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A32A84-67F9-442D-B030-C6FC33405A10}" type="parTrans" cxnId="{1377F18C-ECEC-407D-9EDF-32F3D6B11312}">
      <dgm:prSet/>
      <dgm:spPr/>
      <dgm:t>
        <a:bodyPr/>
        <a:lstStyle/>
        <a:p>
          <a:endParaRPr lang="pt-BR" sz="3600">
            <a:solidFill>
              <a:srgbClr val="FFC000"/>
            </a:solidFill>
          </a:endParaRPr>
        </a:p>
      </dgm:t>
    </dgm:pt>
    <dgm:pt modelId="{00A80EA3-6E85-4F38-B845-6311642CB69F}" type="sibTrans" cxnId="{1377F18C-ECEC-407D-9EDF-32F3D6B11312}">
      <dgm:prSet/>
      <dgm:spPr/>
      <dgm:t>
        <a:bodyPr/>
        <a:lstStyle/>
        <a:p>
          <a:endParaRPr lang="pt-BR" sz="3600">
            <a:solidFill>
              <a:srgbClr val="FFC000"/>
            </a:solidFill>
          </a:endParaRPr>
        </a:p>
      </dgm:t>
    </dgm:pt>
    <dgm:pt modelId="{9684E2EF-FDA8-4DA3-B638-1595ECE66153}">
      <dgm:prSet phldrT="[Texto]" custT="1"/>
      <dgm:spPr>
        <a:noFill/>
        <a:ln>
          <a:noFill/>
        </a:ln>
      </dgm:spPr>
      <dgm:t>
        <a:bodyPr/>
        <a:lstStyle/>
        <a:p>
          <a:r>
            <a:rPr lang="pt-PT" sz="3600" b="1" dirty="0">
              <a:solidFill>
                <a:srgbClr val="FFC000"/>
              </a:solidFill>
            </a:rPr>
            <a:t>216.401 homens e mulheres</a:t>
          </a:r>
          <a:endParaRPr lang="pt-BR" sz="3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BEB508-D279-4B04-B735-451ABE7CCED1}" type="parTrans" cxnId="{F475707E-8AB7-4256-9787-5B6DAAF79064}">
      <dgm:prSet/>
      <dgm:spPr/>
      <dgm:t>
        <a:bodyPr/>
        <a:lstStyle/>
        <a:p>
          <a:endParaRPr lang="pt-BR" sz="3600">
            <a:solidFill>
              <a:srgbClr val="FFC000"/>
            </a:solidFill>
          </a:endParaRPr>
        </a:p>
      </dgm:t>
    </dgm:pt>
    <dgm:pt modelId="{AB87EB44-8268-4B99-A097-323A138FE064}" type="sibTrans" cxnId="{F475707E-8AB7-4256-9787-5B6DAAF79064}">
      <dgm:prSet/>
      <dgm:spPr/>
      <dgm:t>
        <a:bodyPr/>
        <a:lstStyle/>
        <a:p>
          <a:endParaRPr lang="pt-BR" sz="3600">
            <a:solidFill>
              <a:srgbClr val="FFC000"/>
            </a:solidFill>
          </a:endParaRPr>
        </a:p>
      </dgm:t>
    </dgm:pt>
    <dgm:pt modelId="{7351BA88-F68E-4DEB-960A-A9ACAE7F9EA9}">
      <dgm:prSet phldrT="[Texto]" custT="1"/>
      <dgm:spPr>
        <a:noFill/>
        <a:ln>
          <a:noFill/>
        </a:ln>
      </dgm:spPr>
      <dgm:t>
        <a:bodyPr/>
        <a:lstStyle/>
        <a:p>
          <a:r>
            <a:rPr lang="pt-PT" sz="3600" b="1" dirty="0">
              <a:solidFill>
                <a:srgbClr val="FFC000"/>
              </a:solidFill>
            </a:rPr>
            <a:t>26.040 viaturas</a:t>
          </a:r>
          <a:endParaRPr lang="pt-BR" sz="3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4B6842-5857-40D3-A462-9B0625E76959}" type="parTrans" cxnId="{029996C0-4570-4856-80B9-52C91A47E63C}">
      <dgm:prSet/>
      <dgm:spPr/>
      <dgm:t>
        <a:bodyPr/>
        <a:lstStyle/>
        <a:p>
          <a:endParaRPr lang="pt-BR" sz="3600">
            <a:solidFill>
              <a:srgbClr val="FFC000"/>
            </a:solidFill>
          </a:endParaRPr>
        </a:p>
      </dgm:t>
    </dgm:pt>
    <dgm:pt modelId="{509AC436-CA45-4C75-84D0-4135DDD53620}" type="sibTrans" cxnId="{029996C0-4570-4856-80B9-52C91A47E63C}">
      <dgm:prSet/>
      <dgm:spPr/>
      <dgm:t>
        <a:bodyPr/>
        <a:lstStyle/>
        <a:p>
          <a:endParaRPr lang="pt-BR" sz="3600">
            <a:solidFill>
              <a:srgbClr val="FFC000"/>
            </a:solidFill>
          </a:endParaRPr>
        </a:p>
      </dgm:t>
    </dgm:pt>
    <dgm:pt modelId="{316AD9CB-B577-4C3E-A94A-8ED63FBD322A}">
      <dgm:prSet phldrT="[Texto]" custT="1"/>
      <dgm:spPr>
        <a:noFill/>
        <a:ln>
          <a:noFill/>
        </a:ln>
      </dgm:spPr>
      <dgm:t>
        <a:bodyPr/>
        <a:lstStyle/>
        <a:p>
          <a:r>
            <a:rPr lang="pt-PT" sz="3600" b="1" dirty="0">
              <a:solidFill>
                <a:srgbClr val="FFC000"/>
              </a:solidFill>
            </a:rPr>
            <a:t>2.082 viaturas blindadas</a:t>
          </a:r>
          <a:endParaRPr lang="pt-BR" sz="3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4BD4C8-F537-4C1A-A886-96308EE9C9D0}" type="parTrans" cxnId="{7BEE1134-D54E-4B37-BF96-C43D20C7C423}">
      <dgm:prSet/>
      <dgm:spPr/>
      <dgm:t>
        <a:bodyPr/>
        <a:lstStyle/>
        <a:p>
          <a:endParaRPr lang="pt-BR" sz="3600">
            <a:solidFill>
              <a:srgbClr val="FFC000"/>
            </a:solidFill>
          </a:endParaRPr>
        </a:p>
      </dgm:t>
    </dgm:pt>
    <dgm:pt modelId="{825F978D-1E4B-4E3E-89EE-EAEB94AE7BB2}" type="sibTrans" cxnId="{7BEE1134-D54E-4B37-BF96-C43D20C7C423}">
      <dgm:prSet/>
      <dgm:spPr/>
      <dgm:t>
        <a:bodyPr/>
        <a:lstStyle/>
        <a:p>
          <a:endParaRPr lang="pt-BR" sz="3600">
            <a:solidFill>
              <a:srgbClr val="FFC000"/>
            </a:solidFill>
          </a:endParaRPr>
        </a:p>
      </dgm:t>
    </dgm:pt>
    <dgm:pt modelId="{FC9E5880-3E44-4477-897A-4C8822564478}">
      <dgm:prSet phldrT="[Texto]" custT="1"/>
      <dgm:spPr>
        <a:noFill/>
        <a:ln>
          <a:noFill/>
        </a:ln>
      </dgm:spPr>
      <dgm:t>
        <a:bodyPr/>
        <a:lstStyle/>
        <a:p>
          <a:r>
            <a:rPr lang="pt-PT" sz="3600" b="1" dirty="0">
              <a:solidFill>
                <a:srgbClr val="FFC000"/>
              </a:solidFill>
            </a:rPr>
            <a:t>95 helicópteros</a:t>
          </a:r>
          <a:endParaRPr lang="pt-BR" sz="3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08DF8D-591A-45EF-B668-86541D40CE32}" type="parTrans" cxnId="{1DF6B108-194D-4B0F-A0DC-125533CA58FB}">
      <dgm:prSet/>
      <dgm:spPr/>
      <dgm:t>
        <a:bodyPr/>
        <a:lstStyle/>
        <a:p>
          <a:endParaRPr lang="en-US" sz="3600">
            <a:solidFill>
              <a:srgbClr val="FFC000"/>
            </a:solidFill>
          </a:endParaRPr>
        </a:p>
      </dgm:t>
    </dgm:pt>
    <dgm:pt modelId="{3B1B9C7E-DA7A-4030-BA99-9AA30B2CDA74}" type="sibTrans" cxnId="{1DF6B108-194D-4B0F-A0DC-125533CA58FB}">
      <dgm:prSet/>
      <dgm:spPr/>
      <dgm:t>
        <a:bodyPr/>
        <a:lstStyle/>
        <a:p>
          <a:endParaRPr lang="en-US" sz="3600">
            <a:solidFill>
              <a:srgbClr val="FFC000"/>
            </a:solidFill>
          </a:endParaRPr>
        </a:p>
      </dgm:t>
    </dgm:pt>
    <dgm:pt modelId="{5C2EEB06-8D42-4739-9AA8-D3FD5802EC9B}" type="pres">
      <dgm:prSet presAssocID="{524D9DFB-2EA2-4C50-A6EF-D2064F56215D}" presName="Name0" presStyleCnt="0">
        <dgm:presLayoutVars>
          <dgm:chMax val="7"/>
          <dgm:chPref val="7"/>
          <dgm:dir/>
        </dgm:presLayoutVars>
      </dgm:prSet>
      <dgm:spPr/>
    </dgm:pt>
    <dgm:pt modelId="{BB10E935-ED52-445E-9AA0-B9EA218236BA}" type="pres">
      <dgm:prSet presAssocID="{524D9DFB-2EA2-4C50-A6EF-D2064F56215D}" presName="Name1" presStyleCnt="0"/>
      <dgm:spPr/>
    </dgm:pt>
    <dgm:pt modelId="{F4997123-9337-423D-9BA4-6FB1BA20D0F2}" type="pres">
      <dgm:prSet presAssocID="{524D9DFB-2EA2-4C50-A6EF-D2064F56215D}" presName="cycle" presStyleCnt="0"/>
      <dgm:spPr/>
    </dgm:pt>
    <dgm:pt modelId="{E6F0EFE4-08B9-45D7-85C0-5DFB58E9F8B4}" type="pres">
      <dgm:prSet presAssocID="{524D9DFB-2EA2-4C50-A6EF-D2064F56215D}" presName="srcNode" presStyleLbl="node1" presStyleIdx="0" presStyleCnt="6"/>
      <dgm:spPr/>
    </dgm:pt>
    <dgm:pt modelId="{0DA869B1-672E-437F-9A1B-273C9AE5731B}" type="pres">
      <dgm:prSet presAssocID="{524D9DFB-2EA2-4C50-A6EF-D2064F56215D}" presName="conn" presStyleLbl="parChTrans1D2" presStyleIdx="0" presStyleCnt="1"/>
      <dgm:spPr/>
    </dgm:pt>
    <dgm:pt modelId="{9C7030C2-B527-45C2-87CA-6FA3AEEB7A0C}" type="pres">
      <dgm:prSet presAssocID="{524D9DFB-2EA2-4C50-A6EF-D2064F56215D}" presName="extraNode" presStyleLbl="node1" presStyleIdx="0" presStyleCnt="6"/>
      <dgm:spPr/>
    </dgm:pt>
    <dgm:pt modelId="{12AFFF2F-7FE6-4ECB-BB87-45395EAEFF0D}" type="pres">
      <dgm:prSet presAssocID="{524D9DFB-2EA2-4C50-A6EF-D2064F56215D}" presName="dstNode" presStyleLbl="node1" presStyleIdx="0" presStyleCnt="6"/>
      <dgm:spPr/>
    </dgm:pt>
    <dgm:pt modelId="{ADA4E45E-89F2-46F8-8448-DB9E5B90E25F}" type="pres">
      <dgm:prSet presAssocID="{713358A8-F29C-4143-832A-A7D7D3B54446}" presName="text_1" presStyleLbl="node1" presStyleIdx="0" presStyleCnt="6" custScaleX="63138" custLinFactNeighborX="-16876" custLinFactNeighborY="10624">
        <dgm:presLayoutVars>
          <dgm:bulletEnabled val="1"/>
        </dgm:presLayoutVars>
      </dgm:prSet>
      <dgm:spPr/>
    </dgm:pt>
    <dgm:pt modelId="{9D0C59C4-A993-46B0-B930-31E94B4D7D46}" type="pres">
      <dgm:prSet presAssocID="{713358A8-F29C-4143-832A-A7D7D3B54446}" presName="accent_1" presStyleCnt="0"/>
      <dgm:spPr/>
    </dgm:pt>
    <dgm:pt modelId="{023FB3B0-7FF8-4957-920C-ABB32AD97CD6}" type="pres">
      <dgm:prSet presAssocID="{713358A8-F29C-4143-832A-A7D7D3B54446}" presName="accentRepeatNode" presStyleLbl="solidFgAcc1" presStyleIdx="0" presStyleCnt="6"/>
      <dgm:spPr>
        <a:solidFill>
          <a:srgbClr val="456A2C"/>
        </a:solidFill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</dgm:pt>
    <dgm:pt modelId="{272C8ADB-6F19-4BDA-A253-2CD535864C31}" type="pres">
      <dgm:prSet presAssocID="{2D1E1D06-E73A-4D14-A227-B28B11C3F34E}" presName="text_2" presStyleLbl="node1" presStyleIdx="1" presStyleCnt="6" custScaleX="84733" custLinFactNeighborX="-5058" custLinFactNeighborY="144">
        <dgm:presLayoutVars>
          <dgm:bulletEnabled val="1"/>
        </dgm:presLayoutVars>
      </dgm:prSet>
      <dgm:spPr/>
    </dgm:pt>
    <dgm:pt modelId="{35AEAE88-88F2-447D-8DF0-71E08F28879B}" type="pres">
      <dgm:prSet presAssocID="{2D1E1D06-E73A-4D14-A227-B28B11C3F34E}" presName="accent_2" presStyleCnt="0"/>
      <dgm:spPr/>
    </dgm:pt>
    <dgm:pt modelId="{D06263B9-BB4F-48BB-8E70-664A3B27F975}" type="pres">
      <dgm:prSet presAssocID="{2D1E1D06-E73A-4D14-A227-B28B11C3F34E}" presName="accentRepeatNode" presStyleLbl="solidFgAcc1" presStyleIdx="1" presStyleCnt="6"/>
      <dgm:spPr>
        <a:solidFill>
          <a:srgbClr val="456A2C"/>
        </a:solidFill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</dgm:pt>
    <dgm:pt modelId="{23738728-BA51-4917-8F49-EADB7145014B}" type="pres">
      <dgm:prSet presAssocID="{9684E2EF-FDA8-4DA3-B638-1595ECE66153}" presName="text_3" presStyleLbl="node1" presStyleIdx="2" presStyleCnt="6" custLinFactNeighborX="1204" custLinFactNeighborY="1587">
        <dgm:presLayoutVars>
          <dgm:bulletEnabled val="1"/>
        </dgm:presLayoutVars>
      </dgm:prSet>
      <dgm:spPr/>
    </dgm:pt>
    <dgm:pt modelId="{26B5C3EA-AD7C-4D50-8D01-CAED9D453228}" type="pres">
      <dgm:prSet presAssocID="{9684E2EF-FDA8-4DA3-B638-1595ECE66153}" presName="accent_3" presStyleCnt="0"/>
      <dgm:spPr/>
    </dgm:pt>
    <dgm:pt modelId="{EBD0D944-679C-4387-BDD4-2EE7B1B83FE8}" type="pres">
      <dgm:prSet presAssocID="{9684E2EF-FDA8-4DA3-B638-1595ECE66153}" presName="accentRepeatNode" presStyleLbl="solidFgAcc1" presStyleIdx="2" presStyleCnt="6"/>
      <dgm:spPr>
        <a:solidFill>
          <a:srgbClr val="456A2C"/>
        </a:solidFill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</dgm:pt>
    <dgm:pt modelId="{EA66F7B0-2889-4105-930F-E294AFBD4597}" type="pres">
      <dgm:prSet presAssocID="{7351BA88-F68E-4DEB-960A-A9ACAE7F9EA9}" presName="text_4" presStyleLbl="node1" presStyleIdx="3" presStyleCnt="6" custLinFactNeighborX="1204">
        <dgm:presLayoutVars>
          <dgm:bulletEnabled val="1"/>
        </dgm:presLayoutVars>
      </dgm:prSet>
      <dgm:spPr/>
    </dgm:pt>
    <dgm:pt modelId="{ECB6E5F0-2083-4EC0-B899-0E5DF6EFCF5A}" type="pres">
      <dgm:prSet presAssocID="{7351BA88-F68E-4DEB-960A-A9ACAE7F9EA9}" presName="accent_4" presStyleCnt="0"/>
      <dgm:spPr/>
    </dgm:pt>
    <dgm:pt modelId="{F50FF7F4-D88C-46A3-AC4A-504B2D692078}" type="pres">
      <dgm:prSet presAssocID="{7351BA88-F68E-4DEB-960A-A9ACAE7F9EA9}" presName="accentRepeatNode" presStyleLbl="solidFgAcc1" presStyleIdx="3" presStyleCnt="6"/>
      <dgm:spPr>
        <a:solidFill>
          <a:srgbClr val="456A2C"/>
        </a:solidFill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</dgm:pt>
    <dgm:pt modelId="{68CC8EDB-6094-4F9D-9235-1A3917895A38}" type="pres">
      <dgm:prSet presAssocID="{316AD9CB-B577-4C3E-A94A-8ED63FBD322A}" presName="text_5" presStyleLbl="node1" presStyleIdx="4" presStyleCnt="6" custLinFactNeighborX="1044" custLinFactNeighborY="4761">
        <dgm:presLayoutVars>
          <dgm:bulletEnabled val="1"/>
        </dgm:presLayoutVars>
      </dgm:prSet>
      <dgm:spPr/>
    </dgm:pt>
    <dgm:pt modelId="{F8386ADA-79CF-4466-984D-C57D08E43427}" type="pres">
      <dgm:prSet presAssocID="{316AD9CB-B577-4C3E-A94A-8ED63FBD322A}" presName="accent_5" presStyleCnt="0"/>
      <dgm:spPr/>
    </dgm:pt>
    <dgm:pt modelId="{B66EF78F-C624-436B-B82E-292C4F959B2F}" type="pres">
      <dgm:prSet presAssocID="{316AD9CB-B577-4C3E-A94A-8ED63FBD322A}" presName="accentRepeatNode" presStyleLbl="solidFgAcc1" presStyleIdx="4" presStyleCnt="6"/>
      <dgm:spPr>
        <a:solidFill>
          <a:srgbClr val="456A2C"/>
        </a:solidFill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</dgm:pt>
    <dgm:pt modelId="{FEABAB9C-961B-4C46-866C-555CC73F3351}" type="pres">
      <dgm:prSet presAssocID="{FC9E5880-3E44-4477-897A-4C8822564478}" presName="text_6" presStyleLbl="node1" presStyleIdx="5" presStyleCnt="6" custLinFactNeighborX="1098" custLinFactNeighborY="4761">
        <dgm:presLayoutVars>
          <dgm:bulletEnabled val="1"/>
        </dgm:presLayoutVars>
      </dgm:prSet>
      <dgm:spPr/>
    </dgm:pt>
    <dgm:pt modelId="{C31EA879-BCD3-4D7B-A999-5F082468C99B}" type="pres">
      <dgm:prSet presAssocID="{FC9E5880-3E44-4477-897A-4C8822564478}" presName="accent_6" presStyleCnt="0"/>
      <dgm:spPr/>
    </dgm:pt>
    <dgm:pt modelId="{75E151A5-D542-4445-B14C-B455C1E57310}" type="pres">
      <dgm:prSet presAssocID="{FC9E5880-3E44-4477-897A-4C8822564478}" presName="accentRepeatNode" presStyleLbl="solidFgAcc1" presStyleIdx="5" presStyleCnt="6"/>
      <dgm:spPr>
        <a:solidFill>
          <a:srgbClr val="456A2C"/>
        </a:solidFill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</dgm:pt>
  </dgm:ptLst>
  <dgm:cxnLst>
    <dgm:cxn modelId="{1DF6B108-194D-4B0F-A0DC-125533CA58FB}" srcId="{524D9DFB-2EA2-4C50-A6EF-D2064F56215D}" destId="{FC9E5880-3E44-4477-897A-4C8822564478}" srcOrd="5" destOrd="0" parTransId="{AF08DF8D-591A-45EF-B668-86541D40CE32}" sibTransId="{3B1B9C7E-DA7A-4030-BA99-9AA30B2CDA74}"/>
    <dgm:cxn modelId="{A421F40B-3E38-4B15-87C3-F4F4AB3302EA}" type="presOf" srcId="{713358A8-F29C-4143-832A-A7D7D3B54446}" destId="{ADA4E45E-89F2-46F8-8448-DB9E5B90E25F}" srcOrd="0" destOrd="0" presId="urn:microsoft.com/office/officeart/2008/layout/VerticalCurvedList"/>
    <dgm:cxn modelId="{3EA8CB15-2123-4314-A4E9-D669390E2664}" type="presOf" srcId="{524D9DFB-2EA2-4C50-A6EF-D2064F56215D}" destId="{5C2EEB06-8D42-4739-9AA8-D3FD5802EC9B}" srcOrd="0" destOrd="0" presId="urn:microsoft.com/office/officeart/2008/layout/VerticalCurvedList"/>
    <dgm:cxn modelId="{80DF6920-3E1A-4046-B4EA-EDEDCE9BD5F6}" type="presOf" srcId="{316AD9CB-B577-4C3E-A94A-8ED63FBD322A}" destId="{68CC8EDB-6094-4F9D-9235-1A3917895A38}" srcOrd="0" destOrd="0" presId="urn:microsoft.com/office/officeart/2008/layout/VerticalCurvedList"/>
    <dgm:cxn modelId="{E06E6427-11EC-470C-B1DA-FAE0B8F8EC0C}" type="presOf" srcId="{7351BA88-F68E-4DEB-960A-A9ACAE7F9EA9}" destId="{EA66F7B0-2889-4105-930F-E294AFBD4597}" srcOrd="0" destOrd="0" presId="urn:microsoft.com/office/officeart/2008/layout/VerticalCurvedList"/>
    <dgm:cxn modelId="{7BEE1134-D54E-4B37-BF96-C43D20C7C423}" srcId="{524D9DFB-2EA2-4C50-A6EF-D2064F56215D}" destId="{316AD9CB-B577-4C3E-A94A-8ED63FBD322A}" srcOrd="4" destOrd="0" parTransId="{A74BD4C8-F537-4C1A-A886-96308EE9C9D0}" sibTransId="{825F978D-1E4B-4E3E-89EE-EAEB94AE7BB2}"/>
    <dgm:cxn modelId="{F475707E-8AB7-4256-9787-5B6DAAF79064}" srcId="{524D9DFB-2EA2-4C50-A6EF-D2064F56215D}" destId="{9684E2EF-FDA8-4DA3-B638-1595ECE66153}" srcOrd="2" destOrd="0" parTransId="{6ABEB508-D279-4B04-B735-451ABE7CCED1}" sibTransId="{AB87EB44-8268-4B99-A097-323A138FE064}"/>
    <dgm:cxn modelId="{1377F18C-ECEC-407D-9EDF-32F3D6B11312}" srcId="{524D9DFB-2EA2-4C50-A6EF-D2064F56215D}" destId="{2D1E1D06-E73A-4D14-A227-B28B11C3F34E}" srcOrd="1" destOrd="0" parTransId="{BFA32A84-67F9-442D-B030-C6FC33405A10}" sibTransId="{00A80EA3-6E85-4F38-B845-6311642CB69F}"/>
    <dgm:cxn modelId="{25B0308F-6566-4337-9737-A0A574514133}" type="presOf" srcId="{FC9E5880-3E44-4477-897A-4C8822564478}" destId="{FEABAB9C-961B-4C46-866C-555CC73F3351}" srcOrd="0" destOrd="0" presId="urn:microsoft.com/office/officeart/2008/layout/VerticalCurvedList"/>
    <dgm:cxn modelId="{B1E3829C-E1CC-4878-B5EC-383C8A6C664A}" type="presOf" srcId="{9684E2EF-FDA8-4DA3-B638-1595ECE66153}" destId="{23738728-BA51-4917-8F49-EADB7145014B}" srcOrd="0" destOrd="0" presId="urn:microsoft.com/office/officeart/2008/layout/VerticalCurvedList"/>
    <dgm:cxn modelId="{029996C0-4570-4856-80B9-52C91A47E63C}" srcId="{524D9DFB-2EA2-4C50-A6EF-D2064F56215D}" destId="{7351BA88-F68E-4DEB-960A-A9ACAE7F9EA9}" srcOrd="3" destOrd="0" parTransId="{024B6842-5857-40D3-A462-9B0625E76959}" sibTransId="{509AC436-CA45-4C75-84D0-4135DDD53620}"/>
    <dgm:cxn modelId="{A2B7A8D6-3E0C-4E7C-B5AD-17489D263DC9}" type="presOf" srcId="{2D1E1D06-E73A-4D14-A227-B28B11C3F34E}" destId="{272C8ADB-6F19-4BDA-A253-2CD535864C31}" srcOrd="0" destOrd="0" presId="urn:microsoft.com/office/officeart/2008/layout/VerticalCurvedList"/>
    <dgm:cxn modelId="{7F0A9BF1-DD08-496B-9E00-3CF7B4F30EE6}" type="presOf" srcId="{5C979AA1-6048-4921-9131-F9D3F407F49B}" destId="{0DA869B1-672E-437F-9A1B-273C9AE5731B}" srcOrd="0" destOrd="0" presId="urn:microsoft.com/office/officeart/2008/layout/VerticalCurvedList"/>
    <dgm:cxn modelId="{8C3FAEF9-42FB-42EF-8E5D-A6B4D3435851}" srcId="{524D9DFB-2EA2-4C50-A6EF-D2064F56215D}" destId="{713358A8-F29C-4143-832A-A7D7D3B54446}" srcOrd="0" destOrd="0" parTransId="{94842935-1B6A-4830-A2D2-7E54B5E2572E}" sibTransId="{5C979AA1-6048-4921-9131-F9D3F407F49B}"/>
    <dgm:cxn modelId="{9281995C-0644-406D-A0AC-2AFDFDE653D2}" type="presParOf" srcId="{5C2EEB06-8D42-4739-9AA8-D3FD5802EC9B}" destId="{BB10E935-ED52-445E-9AA0-B9EA218236BA}" srcOrd="0" destOrd="0" presId="urn:microsoft.com/office/officeart/2008/layout/VerticalCurvedList"/>
    <dgm:cxn modelId="{02DA8EB9-724A-4D1D-A1CF-496F2ECD727E}" type="presParOf" srcId="{BB10E935-ED52-445E-9AA0-B9EA218236BA}" destId="{F4997123-9337-423D-9BA4-6FB1BA20D0F2}" srcOrd="0" destOrd="0" presId="urn:microsoft.com/office/officeart/2008/layout/VerticalCurvedList"/>
    <dgm:cxn modelId="{A3C1937D-7738-4E47-B578-0A0DBC1C0338}" type="presParOf" srcId="{F4997123-9337-423D-9BA4-6FB1BA20D0F2}" destId="{E6F0EFE4-08B9-45D7-85C0-5DFB58E9F8B4}" srcOrd="0" destOrd="0" presId="urn:microsoft.com/office/officeart/2008/layout/VerticalCurvedList"/>
    <dgm:cxn modelId="{A3BC6E9A-5896-49EA-A7FA-4634936E2892}" type="presParOf" srcId="{F4997123-9337-423D-9BA4-6FB1BA20D0F2}" destId="{0DA869B1-672E-437F-9A1B-273C9AE5731B}" srcOrd="1" destOrd="0" presId="urn:microsoft.com/office/officeart/2008/layout/VerticalCurvedList"/>
    <dgm:cxn modelId="{BF7A1008-784A-4E86-ABE1-EA089241D595}" type="presParOf" srcId="{F4997123-9337-423D-9BA4-6FB1BA20D0F2}" destId="{9C7030C2-B527-45C2-87CA-6FA3AEEB7A0C}" srcOrd="2" destOrd="0" presId="urn:microsoft.com/office/officeart/2008/layout/VerticalCurvedList"/>
    <dgm:cxn modelId="{625F5C10-684C-400B-A083-91871904411A}" type="presParOf" srcId="{F4997123-9337-423D-9BA4-6FB1BA20D0F2}" destId="{12AFFF2F-7FE6-4ECB-BB87-45395EAEFF0D}" srcOrd="3" destOrd="0" presId="urn:microsoft.com/office/officeart/2008/layout/VerticalCurvedList"/>
    <dgm:cxn modelId="{50087D81-E85D-42BF-BE3A-8573C60828D6}" type="presParOf" srcId="{BB10E935-ED52-445E-9AA0-B9EA218236BA}" destId="{ADA4E45E-89F2-46F8-8448-DB9E5B90E25F}" srcOrd="1" destOrd="0" presId="urn:microsoft.com/office/officeart/2008/layout/VerticalCurvedList"/>
    <dgm:cxn modelId="{AE65EB07-C0B8-4826-9DB7-387097CB8385}" type="presParOf" srcId="{BB10E935-ED52-445E-9AA0-B9EA218236BA}" destId="{9D0C59C4-A993-46B0-B930-31E94B4D7D46}" srcOrd="2" destOrd="0" presId="urn:microsoft.com/office/officeart/2008/layout/VerticalCurvedList"/>
    <dgm:cxn modelId="{0A39E623-E3FB-4639-9D60-D3682D64F43E}" type="presParOf" srcId="{9D0C59C4-A993-46B0-B930-31E94B4D7D46}" destId="{023FB3B0-7FF8-4957-920C-ABB32AD97CD6}" srcOrd="0" destOrd="0" presId="urn:microsoft.com/office/officeart/2008/layout/VerticalCurvedList"/>
    <dgm:cxn modelId="{CF13C39A-9DDB-4484-A590-7A14EB0A0FA7}" type="presParOf" srcId="{BB10E935-ED52-445E-9AA0-B9EA218236BA}" destId="{272C8ADB-6F19-4BDA-A253-2CD535864C31}" srcOrd="3" destOrd="0" presId="urn:microsoft.com/office/officeart/2008/layout/VerticalCurvedList"/>
    <dgm:cxn modelId="{77F5A58E-A4B0-4AFC-AAA3-F2E28464D416}" type="presParOf" srcId="{BB10E935-ED52-445E-9AA0-B9EA218236BA}" destId="{35AEAE88-88F2-447D-8DF0-71E08F28879B}" srcOrd="4" destOrd="0" presId="urn:microsoft.com/office/officeart/2008/layout/VerticalCurvedList"/>
    <dgm:cxn modelId="{BB8A1AA6-ED95-4F03-BA46-05825D745CF4}" type="presParOf" srcId="{35AEAE88-88F2-447D-8DF0-71E08F28879B}" destId="{D06263B9-BB4F-48BB-8E70-664A3B27F975}" srcOrd="0" destOrd="0" presId="urn:microsoft.com/office/officeart/2008/layout/VerticalCurvedList"/>
    <dgm:cxn modelId="{D0E90F72-3FE5-43CB-9475-BEA275124769}" type="presParOf" srcId="{BB10E935-ED52-445E-9AA0-B9EA218236BA}" destId="{23738728-BA51-4917-8F49-EADB7145014B}" srcOrd="5" destOrd="0" presId="urn:microsoft.com/office/officeart/2008/layout/VerticalCurvedList"/>
    <dgm:cxn modelId="{78DBB4C8-459E-4F71-BAFE-EDE4F0448772}" type="presParOf" srcId="{BB10E935-ED52-445E-9AA0-B9EA218236BA}" destId="{26B5C3EA-AD7C-4D50-8D01-CAED9D453228}" srcOrd="6" destOrd="0" presId="urn:microsoft.com/office/officeart/2008/layout/VerticalCurvedList"/>
    <dgm:cxn modelId="{4A08C269-EF68-47D3-84CC-D5BF5506FABB}" type="presParOf" srcId="{26B5C3EA-AD7C-4D50-8D01-CAED9D453228}" destId="{EBD0D944-679C-4387-BDD4-2EE7B1B83FE8}" srcOrd="0" destOrd="0" presId="urn:microsoft.com/office/officeart/2008/layout/VerticalCurvedList"/>
    <dgm:cxn modelId="{6591F945-A8EC-4E6F-A900-3FC500A9521A}" type="presParOf" srcId="{BB10E935-ED52-445E-9AA0-B9EA218236BA}" destId="{EA66F7B0-2889-4105-930F-E294AFBD4597}" srcOrd="7" destOrd="0" presId="urn:microsoft.com/office/officeart/2008/layout/VerticalCurvedList"/>
    <dgm:cxn modelId="{0891C432-E07F-43B4-8E2D-25193F6C8D07}" type="presParOf" srcId="{BB10E935-ED52-445E-9AA0-B9EA218236BA}" destId="{ECB6E5F0-2083-4EC0-B899-0E5DF6EFCF5A}" srcOrd="8" destOrd="0" presId="urn:microsoft.com/office/officeart/2008/layout/VerticalCurvedList"/>
    <dgm:cxn modelId="{0EB803AC-B634-4E92-8835-B9BB6F75846A}" type="presParOf" srcId="{ECB6E5F0-2083-4EC0-B899-0E5DF6EFCF5A}" destId="{F50FF7F4-D88C-46A3-AC4A-504B2D692078}" srcOrd="0" destOrd="0" presId="urn:microsoft.com/office/officeart/2008/layout/VerticalCurvedList"/>
    <dgm:cxn modelId="{848571B2-A18B-483E-8619-EA8FFC80C15A}" type="presParOf" srcId="{BB10E935-ED52-445E-9AA0-B9EA218236BA}" destId="{68CC8EDB-6094-4F9D-9235-1A3917895A38}" srcOrd="9" destOrd="0" presId="urn:microsoft.com/office/officeart/2008/layout/VerticalCurvedList"/>
    <dgm:cxn modelId="{FC688EA4-4D21-4A6A-BAFA-827C83FB0188}" type="presParOf" srcId="{BB10E935-ED52-445E-9AA0-B9EA218236BA}" destId="{F8386ADA-79CF-4466-984D-C57D08E43427}" srcOrd="10" destOrd="0" presId="urn:microsoft.com/office/officeart/2008/layout/VerticalCurvedList"/>
    <dgm:cxn modelId="{703A876A-3CE5-4DB9-B05F-73F498C3B169}" type="presParOf" srcId="{F8386ADA-79CF-4466-984D-C57D08E43427}" destId="{B66EF78F-C624-436B-B82E-292C4F959B2F}" srcOrd="0" destOrd="0" presId="urn:microsoft.com/office/officeart/2008/layout/VerticalCurvedList"/>
    <dgm:cxn modelId="{159F6C8A-592E-4C1E-8083-758C4CAD6CAC}" type="presParOf" srcId="{BB10E935-ED52-445E-9AA0-B9EA218236BA}" destId="{FEABAB9C-961B-4C46-866C-555CC73F3351}" srcOrd="11" destOrd="0" presId="urn:microsoft.com/office/officeart/2008/layout/VerticalCurvedList"/>
    <dgm:cxn modelId="{FC9941AD-7871-4302-B1FB-7931126B964A}" type="presParOf" srcId="{BB10E935-ED52-445E-9AA0-B9EA218236BA}" destId="{C31EA879-BCD3-4D7B-A999-5F082468C99B}" srcOrd="12" destOrd="0" presId="urn:microsoft.com/office/officeart/2008/layout/VerticalCurvedList"/>
    <dgm:cxn modelId="{01A15F4B-AE6E-47F8-BA15-6D4E776C7656}" type="presParOf" srcId="{C31EA879-BCD3-4D7B-A999-5F082468C99B}" destId="{75E151A5-D542-4445-B14C-B455C1E5731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4D9DFB-2EA2-4C50-A6EF-D2064F56215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13358A8-F29C-4143-832A-A7D7D3B54446}">
      <dgm:prSet phldrT="[Texto]" custT="1"/>
      <dgm:spPr>
        <a:solidFill>
          <a:prstClr val="white">
            <a:lumMod val="85000"/>
            <a:alpha val="70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436075" tIns="71120" rIns="71120" bIns="71120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R$ 60 bilhões </a:t>
          </a:r>
          <a:r>
            <a:rPr lang="pt-BR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em acréscimo ao PIB</a:t>
          </a:r>
        </a:p>
      </dgm:t>
    </dgm:pt>
    <dgm:pt modelId="{94842935-1B6A-4830-A2D2-7E54B5E2572E}" type="parTrans" cxnId="{8C3FAEF9-42FB-42EF-8E5D-A6B4D3435851}">
      <dgm:prSet/>
      <dgm:spPr/>
      <dgm:t>
        <a:bodyPr/>
        <a:lstStyle/>
        <a:p>
          <a:endParaRPr lang="pt-BR" sz="1050">
            <a:solidFill>
              <a:schemeClr val="bg1"/>
            </a:solidFill>
          </a:endParaRPr>
        </a:p>
      </dgm:t>
    </dgm:pt>
    <dgm:pt modelId="{5C979AA1-6048-4921-9131-F9D3F407F49B}" type="sibTrans" cxnId="{8C3FAEF9-42FB-42EF-8E5D-A6B4D3435851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pt-BR" sz="1050">
            <a:solidFill>
              <a:schemeClr val="bg1"/>
            </a:solidFill>
          </a:endParaRPr>
        </a:p>
      </dgm:t>
    </dgm:pt>
    <dgm:pt modelId="{316AD9CB-B577-4C3E-A94A-8ED63FBD322A}">
      <dgm:prSet phldrT="[Texto]" custT="1"/>
      <dgm:spPr>
        <a:solidFill>
          <a:prstClr val="white">
            <a:lumMod val="85000"/>
            <a:alpha val="70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436075" tIns="71120" rIns="71120" bIns="71120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187</a:t>
          </a: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pt-BR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municípios envolvidos</a:t>
          </a:r>
          <a:endParaRPr lang="pt-BR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A74BD4C8-F537-4C1A-A886-96308EE9C9D0}" type="parTrans" cxnId="{7BEE1134-D54E-4B37-BF96-C43D20C7C423}">
      <dgm:prSet/>
      <dgm:spPr/>
      <dgm:t>
        <a:bodyPr/>
        <a:lstStyle/>
        <a:p>
          <a:endParaRPr lang="pt-BR" sz="1050">
            <a:solidFill>
              <a:schemeClr val="bg1"/>
            </a:solidFill>
          </a:endParaRPr>
        </a:p>
      </dgm:t>
    </dgm:pt>
    <dgm:pt modelId="{825F978D-1E4B-4E3E-89EE-EAEB94AE7BB2}" type="sibTrans" cxnId="{7BEE1134-D54E-4B37-BF96-C43D20C7C423}">
      <dgm:prSet/>
      <dgm:spPr/>
      <dgm:t>
        <a:bodyPr/>
        <a:lstStyle/>
        <a:p>
          <a:endParaRPr lang="pt-BR" sz="1050">
            <a:solidFill>
              <a:schemeClr val="bg1"/>
            </a:solidFill>
          </a:endParaRPr>
        </a:p>
      </dgm:t>
    </dgm:pt>
    <dgm:pt modelId="{7D89E0E2-313B-4F2C-9159-0C67FE1449E6}">
      <dgm:prSet phldrT="[Texto]" custT="1"/>
      <dgm:spPr>
        <a:solidFill>
          <a:schemeClr val="tx1">
            <a:lumMod val="85000"/>
            <a:alpha val="70000"/>
          </a:schemeClr>
        </a:solidFill>
        <a:ln>
          <a:noFill/>
        </a:ln>
      </dgm:spPr>
      <dgm:t>
        <a:bodyPr/>
        <a:lstStyle/>
        <a:p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R$ 112 bilhões </a:t>
          </a:r>
          <a:r>
            <a:rPr lang="pt-BR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 valor para a economia</a:t>
          </a:r>
        </a:p>
      </dgm:t>
    </dgm:pt>
    <dgm:pt modelId="{1F0E9258-DC59-4F5A-9E05-6115BD2C49A4}" type="parTrans" cxnId="{7DE4FA17-29F5-4AE7-9027-C60CAA280FED}">
      <dgm:prSet/>
      <dgm:spPr/>
      <dgm:t>
        <a:bodyPr/>
        <a:lstStyle/>
        <a:p>
          <a:endParaRPr lang="pt-BR" sz="1600"/>
        </a:p>
      </dgm:t>
    </dgm:pt>
    <dgm:pt modelId="{A840A676-461B-433C-B79A-CD36D8B1597B}" type="sibTrans" cxnId="{7DE4FA17-29F5-4AE7-9027-C60CAA280FED}">
      <dgm:prSet/>
      <dgm:spPr>
        <a:ln>
          <a:solidFill>
            <a:srgbClr val="0070C0"/>
          </a:solidFill>
        </a:ln>
      </dgm:spPr>
      <dgm:t>
        <a:bodyPr/>
        <a:lstStyle/>
        <a:p>
          <a:endParaRPr lang="pt-BR" sz="1600"/>
        </a:p>
      </dgm:t>
    </dgm:pt>
    <dgm:pt modelId="{40426662-6B98-4050-9E2B-CC662A8E623A}">
      <dgm:prSet phldrT="[Texto]" custT="1"/>
      <dgm:spPr>
        <a:solidFill>
          <a:prstClr val="white">
            <a:lumMod val="85000"/>
            <a:alpha val="70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436075" tIns="71120" rIns="71120" bIns="71120" numCol="1" spcCol="1270" anchor="ctr" anchorCtr="0"/>
        <a:lstStyle/>
        <a:p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36 mil </a:t>
          </a:r>
          <a:r>
            <a:rPr lang="pt-BR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empregos por ano</a:t>
          </a:r>
        </a:p>
      </dgm:t>
    </dgm:pt>
    <dgm:pt modelId="{2483A17A-3F6F-4821-8969-BB06593AE67A}" type="parTrans" cxnId="{B49B5D96-3588-4EC9-A1A6-BCF6B5E7B18B}">
      <dgm:prSet/>
      <dgm:spPr/>
      <dgm:t>
        <a:bodyPr/>
        <a:lstStyle/>
        <a:p>
          <a:endParaRPr lang="pt-BR" sz="1600"/>
        </a:p>
      </dgm:t>
    </dgm:pt>
    <dgm:pt modelId="{2D4DE291-A782-410E-A76F-2D3AC2386E86}" type="sibTrans" cxnId="{B49B5D96-3588-4EC9-A1A6-BCF6B5E7B18B}">
      <dgm:prSet/>
      <dgm:spPr/>
      <dgm:t>
        <a:bodyPr/>
        <a:lstStyle/>
        <a:p>
          <a:endParaRPr lang="pt-BR" sz="1600"/>
        </a:p>
      </dgm:t>
    </dgm:pt>
    <dgm:pt modelId="{2254E6D3-F5D4-4423-ABCF-194185A71B16}">
      <dgm:prSet phldrT="[Texto]" custT="1"/>
      <dgm:spPr>
        <a:solidFill>
          <a:prstClr val="white">
            <a:lumMod val="85000"/>
            <a:alpha val="70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436075" tIns="71120" rIns="71120" bIns="71120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R$ 20 bilhões </a:t>
          </a:r>
          <a:r>
            <a:rPr lang="pt-BR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em tributos</a:t>
          </a:r>
        </a:p>
      </dgm:t>
    </dgm:pt>
    <dgm:pt modelId="{537A6C85-6BBD-490D-A3CD-47A4BD1BBE10}" type="parTrans" cxnId="{E0B8EBF5-91EC-4A13-915E-65DE15DCA59E}">
      <dgm:prSet/>
      <dgm:spPr/>
      <dgm:t>
        <a:bodyPr/>
        <a:lstStyle/>
        <a:p>
          <a:endParaRPr lang="pt-BR" sz="1600"/>
        </a:p>
      </dgm:t>
    </dgm:pt>
    <dgm:pt modelId="{9BF96205-D7B2-45F3-A5B6-065D732C3B9F}" type="sibTrans" cxnId="{E0B8EBF5-91EC-4A13-915E-65DE15DCA59E}">
      <dgm:prSet/>
      <dgm:spPr/>
      <dgm:t>
        <a:bodyPr/>
        <a:lstStyle/>
        <a:p>
          <a:endParaRPr lang="pt-BR" sz="1600"/>
        </a:p>
      </dgm:t>
    </dgm:pt>
    <dgm:pt modelId="{38C9F094-2735-44C0-935B-7BC7E55ABC8F}">
      <dgm:prSet phldrT="[Texto]" custT="1"/>
      <dgm:spPr>
        <a:solidFill>
          <a:prstClr val="white">
            <a:lumMod val="85000"/>
            <a:alpha val="70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436075" tIns="71120" rIns="71120" bIns="71120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2012 a 2018 </a:t>
          </a:r>
          <a:r>
            <a:rPr lang="pt-BR" sz="28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– </a:t>
          </a: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1.441</a:t>
          </a:r>
          <a:r>
            <a:rPr lang="pt-BR" sz="28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empresas em </a:t>
          </a: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26</a:t>
          </a:r>
          <a:r>
            <a:rPr lang="pt-BR" sz="28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Estados</a:t>
          </a:r>
        </a:p>
      </dgm:t>
    </dgm:pt>
    <dgm:pt modelId="{9AE2D31D-147A-4D1A-AA68-74AB8BC483E6}" type="parTrans" cxnId="{661F7C8D-8956-4710-B02F-0396B3FE67B3}">
      <dgm:prSet/>
      <dgm:spPr/>
      <dgm:t>
        <a:bodyPr/>
        <a:lstStyle/>
        <a:p>
          <a:endParaRPr lang="pt-BR"/>
        </a:p>
      </dgm:t>
    </dgm:pt>
    <dgm:pt modelId="{2BFDB45F-E0DA-4086-9666-E38D0FBD5456}" type="sibTrans" cxnId="{661F7C8D-8956-4710-B02F-0396B3FE67B3}">
      <dgm:prSet/>
      <dgm:spPr/>
      <dgm:t>
        <a:bodyPr/>
        <a:lstStyle/>
        <a:p>
          <a:endParaRPr lang="pt-BR"/>
        </a:p>
      </dgm:t>
    </dgm:pt>
    <dgm:pt modelId="{5C2EEB06-8D42-4739-9AA8-D3FD5802EC9B}" type="pres">
      <dgm:prSet presAssocID="{524D9DFB-2EA2-4C50-A6EF-D2064F56215D}" presName="Name0" presStyleCnt="0">
        <dgm:presLayoutVars>
          <dgm:chMax val="7"/>
          <dgm:chPref val="7"/>
          <dgm:dir/>
        </dgm:presLayoutVars>
      </dgm:prSet>
      <dgm:spPr/>
    </dgm:pt>
    <dgm:pt modelId="{BB10E935-ED52-445E-9AA0-B9EA218236BA}" type="pres">
      <dgm:prSet presAssocID="{524D9DFB-2EA2-4C50-A6EF-D2064F56215D}" presName="Name1" presStyleCnt="0"/>
      <dgm:spPr/>
    </dgm:pt>
    <dgm:pt modelId="{F4997123-9337-423D-9BA4-6FB1BA20D0F2}" type="pres">
      <dgm:prSet presAssocID="{524D9DFB-2EA2-4C50-A6EF-D2064F56215D}" presName="cycle" presStyleCnt="0"/>
      <dgm:spPr/>
    </dgm:pt>
    <dgm:pt modelId="{E6F0EFE4-08B9-45D7-85C0-5DFB58E9F8B4}" type="pres">
      <dgm:prSet presAssocID="{524D9DFB-2EA2-4C50-A6EF-D2064F56215D}" presName="srcNode" presStyleLbl="node1" presStyleIdx="0" presStyleCnt="6"/>
      <dgm:spPr/>
    </dgm:pt>
    <dgm:pt modelId="{0DA869B1-672E-437F-9A1B-273C9AE5731B}" type="pres">
      <dgm:prSet presAssocID="{524D9DFB-2EA2-4C50-A6EF-D2064F56215D}" presName="conn" presStyleLbl="parChTrans1D2" presStyleIdx="0" presStyleCnt="1"/>
      <dgm:spPr/>
    </dgm:pt>
    <dgm:pt modelId="{9C7030C2-B527-45C2-87CA-6FA3AEEB7A0C}" type="pres">
      <dgm:prSet presAssocID="{524D9DFB-2EA2-4C50-A6EF-D2064F56215D}" presName="extraNode" presStyleLbl="node1" presStyleIdx="0" presStyleCnt="6"/>
      <dgm:spPr/>
    </dgm:pt>
    <dgm:pt modelId="{12AFFF2F-7FE6-4ECB-BB87-45395EAEFF0D}" type="pres">
      <dgm:prSet presAssocID="{524D9DFB-2EA2-4C50-A6EF-D2064F56215D}" presName="dstNode" presStyleLbl="node1" presStyleIdx="0" presStyleCnt="6"/>
      <dgm:spPr/>
    </dgm:pt>
    <dgm:pt modelId="{29E902D6-BC17-44D9-A55C-2F2D01602E5B}" type="pres">
      <dgm:prSet presAssocID="{7D89E0E2-313B-4F2C-9159-0C67FE1449E6}" presName="text_1" presStyleLbl="node1" presStyleIdx="0" presStyleCnt="6" custScaleX="89732" custLinFactNeighborX="-3031" custLinFactNeighborY="1">
        <dgm:presLayoutVars>
          <dgm:bulletEnabled val="1"/>
        </dgm:presLayoutVars>
      </dgm:prSet>
      <dgm:spPr/>
    </dgm:pt>
    <dgm:pt modelId="{31687FBF-1B6F-4030-9EFA-5A978C5A46CD}" type="pres">
      <dgm:prSet presAssocID="{7D89E0E2-313B-4F2C-9159-0C67FE1449E6}" presName="accent_1" presStyleCnt="0"/>
      <dgm:spPr/>
    </dgm:pt>
    <dgm:pt modelId="{4C3CAE2C-09E1-447E-B871-B667AA08CAE4}" type="pres">
      <dgm:prSet presAssocID="{7D89E0E2-313B-4F2C-9159-0C67FE1449E6}" presName="accentRepeatNode" presStyleLbl="solidFgAcc1" presStyleIdx="0" presStyleCnt="6"/>
      <dgm:spPr>
        <a:xfrm>
          <a:off x="-31006" y="205844"/>
          <a:ext cx="686732" cy="686732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</dgm:pt>
    <dgm:pt modelId="{5BADFE54-E1A5-448A-B052-5E51140D6AE3}" type="pres">
      <dgm:prSet presAssocID="{713358A8-F29C-4143-832A-A7D7D3B54446}" presName="text_2" presStyleLbl="node1" presStyleIdx="1" presStyleCnt="6" custScaleX="82171" custLinFactNeighborX="-7035" custLinFactNeighborY="6397">
        <dgm:presLayoutVars>
          <dgm:bulletEnabled val="1"/>
        </dgm:presLayoutVars>
      </dgm:prSet>
      <dgm:spPr>
        <a:xfrm>
          <a:off x="1141833" y="1133477"/>
          <a:ext cx="5969952" cy="549386"/>
        </a:xfrm>
        <a:prstGeom prst="rect">
          <a:avLst/>
        </a:prstGeom>
      </dgm:spPr>
    </dgm:pt>
    <dgm:pt modelId="{95CC060F-F3B6-4CBB-BFCB-71A563B4F6DA}" type="pres">
      <dgm:prSet presAssocID="{713358A8-F29C-4143-832A-A7D7D3B54446}" presName="accent_2" presStyleCnt="0"/>
      <dgm:spPr/>
    </dgm:pt>
    <dgm:pt modelId="{023FB3B0-7FF8-4957-920C-ABB32AD97CD6}" type="pres">
      <dgm:prSet presAssocID="{713358A8-F29C-4143-832A-A7D7D3B54446}" presName="accentRepeatNode" presStyleLbl="solidFgAcc1" presStyleIdx="1" presStyleCnt="6"/>
      <dgm:spPr>
        <a:solidFill>
          <a:srgbClr val="0070C0"/>
        </a:solidFill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</dgm:pt>
    <dgm:pt modelId="{109EDB20-6306-4B08-A588-76EB78EA76A7}" type="pres">
      <dgm:prSet presAssocID="{40426662-6B98-4050-9E2B-CC662A8E623A}" presName="text_3" presStyleLbl="node1" presStyleIdx="2" presStyleCnt="6" custScaleX="68627" custLinFactNeighborX="-15198" custLinFactNeighborY="3467">
        <dgm:presLayoutVars>
          <dgm:bulletEnabled val="1"/>
        </dgm:presLayoutVars>
      </dgm:prSet>
      <dgm:spPr>
        <a:xfrm>
          <a:off x="1161009" y="1941196"/>
          <a:ext cx="4903023" cy="549386"/>
        </a:xfrm>
        <a:prstGeom prst="rect">
          <a:avLst/>
        </a:prstGeom>
      </dgm:spPr>
    </dgm:pt>
    <dgm:pt modelId="{807244D8-13B8-4EBE-89FC-5DBE54B224DC}" type="pres">
      <dgm:prSet presAssocID="{40426662-6B98-4050-9E2B-CC662A8E623A}" presName="accent_3" presStyleCnt="0"/>
      <dgm:spPr/>
    </dgm:pt>
    <dgm:pt modelId="{29916FEE-E996-4BEA-9BF5-905D4FADC398}" type="pres">
      <dgm:prSet presAssocID="{40426662-6B98-4050-9E2B-CC662A8E623A}" presName="accentRepeatNode" presStyleLbl="solidFgAcc1" presStyleIdx="2" presStyleCnt="6"/>
      <dgm:spPr>
        <a:xfrm>
          <a:off x="483494" y="1853475"/>
          <a:ext cx="686732" cy="686732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</dgm:pt>
    <dgm:pt modelId="{68E3190B-A514-4B43-9B82-1BFE68184B29}" type="pres">
      <dgm:prSet presAssocID="{2254E6D3-F5D4-4423-ABCF-194185A71B16}" presName="text_4" presStyleLbl="node1" presStyleIdx="3" presStyleCnt="6" custScaleX="60235" custLinFactNeighborX="-19141" custLinFactNeighborY="0">
        <dgm:presLayoutVars>
          <dgm:bulletEnabled val="1"/>
        </dgm:presLayoutVars>
      </dgm:prSet>
      <dgm:spPr>
        <a:xfrm>
          <a:off x="1059154" y="2745964"/>
          <a:ext cx="4376240" cy="549386"/>
        </a:xfrm>
        <a:prstGeom prst="rect">
          <a:avLst/>
        </a:prstGeom>
      </dgm:spPr>
    </dgm:pt>
    <dgm:pt modelId="{5A884BCB-F2BC-4090-AABC-0E14707335FA}" type="pres">
      <dgm:prSet presAssocID="{2254E6D3-F5D4-4423-ABCF-194185A71B16}" presName="accent_4" presStyleCnt="0"/>
      <dgm:spPr/>
    </dgm:pt>
    <dgm:pt modelId="{2DC782C8-F29F-4718-B70A-318E8AA7EDF4}" type="pres">
      <dgm:prSet presAssocID="{2254E6D3-F5D4-4423-ABCF-194185A71B16}" presName="accentRepeatNode" presStyleLbl="solidFgAcc1" presStyleIdx="3" presStyleCnt="6"/>
      <dgm:spPr>
        <a:xfrm>
          <a:off x="362668" y="2677291"/>
          <a:ext cx="686732" cy="686732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</dgm:pt>
    <dgm:pt modelId="{84F71E26-5AAB-42A3-9F1C-3D0B4EB7C43D}" type="pres">
      <dgm:prSet presAssocID="{316AD9CB-B577-4C3E-A94A-8ED63FBD322A}" presName="text_5" presStyleLbl="node1" presStyleIdx="4" presStyleCnt="6" custScaleX="67363" custLinFactNeighborX="-14868" custLinFactNeighborY="-1445">
        <dgm:presLayoutVars>
          <dgm:bulletEnabled val="1"/>
        </dgm:presLayoutVars>
      </dgm:prSet>
      <dgm:spPr>
        <a:xfrm>
          <a:off x="653770" y="3588833"/>
          <a:ext cx="5417560" cy="549386"/>
        </a:xfrm>
        <a:prstGeom prst="rect">
          <a:avLst/>
        </a:prstGeom>
      </dgm:spPr>
    </dgm:pt>
    <dgm:pt modelId="{B756C400-E4BF-4EBD-A155-6BB0C0ABF3E0}" type="pres">
      <dgm:prSet presAssocID="{316AD9CB-B577-4C3E-A94A-8ED63FBD322A}" presName="accent_5" presStyleCnt="0"/>
      <dgm:spPr/>
    </dgm:pt>
    <dgm:pt modelId="{B66EF78F-C624-436B-B82E-292C4F959B2F}" type="pres">
      <dgm:prSet presAssocID="{316AD9CB-B577-4C3E-A94A-8ED63FBD322A}" presName="accentRepeatNode" presStyleLbl="solidFgAcc1" presStyleIdx="4" presStyleCnt="6"/>
      <dgm:spPr>
        <a:xfrm>
          <a:off x="585362" y="3894416"/>
          <a:ext cx="763793" cy="763793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</dgm:pt>
    <dgm:pt modelId="{44F403CD-5E23-4EA9-9A59-8C808F773A6D}" type="pres">
      <dgm:prSet presAssocID="{38C9F094-2735-44C0-935B-7BC7E55ABC8F}" presName="text_6" presStyleLbl="node1" presStyleIdx="5" presStyleCnt="6" custScaleX="92474" custScaleY="103906" custLinFactNeighborX="-2845" custLinFactNeighborY="2285">
        <dgm:presLayoutVars>
          <dgm:bulletEnabled val="1"/>
        </dgm:presLayoutVars>
      </dgm:prSet>
      <dgm:spPr>
        <a:xfrm>
          <a:off x="758880" y="3486929"/>
          <a:ext cx="7154798" cy="705400"/>
        </a:xfrm>
        <a:prstGeom prst="rect">
          <a:avLst/>
        </a:prstGeom>
      </dgm:spPr>
    </dgm:pt>
    <dgm:pt modelId="{D96B8937-6AA6-4D37-91FE-8A5F47B285D3}" type="pres">
      <dgm:prSet presAssocID="{38C9F094-2735-44C0-935B-7BC7E55ABC8F}" presName="accent_6" presStyleCnt="0"/>
      <dgm:spPr/>
    </dgm:pt>
    <dgm:pt modelId="{363F1D61-A7E5-40A8-A98A-D4EC9802BDFF}" type="pres">
      <dgm:prSet presAssocID="{38C9F094-2735-44C0-935B-7BC7E55ABC8F}" presName="accentRepeatNode" presStyleLbl="solidFgAcc1" presStyleIdx="5" presStyleCnt="6"/>
      <dgm:spPr>
        <a:xfrm>
          <a:off x="261138" y="3491914"/>
          <a:ext cx="554392" cy="554392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</dgm:pt>
  </dgm:ptLst>
  <dgm:cxnLst>
    <dgm:cxn modelId="{3EA8CB15-2123-4314-A4E9-D669390E2664}" type="presOf" srcId="{524D9DFB-2EA2-4C50-A6EF-D2064F56215D}" destId="{5C2EEB06-8D42-4739-9AA8-D3FD5802EC9B}" srcOrd="0" destOrd="0" presId="urn:microsoft.com/office/officeart/2008/layout/VerticalCurvedList"/>
    <dgm:cxn modelId="{7DE4FA17-29F5-4AE7-9027-C60CAA280FED}" srcId="{524D9DFB-2EA2-4C50-A6EF-D2064F56215D}" destId="{7D89E0E2-313B-4F2C-9159-0C67FE1449E6}" srcOrd="0" destOrd="0" parTransId="{1F0E9258-DC59-4F5A-9E05-6115BD2C49A4}" sibTransId="{A840A676-461B-433C-B79A-CD36D8B1597B}"/>
    <dgm:cxn modelId="{1A389128-5264-467C-9F9C-1B304CF53942}" type="presOf" srcId="{38C9F094-2735-44C0-935B-7BC7E55ABC8F}" destId="{44F403CD-5E23-4EA9-9A59-8C808F773A6D}" srcOrd="0" destOrd="0" presId="urn:microsoft.com/office/officeart/2008/layout/VerticalCurvedList"/>
    <dgm:cxn modelId="{74A8762D-FFF3-420A-8A18-3B5368328EF1}" type="presOf" srcId="{40426662-6B98-4050-9E2B-CC662A8E623A}" destId="{109EDB20-6306-4B08-A588-76EB78EA76A7}" srcOrd="0" destOrd="0" presId="urn:microsoft.com/office/officeart/2008/layout/VerticalCurvedList"/>
    <dgm:cxn modelId="{7BEE1134-D54E-4B37-BF96-C43D20C7C423}" srcId="{524D9DFB-2EA2-4C50-A6EF-D2064F56215D}" destId="{316AD9CB-B577-4C3E-A94A-8ED63FBD322A}" srcOrd="4" destOrd="0" parTransId="{A74BD4C8-F537-4C1A-A886-96308EE9C9D0}" sibTransId="{825F978D-1E4B-4E3E-89EE-EAEB94AE7BB2}"/>
    <dgm:cxn modelId="{FE9C6960-71BA-4428-ACB1-0B060FAA930D}" type="presOf" srcId="{A840A676-461B-433C-B79A-CD36D8B1597B}" destId="{0DA869B1-672E-437F-9A1B-273C9AE5731B}" srcOrd="0" destOrd="0" presId="urn:microsoft.com/office/officeart/2008/layout/VerticalCurvedList"/>
    <dgm:cxn modelId="{98891E48-5A05-436A-8DE4-64205E899BED}" type="presOf" srcId="{713358A8-F29C-4143-832A-A7D7D3B54446}" destId="{5BADFE54-E1A5-448A-B052-5E51140D6AE3}" srcOrd="0" destOrd="0" presId="urn:microsoft.com/office/officeart/2008/layout/VerticalCurvedList"/>
    <dgm:cxn modelId="{661F7C8D-8956-4710-B02F-0396B3FE67B3}" srcId="{524D9DFB-2EA2-4C50-A6EF-D2064F56215D}" destId="{38C9F094-2735-44C0-935B-7BC7E55ABC8F}" srcOrd="5" destOrd="0" parTransId="{9AE2D31D-147A-4D1A-AA68-74AB8BC483E6}" sibTransId="{2BFDB45F-E0DA-4086-9666-E38D0FBD5456}"/>
    <dgm:cxn modelId="{B49B5D96-3588-4EC9-A1A6-BCF6B5E7B18B}" srcId="{524D9DFB-2EA2-4C50-A6EF-D2064F56215D}" destId="{40426662-6B98-4050-9E2B-CC662A8E623A}" srcOrd="2" destOrd="0" parTransId="{2483A17A-3F6F-4821-8969-BB06593AE67A}" sibTransId="{2D4DE291-A782-410E-A76F-2D3AC2386E86}"/>
    <dgm:cxn modelId="{B5BBECA1-74AE-4D15-A7DF-92BB348BBF2B}" type="presOf" srcId="{316AD9CB-B577-4C3E-A94A-8ED63FBD322A}" destId="{84F71E26-5AAB-42A3-9F1C-3D0B4EB7C43D}" srcOrd="0" destOrd="0" presId="urn:microsoft.com/office/officeart/2008/layout/VerticalCurvedList"/>
    <dgm:cxn modelId="{E43189A5-A2D5-42E9-8B14-19590F7AD9E0}" type="presOf" srcId="{2254E6D3-F5D4-4423-ABCF-194185A71B16}" destId="{68E3190B-A514-4B43-9B82-1BFE68184B29}" srcOrd="0" destOrd="0" presId="urn:microsoft.com/office/officeart/2008/layout/VerticalCurvedList"/>
    <dgm:cxn modelId="{E0B8EBF5-91EC-4A13-915E-65DE15DCA59E}" srcId="{524D9DFB-2EA2-4C50-A6EF-D2064F56215D}" destId="{2254E6D3-F5D4-4423-ABCF-194185A71B16}" srcOrd="3" destOrd="0" parTransId="{537A6C85-6BBD-490D-A3CD-47A4BD1BBE10}" sibTransId="{9BF96205-D7B2-45F3-A5B6-065D732C3B9F}"/>
    <dgm:cxn modelId="{356C85F8-5A47-4FEA-BB29-A1F4A3791536}" type="presOf" srcId="{7D89E0E2-313B-4F2C-9159-0C67FE1449E6}" destId="{29E902D6-BC17-44D9-A55C-2F2D01602E5B}" srcOrd="0" destOrd="0" presId="urn:microsoft.com/office/officeart/2008/layout/VerticalCurvedList"/>
    <dgm:cxn modelId="{8C3FAEF9-42FB-42EF-8E5D-A6B4D3435851}" srcId="{524D9DFB-2EA2-4C50-A6EF-D2064F56215D}" destId="{713358A8-F29C-4143-832A-A7D7D3B54446}" srcOrd="1" destOrd="0" parTransId="{94842935-1B6A-4830-A2D2-7E54B5E2572E}" sibTransId="{5C979AA1-6048-4921-9131-F9D3F407F49B}"/>
    <dgm:cxn modelId="{9281995C-0644-406D-A0AC-2AFDFDE653D2}" type="presParOf" srcId="{5C2EEB06-8D42-4739-9AA8-D3FD5802EC9B}" destId="{BB10E935-ED52-445E-9AA0-B9EA218236BA}" srcOrd="0" destOrd="0" presId="urn:microsoft.com/office/officeart/2008/layout/VerticalCurvedList"/>
    <dgm:cxn modelId="{02DA8EB9-724A-4D1D-A1CF-496F2ECD727E}" type="presParOf" srcId="{BB10E935-ED52-445E-9AA0-B9EA218236BA}" destId="{F4997123-9337-423D-9BA4-6FB1BA20D0F2}" srcOrd="0" destOrd="0" presId="urn:microsoft.com/office/officeart/2008/layout/VerticalCurvedList"/>
    <dgm:cxn modelId="{A3C1937D-7738-4E47-B578-0A0DBC1C0338}" type="presParOf" srcId="{F4997123-9337-423D-9BA4-6FB1BA20D0F2}" destId="{E6F0EFE4-08B9-45D7-85C0-5DFB58E9F8B4}" srcOrd="0" destOrd="0" presId="urn:microsoft.com/office/officeart/2008/layout/VerticalCurvedList"/>
    <dgm:cxn modelId="{A3BC6E9A-5896-49EA-A7FA-4634936E2892}" type="presParOf" srcId="{F4997123-9337-423D-9BA4-6FB1BA20D0F2}" destId="{0DA869B1-672E-437F-9A1B-273C9AE5731B}" srcOrd="1" destOrd="0" presId="urn:microsoft.com/office/officeart/2008/layout/VerticalCurvedList"/>
    <dgm:cxn modelId="{BF7A1008-784A-4E86-ABE1-EA089241D595}" type="presParOf" srcId="{F4997123-9337-423D-9BA4-6FB1BA20D0F2}" destId="{9C7030C2-B527-45C2-87CA-6FA3AEEB7A0C}" srcOrd="2" destOrd="0" presId="urn:microsoft.com/office/officeart/2008/layout/VerticalCurvedList"/>
    <dgm:cxn modelId="{625F5C10-684C-400B-A083-91871904411A}" type="presParOf" srcId="{F4997123-9337-423D-9BA4-6FB1BA20D0F2}" destId="{12AFFF2F-7FE6-4ECB-BB87-45395EAEFF0D}" srcOrd="3" destOrd="0" presId="urn:microsoft.com/office/officeart/2008/layout/VerticalCurvedList"/>
    <dgm:cxn modelId="{9AAAC9DE-9E59-4350-8DE9-29C475838301}" type="presParOf" srcId="{BB10E935-ED52-445E-9AA0-B9EA218236BA}" destId="{29E902D6-BC17-44D9-A55C-2F2D01602E5B}" srcOrd="1" destOrd="0" presId="urn:microsoft.com/office/officeart/2008/layout/VerticalCurvedList"/>
    <dgm:cxn modelId="{061E8987-643E-49DA-9994-728A48219E37}" type="presParOf" srcId="{BB10E935-ED52-445E-9AA0-B9EA218236BA}" destId="{31687FBF-1B6F-4030-9EFA-5A978C5A46CD}" srcOrd="2" destOrd="0" presId="urn:microsoft.com/office/officeart/2008/layout/VerticalCurvedList"/>
    <dgm:cxn modelId="{AE3E3DA7-1043-4F04-A051-C6DE1745112E}" type="presParOf" srcId="{31687FBF-1B6F-4030-9EFA-5A978C5A46CD}" destId="{4C3CAE2C-09E1-447E-B871-B667AA08CAE4}" srcOrd="0" destOrd="0" presId="urn:microsoft.com/office/officeart/2008/layout/VerticalCurvedList"/>
    <dgm:cxn modelId="{EE3377B2-64F6-408B-96AF-41763FF9811E}" type="presParOf" srcId="{BB10E935-ED52-445E-9AA0-B9EA218236BA}" destId="{5BADFE54-E1A5-448A-B052-5E51140D6AE3}" srcOrd="3" destOrd="0" presId="urn:microsoft.com/office/officeart/2008/layout/VerticalCurvedList"/>
    <dgm:cxn modelId="{30B87041-2F4E-452C-9D58-FCFB058C51D6}" type="presParOf" srcId="{BB10E935-ED52-445E-9AA0-B9EA218236BA}" destId="{95CC060F-F3B6-4CBB-BFCB-71A563B4F6DA}" srcOrd="4" destOrd="0" presId="urn:microsoft.com/office/officeart/2008/layout/VerticalCurvedList"/>
    <dgm:cxn modelId="{BEBE48A6-7310-41EA-90E7-CED258BC95C9}" type="presParOf" srcId="{95CC060F-F3B6-4CBB-BFCB-71A563B4F6DA}" destId="{023FB3B0-7FF8-4957-920C-ABB32AD97CD6}" srcOrd="0" destOrd="0" presId="urn:microsoft.com/office/officeart/2008/layout/VerticalCurvedList"/>
    <dgm:cxn modelId="{6492DBAB-952B-4AFF-9A9E-32EC88F1553B}" type="presParOf" srcId="{BB10E935-ED52-445E-9AA0-B9EA218236BA}" destId="{109EDB20-6306-4B08-A588-76EB78EA76A7}" srcOrd="5" destOrd="0" presId="urn:microsoft.com/office/officeart/2008/layout/VerticalCurvedList"/>
    <dgm:cxn modelId="{AC3EBEF2-88FD-46B6-AD0B-8800966C9F46}" type="presParOf" srcId="{BB10E935-ED52-445E-9AA0-B9EA218236BA}" destId="{807244D8-13B8-4EBE-89FC-5DBE54B224DC}" srcOrd="6" destOrd="0" presId="urn:microsoft.com/office/officeart/2008/layout/VerticalCurvedList"/>
    <dgm:cxn modelId="{65D5C522-4A00-48AE-8872-523EDFA96CB1}" type="presParOf" srcId="{807244D8-13B8-4EBE-89FC-5DBE54B224DC}" destId="{29916FEE-E996-4BEA-9BF5-905D4FADC398}" srcOrd="0" destOrd="0" presId="urn:microsoft.com/office/officeart/2008/layout/VerticalCurvedList"/>
    <dgm:cxn modelId="{693F98D5-5F43-46FA-AA54-ABA0581D3EBE}" type="presParOf" srcId="{BB10E935-ED52-445E-9AA0-B9EA218236BA}" destId="{68E3190B-A514-4B43-9B82-1BFE68184B29}" srcOrd="7" destOrd="0" presId="urn:microsoft.com/office/officeart/2008/layout/VerticalCurvedList"/>
    <dgm:cxn modelId="{1ED7B0C0-5F43-4599-8396-719E1F8376C2}" type="presParOf" srcId="{BB10E935-ED52-445E-9AA0-B9EA218236BA}" destId="{5A884BCB-F2BC-4090-AABC-0E14707335FA}" srcOrd="8" destOrd="0" presId="urn:microsoft.com/office/officeart/2008/layout/VerticalCurvedList"/>
    <dgm:cxn modelId="{5DC1699B-32E4-4A64-9F46-8730B86B406E}" type="presParOf" srcId="{5A884BCB-F2BC-4090-AABC-0E14707335FA}" destId="{2DC782C8-F29F-4718-B70A-318E8AA7EDF4}" srcOrd="0" destOrd="0" presId="urn:microsoft.com/office/officeart/2008/layout/VerticalCurvedList"/>
    <dgm:cxn modelId="{56B9C29F-07F4-4EF7-B8B1-C10D4DDBEDEA}" type="presParOf" srcId="{BB10E935-ED52-445E-9AA0-B9EA218236BA}" destId="{84F71E26-5AAB-42A3-9F1C-3D0B4EB7C43D}" srcOrd="9" destOrd="0" presId="urn:microsoft.com/office/officeart/2008/layout/VerticalCurvedList"/>
    <dgm:cxn modelId="{825A4878-58D8-4667-A955-3FC8CF3DF96D}" type="presParOf" srcId="{BB10E935-ED52-445E-9AA0-B9EA218236BA}" destId="{B756C400-E4BF-4EBD-A155-6BB0C0ABF3E0}" srcOrd="10" destOrd="0" presId="urn:microsoft.com/office/officeart/2008/layout/VerticalCurvedList"/>
    <dgm:cxn modelId="{1D1195EA-E2AC-40EE-84B7-D0D6FE396FDA}" type="presParOf" srcId="{B756C400-E4BF-4EBD-A155-6BB0C0ABF3E0}" destId="{B66EF78F-C624-436B-B82E-292C4F959B2F}" srcOrd="0" destOrd="0" presId="urn:microsoft.com/office/officeart/2008/layout/VerticalCurvedList"/>
    <dgm:cxn modelId="{E6B2880B-A867-4230-8224-7833908044A0}" type="presParOf" srcId="{BB10E935-ED52-445E-9AA0-B9EA218236BA}" destId="{44F403CD-5E23-4EA9-9A59-8C808F773A6D}" srcOrd="11" destOrd="0" presId="urn:microsoft.com/office/officeart/2008/layout/VerticalCurvedList"/>
    <dgm:cxn modelId="{DF26CFE9-E706-47DB-A7A4-42930E754759}" type="presParOf" srcId="{BB10E935-ED52-445E-9AA0-B9EA218236BA}" destId="{D96B8937-6AA6-4D37-91FE-8A5F47B285D3}" srcOrd="12" destOrd="0" presId="urn:microsoft.com/office/officeart/2008/layout/VerticalCurvedList"/>
    <dgm:cxn modelId="{8009FD17-4534-44C1-96EC-AABECCE8403D}" type="presParOf" srcId="{D96B8937-6AA6-4D37-91FE-8A5F47B285D3}" destId="{363F1D61-A7E5-40A8-A98A-D4EC9802BDFF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869B1-672E-437F-9A1B-273C9AE5731B}">
      <dsp:nvSpPr>
        <dsp:cNvPr id="0" name=""/>
        <dsp:cNvSpPr/>
      </dsp:nvSpPr>
      <dsp:spPr>
        <a:xfrm>
          <a:off x="-5839091" y="-893643"/>
          <a:ext cx="6951495" cy="6951495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2700" cap="flat" cmpd="sng" algn="ctr">
          <a:solidFill>
            <a:srgbClr val="456A2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A4E45E-89F2-46F8-8448-DB9E5B90E25F}">
      <dsp:nvSpPr>
        <dsp:cNvPr id="0" name=""/>
        <dsp:cNvSpPr/>
      </dsp:nvSpPr>
      <dsp:spPr>
        <a:xfrm>
          <a:off x="567752" y="329708"/>
          <a:ext cx="6225720" cy="5436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55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rgbClr val="FFC000"/>
              </a:solidFill>
            </a:rPr>
            <a:t>Presente em todos os Estados</a:t>
          </a:r>
          <a:endParaRPr lang="pt-BR" sz="3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7752" y="329708"/>
        <a:ext cx="6225720" cy="543687"/>
      </dsp:txXfrm>
    </dsp:sp>
    <dsp:sp modelId="{023FB3B0-7FF8-4957-920C-ABB32AD97CD6}">
      <dsp:nvSpPr>
        <dsp:cNvPr id="0" name=""/>
        <dsp:cNvSpPr/>
      </dsp:nvSpPr>
      <dsp:spPr>
        <a:xfrm>
          <a:off x="74616" y="203986"/>
          <a:ext cx="679609" cy="679609"/>
        </a:xfrm>
        <a:prstGeom prst="ellipse">
          <a:avLst/>
        </a:prstGeom>
        <a:solidFill>
          <a:srgbClr val="456A2C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C8ADB-6F19-4BDA-A253-2CD535864C31}">
      <dsp:nvSpPr>
        <dsp:cNvPr id="0" name=""/>
        <dsp:cNvSpPr/>
      </dsp:nvSpPr>
      <dsp:spPr>
        <a:xfrm>
          <a:off x="1104080" y="1088158"/>
          <a:ext cx="7976150" cy="5436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55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b="1" kern="1200" dirty="0">
              <a:solidFill>
                <a:srgbClr val="FFC000"/>
              </a:solidFill>
            </a:rPr>
            <a:t>874 organizações militares </a:t>
          </a:r>
          <a:endParaRPr lang="pt-BR" sz="3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080" y="1088158"/>
        <a:ext cx="7976150" cy="543687"/>
      </dsp:txXfrm>
    </dsp:sp>
    <dsp:sp modelId="{D06263B9-BB4F-48BB-8E70-664A3B27F975}">
      <dsp:nvSpPr>
        <dsp:cNvPr id="0" name=""/>
        <dsp:cNvSpPr/>
      </dsp:nvSpPr>
      <dsp:spPr>
        <a:xfrm>
          <a:off x="521837" y="1019414"/>
          <a:ext cx="679609" cy="679609"/>
        </a:xfrm>
        <a:prstGeom prst="ellipse">
          <a:avLst/>
        </a:prstGeom>
        <a:solidFill>
          <a:srgbClr val="456A2C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38728-BA51-4917-8F49-EADB7145014B}">
      <dsp:nvSpPr>
        <dsp:cNvPr id="0" name=""/>
        <dsp:cNvSpPr/>
      </dsp:nvSpPr>
      <dsp:spPr>
        <a:xfrm>
          <a:off x="1138707" y="1911432"/>
          <a:ext cx="9208773" cy="5436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55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b="1" kern="1200" dirty="0">
              <a:solidFill>
                <a:srgbClr val="FFC000"/>
              </a:solidFill>
            </a:rPr>
            <a:t>216.401 homens e mulheres</a:t>
          </a:r>
          <a:endParaRPr lang="pt-BR" sz="3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38707" y="1911432"/>
        <a:ext cx="9208773" cy="543687"/>
      </dsp:txXfrm>
    </dsp:sp>
    <dsp:sp modelId="{EBD0D944-679C-4387-BDD4-2EE7B1B83FE8}">
      <dsp:nvSpPr>
        <dsp:cNvPr id="0" name=""/>
        <dsp:cNvSpPr/>
      </dsp:nvSpPr>
      <dsp:spPr>
        <a:xfrm>
          <a:off x="726339" y="1834843"/>
          <a:ext cx="679609" cy="679609"/>
        </a:xfrm>
        <a:prstGeom prst="ellipse">
          <a:avLst/>
        </a:prstGeom>
        <a:solidFill>
          <a:srgbClr val="456A2C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6F7B0-2889-4105-930F-E294AFBD4597}">
      <dsp:nvSpPr>
        <dsp:cNvPr id="0" name=""/>
        <dsp:cNvSpPr/>
      </dsp:nvSpPr>
      <dsp:spPr>
        <a:xfrm>
          <a:off x="1138707" y="2717716"/>
          <a:ext cx="9208773" cy="5436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55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b="1" kern="1200" dirty="0">
              <a:solidFill>
                <a:srgbClr val="FFC000"/>
              </a:solidFill>
            </a:rPr>
            <a:t>26.040 viaturas</a:t>
          </a:r>
          <a:endParaRPr lang="pt-BR" sz="3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38707" y="2717716"/>
        <a:ext cx="9208773" cy="543687"/>
      </dsp:txXfrm>
    </dsp:sp>
    <dsp:sp modelId="{F50FF7F4-D88C-46A3-AC4A-504B2D692078}">
      <dsp:nvSpPr>
        <dsp:cNvPr id="0" name=""/>
        <dsp:cNvSpPr/>
      </dsp:nvSpPr>
      <dsp:spPr>
        <a:xfrm>
          <a:off x="726339" y="2649755"/>
          <a:ext cx="679609" cy="679609"/>
        </a:xfrm>
        <a:prstGeom prst="ellipse">
          <a:avLst/>
        </a:prstGeom>
        <a:solidFill>
          <a:srgbClr val="456A2C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CC8EDB-6094-4F9D-9235-1A3917895A38}">
      <dsp:nvSpPr>
        <dsp:cNvPr id="0" name=""/>
        <dsp:cNvSpPr/>
      </dsp:nvSpPr>
      <dsp:spPr>
        <a:xfrm>
          <a:off x="934205" y="3559029"/>
          <a:ext cx="9413275" cy="5436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55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b="1" kern="1200" dirty="0">
              <a:solidFill>
                <a:srgbClr val="FFC000"/>
              </a:solidFill>
            </a:rPr>
            <a:t>2.082 viaturas blindadas</a:t>
          </a:r>
          <a:endParaRPr lang="pt-BR" sz="3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4205" y="3559029"/>
        <a:ext cx="9413275" cy="543687"/>
      </dsp:txXfrm>
    </dsp:sp>
    <dsp:sp modelId="{B66EF78F-C624-436B-B82E-292C4F959B2F}">
      <dsp:nvSpPr>
        <dsp:cNvPr id="0" name=""/>
        <dsp:cNvSpPr/>
      </dsp:nvSpPr>
      <dsp:spPr>
        <a:xfrm>
          <a:off x="521837" y="3465183"/>
          <a:ext cx="679609" cy="679609"/>
        </a:xfrm>
        <a:prstGeom prst="ellipse">
          <a:avLst/>
        </a:prstGeom>
        <a:solidFill>
          <a:srgbClr val="456A2C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BAB9C-961B-4C46-866C-555CC73F3351}">
      <dsp:nvSpPr>
        <dsp:cNvPr id="0" name=""/>
        <dsp:cNvSpPr/>
      </dsp:nvSpPr>
      <dsp:spPr>
        <a:xfrm>
          <a:off x="486984" y="4374457"/>
          <a:ext cx="9860496" cy="5436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55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b="1" kern="1200" dirty="0">
              <a:solidFill>
                <a:srgbClr val="FFC000"/>
              </a:solidFill>
            </a:rPr>
            <a:t>95 helicópteros</a:t>
          </a:r>
          <a:endParaRPr lang="pt-BR" sz="3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6984" y="4374457"/>
        <a:ext cx="9860496" cy="543687"/>
      </dsp:txXfrm>
    </dsp:sp>
    <dsp:sp modelId="{75E151A5-D542-4445-B14C-B455C1E57310}">
      <dsp:nvSpPr>
        <dsp:cNvPr id="0" name=""/>
        <dsp:cNvSpPr/>
      </dsp:nvSpPr>
      <dsp:spPr>
        <a:xfrm>
          <a:off x="74616" y="4280612"/>
          <a:ext cx="679609" cy="679609"/>
        </a:xfrm>
        <a:prstGeom prst="ellipse">
          <a:avLst/>
        </a:prstGeom>
        <a:solidFill>
          <a:srgbClr val="456A2C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869B1-672E-437F-9A1B-273C9AE5731B}">
      <dsp:nvSpPr>
        <dsp:cNvPr id="0" name=""/>
        <dsp:cNvSpPr/>
      </dsp:nvSpPr>
      <dsp:spPr>
        <a:xfrm>
          <a:off x="-4617008" y="-729985"/>
          <a:ext cx="5672680" cy="5672680"/>
        </a:xfrm>
        <a:prstGeom prst="blockArc">
          <a:avLst>
            <a:gd name="adj1" fmla="val 18900000"/>
            <a:gd name="adj2" fmla="val 2700000"/>
            <a:gd name="adj3" fmla="val 381"/>
          </a:avLst>
        </a:pr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E902D6-BC17-44D9-A55C-2F2D01602E5B}">
      <dsp:nvSpPr>
        <dsp:cNvPr id="0" name=""/>
        <dsp:cNvSpPr/>
      </dsp:nvSpPr>
      <dsp:spPr>
        <a:xfrm>
          <a:off x="648007" y="221845"/>
          <a:ext cx="6942646" cy="443514"/>
        </a:xfrm>
        <a:prstGeom prst="rect">
          <a:avLst/>
        </a:prstGeom>
        <a:solidFill>
          <a:schemeClr val="tx1">
            <a:lumMod val="85000"/>
            <a:alpha val="7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03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R$ 112 bilhões </a:t>
          </a:r>
          <a:r>
            <a:rPr lang="pt-BR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 valor para a economia</a:t>
          </a:r>
        </a:p>
      </dsp:txBody>
      <dsp:txXfrm>
        <a:off x="648007" y="221845"/>
        <a:ext cx="6942646" cy="443514"/>
      </dsp:txXfrm>
    </dsp:sp>
    <dsp:sp modelId="{4C3CAE2C-09E1-447E-B871-B667AA08CAE4}">
      <dsp:nvSpPr>
        <dsp:cNvPr id="0" name=""/>
        <dsp:cNvSpPr/>
      </dsp:nvSpPr>
      <dsp:spPr>
        <a:xfrm>
          <a:off x="208100" y="166402"/>
          <a:ext cx="554392" cy="554392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DFE54-E1A5-448A-B052-5E51140D6AE3}">
      <dsp:nvSpPr>
        <dsp:cNvPr id="0" name=""/>
        <dsp:cNvSpPr/>
      </dsp:nvSpPr>
      <dsp:spPr>
        <a:xfrm>
          <a:off x="988678" y="915399"/>
          <a:ext cx="6057868" cy="443514"/>
        </a:xfrm>
        <a:prstGeom prst="rect">
          <a:avLst/>
        </a:prstGeom>
        <a:solidFill>
          <a:prstClr val="white">
            <a:lumMod val="85000"/>
            <a:alpha val="70000"/>
          </a:prst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07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R$ 60 bilhões </a:t>
          </a:r>
          <a:r>
            <a:rPr lang="pt-BR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em acréscimo ao PIB</a:t>
          </a:r>
        </a:p>
      </dsp:txBody>
      <dsp:txXfrm>
        <a:off x="988678" y="915399"/>
        <a:ext cx="6057868" cy="443514"/>
      </dsp:txXfrm>
    </dsp:sp>
    <dsp:sp modelId="{023FB3B0-7FF8-4957-920C-ABB32AD97CD6}">
      <dsp:nvSpPr>
        <dsp:cNvPr id="0" name=""/>
        <dsp:cNvSpPr/>
      </dsp:nvSpPr>
      <dsp:spPr>
        <a:xfrm>
          <a:off x="572920" y="831588"/>
          <a:ext cx="554392" cy="554392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9EDB20-6306-4B08-A588-76EB78EA76A7}">
      <dsp:nvSpPr>
        <dsp:cNvPr id="0" name=""/>
        <dsp:cNvSpPr/>
      </dsp:nvSpPr>
      <dsp:spPr>
        <a:xfrm>
          <a:off x="1052139" y="1567591"/>
          <a:ext cx="4944882" cy="443514"/>
        </a:xfrm>
        <a:prstGeom prst="rect">
          <a:avLst/>
        </a:prstGeom>
        <a:solidFill>
          <a:prstClr val="white">
            <a:lumMod val="85000"/>
            <a:alpha val="70000"/>
          </a:prst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07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36 mil </a:t>
          </a:r>
          <a:r>
            <a:rPr lang="pt-BR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empregos por ano</a:t>
          </a:r>
        </a:p>
      </dsp:txBody>
      <dsp:txXfrm>
        <a:off x="1052139" y="1567591"/>
        <a:ext cx="4944882" cy="443514"/>
      </dsp:txXfrm>
    </dsp:sp>
    <dsp:sp modelId="{29916FEE-E996-4BEA-9BF5-905D4FADC398}">
      <dsp:nvSpPr>
        <dsp:cNvPr id="0" name=""/>
        <dsp:cNvSpPr/>
      </dsp:nvSpPr>
      <dsp:spPr>
        <a:xfrm>
          <a:off x="739744" y="1496775"/>
          <a:ext cx="554392" cy="554392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3190B-A514-4B43-9B82-1BFE68184B29}">
      <dsp:nvSpPr>
        <dsp:cNvPr id="0" name=""/>
        <dsp:cNvSpPr/>
      </dsp:nvSpPr>
      <dsp:spPr>
        <a:xfrm>
          <a:off x="1070368" y="2216980"/>
          <a:ext cx="4340201" cy="443514"/>
        </a:xfrm>
        <a:prstGeom prst="rect">
          <a:avLst/>
        </a:prstGeom>
        <a:solidFill>
          <a:prstClr val="white">
            <a:lumMod val="85000"/>
            <a:alpha val="70000"/>
          </a:prst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07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R$ 20 bilhões </a:t>
          </a:r>
          <a:r>
            <a:rPr lang="pt-BR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em tributos</a:t>
          </a:r>
        </a:p>
      </dsp:txBody>
      <dsp:txXfrm>
        <a:off x="1070368" y="2216980"/>
        <a:ext cx="4340201" cy="443514"/>
      </dsp:txXfrm>
    </dsp:sp>
    <dsp:sp modelId="{2DC782C8-F29F-4718-B70A-318E8AA7EDF4}">
      <dsp:nvSpPr>
        <dsp:cNvPr id="0" name=""/>
        <dsp:cNvSpPr/>
      </dsp:nvSpPr>
      <dsp:spPr>
        <a:xfrm>
          <a:off x="739744" y="2161540"/>
          <a:ext cx="554392" cy="554392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F71E26-5AAB-42A3-9F1C-3D0B4EB7C43D}">
      <dsp:nvSpPr>
        <dsp:cNvPr id="0" name=""/>
        <dsp:cNvSpPr/>
      </dsp:nvSpPr>
      <dsp:spPr>
        <a:xfrm>
          <a:off x="957051" y="2875758"/>
          <a:ext cx="4966182" cy="443514"/>
        </a:xfrm>
        <a:prstGeom prst="rect">
          <a:avLst/>
        </a:prstGeom>
        <a:solidFill>
          <a:prstClr val="white">
            <a:lumMod val="85000"/>
            <a:alpha val="70000"/>
          </a:prst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07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187</a:t>
          </a: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pt-BR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municípios envolvidos</a:t>
          </a:r>
          <a:endParaRPr lang="pt-BR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957051" y="2875758"/>
        <a:ext cx="4966182" cy="443514"/>
      </dsp:txXfrm>
    </dsp:sp>
    <dsp:sp modelId="{B66EF78F-C624-436B-B82E-292C4F959B2F}">
      <dsp:nvSpPr>
        <dsp:cNvPr id="0" name=""/>
        <dsp:cNvSpPr/>
      </dsp:nvSpPr>
      <dsp:spPr>
        <a:xfrm>
          <a:off x="572920" y="2826727"/>
          <a:ext cx="554392" cy="554392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403CD-5E23-4EA9-9A59-8C808F773A6D}">
      <dsp:nvSpPr>
        <dsp:cNvPr id="0" name=""/>
        <dsp:cNvSpPr/>
      </dsp:nvSpPr>
      <dsp:spPr>
        <a:xfrm>
          <a:off x="556323" y="3548826"/>
          <a:ext cx="7154798" cy="460837"/>
        </a:xfrm>
        <a:prstGeom prst="rect">
          <a:avLst/>
        </a:prstGeom>
        <a:solidFill>
          <a:prstClr val="white">
            <a:lumMod val="85000"/>
            <a:alpha val="70000"/>
          </a:prst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07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2012 a 2018 </a:t>
          </a:r>
          <a:r>
            <a:rPr lang="pt-BR" sz="28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– </a:t>
          </a: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1.441</a:t>
          </a:r>
          <a:r>
            <a:rPr lang="pt-BR" sz="28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empresas em </a:t>
          </a:r>
          <a:r>
            <a:rPr lang="pt-BR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26</a:t>
          </a:r>
          <a:r>
            <a:rPr lang="pt-BR" sz="28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Estados</a:t>
          </a:r>
        </a:p>
      </dsp:txBody>
      <dsp:txXfrm>
        <a:off x="556323" y="3548826"/>
        <a:ext cx="7154798" cy="460837"/>
      </dsp:txXfrm>
    </dsp:sp>
    <dsp:sp modelId="{363F1D61-A7E5-40A8-A98A-D4EC9802BDFF}">
      <dsp:nvSpPr>
        <dsp:cNvPr id="0" name=""/>
        <dsp:cNvSpPr/>
      </dsp:nvSpPr>
      <dsp:spPr>
        <a:xfrm>
          <a:off x="208100" y="3491914"/>
          <a:ext cx="554392" cy="554392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5673CB7-E0B3-4003-AAFA-C8F2908FB1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B9232AD-8BCC-4312-9DFB-DF9BC6AD6E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2730726-6207-4DFF-A868-F90308EEF2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C591FD5-295E-44DA-9AA4-8FE8E55489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CF853-CEDF-4708-BE64-12B66EC803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17927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804D5-F04F-4122-A27D-195DFEE2B0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65538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AFC2D1E3-2D2E-42E7-A237-56E4B910E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804D5-F04F-4122-A27D-195DFEE2B039}" type="slidenum">
              <a:rPr lang="pt-BR" smtClean="0"/>
              <a:t>2</a:t>
            </a:fld>
            <a:endParaRPr lang="pt-BR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90DB97A8-1AC4-466A-8006-EF7EA9A928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323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PlaceHolder 1"/>
          <p:cNvSpPr>
            <a:spLocks noGrp="1"/>
          </p:cNvSpPr>
          <p:nvPr>
            <p:ph type="body"/>
          </p:nvPr>
        </p:nvSpPr>
        <p:spPr>
          <a:xfrm>
            <a:off x="673789" y="5186182"/>
            <a:ext cx="5389951" cy="424262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1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A Dimensão Humana está na base de tudo, tornando possível toda a transformação</a:t>
            </a:r>
          </a:p>
          <a:p>
            <a:endParaRPr lang="pt-BR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0" name="TextShape 2"/>
          <p:cNvSpPr txBox="1"/>
          <p:nvPr/>
        </p:nvSpPr>
        <p:spPr>
          <a:xfrm>
            <a:off x="3816718" y="10235752"/>
            <a:ext cx="2919394" cy="540086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AF9E0-62E7-44FC-9444-AC6880E4FC91}" type="slidenum">
              <a:rPr kumimoji="0" lang="pt-BR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02FAED-9A22-4355-B9C4-F14923B02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804D5-F04F-4122-A27D-195DFEE2B039}" type="slidenum">
              <a:rPr lang="pt-BR" smtClean="0"/>
              <a:t>3</a:t>
            </a:fld>
            <a:endParaRPr lang="pt-BR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0D29EDA1-9E0A-4A38-B02D-8D3B52C2F0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27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74EB-6F2C-4466-A280-EF52E27C1463}" type="datetime1">
              <a:rPr lang="pt-BR" smtClean="0"/>
              <a:t>29/04/2021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772C-B0E9-45C3-9D3B-7EB9851DA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574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7083-1CEF-4B0C-979A-2056432805FE}" type="datetime1">
              <a:rPr lang="pt-BR" smtClean="0"/>
              <a:t>29/04/2021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772C-B0E9-45C3-9D3B-7EB9851DA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37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9B16-D6E3-442A-8642-2659F1DF130A}" type="datetime1">
              <a:rPr lang="pt-BR" smtClean="0"/>
              <a:t>29/04/2021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772C-B0E9-45C3-9D3B-7EB9851DA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Sub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o do Título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>
            <a:lvl1pPr algn="ctr">
              <a:defRPr sz="5625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1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260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260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260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260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941797" y="6536532"/>
            <a:ext cx="302057" cy="245259"/>
          </a:xfrm>
          <a:prstGeom prst="rect">
            <a:avLst/>
          </a:prstGeom>
        </p:spPr>
        <p:txBody>
          <a:bodyPr anchor="t"/>
          <a:lstStyle>
            <a:lvl1pPr>
              <a:defRPr sz="1125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297312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29A1B-E629-4170-8CCF-E593F31E8B7D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t>29/04/2021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4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069E-56DD-4A5B-8A31-CFC0C97EC8D2}" type="datetime1">
              <a:rPr lang="pt-BR" smtClean="0"/>
              <a:t>29/04/2021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772C-B0E9-45C3-9D3B-7EB9851DA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777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CC78-67E0-4989-9858-29A6A6A2572A}" type="datetime1">
              <a:rPr lang="pt-BR" smtClean="0"/>
              <a:t>29/04/2021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772C-B0E9-45C3-9D3B-7EB9851DA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5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E9C0-DB3D-4E88-AB41-33E5ADE9AEF5}" type="datetime1">
              <a:rPr lang="pt-BR" smtClean="0"/>
              <a:t>29/04/2021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772C-B0E9-45C3-9D3B-7EB9851DA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57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1B2F-D6A5-45E9-8837-89334CE935E4}" type="datetime1">
              <a:rPr lang="pt-BR" smtClean="0"/>
              <a:t>29/04/2021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772C-B0E9-45C3-9D3B-7EB9851DA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34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9AC8-E401-48F0-92F0-A109B17E7437}" type="datetime1">
              <a:rPr lang="pt-BR" smtClean="0"/>
              <a:t>29/04/2021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772C-B0E9-45C3-9D3B-7EB9851DA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52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DEE7-DBF1-4428-8295-990F5B5F0579}" type="datetime1">
              <a:rPr lang="pt-BR" smtClean="0"/>
              <a:t>29/04/2021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772C-B0E9-45C3-9D3B-7EB9851DA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92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22FC-0145-406B-AB27-F14751B8E20A}" type="datetime1">
              <a:rPr lang="pt-BR" smtClean="0"/>
              <a:t>29/04/2021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772C-B0E9-45C3-9D3B-7EB9851DA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58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7974-0566-40AE-83AE-A6C47D968FEF}" type="datetime1">
              <a:rPr lang="pt-BR" smtClean="0"/>
              <a:t>29/04/2021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772C-B0E9-45C3-9D3B-7EB9851DA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55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</a:schemeClr>
            </a:gs>
            <a:gs pos="76000">
              <a:schemeClr val="bg1">
                <a:lumMod val="75000"/>
                <a:lumOff val="25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14D2D-6C9B-4199-A00C-9566745AC330}" type="datetime1">
              <a:rPr lang="pt-BR" smtClean="0"/>
              <a:t>29/04/2021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C772C-B0E9-45C3-9D3B-7EB9851DA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217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1FA654-475A-43CE-B1F2-C5AB58C1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C441D0-0EB0-4CA9-97F8-B488DC30B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3764A69-26A1-4C0B-8F6A-40B39BFFC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17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73E440E-9B7B-41DF-AFB3-02E4B233432A}"/>
              </a:ext>
            </a:extLst>
          </p:cNvPr>
          <p:cNvSpPr txBox="1"/>
          <p:nvPr/>
        </p:nvSpPr>
        <p:spPr>
          <a:xfrm>
            <a:off x="5389351" y="6236701"/>
            <a:ext cx="702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FFC000"/>
                </a:solidFill>
              </a:rPr>
              <a:t>Gen</a:t>
            </a:r>
            <a:r>
              <a:rPr lang="pt-BR" dirty="0">
                <a:solidFill>
                  <a:srgbClr val="FFC000"/>
                </a:solidFill>
              </a:rPr>
              <a:t> </a:t>
            </a:r>
            <a:r>
              <a:rPr lang="pt-BR" dirty="0" err="1">
                <a:solidFill>
                  <a:srgbClr val="FFC000"/>
                </a:solidFill>
              </a:rPr>
              <a:t>Ex</a:t>
            </a:r>
            <a:r>
              <a:rPr lang="pt-BR" dirty="0">
                <a:solidFill>
                  <a:srgbClr val="FFC000"/>
                </a:solidFill>
              </a:rPr>
              <a:t> Paulo Sérgio Nogueira de Oliveira – Comandante do Exército </a:t>
            </a:r>
          </a:p>
        </p:txBody>
      </p:sp>
    </p:spTree>
    <p:extLst>
      <p:ext uri="{BB962C8B-B14F-4D97-AF65-F5344CB8AC3E}">
        <p14:creationId xmlns:p14="http://schemas.microsoft.com/office/powerpoint/2010/main" val="392145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 descr="PORTIFOLIO.png">
            <a:extLst>
              <a:ext uri="{FF2B5EF4-FFF2-40B4-BE49-F238E27FC236}">
                <a16:creationId xmlns:a16="http://schemas.microsoft.com/office/drawing/2014/main" id="{F7477811-4DA7-49F1-BB1F-EA8BB6B2B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9" b="8507"/>
          <a:stretch/>
        </p:blipFill>
        <p:spPr bwMode="auto">
          <a:xfrm>
            <a:off x="-14268" y="0"/>
            <a:ext cx="122808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32B970D-C55F-44F4-86E8-581D59CF1FFB}"/>
              </a:ext>
            </a:extLst>
          </p:cNvPr>
          <p:cNvSpPr/>
          <p:nvPr/>
        </p:nvSpPr>
        <p:spPr>
          <a:xfrm>
            <a:off x="664053" y="2440520"/>
            <a:ext cx="11277600" cy="4331215"/>
          </a:xfrm>
          <a:prstGeom prst="rect">
            <a:avLst/>
          </a:prstGeom>
          <a:solidFill>
            <a:srgbClr val="595959">
              <a:alpha val="69804"/>
            </a:srgbClr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6E7ECDF-EF42-4504-B9C5-69F552823B41}"/>
              </a:ext>
            </a:extLst>
          </p:cNvPr>
          <p:cNvGrpSpPr/>
          <p:nvPr/>
        </p:nvGrpSpPr>
        <p:grpSpPr>
          <a:xfrm>
            <a:off x="859972" y="2399762"/>
            <a:ext cx="11091206" cy="4212709"/>
            <a:chOff x="729319" y="2295525"/>
            <a:chExt cx="11091206" cy="4393684"/>
          </a:xfrm>
        </p:grpSpPr>
        <p:graphicFrame>
          <p:nvGraphicFramePr>
            <p:cNvPr id="22" name="Diagrama 21">
              <a:extLst>
                <a:ext uri="{FF2B5EF4-FFF2-40B4-BE49-F238E27FC236}">
                  <a16:creationId xmlns:a16="http://schemas.microsoft.com/office/drawing/2014/main" id="{BCD4C6DE-1A9C-462E-B0B6-CDCFFA9AD54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31353535"/>
                </p:ext>
              </p:extLst>
            </p:nvPr>
          </p:nvGraphicFramePr>
          <p:xfrm>
            <a:off x="3686175" y="2295525"/>
            <a:ext cx="8134350" cy="43936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3" name="Título 1">
              <a:extLst>
                <a:ext uri="{FF2B5EF4-FFF2-40B4-BE49-F238E27FC236}">
                  <a16:creationId xmlns:a16="http://schemas.microsoft.com/office/drawing/2014/main" id="{9543440C-6E69-495E-BB7F-FCCBA096DEC6}"/>
                </a:ext>
              </a:extLst>
            </p:cNvPr>
            <p:cNvSpPr txBox="1">
              <a:spLocks/>
            </p:cNvSpPr>
            <p:nvPr/>
          </p:nvSpPr>
          <p:spPr>
            <a:xfrm>
              <a:off x="729319" y="3541120"/>
              <a:ext cx="3648076" cy="13689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Potencial de Geração</a:t>
              </a:r>
            </a:p>
            <a:p>
              <a:pPr algn="ctr"/>
              <a:r>
                <a:rPr lang="pt-BR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até 2039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79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no interior, favo de mel, azulejado, flutuante&#10;&#10;Descrição gerada automaticamente">
            <a:extLst>
              <a:ext uri="{FF2B5EF4-FFF2-40B4-BE49-F238E27FC236}">
                <a16:creationId xmlns:a16="http://schemas.microsoft.com/office/drawing/2014/main" id="{FFC6B908-4EAE-4D93-9A96-C71ABE0C9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28" y="105"/>
            <a:ext cx="12362703" cy="695913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F7818A7-88DC-4820-AB75-9045AD199307}"/>
              </a:ext>
            </a:extLst>
          </p:cNvPr>
          <p:cNvSpPr txBox="1"/>
          <p:nvPr/>
        </p:nvSpPr>
        <p:spPr>
          <a:xfrm>
            <a:off x="6783381" y="1844223"/>
            <a:ext cx="523634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1.810 localidades atendidas.</a:t>
            </a:r>
          </a:p>
          <a:p>
            <a:pPr marL="342900" indent="-342900">
              <a:buFont typeface="Wingdings" pitchFamily="2" charset="2"/>
              <a:buChar char="ü"/>
            </a:pP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Apoio nas evacuações </a:t>
            </a:r>
            <a:r>
              <a:rPr lang="pt-BR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aeromédicas</a:t>
            </a: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Militares empregados na vacinação indígena.</a:t>
            </a:r>
            <a:endParaRPr lang="pt-BR" sz="3000" b="1" dirty="0">
              <a:solidFill>
                <a:srgbClr val="FFC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endParaRPr lang="pt-BR" sz="3000" b="1" dirty="0">
              <a:solidFill>
                <a:srgbClr val="FFC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t-BR" sz="3000" b="1" dirty="0">
                <a:solidFill>
                  <a:srgbClr val="FFC000"/>
                </a:solidFill>
              </a:rPr>
              <a:t> </a:t>
            </a: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Produção de EPI.</a:t>
            </a:r>
            <a:endParaRPr lang="pt-BR" sz="3000" b="1" dirty="0">
              <a:solidFill>
                <a:srgbClr val="FFC000"/>
              </a:solidFill>
            </a:endParaRPr>
          </a:p>
          <a:p>
            <a:endParaRPr lang="pt-BR" sz="3000" b="1" dirty="0">
              <a:solidFill>
                <a:srgbClr val="FFC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t-BR" sz="3000" b="1" dirty="0">
                <a:solidFill>
                  <a:srgbClr val="FFC000"/>
                </a:solidFill>
              </a:rPr>
              <a:t> </a:t>
            </a: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Apoio aos órgãos de saúde.</a:t>
            </a:r>
            <a:endParaRPr lang="pt-BR" sz="3000" b="1" dirty="0">
              <a:solidFill>
                <a:srgbClr val="FFC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endParaRPr lang="pt-BR" sz="3000" b="1" dirty="0">
              <a:solidFill>
                <a:srgbClr val="FFC000"/>
              </a:solidFill>
            </a:endParaRPr>
          </a:p>
          <a:p>
            <a:endParaRPr lang="pt-BR" sz="3000" b="1" dirty="0">
              <a:solidFill>
                <a:srgbClr val="FFC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42FBCF8-C3C8-4DC9-B5A1-496826456DAA}"/>
              </a:ext>
            </a:extLst>
          </p:cNvPr>
          <p:cNvSpPr txBox="1"/>
          <p:nvPr/>
        </p:nvSpPr>
        <p:spPr>
          <a:xfrm>
            <a:off x="-58185" y="1809270"/>
            <a:ext cx="6804986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pt-BR" sz="3000" b="1" dirty="0">
                <a:solidFill>
                  <a:srgbClr val="FFC000"/>
                </a:solidFill>
              </a:rPr>
              <a:t> </a:t>
            </a: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Operações de controle de fronteiras.</a:t>
            </a:r>
          </a:p>
          <a:p>
            <a:pPr marL="342900" indent="-342900">
              <a:buFont typeface="Wingdings" pitchFamily="2" charset="2"/>
              <a:buChar char="ü"/>
            </a:pP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Ações de apoio logístico e distribuição de alimentos.</a:t>
            </a:r>
            <a:endParaRPr lang="pt-BR" sz="3000" b="1" dirty="0">
              <a:solidFill>
                <a:srgbClr val="FFC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endParaRPr lang="pt-BR" sz="3000" b="1" dirty="0">
              <a:solidFill>
                <a:srgbClr val="FFC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t-BR" sz="3000" b="1" dirty="0">
                <a:solidFill>
                  <a:srgbClr val="FFC000"/>
                </a:solidFill>
              </a:rPr>
              <a:t> </a:t>
            </a: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Doação de sangue.</a:t>
            </a:r>
            <a:endParaRPr lang="pt-BR" sz="3000" b="1" dirty="0">
              <a:solidFill>
                <a:srgbClr val="FFC000"/>
              </a:solidFill>
            </a:endParaRPr>
          </a:p>
          <a:p>
            <a:endParaRPr lang="pt-BR" sz="3000" b="1" dirty="0">
              <a:solidFill>
                <a:srgbClr val="FFC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t-BR" sz="3000" b="1" dirty="0">
                <a:solidFill>
                  <a:srgbClr val="FFC000"/>
                </a:solidFill>
              </a:rPr>
              <a:t> </a:t>
            </a: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Capacitação de pessoal para descontaminação.</a:t>
            </a:r>
          </a:p>
          <a:p>
            <a:pPr marL="342900" indent="-342900">
              <a:buFont typeface="Wingdings" pitchFamily="2" charset="2"/>
              <a:buChar char="ü"/>
            </a:pP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Campanhas de conscientização.</a:t>
            </a:r>
            <a:endParaRPr lang="pt-BR" sz="3000" b="1" dirty="0">
              <a:solidFill>
                <a:srgbClr val="FFC000"/>
              </a:solidFill>
            </a:endParaRPr>
          </a:p>
          <a:p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3000" b="1" dirty="0">
              <a:solidFill>
                <a:srgbClr val="FFC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endParaRPr lang="pt-BR" sz="3000" b="1" dirty="0">
              <a:solidFill>
                <a:srgbClr val="FFC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endParaRPr lang="pt-BR" sz="3000" b="1" dirty="0">
              <a:solidFill>
                <a:srgbClr val="FFC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802" y="0"/>
            <a:ext cx="6502612" cy="178859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35" y="0"/>
            <a:ext cx="5797565" cy="178859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116803" y="1650246"/>
            <a:ext cx="12354077" cy="13835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70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3810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598" y="267807"/>
            <a:ext cx="3471225" cy="188678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63" y="2513373"/>
            <a:ext cx="3490830" cy="188131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90" y="266081"/>
            <a:ext cx="3490830" cy="187604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012" y="2518425"/>
            <a:ext cx="3490831" cy="187667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061" y="2542117"/>
            <a:ext cx="3473334" cy="185487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4012" y="4690788"/>
            <a:ext cx="3474562" cy="185929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964" y="4677523"/>
            <a:ext cx="3484158" cy="188794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3335" y="269821"/>
            <a:ext cx="3485852" cy="1884928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9748" y="4690788"/>
            <a:ext cx="3479593" cy="185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2292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12A70B-28F9-5442-8421-8CA4CC2F5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"/>
            <a:ext cx="12192000" cy="685779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86101D1-1D50-47B3-8FC4-D464CAD0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6"/>
            <a:ext cx="12192001" cy="686957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DAC3C7E-DFDE-495D-B756-4F3E0AB5E37A}"/>
              </a:ext>
            </a:extLst>
          </p:cNvPr>
          <p:cNvSpPr/>
          <p:nvPr/>
        </p:nvSpPr>
        <p:spPr>
          <a:xfrm>
            <a:off x="5738190" y="741637"/>
            <a:ext cx="6162261" cy="3388895"/>
          </a:xfrm>
          <a:prstGeom prst="rect">
            <a:avLst/>
          </a:prstGeom>
          <a:noFill/>
        </p:spPr>
        <p:txBody>
          <a:bodyPr wrap="square" lIns="64281" tIns="32140" rIns="64281" bIns="32140">
            <a:spAutoFit/>
          </a:bodyPr>
          <a:lstStyle/>
          <a:p>
            <a:pPr algn="ctr"/>
            <a:r>
              <a:rPr lang="pt-BR" sz="3600" b="1" spc="35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CULTO AOS VALORES E TRADIÇÕES; E A VALORIZAÇÃO DA DIMENSÃO HUMANA DA FORÇA</a:t>
            </a:r>
          </a:p>
          <a:p>
            <a:pPr algn="ctr"/>
            <a:r>
              <a:rPr lang="pt-BR" sz="3600" b="1" spc="35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SÃO NOSSOS MAIORES</a:t>
            </a:r>
          </a:p>
          <a:p>
            <a:pPr algn="ctr"/>
            <a:r>
              <a:rPr lang="pt-BR" sz="3600" b="1" spc="35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PATRIMÔNIOS !!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1BCC862-1C37-4510-8906-AEA9D122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00" y="4780189"/>
            <a:ext cx="880652" cy="151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33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8D1BD24-7987-4852-96DA-296CCF5D06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r="3250" b="223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1BCC862-1C37-4510-8906-AEA9D122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900" y="3695700"/>
            <a:ext cx="1636199" cy="28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4F2A94C-3837-4767-8417-2B464B29014D}"/>
              </a:ext>
            </a:extLst>
          </p:cNvPr>
          <p:cNvSpPr txBox="1"/>
          <p:nvPr/>
        </p:nvSpPr>
        <p:spPr>
          <a:xfrm>
            <a:off x="2461183" y="26126"/>
            <a:ext cx="74744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FC000"/>
                </a:solidFill>
                <a:latin typeface="Myriad Pro" panose="020B0503030403020204" pitchFamily="34" charset="0"/>
              </a:rPr>
              <a:t>EXÉRCITO BRASILEIRO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9220" y="200696"/>
            <a:ext cx="12172780" cy="6351004"/>
            <a:chOff x="19220" y="200696"/>
            <a:chExt cx="12220542" cy="6351004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4D5BC52-A2F4-4A48-8450-53F2F62DB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20" y="200696"/>
              <a:ext cx="5989694" cy="6351004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3827D446-95C9-4A63-9ACD-3F11C863B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8914" y="200696"/>
              <a:ext cx="6230848" cy="6351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522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A45F5357-E82D-4F32-AF1E-24777FEEBC73}"/>
              </a:ext>
            </a:extLst>
          </p:cNvPr>
          <p:cNvGrpSpPr/>
          <p:nvPr/>
        </p:nvGrpSpPr>
        <p:grpSpPr>
          <a:xfrm>
            <a:off x="0" y="0"/>
            <a:ext cx="12335557" cy="6860730"/>
            <a:chOff x="-508975" y="-42157"/>
            <a:chExt cx="17544439" cy="9757781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A328392-DD47-42D4-B81B-7B6343B41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63"/>
            <a:stretch/>
          </p:blipFill>
          <p:spPr>
            <a:xfrm>
              <a:off x="4349760" y="-42157"/>
              <a:ext cx="12685704" cy="9757781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E9EA8FE6-264F-46F0-AFCD-40A75B30A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08975" y="-42157"/>
              <a:ext cx="5271476" cy="9757781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F336B5BC-718E-40C1-AC48-20B9F99A8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45" y="29969"/>
            <a:ext cx="1183295" cy="203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1A395776-E729-4F9C-8681-0BD68BC8EB95}"/>
              </a:ext>
            </a:extLst>
          </p:cNvPr>
          <p:cNvSpPr txBox="1"/>
          <p:nvPr/>
        </p:nvSpPr>
        <p:spPr>
          <a:xfrm>
            <a:off x="1438833" y="3339"/>
            <a:ext cx="85499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“O EXÉRCITO BRASILEIRO é uma instituição em constante evolução; preserva os mais fortes sentimentos de orgulho por seu País e de amor por sua gente; e existe para defender a Pátria!”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6814AAA0-6098-4072-9FBE-F7CE09CC3505}"/>
              </a:ext>
            </a:extLst>
          </p:cNvPr>
          <p:cNvSpPr/>
          <p:nvPr/>
        </p:nvSpPr>
        <p:spPr>
          <a:xfrm>
            <a:off x="357853" y="2108501"/>
            <a:ext cx="1685993" cy="1484717"/>
          </a:xfrm>
          <a:prstGeom prst="ellipse">
            <a:avLst/>
          </a:prstGeom>
          <a:blipFill>
            <a:blip r:embed="rId6"/>
            <a:srcRect/>
            <a:stretch>
              <a:fillRect l="-36000" r="-36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62638407-0846-41EE-984B-3CBD9A89875C}"/>
              </a:ext>
            </a:extLst>
          </p:cNvPr>
          <p:cNvSpPr/>
          <p:nvPr/>
        </p:nvSpPr>
        <p:spPr>
          <a:xfrm>
            <a:off x="148372" y="3742257"/>
            <a:ext cx="1685993" cy="1484717"/>
          </a:xfrm>
          <a:prstGeom prst="ellipse">
            <a:avLst/>
          </a:prstGeom>
          <a:blipFill>
            <a:blip r:embed="rId7"/>
            <a:srcRect/>
            <a:stretch>
              <a:fillRect l="-44000" r="-44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D54AADE3-D819-4C3F-B042-0797ECC09975}"/>
              </a:ext>
            </a:extLst>
          </p:cNvPr>
          <p:cNvSpPr/>
          <p:nvPr/>
        </p:nvSpPr>
        <p:spPr>
          <a:xfrm>
            <a:off x="850690" y="5297871"/>
            <a:ext cx="1685993" cy="1484717"/>
          </a:xfrm>
          <a:prstGeom prst="ellipse">
            <a:avLst/>
          </a:prstGeom>
          <a:blipFill>
            <a:blip r:embed="rId8"/>
            <a:srcRect/>
            <a:stretch>
              <a:fillRect l="-46000" r="-46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492032DF-ADDC-4E92-8DBF-A80DF3688C6F}"/>
              </a:ext>
            </a:extLst>
          </p:cNvPr>
          <p:cNvSpPr/>
          <p:nvPr/>
        </p:nvSpPr>
        <p:spPr>
          <a:xfrm>
            <a:off x="3489223" y="4698111"/>
            <a:ext cx="1685993" cy="1484717"/>
          </a:xfrm>
          <a:prstGeom prst="ellipse">
            <a:avLst/>
          </a:prstGeom>
          <a:blipFill>
            <a:blip r:embed="rId9"/>
            <a:srcRect/>
            <a:stretch>
              <a:fillRect l="-17000" r="-17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A1EDD6CE-F01C-457A-9AF5-293F293547B7}"/>
              </a:ext>
            </a:extLst>
          </p:cNvPr>
          <p:cNvSpPr/>
          <p:nvPr/>
        </p:nvSpPr>
        <p:spPr>
          <a:xfrm>
            <a:off x="4052859" y="2698860"/>
            <a:ext cx="1685993" cy="1484717"/>
          </a:xfrm>
          <a:prstGeom prst="ellipse">
            <a:avLst/>
          </a:prstGeom>
          <a:blipFill>
            <a:blip r:embed="rId10"/>
            <a:srcRect/>
            <a:stretch>
              <a:fillRect l="-25000" r="-25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7EC6A2A-B713-4D95-BF77-154C315BCBBF}"/>
              </a:ext>
            </a:extLst>
          </p:cNvPr>
          <p:cNvSpPr/>
          <p:nvPr/>
        </p:nvSpPr>
        <p:spPr>
          <a:xfrm>
            <a:off x="1882777" y="2548193"/>
            <a:ext cx="237370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Guararapes</a:t>
            </a:r>
            <a:endParaRPr lang="pt-BR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13DCD144-F1F6-4BD5-A699-8023CD5A57C6}"/>
              </a:ext>
            </a:extLst>
          </p:cNvPr>
          <p:cNvSpPr/>
          <p:nvPr/>
        </p:nvSpPr>
        <p:spPr>
          <a:xfrm>
            <a:off x="1976463" y="5913987"/>
            <a:ext cx="19031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FEB</a:t>
            </a:r>
            <a:endParaRPr lang="pt-BR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15616324-2AC0-4A4A-A5DA-0F52FC16BCF1}"/>
              </a:ext>
            </a:extLst>
          </p:cNvPr>
          <p:cNvSpPr/>
          <p:nvPr/>
        </p:nvSpPr>
        <p:spPr>
          <a:xfrm>
            <a:off x="5470710" y="3055688"/>
            <a:ext cx="15639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9525">
                  <a:solidFill>
                    <a:schemeClr val="bg1"/>
                  </a:solidFill>
                  <a:prstDash val="solid"/>
                </a:ln>
              </a:rPr>
              <a:t>ONU</a:t>
            </a:r>
            <a:endParaRPr lang="pt-BR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83BE4CE1-2781-4E0B-9027-AC329EA2CE99}"/>
              </a:ext>
            </a:extLst>
          </p:cNvPr>
          <p:cNvSpPr/>
          <p:nvPr/>
        </p:nvSpPr>
        <p:spPr>
          <a:xfrm>
            <a:off x="1803230" y="4243862"/>
            <a:ext cx="19031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República</a:t>
            </a:r>
            <a:endParaRPr lang="pt-BR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3AF71A21-A643-4A2A-A448-0195855DC6B2}"/>
              </a:ext>
            </a:extLst>
          </p:cNvPr>
          <p:cNvSpPr/>
          <p:nvPr/>
        </p:nvSpPr>
        <p:spPr>
          <a:xfrm>
            <a:off x="4928116" y="4698111"/>
            <a:ext cx="156396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Ontem Hoje Sempre</a:t>
            </a:r>
            <a:endParaRPr lang="pt-BR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8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" name="Picture 5"/>
          <p:cNvPicPr/>
          <p:nvPr/>
        </p:nvPicPr>
        <p:blipFill>
          <a:blip r:embed="rId3"/>
          <a:stretch/>
        </p:blipFill>
        <p:spPr>
          <a:xfrm>
            <a:off x="-966" y="-9525"/>
            <a:ext cx="12190814" cy="6875852"/>
          </a:xfrm>
          <a:prstGeom prst="rect">
            <a:avLst/>
          </a:prstGeom>
          <a:ln>
            <a:noFill/>
          </a:ln>
        </p:spPr>
      </p:pic>
      <p:graphicFrame>
        <p:nvGraphicFramePr>
          <p:cNvPr id="19" name="Diagrama 7">
            <a:extLst>
              <a:ext uri="{FF2B5EF4-FFF2-40B4-BE49-F238E27FC236}">
                <a16:creationId xmlns:a16="http://schemas.microsoft.com/office/drawing/2014/main" id="{41086736-9092-48B7-8C65-BEE26DD012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601388"/>
              </p:ext>
            </p:extLst>
          </p:nvPr>
        </p:nvGraphicFramePr>
        <p:xfrm>
          <a:off x="1605033" y="1535347"/>
          <a:ext cx="10347481" cy="516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Picture 2">
            <a:extLst>
              <a:ext uri="{FF2B5EF4-FFF2-40B4-BE49-F238E27FC236}">
                <a16:creationId xmlns:a16="http://schemas.microsoft.com/office/drawing/2014/main" id="{7119738E-3D79-4947-A2D5-A6DEDCED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9" y="2225265"/>
            <a:ext cx="2014923" cy="34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ave Esquerda 2">
            <a:extLst>
              <a:ext uri="{FF2B5EF4-FFF2-40B4-BE49-F238E27FC236}">
                <a16:creationId xmlns:a16="http://schemas.microsoft.com/office/drawing/2014/main" id="{2A0531CD-6EA7-4B1F-905A-D44ACE401CEE}"/>
              </a:ext>
            </a:extLst>
          </p:cNvPr>
          <p:cNvSpPr/>
          <p:nvPr/>
        </p:nvSpPr>
        <p:spPr>
          <a:xfrm>
            <a:off x="8401256" y="2408744"/>
            <a:ext cx="146653" cy="966158"/>
          </a:xfrm>
          <a:prstGeom prst="lef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DAA908E-3C42-4650-96B7-4A4B1B24E6F1}"/>
              </a:ext>
            </a:extLst>
          </p:cNvPr>
          <p:cNvSpPr txBox="1"/>
          <p:nvPr/>
        </p:nvSpPr>
        <p:spPr>
          <a:xfrm>
            <a:off x="8179188" y="2630213"/>
            <a:ext cx="2756386" cy="5232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31552" tIns="71120" rIns="71120" bIns="71120" numCol="1" spcCol="1270" anchor="ctr" anchorCtr="0">
            <a:noAutofit/>
          </a:bodyPr>
          <a:lstStyle>
            <a:lvl1pPr>
              <a:defRPr sz="2800" b="1">
                <a:solidFill>
                  <a:srgbClr val="FFC000"/>
                </a:solidFill>
              </a:defRPr>
            </a:lvl1pPr>
          </a:lstStyle>
          <a:p>
            <a:r>
              <a:rPr lang="pt-BR" sz="3200" dirty="0"/>
              <a:t>373 cidades</a:t>
            </a:r>
          </a:p>
        </p:txBody>
      </p:sp>
      <p:sp>
        <p:nvSpPr>
          <p:cNvPr id="5" name="CaixaDeTexto 4"/>
          <p:cNvSpPr txBox="1"/>
          <p:nvPr/>
        </p:nvSpPr>
        <p:spPr>
          <a:xfrm flipH="1">
            <a:off x="146626" y="135955"/>
            <a:ext cx="8778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FFC000"/>
                </a:solidFill>
              </a:rPr>
              <a:t>A GRANDEZA DO NOSSO EXÉRCITO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261257" y="905396"/>
            <a:ext cx="803365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1AB8FD8A-853F-4C70-8759-5183702D2152}"/>
              </a:ext>
            </a:extLst>
          </p:cNvPr>
          <p:cNvSpPr/>
          <p:nvPr/>
        </p:nvSpPr>
        <p:spPr>
          <a:xfrm>
            <a:off x="9657117" y="4593784"/>
            <a:ext cx="2373707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9525">
                  <a:solidFill>
                    <a:schemeClr val="bg1"/>
                  </a:solidFill>
                  <a:prstDash val="solid"/>
                </a:ln>
              </a:rPr>
              <a:t>Cidadania;</a:t>
            </a:r>
          </a:p>
          <a:p>
            <a:pPr algn="ctr"/>
            <a:r>
              <a:rPr lang="pt-BR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Valores;</a:t>
            </a:r>
          </a:p>
          <a:p>
            <a:pPr algn="ctr"/>
            <a:r>
              <a:rPr lang="pt-BR" sz="2800" b="1" dirty="0">
                <a:ln w="9525">
                  <a:solidFill>
                    <a:schemeClr val="bg1"/>
                  </a:solidFill>
                  <a:prstDash val="solid"/>
                </a:ln>
              </a:rPr>
              <a:t>Emprego;</a:t>
            </a:r>
          </a:p>
          <a:p>
            <a:pPr algn="ctr"/>
            <a:r>
              <a:rPr lang="pt-BR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Capacitação....</a:t>
            </a:r>
          </a:p>
        </p:txBody>
      </p:sp>
    </p:spTree>
    <p:extLst>
      <p:ext uri="{BB962C8B-B14F-4D97-AF65-F5344CB8AC3E}">
        <p14:creationId xmlns:p14="http://schemas.microsoft.com/office/powerpoint/2010/main" val="59305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91" y="291549"/>
            <a:ext cx="9982863" cy="656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119738E-3D79-4947-A2D5-A6DEDCED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17" y="1904912"/>
            <a:ext cx="794821" cy="147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156754" y="78378"/>
            <a:ext cx="393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PRESENÇA NACIONAL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694023" y="566109"/>
            <a:ext cx="339634" cy="661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22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3">
            <a:extLst>
              <a:ext uri="{FF2B5EF4-FFF2-40B4-BE49-F238E27FC236}">
                <a16:creationId xmlns:a16="http://schemas.microsoft.com/office/drawing/2014/main" id="{318CE1FC-23DD-4FF6-9DB2-64B2FE0FD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25287"/>
            <a:ext cx="10906538" cy="641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35618B6-03DB-441C-BD30-2D16B9618953}"/>
              </a:ext>
            </a:extLst>
          </p:cNvPr>
          <p:cNvSpPr txBox="1"/>
          <p:nvPr/>
        </p:nvSpPr>
        <p:spPr>
          <a:xfrm>
            <a:off x="7213158" y="5922587"/>
            <a:ext cx="393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PRESENÇA NACIONAL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CF209A9-33F2-4F25-8BFD-AA63FB68829A}"/>
              </a:ext>
            </a:extLst>
          </p:cNvPr>
          <p:cNvSpPr/>
          <p:nvPr/>
        </p:nvSpPr>
        <p:spPr>
          <a:xfrm>
            <a:off x="2305876" y="5510088"/>
            <a:ext cx="2885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35 </a:t>
            </a:r>
            <a:r>
              <a:rPr lang="pt-BR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Pel</a:t>
            </a:r>
            <a:r>
              <a:rPr lang="pt-B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pt-BR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Esp</a:t>
            </a:r>
            <a:r>
              <a:rPr lang="pt-B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pt-BR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Fron</a:t>
            </a:r>
            <a:endParaRPr lang="pt-BR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16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331794"/>
            <a:ext cx="11436626" cy="625453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9638139" y="5905517"/>
            <a:ext cx="171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AMAZÔNIA</a:t>
            </a:r>
          </a:p>
        </p:txBody>
      </p:sp>
    </p:spTree>
    <p:extLst>
      <p:ext uri="{BB962C8B-B14F-4D97-AF65-F5344CB8AC3E}">
        <p14:creationId xmlns:p14="http://schemas.microsoft.com/office/powerpoint/2010/main" val="735449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Uma imagem contendo no interior, favo de mel, azulejado, flutuante&#10;&#10;Descrição gerada automaticamente">
            <a:extLst>
              <a:ext uri="{FF2B5EF4-FFF2-40B4-BE49-F238E27FC236}">
                <a16:creationId xmlns:a16="http://schemas.microsoft.com/office/drawing/2014/main" id="{DB066AB8-58D6-A64E-9697-A7232CE2B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" y="105"/>
            <a:ext cx="12362703" cy="6959137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EA69E2BA-37A4-491D-BDAD-D8553B1AF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64" r="8649" b="-3"/>
          <a:stretch/>
        </p:blipFill>
        <p:spPr>
          <a:xfrm>
            <a:off x="4726372" y="60379"/>
            <a:ext cx="4228635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5F40E99F-024A-4AAA-BF9B-7958D4BCE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24" r="11027" b="1"/>
          <a:stretch/>
        </p:blipFill>
        <p:spPr>
          <a:xfrm>
            <a:off x="9082588" y="60379"/>
            <a:ext cx="3109415" cy="3694372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6490015F-2508-4270-841F-A97B1B34BD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3" r="19705"/>
          <a:stretch/>
        </p:blipFill>
        <p:spPr>
          <a:xfrm>
            <a:off x="4726725" y="3863342"/>
            <a:ext cx="422828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0B3D9276-F9F2-4CC7-BFB8-CCCF4FC9E6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85" r="32324" b="-1"/>
          <a:stretch/>
        </p:blipFill>
        <p:spPr>
          <a:xfrm>
            <a:off x="9082585" y="3863342"/>
            <a:ext cx="3109415" cy="3055043"/>
          </a:xfrm>
          <a:prstGeom prst="rect">
            <a:avLst/>
          </a:prstGeom>
        </p:spPr>
      </p:pic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id="{9570E0A9-4A20-4184-A97D-4BA32B168930}"/>
              </a:ext>
            </a:extLst>
          </p:cNvPr>
          <p:cNvSpPr txBox="1">
            <a:spLocks/>
          </p:cNvSpPr>
          <p:nvPr/>
        </p:nvSpPr>
        <p:spPr>
          <a:xfrm>
            <a:off x="18265" y="20181"/>
            <a:ext cx="8638797" cy="3529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700" b="1" dirty="0">
                <a:solidFill>
                  <a:srgbClr val="FFC000"/>
                </a:solidFill>
              </a:rPr>
              <a:t> Defesa da Pátria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Manutenção da Paz - ONU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Operação Acolhida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Garantia da lei e da ordem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Apoio à Defesa Civil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Projeto Forças no Esporte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Distribuição de água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Perfuração de poços artesianos 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Construção de estradas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Apoio de saúde aos indígenas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Apoio ao combate à pandemia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Fiscalização de produtos controlados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Combate aos ilícitos ambientais</a:t>
            </a:r>
          </a:p>
          <a:p>
            <a:pPr algn="l"/>
            <a:r>
              <a:rPr lang="pt-BR" sz="2700" b="1" dirty="0">
                <a:solidFill>
                  <a:srgbClr val="FFC000"/>
                </a:solidFill>
              </a:rPr>
              <a:t> Combate aos ilícitos transfronteiriços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2700" b="1" dirty="0">
              <a:solidFill>
                <a:srgbClr val="FFC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2700" b="1" dirty="0">
              <a:solidFill>
                <a:srgbClr val="FFC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2700" b="1" dirty="0">
              <a:solidFill>
                <a:srgbClr val="FFC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2700" b="1" dirty="0">
              <a:solidFill>
                <a:srgbClr val="FFC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2700" b="1" dirty="0">
              <a:solidFill>
                <a:srgbClr val="FFC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2700" b="1" dirty="0">
              <a:solidFill>
                <a:srgbClr val="FFC000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260A6EE-D298-48E0-BEC2-A2167F72F236}"/>
              </a:ext>
            </a:extLst>
          </p:cNvPr>
          <p:cNvSpPr txBox="1">
            <a:spLocks/>
          </p:cNvSpPr>
          <p:nvPr/>
        </p:nvSpPr>
        <p:spPr>
          <a:xfrm>
            <a:off x="4163243" y="60379"/>
            <a:ext cx="3816095" cy="51151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000CC"/>
                </a:solidFill>
                <a:latin typeface="+mn-lt"/>
              </a:rPr>
              <a:t>ENTREGAS</a:t>
            </a:r>
          </a:p>
        </p:txBody>
      </p:sp>
    </p:spTree>
    <p:extLst>
      <p:ext uri="{BB962C8B-B14F-4D97-AF65-F5344CB8AC3E}">
        <p14:creationId xmlns:p14="http://schemas.microsoft.com/office/powerpoint/2010/main" val="177404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/>
          <p:nvPr/>
        </p:nvPicPr>
        <p:blipFill>
          <a:blip r:embed="rId2"/>
          <a:stretch/>
        </p:blipFill>
        <p:spPr>
          <a:xfrm>
            <a:off x="-966" y="-9525"/>
            <a:ext cx="12190814" cy="6875852"/>
          </a:xfrm>
          <a:prstGeom prst="rect">
            <a:avLst/>
          </a:prstGeom>
          <a:ln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2C43EFF9-6724-4401-A6C1-014B01E02F1F}"/>
              </a:ext>
            </a:extLst>
          </p:cNvPr>
          <p:cNvSpPr txBox="1">
            <a:spLocks/>
          </p:cNvSpPr>
          <p:nvPr/>
        </p:nvSpPr>
        <p:spPr>
          <a:xfrm>
            <a:off x="0" y="-4545"/>
            <a:ext cx="12189848" cy="739063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12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Estratégicos do Exército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25397CE-C7BD-4633-A83A-885AA699452A}"/>
              </a:ext>
            </a:extLst>
          </p:cNvPr>
          <p:cNvSpPr/>
          <p:nvPr/>
        </p:nvSpPr>
        <p:spPr>
          <a:xfrm>
            <a:off x="674557" y="734518"/>
            <a:ext cx="10331711" cy="6148419"/>
          </a:xfrm>
          <a:prstGeom prst="rect">
            <a:avLst/>
          </a:prstGeom>
          <a:blipFill dpi="0" rotWithShape="1">
            <a:blip r:embed="rId3">
              <a:alphaModFix amt="7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2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 descr="PORTIFOLIO.png">
            <a:extLst>
              <a:ext uri="{FF2B5EF4-FFF2-40B4-BE49-F238E27FC236}">
                <a16:creationId xmlns:a16="http://schemas.microsoft.com/office/drawing/2014/main" id="{F7477811-4DA7-49F1-BB1F-EA8BB6B2B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9" b="8507"/>
          <a:stretch/>
        </p:blipFill>
        <p:spPr bwMode="auto">
          <a:xfrm>
            <a:off x="-14268" y="0"/>
            <a:ext cx="122808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229583" y="0"/>
            <a:ext cx="9036997" cy="6858000"/>
          </a:xfrm>
          <a:prstGeom prst="rect">
            <a:avLst/>
          </a:prstGeom>
          <a:gradFill flip="none" rotWithShape="1">
            <a:gsLst>
              <a:gs pos="51000">
                <a:schemeClr val="tx1"/>
              </a:gs>
              <a:gs pos="68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DB38510-4279-4F58-A340-B976E215724D}"/>
              </a:ext>
            </a:extLst>
          </p:cNvPr>
          <p:cNvSpPr txBox="1"/>
          <p:nvPr/>
        </p:nvSpPr>
        <p:spPr>
          <a:xfrm>
            <a:off x="7089402" y="25491"/>
            <a:ext cx="4939494" cy="107721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sz="3200" b="1" u="sng" spc="-1" dirty="0">
                <a:solidFill>
                  <a:srgbClr val="FFC000"/>
                </a:solidFill>
                <a:latin typeface="Calibri" pitchFamily="34" charset="0"/>
                <a:ea typeface="DejaVu Sans"/>
                <a:cs typeface="DejaVu Sans"/>
              </a:rPr>
              <a:t>CAPACIDADES E BENEFÍCIOS</a:t>
            </a:r>
          </a:p>
          <a:p>
            <a:endParaRPr lang="pt-BR" sz="3200" b="1" u="sng" dirty="0">
              <a:solidFill>
                <a:srgbClr val="FFC000"/>
              </a:solidFill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B35F1D91-08A9-490D-9A58-DAC4304C2BFC}"/>
              </a:ext>
            </a:extLst>
          </p:cNvPr>
          <p:cNvSpPr/>
          <p:nvPr/>
        </p:nvSpPr>
        <p:spPr>
          <a:xfrm>
            <a:off x="7060281" y="645387"/>
            <a:ext cx="5182016" cy="3097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89977" tIns="44989" rIns="89977" bIns="44989"/>
          <a:lstStyle/>
          <a:p>
            <a:pPr defTabSz="1218900">
              <a:spcBef>
                <a:spcPts val="1800"/>
              </a:spcBef>
              <a:buFontTx/>
              <a:buChar char="-"/>
              <a:defRPr/>
            </a:pPr>
            <a:r>
              <a:rPr lang="pt-BR" sz="20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CAPACIDADE DE DISSUASÃO</a:t>
            </a:r>
          </a:p>
          <a:p>
            <a:pPr defTabSz="1218900">
              <a:spcBef>
                <a:spcPts val="1800"/>
              </a:spcBef>
              <a:buFontTx/>
              <a:buChar char="-"/>
              <a:defRPr/>
            </a:pPr>
            <a:r>
              <a:rPr lang="pt-BR" sz="20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PROJEÇÃO INTERNACIONAL</a:t>
            </a:r>
          </a:p>
          <a:p>
            <a:pPr defTabSz="1218900">
              <a:spcBef>
                <a:spcPts val="1800"/>
              </a:spcBef>
              <a:buFontTx/>
              <a:buChar char="-"/>
              <a:defRPr/>
            </a:pPr>
            <a:r>
              <a:rPr lang="pt-BR" sz="20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APOIO ÀS AÇÕES DE SEGURANÇA PÚBLICA</a:t>
            </a:r>
          </a:p>
          <a:p>
            <a:pPr defTabSz="1218900">
              <a:spcBef>
                <a:spcPts val="1800"/>
              </a:spcBef>
              <a:buFontTx/>
              <a:buChar char="-"/>
              <a:defRPr/>
            </a:pPr>
            <a:r>
              <a:rPr lang="pt-BR" sz="20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PAZ SOCIAL</a:t>
            </a:r>
          </a:p>
          <a:p>
            <a:pPr defTabSz="1218900">
              <a:spcBef>
                <a:spcPts val="1800"/>
              </a:spcBef>
              <a:buFontTx/>
              <a:buChar char="-"/>
              <a:defRPr/>
            </a:pPr>
            <a:r>
              <a:rPr lang="pt-BR" sz="20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PESQUISA, DESENVOLVIMENTO E INOVAÇÃO</a:t>
            </a:r>
          </a:p>
          <a:p>
            <a:pPr defTabSz="1218900">
              <a:spcBef>
                <a:spcPts val="1800"/>
              </a:spcBef>
              <a:buFontTx/>
              <a:buChar char="-"/>
              <a:defRPr/>
            </a:pPr>
            <a:r>
              <a:rPr lang="pt-BR" sz="20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ESTÍMULO AO DESENVOLVIMENTO NACIONAL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281" y="3684100"/>
            <a:ext cx="5185769" cy="3163348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5D11FC2-054E-45FE-805D-9BA0664AAA54}"/>
              </a:ext>
            </a:extLst>
          </p:cNvPr>
          <p:cNvGrpSpPr/>
          <p:nvPr/>
        </p:nvGrpSpPr>
        <p:grpSpPr>
          <a:xfrm>
            <a:off x="305326" y="3599722"/>
            <a:ext cx="3642085" cy="1066985"/>
            <a:chOff x="2379813" y="2696765"/>
            <a:chExt cx="2928467" cy="1035842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BCCC4905-C697-440D-87BA-8A9F76F0F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849" y="2696765"/>
              <a:ext cx="2798448" cy="1035842"/>
            </a:xfrm>
            <a:custGeom>
              <a:avLst/>
              <a:gdLst>
                <a:gd name="T0" fmla="*/ 64 w 596"/>
                <a:gd name="T1" fmla="*/ 223 h 223"/>
                <a:gd name="T2" fmla="*/ 64 w 596"/>
                <a:gd name="T3" fmla="*/ 223 h 223"/>
                <a:gd name="T4" fmla="*/ 532 w 596"/>
                <a:gd name="T5" fmla="*/ 223 h 223"/>
                <a:gd name="T6" fmla="*/ 596 w 596"/>
                <a:gd name="T7" fmla="*/ 111 h 223"/>
                <a:gd name="T8" fmla="*/ 532 w 596"/>
                <a:gd name="T9" fmla="*/ 0 h 223"/>
                <a:gd name="T10" fmla="*/ 64 w 596"/>
                <a:gd name="T11" fmla="*/ 0 h 223"/>
                <a:gd name="T12" fmla="*/ 0 w 596"/>
                <a:gd name="T13" fmla="*/ 111 h 223"/>
                <a:gd name="T14" fmla="*/ 64 w 596"/>
                <a:gd name="T15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6" h="223">
                  <a:moveTo>
                    <a:pt x="64" y="223"/>
                  </a:moveTo>
                  <a:lnTo>
                    <a:pt x="64" y="223"/>
                  </a:lnTo>
                  <a:lnTo>
                    <a:pt x="532" y="223"/>
                  </a:lnTo>
                  <a:lnTo>
                    <a:pt x="596" y="111"/>
                  </a:lnTo>
                  <a:lnTo>
                    <a:pt x="532" y="0"/>
                  </a:lnTo>
                  <a:lnTo>
                    <a:pt x="64" y="0"/>
                  </a:lnTo>
                  <a:lnTo>
                    <a:pt x="0" y="111"/>
                  </a:lnTo>
                  <a:lnTo>
                    <a:pt x="64" y="223"/>
                  </a:lnTo>
                  <a:close/>
                </a:path>
              </a:pathLst>
            </a:custGeom>
            <a:solidFill>
              <a:srgbClr val="FFC000">
                <a:alpha val="68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E6D99DAF-0FB9-455A-871B-3E168F322D77}"/>
                </a:ext>
              </a:extLst>
            </p:cNvPr>
            <p:cNvSpPr txBox="1"/>
            <p:nvPr/>
          </p:nvSpPr>
          <p:spPr>
            <a:xfrm>
              <a:off x="2379813" y="2935732"/>
              <a:ext cx="2928467" cy="567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latin typeface="Calibri" pitchFamily="34" charset="0"/>
                  <a:cs typeface="Calibri" pitchFamily="34" charset="0"/>
                </a:rPr>
                <a:t>17 PROGRAMAS</a:t>
              </a:r>
              <a:endParaRPr lang="pt-BR" sz="3200" b="1" dirty="0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40CB381D-3646-4DA9-BB5A-2030DAF03AAD}"/>
              </a:ext>
            </a:extLst>
          </p:cNvPr>
          <p:cNvGrpSpPr/>
          <p:nvPr/>
        </p:nvGrpSpPr>
        <p:grpSpPr>
          <a:xfrm>
            <a:off x="-175371" y="2509885"/>
            <a:ext cx="4265251" cy="1038600"/>
            <a:chOff x="2380511" y="2696765"/>
            <a:chExt cx="3027123" cy="1035842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D5F05BD0-0EA2-4C48-AC02-14FDEC1AB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849" y="2696765"/>
              <a:ext cx="2798448" cy="1035842"/>
            </a:xfrm>
            <a:custGeom>
              <a:avLst/>
              <a:gdLst>
                <a:gd name="T0" fmla="*/ 64 w 596"/>
                <a:gd name="T1" fmla="*/ 223 h 223"/>
                <a:gd name="T2" fmla="*/ 64 w 596"/>
                <a:gd name="T3" fmla="*/ 223 h 223"/>
                <a:gd name="T4" fmla="*/ 532 w 596"/>
                <a:gd name="T5" fmla="*/ 223 h 223"/>
                <a:gd name="T6" fmla="*/ 596 w 596"/>
                <a:gd name="T7" fmla="*/ 111 h 223"/>
                <a:gd name="T8" fmla="*/ 532 w 596"/>
                <a:gd name="T9" fmla="*/ 0 h 223"/>
                <a:gd name="T10" fmla="*/ 64 w 596"/>
                <a:gd name="T11" fmla="*/ 0 h 223"/>
                <a:gd name="T12" fmla="*/ 0 w 596"/>
                <a:gd name="T13" fmla="*/ 111 h 223"/>
                <a:gd name="T14" fmla="*/ 64 w 596"/>
                <a:gd name="T15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6" h="223">
                  <a:moveTo>
                    <a:pt x="64" y="223"/>
                  </a:moveTo>
                  <a:lnTo>
                    <a:pt x="64" y="223"/>
                  </a:lnTo>
                  <a:lnTo>
                    <a:pt x="532" y="223"/>
                  </a:lnTo>
                  <a:lnTo>
                    <a:pt x="596" y="111"/>
                  </a:lnTo>
                  <a:lnTo>
                    <a:pt x="532" y="0"/>
                  </a:lnTo>
                  <a:lnTo>
                    <a:pt x="64" y="0"/>
                  </a:lnTo>
                  <a:lnTo>
                    <a:pt x="0" y="111"/>
                  </a:lnTo>
                  <a:lnTo>
                    <a:pt x="64" y="223"/>
                  </a:lnTo>
                  <a:close/>
                </a:path>
              </a:pathLst>
            </a:custGeom>
            <a:solidFill>
              <a:srgbClr val="FFC000">
                <a:alpha val="68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2E9A0FA5-3D8A-44B5-A1A7-249398C4BA19}"/>
                </a:ext>
              </a:extLst>
            </p:cNvPr>
            <p:cNvSpPr txBox="1"/>
            <p:nvPr/>
          </p:nvSpPr>
          <p:spPr>
            <a:xfrm>
              <a:off x="2380511" y="2923074"/>
              <a:ext cx="3027123" cy="58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latin typeface="Calibri" pitchFamily="34" charset="0"/>
                  <a:cs typeface="Calibri" pitchFamily="34" charset="0"/>
                </a:rPr>
                <a:t>3 SUBPORTFÓLIOS</a:t>
              </a:r>
              <a:endParaRPr lang="pt-BR" sz="3200" b="1" dirty="0"/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7685060" y="6193796"/>
            <a:ext cx="144071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C000"/>
                </a:solidFill>
              </a:rPr>
              <a:t>DEFESA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11191270" y="6211656"/>
            <a:ext cx="90839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C000"/>
                </a:solidFill>
              </a:rPr>
              <a:t>3.66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7616653" y="3794468"/>
            <a:ext cx="418093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RETORNO POR REAL INVESTIDO</a:t>
            </a:r>
          </a:p>
        </p:txBody>
      </p:sp>
    </p:spTree>
    <p:extLst>
      <p:ext uri="{BB962C8B-B14F-4D97-AF65-F5344CB8AC3E}">
        <p14:creationId xmlns:p14="http://schemas.microsoft.com/office/powerpoint/2010/main" val="4280945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1068</TotalTime>
  <Words>361</Words>
  <Application>Microsoft Office PowerPoint</Application>
  <PresentationFormat>Widescreen</PresentationFormat>
  <Paragraphs>93</Paragraphs>
  <Slides>14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Helvetica Neue Medium</vt:lpstr>
      <vt:lpstr>Helvetica Neue Thin</vt:lpstr>
      <vt:lpstr>Myriad Pro</vt:lpstr>
      <vt:lpstr>Times New Roman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Renata Pessoa</dc:creator>
  <cp:lastModifiedBy>Paulo Sérgio Nogueira de Oliveira</cp:lastModifiedBy>
  <cp:revision>117</cp:revision>
  <cp:lastPrinted>2021-04-27T19:15:45Z</cp:lastPrinted>
  <dcterms:created xsi:type="dcterms:W3CDTF">2021-04-26T22:37:06Z</dcterms:created>
  <dcterms:modified xsi:type="dcterms:W3CDTF">2021-04-29T10:36:25Z</dcterms:modified>
</cp:coreProperties>
</file>