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9" r:id="rId3"/>
    <p:sldId id="257" r:id="rId4"/>
    <p:sldId id="262" r:id="rId5"/>
    <p:sldId id="263" r:id="rId6"/>
    <p:sldId id="264" r:id="rId7"/>
    <p:sldId id="265" r:id="rId8"/>
    <p:sldId id="267" r:id="rId9"/>
    <p:sldId id="260" r:id="rId10"/>
    <p:sldId id="261" r:id="rId11"/>
    <p:sldId id="266" r:id="rId12"/>
    <p:sldId id="268" r:id="rId13"/>
    <p:sldId id="258" r:id="rId14"/>
  </p:sldIdLst>
  <p:sldSz cx="9144000" cy="5143500" type="screen16x9"/>
  <p:notesSz cx="6858000" cy="9144000"/>
  <p:embeddedFontLst>
    <p:embeddedFont>
      <p:font typeface="Noto Sans" panose="020B0502040504020204" pitchFamily="34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D Taricano" userId="e3189d9eb7bee277" providerId="LiveId" clId="{C0DAEDCF-484C-44C6-AFB6-3DDB11EE62AF}"/>
    <pc:docChg chg="undo redo custSel addSld delSld modSld sldOrd">
      <pc:chgData name="Ingrid D Taricano" userId="e3189d9eb7bee277" providerId="LiveId" clId="{C0DAEDCF-484C-44C6-AFB6-3DDB11EE62AF}" dt="2026-05-22T16:04:19.950" v="323" actId="1035"/>
      <pc:docMkLst>
        <pc:docMk/>
      </pc:docMkLst>
      <pc:sldChg chg="modSp mod">
        <pc:chgData name="Ingrid D Taricano" userId="e3189d9eb7bee277" providerId="LiveId" clId="{C0DAEDCF-484C-44C6-AFB6-3DDB11EE62AF}" dt="2026-05-22T16:02:17.951" v="301" actId="115"/>
        <pc:sldMkLst>
          <pc:docMk/>
          <pc:sldMk cId="0" sldId="257"/>
        </pc:sldMkLst>
        <pc:spChg chg="mod">
          <ac:chgData name="Ingrid D Taricano" userId="e3189d9eb7bee277" providerId="LiveId" clId="{C0DAEDCF-484C-44C6-AFB6-3DDB11EE62AF}" dt="2026-05-22T16:02:17.951" v="301" actId="115"/>
          <ac:spMkLst>
            <pc:docMk/>
            <pc:sldMk cId="0" sldId="257"/>
            <ac:spMk id="9" creationId="{EBCF8107-184C-01FA-7142-140358232E6A}"/>
          </ac:spMkLst>
        </pc:spChg>
      </pc:sldChg>
      <pc:sldChg chg="addSp delSp modSp mod">
        <pc:chgData name="Ingrid D Taricano" userId="e3189d9eb7bee277" providerId="LiveId" clId="{C0DAEDCF-484C-44C6-AFB6-3DDB11EE62AF}" dt="2026-05-22T15:47:21.626" v="161" actId="1076"/>
        <pc:sldMkLst>
          <pc:docMk/>
          <pc:sldMk cId="0" sldId="258"/>
        </pc:sldMkLst>
        <pc:spChg chg="add mod">
          <ac:chgData name="Ingrid D Taricano" userId="e3189d9eb7bee277" providerId="LiveId" clId="{C0DAEDCF-484C-44C6-AFB6-3DDB11EE62AF}" dt="2026-05-22T15:47:21.626" v="161" actId="1076"/>
          <ac:spMkLst>
            <pc:docMk/>
            <pc:sldMk cId="0" sldId="258"/>
            <ac:spMk id="3" creationId="{011ABABC-F612-FF91-AC70-BEA579EEC46C}"/>
          </ac:spMkLst>
        </pc:spChg>
        <pc:spChg chg="del mod">
          <ac:chgData name="Ingrid D Taricano" userId="e3189d9eb7bee277" providerId="LiveId" clId="{C0DAEDCF-484C-44C6-AFB6-3DDB11EE62AF}" dt="2026-05-22T15:45:53.358" v="140" actId="478"/>
          <ac:spMkLst>
            <pc:docMk/>
            <pc:sldMk cId="0" sldId="258"/>
            <ac:spMk id="67" creationId="{00000000-0000-0000-0000-000000000000}"/>
          </ac:spMkLst>
        </pc:spChg>
      </pc:sldChg>
      <pc:sldChg chg="addSp modSp del mod">
        <pc:chgData name="Ingrid D Taricano" userId="e3189d9eb7bee277" providerId="LiveId" clId="{C0DAEDCF-484C-44C6-AFB6-3DDB11EE62AF}" dt="2026-05-21T15:43:30.805" v="40" actId="47"/>
        <pc:sldMkLst>
          <pc:docMk/>
          <pc:sldMk cId="3535991607" sldId="259"/>
        </pc:sldMkLst>
        <pc:spChg chg="mod">
          <ac:chgData name="Ingrid D Taricano" userId="e3189d9eb7bee277" providerId="LiveId" clId="{C0DAEDCF-484C-44C6-AFB6-3DDB11EE62AF}" dt="2026-05-21T15:41:00.188" v="27" actId="20577"/>
          <ac:spMkLst>
            <pc:docMk/>
            <pc:sldMk cId="3535991607" sldId="259"/>
            <ac:spMk id="2" creationId="{10160B4C-8E09-4137-40B7-367167D045B2}"/>
          </ac:spMkLst>
        </pc:spChg>
        <pc:picChg chg="add">
          <ac:chgData name="Ingrid D Taricano" userId="e3189d9eb7bee277" providerId="LiveId" clId="{C0DAEDCF-484C-44C6-AFB6-3DDB11EE62AF}" dt="2026-05-21T15:41:36.143" v="28" actId="22"/>
          <ac:picMkLst>
            <pc:docMk/>
            <pc:sldMk cId="3535991607" sldId="259"/>
            <ac:picMk id="4" creationId="{E999DAEF-C782-FCFD-2E6E-C75B8B194A02}"/>
          </ac:picMkLst>
        </pc:picChg>
      </pc:sldChg>
      <pc:sldChg chg="modSp mod">
        <pc:chgData name="Ingrid D Taricano" userId="e3189d9eb7bee277" providerId="LiveId" clId="{C0DAEDCF-484C-44C6-AFB6-3DDB11EE62AF}" dt="2026-05-22T16:02:50.863" v="303" actId="403"/>
        <pc:sldMkLst>
          <pc:docMk/>
          <pc:sldMk cId="1819554312" sldId="262"/>
        </pc:sldMkLst>
        <pc:spChg chg="mod">
          <ac:chgData name="Ingrid D Taricano" userId="e3189d9eb7bee277" providerId="LiveId" clId="{C0DAEDCF-484C-44C6-AFB6-3DDB11EE62AF}" dt="2026-05-22T16:02:50.863" v="303" actId="403"/>
          <ac:spMkLst>
            <pc:docMk/>
            <pc:sldMk cId="1819554312" sldId="262"/>
            <ac:spMk id="3" creationId="{702E1220-CB2E-B73D-0190-D5AF63F7FDF5}"/>
          </ac:spMkLst>
        </pc:spChg>
      </pc:sldChg>
      <pc:sldChg chg="modSp mod">
        <pc:chgData name="Ingrid D Taricano" userId="e3189d9eb7bee277" providerId="LiveId" clId="{C0DAEDCF-484C-44C6-AFB6-3DDB11EE62AF}" dt="2026-05-22T16:03:26.022" v="310" actId="1035"/>
        <pc:sldMkLst>
          <pc:docMk/>
          <pc:sldMk cId="2224818257" sldId="263"/>
        </pc:sldMkLst>
        <pc:spChg chg="mod">
          <ac:chgData name="Ingrid D Taricano" userId="e3189d9eb7bee277" providerId="LiveId" clId="{C0DAEDCF-484C-44C6-AFB6-3DDB11EE62AF}" dt="2026-05-22T16:03:26.022" v="310" actId="1035"/>
          <ac:spMkLst>
            <pc:docMk/>
            <pc:sldMk cId="2224818257" sldId="263"/>
            <ac:spMk id="3" creationId="{403D4D0F-837B-AFB5-5DF4-00300EE95FD3}"/>
          </ac:spMkLst>
        </pc:spChg>
      </pc:sldChg>
      <pc:sldChg chg="modSp mod">
        <pc:chgData name="Ingrid D Taricano" userId="e3189d9eb7bee277" providerId="LiveId" clId="{C0DAEDCF-484C-44C6-AFB6-3DDB11EE62AF}" dt="2026-05-22T16:03:50.152" v="311" actId="403"/>
        <pc:sldMkLst>
          <pc:docMk/>
          <pc:sldMk cId="561991918" sldId="264"/>
        </pc:sldMkLst>
        <pc:spChg chg="mod">
          <ac:chgData name="Ingrid D Taricano" userId="e3189d9eb7bee277" providerId="LiveId" clId="{C0DAEDCF-484C-44C6-AFB6-3DDB11EE62AF}" dt="2026-05-22T16:03:50.152" v="311" actId="403"/>
          <ac:spMkLst>
            <pc:docMk/>
            <pc:sldMk cId="561991918" sldId="264"/>
            <ac:spMk id="3" creationId="{347337E3-CB13-CFB5-EC24-02795DA39318}"/>
          </ac:spMkLst>
        </pc:spChg>
      </pc:sldChg>
      <pc:sldChg chg="modSp mod">
        <pc:chgData name="Ingrid D Taricano" userId="e3189d9eb7bee277" providerId="LiveId" clId="{C0DAEDCF-484C-44C6-AFB6-3DDB11EE62AF}" dt="2026-05-22T16:04:19.950" v="323" actId="1035"/>
        <pc:sldMkLst>
          <pc:docMk/>
          <pc:sldMk cId="772766776" sldId="265"/>
        </pc:sldMkLst>
        <pc:spChg chg="mod">
          <ac:chgData name="Ingrid D Taricano" userId="e3189d9eb7bee277" providerId="LiveId" clId="{C0DAEDCF-484C-44C6-AFB6-3DDB11EE62AF}" dt="2026-05-22T16:04:19.950" v="323" actId="1035"/>
          <ac:spMkLst>
            <pc:docMk/>
            <pc:sldMk cId="772766776" sldId="265"/>
            <ac:spMk id="3" creationId="{992EE8C8-DFB9-06E4-6DAB-79CA8E14F10D}"/>
          </ac:spMkLst>
        </pc:spChg>
      </pc:sldChg>
      <pc:sldChg chg="addSp delSp modSp mod">
        <pc:chgData name="Ingrid D Taricano" userId="e3189d9eb7bee277" providerId="LiveId" clId="{C0DAEDCF-484C-44C6-AFB6-3DDB11EE62AF}" dt="2026-05-22T16:01:02.669" v="298" actId="2085"/>
        <pc:sldMkLst>
          <pc:docMk/>
          <pc:sldMk cId="3863005387" sldId="266"/>
        </pc:sldMkLst>
        <pc:spChg chg="add mod">
          <ac:chgData name="Ingrid D Taricano" userId="e3189d9eb7bee277" providerId="LiveId" clId="{C0DAEDCF-484C-44C6-AFB6-3DDB11EE62AF}" dt="2026-05-22T15:59:30.297" v="292" actId="14100"/>
          <ac:spMkLst>
            <pc:docMk/>
            <pc:sldMk cId="3863005387" sldId="266"/>
            <ac:spMk id="3" creationId="{F19A0DC0-CA20-8D27-72AB-59A504B1F5AA}"/>
          </ac:spMkLst>
        </pc:spChg>
        <pc:spChg chg="add mod">
          <ac:chgData name="Ingrid D Taricano" userId="e3189d9eb7bee277" providerId="LiveId" clId="{C0DAEDCF-484C-44C6-AFB6-3DDB11EE62AF}" dt="2026-05-22T16:01:02.669" v="298" actId="2085"/>
          <ac:spMkLst>
            <pc:docMk/>
            <pc:sldMk cId="3863005387" sldId="266"/>
            <ac:spMk id="4" creationId="{0A0E5365-C727-2B6C-580C-7CC3F9B45BF8}"/>
          </ac:spMkLst>
        </pc:spChg>
        <pc:spChg chg="del mod">
          <ac:chgData name="Ingrid D Taricano" userId="e3189d9eb7bee277" providerId="LiveId" clId="{C0DAEDCF-484C-44C6-AFB6-3DDB11EE62AF}" dt="2026-05-22T15:38:57.195" v="85" actId="478"/>
          <ac:spMkLst>
            <pc:docMk/>
            <pc:sldMk cId="3863005387" sldId="266"/>
            <ac:spMk id="5" creationId="{AC7548D5-6B5E-C33A-F352-EAF6A3CEC750}"/>
          </ac:spMkLst>
        </pc:spChg>
      </pc:sldChg>
      <pc:sldChg chg="addSp delSp modSp mod">
        <pc:chgData name="Ingrid D Taricano" userId="e3189d9eb7bee277" providerId="LiveId" clId="{C0DAEDCF-484C-44C6-AFB6-3DDB11EE62AF}" dt="2026-05-21T22:46:51.448" v="51" actId="478"/>
        <pc:sldMkLst>
          <pc:docMk/>
          <pc:sldMk cId="3272683277" sldId="268"/>
        </pc:sldMkLst>
        <pc:picChg chg="mod">
          <ac:chgData name="Ingrid D Taricano" userId="e3189d9eb7bee277" providerId="LiveId" clId="{C0DAEDCF-484C-44C6-AFB6-3DDB11EE62AF}" dt="2026-05-21T22:46:50.427" v="50" actId="1076"/>
          <ac:picMkLst>
            <pc:docMk/>
            <pc:sldMk cId="3272683277" sldId="268"/>
            <ac:picMk id="4" creationId="{B1E93C7D-0E41-79FE-E5E4-63F719C6DFC6}"/>
          </ac:picMkLst>
        </pc:picChg>
        <pc:picChg chg="add del">
          <ac:chgData name="Ingrid D Taricano" userId="e3189d9eb7bee277" providerId="LiveId" clId="{C0DAEDCF-484C-44C6-AFB6-3DDB11EE62AF}" dt="2026-05-21T22:46:51.448" v="51" actId="478"/>
          <ac:picMkLst>
            <pc:docMk/>
            <pc:sldMk cId="3272683277" sldId="268"/>
            <ac:picMk id="7" creationId="{458DE319-D78C-B588-BE55-D5630A5291A2}"/>
          </ac:picMkLst>
        </pc:picChg>
      </pc:sldChg>
      <pc:sldChg chg="add del setBg">
        <pc:chgData name="Ingrid D Taricano" userId="e3189d9eb7bee277" providerId="LiveId" clId="{C0DAEDCF-484C-44C6-AFB6-3DDB11EE62AF}" dt="2026-05-21T15:40:49.291" v="25"/>
        <pc:sldMkLst>
          <pc:docMk/>
          <pc:sldMk cId="0" sldId="269"/>
        </pc:sldMkLst>
      </pc:sldChg>
      <pc:sldChg chg="new del">
        <pc:chgData name="Ingrid D Taricano" userId="e3189d9eb7bee277" providerId="LiveId" clId="{C0DAEDCF-484C-44C6-AFB6-3DDB11EE62AF}" dt="2026-05-21T15:42:44.905" v="30" actId="680"/>
        <pc:sldMkLst>
          <pc:docMk/>
          <pc:sldMk cId="753516848" sldId="269"/>
        </pc:sldMkLst>
      </pc:sldChg>
      <pc:sldChg chg="addSp modSp add mod ord">
        <pc:chgData name="Ingrid D Taricano" userId="e3189d9eb7bee277" providerId="LiveId" clId="{C0DAEDCF-484C-44C6-AFB6-3DDB11EE62AF}" dt="2026-05-21T22:45:16.526" v="43"/>
        <pc:sldMkLst>
          <pc:docMk/>
          <pc:sldMk cId="1093477797" sldId="269"/>
        </pc:sldMkLst>
        <pc:spChg chg="add mod">
          <ac:chgData name="Ingrid D Taricano" userId="e3189d9eb7bee277" providerId="LiveId" clId="{C0DAEDCF-484C-44C6-AFB6-3DDB11EE62AF}" dt="2026-05-21T15:43:46.805" v="41" actId="14100"/>
          <ac:spMkLst>
            <pc:docMk/>
            <pc:sldMk cId="1093477797" sldId="269"/>
            <ac:spMk id="2" creationId="{9B887DBA-1DDF-4BDF-99EF-D887A6AE9899}"/>
          </ac:spMkLst>
        </pc:spChg>
      </pc:sldChg>
      <pc:sldChg chg="add del setBg">
        <pc:chgData name="Ingrid D Taricano" userId="e3189d9eb7bee277" providerId="LiveId" clId="{C0DAEDCF-484C-44C6-AFB6-3DDB11EE62AF}" dt="2026-05-21T15:40:48.620" v="24"/>
        <pc:sldMkLst>
          <pc:docMk/>
          <pc:sldMk cId="0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01DE19E7-3A44-A64F-4D5D-A0F3CDD5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51b13f81c_0_0:notes">
            <a:extLst>
              <a:ext uri="{FF2B5EF4-FFF2-40B4-BE49-F238E27FC236}">
                <a16:creationId xmlns:a16="http://schemas.microsoft.com/office/drawing/2014/main" id="{8FD76C7B-0F8E-D096-8FB0-6BE2236FBA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51b13f81c_0_0:notes">
            <a:extLst>
              <a:ext uri="{FF2B5EF4-FFF2-40B4-BE49-F238E27FC236}">
                <a16:creationId xmlns:a16="http://schemas.microsoft.com/office/drawing/2014/main" id="{86DD16A8-23DC-E7BD-827A-A96EFFA586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28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E05E05A7-5C4A-F17A-BF89-69D9C0BC7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51b13f81c_0_0:notes">
            <a:extLst>
              <a:ext uri="{FF2B5EF4-FFF2-40B4-BE49-F238E27FC236}">
                <a16:creationId xmlns:a16="http://schemas.microsoft.com/office/drawing/2014/main" id="{1560BB80-0C8B-C228-3DE6-9D1750DB57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51b13f81c_0_0:notes">
            <a:extLst>
              <a:ext uri="{FF2B5EF4-FFF2-40B4-BE49-F238E27FC236}">
                <a16:creationId xmlns:a16="http://schemas.microsoft.com/office/drawing/2014/main" id="{55964F48-86BA-CFB7-2BD1-CDF689F256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8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0BCC9FA0-63F2-B262-7FB6-046412271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51b13f81c_0_0:notes">
            <a:extLst>
              <a:ext uri="{FF2B5EF4-FFF2-40B4-BE49-F238E27FC236}">
                <a16:creationId xmlns:a16="http://schemas.microsoft.com/office/drawing/2014/main" id="{8E6DC2EF-57D2-036D-06FE-E7650DA15A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51b13f81c_0_0:notes">
            <a:extLst>
              <a:ext uri="{FF2B5EF4-FFF2-40B4-BE49-F238E27FC236}">
                <a16:creationId xmlns:a16="http://schemas.microsoft.com/office/drawing/2014/main" id="{1C535EC6-4496-8C1D-2695-0883AF4596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213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51b13f81c_4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51b13f81c_4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9E0C1FD-1D59-E6BB-3331-672EA9CA1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0A91DFF5-2677-85B8-BF67-DB94D1DFEC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8389F4F9-DF48-8C7E-0665-54D6958A67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09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51b13f8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51b13f8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86B081D5-E379-B94A-728D-3379683A1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51b13f81c_0_0:notes">
            <a:extLst>
              <a:ext uri="{FF2B5EF4-FFF2-40B4-BE49-F238E27FC236}">
                <a16:creationId xmlns:a16="http://schemas.microsoft.com/office/drawing/2014/main" id="{0CD2E87E-8428-8D40-5F2A-26E8A0AC4A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51b13f81c_0_0:notes">
            <a:extLst>
              <a:ext uri="{FF2B5EF4-FFF2-40B4-BE49-F238E27FC236}">
                <a16:creationId xmlns:a16="http://schemas.microsoft.com/office/drawing/2014/main" id="{7B78BABF-7088-9904-069A-8488E5E4D9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71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5CF6FBF7-F0B1-726A-2C7B-F60422E0C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51b13f81c_0_0:notes">
            <a:extLst>
              <a:ext uri="{FF2B5EF4-FFF2-40B4-BE49-F238E27FC236}">
                <a16:creationId xmlns:a16="http://schemas.microsoft.com/office/drawing/2014/main" id="{E8128282-748C-ADDC-9A6D-C0B5EB8420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51b13f81c_0_0:notes">
            <a:extLst>
              <a:ext uri="{FF2B5EF4-FFF2-40B4-BE49-F238E27FC236}">
                <a16:creationId xmlns:a16="http://schemas.microsoft.com/office/drawing/2014/main" id="{1264629D-AA42-9C54-557F-DC7AB2FC0A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16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5E78C813-5DCF-24DA-6FB4-B177DF5B7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51b13f81c_0_0:notes">
            <a:extLst>
              <a:ext uri="{FF2B5EF4-FFF2-40B4-BE49-F238E27FC236}">
                <a16:creationId xmlns:a16="http://schemas.microsoft.com/office/drawing/2014/main" id="{0470DD99-E5F9-3881-0B6D-BFB76C25A4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51b13f81c_0_0:notes">
            <a:extLst>
              <a:ext uri="{FF2B5EF4-FFF2-40B4-BE49-F238E27FC236}">
                <a16:creationId xmlns:a16="http://schemas.microsoft.com/office/drawing/2014/main" id="{25199B86-EB53-31BB-3559-045B0F64F2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75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961D0917-B973-6DB7-EFBC-3CA2B39A3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51b13f81c_0_0:notes">
            <a:extLst>
              <a:ext uri="{FF2B5EF4-FFF2-40B4-BE49-F238E27FC236}">
                <a16:creationId xmlns:a16="http://schemas.microsoft.com/office/drawing/2014/main" id="{CB3278C1-46D7-BE2D-3330-FC408747B3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51b13f81c_0_0:notes">
            <a:extLst>
              <a:ext uri="{FF2B5EF4-FFF2-40B4-BE49-F238E27FC236}">
                <a16:creationId xmlns:a16="http://schemas.microsoft.com/office/drawing/2014/main" id="{F84BDC6D-DFFE-664C-587C-7D52ED4E81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30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B8D32F49-44ED-D799-0423-7283A5929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51b13f81c_0_0:notes">
            <a:extLst>
              <a:ext uri="{FF2B5EF4-FFF2-40B4-BE49-F238E27FC236}">
                <a16:creationId xmlns:a16="http://schemas.microsoft.com/office/drawing/2014/main" id="{C7A4B45E-DE8F-2DDE-168E-978670D2BC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51b13f81c_0_0:notes">
            <a:extLst>
              <a:ext uri="{FF2B5EF4-FFF2-40B4-BE49-F238E27FC236}">
                <a16:creationId xmlns:a16="http://schemas.microsoft.com/office/drawing/2014/main" id="{2DB2FB49-3306-BC78-A5E3-1D5E3B5631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11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CF6240FE-F665-3C00-F937-7D8208B4D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51b13f81c_0_0:notes">
            <a:extLst>
              <a:ext uri="{FF2B5EF4-FFF2-40B4-BE49-F238E27FC236}">
                <a16:creationId xmlns:a16="http://schemas.microsoft.com/office/drawing/2014/main" id="{6AAEE141-3045-4297-3C0B-049C4CDBE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51b13f81c_0_0:notes">
            <a:extLst>
              <a:ext uri="{FF2B5EF4-FFF2-40B4-BE49-F238E27FC236}">
                <a16:creationId xmlns:a16="http://schemas.microsoft.com/office/drawing/2014/main" id="{E2FADE64-A180-0BD3-3887-1BE3EF46F1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28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5AF28F90-0B77-14B9-4906-54FB03510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C7C5495-2D5A-A98E-B9FE-673506B848E6}"/>
              </a:ext>
            </a:extLst>
          </p:cNvPr>
          <p:cNvSpPr txBox="1"/>
          <p:nvPr/>
        </p:nvSpPr>
        <p:spPr>
          <a:xfrm>
            <a:off x="338253" y="272063"/>
            <a:ext cx="5192751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75"/>
              </a:spcBef>
              <a:spcAft>
                <a:spcPts val="900"/>
              </a:spcAft>
            </a:pPr>
            <a:r>
              <a:rPr lang="pt-BR" sz="18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Conclusão</a:t>
            </a:r>
          </a:p>
          <a:p>
            <a:pPr algn="just">
              <a:spcAft>
                <a:spcPts val="1125"/>
              </a:spcAft>
            </a:pPr>
            <a:r>
              <a:rPr lang="pt-BR" sz="18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Frequentar escolas com cobertura normativa sobre a venda de alimentos e bebidas e a menor disponibilidade de ultraprocessados nas cantinas escolares estão associados a menor consumo desses produtos por estudantes de escolas públicas e privadas de capitais brasileiras.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5A744B-F4F9-55EC-0870-947FDC61220C}"/>
              </a:ext>
            </a:extLst>
          </p:cNvPr>
          <p:cNvSpPr txBox="1"/>
          <p:nvPr/>
        </p:nvSpPr>
        <p:spPr>
          <a:xfrm>
            <a:off x="3888058" y="2693011"/>
            <a:ext cx="48210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</a:rPr>
              <a:t>Esses resultados podem fundamentar e fortalecer esforços para regulamentar a oferta de ultraprocessados nas escolas e respaldar a proposição de projetos de leis, em âmbito nacional, visando a melhoria da qualidade dos alimentos comercializados em cantinas escolares, impactando o consumo alimentar de adolescentes.</a:t>
            </a:r>
            <a:endParaRPr lang="pt-BR" sz="1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21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DE13E98D-35E4-832D-7A49-44F4E43A7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9A0DC0-CA20-8D27-72AB-59A504B1F5AA}"/>
              </a:ext>
            </a:extLst>
          </p:cNvPr>
          <p:cNvSpPr txBox="1"/>
          <p:nvPr/>
        </p:nvSpPr>
        <p:spPr>
          <a:xfrm>
            <a:off x="148683" y="77978"/>
            <a:ext cx="886150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Sociedade Brasileira de Ciência e Tecnologia para Redução de Danos (SBRed) fundamenta seus posicionamentos em:</a:t>
            </a:r>
          </a:p>
          <a:p>
            <a:pPr algn="just">
              <a:lnSpc>
                <a:spcPts val="3000"/>
              </a:lnSpc>
            </a:pPr>
            <a:endParaRPr lang="pt-BR" sz="2800" dirty="0"/>
          </a:p>
          <a:p>
            <a:pPr algn="just">
              <a:lnSpc>
                <a:spcPts val="3000"/>
              </a:lnSpc>
            </a:pPr>
            <a:r>
              <a:rPr lang="pt-BR" sz="23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evidências científicas revisadas por pares,</a:t>
            </a:r>
          </a:p>
          <a:p>
            <a:pPr algn="just"/>
            <a:r>
              <a:rPr lang="pt-BR" sz="23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crítica da literatura,</a:t>
            </a:r>
          </a:p>
          <a:p>
            <a:pPr algn="just"/>
            <a:r>
              <a:rPr lang="pt-BR" sz="23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contínua de impacto em saúde pública.</a:t>
            </a:r>
          </a:p>
          <a:p>
            <a:pPr algn="ctr"/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HIV</a:t>
            </a:r>
          </a:p>
          <a:p>
            <a:pPr algn="ctr"/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Drogas e álcool	</a:t>
            </a:r>
          </a:p>
          <a:p>
            <a:pPr algn="ctr"/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sz="24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Alimentos ultraprocessados</a:t>
            </a:r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algn="ctr"/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Tabaco e nicotina sob perspectiva científica e regulatória.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0E5365-C727-2B6C-580C-7CC3F9B45BF8}"/>
              </a:ext>
            </a:extLst>
          </p:cNvPr>
          <p:cNvSpPr/>
          <p:nvPr/>
        </p:nvSpPr>
        <p:spPr>
          <a:xfrm>
            <a:off x="334537" y="3345366"/>
            <a:ext cx="8445190" cy="169498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00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E2DFDC6E-1FBA-B547-6668-DE755C9BC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CBE0CC-4E92-0187-F5C0-87016916B183}"/>
              </a:ext>
            </a:extLst>
          </p:cNvPr>
          <p:cNvSpPr txBox="1"/>
          <p:nvPr/>
        </p:nvSpPr>
        <p:spPr>
          <a:xfrm>
            <a:off x="312234" y="617034"/>
            <a:ext cx="83411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3200" u="sng" baseline="30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sz="3200" baseline="30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CONGRESSO DA SOCIEDADE BRASILEIRA DE CIÊNCIA E TECNOLOGIA PARA REDUÇÃO DE DANOS</a:t>
            </a:r>
          </a:p>
          <a:p>
            <a:pPr algn="ctr"/>
            <a:endParaRPr lang="pt-BR" sz="3200" u="sng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E93C7D-0E41-79FE-E5E4-63F719C6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185256"/>
              </a:clrFrom>
              <a:clrTo>
                <a:srgbClr val="18525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590" y="3818839"/>
            <a:ext cx="1308410" cy="93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D8AC148-82D2-988A-A084-616901B3597D}"/>
              </a:ext>
            </a:extLst>
          </p:cNvPr>
          <p:cNvSpPr txBox="1"/>
          <p:nvPr/>
        </p:nvSpPr>
        <p:spPr>
          <a:xfrm>
            <a:off x="2358290" y="2349189"/>
            <a:ext cx="3797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 a 07 de junho</a:t>
            </a:r>
          </a:p>
          <a:p>
            <a:pPr algn="ctr"/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Santos Convention Center</a:t>
            </a:r>
          </a:p>
          <a:p>
            <a:pPr algn="ctr"/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Santos - SP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8DE319-D78C-B588-BE55-D5630A529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34" y="3972092"/>
            <a:ext cx="1488560" cy="88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8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11ABABC-F612-FF91-AC70-BEA579EEC46C}"/>
              </a:ext>
            </a:extLst>
          </p:cNvPr>
          <p:cNvSpPr txBox="1"/>
          <p:nvPr/>
        </p:nvSpPr>
        <p:spPr>
          <a:xfrm>
            <a:off x="1057656" y="1201430"/>
            <a:ext cx="70286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Reduzir danos hoje é proteger a saúde das próximas gerações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CB1A22C9-9401-DBE6-A7EE-A23F490EB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9B887DBA-1DDF-4BDF-99EF-D887A6AE9899}"/>
              </a:ext>
            </a:extLst>
          </p:cNvPr>
          <p:cNvSpPr txBox="1">
            <a:spLocks/>
          </p:cNvSpPr>
          <p:nvPr/>
        </p:nvSpPr>
        <p:spPr>
          <a:xfrm>
            <a:off x="817756" y="3701854"/>
            <a:ext cx="7805853" cy="104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pt-BR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Grupo de médicos e profissionais de diversas áreas da saúde e pesquisadores, interessados em identificar e disseminar recursos e caminhos, embasados em dados científicos, que contribuam para a redução de danos à saúde humana, por diversos grupos de substâncias.</a:t>
            </a:r>
            <a:endParaRPr lang="pt-BR" sz="1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9347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BCF8107-184C-01FA-7142-140358232E6A}"/>
              </a:ext>
            </a:extLst>
          </p:cNvPr>
          <p:cNvSpPr txBox="1"/>
          <p:nvPr/>
        </p:nvSpPr>
        <p:spPr>
          <a:xfrm>
            <a:off x="-81776" y="-52045"/>
            <a:ext cx="9225776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Ultraprocessados e Juventude: </a:t>
            </a:r>
          </a:p>
          <a:p>
            <a:pPr algn="ctr"/>
            <a:r>
              <a:rPr lang="pt-BR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emergência silenciosa</a:t>
            </a:r>
          </a:p>
          <a:p>
            <a:endParaRPr lang="pt-BR" sz="11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Substituição de refeições tradicionais por fast-food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Refrigerantes e salgadinhos de pacote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Diversos estudos sugerem que certos aditivos, emulsificantes e formulações hiper palatáveis podem interferir nos mecanismos fisiológicos de saciedade e no comportamento alimentar</a:t>
            </a:r>
          </a:p>
          <a:p>
            <a:pPr lvl="1"/>
            <a:endParaRPr lang="pt-BR" sz="2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Pico estatístico: A adolescência é a faixa etária que registra o maior consumo desses produtos no Brasil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Quase 30% das calorias diárias dos jovens brasileiros já são provenientes de ultraprocessados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6F812100-D561-AE0E-6EA9-A94C3B818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2E1220-CB2E-B73D-0190-D5AF63F7FDF5}"/>
              </a:ext>
            </a:extLst>
          </p:cNvPr>
          <p:cNvSpPr txBox="1"/>
          <p:nvPr/>
        </p:nvSpPr>
        <p:spPr>
          <a:xfrm>
            <a:off x="315950" y="367878"/>
            <a:ext cx="828907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Danos Físicos e Metabólicos Crônicos </a:t>
            </a:r>
          </a:p>
          <a:p>
            <a:pPr algn="just"/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4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Excesso de peso</a:t>
            </a:r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em cada 3 jovens brasileiros (10 a 19 anos) convive com sobrepeso ou obesidade.</a:t>
            </a:r>
          </a:p>
          <a:p>
            <a:pPr algn="just"/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4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Doenças precoces</a:t>
            </a:r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Casos crescentes de diabetes tipo 2, hipertensão arterial e problemas renais na juventude.</a:t>
            </a:r>
          </a:p>
          <a:p>
            <a:pPr algn="just"/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4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Efeito interno silencioso</a:t>
            </a:r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Indução a um estado de inflamação crônica e desregulação grave da microbiota intestinal.</a:t>
            </a:r>
          </a:p>
        </p:txBody>
      </p:sp>
    </p:spTree>
    <p:extLst>
      <p:ext uri="{BB962C8B-B14F-4D97-AF65-F5344CB8AC3E}">
        <p14:creationId xmlns:p14="http://schemas.microsoft.com/office/powerpoint/2010/main" val="181955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73F6A04A-5DF9-922B-54D3-9C1A9E557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3D4D0F-837B-AFB5-5DF4-00300EE95FD3}"/>
              </a:ext>
            </a:extLst>
          </p:cNvPr>
          <p:cNvSpPr txBox="1"/>
          <p:nvPr/>
        </p:nvSpPr>
        <p:spPr>
          <a:xfrm>
            <a:off x="170985" y="49544"/>
            <a:ext cx="882433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alimentar compulsivo e </a:t>
            </a:r>
          </a:p>
          <a:p>
            <a:pPr algn="ctr"/>
            <a:r>
              <a:rPr lang="pt-BR" sz="3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 palatabilidade</a:t>
            </a:r>
          </a:p>
          <a:p>
            <a:pPr algn="just"/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3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Falsa saciedade</a:t>
            </a:r>
            <a:r>
              <a:rPr lang="pt-BR" sz="23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Aditivos químicos, emulsificantes e conservantes inibem os sinais naturais de saciedade do organismo.</a:t>
            </a:r>
          </a:p>
          <a:p>
            <a:pPr algn="just"/>
            <a:endParaRPr lang="pt-BR" sz="23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3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 emocional</a:t>
            </a:r>
            <a:r>
              <a:rPr lang="pt-BR" sz="23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 consumo excessivo ativa o sistema de recompensa cerebral através da ativação do sistema de recompensa cerebral mediado por vias dopaminérgicas.</a:t>
            </a:r>
          </a:p>
          <a:p>
            <a:pPr algn="just"/>
            <a:endParaRPr lang="pt-BR" sz="23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3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vicioso</a:t>
            </a:r>
            <a:r>
              <a:rPr lang="pt-BR" sz="23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Alimentos altamente calóricos passam a ser utilizados como rota de fuga para ansiedade, estresse ou frustração. </a:t>
            </a:r>
          </a:p>
        </p:txBody>
      </p:sp>
    </p:spTree>
    <p:extLst>
      <p:ext uri="{BB962C8B-B14F-4D97-AF65-F5344CB8AC3E}">
        <p14:creationId xmlns:p14="http://schemas.microsoft.com/office/powerpoint/2010/main" val="222481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5B32FF59-714D-1E8E-D76F-045C93F88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47337E3-CB13-CFB5-EC24-02795DA39318}"/>
              </a:ext>
            </a:extLst>
          </p:cNvPr>
          <p:cNvSpPr txBox="1"/>
          <p:nvPr/>
        </p:nvSpPr>
        <p:spPr>
          <a:xfrm>
            <a:off x="118946" y="290709"/>
            <a:ext cx="8906107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Consequências Cognitivas e Psicológicas</a:t>
            </a:r>
          </a:p>
          <a:p>
            <a:pPr algn="just"/>
            <a:endParaRPr lang="pt-BR" sz="235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35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Transtornos de humor</a:t>
            </a:r>
            <a:r>
              <a:rPr lang="pt-BR" sz="23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Estudos observacionais têm demonstrado associação entre elevado consumo de ultraprocessados e maior prevalência de sintomas depressivos e ansiosos.</a:t>
            </a:r>
          </a:p>
          <a:p>
            <a:pPr algn="just"/>
            <a:endParaRPr lang="pt-BR" sz="235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35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Prejuízo escolar</a:t>
            </a:r>
            <a:r>
              <a:rPr lang="pt-BR" sz="23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deficiência crônica de micronutrientes essenciais afeta o foco, a atenção e a retenção de memória.</a:t>
            </a:r>
          </a:p>
          <a:p>
            <a:pPr algn="just"/>
            <a:endParaRPr lang="pt-BR" sz="235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35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Qualidade do sono</a:t>
            </a:r>
            <a:r>
              <a:rPr lang="pt-BR" sz="235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 excesso de açúcares refinados e estimulantes artificiais altera o descanso noturno essencial.</a:t>
            </a:r>
          </a:p>
        </p:txBody>
      </p:sp>
    </p:spTree>
    <p:extLst>
      <p:ext uri="{BB962C8B-B14F-4D97-AF65-F5344CB8AC3E}">
        <p14:creationId xmlns:p14="http://schemas.microsoft.com/office/powerpoint/2010/main" val="56199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69A46459-339C-1906-DCF8-07253AFCB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2EE8C8-DFB9-06E4-6DAB-79CA8E14F10D}"/>
              </a:ext>
            </a:extLst>
          </p:cNvPr>
          <p:cNvSpPr txBox="1"/>
          <p:nvPr/>
        </p:nvSpPr>
        <p:spPr>
          <a:xfrm>
            <a:off x="81776" y="236919"/>
            <a:ext cx="892840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Caminho para a Mudança e Políticas Públicas</a:t>
            </a:r>
          </a:p>
          <a:p>
            <a:pPr algn="just"/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4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 escolar protegido</a:t>
            </a:r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proibição da venda de ultraprocessados em escolas pode reduzir a obesidade jovem em até 8,9%.</a:t>
            </a:r>
          </a:p>
          <a:p>
            <a:pPr algn="just"/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4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 Alimentar</a:t>
            </a:r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Fortalecimento e aplicação das diretrizes oficiais focadas em comida de verdade (alimentos in natura).</a:t>
            </a:r>
          </a:p>
          <a:p>
            <a:pPr algn="just"/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4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Conscientização familiar</a:t>
            </a:r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Campanhas educativas focadas na leitura da nova rotulagem nutricional frontal (lupas de alerta)</a:t>
            </a:r>
          </a:p>
        </p:txBody>
      </p:sp>
    </p:spTree>
    <p:extLst>
      <p:ext uri="{BB962C8B-B14F-4D97-AF65-F5344CB8AC3E}">
        <p14:creationId xmlns:p14="http://schemas.microsoft.com/office/powerpoint/2010/main" val="77276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DCB87D1F-3EDA-16F6-0D36-75652CF09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B0CF9A1-82EE-9FEF-F776-20A52D3205C8}"/>
              </a:ext>
            </a:extLst>
          </p:cNvPr>
          <p:cNvSpPr txBox="1"/>
          <p:nvPr/>
        </p:nvSpPr>
        <p:spPr>
          <a:xfrm>
            <a:off x="341972" y="771884"/>
            <a:ext cx="828163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Proteger o Futuro da Próxima Geração</a:t>
            </a:r>
          </a:p>
          <a:p>
            <a:pPr algn="ctr"/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Mudar a alimentação dos jovens hoje significa evitar uma </a:t>
            </a:r>
            <a:r>
              <a:rPr lang="pt-BR" sz="2800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 crônica de saúde pública</a:t>
            </a:r>
            <a:r>
              <a:rPr lang="pt-BR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amanhã reafirmando a posição da SBRed na redução de danos no pilar dos alimentos ultraprocessados</a:t>
            </a:r>
          </a:p>
        </p:txBody>
      </p:sp>
    </p:spTree>
    <p:extLst>
      <p:ext uri="{BB962C8B-B14F-4D97-AF65-F5344CB8AC3E}">
        <p14:creationId xmlns:p14="http://schemas.microsoft.com/office/powerpoint/2010/main" val="405724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7437383A-B0D4-73ED-B34F-39DE55834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2C0FFD-FD34-17E5-4057-82AD85A8A7A2}"/>
              </a:ext>
            </a:extLst>
          </p:cNvPr>
          <p:cNvSpPr txBox="1"/>
          <p:nvPr/>
        </p:nvSpPr>
        <p:spPr>
          <a:xfrm>
            <a:off x="267629" y="297365"/>
            <a:ext cx="36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Evidências científicas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1BAF93-D4AA-32F6-B244-30A9A51D5985}"/>
              </a:ext>
            </a:extLst>
          </p:cNvPr>
          <p:cNvSpPr txBox="1"/>
          <p:nvPr/>
        </p:nvSpPr>
        <p:spPr>
          <a:xfrm>
            <a:off x="2382644" y="419980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90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Noto Sans" panose="020B0502040504020204" pitchFamily="34" charset="0"/>
              </a:rPr>
              <a:t>Laura Luciano Scaciota et al.</a:t>
            </a:r>
          </a:p>
          <a:p>
            <a:pPr algn="l"/>
            <a:r>
              <a:rPr lang="pt-BR" sz="9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Noto Sans" panose="020B0502040504020204" pitchFamily="34" charset="0"/>
              </a:rPr>
              <a:t>Faculdade de Medicina, Universidade de São Paulo, São Paulo, Brasil. Núcleo de Pesquisas Epidemiológicas em Nutrição e Saúde, Universidade de São Paulo, São Paulo, Brasil.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DA792B-95DC-D19C-78C4-8C29B4DD6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13" y="1726827"/>
            <a:ext cx="8367373" cy="13593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E79AA03-642F-1ABE-C6C1-E22A11BE182A}"/>
              </a:ext>
            </a:extLst>
          </p:cNvPr>
          <p:cNvSpPr txBox="1"/>
          <p:nvPr/>
        </p:nvSpPr>
        <p:spPr>
          <a:xfrm>
            <a:off x="5164874" y="1327827"/>
            <a:ext cx="3743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https://doi.org/10.1590/0102-311XPT085225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66E5D9A-7F7D-6AE8-5471-54F09714D0E0}"/>
              </a:ext>
            </a:extLst>
          </p:cNvPr>
          <p:cNvSpPr txBox="1"/>
          <p:nvPr/>
        </p:nvSpPr>
        <p:spPr>
          <a:xfrm>
            <a:off x="2624254" y="370958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Noto Sans" panose="020B0502040504020204" pitchFamily="34" charset="0"/>
              </a:rPr>
              <a:t>Cad. Saúde Pública 42 • 2026 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635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652</Words>
  <Application>Microsoft Office PowerPoint</Application>
  <PresentationFormat>Apresentação na tela (16:9)</PresentationFormat>
  <Paragraphs>70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Poppins</vt:lpstr>
      <vt:lpstr>Arial</vt:lpstr>
      <vt:lpstr>Noto Sans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Ingrid D Taricano</dc:creator>
  <cp:lastModifiedBy>Ingrid D Taricano</cp:lastModifiedBy>
  <cp:revision>1</cp:revision>
  <dcterms:modified xsi:type="dcterms:W3CDTF">2026-05-22T16:07:43Z</dcterms:modified>
</cp:coreProperties>
</file>