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0" r:id="rId6"/>
    <p:sldId id="256" r:id="rId7"/>
    <p:sldId id="258" r:id="rId8"/>
    <p:sldId id="259" r:id="rId9"/>
    <p:sldId id="261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6D69E-9C6C-67B1-B383-CD7B183FE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446A5D-DA98-C2B0-A0CB-898A60FC7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1A8514-4935-53BD-2912-2BFCB5041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A01B-94D9-46FE-B2EA-3C31A17B09E4}" type="datetimeFigureOut">
              <a:rPr lang="pt-BR" smtClean="0"/>
              <a:t>14/07/2026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2324C9-C527-40E7-63ED-918AA8BB5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C7B3DB-EE18-BDDF-0111-DCC453B8A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F8DB-6C9F-45DD-864F-FA1597680E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16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E0C827-896D-73EA-84D6-F9966025E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5F2614C-FA02-0D6B-A527-7BA5FF098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69C94F-585B-63E0-F273-4561707DC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A01B-94D9-46FE-B2EA-3C31A17B09E4}" type="datetimeFigureOut">
              <a:rPr lang="pt-BR" smtClean="0"/>
              <a:t>14/07/2026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E528C7-59D3-3FDC-93E3-C464D0B48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EAD3F1-9D3C-0CBA-C72A-D03C42EF3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F8DB-6C9F-45DD-864F-FA1597680E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40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591F1C4-B8AD-6C51-4106-CE20893CAA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C8C4858-B05B-7AB7-2617-8ED0AA3BE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B79564-6223-EB9F-2C8E-80F7ADCCD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A01B-94D9-46FE-B2EA-3C31A17B09E4}" type="datetimeFigureOut">
              <a:rPr lang="pt-BR" smtClean="0"/>
              <a:t>14/07/2026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5A77F7-A03E-5EAF-2227-67EE8BB1F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CE4C58-17E8-E5C2-ECCC-DA6F408B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F8DB-6C9F-45DD-864F-FA1597680E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857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D41674-A85C-3128-7558-5890D6C24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24D2E7-9236-00FC-791E-7ABDF3490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ACDD84-43B6-376A-6393-47E702BB1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A01B-94D9-46FE-B2EA-3C31A17B09E4}" type="datetimeFigureOut">
              <a:rPr lang="pt-BR" smtClean="0"/>
              <a:t>14/07/2026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8C0288-4CE6-6A24-52AA-B0BC26585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83CAE9-259C-0D56-6D70-1AE470DB6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F8DB-6C9F-45DD-864F-FA1597680E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02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3A3D09-BD6B-2E46-9E7E-41D67F8C2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6012A6B-1CC4-29FA-4B7C-75C241773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495C4E-DFBE-3434-4CB7-922A7EF22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A01B-94D9-46FE-B2EA-3C31A17B09E4}" type="datetimeFigureOut">
              <a:rPr lang="pt-BR" smtClean="0"/>
              <a:t>14/07/2026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C0101D-66C4-5785-34FC-99D4EDBF7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333C9C-691D-0F0F-93F3-73486A205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F8DB-6C9F-45DD-864F-FA1597680E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539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87C122-F301-549C-0CF0-5E11E785A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91C935-3482-BD9B-FA8B-5702183FE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1277A09-21A3-9A8D-DB37-72CD59D48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74AEA3-F8CF-B6FF-612C-CBAE18752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A01B-94D9-46FE-B2EA-3C31A17B09E4}" type="datetimeFigureOut">
              <a:rPr lang="pt-BR" smtClean="0"/>
              <a:t>14/07/2026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81997EE-1286-9AA2-1CC7-D3AB8EDD8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87171AA-5CA1-4174-9C27-C3DA5EEE9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F8DB-6C9F-45DD-864F-FA1597680E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9438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B4556-3FB9-FA5A-C1DA-94E65ECA8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3284258-D72F-1653-674C-8C28B11B4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8BE33E8-8DB1-DFAC-6CA2-358C836EA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8FCCCF3-1ED3-9117-0577-BD50A2B5EF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2D0140C-38C8-4E71-F588-A0C19199CD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F709219-AFFD-8EC6-7100-547952EBC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A01B-94D9-46FE-B2EA-3C31A17B09E4}" type="datetimeFigureOut">
              <a:rPr lang="pt-BR" smtClean="0"/>
              <a:t>14/07/2026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63A8121-7291-C06B-95D5-74AB1A8BD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A313153-49A0-7302-AF59-5C945B24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F8DB-6C9F-45DD-864F-FA1597680E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12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FC5A4-D0A7-D220-FB54-BEE15DEC8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68482CE-4F22-3EBB-9CEA-86508E6A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A01B-94D9-46FE-B2EA-3C31A17B09E4}" type="datetimeFigureOut">
              <a:rPr lang="pt-BR" smtClean="0"/>
              <a:t>14/07/2026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F48A5BF-E3BA-1CD9-12BB-555942EB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28AB122-2939-8DE7-FAF3-B4977098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F8DB-6C9F-45DD-864F-FA1597680E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382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AD3CD6A-325A-CC4D-A0B4-91945AA59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A01B-94D9-46FE-B2EA-3C31A17B09E4}" type="datetimeFigureOut">
              <a:rPr lang="pt-BR" smtClean="0"/>
              <a:t>14/07/2026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C68DB0C-6A48-F76B-6B9D-FB5BEA1D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9D93779-2822-B65F-B178-84613A0C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F8DB-6C9F-45DD-864F-FA1597680E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27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EFF2F-179A-2ED2-4B6C-F1ECB3542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AE7C67-B63C-7CD3-7FFE-5465B8C9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21E86C7-1869-C598-0303-596EA6B56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F10B02D-AF6A-D742-9F77-8F56F60EC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A01B-94D9-46FE-B2EA-3C31A17B09E4}" type="datetimeFigureOut">
              <a:rPr lang="pt-BR" smtClean="0"/>
              <a:t>14/07/2026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DCC935-29C6-B353-3E4A-A5A09EA8B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C93C0D6-F2F2-9809-66A1-71DA73013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F8DB-6C9F-45DD-864F-FA1597680E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8941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0348A-E07F-BA59-2386-5589C878E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0EC7FC-0F6C-F514-ED0C-D13C61FEE0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4AEBE93-BDEF-F294-0BB4-BBD802C35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A186F4D-338D-FD5B-4D1F-7ABDF4315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A01B-94D9-46FE-B2EA-3C31A17B09E4}" type="datetimeFigureOut">
              <a:rPr lang="pt-BR" smtClean="0"/>
              <a:t>14/07/2026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09DF7DE-1FF5-9B41-F438-B8B7A8AA9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C7644E2-6152-F449-B733-C06802606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F8DB-6C9F-45DD-864F-FA1597680E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23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2C9C752-3F76-24FB-5F03-A9B7712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35E598B-CC6A-C388-710B-DADDABEC9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814564-8F5F-9EFF-399C-1C2CE55A3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3DA01B-94D9-46FE-B2EA-3C31A17B09E4}" type="datetimeFigureOut">
              <a:rPr lang="pt-BR" smtClean="0"/>
              <a:t>14/07/2026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87A647-C59C-1446-CF71-609971CD57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BC936B-3FF8-191D-9BAF-4BFCDF77D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52F8DB-6C9F-45DD-864F-FA1597680E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89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220E5-412E-55DD-5D5E-A495C4493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88FEC64-23F7-4EE4-B32B-6230B80C8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38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977C0-C4A6-FC5E-8D27-8E0DB9FDC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BC8C021-3DA0-4EA3-DE19-5F601C171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57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56270CB-9847-AA1F-7BE0-597146F58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7CB86-A60F-914E-DBC5-A43E5120E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2E7F42D-4DB5-6760-EEB4-451A96B27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29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621AA-FA3B-88D7-7412-3969100AF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E6800D2-2080-F7A4-024E-63130A283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09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F66D89-ADDB-0CA1-099D-E75712E72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D117602-FB78-FA50-6A9F-FC7CE60C8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014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E22F57370645341B8EFEC45AFC0A193" ma:contentTypeVersion="5" ma:contentTypeDescription="Crie um novo documento." ma:contentTypeScope="" ma:versionID="43d1fcccbdb6f9afa8b1e6f77320a04f">
  <xsd:schema xmlns:xsd="http://www.w3.org/2001/XMLSchema" xmlns:xs="http://www.w3.org/2001/XMLSchema" xmlns:p="http://schemas.microsoft.com/office/2006/metadata/properties" xmlns:ns3="d32c91c8-4e8f-4460-b02d-d2d3dda87b8e" targetNamespace="http://schemas.microsoft.com/office/2006/metadata/properties" ma:root="true" ma:fieldsID="1b5a1afbaf552606c7f2bf1945488d06" ns3:_="">
    <xsd:import namespace="d32c91c8-4e8f-4460-b02d-d2d3dda87b8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2c91c8-4e8f-4460-b02d-d2d3dda87b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D25B44-A211-41A3-B8F8-6C12CE6024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2c91c8-4e8f-4460-b02d-d2d3dda87b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155078-28B6-4A0A-ADEB-DF348C63E3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ACE2F5-65F2-42AC-A005-A02F01460F5C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d32c91c8-4e8f-4460-b02d-d2d3dda87b8e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Ramon de Faria Santos</dc:creator>
  <cp:lastModifiedBy>Ivan Cerqueira Filho</cp:lastModifiedBy>
  <cp:revision>4</cp:revision>
  <dcterms:created xsi:type="dcterms:W3CDTF">2026-07-11T13:26:43Z</dcterms:created>
  <dcterms:modified xsi:type="dcterms:W3CDTF">2026-07-14T15:45:47Z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0x010100EE22F57370645341B8EFEC45AFC0A193</vt:lpwstr>
  </property>
</Properties>
</file>