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88" r:id="rId4"/>
    <p:sldId id="289" r:id="rId5"/>
    <p:sldId id="265" r:id="rId6"/>
    <p:sldId id="279" r:id="rId7"/>
    <p:sldId id="280" r:id="rId8"/>
    <p:sldId id="281" r:id="rId9"/>
    <p:sldId id="290" r:id="rId10"/>
    <p:sldId id="291" r:id="rId11"/>
    <p:sldId id="284" r:id="rId12"/>
    <p:sldId id="285" r:id="rId13"/>
    <p:sldId id="287" r:id="rId14"/>
    <p:sldId id="277" r:id="rId15"/>
  </p:sldIdLst>
  <p:sldSz cx="16259175" cy="13004800"/>
  <p:notesSz cx="6858000" cy="9144000"/>
  <p:defaultTextStyle>
    <a:defPPr>
      <a:defRPr lang="pt-BR"/>
    </a:defPPr>
    <a:lvl1pPr algn="l" defTabSz="1671638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835025" indent="-377825" algn="l" defTabSz="1671638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671638" indent="-757238" algn="l" defTabSz="1671638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506663" indent="-1135063" algn="l" defTabSz="1671638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343275" indent="-1514475" algn="l" defTabSz="1671638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956" y="-354"/>
      </p:cViewPr>
      <p:guideLst>
        <p:guide orient="horz" pos="4096"/>
        <p:guide pos="5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9438" y="4039920"/>
            <a:ext cx="13820299" cy="278760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8876" y="7369387"/>
            <a:ext cx="11381423" cy="3323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08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4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80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1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52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8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39E3-A602-461E-A46F-B85FCC51E7E5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7C11-133C-40FD-885D-736F9F6A66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40E1-D081-4093-A336-927D46F34AB7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8B1D-249C-4371-87C7-01329632B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7902" y="520798"/>
            <a:ext cx="3658314" cy="110962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959" y="520798"/>
            <a:ext cx="10703957" cy="110962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8B19-412E-4F10-B8D7-0D331E76E0F7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868E-55BA-40DA-9DCB-E83A57562E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9438" y="4039920"/>
            <a:ext cx="13820299" cy="278760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8876" y="7369387"/>
            <a:ext cx="11381423" cy="3323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08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4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80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1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52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8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A7C4-EA32-4B26-929D-D08844EB6A92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8974-0177-4FC1-BB45-A33C2812B4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E6DEF-35C9-43C6-9629-2456A8CFA956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323A-1B34-4E7A-8ED3-C0AEF921E1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4363" y="8356791"/>
            <a:ext cx="13820299" cy="2582898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4363" y="5511992"/>
            <a:ext cx="13820299" cy="2844799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3602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7205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08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4410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18012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1615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8521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68820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FA98-14BC-44CD-8702-0B35E0B264D8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CA811-933A-49BD-8AE4-265510D138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2959" y="3034456"/>
            <a:ext cx="7181136" cy="85825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65080" y="3034456"/>
            <a:ext cx="7181136" cy="85825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7E939-FE4E-459F-A9AE-D84AC0517EE8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F8B1-90F7-46CC-8FA0-1A33F804B7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959" y="2911029"/>
            <a:ext cx="7183959" cy="1213178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6027" indent="0">
              <a:buNone/>
              <a:defRPr sz="3700" b="1"/>
            </a:lvl2pPr>
            <a:lvl3pPr marL="1672052" indent="0">
              <a:buNone/>
              <a:defRPr sz="3300" b="1"/>
            </a:lvl3pPr>
            <a:lvl4pPr marL="2508077" indent="0">
              <a:buNone/>
              <a:defRPr sz="2900" b="1"/>
            </a:lvl4pPr>
            <a:lvl5pPr marL="3344103" indent="0">
              <a:buNone/>
              <a:defRPr sz="2900" b="1"/>
            </a:lvl5pPr>
            <a:lvl6pPr marL="4180128" indent="0">
              <a:buNone/>
              <a:defRPr sz="2900" b="1"/>
            </a:lvl6pPr>
            <a:lvl7pPr marL="5016155" indent="0">
              <a:buNone/>
              <a:defRPr sz="2900" b="1"/>
            </a:lvl7pPr>
            <a:lvl8pPr marL="5852180" indent="0">
              <a:buNone/>
              <a:defRPr sz="2900" b="1"/>
            </a:lvl8pPr>
            <a:lvl9pPr marL="6688205" indent="0">
              <a:buNone/>
              <a:defRPr sz="2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12959" y="4124207"/>
            <a:ext cx="7183959" cy="7492813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8259438" y="2911029"/>
            <a:ext cx="7186781" cy="1213178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6027" indent="0">
              <a:buNone/>
              <a:defRPr sz="3700" b="1"/>
            </a:lvl2pPr>
            <a:lvl3pPr marL="1672052" indent="0">
              <a:buNone/>
              <a:defRPr sz="3300" b="1"/>
            </a:lvl3pPr>
            <a:lvl4pPr marL="2508077" indent="0">
              <a:buNone/>
              <a:defRPr sz="2900" b="1"/>
            </a:lvl4pPr>
            <a:lvl5pPr marL="3344103" indent="0">
              <a:buNone/>
              <a:defRPr sz="2900" b="1"/>
            </a:lvl5pPr>
            <a:lvl6pPr marL="4180128" indent="0">
              <a:buNone/>
              <a:defRPr sz="2900" b="1"/>
            </a:lvl6pPr>
            <a:lvl7pPr marL="5016155" indent="0">
              <a:buNone/>
              <a:defRPr sz="2900" b="1"/>
            </a:lvl7pPr>
            <a:lvl8pPr marL="5852180" indent="0">
              <a:buNone/>
              <a:defRPr sz="2900" b="1"/>
            </a:lvl8pPr>
            <a:lvl9pPr marL="6688205" indent="0">
              <a:buNone/>
              <a:defRPr sz="2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8259438" y="4124207"/>
            <a:ext cx="7186781" cy="7492813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220C-3E4F-4623-B046-E088C4D5886E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8E20-C687-4904-914C-EC08FC9074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69A9-726A-4E8B-B957-CD2DB8A91CCA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9FA5-535A-4869-AE33-C86CB7B80C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4F06-53E8-4E03-B172-326C608AD811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EC6E-6590-4725-81C3-3C0BB38CB4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961" y="517784"/>
            <a:ext cx="5349157" cy="220359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56886" y="517786"/>
            <a:ext cx="9089330" cy="11099237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961" y="2721378"/>
            <a:ext cx="5349157" cy="8895645"/>
          </a:xfrm>
        </p:spPr>
        <p:txBody>
          <a:bodyPr/>
          <a:lstStyle>
            <a:lvl1pPr marL="0" indent="0">
              <a:buNone/>
              <a:defRPr sz="2600"/>
            </a:lvl1pPr>
            <a:lvl2pPr marL="836027" indent="0">
              <a:buNone/>
              <a:defRPr sz="2200"/>
            </a:lvl2pPr>
            <a:lvl3pPr marL="1672052" indent="0">
              <a:buNone/>
              <a:defRPr sz="1800"/>
            </a:lvl3pPr>
            <a:lvl4pPr marL="2508077" indent="0">
              <a:buNone/>
              <a:defRPr sz="1600"/>
            </a:lvl4pPr>
            <a:lvl5pPr marL="3344103" indent="0">
              <a:buNone/>
              <a:defRPr sz="1600"/>
            </a:lvl5pPr>
            <a:lvl6pPr marL="4180128" indent="0">
              <a:buNone/>
              <a:defRPr sz="1600"/>
            </a:lvl6pPr>
            <a:lvl7pPr marL="5016155" indent="0">
              <a:buNone/>
              <a:defRPr sz="1600"/>
            </a:lvl7pPr>
            <a:lvl8pPr marL="5852180" indent="0">
              <a:buNone/>
              <a:defRPr sz="1600"/>
            </a:lvl8pPr>
            <a:lvl9pPr marL="6688205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BF49-B001-4B59-A07D-0840152D650E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5780C-6C0E-4417-B731-D024EE35AE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2CC0-AE04-415F-80CB-CB05EFA8522C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DAB6-E60A-49D2-AB37-F2895BE76C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6912" y="9103360"/>
            <a:ext cx="9755505" cy="107470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186912" y="1162003"/>
            <a:ext cx="9755505" cy="7802880"/>
          </a:xfrm>
        </p:spPr>
        <p:txBody>
          <a:bodyPr rtlCol="0">
            <a:normAutofit/>
          </a:bodyPr>
          <a:lstStyle>
            <a:lvl1pPr marL="0" indent="0">
              <a:buNone/>
              <a:defRPr sz="5900"/>
            </a:lvl1pPr>
            <a:lvl2pPr marL="836027" indent="0">
              <a:buNone/>
              <a:defRPr sz="5100"/>
            </a:lvl2pPr>
            <a:lvl3pPr marL="1672052" indent="0">
              <a:buNone/>
              <a:defRPr sz="4400"/>
            </a:lvl3pPr>
            <a:lvl4pPr marL="2508077" indent="0">
              <a:buNone/>
              <a:defRPr sz="3700"/>
            </a:lvl4pPr>
            <a:lvl5pPr marL="3344103" indent="0">
              <a:buNone/>
              <a:defRPr sz="3700"/>
            </a:lvl5pPr>
            <a:lvl6pPr marL="4180128" indent="0">
              <a:buNone/>
              <a:defRPr sz="3700"/>
            </a:lvl6pPr>
            <a:lvl7pPr marL="5016155" indent="0">
              <a:buNone/>
              <a:defRPr sz="3700"/>
            </a:lvl7pPr>
            <a:lvl8pPr marL="5852180" indent="0">
              <a:buNone/>
              <a:defRPr sz="3700"/>
            </a:lvl8pPr>
            <a:lvl9pPr marL="6688205" indent="0">
              <a:buNone/>
              <a:defRPr sz="37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186912" y="10178063"/>
            <a:ext cx="9755505" cy="1526257"/>
          </a:xfrm>
        </p:spPr>
        <p:txBody>
          <a:bodyPr/>
          <a:lstStyle>
            <a:lvl1pPr marL="0" indent="0">
              <a:buNone/>
              <a:defRPr sz="2600"/>
            </a:lvl1pPr>
            <a:lvl2pPr marL="836027" indent="0">
              <a:buNone/>
              <a:defRPr sz="2200"/>
            </a:lvl2pPr>
            <a:lvl3pPr marL="1672052" indent="0">
              <a:buNone/>
              <a:defRPr sz="1800"/>
            </a:lvl3pPr>
            <a:lvl4pPr marL="2508077" indent="0">
              <a:buNone/>
              <a:defRPr sz="1600"/>
            </a:lvl4pPr>
            <a:lvl5pPr marL="3344103" indent="0">
              <a:buNone/>
              <a:defRPr sz="1600"/>
            </a:lvl5pPr>
            <a:lvl6pPr marL="4180128" indent="0">
              <a:buNone/>
              <a:defRPr sz="1600"/>
            </a:lvl6pPr>
            <a:lvl7pPr marL="5016155" indent="0">
              <a:buNone/>
              <a:defRPr sz="1600"/>
            </a:lvl7pPr>
            <a:lvl8pPr marL="5852180" indent="0">
              <a:buNone/>
              <a:defRPr sz="1600"/>
            </a:lvl8pPr>
            <a:lvl9pPr marL="6688205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07A54-A03C-48AD-89D0-C004AD6215CD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FA79-000F-42BA-B428-41DF0A5EDF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82E8-C571-482B-B261-C6DE2F432FD6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6BFB-FA9A-4B08-AC40-AC6D954EEA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7902" y="520798"/>
            <a:ext cx="3658314" cy="110962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959" y="520798"/>
            <a:ext cx="10703957" cy="110962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85E0-250F-423B-B721-95FBAE1CF874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0E51-7C98-43A7-A846-56CE6C06A3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4363" y="8356791"/>
            <a:ext cx="13820299" cy="2582898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4363" y="5511992"/>
            <a:ext cx="13820299" cy="2844799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3602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7205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08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4410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18012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1615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8521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68820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D5BD-8A46-4242-8F27-D5A75B0134D1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2649-345E-41E2-833B-F8A6466BBB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2959" y="3034456"/>
            <a:ext cx="7181136" cy="85825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65080" y="3034456"/>
            <a:ext cx="7181136" cy="85825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00EF-66DF-476E-9E5C-28DFBC19AEAB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8A20-9AC9-4649-9BFA-FE80CA296A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959" y="2911029"/>
            <a:ext cx="7183959" cy="1213178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6027" indent="0">
              <a:buNone/>
              <a:defRPr sz="3700" b="1"/>
            </a:lvl2pPr>
            <a:lvl3pPr marL="1672052" indent="0">
              <a:buNone/>
              <a:defRPr sz="3300" b="1"/>
            </a:lvl3pPr>
            <a:lvl4pPr marL="2508077" indent="0">
              <a:buNone/>
              <a:defRPr sz="2900" b="1"/>
            </a:lvl4pPr>
            <a:lvl5pPr marL="3344103" indent="0">
              <a:buNone/>
              <a:defRPr sz="2900" b="1"/>
            </a:lvl5pPr>
            <a:lvl6pPr marL="4180128" indent="0">
              <a:buNone/>
              <a:defRPr sz="2900" b="1"/>
            </a:lvl6pPr>
            <a:lvl7pPr marL="5016155" indent="0">
              <a:buNone/>
              <a:defRPr sz="2900" b="1"/>
            </a:lvl7pPr>
            <a:lvl8pPr marL="5852180" indent="0">
              <a:buNone/>
              <a:defRPr sz="2900" b="1"/>
            </a:lvl8pPr>
            <a:lvl9pPr marL="6688205" indent="0">
              <a:buNone/>
              <a:defRPr sz="2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12959" y="4124207"/>
            <a:ext cx="7183959" cy="7492813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8259438" y="2911029"/>
            <a:ext cx="7186781" cy="1213178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6027" indent="0">
              <a:buNone/>
              <a:defRPr sz="3700" b="1"/>
            </a:lvl2pPr>
            <a:lvl3pPr marL="1672052" indent="0">
              <a:buNone/>
              <a:defRPr sz="3300" b="1"/>
            </a:lvl3pPr>
            <a:lvl4pPr marL="2508077" indent="0">
              <a:buNone/>
              <a:defRPr sz="2900" b="1"/>
            </a:lvl4pPr>
            <a:lvl5pPr marL="3344103" indent="0">
              <a:buNone/>
              <a:defRPr sz="2900" b="1"/>
            </a:lvl5pPr>
            <a:lvl6pPr marL="4180128" indent="0">
              <a:buNone/>
              <a:defRPr sz="2900" b="1"/>
            </a:lvl6pPr>
            <a:lvl7pPr marL="5016155" indent="0">
              <a:buNone/>
              <a:defRPr sz="2900" b="1"/>
            </a:lvl7pPr>
            <a:lvl8pPr marL="5852180" indent="0">
              <a:buNone/>
              <a:defRPr sz="2900" b="1"/>
            </a:lvl8pPr>
            <a:lvl9pPr marL="6688205" indent="0">
              <a:buNone/>
              <a:defRPr sz="2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8259438" y="4124207"/>
            <a:ext cx="7186781" cy="7492813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BF78-7028-414D-8030-8C6138B461EE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0F185-C898-4915-A09A-6E4A086612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32FD-D712-4175-B866-38C6C90AB97E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26F2-F873-4D75-A25C-960DB6C38E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1A32-2F5F-4D06-8758-5B7E855A5186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73876-F3A9-475A-A80A-D914A69129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961" y="517784"/>
            <a:ext cx="5349157" cy="220359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56886" y="517786"/>
            <a:ext cx="9089330" cy="11099237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961" y="2721378"/>
            <a:ext cx="5349157" cy="8895645"/>
          </a:xfrm>
        </p:spPr>
        <p:txBody>
          <a:bodyPr/>
          <a:lstStyle>
            <a:lvl1pPr marL="0" indent="0">
              <a:buNone/>
              <a:defRPr sz="2600"/>
            </a:lvl1pPr>
            <a:lvl2pPr marL="836027" indent="0">
              <a:buNone/>
              <a:defRPr sz="2200"/>
            </a:lvl2pPr>
            <a:lvl3pPr marL="1672052" indent="0">
              <a:buNone/>
              <a:defRPr sz="1800"/>
            </a:lvl3pPr>
            <a:lvl4pPr marL="2508077" indent="0">
              <a:buNone/>
              <a:defRPr sz="1600"/>
            </a:lvl4pPr>
            <a:lvl5pPr marL="3344103" indent="0">
              <a:buNone/>
              <a:defRPr sz="1600"/>
            </a:lvl5pPr>
            <a:lvl6pPr marL="4180128" indent="0">
              <a:buNone/>
              <a:defRPr sz="1600"/>
            </a:lvl6pPr>
            <a:lvl7pPr marL="5016155" indent="0">
              <a:buNone/>
              <a:defRPr sz="1600"/>
            </a:lvl7pPr>
            <a:lvl8pPr marL="5852180" indent="0">
              <a:buNone/>
              <a:defRPr sz="1600"/>
            </a:lvl8pPr>
            <a:lvl9pPr marL="6688205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E263-7D81-4E75-AA53-D3403524F2C5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3F12-35D9-4D5C-A7CD-00B97C1C64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6912" y="9103360"/>
            <a:ext cx="9755505" cy="107470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186912" y="1162003"/>
            <a:ext cx="9755505" cy="7802880"/>
          </a:xfrm>
        </p:spPr>
        <p:txBody>
          <a:bodyPr rtlCol="0">
            <a:normAutofit/>
          </a:bodyPr>
          <a:lstStyle>
            <a:lvl1pPr marL="0" indent="0">
              <a:buNone/>
              <a:defRPr sz="5900"/>
            </a:lvl1pPr>
            <a:lvl2pPr marL="836027" indent="0">
              <a:buNone/>
              <a:defRPr sz="5100"/>
            </a:lvl2pPr>
            <a:lvl3pPr marL="1672052" indent="0">
              <a:buNone/>
              <a:defRPr sz="4400"/>
            </a:lvl3pPr>
            <a:lvl4pPr marL="2508077" indent="0">
              <a:buNone/>
              <a:defRPr sz="3700"/>
            </a:lvl4pPr>
            <a:lvl5pPr marL="3344103" indent="0">
              <a:buNone/>
              <a:defRPr sz="3700"/>
            </a:lvl5pPr>
            <a:lvl6pPr marL="4180128" indent="0">
              <a:buNone/>
              <a:defRPr sz="3700"/>
            </a:lvl6pPr>
            <a:lvl7pPr marL="5016155" indent="0">
              <a:buNone/>
              <a:defRPr sz="3700"/>
            </a:lvl7pPr>
            <a:lvl8pPr marL="5852180" indent="0">
              <a:buNone/>
              <a:defRPr sz="3700"/>
            </a:lvl8pPr>
            <a:lvl9pPr marL="6688205" indent="0">
              <a:buNone/>
              <a:defRPr sz="37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186912" y="10178063"/>
            <a:ext cx="9755505" cy="1526257"/>
          </a:xfrm>
        </p:spPr>
        <p:txBody>
          <a:bodyPr/>
          <a:lstStyle>
            <a:lvl1pPr marL="0" indent="0">
              <a:buNone/>
              <a:defRPr sz="2600"/>
            </a:lvl1pPr>
            <a:lvl2pPr marL="836027" indent="0">
              <a:buNone/>
              <a:defRPr sz="2200"/>
            </a:lvl2pPr>
            <a:lvl3pPr marL="1672052" indent="0">
              <a:buNone/>
              <a:defRPr sz="1800"/>
            </a:lvl3pPr>
            <a:lvl4pPr marL="2508077" indent="0">
              <a:buNone/>
              <a:defRPr sz="1600"/>
            </a:lvl4pPr>
            <a:lvl5pPr marL="3344103" indent="0">
              <a:buNone/>
              <a:defRPr sz="1600"/>
            </a:lvl5pPr>
            <a:lvl6pPr marL="4180128" indent="0">
              <a:buNone/>
              <a:defRPr sz="1600"/>
            </a:lvl6pPr>
            <a:lvl7pPr marL="5016155" indent="0">
              <a:buNone/>
              <a:defRPr sz="1600"/>
            </a:lvl7pPr>
            <a:lvl8pPr marL="5852180" indent="0">
              <a:buNone/>
              <a:defRPr sz="1600"/>
            </a:lvl8pPr>
            <a:lvl9pPr marL="6688205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BD69-5461-42C5-9985-A8322EB65B66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D13E-B36B-46A3-94E9-2C6F5569B4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12800" y="520700"/>
            <a:ext cx="1463357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7205" tIns="83603" rIns="167205" bIns="8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12800" y="3033713"/>
            <a:ext cx="14633575" cy="858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7205" tIns="83603" rIns="167205" bIns="8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12800" y="12053888"/>
            <a:ext cx="3794125" cy="692150"/>
          </a:xfrm>
          <a:prstGeom prst="rect">
            <a:avLst/>
          </a:prstGeom>
        </p:spPr>
        <p:txBody>
          <a:bodyPr vert="horz" lIns="167205" tIns="83603" rIns="167205" bIns="83603" rtlCol="0" anchor="ctr"/>
          <a:lstStyle>
            <a:lvl1pPr algn="l" defTabSz="1672052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48CEE1-6CAB-4716-9DBB-CCE5C1A94162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554663" y="12053888"/>
            <a:ext cx="5149850" cy="692150"/>
          </a:xfrm>
          <a:prstGeom prst="rect">
            <a:avLst/>
          </a:prstGeom>
        </p:spPr>
        <p:txBody>
          <a:bodyPr vert="horz" lIns="167205" tIns="83603" rIns="167205" bIns="83603" rtlCol="0" anchor="ctr"/>
          <a:lstStyle>
            <a:lvl1pPr algn="ctr" defTabSz="1672052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652250" y="12053888"/>
            <a:ext cx="3794125" cy="692150"/>
          </a:xfrm>
          <a:prstGeom prst="rect">
            <a:avLst/>
          </a:prstGeom>
        </p:spPr>
        <p:txBody>
          <a:bodyPr vert="horz" lIns="167205" tIns="83603" rIns="167205" bIns="83603" rtlCol="0" anchor="ctr"/>
          <a:lstStyle>
            <a:lvl1pPr algn="r" defTabSz="1672052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71A0B-90F5-472B-BD09-329BC3DEBB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671638" rtl="0" eaLnBrk="0" fontAlgn="base" hangingPunct="0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71638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2pPr>
      <a:lvl3pPr algn="ctr" defTabSz="1671638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3pPr>
      <a:lvl4pPr algn="ctr" defTabSz="1671638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4pPr>
      <a:lvl5pPr algn="ctr" defTabSz="1671638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5pPr>
      <a:lvl6pPr marL="457200" algn="ctr" defTabSz="1671638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6pPr>
      <a:lvl7pPr marL="914400" algn="ctr" defTabSz="1671638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7pPr>
      <a:lvl8pPr marL="1371600" algn="ctr" defTabSz="1671638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8pPr>
      <a:lvl9pPr marL="1828800" algn="ctr" defTabSz="1671638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9pPr>
    </p:titleStyle>
    <p:bodyStyle>
      <a:lvl1pPr marL="625475" indent="-625475" algn="l" defTabSz="1671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3" indent="-522288" algn="l" defTabSz="1671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9150" indent="-417513" algn="l" defTabSz="1671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25763" indent="-417513" algn="l" defTabSz="1671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0788" indent="-417513" algn="l" defTabSz="16716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598142" indent="-418013" algn="l" defTabSz="167205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34169" indent="-418013" algn="l" defTabSz="167205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270194" indent="-418013" algn="l" defTabSz="167205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06218" indent="-418013" algn="l" defTabSz="167205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6027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2052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08077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44103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80128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16155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52180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88205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12800" y="520700"/>
            <a:ext cx="1463357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7205" tIns="83603" rIns="167205" bIns="8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12800" y="3033713"/>
            <a:ext cx="14633575" cy="858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7205" tIns="83603" rIns="167205" bIns="8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12800" y="12053888"/>
            <a:ext cx="3794125" cy="692150"/>
          </a:xfrm>
          <a:prstGeom prst="rect">
            <a:avLst/>
          </a:prstGeom>
        </p:spPr>
        <p:txBody>
          <a:bodyPr vert="horz" lIns="167205" tIns="83603" rIns="167205" bIns="83603" rtlCol="0" anchor="ctr"/>
          <a:lstStyle>
            <a:lvl1pPr algn="l" defTabSz="1672052" fontAlgn="auto">
              <a:spcBef>
                <a:spcPts val="0"/>
              </a:spcBef>
              <a:spcAft>
                <a:spcPts val="0"/>
              </a:spcAft>
              <a:defRPr sz="2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FAFB7B-5799-4058-ADB1-7B8B5DD71A96}" type="datetimeFigureOut">
              <a:rPr lang="pt-BR"/>
              <a:pPr>
                <a:defRPr/>
              </a:pPr>
              <a:t>02/12/2014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554663" y="12053888"/>
            <a:ext cx="5149850" cy="692150"/>
          </a:xfrm>
          <a:prstGeom prst="rect">
            <a:avLst/>
          </a:prstGeom>
        </p:spPr>
        <p:txBody>
          <a:bodyPr vert="horz" lIns="167205" tIns="83603" rIns="167205" bIns="83603" rtlCol="0" anchor="ctr"/>
          <a:lstStyle>
            <a:lvl1pPr algn="ctr" defTabSz="1672052" fontAlgn="auto">
              <a:spcBef>
                <a:spcPts val="0"/>
              </a:spcBef>
              <a:spcAft>
                <a:spcPts val="0"/>
              </a:spcAft>
              <a:defRPr sz="2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652250" y="12053888"/>
            <a:ext cx="3794125" cy="692150"/>
          </a:xfrm>
          <a:prstGeom prst="rect">
            <a:avLst/>
          </a:prstGeom>
        </p:spPr>
        <p:txBody>
          <a:bodyPr vert="horz" lIns="167205" tIns="83603" rIns="167205" bIns="83603" rtlCol="0" anchor="ctr"/>
          <a:lstStyle>
            <a:lvl1pPr algn="r" defTabSz="1672052" fontAlgn="auto">
              <a:spcBef>
                <a:spcPts val="0"/>
              </a:spcBef>
              <a:spcAft>
                <a:spcPts val="0"/>
              </a:spcAft>
              <a:defRPr sz="2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FD1FE-6599-4AF6-BBE9-2D92A077EA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1671638" rtl="0" eaLnBrk="0" fontAlgn="base" hangingPunct="0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71638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2pPr>
      <a:lvl3pPr algn="ctr" defTabSz="1671638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3pPr>
      <a:lvl4pPr algn="ctr" defTabSz="1671638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4pPr>
      <a:lvl5pPr algn="ctr" defTabSz="1671638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5pPr>
      <a:lvl6pPr marL="457200" algn="ctr" defTabSz="1671638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6pPr>
      <a:lvl7pPr marL="914400" algn="ctr" defTabSz="1671638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7pPr>
      <a:lvl8pPr marL="1371600" algn="ctr" defTabSz="1671638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8pPr>
      <a:lvl9pPr marL="1828800" algn="ctr" defTabSz="1671638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9pPr>
    </p:titleStyle>
    <p:bodyStyle>
      <a:lvl1pPr marL="625475" indent="-625475" algn="l" defTabSz="1671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3" indent="-522288" algn="l" defTabSz="1671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9150" indent="-417513" algn="l" defTabSz="1671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25763" indent="-417513" algn="l" defTabSz="1671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0788" indent="-417513" algn="l" defTabSz="16716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598142" indent="-418013" algn="l" defTabSz="167205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34169" indent="-418013" algn="l" defTabSz="167205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270194" indent="-418013" algn="l" defTabSz="167205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06218" indent="-418013" algn="l" defTabSz="167205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6027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2052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08077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44103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80128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16155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52180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88205" algn="l" defTabSz="167205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gif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12600"/>
            <a:ext cx="162591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09948"/>
            <a:ext cx="16259175" cy="130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m 4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1353800"/>
            <a:ext cx="5257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192426" y="3190032"/>
            <a:ext cx="11876969" cy="50167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 smtClean="0">
                <a:ln w="18415" cmpd="sng">
                  <a:noFill/>
                  <a:prstDash val="solid"/>
                </a:ln>
                <a:gradFill>
                  <a:gsLst>
                    <a:gs pos="68000">
                      <a:schemeClr val="tx1">
                        <a:lumMod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effectLst>
                  <a:reflection blurRad="63500" stA="20000" endPos="60000" dist="6350" dir="5400000" sy="-100000" algn="bl" rotWithShape="0"/>
                </a:effectLst>
                <a:latin typeface="Arial" pitchFamily="34" charset="0"/>
                <a:cs typeface="Arial" pitchFamily="34" charset="0"/>
              </a:rPr>
              <a:t>Audiência</a:t>
            </a:r>
            <a:r>
              <a:rPr lang="en-US" sz="8000" b="1" dirty="0" smtClean="0">
                <a:ln w="18415" cmpd="sng">
                  <a:noFill/>
                  <a:prstDash val="solid"/>
                </a:ln>
                <a:gradFill>
                  <a:gsLst>
                    <a:gs pos="68000">
                      <a:schemeClr val="tx1">
                        <a:lumMod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effectLst>
                  <a:reflection blurRad="63500" stA="20000" endPos="60000" dist="635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ln w="18415" cmpd="sng">
                  <a:noFill/>
                  <a:prstDash val="solid"/>
                </a:ln>
                <a:gradFill>
                  <a:gsLst>
                    <a:gs pos="68000">
                      <a:schemeClr val="tx1">
                        <a:lumMod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effectLst>
                  <a:reflection blurRad="63500" stA="20000" endPos="60000" dist="6350" dir="5400000" sy="-100000" algn="bl" rotWithShape="0"/>
                </a:effectLst>
                <a:latin typeface="Arial" pitchFamily="34" charset="0"/>
                <a:cs typeface="Arial" pitchFamily="34" charset="0"/>
              </a:rPr>
              <a:t>Pública</a:t>
            </a:r>
            <a:r>
              <a:rPr lang="en-US" sz="8000" b="1" dirty="0" smtClean="0">
                <a:ln w="18415" cmpd="sng">
                  <a:noFill/>
                  <a:prstDash val="solid"/>
                </a:ln>
                <a:gradFill>
                  <a:gsLst>
                    <a:gs pos="68000">
                      <a:schemeClr val="tx1">
                        <a:lumMod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effectLst>
                  <a:reflection blurRad="63500" stA="20000" endPos="60000" dist="6350" dir="5400000" sy="-100000" algn="bl" rotWithShape="0"/>
                </a:effectLst>
                <a:latin typeface="Arial" pitchFamily="34" charset="0"/>
                <a:cs typeface="Arial" pitchFamily="34" charset="0"/>
              </a:rPr>
              <a:t> 02/12</a:t>
            </a:r>
          </a:p>
          <a:p>
            <a:pPr algn="ctr"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8415" cmpd="sng">
                  <a:noFill/>
                  <a:prstDash val="solid"/>
                </a:ln>
                <a:gradFill>
                  <a:gsLst>
                    <a:gs pos="68000">
                      <a:schemeClr val="tx1">
                        <a:lumMod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effectLst>
                  <a:reflection blurRad="63500" stA="20000" endPos="60000" dist="6350" dir="5400000" sy="-100000" algn="bl" rotWithShape="0"/>
                </a:effectLst>
                <a:latin typeface="Arial" pitchFamily="34" charset="0"/>
                <a:cs typeface="Arial" pitchFamily="34" charset="0"/>
              </a:rPr>
              <a:t>PLS nº. 181/2014</a:t>
            </a:r>
            <a:r>
              <a:rPr lang="pt-BR" sz="8000" b="1" dirty="0">
                <a:ln w="18415" cmpd="sng">
                  <a:noFill/>
                  <a:prstDash val="solid"/>
                </a:ln>
                <a:gradFill>
                  <a:gsLst>
                    <a:gs pos="68000">
                      <a:schemeClr val="tx1">
                        <a:lumMod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effectLst>
                  <a:reflection blurRad="63500" stA="20000" endPos="60000" dist="635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>
                <a:ln w="18415" cmpd="sng">
                  <a:noFill/>
                  <a:prstDash val="solid"/>
                </a:ln>
                <a:gradFill>
                  <a:gsLst>
                    <a:gs pos="68000">
                      <a:schemeClr val="tx1">
                        <a:lumMod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effectLst>
                  <a:reflection blurRad="63500" stA="20000" endPos="60000" dist="635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pt-BR" sz="8000" b="1" dirty="0">
              <a:ln w="18415" cmpd="sng">
                <a:noFill/>
                <a:prstDash val="solid"/>
              </a:ln>
              <a:gradFill>
                <a:gsLst>
                  <a:gs pos="68000">
                    <a:schemeClr val="tx1">
                      <a:lumMod val="10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effectLst>
                <a:reflection blurRad="63500" stA="20000" endPos="60000" dist="635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>
                <a:ln w="18415" cmpd="sng">
                  <a:noFill/>
                  <a:prstDash val="solid"/>
                </a:ln>
                <a:gradFill>
                  <a:gsLst>
                    <a:gs pos="68000">
                      <a:schemeClr val="tx1">
                        <a:lumMod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effectLst>
                  <a:reflection blurRad="63500" stA="20000" endPos="60000" dist="6350" dir="5400000" sy="-100000" algn="bl" rotWithShape="0"/>
                </a:effectLst>
                <a:latin typeface="Arial" pitchFamily="34" charset="0"/>
                <a:cs typeface="Arial" pitchFamily="34" charset="0"/>
              </a:rPr>
              <a:t>camara-e.net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996687" y="9598744"/>
            <a:ext cx="626844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Leonardo A. F. Palhares</a:t>
            </a:r>
          </a:p>
          <a:p>
            <a:pPr algn="ctr"/>
            <a:r>
              <a:rPr lang="pt-BR" b="1" dirty="0" smtClean="0"/>
              <a:t>Vice-Presidente de </a:t>
            </a:r>
            <a:r>
              <a:rPr lang="pt-BR" b="1" dirty="0" smtClean="0"/>
              <a:t>Estratégia</a:t>
            </a:r>
            <a:r>
              <a:rPr lang="pt-BR" b="1" dirty="0" smtClean="0"/>
              <a:t>´</a:t>
            </a:r>
          </a:p>
          <a:p>
            <a:pPr algn="ctr"/>
            <a:r>
              <a:rPr lang="pt-BR" b="1" smtClean="0"/>
              <a:t>02.12.2014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87824" y="3774512"/>
            <a:ext cx="72728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Consentimento</a:t>
            </a:r>
            <a:endParaRPr lang="pt-BR" sz="4000" b="1" dirty="0" smtClean="0"/>
          </a:p>
          <a:p>
            <a:pPr algn="just"/>
            <a:endParaRPr lang="pt-BR" sz="3000" b="1" dirty="0" smtClean="0"/>
          </a:p>
          <a:p>
            <a:pPr algn="just"/>
            <a:r>
              <a:rPr lang="pt-BR" sz="3000" dirty="0" smtClean="0"/>
              <a:t>•  </a:t>
            </a:r>
            <a:r>
              <a:rPr lang="pt-BR" sz="3000" dirty="0" smtClean="0"/>
              <a:t>Nem sempre o consentimento é a saída mais eficaz;</a:t>
            </a:r>
          </a:p>
          <a:p>
            <a:pPr algn="just"/>
            <a:endParaRPr lang="pt-BR" sz="3000" dirty="0" smtClean="0"/>
          </a:p>
          <a:p>
            <a:pPr algn="just"/>
            <a:r>
              <a:rPr lang="pt-BR" sz="3000" dirty="0" smtClean="0"/>
              <a:t>•  Soluções devem permitir a operacionalidade dos aplicativos e privilegiar a experiência do usuário (notificações, exposição de opções e escolhas na medida em que </a:t>
            </a:r>
            <a:r>
              <a:rPr lang="pt-BR" sz="3000" dirty="0" err="1" smtClean="0"/>
              <a:t>necesárias</a:t>
            </a:r>
            <a:r>
              <a:rPr lang="pt-BR" sz="3000" dirty="0" smtClean="0"/>
              <a:t> podem ser mais fáceis de ser compreendidas e efetivas);</a:t>
            </a:r>
            <a:endParaRPr lang="pt-BR" sz="3000" dirty="0"/>
          </a:p>
          <a:p>
            <a:pPr algn="just"/>
            <a:endParaRPr lang="pt-BR" sz="3000" dirty="0" smtClean="0"/>
          </a:p>
        </p:txBody>
      </p:sp>
      <p:pic>
        <p:nvPicPr>
          <p:cNvPr id="8" name="Picture 2" descr="http://docmanagement.com.br/wp-content/uploads/2012/08/istock_000008035140x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5611" y="4126136"/>
            <a:ext cx="7392821" cy="554461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933087" y="256575"/>
            <a:ext cx="14685331" cy="10926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PLS nº. 181/2014 – </a:t>
            </a:r>
            <a:r>
              <a:rPr lang="en-US" sz="60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Comentários</a:t>
            </a:r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 </a:t>
            </a:r>
            <a:r>
              <a:rPr lang="en-US" sz="60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Gerais</a:t>
            </a:r>
            <a:endParaRPr lang="en-US" sz="6000" b="1" dirty="0">
              <a:ln w="18415" cmpd="sng">
                <a:noFill/>
                <a:prstDash val="solid"/>
              </a:ln>
              <a:solidFill>
                <a:srgbClr val="68AD45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33087" y="256575"/>
            <a:ext cx="1468533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Autoridade reguladora</a:t>
            </a:r>
            <a:endParaRPr lang="en-US" sz="8000" b="1" dirty="0">
              <a:ln w="18415" cmpd="sng">
                <a:noFill/>
                <a:prstDash val="solid"/>
              </a:ln>
              <a:solidFill>
                <a:srgbClr val="68AD45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201595" y="3910112"/>
            <a:ext cx="7704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 smtClean="0"/>
              <a:t>Importantes</a:t>
            </a:r>
            <a:r>
              <a:rPr lang="pt-BR" sz="3000" dirty="0" smtClean="0"/>
              <a:t> questões a serem respondidas sobre a autoridade reguladora: </a:t>
            </a:r>
          </a:p>
          <a:p>
            <a:pPr algn="just"/>
            <a:endParaRPr lang="pt-BR" sz="3000" dirty="0" smtClean="0"/>
          </a:p>
          <a:p>
            <a:pPr algn="just"/>
            <a:r>
              <a:rPr lang="pt-BR" sz="3000" dirty="0" smtClean="0"/>
              <a:t>• Quem é?</a:t>
            </a:r>
          </a:p>
          <a:p>
            <a:pPr algn="just"/>
            <a:endParaRPr lang="pt-BR" sz="3000" dirty="0" smtClean="0"/>
          </a:p>
          <a:p>
            <a:pPr algn="just"/>
            <a:r>
              <a:rPr lang="pt-BR" sz="3000" dirty="0" smtClean="0"/>
              <a:t>• Como será constituída?</a:t>
            </a:r>
          </a:p>
          <a:p>
            <a:pPr algn="just"/>
            <a:endParaRPr lang="pt-BR" sz="3000" dirty="0" smtClean="0"/>
          </a:p>
          <a:p>
            <a:pPr algn="just"/>
            <a:r>
              <a:rPr lang="pt-BR" sz="3000" dirty="0" smtClean="0"/>
              <a:t>• Estrutura</a:t>
            </a:r>
          </a:p>
          <a:p>
            <a:pPr algn="just"/>
            <a:endParaRPr lang="pt-BR" sz="3000" dirty="0" smtClean="0"/>
          </a:p>
          <a:p>
            <a:pPr algn="just"/>
            <a:r>
              <a:rPr lang="pt-BR" sz="3000" dirty="0" smtClean="0"/>
              <a:t>• Poderes</a:t>
            </a:r>
            <a:endParaRPr lang="pt-BR" sz="3000" i="1" dirty="0"/>
          </a:p>
        </p:txBody>
      </p:sp>
      <p:pic>
        <p:nvPicPr>
          <p:cNvPr id="15" name="Picture 8" descr="http://www.brasilescola.com/upload/conteudo/images/9926d72b83a4625fd55f8767214ca7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8000"/>
          <a:stretch>
            <a:fillRect/>
          </a:stretch>
        </p:blipFill>
        <p:spPr bwMode="auto">
          <a:xfrm>
            <a:off x="568747" y="3478065"/>
            <a:ext cx="7489749" cy="5112568"/>
          </a:xfrm>
          <a:prstGeom prst="rect">
            <a:avLst/>
          </a:prstGeom>
          <a:noFill/>
        </p:spPr>
      </p:pic>
      <p:pic>
        <p:nvPicPr>
          <p:cNvPr id="16" name="Picture 10" descr="https://quatropeixes.files.wordpress.com/2011/06/interrogaca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70147" y="6001494"/>
            <a:ext cx="2301106" cy="2301106"/>
          </a:xfrm>
          <a:prstGeom prst="rect">
            <a:avLst/>
          </a:prstGeom>
          <a:noFill/>
        </p:spPr>
      </p:pic>
      <p:pic>
        <p:nvPicPr>
          <p:cNvPr id="17" name="Picture 10" descr="https://quatropeixes.files.wordpress.com/2011/06/interrogaca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4163" y="6862440"/>
            <a:ext cx="845691" cy="845691"/>
          </a:xfrm>
          <a:prstGeom prst="rect">
            <a:avLst/>
          </a:prstGeom>
          <a:noFill/>
        </p:spPr>
      </p:pic>
      <p:pic>
        <p:nvPicPr>
          <p:cNvPr id="18" name="Picture 10" descr="https://quatropeixes.files.wordpress.com/2011/06/interrogaca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98139" y="7818416"/>
            <a:ext cx="1009467" cy="1009467"/>
          </a:xfrm>
          <a:prstGeom prst="rect">
            <a:avLst/>
          </a:prstGeom>
          <a:noFill/>
        </p:spPr>
      </p:pic>
      <p:pic>
        <p:nvPicPr>
          <p:cNvPr id="19" name="Picture 10" descr="https://quatropeixes.files.wordpress.com/2011/06/interrogaca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3530" y="7294488"/>
            <a:ext cx="1190873" cy="1190873"/>
          </a:xfrm>
          <a:prstGeom prst="rect">
            <a:avLst/>
          </a:prstGeom>
          <a:noFill/>
        </p:spPr>
      </p:pic>
      <p:pic>
        <p:nvPicPr>
          <p:cNvPr id="20" name="Picture 10" descr="https://quatropeixes.files.wordpress.com/2011/06/interrogaca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70347" y="6574408"/>
            <a:ext cx="1144812" cy="11448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33087" y="256575"/>
            <a:ext cx="1468533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Conclusão</a:t>
            </a:r>
            <a:endParaRPr lang="en-US" sz="8000" b="1" dirty="0">
              <a:ln w="18415" cmpd="sng">
                <a:noFill/>
                <a:prstDash val="solid"/>
              </a:ln>
              <a:solidFill>
                <a:srgbClr val="68AD45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Picture 4" descr="http://www.algarseguranca.com.br/Conteudo/Noticia/Img/not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115" y="2757984"/>
            <a:ext cx="8770044" cy="770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872"/>
            <a:ext cx="720000" cy="720000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748572" y="1029872"/>
            <a:ext cx="0" cy="2016144"/>
          </a:xfrm>
          <a:prstGeom prst="line">
            <a:avLst/>
          </a:prstGeom>
          <a:ln w="57150">
            <a:solidFill>
              <a:srgbClr val="FFC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71500" y="4375045"/>
            <a:ext cx="15173325" cy="4878254"/>
          </a:xfrm>
          <a:prstGeom prst="rect">
            <a:avLst/>
          </a:prstGeom>
        </p:spPr>
        <p:txBody>
          <a:bodyPr wrap="square" lIns="167637" tIns="83818" rIns="167637" bIns="83818">
            <a:spAutoFit/>
          </a:bodyPr>
          <a:lstStyle/>
          <a:p>
            <a:pPr algn="ctr">
              <a:defRPr/>
            </a:pPr>
            <a:endParaRPr lang="pt-BR" sz="8800" dirty="0" smtClean="0">
              <a:solidFill>
                <a:schemeClr val="accent6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pt-BR" sz="8800" dirty="0" smtClean="0">
              <a:solidFill>
                <a:schemeClr val="accent6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r">
              <a:defRPr/>
            </a:pPr>
            <a:r>
              <a:rPr lang="pt-BR" sz="3700" dirty="0" smtClean="0">
                <a:ea typeface="Calibri" pitchFamily="34" charset="0"/>
                <a:cs typeface="Times New Roman" pitchFamily="18" charset="0"/>
              </a:rPr>
              <a:t>Leonardo Palhares</a:t>
            </a:r>
          </a:p>
          <a:p>
            <a:pPr algn="r">
              <a:defRPr/>
            </a:pPr>
            <a:r>
              <a:rPr lang="pt-BR" sz="2800" dirty="0" smtClean="0">
                <a:solidFill>
                  <a:srgbClr val="68AD45"/>
                </a:solidFill>
                <a:ea typeface="Calibri" pitchFamily="34" charset="0"/>
                <a:cs typeface="Times New Roman" pitchFamily="18" charset="0"/>
              </a:rPr>
              <a:t>lpalhares@almeidalaw.com.br</a:t>
            </a:r>
          </a:p>
          <a:p>
            <a:pPr algn="r">
              <a:defRPr/>
            </a:pPr>
            <a:endParaRPr lang="pt-BR" sz="3700" dirty="0" smtClean="0">
              <a:solidFill>
                <a:schemeClr val="accent6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r">
              <a:defRPr/>
            </a:pPr>
            <a:endParaRPr lang="pt-BR" sz="2800" dirty="0">
              <a:solidFill>
                <a:srgbClr val="68AD45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3" descr="C:\Users\feluques\Desktop\camaraene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79" y="813768"/>
            <a:ext cx="7344816" cy="216821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3083" y="6718424"/>
            <a:ext cx="401677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93374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98445" y="879369"/>
            <a:ext cx="79672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/>
            <a:r>
              <a:rPr lang="pt-BR" sz="60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effectLst>
                  <a:reflection blurRad="63500" stA="20000" endPos="60000" dist="6350" dir="5400000" sy="-100000" algn="bl" rotWithShape="0"/>
                </a:effectLst>
                <a:latin typeface="Arial" pitchFamily="34" charset="0"/>
                <a:cs typeface="Arial" pitchFamily="34" charset="0"/>
              </a:rPr>
              <a:t>Sobre a camara-e.net</a:t>
            </a:r>
            <a:endParaRPr lang="pt-BR" sz="6000" b="1" cap="none" dirty="0">
              <a:ln w="18415" cmpd="sng">
                <a:noFill/>
                <a:prstDash val="solid"/>
              </a:ln>
              <a:solidFill>
                <a:srgbClr val="68AD45"/>
              </a:solidFill>
              <a:effectLst>
                <a:reflection blurRad="63500" stA="20000" endPos="60000" dist="635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872"/>
            <a:ext cx="720000" cy="720000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748572" y="1029872"/>
            <a:ext cx="0" cy="4356444"/>
          </a:xfrm>
          <a:prstGeom prst="line">
            <a:avLst/>
          </a:prstGeom>
          <a:ln w="57150">
            <a:solidFill>
              <a:srgbClr val="FFC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>
            <a:spLocks/>
          </p:cNvSpPr>
          <p:nvPr/>
        </p:nvSpPr>
        <p:spPr>
          <a:xfrm>
            <a:off x="513883" y="5071239"/>
            <a:ext cx="14743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4000"/>
              </a:spcBef>
              <a:buClr>
                <a:srgbClr val="FFCB05"/>
              </a:buClr>
              <a:buSzPct val="100000"/>
              <a:buFont typeface="Arial" pitchFamily="34" charset="0"/>
              <a:buChar char="●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A Câmara Brasileira de Comércio Eletrônico, camara-e.net, é a principal entidade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multissetorial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da América Latina e entidade brasileira de maior representatividade da Economia Digital. Além disso, possui associados que são os pioneiros e/ou líderes em seus segmentos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773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98445" y="879369"/>
            <a:ext cx="450315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8415" cmpd="sng">
                  <a:noFill/>
                  <a:prstDash val="solid"/>
                </a:ln>
                <a:solidFill>
                  <a:srgbClr val="68AD45"/>
                </a:solidFill>
                <a:effectLst>
                  <a:reflection blurRad="63500" stA="20000" endPos="60000" dist="6350" dir="5400000" sy="-100000" algn="bl" rotWithShape="0"/>
                </a:effectLst>
                <a:latin typeface="Arial" pitchFamily="34" charset="0"/>
                <a:cs typeface="Arial" pitchFamily="34" charset="0"/>
              </a:rPr>
              <a:t>Associados</a:t>
            </a:r>
          </a:p>
        </p:txBody>
      </p:sp>
      <p:pic>
        <p:nvPicPr>
          <p:cNvPr id="6147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28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C:\Users\feluques\Desktop\associados 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988"/>
            <a:ext cx="66675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Users\feluques\Desktop\associados 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749425"/>
            <a:ext cx="66770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:\Users\feluques\Desktop\associados 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425" y="1749425"/>
            <a:ext cx="333375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C:\Users\feluques\Desktop\associados 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8300"/>
            <a:ext cx="6327775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" descr="C:\Users\feluques\Desktop\associados 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6718300"/>
            <a:ext cx="61912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8" descr="C:\Users\feluques\Desktop\associados 5.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00" y="7078663"/>
            <a:ext cx="334327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716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33087" y="256575"/>
            <a:ext cx="14685331" cy="10926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just"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Proteção</a:t>
            </a:r>
            <a:r>
              <a:rPr lang="en-US" sz="65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 de dados – a </a:t>
            </a:r>
            <a:r>
              <a:rPr lang="en-US" sz="65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quem</a:t>
            </a:r>
            <a:r>
              <a:rPr lang="en-US" sz="65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 se </a:t>
            </a:r>
            <a:r>
              <a:rPr lang="en-US" sz="65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aplica</a:t>
            </a:r>
            <a:r>
              <a:rPr lang="en-US" sz="65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?</a:t>
            </a:r>
            <a:endParaRPr lang="en-US" sz="6500" b="1" dirty="0">
              <a:ln w="18415" cmpd="sng">
                <a:noFill/>
                <a:prstDash val="solid"/>
              </a:ln>
              <a:solidFill>
                <a:srgbClr val="68AD45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5681315" y="4054128"/>
            <a:ext cx="5112568" cy="4680520"/>
            <a:chOff x="3186112" y="1776822"/>
            <a:chExt cx="2732369" cy="2309403"/>
          </a:xfrm>
        </p:grpSpPr>
        <p:pic>
          <p:nvPicPr>
            <p:cNvPr id="31" name="Picture 7" descr="http://www.kentlaw.iit.edu/Images/Departments/StudentServices/facebook_ic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2740" y="1924083"/>
              <a:ext cx="377825" cy="377825"/>
            </a:xfrm>
            <a:prstGeom prst="rect">
              <a:avLst/>
            </a:prstGeom>
            <a:noFill/>
          </p:spPr>
        </p:pic>
        <p:pic>
          <p:nvPicPr>
            <p:cNvPr id="32" name="Picture 9" descr="https://lh6.ggpht.com/mp86vbELnqLi2FzvhiKdPX31_oiTRLNyeK8x4IIrbF5eD1D5RdnVwjQP0hwMNR_JdA=w3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2787" y="2530474"/>
              <a:ext cx="549275" cy="549275"/>
            </a:xfrm>
            <a:prstGeom prst="rect">
              <a:avLst/>
            </a:prstGeom>
            <a:noFill/>
          </p:spPr>
        </p:pic>
        <p:pic>
          <p:nvPicPr>
            <p:cNvPr id="33" name="Picture 11" descr="http://boanoticia.com/wp-content/uploads/2010/04/net-virtua-banda-larga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0544" y="2578099"/>
              <a:ext cx="587937" cy="587937"/>
            </a:xfrm>
            <a:prstGeom prst="rect">
              <a:avLst/>
            </a:prstGeom>
            <a:noFill/>
          </p:spPr>
        </p:pic>
        <p:pic>
          <p:nvPicPr>
            <p:cNvPr id="34" name="Picture 19" descr="https://lh6.ggpht.com/fR_IJDfD1becp10IEaG2ly07WO4WW0LdZGUaNSrscqpgr9PI53D3Cp0yd2dXOgyux8w=w3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25923" y="3532182"/>
              <a:ext cx="554043" cy="554043"/>
            </a:xfrm>
            <a:prstGeom prst="rect">
              <a:avLst/>
            </a:prstGeom>
            <a:noFill/>
          </p:spPr>
        </p:pic>
        <p:pic>
          <p:nvPicPr>
            <p:cNvPr id="35" name="Picture 21" descr="http://www.techguru.com.br/wp-content/uploads/2011/10/viv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86112" y="3282670"/>
              <a:ext cx="615950" cy="615950"/>
            </a:xfrm>
            <a:prstGeom prst="rect">
              <a:avLst/>
            </a:prstGeom>
            <a:noFill/>
          </p:spPr>
        </p:pic>
        <p:pic>
          <p:nvPicPr>
            <p:cNvPr id="36" name="Picture 24" descr="http://e27.co/wp-content/uploads/2013/07/Gmail_logo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9333" y="1776822"/>
              <a:ext cx="796784" cy="385610"/>
            </a:xfrm>
            <a:prstGeom prst="rect">
              <a:avLst/>
            </a:prstGeom>
            <a:noFill/>
          </p:spPr>
        </p:pic>
        <p:pic>
          <p:nvPicPr>
            <p:cNvPr id="37" name="Picture 26" descr="http://techapple.com.br/wp-content/uploads/2012/09/icloud-icone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3690" y="3401727"/>
              <a:ext cx="637394" cy="554043"/>
            </a:xfrm>
            <a:prstGeom prst="rect">
              <a:avLst/>
            </a:prstGeom>
            <a:noFill/>
          </p:spPr>
        </p:pic>
        <p:cxnSp>
          <p:nvCxnSpPr>
            <p:cNvPr id="38" name="Conector de seta reta 37"/>
            <p:cNvCxnSpPr/>
            <p:nvPr/>
          </p:nvCxnSpPr>
          <p:spPr>
            <a:xfrm flipH="1">
              <a:off x="3802062" y="2828925"/>
              <a:ext cx="265113" cy="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/>
            <p:cNvCxnSpPr/>
            <p:nvPr/>
          </p:nvCxnSpPr>
          <p:spPr>
            <a:xfrm flipH="1">
              <a:off x="3802062" y="3258852"/>
              <a:ext cx="266400" cy="11430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/>
            <p:nvPr/>
          </p:nvCxnSpPr>
          <p:spPr>
            <a:xfrm>
              <a:off x="4517725" y="3287427"/>
              <a:ext cx="5061" cy="26640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/>
            <p:cNvCxnSpPr/>
            <p:nvPr/>
          </p:nvCxnSpPr>
          <p:spPr>
            <a:xfrm>
              <a:off x="5023965" y="2971800"/>
              <a:ext cx="266400" cy="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/>
            <p:cNvCxnSpPr/>
            <p:nvPr/>
          </p:nvCxnSpPr>
          <p:spPr>
            <a:xfrm>
              <a:off x="5067750" y="3230427"/>
              <a:ext cx="115200" cy="21603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de seta reta 42"/>
            <p:cNvCxnSpPr/>
            <p:nvPr/>
          </p:nvCxnSpPr>
          <p:spPr>
            <a:xfrm flipV="1">
              <a:off x="4522786" y="2158540"/>
              <a:ext cx="0" cy="26640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/>
            <p:nvPr/>
          </p:nvCxnSpPr>
          <p:spPr>
            <a:xfrm flipV="1">
              <a:off x="5007690" y="2367790"/>
              <a:ext cx="235050" cy="94458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28" descr="http://www.google.com.br/url?sa=i&amp;source=images&amp;cd=&amp;ved=0CAUQjBw&amp;url=http%3A%2F%2Fwww.rectanglered.com%2Fwp-content%2Fuploads%2F2012%2F12%2Fnew-google-chrome-logo.jpg&amp;ei=ThpIVJWeH9fAggTRlYHYAg&amp;psig=AFQjCNHa_DUO7CVcdUNd23GRoFYAduDjuQ&amp;ust=141409787055690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52787" y="1914558"/>
              <a:ext cx="778447" cy="479425"/>
            </a:xfrm>
            <a:prstGeom prst="rect">
              <a:avLst/>
            </a:prstGeom>
            <a:noFill/>
          </p:spPr>
        </p:pic>
        <p:cxnSp>
          <p:nvCxnSpPr>
            <p:cNvPr id="46" name="Conector de seta reta 45"/>
            <p:cNvCxnSpPr/>
            <p:nvPr/>
          </p:nvCxnSpPr>
          <p:spPr>
            <a:xfrm flipH="1" flipV="1">
              <a:off x="3840162" y="2318031"/>
              <a:ext cx="185737" cy="15240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30" descr="http://162.243.44.232/moodle2.6/theme/image.php/netapi/theme/1402451840/user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9333" y="2454273"/>
              <a:ext cx="770144" cy="7760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33087" y="256575"/>
            <a:ext cx="14685331" cy="23237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Proteção</a:t>
            </a:r>
            <a:r>
              <a:rPr lang="en-US" sz="65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 </a:t>
            </a:r>
            <a:r>
              <a:rPr lang="en-US" sz="6500" b="1" dirty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de dados – a </a:t>
            </a:r>
            <a:r>
              <a:rPr lang="en-US" sz="6500" b="1" dirty="0" err="1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quem</a:t>
            </a:r>
            <a:r>
              <a:rPr lang="en-US" sz="6500" b="1" dirty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 se </a:t>
            </a:r>
            <a:r>
              <a:rPr lang="en-US" sz="6500" b="1" dirty="0" err="1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aplica</a:t>
            </a:r>
            <a:r>
              <a:rPr lang="en-US" sz="6500" b="1" dirty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?</a:t>
            </a:r>
          </a:p>
          <a:p>
            <a:pPr defTabSz="167205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n w="18415" cmpd="sng">
                <a:noFill/>
                <a:prstDash val="solid"/>
              </a:ln>
              <a:solidFill>
                <a:srgbClr val="68AD45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159" name="Grupo 158"/>
          <p:cNvGrpSpPr/>
          <p:nvPr/>
        </p:nvGrpSpPr>
        <p:grpSpPr>
          <a:xfrm>
            <a:off x="72285" y="2034183"/>
            <a:ext cx="16186890" cy="9004721"/>
            <a:chOff x="50800" y="868775"/>
            <a:chExt cx="8877300" cy="4299739"/>
          </a:xfrm>
        </p:grpSpPr>
        <p:pic>
          <p:nvPicPr>
            <p:cNvPr id="160" name="Picture 7" descr="http://www.kentlaw.iit.edu/Images/Departments/StudentServices/facebook_ic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2740" y="1924083"/>
              <a:ext cx="377825" cy="377825"/>
            </a:xfrm>
            <a:prstGeom prst="rect">
              <a:avLst/>
            </a:prstGeom>
            <a:noFill/>
          </p:spPr>
        </p:pic>
        <p:pic>
          <p:nvPicPr>
            <p:cNvPr id="161" name="Picture 9" descr="https://lh6.ggpht.com/mp86vbELnqLi2FzvhiKdPX31_oiTRLNyeK8x4IIrbF5eD1D5RdnVwjQP0hwMNR_JdA=w3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2787" y="2530474"/>
              <a:ext cx="549275" cy="549275"/>
            </a:xfrm>
            <a:prstGeom prst="rect">
              <a:avLst/>
            </a:prstGeom>
            <a:noFill/>
          </p:spPr>
        </p:pic>
        <p:pic>
          <p:nvPicPr>
            <p:cNvPr id="162" name="Picture 11" descr="http://boanoticia.com/wp-content/uploads/2010/04/net-virtua-banda-larga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0544" y="2578099"/>
              <a:ext cx="587937" cy="587937"/>
            </a:xfrm>
            <a:prstGeom prst="rect">
              <a:avLst/>
            </a:prstGeom>
            <a:noFill/>
          </p:spPr>
        </p:pic>
        <p:pic>
          <p:nvPicPr>
            <p:cNvPr id="163" name="Picture 19" descr="https://lh6.ggpht.com/fR_IJDfD1becp10IEaG2ly07WO4WW0LdZGUaNSrscqpgr9PI53D3Cp0yd2dXOgyux8w=w3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25923" y="3532182"/>
              <a:ext cx="554043" cy="554043"/>
            </a:xfrm>
            <a:prstGeom prst="rect">
              <a:avLst/>
            </a:prstGeom>
            <a:noFill/>
          </p:spPr>
        </p:pic>
        <p:pic>
          <p:nvPicPr>
            <p:cNvPr id="164" name="Picture 21" descr="http://www.techguru.com.br/wp-content/uploads/2011/10/viv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86112" y="3282670"/>
              <a:ext cx="615950" cy="615950"/>
            </a:xfrm>
            <a:prstGeom prst="rect">
              <a:avLst/>
            </a:prstGeom>
            <a:noFill/>
          </p:spPr>
        </p:pic>
        <p:pic>
          <p:nvPicPr>
            <p:cNvPr id="165" name="Picture 24" descr="http://e27.co/wp-content/uploads/2013/07/Gmail_logo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9333" y="1776822"/>
              <a:ext cx="796784" cy="385610"/>
            </a:xfrm>
            <a:prstGeom prst="rect">
              <a:avLst/>
            </a:prstGeom>
            <a:noFill/>
          </p:spPr>
        </p:pic>
        <p:pic>
          <p:nvPicPr>
            <p:cNvPr id="166" name="Picture 26" descr="http://techapple.com.br/wp-content/uploads/2012/09/icloud-icone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3690" y="3401727"/>
              <a:ext cx="637394" cy="554043"/>
            </a:xfrm>
            <a:prstGeom prst="rect">
              <a:avLst/>
            </a:prstGeom>
            <a:noFill/>
          </p:spPr>
        </p:pic>
        <p:cxnSp>
          <p:nvCxnSpPr>
            <p:cNvPr id="167" name="Conector de seta reta 166"/>
            <p:cNvCxnSpPr/>
            <p:nvPr/>
          </p:nvCxnSpPr>
          <p:spPr>
            <a:xfrm flipH="1">
              <a:off x="3802062" y="2828925"/>
              <a:ext cx="265113" cy="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de seta reta 167"/>
            <p:cNvCxnSpPr/>
            <p:nvPr/>
          </p:nvCxnSpPr>
          <p:spPr>
            <a:xfrm flipH="1">
              <a:off x="3802062" y="3258852"/>
              <a:ext cx="266400" cy="11430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de seta reta 168"/>
            <p:cNvCxnSpPr/>
            <p:nvPr/>
          </p:nvCxnSpPr>
          <p:spPr>
            <a:xfrm>
              <a:off x="4517725" y="3287427"/>
              <a:ext cx="5061" cy="26640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de seta reta 169"/>
            <p:cNvCxnSpPr/>
            <p:nvPr/>
          </p:nvCxnSpPr>
          <p:spPr>
            <a:xfrm>
              <a:off x="5023965" y="2971800"/>
              <a:ext cx="266400" cy="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de seta reta 170"/>
            <p:cNvCxnSpPr/>
            <p:nvPr/>
          </p:nvCxnSpPr>
          <p:spPr>
            <a:xfrm>
              <a:off x="5067750" y="3230427"/>
              <a:ext cx="115200" cy="21603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de seta reta 171"/>
            <p:cNvCxnSpPr/>
            <p:nvPr/>
          </p:nvCxnSpPr>
          <p:spPr>
            <a:xfrm flipV="1">
              <a:off x="4522786" y="2158540"/>
              <a:ext cx="0" cy="26640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de seta reta 172"/>
            <p:cNvCxnSpPr/>
            <p:nvPr/>
          </p:nvCxnSpPr>
          <p:spPr>
            <a:xfrm flipV="1">
              <a:off x="5007690" y="2367790"/>
              <a:ext cx="235050" cy="94458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4" name="Picture 28" descr="http://www.google.com.br/url?sa=i&amp;source=images&amp;cd=&amp;ved=0CAUQjBw&amp;url=http%3A%2F%2Fwww.rectanglered.com%2Fwp-content%2Fuploads%2F2012%2F12%2Fnew-google-chrome-logo.jpg&amp;ei=ThpIVJWeH9fAggTRlYHYAg&amp;psig=AFQjCNHa_DUO7CVcdUNd23GRoFYAduDjuQ&amp;ust=141409787055690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52787" y="1914558"/>
              <a:ext cx="778447" cy="479425"/>
            </a:xfrm>
            <a:prstGeom prst="rect">
              <a:avLst/>
            </a:prstGeom>
            <a:noFill/>
          </p:spPr>
        </p:pic>
        <p:cxnSp>
          <p:nvCxnSpPr>
            <p:cNvPr id="175" name="Conector de seta reta 174"/>
            <p:cNvCxnSpPr/>
            <p:nvPr/>
          </p:nvCxnSpPr>
          <p:spPr>
            <a:xfrm flipH="1" flipV="1">
              <a:off x="3840162" y="2318031"/>
              <a:ext cx="185737" cy="15240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de seta reta 175"/>
            <p:cNvCxnSpPr/>
            <p:nvPr/>
          </p:nvCxnSpPr>
          <p:spPr>
            <a:xfrm flipH="1" flipV="1">
              <a:off x="4119333" y="1485900"/>
              <a:ext cx="106590" cy="2909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de seta reta 176"/>
            <p:cNvCxnSpPr/>
            <p:nvPr/>
          </p:nvCxnSpPr>
          <p:spPr>
            <a:xfrm flipH="1" flipV="1">
              <a:off x="4517725" y="1562100"/>
              <a:ext cx="27191" cy="2909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ector de seta reta 177"/>
            <p:cNvCxnSpPr/>
            <p:nvPr/>
          </p:nvCxnSpPr>
          <p:spPr>
            <a:xfrm flipV="1">
              <a:off x="4629550" y="1587114"/>
              <a:ext cx="700994" cy="1897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ector de seta reta 178"/>
            <p:cNvCxnSpPr/>
            <p:nvPr/>
          </p:nvCxnSpPr>
          <p:spPr>
            <a:xfrm flipV="1">
              <a:off x="5620565" y="1824447"/>
              <a:ext cx="235050" cy="944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ector de seta reta 179"/>
            <p:cNvCxnSpPr/>
            <p:nvPr/>
          </p:nvCxnSpPr>
          <p:spPr>
            <a:xfrm flipH="1" flipV="1">
              <a:off x="5398606" y="1587114"/>
              <a:ext cx="136125" cy="312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ector de seta reta 180"/>
            <p:cNvCxnSpPr/>
            <p:nvPr/>
          </p:nvCxnSpPr>
          <p:spPr>
            <a:xfrm flipV="1">
              <a:off x="5861331" y="2311433"/>
              <a:ext cx="1206219" cy="4071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ector de seta reta 181"/>
            <p:cNvCxnSpPr/>
            <p:nvPr/>
          </p:nvCxnSpPr>
          <p:spPr>
            <a:xfrm>
              <a:off x="5889906" y="2924571"/>
              <a:ext cx="374641" cy="944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ector de seta reta 182"/>
            <p:cNvCxnSpPr/>
            <p:nvPr/>
          </p:nvCxnSpPr>
          <p:spPr>
            <a:xfrm flipV="1">
              <a:off x="5762856" y="2538448"/>
              <a:ext cx="235050" cy="944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ector de seta reta 183"/>
            <p:cNvCxnSpPr/>
            <p:nvPr/>
          </p:nvCxnSpPr>
          <p:spPr>
            <a:xfrm flipV="1">
              <a:off x="5635806" y="1969627"/>
              <a:ext cx="609691" cy="2361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ector de seta reta 184"/>
            <p:cNvCxnSpPr/>
            <p:nvPr/>
          </p:nvCxnSpPr>
          <p:spPr>
            <a:xfrm flipV="1">
              <a:off x="5781906" y="3437724"/>
              <a:ext cx="235050" cy="944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ector de seta reta 185"/>
            <p:cNvCxnSpPr/>
            <p:nvPr/>
          </p:nvCxnSpPr>
          <p:spPr>
            <a:xfrm>
              <a:off x="5795154" y="3722285"/>
              <a:ext cx="170454" cy="2574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ector de seta reta 186"/>
            <p:cNvCxnSpPr/>
            <p:nvPr/>
          </p:nvCxnSpPr>
          <p:spPr>
            <a:xfrm flipH="1">
              <a:off x="4517725" y="4083688"/>
              <a:ext cx="5061" cy="307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de seta reta 187"/>
            <p:cNvCxnSpPr/>
            <p:nvPr/>
          </p:nvCxnSpPr>
          <p:spPr>
            <a:xfrm>
              <a:off x="4664792" y="3955770"/>
              <a:ext cx="342898" cy="8932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ector de seta reta 188"/>
            <p:cNvCxnSpPr/>
            <p:nvPr/>
          </p:nvCxnSpPr>
          <p:spPr>
            <a:xfrm flipH="1">
              <a:off x="3186112" y="3778335"/>
              <a:ext cx="206179" cy="6157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ector de seta reta 189"/>
            <p:cNvCxnSpPr/>
            <p:nvPr/>
          </p:nvCxnSpPr>
          <p:spPr>
            <a:xfrm>
              <a:off x="3567012" y="3898620"/>
              <a:ext cx="0" cy="2542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ector de seta reta 190"/>
            <p:cNvCxnSpPr/>
            <p:nvPr/>
          </p:nvCxnSpPr>
          <p:spPr>
            <a:xfrm flipH="1">
              <a:off x="3100387" y="3800808"/>
              <a:ext cx="152400" cy="3099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ector de seta reta 191"/>
            <p:cNvCxnSpPr>
              <a:endCxn id="284" idx="6"/>
            </p:cNvCxnSpPr>
            <p:nvPr/>
          </p:nvCxnSpPr>
          <p:spPr>
            <a:xfrm flipH="1">
              <a:off x="2570137" y="3601057"/>
              <a:ext cx="709538" cy="4355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de seta reta 192"/>
            <p:cNvCxnSpPr/>
            <p:nvPr/>
          </p:nvCxnSpPr>
          <p:spPr>
            <a:xfrm flipH="1">
              <a:off x="2670175" y="2797680"/>
              <a:ext cx="639762" cy="5754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de seta reta 193"/>
            <p:cNvCxnSpPr/>
            <p:nvPr/>
          </p:nvCxnSpPr>
          <p:spPr>
            <a:xfrm flipH="1" flipV="1">
              <a:off x="3392291" y="1539489"/>
              <a:ext cx="212821" cy="3853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ector de seta reta 194"/>
            <p:cNvCxnSpPr/>
            <p:nvPr/>
          </p:nvCxnSpPr>
          <p:spPr>
            <a:xfrm flipH="1" flipV="1">
              <a:off x="2984500" y="2709106"/>
              <a:ext cx="328511" cy="390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ector de seta reta 195"/>
            <p:cNvCxnSpPr/>
            <p:nvPr/>
          </p:nvCxnSpPr>
          <p:spPr>
            <a:xfrm flipV="1">
              <a:off x="3684537" y="1485900"/>
              <a:ext cx="1231580" cy="4389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ector de seta reta 196"/>
            <p:cNvCxnSpPr/>
            <p:nvPr/>
          </p:nvCxnSpPr>
          <p:spPr>
            <a:xfrm flipV="1">
              <a:off x="3846183" y="1950577"/>
              <a:ext cx="235050" cy="1416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ector de seta reta 197"/>
            <p:cNvCxnSpPr/>
            <p:nvPr/>
          </p:nvCxnSpPr>
          <p:spPr>
            <a:xfrm flipH="1" flipV="1">
              <a:off x="2689226" y="2574112"/>
              <a:ext cx="642365" cy="841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de seta reta 198"/>
            <p:cNvCxnSpPr>
              <a:stCxn id="162" idx="0"/>
            </p:cNvCxnSpPr>
            <p:nvPr/>
          </p:nvCxnSpPr>
          <p:spPr>
            <a:xfrm flipH="1" flipV="1">
              <a:off x="5417206" y="2367791"/>
              <a:ext cx="207307" cy="210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ector de seta reta 199"/>
            <p:cNvCxnSpPr/>
            <p:nvPr/>
          </p:nvCxnSpPr>
          <p:spPr>
            <a:xfrm flipV="1">
              <a:off x="5804679" y="3401727"/>
              <a:ext cx="2262996" cy="2358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ector de seta reta 200"/>
            <p:cNvCxnSpPr/>
            <p:nvPr/>
          </p:nvCxnSpPr>
          <p:spPr>
            <a:xfrm>
              <a:off x="4664792" y="3923804"/>
              <a:ext cx="295110" cy="2070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ector de seta reta 201"/>
            <p:cNvCxnSpPr/>
            <p:nvPr/>
          </p:nvCxnSpPr>
          <p:spPr>
            <a:xfrm flipH="1">
              <a:off x="3252787" y="2980929"/>
              <a:ext cx="139504" cy="335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 de seta reta 202"/>
            <p:cNvCxnSpPr/>
            <p:nvPr/>
          </p:nvCxnSpPr>
          <p:spPr>
            <a:xfrm flipH="1" flipV="1">
              <a:off x="2266950" y="1587114"/>
              <a:ext cx="1173956" cy="4695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de seta reta 203"/>
            <p:cNvCxnSpPr/>
            <p:nvPr/>
          </p:nvCxnSpPr>
          <p:spPr>
            <a:xfrm flipH="1">
              <a:off x="4134477" y="3941117"/>
              <a:ext cx="182892" cy="842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ector de seta reta 204"/>
            <p:cNvCxnSpPr/>
            <p:nvPr/>
          </p:nvCxnSpPr>
          <p:spPr>
            <a:xfrm flipH="1">
              <a:off x="3224212" y="3843645"/>
              <a:ext cx="1028523" cy="9401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de seta reta 205"/>
            <p:cNvCxnSpPr/>
            <p:nvPr/>
          </p:nvCxnSpPr>
          <p:spPr>
            <a:xfrm flipH="1">
              <a:off x="2763838" y="2971800"/>
              <a:ext cx="568124" cy="11144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ector de seta reta 206"/>
            <p:cNvCxnSpPr/>
            <p:nvPr/>
          </p:nvCxnSpPr>
          <p:spPr>
            <a:xfrm flipH="1">
              <a:off x="1727250" y="2939413"/>
              <a:ext cx="1604341" cy="5820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ector de seta reta 207"/>
            <p:cNvCxnSpPr/>
            <p:nvPr/>
          </p:nvCxnSpPr>
          <p:spPr>
            <a:xfrm flipH="1" flipV="1">
              <a:off x="5067750" y="1247775"/>
              <a:ext cx="262794" cy="6770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ector de seta reta 208"/>
            <p:cNvCxnSpPr/>
            <p:nvPr/>
          </p:nvCxnSpPr>
          <p:spPr>
            <a:xfrm flipV="1">
              <a:off x="5762856" y="3168712"/>
              <a:ext cx="1448673" cy="4088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ector de seta reta 209"/>
            <p:cNvCxnSpPr/>
            <p:nvPr/>
          </p:nvCxnSpPr>
          <p:spPr>
            <a:xfrm>
              <a:off x="4394500" y="3970945"/>
              <a:ext cx="0" cy="4231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ector de seta reta 210"/>
            <p:cNvCxnSpPr/>
            <p:nvPr/>
          </p:nvCxnSpPr>
          <p:spPr>
            <a:xfrm flipH="1" flipV="1">
              <a:off x="2689226" y="2200532"/>
              <a:ext cx="718936" cy="4156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ector de seta reta 211"/>
            <p:cNvCxnSpPr/>
            <p:nvPr/>
          </p:nvCxnSpPr>
          <p:spPr>
            <a:xfrm flipH="1" flipV="1">
              <a:off x="3605112" y="1511891"/>
              <a:ext cx="731550" cy="3308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ector de seta reta 212"/>
            <p:cNvCxnSpPr/>
            <p:nvPr/>
          </p:nvCxnSpPr>
          <p:spPr>
            <a:xfrm flipV="1">
              <a:off x="5620565" y="1587114"/>
              <a:ext cx="1332685" cy="476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ector de seta reta 213"/>
            <p:cNvCxnSpPr/>
            <p:nvPr/>
          </p:nvCxnSpPr>
          <p:spPr>
            <a:xfrm>
              <a:off x="5884104" y="2795861"/>
              <a:ext cx="323293" cy="1435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Elipse 214"/>
            <p:cNvSpPr/>
            <p:nvPr/>
          </p:nvSpPr>
          <p:spPr>
            <a:xfrm>
              <a:off x="1708200" y="1409700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6" name="Elipse 215"/>
            <p:cNvSpPr/>
            <p:nvPr/>
          </p:nvSpPr>
          <p:spPr>
            <a:xfrm>
              <a:off x="3859212" y="4791867"/>
              <a:ext cx="332415" cy="341112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7" name="Elipse 216"/>
            <p:cNvSpPr/>
            <p:nvPr/>
          </p:nvSpPr>
          <p:spPr>
            <a:xfrm>
              <a:off x="5861084" y="1457325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8" name="Elipse 217"/>
            <p:cNvSpPr/>
            <p:nvPr/>
          </p:nvSpPr>
          <p:spPr>
            <a:xfrm>
              <a:off x="5290365" y="1267617"/>
              <a:ext cx="473025" cy="3194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9" name="Elipse 218"/>
            <p:cNvSpPr/>
            <p:nvPr/>
          </p:nvSpPr>
          <p:spPr>
            <a:xfrm>
              <a:off x="4080856" y="1166403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0" name="Elipse 219"/>
            <p:cNvSpPr/>
            <p:nvPr/>
          </p:nvSpPr>
          <p:spPr>
            <a:xfrm>
              <a:off x="2863874" y="1150959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1" name="Elipse 220"/>
            <p:cNvSpPr/>
            <p:nvPr/>
          </p:nvSpPr>
          <p:spPr>
            <a:xfrm>
              <a:off x="2333625" y="2620186"/>
              <a:ext cx="473025" cy="3194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2" name="Elipse 221"/>
            <p:cNvSpPr/>
            <p:nvPr/>
          </p:nvSpPr>
          <p:spPr>
            <a:xfrm>
              <a:off x="2583953" y="4152900"/>
              <a:ext cx="473025" cy="3194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3" name="Elipse 222"/>
            <p:cNvSpPr/>
            <p:nvPr/>
          </p:nvSpPr>
          <p:spPr>
            <a:xfrm>
              <a:off x="4252735" y="4422689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4" name="Elipse 223"/>
            <p:cNvSpPr/>
            <p:nvPr/>
          </p:nvSpPr>
          <p:spPr>
            <a:xfrm>
              <a:off x="6245497" y="2616199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5" name="Elipse 224"/>
            <p:cNvSpPr/>
            <p:nvPr/>
          </p:nvSpPr>
          <p:spPr>
            <a:xfrm>
              <a:off x="5999459" y="2200532"/>
              <a:ext cx="473025" cy="3194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6" name="Elipse 225"/>
            <p:cNvSpPr/>
            <p:nvPr/>
          </p:nvSpPr>
          <p:spPr>
            <a:xfrm>
              <a:off x="7249629" y="2939355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7" name="Elipse 226"/>
            <p:cNvSpPr/>
            <p:nvPr/>
          </p:nvSpPr>
          <p:spPr>
            <a:xfrm>
              <a:off x="8096250" y="3282670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8" name="Elipse 227"/>
            <p:cNvSpPr/>
            <p:nvPr/>
          </p:nvSpPr>
          <p:spPr>
            <a:xfrm>
              <a:off x="5959806" y="3993151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9" name="Elipse 228"/>
            <p:cNvSpPr/>
            <p:nvPr/>
          </p:nvSpPr>
          <p:spPr>
            <a:xfrm>
              <a:off x="1216125" y="3442418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0" name="Elipse 229"/>
            <p:cNvSpPr/>
            <p:nvPr/>
          </p:nvSpPr>
          <p:spPr>
            <a:xfrm>
              <a:off x="2219325" y="3417842"/>
              <a:ext cx="473025" cy="3194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1" name="Elipse 230"/>
            <p:cNvSpPr/>
            <p:nvPr/>
          </p:nvSpPr>
          <p:spPr>
            <a:xfrm>
              <a:off x="2806650" y="4742186"/>
              <a:ext cx="473025" cy="3194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2" name="Elipse 231"/>
            <p:cNvSpPr/>
            <p:nvPr/>
          </p:nvSpPr>
          <p:spPr>
            <a:xfrm>
              <a:off x="4916117" y="4152900"/>
              <a:ext cx="473025" cy="3194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3" name="Elipse 232"/>
            <p:cNvSpPr/>
            <p:nvPr/>
          </p:nvSpPr>
          <p:spPr>
            <a:xfrm>
              <a:off x="3322536" y="4174126"/>
              <a:ext cx="342951" cy="248563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4" name="Elipse 233"/>
            <p:cNvSpPr/>
            <p:nvPr/>
          </p:nvSpPr>
          <p:spPr>
            <a:xfrm>
              <a:off x="6321475" y="1809878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5" name="Elipse 234"/>
            <p:cNvSpPr/>
            <p:nvPr/>
          </p:nvSpPr>
          <p:spPr>
            <a:xfrm>
              <a:off x="7013116" y="1379740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36" name="Conector de seta reta 235"/>
            <p:cNvCxnSpPr/>
            <p:nvPr/>
          </p:nvCxnSpPr>
          <p:spPr>
            <a:xfrm flipH="1" flipV="1">
              <a:off x="3567012" y="2365260"/>
              <a:ext cx="1" cy="1914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ector de seta reta 236"/>
            <p:cNvCxnSpPr/>
            <p:nvPr/>
          </p:nvCxnSpPr>
          <p:spPr>
            <a:xfrm flipH="1" flipV="1">
              <a:off x="3789312" y="3698293"/>
              <a:ext cx="484137" cy="390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ector de seta reta 237"/>
            <p:cNvCxnSpPr/>
            <p:nvPr/>
          </p:nvCxnSpPr>
          <p:spPr>
            <a:xfrm flipV="1">
              <a:off x="6794500" y="2538448"/>
              <a:ext cx="691641" cy="2574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9" name="Picture 30" descr="http://162.243.44.232/moodle2.6/theme/image.php/netapi/theme/1402451840/user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9333" y="2454273"/>
              <a:ext cx="770144" cy="776003"/>
            </a:xfrm>
            <a:prstGeom prst="rect">
              <a:avLst/>
            </a:prstGeom>
            <a:noFill/>
          </p:spPr>
        </p:pic>
        <p:cxnSp>
          <p:nvCxnSpPr>
            <p:cNvPr id="240" name="Conector de seta reta 239"/>
            <p:cNvCxnSpPr/>
            <p:nvPr/>
          </p:nvCxnSpPr>
          <p:spPr>
            <a:xfrm>
              <a:off x="7498518" y="2500962"/>
              <a:ext cx="236513" cy="4943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ector de seta reta 240"/>
            <p:cNvCxnSpPr/>
            <p:nvPr/>
          </p:nvCxnSpPr>
          <p:spPr>
            <a:xfrm>
              <a:off x="6004206" y="3203574"/>
              <a:ext cx="1225269" cy="275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ector de seta reta 241"/>
            <p:cNvCxnSpPr/>
            <p:nvPr/>
          </p:nvCxnSpPr>
          <p:spPr>
            <a:xfrm>
              <a:off x="5417206" y="4267383"/>
              <a:ext cx="5012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ector de seta reta 242"/>
            <p:cNvCxnSpPr/>
            <p:nvPr/>
          </p:nvCxnSpPr>
          <p:spPr>
            <a:xfrm>
              <a:off x="4570315" y="1267617"/>
              <a:ext cx="6724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ector de seta reta 243"/>
            <p:cNvCxnSpPr/>
            <p:nvPr/>
          </p:nvCxnSpPr>
          <p:spPr>
            <a:xfrm flipH="1" flipV="1">
              <a:off x="3214687" y="1539489"/>
              <a:ext cx="328343" cy="418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ector de seta reta 244"/>
            <p:cNvCxnSpPr/>
            <p:nvPr/>
          </p:nvCxnSpPr>
          <p:spPr>
            <a:xfrm>
              <a:off x="6718522" y="2908098"/>
              <a:ext cx="1225269" cy="275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ector de seta reta 245"/>
            <p:cNvCxnSpPr/>
            <p:nvPr/>
          </p:nvCxnSpPr>
          <p:spPr>
            <a:xfrm>
              <a:off x="7502840" y="1511891"/>
              <a:ext cx="597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Elipse 246"/>
            <p:cNvSpPr/>
            <p:nvPr/>
          </p:nvSpPr>
          <p:spPr>
            <a:xfrm>
              <a:off x="8129147" y="1370215"/>
              <a:ext cx="473025" cy="31949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8" name="Elipse 247"/>
            <p:cNvSpPr/>
            <p:nvPr/>
          </p:nvSpPr>
          <p:spPr>
            <a:xfrm>
              <a:off x="8455075" y="3923804"/>
              <a:ext cx="473025" cy="31949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9" name="Elipse 248"/>
            <p:cNvSpPr/>
            <p:nvPr/>
          </p:nvSpPr>
          <p:spPr>
            <a:xfrm>
              <a:off x="6794500" y="4391025"/>
              <a:ext cx="473025" cy="31949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0" name="Elipse 249"/>
            <p:cNvSpPr/>
            <p:nvPr/>
          </p:nvSpPr>
          <p:spPr>
            <a:xfrm>
              <a:off x="6472484" y="928278"/>
              <a:ext cx="473025" cy="319497"/>
            </a:xfrm>
            <a:prstGeom prst="ellipse">
              <a:avLst/>
            </a:prstGeom>
            <a:solidFill>
              <a:srgbClr val="EB77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1" name="Elipse 250"/>
            <p:cNvSpPr/>
            <p:nvPr/>
          </p:nvSpPr>
          <p:spPr>
            <a:xfrm>
              <a:off x="539775" y="2530474"/>
              <a:ext cx="473025" cy="319497"/>
            </a:xfrm>
            <a:prstGeom prst="ellipse">
              <a:avLst/>
            </a:prstGeom>
            <a:solidFill>
              <a:srgbClr val="FC86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2" name="Conector de seta reta 251"/>
            <p:cNvCxnSpPr/>
            <p:nvPr/>
          </p:nvCxnSpPr>
          <p:spPr>
            <a:xfrm>
              <a:off x="8455075" y="3601056"/>
              <a:ext cx="114200" cy="2975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ector de seta reta 252"/>
            <p:cNvCxnSpPr/>
            <p:nvPr/>
          </p:nvCxnSpPr>
          <p:spPr>
            <a:xfrm>
              <a:off x="6437583" y="4231276"/>
              <a:ext cx="356917" cy="3194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ector de seta reta 253"/>
            <p:cNvCxnSpPr>
              <a:stCxn id="235" idx="2"/>
            </p:cNvCxnSpPr>
            <p:nvPr/>
          </p:nvCxnSpPr>
          <p:spPr>
            <a:xfrm flipH="1" flipV="1">
              <a:off x="6608763" y="1267617"/>
              <a:ext cx="404353" cy="2718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ector de seta reta 254"/>
            <p:cNvCxnSpPr/>
            <p:nvPr/>
          </p:nvCxnSpPr>
          <p:spPr>
            <a:xfrm flipH="1">
              <a:off x="1012800" y="2765860"/>
              <a:ext cx="1320825" cy="300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ector de seta reta 255"/>
            <p:cNvCxnSpPr/>
            <p:nvPr/>
          </p:nvCxnSpPr>
          <p:spPr>
            <a:xfrm>
              <a:off x="5831702" y="3684834"/>
              <a:ext cx="2623373" cy="3987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Elipse 256"/>
            <p:cNvSpPr/>
            <p:nvPr/>
          </p:nvSpPr>
          <p:spPr>
            <a:xfrm>
              <a:off x="1452637" y="1972331"/>
              <a:ext cx="473025" cy="31949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8" name="Elipse 257"/>
            <p:cNvSpPr/>
            <p:nvPr/>
          </p:nvSpPr>
          <p:spPr>
            <a:xfrm>
              <a:off x="5445456" y="4632118"/>
              <a:ext cx="473025" cy="31949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9" name="Elipse 258"/>
            <p:cNvSpPr/>
            <p:nvPr/>
          </p:nvSpPr>
          <p:spPr>
            <a:xfrm>
              <a:off x="3530003" y="1032645"/>
              <a:ext cx="473025" cy="31949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0" name="Elipse 259"/>
            <p:cNvSpPr/>
            <p:nvPr/>
          </p:nvSpPr>
          <p:spPr>
            <a:xfrm>
              <a:off x="1897087" y="4742186"/>
              <a:ext cx="473025" cy="31949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61" name="Conector de seta reta 260"/>
            <p:cNvCxnSpPr>
              <a:stCxn id="221" idx="1"/>
            </p:cNvCxnSpPr>
            <p:nvPr/>
          </p:nvCxnSpPr>
          <p:spPr>
            <a:xfrm flipH="1" flipV="1">
              <a:off x="1962470" y="2261297"/>
              <a:ext cx="440428" cy="4056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ector de seta reta 261"/>
            <p:cNvCxnSpPr>
              <a:stCxn id="230" idx="0"/>
            </p:cNvCxnSpPr>
            <p:nvPr/>
          </p:nvCxnSpPr>
          <p:spPr>
            <a:xfrm flipH="1" flipV="1">
              <a:off x="1124295" y="2006672"/>
              <a:ext cx="1331543" cy="14111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ector de seta reta 262"/>
            <p:cNvCxnSpPr/>
            <p:nvPr/>
          </p:nvCxnSpPr>
          <p:spPr>
            <a:xfrm flipH="1">
              <a:off x="2402898" y="4450821"/>
              <a:ext cx="280719" cy="3981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ector de seta reta 263"/>
            <p:cNvCxnSpPr>
              <a:endCxn id="232" idx="5"/>
            </p:cNvCxnSpPr>
            <p:nvPr/>
          </p:nvCxnSpPr>
          <p:spPr>
            <a:xfrm flipH="1" flipV="1">
              <a:off x="5319869" y="4425608"/>
              <a:ext cx="362100" cy="2065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ector de seta reta 264"/>
            <p:cNvCxnSpPr>
              <a:endCxn id="226" idx="4"/>
            </p:cNvCxnSpPr>
            <p:nvPr/>
          </p:nvCxnSpPr>
          <p:spPr>
            <a:xfrm flipV="1">
              <a:off x="7109681" y="3258852"/>
              <a:ext cx="376461" cy="11031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ector de seta reta 265"/>
            <p:cNvCxnSpPr>
              <a:endCxn id="251" idx="5"/>
            </p:cNvCxnSpPr>
            <p:nvPr/>
          </p:nvCxnSpPr>
          <p:spPr>
            <a:xfrm flipH="1" flipV="1">
              <a:off x="943527" y="2803182"/>
              <a:ext cx="1347287" cy="6886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ector de seta reta 266"/>
            <p:cNvCxnSpPr>
              <a:endCxn id="235" idx="4"/>
            </p:cNvCxnSpPr>
            <p:nvPr/>
          </p:nvCxnSpPr>
          <p:spPr>
            <a:xfrm flipH="1" flipV="1">
              <a:off x="7249629" y="1699237"/>
              <a:ext cx="182068" cy="4631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Elipse 267"/>
            <p:cNvSpPr/>
            <p:nvPr/>
          </p:nvSpPr>
          <p:spPr>
            <a:xfrm>
              <a:off x="1176141" y="948120"/>
              <a:ext cx="473025" cy="4615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9" name="Elipse 268"/>
            <p:cNvSpPr/>
            <p:nvPr/>
          </p:nvSpPr>
          <p:spPr>
            <a:xfrm>
              <a:off x="7707278" y="4319984"/>
              <a:ext cx="473025" cy="4615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0" name="Elipse 269"/>
            <p:cNvSpPr/>
            <p:nvPr/>
          </p:nvSpPr>
          <p:spPr>
            <a:xfrm>
              <a:off x="5681968" y="868775"/>
              <a:ext cx="473025" cy="4615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1" name="Elipse 270"/>
            <p:cNvSpPr/>
            <p:nvPr/>
          </p:nvSpPr>
          <p:spPr>
            <a:xfrm>
              <a:off x="8218562" y="2142751"/>
              <a:ext cx="473025" cy="4615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2" name="Elipse 271"/>
            <p:cNvSpPr/>
            <p:nvPr/>
          </p:nvSpPr>
          <p:spPr>
            <a:xfrm>
              <a:off x="6776603" y="3506549"/>
              <a:ext cx="473025" cy="4615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73" name="Conector de seta reta 272"/>
            <p:cNvCxnSpPr/>
            <p:nvPr/>
          </p:nvCxnSpPr>
          <p:spPr>
            <a:xfrm flipH="1" flipV="1">
              <a:off x="1420172" y="1418769"/>
              <a:ext cx="268978" cy="505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ector de seta reta 273"/>
            <p:cNvCxnSpPr/>
            <p:nvPr/>
          </p:nvCxnSpPr>
          <p:spPr>
            <a:xfrm flipH="1" flipV="1">
              <a:off x="1778897" y="4336508"/>
              <a:ext cx="440428" cy="4056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ector de seta reta 274"/>
            <p:cNvCxnSpPr/>
            <p:nvPr/>
          </p:nvCxnSpPr>
          <p:spPr>
            <a:xfrm flipV="1">
              <a:off x="7815341" y="3599505"/>
              <a:ext cx="450846" cy="739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ector de seta reta 275"/>
            <p:cNvCxnSpPr>
              <a:endCxn id="272" idx="4"/>
            </p:cNvCxnSpPr>
            <p:nvPr/>
          </p:nvCxnSpPr>
          <p:spPr>
            <a:xfrm flipV="1">
              <a:off x="7013116" y="3968129"/>
              <a:ext cx="0" cy="4155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ector de seta reta 276"/>
            <p:cNvCxnSpPr>
              <a:endCxn id="271" idx="2"/>
            </p:cNvCxnSpPr>
            <p:nvPr/>
          </p:nvCxnSpPr>
          <p:spPr>
            <a:xfrm>
              <a:off x="7669903" y="2311433"/>
              <a:ext cx="548659" cy="621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ector de seta reta 277"/>
            <p:cNvCxnSpPr>
              <a:endCxn id="270" idx="5"/>
            </p:cNvCxnSpPr>
            <p:nvPr/>
          </p:nvCxnSpPr>
          <p:spPr>
            <a:xfrm flipH="1" flipV="1">
              <a:off x="6085720" y="1262758"/>
              <a:ext cx="69273" cy="2076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0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9411" y="4012671"/>
              <a:ext cx="910761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1" name="Conector de seta reta 280"/>
            <p:cNvCxnSpPr>
              <a:endCxn id="251" idx="3"/>
            </p:cNvCxnSpPr>
            <p:nvPr/>
          </p:nvCxnSpPr>
          <p:spPr>
            <a:xfrm flipH="1" flipV="1">
              <a:off x="609048" y="2803182"/>
              <a:ext cx="881689" cy="12830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ector de seta reta 281"/>
            <p:cNvCxnSpPr/>
            <p:nvPr/>
          </p:nvCxnSpPr>
          <p:spPr>
            <a:xfrm flipH="1" flipV="1">
              <a:off x="509411" y="3316398"/>
              <a:ext cx="910761" cy="1260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Elipse 282"/>
            <p:cNvSpPr/>
            <p:nvPr/>
          </p:nvSpPr>
          <p:spPr>
            <a:xfrm>
              <a:off x="50800" y="3059860"/>
              <a:ext cx="473025" cy="4615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4" name="Elipse 283"/>
            <p:cNvSpPr/>
            <p:nvPr/>
          </p:nvSpPr>
          <p:spPr>
            <a:xfrm>
              <a:off x="2097112" y="3805803"/>
              <a:ext cx="473025" cy="4615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5" name="Conector de seta reta 284"/>
            <p:cNvCxnSpPr/>
            <p:nvPr/>
          </p:nvCxnSpPr>
          <p:spPr>
            <a:xfrm flipH="1" flipV="1">
              <a:off x="776288" y="3800808"/>
              <a:ext cx="718293" cy="255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Elipse 285"/>
            <p:cNvSpPr/>
            <p:nvPr/>
          </p:nvSpPr>
          <p:spPr>
            <a:xfrm>
              <a:off x="350887" y="3577590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7" name="Elipse 286"/>
            <p:cNvSpPr/>
            <p:nvPr/>
          </p:nvSpPr>
          <p:spPr>
            <a:xfrm>
              <a:off x="1132012" y="4849017"/>
              <a:ext cx="473025" cy="319497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8" name="Conector de seta reta 287"/>
            <p:cNvCxnSpPr/>
            <p:nvPr/>
          </p:nvCxnSpPr>
          <p:spPr>
            <a:xfrm flipH="1">
              <a:off x="1469089" y="4391025"/>
              <a:ext cx="183336" cy="5047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Elipse 292"/>
            <p:cNvSpPr/>
            <p:nvPr/>
          </p:nvSpPr>
          <p:spPr>
            <a:xfrm>
              <a:off x="1412653" y="3929445"/>
              <a:ext cx="473025" cy="4615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5" name="Picture 22" descr="http://infocurse.com/wp-content/uploads/2014/07/error-498-fix.gif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42100" y="3521440"/>
              <a:ext cx="1305024" cy="1163515"/>
            </a:xfrm>
            <a:prstGeom prst="rect">
              <a:avLst/>
            </a:prstGeom>
            <a:noFill/>
          </p:spPr>
        </p:pic>
      </p:grpSp>
      <p:sp>
        <p:nvSpPr>
          <p:cNvPr id="142" name="Elipse 141"/>
          <p:cNvSpPr/>
          <p:nvPr/>
        </p:nvSpPr>
        <p:spPr>
          <a:xfrm>
            <a:off x="12943465" y="4638203"/>
            <a:ext cx="862515" cy="9666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Elipse 142"/>
          <p:cNvSpPr/>
          <p:nvPr/>
        </p:nvSpPr>
        <p:spPr>
          <a:xfrm>
            <a:off x="1248593" y="3544478"/>
            <a:ext cx="862515" cy="966663"/>
          </a:xfrm>
          <a:prstGeom prst="ellipse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33087" y="256575"/>
            <a:ext cx="14685331" cy="10926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Proteção</a:t>
            </a:r>
            <a:r>
              <a:rPr lang="en-US" sz="65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 </a:t>
            </a:r>
            <a:r>
              <a:rPr lang="en-US" sz="6500" b="1" dirty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de dados – a </a:t>
            </a:r>
            <a:r>
              <a:rPr lang="en-US" sz="6500" b="1" dirty="0" err="1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quem</a:t>
            </a:r>
            <a:r>
              <a:rPr lang="en-US" sz="6500" b="1" dirty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 se </a:t>
            </a:r>
            <a:r>
              <a:rPr lang="en-US" sz="6500" b="1" dirty="0" err="1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aplica</a:t>
            </a:r>
            <a:r>
              <a:rPr lang="en-US" sz="6500" b="1" dirty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j-lt"/>
                <a:cs typeface="Arial" pitchFamily="34" charset="0"/>
              </a:rPr>
              <a:t>?</a:t>
            </a:r>
          </a:p>
        </p:txBody>
      </p:sp>
      <p:pic>
        <p:nvPicPr>
          <p:cNvPr id="159" name="Picture 2" descr="http://www.techlider.com.br/wp-content/uploads/2012/03/seguranca-de-d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835" y="3910112"/>
            <a:ext cx="5519807" cy="504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0" name="CaixaDeTexto 159"/>
          <p:cNvSpPr txBox="1"/>
          <p:nvPr/>
        </p:nvSpPr>
        <p:spPr>
          <a:xfrm>
            <a:off x="7256468" y="4614510"/>
            <a:ext cx="84969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000" i="1" dirty="0" smtClean="0"/>
          </a:p>
          <a:p>
            <a:pPr marL="447675" algn="just">
              <a:buFontTx/>
              <a:buChar char="-"/>
            </a:pPr>
            <a:r>
              <a:rPr lang="pt-BR" sz="3000" b="1" dirty="0" smtClean="0"/>
              <a:t> </a:t>
            </a:r>
            <a:r>
              <a:rPr lang="pt-BR" sz="4000" b="1" dirty="0" smtClean="0"/>
              <a:t>A Proteção de Dados não está restrita à internet e sua extensão abrange quase todos os segmentos da vida em sociedade.</a:t>
            </a:r>
            <a:r>
              <a:rPr lang="pt-BR" sz="4000" i="1" dirty="0" smtClean="0"/>
              <a:t> </a:t>
            </a:r>
            <a:endParaRPr lang="pt-BR" sz="4000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591896" y="2584183"/>
            <a:ext cx="6318349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Grande Desafio: </a:t>
            </a:r>
            <a:r>
              <a:rPr lang="pt-BR" sz="4000" dirty="0" smtClean="0"/>
              <a:t>Como conferir o devido status de privacidade e proteção de dados no Brasil, levando em consideração as diferentes “camadas” de dados sem restringir a inovação e o desenvolvimento econômico, assim como o status democrático, livre e acessível da internet no Brasil.</a:t>
            </a:r>
          </a:p>
        </p:txBody>
      </p:sp>
      <p:pic>
        <p:nvPicPr>
          <p:cNvPr id="6" name="Picture 2" descr="http://www.tecmundo.com.br/imagens/2013/1/materias/291767071812351.jpg?w=1040&amp;h=585&amp;mode=crop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80715" y="4097357"/>
            <a:ext cx="7296647" cy="5034687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933087" y="256575"/>
            <a:ext cx="14685331" cy="10926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PLS nº. 181/2014 – </a:t>
            </a:r>
            <a:r>
              <a:rPr lang="en-US" sz="60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Comentários</a:t>
            </a:r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 </a:t>
            </a:r>
            <a:r>
              <a:rPr lang="en-US" sz="60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Gerais</a:t>
            </a:r>
            <a:endParaRPr lang="en-US" sz="6000" b="1" dirty="0">
              <a:ln w="18415" cmpd="sng">
                <a:noFill/>
                <a:prstDash val="solid"/>
              </a:ln>
              <a:solidFill>
                <a:srgbClr val="68AD45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977459" y="3576776"/>
            <a:ext cx="85130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 smtClean="0"/>
              <a:t>Foco nos Princípios</a:t>
            </a:r>
          </a:p>
          <a:p>
            <a:pPr algn="just"/>
            <a:endParaRPr lang="pt-BR" sz="3000" b="1" dirty="0" smtClean="0"/>
          </a:p>
          <a:p>
            <a:pPr algn="just"/>
            <a:r>
              <a:rPr lang="pt-BR" sz="3000" dirty="0" smtClean="0"/>
              <a:t>• O detalhamento excessivo de padrões, rotinas ou procedimentos pode impedir o desenvolvimento tecnológico, econômico e social no país.</a:t>
            </a:r>
          </a:p>
          <a:p>
            <a:pPr algn="just"/>
            <a:endParaRPr lang="pt-BR" sz="3000" b="1" dirty="0" smtClean="0"/>
          </a:p>
          <a:p>
            <a:pPr algn="just"/>
            <a:r>
              <a:rPr lang="pt-BR" sz="3000" dirty="0" smtClean="0"/>
              <a:t>• Normas versando sobre tecnologia em geral devem ter foco </a:t>
            </a:r>
            <a:r>
              <a:rPr lang="pt-BR" sz="3000" dirty="0" err="1" smtClean="0"/>
              <a:t>principiológico</a:t>
            </a:r>
            <a:r>
              <a:rPr lang="pt-BR" sz="3000" dirty="0" smtClean="0"/>
              <a:t>, criando a devida proteção ao bem jurídico pretendido deixando livre às partes os meios para tanto (padrões tecnológicos neutros)</a:t>
            </a:r>
            <a:endParaRPr lang="pt-BR" sz="3000" b="1" i="1" dirty="0"/>
          </a:p>
        </p:txBody>
      </p:sp>
      <p:pic>
        <p:nvPicPr>
          <p:cNvPr id="6" name="Picture 2" descr="http://www.insidesistemas.com.br/arquivos/conteudo_fotos/g_280820111651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787" y="3406056"/>
            <a:ext cx="5152628" cy="5770944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933087" y="256575"/>
            <a:ext cx="14685331" cy="10926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PLS nº. 181/2014 – </a:t>
            </a:r>
            <a:r>
              <a:rPr lang="en-US" sz="60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Comentários</a:t>
            </a:r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 </a:t>
            </a:r>
            <a:r>
              <a:rPr lang="en-US" sz="60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Gerais</a:t>
            </a:r>
            <a:endParaRPr lang="en-US" sz="6000" b="1" dirty="0">
              <a:ln w="18415" cmpd="sng">
                <a:noFill/>
                <a:prstDash val="solid"/>
              </a:ln>
              <a:solidFill>
                <a:srgbClr val="68AD45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2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977459" y="3576776"/>
            <a:ext cx="851300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 smtClean="0"/>
              <a:t>Definições</a:t>
            </a:r>
          </a:p>
          <a:p>
            <a:pPr algn="just"/>
            <a:endParaRPr lang="pt-BR" sz="3000" b="1" dirty="0" smtClean="0"/>
          </a:p>
          <a:p>
            <a:pPr algn="just"/>
            <a:r>
              <a:rPr lang="pt-BR" sz="3000" dirty="0" smtClean="0"/>
              <a:t>• A correta definição do bem jurídico que será objeto de proteção pelo PLS 181/2014 é essencial para a aplicabilidade e sucesso da norma.</a:t>
            </a:r>
          </a:p>
          <a:p>
            <a:pPr algn="just"/>
            <a:endParaRPr lang="pt-BR" sz="3000" i="1" dirty="0"/>
          </a:p>
          <a:p>
            <a:pPr algn="just"/>
            <a:r>
              <a:rPr lang="pt-BR" sz="3000" dirty="0" smtClean="0"/>
              <a:t>• </a:t>
            </a:r>
            <a:r>
              <a:rPr lang="pt-BR" sz="3000" dirty="0" smtClean="0"/>
              <a:t>Deve-se distinguir a relevância dos dados a serem protegidos para evitar regimes muito severos e </a:t>
            </a:r>
            <a:r>
              <a:rPr lang="pt-BR" sz="3000" dirty="0" smtClean="0"/>
              <a:t>desnecessariamente restritivos</a:t>
            </a:r>
            <a:r>
              <a:rPr lang="pt-BR" sz="3000" dirty="0"/>
              <a:t>:</a:t>
            </a:r>
            <a:endParaRPr lang="pt-BR" sz="3000" dirty="0" smtClean="0"/>
          </a:p>
          <a:p>
            <a:pPr algn="just"/>
            <a:endParaRPr lang="pt-BR" sz="3000" i="1" dirty="0" smtClean="0"/>
          </a:p>
          <a:p>
            <a:pPr marL="457200" indent="-457200" algn="just">
              <a:buFontTx/>
              <a:buChar char="-"/>
            </a:pPr>
            <a:r>
              <a:rPr lang="pt-BR" sz="3000" i="1" dirty="0" smtClean="0"/>
              <a:t>Dados Cadastrais</a:t>
            </a:r>
          </a:p>
          <a:p>
            <a:pPr marL="457200" indent="-457200" algn="just">
              <a:buFontTx/>
              <a:buChar char="-"/>
            </a:pPr>
            <a:r>
              <a:rPr lang="pt-BR" sz="3000" i="1" dirty="0" smtClean="0"/>
              <a:t>Dados Pessoais</a:t>
            </a:r>
          </a:p>
          <a:p>
            <a:pPr marL="457200" indent="-457200" algn="just">
              <a:buFontTx/>
              <a:buChar char="-"/>
            </a:pPr>
            <a:r>
              <a:rPr lang="pt-BR" sz="3000" i="1" dirty="0" smtClean="0"/>
              <a:t>Dados Sensíveis</a:t>
            </a:r>
          </a:p>
          <a:p>
            <a:pPr marL="457200" indent="-457200" algn="just">
              <a:buFontTx/>
              <a:buChar char="-"/>
            </a:pPr>
            <a:r>
              <a:rPr lang="pt-BR" sz="3000" i="1" dirty="0" smtClean="0"/>
              <a:t>Dados Anônimos</a:t>
            </a:r>
            <a:endParaRPr lang="pt-BR" sz="3000" i="1" dirty="0" smtClean="0"/>
          </a:p>
        </p:txBody>
      </p:sp>
      <p:pic>
        <p:nvPicPr>
          <p:cNvPr id="6" name="Picture 2" descr="http://www.insidesistemas.com.br/arquivos/conteudo_fotos/g_280820111651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787" y="3406056"/>
            <a:ext cx="5152628" cy="5770944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933087" y="256575"/>
            <a:ext cx="14685331" cy="10926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defTabSz="16720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PLS nº. 181/2014 – </a:t>
            </a:r>
            <a:r>
              <a:rPr lang="en-US" sz="60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Comentários</a:t>
            </a:r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 </a:t>
            </a:r>
            <a:r>
              <a:rPr lang="en-US" sz="6000" b="1" dirty="0" err="1" smtClean="0">
                <a:ln w="18415" cmpd="sng">
                  <a:noFill/>
                  <a:prstDash val="solid"/>
                </a:ln>
                <a:solidFill>
                  <a:srgbClr val="68AD45"/>
                </a:solidFill>
                <a:latin typeface="+mn-lt"/>
                <a:cs typeface="Arial" pitchFamily="34" charset="0"/>
              </a:rPr>
              <a:t>Gerais</a:t>
            </a:r>
            <a:endParaRPr lang="en-US" sz="6000" b="1" dirty="0">
              <a:ln w="18415" cmpd="sng">
                <a:noFill/>
                <a:prstDash val="solid"/>
              </a:ln>
              <a:solidFill>
                <a:srgbClr val="68AD45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4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381</Words>
  <Application>Microsoft Office PowerPoint</Application>
  <PresentationFormat>Personalizar</PresentationFormat>
  <Paragraphs>54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desenv</dc:creator>
  <cp:lastModifiedBy>[LP] Leonardo Palhares</cp:lastModifiedBy>
  <cp:revision>125</cp:revision>
  <dcterms:created xsi:type="dcterms:W3CDTF">2011-01-26T14:22:22Z</dcterms:created>
  <dcterms:modified xsi:type="dcterms:W3CDTF">2014-12-02T10:59:05Z</dcterms:modified>
</cp:coreProperties>
</file>