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705" r:id="rId2"/>
  </p:sldMasterIdLst>
  <p:sldIdLst>
    <p:sldId id="269" r:id="rId3"/>
    <p:sldId id="275" r:id="rId4"/>
    <p:sldId id="259" r:id="rId5"/>
    <p:sldId id="277" r:id="rId6"/>
    <p:sldId id="278" r:id="rId7"/>
    <p:sldId id="279" r:id="rId8"/>
    <p:sldId id="262" r:id="rId9"/>
    <p:sldId id="264" r:id="rId10"/>
    <p:sldId id="268" r:id="rId11"/>
  </p:sldIdLst>
  <p:sldSz cx="12192000" cy="6858000"/>
  <p:notesSz cx="7559675" cy="106918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47" autoAdjust="0"/>
    <p:restoredTop sz="94660"/>
  </p:normalViewPr>
  <p:slideViewPr>
    <p:cSldViewPr snapToGrid="0">
      <p:cViewPr varScale="1">
        <p:scale>
          <a:sx n="69" d="100"/>
          <a:sy n="69" d="100"/>
        </p:scale>
        <p:origin x="774" y="6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118028-AEB6-442A-8064-4198585542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2D20BE0-57C0-4AAA-B058-49F3DE2D13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D226ABF-42A6-4BF3-86BA-7507A5852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51A08-D891-46CE-A65E-B2A8576BE43D}" type="datetimeFigureOut">
              <a:rPr lang="pt-BR" smtClean="0"/>
              <a:t>11/03/2020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E0B8736-D274-4065-B187-644DE4B8E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9E85AB8-87CD-4B95-A189-A67964498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4088B-B0C9-42AF-9E99-CD8F27E7A2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8406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D4191717-5DAA-4887-A931-5D21BB231C86}" type="datetime">
              <a:rPr lang="pt-BR" sz="1200" b="0" strike="noStrike" spc="-1" smtClean="0">
                <a:solidFill>
                  <a:srgbClr val="8B8B8B"/>
                </a:solidFill>
                <a:latin typeface="Calibri"/>
              </a:rPr>
              <a:t>11/03/2020</a:t>
            </a:fld>
            <a:endParaRPr lang="pt-BR" sz="1200" b="0" strike="noStrike" spc="-1"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sz="2400" b="0" strike="noStrike" spc="-1"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1BAAB0FF-3E54-4BA1-B01B-665E2A37AE0F}" type="slidenum">
              <a:rPr lang="pt-BR" sz="1200" b="0" strike="noStrike" spc="-1" smtClean="0">
                <a:solidFill>
                  <a:srgbClr val="8B8B8B"/>
                </a:solidFill>
                <a:latin typeface="Calibri"/>
              </a:rPr>
              <a:t>‹nº›</a:t>
            </a:fld>
            <a:endParaRPr lang="pt-BR" sz="1200" b="0" strike="noStrike" spc="-1">
              <a:latin typeface="Times New Roman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57291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D4191717-5DAA-4887-A931-5D21BB231C86}" type="datetime">
              <a:rPr lang="pt-BR" sz="1200" b="0" strike="noStrike" spc="-1" smtClean="0">
                <a:solidFill>
                  <a:srgbClr val="8B8B8B"/>
                </a:solidFill>
                <a:latin typeface="Calibri"/>
              </a:rPr>
              <a:t>11/03/2020</a:t>
            </a:fld>
            <a:endParaRPr lang="pt-BR" sz="1200" b="0" strike="noStrike" spc="-1"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sz="2400" b="0" strike="noStrike" spc="-1"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1BAAB0FF-3E54-4BA1-B01B-665E2A37AE0F}" type="slidenum">
              <a:rPr lang="pt-BR" sz="1200" b="0" strike="noStrike" spc="-1" smtClean="0">
                <a:solidFill>
                  <a:srgbClr val="8B8B8B"/>
                </a:solidFill>
                <a:latin typeface="Calibri"/>
              </a:rPr>
              <a:t>‹nº›</a:t>
            </a:fld>
            <a:endParaRPr lang="pt-BR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592892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D4191717-5DAA-4887-A931-5D21BB231C86}" type="datetime">
              <a:rPr lang="pt-BR" sz="1200" b="0" strike="noStrike" spc="-1" smtClean="0">
                <a:solidFill>
                  <a:srgbClr val="8B8B8B"/>
                </a:solidFill>
                <a:latin typeface="Calibri"/>
              </a:rPr>
              <a:t>11/03/2020</a:t>
            </a:fld>
            <a:endParaRPr lang="pt-BR" sz="1200" b="0" strike="noStrike" spc="-1"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sz="2400" b="0" strike="noStrike" spc="-1"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1BAAB0FF-3E54-4BA1-B01B-665E2A37AE0F}" type="slidenum">
              <a:rPr lang="pt-BR" sz="1200" b="0" strike="noStrike" spc="-1" smtClean="0">
                <a:solidFill>
                  <a:srgbClr val="8B8B8B"/>
                </a:solidFill>
                <a:latin typeface="Calibri"/>
              </a:rPr>
              <a:t>‹nº›</a:t>
            </a:fld>
            <a:endParaRPr lang="pt-BR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8071813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D4191717-5DAA-4887-A931-5D21BB231C86}" type="datetime">
              <a:rPr lang="pt-BR" sz="1200" b="0" strike="noStrike" spc="-1" smtClean="0">
                <a:solidFill>
                  <a:srgbClr val="8B8B8B"/>
                </a:solidFill>
                <a:latin typeface="Calibri"/>
              </a:rPr>
              <a:t>11/03/2020</a:t>
            </a:fld>
            <a:endParaRPr lang="pt-BR" sz="1200" b="0" strike="noStrike" spc="-1">
              <a:latin typeface="Times New Roman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sz="2400" b="0" strike="noStrike" spc="-1">
              <a:latin typeface="Times New Roman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1BAAB0FF-3E54-4BA1-B01B-665E2A37AE0F}" type="slidenum">
              <a:rPr lang="pt-BR" sz="1200" b="0" strike="noStrike" spc="-1" smtClean="0">
                <a:solidFill>
                  <a:srgbClr val="8B8B8B"/>
                </a:solidFill>
                <a:latin typeface="Calibri"/>
              </a:rPr>
              <a:t>‹nº›</a:t>
            </a:fld>
            <a:endParaRPr lang="pt-BR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832374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D4191717-5DAA-4887-A931-5D21BB231C86}" type="datetime">
              <a:rPr lang="pt-BR" sz="1200" b="0" strike="noStrike" spc="-1" smtClean="0">
                <a:solidFill>
                  <a:srgbClr val="8B8B8B"/>
                </a:solidFill>
                <a:latin typeface="Calibri"/>
              </a:rPr>
              <a:t>11/03/2020</a:t>
            </a:fld>
            <a:endParaRPr lang="pt-BR" sz="1200" b="0" strike="noStrike" spc="-1">
              <a:latin typeface="Times New Roman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sz="2400" b="0" strike="noStrike" spc="-1">
              <a:latin typeface="Times New Roman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1BAAB0FF-3E54-4BA1-B01B-665E2A37AE0F}" type="slidenum">
              <a:rPr lang="pt-BR" sz="1200" b="0" strike="noStrike" spc="-1" smtClean="0">
                <a:solidFill>
                  <a:srgbClr val="8B8B8B"/>
                </a:solidFill>
                <a:latin typeface="Calibri"/>
              </a:rPr>
              <a:t>‹nº›</a:t>
            </a:fld>
            <a:endParaRPr lang="pt-BR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78777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D4191717-5DAA-4887-A931-5D21BB231C86}" type="datetime">
              <a:rPr lang="pt-BR" sz="1200" b="0" strike="noStrike" spc="-1" smtClean="0">
                <a:solidFill>
                  <a:srgbClr val="8B8B8B"/>
                </a:solidFill>
                <a:latin typeface="Calibri"/>
              </a:rPr>
              <a:t>11/03/2020</a:t>
            </a:fld>
            <a:endParaRPr lang="pt-BR" sz="1200" b="0" strike="noStrike" spc="-1">
              <a:latin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sz="2400" b="0" strike="noStrike" spc="-1">
              <a:latin typeface="Times New Roman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1BAAB0FF-3E54-4BA1-B01B-665E2A37AE0F}" type="slidenum">
              <a:rPr lang="pt-BR" sz="1200" b="0" strike="noStrike" spc="-1" smtClean="0">
                <a:solidFill>
                  <a:srgbClr val="8B8B8B"/>
                </a:solidFill>
                <a:latin typeface="Calibri"/>
              </a:rPr>
              <a:t>‹nº›</a:t>
            </a:fld>
            <a:endParaRPr lang="pt-BR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85249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D4191717-5DAA-4887-A931-5D21BB231C86}" type="datetime">
              <a:rPr lang="pt-BR" sz="1200" b="0" strike="noStrike" spc="-1" smtClean="0">
                <a:solidFill>
                  <a:srgbClr val="8B8B8B"/>
                </a:solidFill>
                <a:latin typeface="Calibri"/>
              </a:rPr>
              <a:t>11/03/2020</a:t>
            </a:fld>
            <a:endParaRPr lang="pt-BR" sz="1200" b="0" strike="noStrike" spc="-1">
              <a:latin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sz="2400" b="0" strike="noStrike" spc="-1">
              <a:latin typeface="Times New Roman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1BAAB0FF-3E54-4BA1-B01B-665E2A37AE0F}" type="slidenum">
              <a:rPr lang="pt-BR" sz="1200" b="0" strike="noStrike" spc="-1" smtClean="0">
                <a:solidFill>
                  <a:srgbClr val="8B8B8B"/>
                </a:solidFill>
                <a:latin typeface="Calibri"/>
              </a:rPr>
              <a:t>‹nº›</a:t>
            </a:fld>
            <a:endParaRPr lang="pt-BR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501859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D4191717-5DAA-4887-A931-5D21BB231C86}" type="datetime">
              <a:rPr lang="pt-BR" sz="1200" b="0" strike="noStrike" spc="-1" smtClean="0">
                <a:solidFill>
                  <a:srgbClr val="8B8B8B"/>
                </a:solidFill>
                <a:latin typeface="Calibri"/>
              </a:rPr>
              <a:t>11/03/2020</a:t>
            </a:fld>
            <a:endParaRPr lang="pt-BR" sz="1200" b="0" strike="noStrike" spc="-1">
              <a:latin typeface="Times New Roman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sz="2400" b="0" strike="noStrike" spc="-1">
              <a:latin typeface="Times New Roman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1BAAB0FF-3E54-4BA1-B01B-665E2A37AE0F}" type="slidenum">
              <a:rPr lang="pt-BR" sz="1200" b="0" strike="noStrike" spc="-1" smtClean="0">
                <a:solidFill>
                  <a:srgbClr val="8B8B8B"/>
                </a:solidFill>
                <a:latin typeface="Calibri"/>
              </a:rPr>
              <a:t>‹nº›</a:t>
            </a:fld>
            <a:endParaRPr lang="pt-BR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126741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D4191717-5DAA-4887-A931-5D21BB231C86}" type="datetime">
              <a:rPr lang="pt-BR" sz="1200" b="0" strike="noStrike" spc="-1" smtClean="0">
                <a:solidFill>
                  <a:srgbClr val="8B8B8B"/>
                </a:solidFill>
                <a:latin typeface="Calibri"/>
              </a:rPr>
              <a:t>11/03/2020</a:t>
            </a:fld>
            <a:endParaRPr lang="pt-BR" sz="1200" b="0" strike="noStrike" spc="-1">
              <a:latin typeface="Times New Roman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sz="2400" b="0" strike="noStrike" spc="-1">
              <a:latin typeface="Times New Roman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1BAAB0FF-3E54-4BA1-B01B-665E2A37AE0F}" type="slidenum">
              <a:rPr lang="pt-BR" sz="1200" b="0" strike="noStrike" spc="-1" smtClean="0">
                <a:solidFill>
                  <a:srgbClr val="8B8B8B"/>
                </a:solidFill>
                <a:latin typeface="Calibri"/>
              </a:rPr>
              <a:t>‹nº›</a:t>
            </a:fld>
            <a:endParaRPr lang="pt-BR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241455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D4191717-5DAA-4887-A931-5D21BB231C86}" type="datetime">
              <a:rPr lang="pt-BR" sz="1200" b="0" strike="noStrike" spc="-1" smtClean="0">
                <a:solidFill>
                  <a:srgbClr val="8B8B8B"/>
                </a:solidFill>
                <a:latin typeface="Calibri"/>
              </a:rPr>
              <a:t>11/03/2020</a:t>
            </a:fld>
            <a:endParaRPr lang="pt-BR" sz="1200" b="0" strike="noStrike" spc="-1">
              <a:latin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sz="2400" b="0" strike="noStrike" spc="-1">
              <a:latin typeface="Times New Roman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1BAAB0FF-3E54-4BA1-B01B-665E2A37AE0F}" type="slidenum">
              <a:rPr lang="pt-BR" sz="1200" b="0" strike="noStrike" spc="-1" smtClean="0">
                <a:solidFill>
                  <a:srgbClr val="8B8B8B"/>
                </a:solidFill>
                <a:latin typeface="Calibri"/>
              </a:rPr>
              <a:t>‹nº›</a:t>
            </a:fld>
            <a:endParaRPr lang="pt-BR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5641931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D4191717-5DAA-4887-A931-5D21BB231C86}" type="datetime">
              <a:rPr lang="pt-BR" sz="1200" b="0" strike="noStrike" spc="-1" smtClean="0">
                <a:solidFill>
                  <a:srgbClr val="8B8B8B"/>
                </a:solidFill>
                <a:latin typeface="Calibri"/>
              </a:rPr>
              <a:t>11/03/2020</a:t>
            </a:fld>
            <a:endParaRPr lang="pt-BR" sz="1200" b="0" strike="noStrike" spc="-1"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sz="2400" b="0" strike="noStrike" spc="-1"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1BAAB0FF-3E54-4BA1-B01B-665E2A37AE0F}" type="slidenum">
              <a:rPr lang="pt-BR" sz="1200" b="0" strike="noStrike" spc="-1" smtClean="0">
                <a:solidFill>
                  <a:srgbClr val="8B8B8B"/>
                </a:solidFill>
                <a:latin typeface="Calibri"/>
              </a:rPr>
              <a:t>‹nº›</a:t>
            </a:fld>
            <a:endParaRPr lang="pt-BR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0139286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D4191717-5DAA-4887-A931-5D21BB231C86}" type="datetime">
              <a:rPr lang="pt-BR" sz="1200" b="0" strike="noStrike" spc="-1" smtClean="0">
                <a:solidFill>
                  <a:srgbClr val="8B8B8B"/>
                </a:solidFill>
                <a:latin typeface="Calibri"/>
              </a:rPr>
              <a:t>11/03/2020</a:t>
            </a:fld>
            <a:endParaRPr lang="pt-BR" sz="1200" b="0" strike="noStrike" spc="-1"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sz="2400" b="0" strike="noStrike" spc="-1"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1BAAB0FF-3E54-4BA1-B01B-665E2A37AE0F}" type="slidenum">
              <a:rPr lang="pt-BR" sz="1200" b="0" strike="noStrike" spc="-1" smtClean="0">
                <a:solidFill>
                  <a:srgbClr val="8B8B8B"/>
                </a:solidFill>
                <a:latin typeface="Calibri"/>
              </a:rPr>
              <a:t>‹nº›</a:t>
            </a:fld>
            <a:endParaRPr lang="pt-BR" sz="1200" b="0" strike="noStrike" spc="-1">
              <a:latin typeface="Times New Roman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8689863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D4191717-5DAA-4887-A931-5D21BB231C86}" type="datetime">
              <a:rPr lang="pt-BR" sz="1200" b="0" strike="noStrike" spc="-1" smtClean="0">
                <a:solidFill>
                  <a:srgbClr val="8B8B8B"/>
                </a:solidFill>
                <a:latin typeface="Calibri"/>
              </a:rPr>
              <a:t>11/03/2020</a:t>
            </a:fld>
            <a:endParaRPr lang="pt-BR" sz="1200" b="0" strike="noStrike" spc="-1"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sz="2400" b="0" strike="noStrike" spc="-1"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1BAAB0FF-3E54-4BA1-B01B-665E2A37AE0F}" type="slidenum">
              <a:rPr lang="pt-BR" sz="1200" b="0" strike="noStrike" spc="-1" smtClean="0">
                <a:solidFill>
                  <a:srgbClr val="8B8B8B"/>
                </a:solidFill>
                <a:latin typeface="Calibri"/>
              </a:rPr>
              <a:t>‹nº›</a:t>
            </a:fld>
            <a:endParaRPr lang="pt-BR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1577233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t-BR" smtClean="0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D4191717-5DAA-4887-A931-5D21BB231C86}" type="datetime">
              <a:rPr lang="pt-BR" sz="1200" b="0" strike="noStrike" spc="-1" smtClean="0">
                <a:solidFill>
                  <a:srgbClr val="8B8B8B"/>
                </a:solidFill>
                <a:latin typeface="Calibri"/>
              </a:rPr>
              <a:t>11/03/2020</a:t>
            </a:fld>
            <a:endParaRPr lang="pt-BR" sz="1200" b="0" strike="noStrike" spc="-1"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sz="2400" b="0" strike="noStrike" spc="-1"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1BAAB0FF-3E54-4BA1-B01B-665E2A37AE0F}" type="slidenum">
              <a:rPr lang="pt-BR" sz="1200" b="0" strike="noStrike" spc="-1" smtClean="0">
                <a:solidFill>
                  <a:srgbClr val="8B8B8B"/>
                </a:solidFill>
                <a:latin typeface="Calibri"/>
              </a:rPr>
              <a:t>‹nº›</a:t>
            </a:fld>
            <a:endParaRPr lang="pt-BR" sz="1200" b="0" strike="noStrike" spc="-1">
              <a:latin typeface="Times New Roman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9698563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t-BR" smtClean="0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D4191717-5DAA-4887-A931-5D21BB231C86}" type="datetime">
              <a:rPr lang="pt-BR" sz="1200" b="0" strike="noStrike" spc="-1" smtClean="0">
                <a:solidFill>
                  <a:srgbClr val="8B8B8B"/>
                </a:solidFill>
                <a:latin typeface="Calibri"/>
              </a:rPr>
              <a:t>11/03/2020</a:t>
            </a:fld>
            <a:endParaRPr lang="pt-BR" sz="1200" b="0" strike="noStrike" spc="-1"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sz="2400" b="0" strike="noStrike" spc="-1"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1BAAB0FF-3E54-4BA1-B01B-665E2A37AE0F}" type="slidenum">
              <a:rPr lang="pt-BR" sz="1200" b="0" strike="noStrike" spc="-1" smtClean="0">
                <a:solidFill>
                  <a:srgbClr val="8B8B8B"/>
                </a:solidFill>
                <a:latin typeface="Calibri"/>
              </a:rPr>
              <a:t>‹nº›</a:t>
            </a:fld>
            <a:endParaRPr lang="pt-BR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3671593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D4191717-5DAA-4887-A931-5D21BB231C86}" type="datetime">
              <a:rPr lang="pt-BR" sz="1200" b="0" strike="noStrike" spc="-1" smtClean="0">
                <a:solidFill>
                  <a:srgbClr val="8B8B8B"/>
                </a:solidFill>
                <a:latin typeface="Calibri"/>
              </a:rPr>
              <a:t>11/03/2020</a:t>
            </a:fld>
            <a:endParaRPr lang="pt-BR" sz="1200" b="0" strike="noStrike" spc="-1"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sz="2400" b="0" strike="noStrike" spc="-1"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1BAAB0FF-3E54-4BA1-B01B-665E2A37AE0F}" type="slidenum">
              <a:rPr lang="pt-BR" sz="1200" b="0" strike="noStrike" spc="-1" smtClean="0">
                <a:solidFill>
                  <a:srgbClr val="8B8B8B"/>
                </a:solidFill>
                <a:latin typeface="Calibri"/>
              </a:rPr>
              <a:t>‹nº›</a:t>
            </a:fld>
            <a:endParaRPr lang="pt-BR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58277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D4191717-5DAA-4887-A931-5D21BB231C86}" type="datetime">
              <a:rPr lang="pt-BR" sz="1200" b="0" strike="noStrike" spc="-1" smtClean="0">
                <a:solidFill>
                  <a:srgbClr val="8B8B8B"/>
                </a:solidFill>
                <a:latin typeface="Calibri"/>
              </a:rPr>
              <a:t>11/03/2020</a:t>
            </a:fld>
            <a:endParaRPr lang="pt-BR" sz="1200" b="0" strike="noStrike" spc="-1"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sz="2400" b="0" strike="noStrike" spc="-1"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1BAAB0FF-3E54-4BA1-B01B-665E2A37AE0F}" type="slidenum">
              <a:rPr lang="pt-BR" sz="1200" b="0" strike="noStrike" spc="-1" smtClean="0">
                <a:solidFill>
                  <a:srgbClr val="8B8B8B"/>
                </a:solidFill>
                <a:latin typeface="Calibri"/>
              </a:rPr>
              <a:t>‹nº›</a:t>
            </a:fld>
            <a:endParaRPr lang="pt-BR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76618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1523880" y="1122480"/>
            <a:ext cx="9143640" cy="110667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3000">
              <a:schemeClr val="bg2">
                <a:lumMod val="75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algn="ctr">
              <a:lnSpc>
                <a:spcPct val="90000"/>
              </a:lnSpc>
            </a:pPr>
            <a:r>
              <a:rPr lang="pt-BR" sz="6000" b="0" strike="noStrike" spc="-1">
                <a:solidFill>
                  <a:srgbClr val="000000"/>
                </a:solidFill>
                <a:latin typeface="Calibri Light"/>
              </a:rPr>
              <a:t>Clique para editar o título Mestre</a:t>
            </a:r>
            <a:endParaRPr lang="pt-BR" sz="6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DD39C591-6AA6-4423-8928-C1187DBE8E2A}" type="datetime">
              <a:rPr lang="pt-BR" sz="1200" b="0" strike="noStrike" spc="-1">
                <a:solidFill>
                  <a:srgbClr val="8B8B8B"/>
                </a:solidFill>
                <a:latin typeface="Calibri"/>
              </a:rPr>
              <a:t>11/03/2020</a:t>
            </a:fld>
            <a:endParaRPr lang="pt-BR" sz="120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pt-BR" sz="2400" b="0" strike="noStrike" spc="-1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45E12CB0-A7F4-45B9-97D3-D087E32E3841}" type="slidenum">
              <a:rPr lang="pt-BR" sz="1200" b="0" strike="noStrike" spc="-1">
                <a:solidFill>
                  <a:srgbClr val="8B8B8B"/>
                </a:solidFill>
                <a:latin typeface="Calibri"/>
              </a:rPr>
              <a:t>‹nº›</a:t>
            </a:fld>
            <a:endParaRPr lang="pt-BR" sz="1200" b="0" strike="noStrike" spc="-1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800" b="0" strike="noStrike" spc="-1">
                <a:solidFill>
                  <a:srgbClr val="000000"/>
                </a:solidFill>
                <a:latin typeface="Calibri"/>
              </a:rPr>
              <a:t>Clique para editar o formato do texto da estrutura de tópicos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000" b="0" strike="noStrike" spc="-1">
                <a:solidFill>
                  <a:srgbClr val="000000"/>
                </a:solidFill>
                <a:latin typeface="Calibri"/>
              </a:rPr>
              <a:t>2.º nível da estrutura de tópicos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rgbClr val="000000"/>
                </a:solidFill>
                <a:latin typeface="Calibri"/>
              </a:rPr>
              <a:t>3.º nível da estrutura de tópicos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solidFill>
                  <a:srgbClr val="000000"/>
                </a:solidFill>
                <a:latin typeface="Calibri"/>
              </a:rPr>
              <a:t>4.º nível da estrutura de tópicos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rgbClr val="000000"/>
                </a:solidFill>
                <a:latin typeface="Calibri"/>
              </a:rPr>
              <a:t>5.º nível da estrutura de tópicos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rgbClr val="000000"/>
                </a:solidFill>
                <a:latin typeface="Calibri"/>
              </a:rPr>
              <a:t>6.º nível da estrutura de tópicos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rgbClr val="000000"/>
                </a:solidFill>
                <a:latin typeface="Calibri"/>
              </a:rPr>
              <a:t>7.º nível da estrutura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74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3000">
              <a:schemeClr val="bg2">
                <a:lumMod val="75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>
              <a:lnSpc>
                <a:spcPct val="100000"/>
              </a:lnSpc>
            </a:pPr>
            <a:fld id="{DD39C591-6AA6-4423-8928-C1187DBE8E2A}" type="datetime">
              <a:rPr lang="pt-BR" sz="1200" b="0" strike="noStrike" spc="-1" smtClean="0">
                <a:solidFill>
                  <a:srgbClr val="8B8B8B"/>
                </a:solidFill>
                <a:latin typeface="Calibri"/>
              </a:rPr>
              <a:t>11/03/2020</a:t>
            </a:fld>
            <a:endParaRPr lang="pt-BR" sz="1200" b="0" strike="noStrike" spc="-1"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pt-BR" sz="2400" b="0" strike="noStrike" spc="-1"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algn="r">
              <a:lnSpc>
                <a:spcPct val="100000"/>
              </a:lnSpc>
            </a:pPr>
            <a:fld id="{45E12CB0-A7F4-45B9-97D3-D087E32E3841}" type="slidenum">
              <a:rPr lang="pt-BR" sz="1200" b="0" strike="noStrike" spc="-1" smtClean="0">
                <a:solidFill>
                  <a:srgbClr val="8B8B8B"/>
                </a:solidFill>
                <a:latin typeface="Calibri"/>
              </a:rPr>
              <a:t>‹nº›</a:t>
            </a:fld>
            <a:endParaRPr lang="pt-BR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8986571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19" r:id="rId14"/>
    <p:sldLayoutId id="2147483720" r:id="rId15"/>
    <p:sldLayoutId id="2147483721" r:id="rId16"/>
    <p:sldLayoutId id="2147483722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mailto:sindgct@gmail.com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E73C9D-5AB9-4E39-A1C1-BB0C2EE9BFE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57C99E3-7CB4-4E49-A703-6A41A55F2ED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771273DF-5E24-4708-A87C-C83432C486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982" y="0"/>
            <a:ext cx="12192000" cy="6858000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B1AA38DF-B687-4C91-B99E-4D79C47C756D}"/>
              </a:ext>
            </a:extLst>
          </p:cNvPr>
          <p:cNvSpPr txBox="1"/>
          <p:nvPr/>
        </p:nvSpPr>
        <p:spPr>
          <a:xfrm>
            <a:off x="1984658" y="1128551"/>
            <a:ext cx="804672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>
                <a:solidFill>
                  <a:schemeClr val="bg1"/>
                </a:solidFill>
                <a:latin typeface="Arial Black" panose="020B0A04020102020204" pitchFamily="34" charset="0"/>
              </a:rPr>
              <a:t>Audiência Pública Interativa – PEC 186/2019</a:t>
            </a:r>
          </a:p>
          <a:p>
            <a:pPr algn="ctr"/>
            <a:r>
              <a:rPr lang="pt-BR" sz="3600" dirty="0">
                <a:solidFill>
                  <a:schemeClr val="bg1"/>
                </a:solidFill>
                <a:latin typeface="Arial Black" panose="020B0A04020102020204" pitchFamily="34" charset="0"/>
              </a:rPr>
              <a:t>Comissão de Constituição, Justiça e Cidadania – CCJ</a:t>
            </a:r>
          </a:p>
          <a:p>
            <a:pPr algn="ctr"/>
            <a:r>
              <a:rPr lang="pt-BR" sz="3600" dirty="0">
                <a:solidFill>
                  <a:schemeClr val="bg1"/>
                </a:solidFill>
                <a:latin typeface="Arial Black" panose="020B0A04020102020204" pitchFamily="34" charset="0"/>
              </a:rPr>
              <a:t>12 de março de 2020</a:t>
            </a:r>
            <a:r>
              <a:rPr lang="pt-BR" sz="3600" dirty="0">
                <a:latin typeface="Arial Black" panose="020B0A04020102020204" pitchFamily="34" charset="0"/>
              </a:rPr>
              <a:t> </a:t>
            </a:r>
          </a:p>
        </p:txBody>
      </p:sp>
      <p:pic>
        <p:nvPicPr>
          <p:cNvPr id="9" name="Espaço Reservado para Conteúdo 3">
            <a:extLst>
              <a:ext uri="{FF2B5EF4-FFF2-40B4-BE49-F238E27FC236}">
                <a16:creationId xmlns:a16="http://schemas.microsoft.com/office/drawing/2014/main" id="{E7923E97-19D5-49CA-B9DC-18A7AF1A86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4514" y="4929333"/>
            <a:ext cx="8546869" cy="2257135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9187" y="5459079"/>
            <a:ext cx="3144982" cy="1115486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22" y="5819886"/>
            <a:ext cx="4419600" cy="73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953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8455" y="3099662"/>
            <a:ext cx="6995482" cy="3441327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272" y="2209085"/>
            <a:ext cx="5262551" cy="3120362"/>
          </a:xfrm>
          <a:prstGeom prst="rect">
            <a:avLst/>
          </a:prstGeom>
        </p:spPr>
      </p:pic>
      <p:sp>
        <p:nvSpPr>
          <p:cNvPr id="7" name="Título 6"/>
          <p:cNvSpPr>
            <a:spLocks noGrp="1"/>
          </p:cNvSpPr>
          <p:nvPr>
            <p:ph type="ctrTitle"/>
          </p:nvPr>
        </p:nvSpPr>
        <p:spPr>
          <a:xfrm>
            <a:off x="412760" y="554181"/>
            <a:ext cx="11058804" cy="1530917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 dirty="0" smtClean="0"/>
              <a:t>Constituição de 1988 </a:t>
            </a:r>
            <a:br>
              <a:rPr lang="pt-BR" b="1" dirty="0" smtClean="0"/>
            </a:br>
            <a:r>
              <a:rPr lang="pt-BR" b="1" dirty="0" smtClean="0"/>
              <a:t>O reencontro do Brasil com a Democracia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3487393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extShape 1"/>
          <p:cNvSpPr txBox="1"/>
          <p:nvPr/>
        </p:nvSpPr>
        <p:spPr>
          <a:xfrm>
            <a:off x="112505" y="4494507"/>
            <a:ext cx="9775413" cy="16252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400" b="1" strike="noStrike" spc="-1" dirty="0" err="1" smtClean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Agentes</a:t>
            </a:r>
            <a:r>
              <a:rPr lang="en-US" sz="3400" b="1" strike="noStrike" spc="-1" dirty="0" smtClean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de Estado / </a:t>
            </a:r>
            <a:r>
              <a:rPr lang="en-US" sz="3400" b="1" strike="noStrike" spc="-1" dirty="0" err="1" smtClean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Agentes</a:t>
            </a:r>
            <a:r>
              <a:rPr lang="en-US" sz="3400" b="1" strike="noStrike" spc="-1" dirty="0" smtClean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de </a:t>
            </a:r>
            <a:r>
              <a:rPr lang="en-US" sz="3400" b="1" strike="noStrike" spc="-1" dirty="0" err="1" smtClean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Governo</a:t>
            </a:r>
            <a:endParaRPr lang="en-US" sz="3400" b="0" strike="noStrike" spc="-1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9" name="TextShape 4"/>
          <p:cNvSpPr txBox="1"/>
          <p:nvPr/>
        </p:nvSpPr>
        <p:spPr>
          <a:xfrm>
            <a:off x="8029319" y="917725"/>
            <a:ext cx="3424739" cy="48523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343080" indent="-2286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 panose="020B0604020202020204" pitchFamily="34" charset="0"/>
              <a:buChar char="•"/>
            </a:pPr>
            <a:endParaRPr lang="en-US" sz="1400" b="0" strike="noStrike" spc="-1" dirty="0">
              <a:solidFill>
                <a:srgbClr val="FFFFFF"/>
              </a:solidFill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0105" y="568095"/>
            <a:ext cx="6949214" cy="36757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11824" y="325465"/>
            <a:ext cx="9082007" cy="1507067"/>
          </a:xfrm>
        </p:spPr>
        <p:txBody>
          <a:bodyPr>
            <a:normAutofit fontScale="90000"/>
          </a:bodyPr>
          <a:lstStyle/>
          <a:p>
            <a:pPr algn="ctr"/>
            <a:r>
              <a:rPr lang="pt-BR" sz="5400" dirty="0" smtClean="0"/>
              <a:t>Políticas Públicas em C&amp;T </a:t>
            </a:r>
            <a:r>
              <a:rPr lang="pt-BR" sz="5400" dirty="0" smtClean="0"/>
              <a:t>69 </a:t>
            </a:r>
            <a:r>
              <a:rPr lang="pt-BR" sz="5400" dirty="0" smtClean="0"/>
              <a:t>anos</a:t>
            </a:r>
            <a:endParaRPr lang="pt-BR" sz="54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79420" y="2045776"/>
            <a:ext cx="9905999" cy="4432516"/>
          </a:xfrm>
        </p:spPr>
        <p:txBody>
          <a:bodyPr>
            <a:normAutofit/>
          </a:bodyPr>
          <a:lstStyle/>
          <a:p>
            <a:r>
              <a:rPr lang="pt-BR" sz="3600" dirty="0" smtClean="0">
                <a:solidFill>
                  <a:schemeClr val="tx1"/>
                </a:solidFill>
              </a:rPr>
              <a:t>Construção do Sistema Nacional de Ciência e Tecnologia – SNCT</a:t>
            </a:r>
          </a:p>
          <a:p>
            <a:r>
              <a:rPr lang="pt-BR" sz="3600" dirty="0" smtClean="0">
                <a:solidFill>
                  <a:schemeClr val="tx1"/>
                </a:solidFill>
              </a:rPr>
              <a:t>Ciência e Tecnologia para o Desenvolvimento, Autonomia e Soberania Nacional</a:t>
            </a:r>
          </a:p>
          <a:p>
            <a:r>
              <a:rPr lang="pt-BR" sz="3600" dirty="0" smtClean="0">
                <a:solidFill>
                  <a:schemeClr val="tx1"/>
                </a:solidFill>
              </a:rPr>
              <a:t>Ciência e Tecnologia para o bem estar e a inclusão social</a:t>
            </a:r>
            <a:endParaRPr lang="pt-BR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607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41412" y="0"/>
            <a:ext cx="9905998" cy="1478570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Sistema em Crise  X “</a:t>
            </a:r>
            <a:r>
              <a:rPr lang="pt-BR" dirty="0"/>
              <a:t>Reorientação” do SNCT</a:t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36909" y="848351"/>
            <a:ext cx="9905999" cy="1977976"/>
          </a:xfrm>
        </p:spPr>
        <p:txBody>
          <a:bodyPr/>
          <a:lstStyle/>
          <a:p>
            <a:r>
              <a:rPr lang="pt-BR" dirty="0" smtClean="0">
                <a:solidFill>
                  <a:schemeClr val="tx1"/>
                </a:solidFill>
              </a:rPr>
              <a:t>Redução drástica de recursos orçamentários e financeiros</a:t>
            </a:r>
          </a:p>
          <a:p>
            <a:r>
              <a:rPr lang="pt-BR" dirty="0" smtClean="0">
                <a:solidFill>
                  <a:schemeClr val="tx1"/>
                </a:solidFill>
              </a:rPr>
              <a:t>Redução drástica dos recursos humanos para C&amp;T – Carreiras de C&amp;T</a:t>
            </a:r>
          </a:p>
          <a:p>
            <a:r>
              <a:rPr lang="pt-BR" dirty="0" smtClean="0">
                <a:solidFill>
                  <a:schemeClr val="tx1"/>
                </a:solidFill>
              </a:rPr>
              <a:t>“Pauperização” dos laboratórios e infraestrutura em C&amp;T</a:t>
            </a:r>
          </a:p>
          <a:p>
            <a:endParaRPr lang="pt-BR" dirty="0">
              <a:solidFill>
                <a:schemeClr val="tx1"/>
              </a:solidFill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127" y="2424546"/>
            <a:ext cx="10612582" cy="4225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836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070" y="243644"/>
            <a:ext cx="5354311" cy="3509209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071" y="3950274"/>
            <a:ext cx="5354309" cy="2577135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2145" y="243644"/>
            <a:ext cx="5630979" cy="3509209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2145" y="3950274"/>
            <a:ext cx="5630979" cy="2577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641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TextShape 1"/>
          <p:cNvSpPr txBox="1"/>
          <p:nvPr/>
        </p:nvSpPr>
        <p:spPr>
          <a:xfrm>
            <a:off x="5136386" y="235145"/>
            <a:ext cx="6594189" cy="16252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700" b="1" strike="noStrike" spc="-1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Políticas</a:t>
            </a:r>
            <a:r>
              <a:rPr lang="en-US" sz="3700" b="1" strike="noStrike" spc="-1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700" b="1" strike="noStrike" spc="-1" dirty="0" err="1" smtClean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Estratégicas</a:t>
            </a:r>
            <a:r>
              <a:rPr lang="en-US" sz="3700" b="1" strike="noStrike" spc="-1" dirty="0" smtClean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com </a:t>
            </a:r>
            <a:r>
              <a:rPr lang="en-US" sz="3700" b="1" strike="noStrike" spc="-1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 </a:t>
            </a:r>
            <a:r>
              <a:rPr lang="en-US" sz="3700" b="1" strike="noStrike" spc="-1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efetivação</a:t>
            </a:r>
            <a:r>
              <a:rPr lang="en-US" sz="3700" b="1" strike="noStrike" spc="-1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da PEC 186 </a:t>
            </a:r>
            <a:r>
              <a:rPr lang="en-US" sz="3700" b="1" strike="noStrike" spc="-1" dirty="0" smtClean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 </a:t>
            </a:r>
            <a:endParaRPr lang="en-US" sz="3700" b="0" strike="noStrike" spc="-1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14" name="TextShape 4"/>
          <p:cNvSpPr txBox="1"/>
          <p:nvPr/>
        </p:nvSpPr>
        <p:spPr>
          <a:xfrm>
            <a:off x="150220" y="266699"/>
            <a:ext cx="4986166" cy="64666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228600" indent="-228600">
              <a:lnSpc>
                <a:spcPct val="90000"/>
              </a:lnSpc>
              <a:spcBef>
                <a:spcPts val="1800"/>
              </a:spcBef>
              <a:spcAft>
                <a:spcPts val="1800"/>
              </a:spcAft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pt-BR" dirty="0"/>
              <a:t> </a:t>
            </a:r>
            <a:r>
              <a:rPr lang="pt-BR" dirty="0" smtClean="0"/>
              <a:t>”Não </a:t>
            </a:r>
            <a:r>
              <a:rPr lang="pt-BR" dirty="0"/>
              <a:t>é razoável acreditar que um país que não estiver envolvido no esforço global de pesquisa e desenvolvimento de ferramentas diagnósticas, terapêuticas ou de vacinas contra o vírus poderá ter a capacidade de produzir industrialmente essas ferramentas e o direito de </a:t>
            </a:r>
            <a:r>
              <a:rPr lang="pt-BR" dirty="0" smtClean="0"/>
              <a:t>comercializá-las</a:t>
            </a:r>
            <a:r>
              <a:rPr lang="pt-BR" dirty="0" smtClean="0"/>
              <a:t>”</a:t>
            </a:r>
            <a:r>
              <a:rPr lang="en-US" sz="2000" b="0" strike="noStrike" spc="-1" dirty="0" smtClean="0">
                <a:solidFill>
                  <a:srgbClr val="FFFFFF"/>
                </a:solidFill>
              </a:rPr>
              <a:t>;</a:t>
            </a:r>
            <a:endParaRPr lang="en-US" sz="2000" b="0" strike="noStrike" spc="-1" dirty="0">
              <a:solidFill>
                <a:srgbClr val="FFFFFF"/>
              </a:solidFill>
            </a:endParaRPr>
          </a:p>
          <a:p>
            <a:pPr marL="228600" indent="-228600">
              <a:lnSpc>
                <a:spcPct val="90000"/>
              </a:lnSpc>
              <a:spcBef>
                <a:spcPts val="1800"/>
              </a:spcBef>
              <a:spcAft>
                <a:spcPts val="1800"/>
              </a:spcAft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pt-BR" dirty="0" smtClean="0"/>
              <a:t>“(...)organismos </a:t>
            </a:r>
            <a:r>
              <a:rPr lang="pt-BR" dirty="0"/>
              <a:t>filantrópicos e multilaterais estão colocando recursos financeiros em grupos de pesquisa daqueles países que estejam dispostos a somar esforços na pesquisa e desenvolvimento de produtos contra a COVID 19. Se o Brasil, país em desenvolvimento </a:t>
            </a:r>
            <a:r>
              <a:rPr lang="pt-BR" dirty="0" smtClean="0"/>
              <a:t>inovador, </a:t>
            </a:r>
            <a:r>
              <a:rPr lang="pt-BR" dirty="0"/>
              <a:t>abdicar formalmente de ombrear com os países líderes globais em P&amp;D em saúde, certamente não poderá reivindicar parte desses recursos multinacionais que vão aparecendo no calor do </a:t>
            </a:r>
            <a:r>
              <a:rPr lang="pt-BR" dirty="0" smtClean="0"/>
              <a:t>momento”</a:t>
            </a:r>
            <a:endParaRPr lang="en-US" sz="2000" b="0" strike="noStrike" spc="-1" dirty="0">
              <a:solidFill>
                <a:srgbClr val="FFFFFF"/>
              </a:solidFill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6386" y="1998517"/>
            <a:ext cx="4304434" cy="3834246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2202" y="2558316"/>
            <a:ext cx="3760700" cy="41749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TextShape 1"/>
          <p:cNvSpPr txBox="1"/>
          <p:nvPr/>
        </p:nvSpPr>
        <p:spPr>
          <a:xfrm>
            <a:off x="568034" y="652233"/>
            <a:ext cx="11334663" cy="30983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pt-BR" sz="3800" b="1" strike="noStrike" kern="1200" spc="-1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Impactos</a:t>
            </a:r>
            <a:r>
              <a:rPr lang="en-US" sz="3800" b="1" strike="noStrike" kern="1200" spc="-1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800" b="1" strike="noStrike" kern="1200" spc="-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da PEC 186 </a:t>
            </a:r>
            <a:r>
              <a:rPr lang="en-US" sz="3800" b="1" strike="noStrike" kern="1200" spc="-1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não</a:t>
            </a:r>
            <a:r>
              <a:rPr lang="en-US" sz="3800" b="1" strike="noStrike" kern="1200" spc="-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800" b="1" strike="noStrike" kern="1200" spc="-1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apenas</a:t>
            </a:r>
            <a:r>
              <a:rPr lang="en-US" sz="3800" b="1" strike="noStrike" kern="1200" spc="-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800" b="1" strike="noStrike" kern="1200" spc="-1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na</a:t>
            </a:r>
            <a:r>
              <a:rPr lang="en-US" sz="3800" b="1" strike="noStrike" kern="1200" spc="-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800" b="1" strike="noStrike" kern="1200" spc="-1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prestação</a:t>
            </a:r>
            <a:r>
              <a:rPr lang="en-US" sz="3800" b="1" strike="noStrike" kern="1200" spc="-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pt-BR" sz="3800" b="1" strike="noStrike" kern="1200" spc="-1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direta</a:t>
            </a:r>
            <a:r>
              <a:rPr lang="en-US" sz="3800" b="1" strike="noStrike" kern="1200" spc="-1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800" b="1" strike="noStrike" kern="1200" spc="-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dos </a:t>
            </a:r>
            <a:r>
              <a:rPr lang="pt-BR" sz="3800" b="1" strike="noStrike" kern="1200" spc="-1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serviços</a:t>
            </a:r>
            <a:r>
              <a:rPr lang="en-US" sz="3800" b="1" strike="noStrike" kern="1200" spc="-1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(</a:t>
            </a:r>
            <a:r>
              <a:rPr lang="en-US" sz="3800" b="1" strike="noStrike" kern="1200" spc="-1" dirty="0" err="1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serviços</a:t>
            </a:r>
            <a:r>
              <a:rPr lang="en-US" sz="3800" b="1" strike="noStrike" kern="1200" spc="-1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800" b="1" strike="noStrike" kern="1200" spc="-1" dirty="0" err="1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essenciais</a:t>
            </a:r>
            <a:r>
              <a:rPr lang="en-US" sz="3800" b="1" strike="noStrike" kern="1200" spc="-1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), mas </a:t>
            </a:r>
            <a:r>
              <a:rPr lang="en-US" sz="3800" b="1" strike="noStrike" kern="1200" spc="-1" dirty="0" err="1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também</a:t>
            </a:r>
            <a:r>
              <a:rPr lang="en-US" sz="3800" b="1" strike="noStrike" kern="1200" spc="-1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800" b="1" strike="noStrike" kern="1200" spc="-1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na</a:t>
            </a:r>
            <a:r>
              <a:rPr lang="en-US" sz="3800" b="1" strike="noStrike" kern="1200" spc="-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800" b="1" strike="noStrike" kern="1200" spc="-1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gestão</a:t>
            </a:r>
            <a:r>
              <a:rPr lang="en-US" sz="3800" b="1" strike="noStrike" kern="1200" spc="-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que </a:t>
            </a:r>
            <a:r>
              <a:rPr lang="en-US" sz="3800" b="1" strike="noStrike" kern="1200" spc="-1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dá</a:t>
            </a:r>
            <a:r>
              <a:rPr lang="en-US" sz="3800" b="1" strike="noStrike" kern="1200" spc="-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800" b="1" strike="noStrike" kern="1200" spc="-1" dirty="0" err="1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suporte</a:t>
            </a:r>
            <a:r>
              <a:rPr lang="en-US" sz="3800" b="1" strike="noStrike" kern="1200" spc="-1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a </a:t>
            </a:r>
            <a:r>
              <a:rPr lang="en-US" sz="3800" b="1" strike="noStrike" kern="1200" spc="-1" dirty="0" err="1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todas</a:t>
            </a:r>
            <a:r>
              <a:rPr lang="en-US" sz="3800" b="1" strike="noStrike" kern="1200" spc="-1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as </a:t>
            </a:r>
            <a:r>
              <a:rPr lang="en-US" sz="3800" b="1" strike="noStrike" kern="1200" spc="-1" dirty="0" err="1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ações</a:t>
            </a:r>
            <a:r>
              <a:rPr lang="en-US" sz="3800" b="1" strike="noStrike" kern="1200" spc="-1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do Estado </a:t>
            </a:r>
            <a:r>
              <a:rPr lang="en-US" sz="3800" b="1" strike="noStrike" kern="1200" spc="-1" dirty="0" err="1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Brasileiro</a:t>
            </a:r>
            <a:endParaRPr lang="en-US" sz="3800" b="0" strike="noStrike" kern="1200" spc="-1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1503336" y="4138048"/>
            <a:ext cx="90975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rgbClr val="FF0000"/>
                </a:solidFill>
              </a:rPr>
              <a:t>Sem serviços de gestão, planejamento, controle, infraestrutura e execução, o médico, o professor, o policial, o fiscal, o pesquisador não têm como bem executar suas atividades, prestar seus serviços essenciais à população.</a:t>
            </a:r>
            <a:endParaRPr lang="pt-BR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TextShape 2"/>
          <p:cNvSpPr txBox="1"/>
          <p:nvPr/>
        </p:nvSpPr>
        <p:spPr>
          <a:xfrm>
            <a:off x="295063" y="5655539"/>
            <a:ext cx="11139854" cy="93044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000" b="0" strike="noStrike" spc="-1" dirty="0" smtClean="0">
                <a:solidFill>
                  <a:srgbClr val="FFFFFF"/>
                </a:solidFill>
                <a:latin typeface="+mj-lt"/>
                <a:ea typeface="+mj-ea"/>
                <a:cs typeface="+mj-cs"/>
                <a:hlinkClick r:id="rId2"/>
              </a:rPr>
              <a:t>sindgct@gmail.com</a:t>
            </a:r>
            <a:endParaRPr lang="en-US" sz="3000" b="0" strike="noStrike" spc="-1" dirty="0" smtClean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000" spc="-1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</a:t>
            </a:r>
            <a:r>
              <a:rPr lang="en-US" sz="3000" spc="-1" dirty="0" smtClean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scon.cnpq@gmail.com</a:t>
            </a:r>
            <a:r>
              <a:rPr lang="en-US" sz="30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30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en-US" sz="3000" b="0" strike="noStrike" spc="-1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6" name="Espaço Reservado para Conteúdo 3">
            <a:extLst>
              <a:ext uri="{FF2B5EF4-FFF2-40B4-BE49-F238E27FC236}">
                <a16:creationId xmlns:a16="http://schemas.microsoft.com/office/drawing/2014/main" id="{E7923E97-19D5-49CA-B9DC-18A7AF1A86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1858" y="3512504"/>
            <a:ext cx="8546869" cy="2257135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1750" y="3687592"/>
            <a:ext cx="4271423" cy="1579486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3695228" y="886935"/>
            <a:ext cx="478790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dirty="0" smtClean="0"/>
              <a:t>Obrigado!</a:t>
            </a:r>
            <a:endParaRPr lang="pt-BR" sz="4400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01858" y="2128640"/>
            <a:ext cx="6726264" cy="13838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Fatia">
  <a:themeElements>
    <a:clrScheme name="Fatia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Fatia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ati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315</Words>
  <Application>Microsoft Office PowerPoint</Application>
  <PresentationFormat>Widescreen</PresentationFormat>
  <Paragraphs>21</Paragraphs>
  <Slides>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10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9</vt:i4>
      </vt:variant>
    </vt:vector>
  </HeadingPairs>
  <TitlesOfParts>
    <vt:vector size="21" baseType="lpstr">
      <vt:lpstr>Arial</vt:lpstr>
      <vt:lpstr>Arial Black</vt:lpstr>
      <vt:lpstr>Calibri</vt:lpstr>
      <vt:lpstr>Calibri Light</vt:lpstr>
      <vt:lpstr>Century Gothic</vt:lpstr>
      <vt:lpstr>DejaVu Sans</vt:lpstr>
      <vt:lpstr>Symbol</vt:lpstr>
      <vt:lpstr>Times New Roman</vt:lpstr>
      <vt:lpstr>Wingdings</vt:lpstr>
      <vt:lpstr>Wingdings 3</vt:lpstr>
      <vt:lpstr>Office Theme</vt:lpstr>
      <vt:lpstr>Fatia</vt:lpstr>
      <vt:lpstr>Apresentação do PowerPoint</vt:lpstr>
      <vt:lpstr>Constituição de 1988  O reencontro do Brasil com a Democracia</vt:lpstr>
      <vt:lpstr>Apresentação do PowerPoint</vt:lpstr>
      <vt:lpstr>Políticas Públicas em C&amp;T 69 anos</vt:lpstr>
      <vt:lpstr>Sistema em Crise  X “Reorientação” do SNCT 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Rodrigo Morais Lima Delgado</dc:creator>
  <cp:lastModifiedBy>Roberto Muniz</cp:lastModifiedBy>
  <cp:revision>11</cp:revision>
  <dcterms:created xsi:type="dcterms:W3CDTF">2020-03-11T15:38:06Z</dcterms:created>
  <dcterms:modified xsi:type="dcterms:W3CDTF">2020-03-12T01:05:15Z</dcterms:modified>
</cp:coreProperties>
</file>