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326" r:id="rId2"/>
    <p:sldId id="390" r:id="rId3"/>
    <p:sldId id="389" r:id="rId4"/>
    <p:sldId id="391" r:id="rId5"/>
    <p:sldId id="388" r:id="rId6"/>
    <p:sldId id="387" r:id="rId7"/>
    <p:sldId id="273" r:id="rId8"/>
    <p:sldId id="378" r:id="rId9"/>
    <p:sldId id="375" r:id="rId10"/>
  </p:sldIdLst>
  <p:sldSz cx="9144000" cy="5143500" type="screen16x9"/>
  <p:notesSz cx="6858000" cy="9144000"/>
  <p:defaultTextStyle>
    <a:defPPr>
      <a:defRPr lang="en-US"/>
    </a:defPPr>
    <a:lvl1pPr marL="0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6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71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57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43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29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14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00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86" algn="l" defTabSz="68577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ne Christini Ortiz Moraes" initials="TCOM" lastIdx="1" clrIdx="0">
    <p:extLst>
      <p:ext uri="{19B8F6BF-5375-455C-9EA6-DF929625EA0E}">
        <p15:presenceInfo xmlns:p15="http://schemas.microsoft.com/office/powerpoint/2012/main" userId="S-1-5-21-1240740561-3350924691-366997767-16898" providerId="AD"/>
      </p:ext>
    </p:extLst>
  </p:cmAuthor>
  <p:cmAuthor id="2" name="Adolfo Furtado Goncalves Junior" initials="AFGJ" lastIdx="1" clrIdx="1">
    <p:extLst>
      <p:ext uri="{19B8F6BF-5375-455C-9EA6-DF929625EA0E}">
        <p15:presenceInfo xmlns:p15="http://schemas.microsoft.com/office/powerpoint/2012/main" userId="S::adolfo.furtado@klabin.com.br::d9df108e-2624-44c9-965a-be5adca958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C55"/>
    <a:srgbClr val="008080"/>
    <a:srgbClr val="ED7727"/>
    <a:srgbClr val="00BDD4"/>
    <a:srgbClr val="C80A2D"/>
    <a:srgbClr val="70AD47"/>
    <a:srgbClr val="43BB8D"/>
    <a:srgbClr val="F58C50"/>
    <a:srgbClr val="FAFD6D"/>
    <a:srgbClr val="95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0CD4D-D890-42D4-A469-D4EBB5F5DFE1}" v="100" dt="2021-08-25T17:52:45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228" autoAdjust="0"/>
  </p:normalViewPr>
  <p:slideViewPr>
    <p:cSldViewPr snapToGrid="0" snapToObjects="1">
      <p:cViewPr varScale="1">
        <p:scale>
          <a:sx n="85" d="100"/>
          <a:sy n="85" d="100"/>
        </p:scale>
        <p:origin x="978" y="78"/>
      </p:cViewPr>
      <p:guideLst>
        <p:guide orient="horz" pos="150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olfo Furtado Goncalves Junior" userId="d9df108e-2624-44c9-965a-be5adca95820" providerId="ADAL" clId="{85B0CD4D-D890-42D4-A469-D4EBB5F5DFE1}"/>
    <pc:docChg chg="custSel addSld delSld modSld sldOrd">
      <pc:chgData name="Adolfo Furtado Goncalves Junior" userId="d9df108e-2624-44c9-965a-be5adca95820" providerId="ADAL" clId="{85B0CD4D-D890-42D4-A469-D4EBB5F5DFE1}" dt="2021-08-26T14:36:44.887" v="1795" actId="1035"/>
      <pc:docMkLst>
        <pc:docMk/>
      </pc:docMkLst>
      <pc:sldChg chg="modSp mod">
        <pc:chgData name="Adolfo Furtado Goncalves Junior" userId="d9df108e-2624-44c9-965a-be5adca95820" providerId="ADAL" clId="{85B0CD4D-D890-42D4-A469-D4EBB5F5DFE1}" dt="2021-08-25T20:55:10.933" v="1251" actId="1036"/>
        <pc:sldMkLst>
          <pc:docMk/>
          <pc:sldMk cId="2106692684" sldId="273"/>
        </pc:sldMkLst>
        <pc:spChg chg="mod">
          <ac:chgData name="Adolfo Furtado Goncalves Junior" userId="d9df108e-2624-44c9-965a-be5adca95820" providerId="ADAL" clId="{85B0CD4D-D890-42D4-A469-D4EBB5F5DFE1}" dt="2021-08-25T20:55:10.933" v="1251" actId="1036"/>
          <ac:spMkLst>
            <pc:docMk/>
            <pc:sldMk cId="2106692684" sldId="273"/>
            <ac:spMk id="7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4:33.525" v="579" actId="1035"/>
          <ac:spMkLst>
            <pc:docMk/>
            <pc:sldMk cId="2106692684" sldId="273"/>
            <ac:spMk id="58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7:39.869" v="765" actId="1038"/>
          <ac:spMkLst>
            <pc:docMk/>
            <pc:sldMk cId="2106692684" sldId="273"/>
            <ac:spMk id="60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6:19.529" v="708" actId="1037"/>
          <ac:spMkLst>
            <pc:docMk/>
            <pc:sldMk cId="2106692684" sldId="273"/>
            <ac:spMk id="61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7:51.233" v="776" actId="1038"/>
          <ac:spMkLst>
            <pc:docMk/>
            <pc:sldMk cId="2106692684" sldId="273"/>
            <ac:spMk id="64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6:39.119" v="730" actId="1036"/>
          <ac:spMkLst>
            <pc:docMk/>
            <pc:sldMk cId="2106692684" sldId="273"/>
            <ac:spMk id="65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6:33.755" v="719" actId="1036"/>
          <ac:spMkLst>
            <pc:docMk/>
            <pc:sldMk cId="2106692684" sldId="273"/>
            <ac:spMk id="66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8:04.333" v="777" actId="255"/>
          <ac:spMkLst>
            <pc:docMk/>
            <pc:sldMk cId="2106692684" sldId="273"/>
            <ac:spMk id="67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7:44.825" v="771" actId="1038"/>
          <ac:spMkLst>
            <pc:docMk/>
            <pc:sldMk cId="2106692684" sldId="273"/>
            <ac:spMk id="77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16:36:44.341" v="741" actId="1038"/>
          <ac:spMkLst>
            <pc:docMk/>
            <pc:sldMk cId="2106692684" sldId="273"/>
            <ac:spMk id="79" creationId="{00000000-0000-0000-0000-000000000000}"/>
          </ac:spMkLst>
        </pc:spChg>
        <pc:picChg chg="mod">
          <ac:chgData name="Adolfo Furtado Goncalves Junior" userId="d9df108e-2624-44c9-965a-be5adca95820" providerId="ADAL" clId="{85B0CD4D-D890-42D4-A469-D4EBB5F5DFE1}" dt="2021-08-25T16:37:39.869" v="765" actId="1038"/>
          <ac:picMkLst>
            <pc:docMk/>
            <pc:sldMk cId="2106692684" sldId="273"/>
            <ac:picMk id="59" creationId="{00000000-0000-0000-0000-000000000000}"/>
          </ac:picMkLst>
        </pc:picChg>
        <pc:picChg chg="mod">
          <ac:chgData name="Adolfo Furtado Goncalves Junior" userId="d9df108e-2624-44c9-965a-be5adca95820" providerId="ADAL" clId="{85B0CD4D-D890-42D4-A469-D4EBB5F5DFE1}" dt="2021-08-25T16:37:34.709" v="760" actId="1038"/>
          <ac:picMkLst>
            <pc:docMk/>
            <pc:sldMk cId="2106692684" sldId="273"/>
            <ac:picMk id="62" creationId="{00000000-0000-0000-0000-000000000000}"/>
          </ac:picMkLst>
        </pc:picChg>
        <pc:picChg chg="mod">
          <ac:chgData name="Adolfo Furtado Goncalves Junior" userId="d9df108e-2624-44c9-965a-be5adca95820" providerId="ADAL" clId="{85B0CD4D-D890-42D4-A469-D4EBB5F5DFE1}" dt="2021-08-25T16:37:51.233" v="776" actId="1038"/>
          <ac:picMkLst>
            <pc:docMk/>
            <pc:sldMk cId="2106692684" sldId="273"/>
            <ac:picMk id="63" creationId="{00000000-0000-0000-0000-000000000000}"/>
          </ac:picMkLst>
        </pc:picChg>
        <pc:picChg chg="mod">
          <ac:chgData name="Adolfo Furtado Goncalves Junior" userId="d9df108e-2624-44c9-965a-be5adca95820" providerId="ADAL" clId="{85B0CD4D-D890-42D4-A469-D4EBB5F5DFE1}" dt="2021-08-25T16:37:44.825" v="771" actId="1038"/>
          <ac:picMkLst>
            <pc:docMk/>
            <pc:sldMk cId="2106692684" sldId="273"/>
            <ac:picMk id="76" creationId="{00000000-0000-0000-0000-000000000000}"/>
          </ac:picMkLst>
        </pc:picChg>
        <pc:cxnChg chg="mod">
          <ac:chgData name="Adolfo Furtado Goncalves Junior" userId="d9df108e-2624-44c9-965a-be5adca95820" providerId="ADAL" clId="{85B0CD4D-D890-42D4-A469-D4EBB5F5DFE1}" dt="2021-08-25T17:51:42.222" v="976" actId="1036"/>
          <ac:cxnSpMkLst>
            <pc:docMk/>
            <pc:sldMk cId="2106692684" sldId="273"/>
            <ac:cxnSpMk id="20" creationId="{00000000-0000-0000-0000-000000000000}"/>
          </ac:cxnSpMkLst>
        </pc:cxnChg>
      </pc:sldChg>
      <pc:sldChg chg="modSp mod">
        <pc:chgData name="Adolfo Furtado Goncalves Junior" userId="d9df108e-2624-44c9-965a-be5adca95820" providerId="ADAL" clId="{85B0CD4D-D890-42D4-A469-D4EBB5F5DFE1}" dt="2021-08-25T20:44:44.326" v="1152" actId="14100"/>
        <pc:sldMkLst>
          <pc:docMk/>
          <pc:sldMk cId="3464106826" sldId="326"/>
        </pc:sldMkLst>
        <pc:spChg chg="mod">
          <ac:chgData name="Adolfo Furtado Goncalves Junior" userId="d9df108e-2624-44c9-965a-be5adca95820" providerId="ADAL" clId="{85B0CD4D-D890-42D4-A469-D4EBB5F5DFE1}" dt="2021-08-25T20:44:44.326" v="1152" actId="14100"/>
          <ac:spMkLst>
            <pc:docMk/>
            <pc:sldMk cId="3464106826" sldId="326"/>
            <ac:spMk id="3" creationId="{00000000-0000-0000-0000-000000000000}"/>
          </ac:spMkLst>
        </pc:spChg>
      </pc:sldChg>
      <pc:sldChg chg="modSp mod">
        <pc:chgData name="Adolfo Furtado Goncalves Junior" userId="d9df108e-2624-44c9-965a-be5adca95820" providerId="ADAL" clId="{85B0CD4D-D890-42D4-A469-D4EBB5F5DFE1}" dt="2021-08-26T14:36:44.887" v="1795" actId="1035"/>
        <pc:sldMkLst>
          <pc:docMk/>
          <pc:sldMk cId="1905076715" sldId="375"/>
        </pc:sldMkLst>
        <pc:spChg chg="mod">
          <ac:chgData name="Adolfo Furtado Goncalves Junior" userId="d9df108e-2624-44c9-965a-be5adca95820" providerId="ADAL" clId="{85B0CD4D-D890-42D4-A469-D4EBB5F5DFE1}" dt="2021-08-26T14:36:44.887" v="1795" actId="1035"/>
          <ac:spMkLst>
            <pc:docMk/>
            <pc:sldMk cId="1905076715" sldId="375"/>
            <ac:spMk id="3" creationId="{00000000-0000-0000-0000-000000000000}"/>
          </ac:spMkLst>
        </pc:spChg>
      </pc:sldChg>
      <pc:sldChg chg="addSp delSp modSp mod">
        <pc:chgData name="Adolfo Furtado Goncalves Junior" userId="d9df108e-2624-44c9-965a-be5adca95820" providerId="ADAL" clId="{85B0CD4D-D890-42D4-A469-D4EBB5F5DFE1}" dt="2021-08-25T20:57:42.823" v="1320" actId="20577"/>
        <pc:sldMkLst>
          <pc:docMk/>
          <pc:sldMk cId="4123401357" sldId="378"/>
        </pc:sldMkLst>
        <pc:spChg chg="add mod">
          <ac:chgData name="Adolfo Furtado Goncalves Junior" userId="d9df108e-2624-44c9-965a-be5adca95820" providerId="ADAL" clId="{85B0CD4D-D890-42D4-A469-D4EBB5F5DFE1}" dt="2021-08-25T20:57:42.823" v="1320" actId="20577"/>
          <ac:spMkLst>
            <pc:docMk/>
            <pc:sldMk cId="4123401357" sldId="378"/>
            <ac:spMk id="3" creationId="{965D92C5-BED9-4AFA-ACF6-55AB6E4B4A2F}"/>
          </ac:spMkLst>
        </pc:spChg>
        <pc:spChg chg="mod">
          <ac:chgData name="Adolfo Furtado Goncalves Junior" userId="d9df108e-2624-44c9-965a-be5adca95820" providerId="ADAL" clId="{85B0CD4D-D890-42D4-A469-D4EBB5F5DFE1}" dt="2021-08-25T20:56:40.304" v="1284" actId="20577"/>
          <ac:spMkLst>
            <pc:docMk/>
            <pc:sldMk cId="4123401357" sldId="378"/>
            <ac:spMk id="10" creationId="{00000000-0000-0000-0000-000000000000}"/>
          </ac:spMkLst>
        </pc:spChg>
        <pc:picChg chg="del">
          <ac:chgData name="Adolfo Furtado Goncalves Junior" userId="d9df108e-2624-44c9-965a-be5adca95820" providerId="ADAL" clId="{85B0CD4D-D890-42D4-A469-D4EBB5F5DFE1}" dt="2021-08-25T17:51:51.609" v="977" actId="478"/>
          <ac:picMkLst>
            <pc:docMk/>
            <pc:sldMk cId="4123401357" sldId="378"/>
            <ac:picMk id="5" creationId="{00000000-0000-0000-0000-000000000000}"/>
          </ac:picMkLst>
        </pc:picChg>
        <pc:picChg chg="add mod">
          <ac:chgData name="Adolfo Furtado Goncalves Junior" userId="d9df108e-2624-44c9-965a-be5adca95820" providerId="ADAL" clId="{85B0CD4D-D890-42D4-A469-D4EBB5F5DFE1}" dt="2021-08-25T17:52:07.061" v="986" actId="1037"/>
          <ac:picMkLst>
            <pc:docMk/>
            <pc:sldMk cId="4123401357" sldId="378"/>
            <ac:picMk id="8" creationId="{AD1F30D1-E308-4018-B4AA-092D91F96789}"/>
          </ac:picMkLst>
        </pc:picChg>
        <pc:cxnChg chg="add mod">
          <ac:chgData name="Adolfo Furtado Goncalves Junior" userId="d9df108e-2624-44c9-965a-be5adca95820" providerId="ADAL" clId="{85B0CD4D-D890-42D4-A469-D4EBB5F5DFE1}" dt="2021-08-25T20:56:50.842" v="1285" actId="14100"/>
          <ac:cxnSpMkLst>
            <pc:docMk/>
            <pc:sldMk cId="4123401357" sldId="378"/>
            <ac:cxnSpMk id="6" creationId="{6308D27D-E2AF-4B22-989B-B7044FE39CA2}"/>
          </ac:cxnSpMkLst>
        </pc:cxnChg>
      </pc:sldChg>
      <pc:sldChg chg="delSp del mod">
        <pc:chgData name="Adolfo Furtado Goncalves Junior" userId="d9df108e-2624-44c9-965a-be5adca95820" providerId="ADAL" clId="{85B0CD4D-D890-42D4-A469-D4EBB5F5DFE1}" dt="2021-08-25T16:30:19.544" v="368" actId="47"/>
        <pc:sldMkLst>
          <pc:docMk/>
          <pc:sldMk cId="1196669654" sldId="380"/>
        </pc:sldMkLst>
        <pc:spChg chg="del">
          <ac:chgData name="Adolfo Furtado Goncalves Junior" userId="d9df108e-2624-44c9-965a-be5adca95820" providerId="ADAL" clId="{85B0CD4D-D890-42D4-A469-D4EBB5F5DFE1}" dt="2021-08-25T16:30:06.047" v="367" actId="478"/>
          <ac:spMkLst>
            <pc:docMk/>
            <pc:sldMk cId="1196669654" sldId="380"/>
            <ac:spMk id="7" creationId="{00000000-0000-0000-0000-000000000000}"/>
          </ac:spMkLst>
        </pc:spChg>
      </pc:sldChg>
      <pc:sldChg chg="addSp delSp modSp mod">
        <pc:chgData name="Adolfo Furtado Goncalves Junior" userId="d9df108e-2624-44c9-965a-be5adca95820" providerId="ADAL" clId="{85B0CD4D-D890-42D4-A469-D4EBB5F5DFE1}" dt="2021-08-25T20:41:01.716" v="1045" actId="478"/>
        <pc:sldMkLst>
          <pc:docMk/>
          <pc:sldMk cId="1371469648" sldId="387"/>
        </pc:sldMkLst>
        <pc:spChg chg="del">
          <ac:chgData name="Adolfo Furtado Goncalves Junior" userId="d9df108e-2624-44c9-965a-be5adca95820" providerId="ADAL" clId="{85B0CD4D-D890-42D4-A469-D4EBB5F5DFE1}" dt="2021-08-25T20:41:01.716" v="1045" actId="478"/>
          <ac:spMkLst>
            <pc:docMk/>
            <pc:sldMk cId="1371469648" sldId="387"/>
            <ac:spMk id="7" creationId="{00000000-0000-0000-0000-000000000000}"/>
          </ac:spMkLst>
        </pc:spChg>
        <pc:picChg chg="del">
          <ac:chgData name="Adolfo Furtado Goncalves Junior" userId="d9df108e-2624-44c9-965a-be5adca95820" providerId="ADAL" clId="{85B0CD4D-D890-42D4-A469-D4EBB5F5DFE1}" dt="2021-08-25T17:52:12.889" v="987" actId="478"/>
          <ac:picMkLst>
            <pc:docMk/>
            <pc:sldMk cId="1371469648" sldId="387"/>
            <ac:picMk id="3" creationId="{00000000-0000-0000-0000-000000000000}"/>
          </ac:picMkLst>
        </pc:picChg>
        <pc:picChg chg="add mod">
          <ac:chgData name="Adolfo Furtado Goncalves Junior" userId="d9df108e-2624-44c9-965a-be5adca95820" providerId="ADAL" clId="{85B0CD4D-D890-42D4-A469-D4EBB5F5DFE1}" dt="2021-08-25T17:52:16.071" v="999" actId="1037"/>
          <ac:picMkLst>
            <pc:docMk/>
            <pc:sldMk cId="1371469648" sldId="387"/>
            <ac:picMk id="51" creationId="{5D62A112-7588-450C-837E-65D53ACE3C96}"/>
          </ac:picMkLst>
        </pc:picChg>
      </pc:sldChg>
      <pc:sldChg chg="addSp delSp modSp add mod ord addCm delCm">
        <pc:chgData name="Adolfo Furtado Goncalves Junior" userId="d9df108e-2624-44c9-965a-be5adca95820" providerId="ADAL" clId="{85B0CD4D-D890-42D4-A469-D4EBB5F5DFE1}" dt="2021-08-25T21:09:48.064" v="1672" actId="255"/>
        <pc:sldMkLst>
          <pc:docMk/>
          <pc:sldMk cId="923356577" sldId="388"/>
        </pc:sldMkLst>
        <pc:spChg chg="del">
          <ac:chgData name="Adolfo Furtado Goncalves Junior" userId="d9df108e-2624-44c9-965a-be5adca95820" providerId="ADAL" clId="{85B0CD4D-D890-42D4-A469-D4EBB5F5DFE1}" dt="2021-08-25T14:51:11.593" v="86" actId="478"/>
          <ac:spMkLst>
            <pc:docMk/>
            <pc:sldMk cId="923356577" sldId="388"/>
            <ac:spMk id="7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21:09:48.064" v="1672" actId="255"/>
          <ac:spMkLst>
            <pc:docMk/>
            <pc:sldMk cId="923356577" sldId="388"/>
            <ac:spMk id="8" creationId="{00000000-0000-0000-0000-000000000000}"/>
          </ac:spMkLst>
        </pc:spChg>
        <pc:spChg chg="del">
          <ac:chgData name="Adolfo Furtado Goncalves Junior" userId="d9df108e-2624-44c9-965a-be5adca95820" providerId="ADAL" clId="{85B0CD4D-D890-42D4-A469-D4EBB5F5DFE1}" dt="2021-08-25T17:50:51.144" v="945" actId="478"/>
          <ac:spMkLst>
            <pc:docMk/>
            <pc:sldMk cId="923356577" sldId="388"/>
            <ac:spMk id="9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20:47:52.214" v="1193" actId="20577"/>
          <ac:spMkLst>
            <pc:docMk/>
            <pc:sldMk cId="923356577" sldId="388"/>
            <ac:spMk id="12" creationId="{00000000-0000-0000-0000-000000000000}"/>
          </ac:spMkLst>
        </pc:spChg>
        <pc:picChg chg="del">
          <ac:chgData name="Adolfo Furtado Goncalves Junior" userId="d9df108e-2624-44c9-965a-be5adca95820" providerId="ADAL" clId="{85B0CD4D-D890-42D4-A469-D4EBB5F5DFE1}" dt="2021-08-25T17:52:35.078" v="1013" actId="478"/>
          <ac:picMkLst>
            <pc:docMk/>
            <pc:sldMk cId="923356577" sldId="388"/>
            <ac:picMk id="3" creationId="{00000000-0000-0000-0000-000000000000}"/>
          </ac:picMkLst>
        </pc:picChg>
        <pc:picChg chg="del">
          <ac:chgData name="Adolfo Furtado Goncalves Junior" userId="d9df108e-2624-44c9-965a-be5adca95820" providerId="ADAL" clId="{85B0CD4D-D890-42D4-A469-D4EBB5F5DFE1}" dt="2021-08-25T17:53:03.475" v="1042" actId="478"/>
          <ac:picMkLst>
            <pc:docMk/>
            <pc:sldMk cId="923356577" sldId="388"/>
            <ac:picMk id="13" creationId="{00000000-0000-0000-0000-000000000000}"/>
          </ac:picMkLst>
        </pc:picChg>
        <pc:picChg chg="add mod">
          <ac:chgData name="Adolfo Furtado Goncalves Junior" userId="d9df108e-2624-44c9-965a-be5adca95820" providerId="ADAL" clId="{85B0CD4D-D890-42D4-A469-D4EBB5F5DFE1}" dt="2021-08-25T17:52:39.009" v="1026" actId="1037"/>
          <ac:picMkLst>
            <pc:docMk/>
            <pc:sldMk cId="923356577" sldId="388"/>
            <ac:picMk id="14" creationId="{6197EC2C-D10E-486F-BF07-F8A174B36961}"/>
          </ac:picMkLst>
        </pc:picChg>
        <pc:cxnChg chg="add mod">
          <ac:chgData name="Adolfo Furtado Goncalves Junior" userId="d9df108e-2624-44c9-965a-be5adca95820" providerId="ADAL" clId="{85B0CD4D-D890-42D4-A469-D4EBB5F5DFE1}" dt="2021-08-25T20:48:16.496" v="1195" actId="14100"/>
          <ac:cxnSpMkLst>
            <pc:docMk/>
            <pc:sldMk cId="923356577" sldId="388"/>
            <ac:cxnSpMk id="11" creationId="{1A36EAB2-2BEC-4C07-A978-EA988DA823BC}"/>
          </ac:cxnSpMkLst>
        </pc:cxnChg>
      </pc:sldChg>
      <pc:sldChg chg="addSp delSp modSp add mod">
        <pc:chgData name="Adolfo Furtado Goncalves Junior" userId="d9df108e-2624-44c9-965a-be5adca95820" providerId="ADAL" clId="{85B0CD4D-D890-42D4-A469-D4EBB5F5DFE1}" dt="2021-08-25T20:45:05.873" v="1160" actId="14100"/>
        <pc:sldMkLst>
          <pc:docMk/>
          <pc:sldMk cId="1904645136" sldId="389"/>
        </pc:sldMkLst>
        <pc:spChg chg="mod">
          <ac:chgData name="Adolfo Furtado Goncalves Junior" userId="d9df108e-2624-44c9-965a-be5adca95820" providerId="ADAL" clId="{85B0CD4D-D890-42D4-A469-D4EBB5F5DFE1}" dt="2021-08-25T16:31:30.974" v="420" actId="20577"/>
          <ac:spMkLst>
            <pc:docMk/>
            <pc:sldMk cId="1904645136" sldId="389"/>
            <ac:spMk id="8" creationId="{00000000-0000-0000-0000-000000000000}"/>
          </ac:spMkLst>
        </pc:spChg>
        <pc:spChg chg="del mod">
          <ac:chgData name="Adolfo Furtado Goncalves Junior" userId="d9df108e-2624-44c9-965a-be5adca95820" providerId="ADAL" clId="{85B0CD4D-D890-42D4-A469-D4EBB5F5DFE1}" dt="2021-08-25T17:50:09.802" v="901" actId="478"/>
          <ac:spMkLst>
            <pc:docMk/>
            <pc:sldMk cId="1904645136" sldId="389"/>
            <ac:spMk id="9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20:44:59.614" v="1159" actId="20577"/>
          <ac:spMkLst>
            <pc:docMk/>
            <pc:sldMk cId="1904645136" sldId="389"/>
            <ac:spMk id="12" creationId="{00000000-0000-0000-0000-000000000000}"/>
          </ac:spMkLst>
        </pc:spChg>
        <pc:picChg chg="del">
          <ac:chgData name="Adolfo Furtado Goncalves Junior" userId="d9df108e-2624-44c9-965a-be5adca95820" providerId="ADAL" clId="{85B0CD4D-D890-42D4-A469-D4EBB5F5DFE1}" dt="2021-08-25T17:52:43.841" v="1027" actId="478"/>
          <ac:picMkLst>
            <pc:docMk/>
            <pc:sldMk cId="1904645136" sldId="389"/>
            <ac:picMk id="3" creationId="{00000000-0000-0000-0000-000000000000}"/>
          </ac:picMkLst>
        </pc:picChg>
        <pc:picChg chg="del">
          <ac:chgData name="Adolfo Furtado Goncalves Junior" userId="d9df108e-2624-44c9-965a-be5adca95820" providerId="ADAL" clId="{85B0CD4D-D890-42D4-A469-D4EBB5F5DFE1}" dt="2021-08-25T17:52:58.909" v="1041" actId="478"/>
          <ac:picMkLst>
            <pc:docMk/>
            <pc:sldMk cId="1904645136" sldId="389"/>
            <ac:picMk id="13" creationId="{00000000-0000-0000-0000-000000000000}"/>
          </ac:picMkLst>
        </pc:picChg>
        <pc:picChg chg="add mod">
          <ac:chgData name="Adolfo Furtado Goncalves Junior" userId="d9df108e-2624-44c9-965a-be5adca95820" providerId="ADAL" clId="{85B0CD4D-D890-42D4-A469-D4EBB5F5DFE1}" dt="2021-08-25T17:52:46.848" v="1040" actId="1037"/>
          <ac:picMkLst>
            <pc:docMk/>
            <pc:sldMk cId="1904645136" sldId="389"/>
            <ac:picMk id="14" creationId="{4959D8DF-9899-4684-9D17-07F49C756EE1}"/>
          </ac:picMkLst>
        </pc:picChg>
        <pc:cxnChg chg="add mod">
          <ac:chgData name="Adolfo Furtado Goncalves Junior" userId="d9df108e-2624-44c9-965a-be5adca95820" providerId="ADAL" clId="{85B0CD4D-D890-42D4-A469-D4EBB5F5DFE1}" dt="2021-08-25T20:45:05.873" v="1160" actId="14100"/>
          <ac:cxnSpMkLst>
            <pc:docMk/>
            <pc:sldMk cId="1904645136" sldId="389"/>
            <ac:cxnSpMk id="11" creationId="{D9E45E14-8D12-49E0-85CC-B1C1891E27AD}"/>
          </ac:cxnSpMkLst>
        </pc:cxnChg>
      </pc:sldChg>
      <pc:sldChg chg="addSp delSp modSp add mod ord">
        <pc:chgData name="Adolfo Furtado Goncalves Junior" userId="d9df108e-2624-44c9-965a-be5adca95820" providerId="ADAL" clId="{85B0CD4D-D890-42D4-A469-D4EBB5F5DFE1}" dt="2021-08-25T21:11:07.491" v="1684" actId="6549"/>
        <pc:sldMkLst>
          <pc:docMk/>
          <pc:sldMk cId="1089331092" sldId="390"/>
        </pc:sldMkLst>
        <pc:spChg chg="mod">
          <ac:chgData name="Adolfo Furtado Goncalves Junior" userId="d9df108e-2624-44c9-965a-be5adca95820" providerId="ADAL" clId="{85B0CD4D-D890-42D4-A469-D4EBB5F5DFE1}" dt="2021-08-25T21:11:07.491" v="1684" actId="6549"/>
          <ac:spMkLst>
            <pc:docMk/>
            <pc:sldMk cId="1089331092" sldId="390"/>
            <ac:spMk id="8" creationId="{00000000-0000-0000-0000-000000000000}"/>
          </ac:spMkLst>
        </pc:spChg>
        <pc:spChg chg="del">
          <ac:chgData name="Adolfo Furtado Goncalves Junior" userId="d9df108e-2624-44c9-965a-be5adca95820" providerId="ADAL" clId="{85B0CD4D-D890-42D4-A469-D4EBB5F5DFE1}" dt="2021-08-25T17:51:12.375" v="950" actId="478"/>
          <ac:spMkLst>
            <pc:docMk/>
            <pc:sldMk cId="1089331092" sldId="390"/>
            <ac:spMk id="9" creationId="{00000000-0000-0000-0000-000000000000}"/>
          </ac:spMkLst>
        </pc:spChg>
        <pc:spChg chg="mod">
          <ac:chgData name="Adolfo Furtado Goncalves Junior" userId="d9df108e-2624-44c9-965a-be5adca95820" providerId="ADAL" clId="{85B0CD4D-D890-42D4-A469-D4EBB5F5DFE1}" dt="2021-08-25T21:04:19.879" v="1571" actId="255"/>
          <ac:spMkLst>
            <pc:docMk/>
            <pc:sldMk cId="1089331092" sldId="390"/>
            <ac:spMk id="12" creationId="{00000000-0000-0000-0000-000000000000}"/>
          </ac:spMkLst>
        </pc:spChg>
        <pc:picChg chg="del">
          <ac:chgData name="Adolfo Furtado Goncalves Junior" userId="d9df108e-2624-44c9-965a-be5adca95820" providerId="ADAL" clId="{85B0CD4D-D890-42D4-A469-D4EBB5F5DFE1}" dt="2021-08-25T17:52:22.425" v="1000" actId="478"/>
          <ac:picMkLst>
            <pc:docMk/>
            <pc:sldMk cId="1089331092" sldId="390"/>
            <ac:picMk id="3" creationId="{00000000-0000-0000-0000-000000000000}"/>
          </ac:picMkLst>
        </pc:picChg>
        <pc:picChg chg="del">
          <ac:chgData name="Adolfo Furtado Goncalves Junior" userId="d9df108e-2624-44c9-965a-be5adca95820" providerId="ADAL" clId="{85B0CD4D-D890-42D4-A469-D4EBB5F5DFE1}" dt="2021-08-25T17:53:07.358" v="1043" actId="478"/>
          <ac:picMkLst>
            <pc:docMk/>
            <pc:sldMk cId="1089331092" sldId="390"/>
            <ac:picMk id="13" creationId="{00000000-0000-0000-0000-000000000000}"/>
          </ac:picMkLst>
        </pc:picChg>
        <pc:picChg chg="add mod">
          <ac:chgData name="Adolfo Furtado Goncalves Junior" userId="d9df108e-2624-44c9-965a-be5adca95820" providerId="ADAL" clId="{85B0CD4D-D890-42D4-A469-D4EBB5F5DFE1}" dt="2021-08-25T17:52:29.568" v="1012" actId="1037"/>
          <ac:picMkLst>
            <pc:docMk/>
            <pc:sldMk cId="1089331092" sldId="390"/>
            <ac:picMk id="14" creationId="{9464D56B-46EB-4B6A-96E2-4F344A49AC22}"/>
          </ac:picMkLst>
        </pc:picChg>
        <pc:cxnChg chg="add mod">
          <ac:chgData name="Adolfo Furtado Goncalves Junior" userId="d9df108e-2624-44c9-965a-be5adca95820" providerId="ADAL" clId="{85B0CD4D-D890-42D4-A469-D4EBB5F5DFE1}" dt="2021-08-25T21:04:11.456" v="1570" actId="14100"/>
          <ac:cxnSpMkLst>
            <pc:docMk/>
            <pc:sldMk cId="1089331092" sldId="390"/>
            <ac:cxnSpMk id="11" creationId="{2E73B86C-0472-4C8C-BBC4-B36EF268AEF5}"/>
          </ac:cxnSpMkLst>
        </pc:cxnChg>
      </pc:sldChg>
      <pc:sldChg chg="modSp add mod">
        <pc:chgData name="Adolfo Furtado Goncalves Junior" userId="d9df108e-2624-44c9-965a-be5adca95820" providerId="ADAL" clId="{85B0CD4D-D890-42D4-A469-D4EBB5F5DFE1}" dt="2021-08-25T21:12:46.217" v="1772" actId="1035"/>
        <pc:sldMkLst>
          <pc:docMk/>
          <pc:sldMk cId="115431007" sldId="391"/>
        </pc:sldMkLst>
        <pc:spChg chg="mod">
          <ac:chgData name="Adolfo Furtado Goncalves Junior" userId="d9df108e-2624-44c9-965a-be5adca95820" providerId="ADAL" clId="{85B0CD4D-D890-42D4-A469-D4EBB5F5DFE1}" dt="2021-08-25T21:12:46.217" v="1772" actId="1035"/>
          <ac:spMkLst>
            <pc:docMk/>
            <pc:sldMk cId="115431007" sldId="39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A3E8F-DF71-43C1-B004-2C864DB13698}" type="datetimeFigureOut">
              <a:rPr lang="pt-BR" smtClean="0"/>
              <a:t>25/08/2021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57839-C1D7-4700-87B4-FD68EABCC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01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3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4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5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86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66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48" algn="l" defTabSz="91436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014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57839-C1D7-4700-87B4-FD68EABCC06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53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EC22F-CC5D-4D2A-93F3-0303B68AE75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27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57839-C1D7-4700-87B4-FD68EABCC06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691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500"/>
            </a:lvl2pPr>
            <a:lvl3pPr marL="685771" indent="0" algn="ctr">
              <a:buNone/>
              <a:defRPr sz="1400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9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200" indent="0" algn="ctr">
              <a:buNone/>
              <a:defRPr sz="1200"/>
            </a:lvl8pPr>
            <a:lvl9pPr marL="27430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6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4900-CFA1-F74E-B85B-C307BBD423A7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BB5C-95DD-3D46-BDF2-C85ECB27FD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9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apa / Slide de título">
  <p:cSld name="1_Capa / Slide de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34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1" indent="0">
              <a:buNone/>
              <a:defRPr sz="140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9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1" indent="0">
              <a:buNone/>
              <a:defRPr sz="140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9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200" indent="0">
              <a:buNone/>
              <a:defRPr sz="1200" b="1"/>
            </a:lvl8pPr>
            <a:lvl9pPr marL="27430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6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100"/>
            </a:lvl2pPr>
            <a:lvl3pPr marL="685771" indent="0">
              <a:buNone/>
              <a:defRPr sz="900"/>
            </a:lvl3pPr>
            <a:lvl4pPr marL="1028657" indent="0">
              <a:buNone/>
              <a:defRPr sz="800"/>
            </a:lvl4pPr>
            <a:lvl5pPr marL="1371543" indent="0">
              <a:buNone/>
              <a:defRPr sz="800"/>
            </a:lvl5pPr>
            <a:lvl6pPr marL="1714429" indent="0">
              <a:buNone/>
              <a:defRPr sz="800"/>
            </a:lvl6pPr>
            <a:lvl7pPr marL="2057314" indent="0">
              <a:buNone/>
              <a:defRPr sz="800"/>
            </a:lvl7pPr>
            <a:lvl8pPr marL="2400200" indent="0">
              <a:buNone/>
              <a:defRPr sz="800"/>
            </a:lvl8pPr>
            <a:lvl9pPr marL="27430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1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9" indent="0">
              <a:buNone/>
              <a:defRPr sz="1500"/>
            </a:lvl6pPr>
            <a:lvl7pPr marL="2057314" indent="0">
              <a:buNone/>
              <a:defRPr sz="1500"/>
            </a:lvl7pPr>
            <a:lvl8pPr marL="2400200" indent="0">
              <a:buNone/>
              <a:defRPr sz="1500"/>
            </a:lvl8pPr>
            <a:lvl9pPr marL="2743086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100"/>
            </a:lvl2pPr>
            <a:lvl3pPr marL="685771" indent="0">
              <a:buNone/>
              <a:defRPr sz="900"/>
            </a:lvl3pPr>
            <a:lvl4pPr marL="1028657" indent="0">
              <a:buNone/>
              <a:defRPr sz="800"/>
            </a:lvl4pPr>
            <a:lvl5pPr marL="1371543" indent="0">
              <a:buNone/>
              <a:defRPr sz="800"/>
            </a:lvl5pPr>
            <a:lvl6pPr marL="1714429" indent="0">
              <a:buNone/>
              <a:defRPr sz="800"/>
            </a:lvl6pPr>
            <a:lvl7pPr marL="2057314" indent="0">
              <a:buNone/>
              <a:defRPr sz="800"/>
            </a:lvl7pPr>
            <a:lvl8pPr marL="2400200" indent="0">
              <a:buNone/>
              <a:defRPr sz="800"/>
            </a:lvl8pPr>
            <a:lvl9pPr marL="274308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8CCC-5EBE-0D4D-9D10-3C881455FD65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3C155-FD1F-1541-A2C9-61558CA7526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4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7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9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6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9" indent="-171443" algn="l" defTabSz="6857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1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9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0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6" algn="l" defTabSz="6857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357"/>
            <a:ext cx="9141291" cy="51434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96356" y="1693207"/>
            <a:ext cx="5256800" cy="20620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viar Dreams"/>
                <a:ea typeface="Verdana" panose="020B0604030504040204" pitchFamily="34" charset="0"/>
                <a:cs typeface="Verdana" panose="020B0604030504040204" pitchFamily="34" charset="0"/>
              </a:rPr>
              <a:t>Escassez de Pessoas capacitadas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  <a:latin typeface="Caviar Dreams"/>
                <a:ea typeface="Verdana" panose="020B0604030504040204" pitchFamily="34" charset="0"/>
                <a:cs typeface="Verdana" panose="020B0604030504040204" pitchFamily="34" charset="0"/>
              </a:rPr>
              <a:t>Desenvolvimento de Profissionais</a:t>
            </a:r>
            <a:endParaRPr lang="pt-BR" sz="2400" dirty="0">
              <a:solidFill>
                <a:schemeClr val="bg1"/>
              </a:solidFill>
              <a:latin typeface="Caviar Dream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4555800" y="555300"/>
            <a:ext cx="32400" cy="9144000"/>
          </a:xfrm>
          <a:prstGeom prst="rect">
            <a:avLst/>
          </a:prstGeom>
          <a:solidFill>
            <a:srgbClr val="F5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671209" y="1849679"/>
            <a:ext cx="8034642" cy="2301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Profissionais com formação insuficiente ou deficiente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Profissionais sem conhecimento básico em tecnologias digitais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Baixa quantidade de profissionais capacitados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Disputa por profissionais qualificados no setor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42024" y="801444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Premissas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E73B86C-0472-4C8C-BBC4-B36EF268AEF5}"/>
              </a:ext>
            </a:extLst>
          </p:cNvPr>
          <p:cNvCxnSpPr>
            <a:cxnSpLocks/>
          </p:cNvCxnSpPr>
          <p:nvPr/>
        </p:nvCxnSpPr>
        <p:spPr>
          <a:xfrm flipV="1">
            <a:off x="743750" y="1216386"/>
            <a:ext cx="1468872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9464D56B-46EB-4B6A-96E2-4F344A49A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54" y="188187"/>
            <a:ext cx="562727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3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4555800" y="555300"/>
            <a:ext cx="32400" cy="9144000"/>
          </a:xfrm>
          <a:prstGeom prst="rect">
            <a:avLst/>
          </a:prstGeom>
          <a:solidFill>
            <a:srgbClr val="F5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671209" y="1578743"/>
            <a:ext cx="8034642" cy="312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Puma 1 – Celulose – finalizado em 2016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Puma 2 – Máquinas de papel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Kraftline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2021 e 2023</a:t>
            </a: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Porto de Paranaguá PR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Expansão da base Florestal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Novos projetos em outras regiões do Brasil nos próximos anos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t-BR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Forte ciclo de crescimento!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024" y="801444"/>
            <a:ext cx="1287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Cenário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9E45E14-8D12-49E0-85CC-B1C1891E27AD}"/>
              </a:ext>
            </a:extLst>
          </p:cNvPr>
          <p:cNvCxnSpPr>
            <a:cxnSpLocks/>
          </p:cNvCxnSpPr>
          <p:nvPr/>
        </p:nvCxnSpPr>
        <p:spPr>
          <a:xfrm>
            <a:off x="755039" y="1216383"/>
            <a:ext cx="101731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4959D8DF-9899-4684-9D17-07F49C756E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53" y="188187"/>
            <a:ext cx="562727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4555800" y="555300"/>
            <a:ext cx="32400" cy="9144000"/>
          </a:xfrm>
          <a:prstGeom prst="rect">
            <a:avLst/>
          </a:prstGeom>
          <a:solidFill>
            <a:srgbClr val="F5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671209" y="1714211"/>
            <a:ext cx="8034642" cy="296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Profissionais do setor florestal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Técnicos especializados – Celulose, Papel, Química, Elétrica...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Profissionais de TI (dados, </a:t>
            </a: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analytics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Mecânicos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Manutentores</a:t>
            </a: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2024" y="801444"/>
            <a:ext cx="335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Profissões/formações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E73B86C-0472-4C8C-BBC4-B36EF268AEF5}"/>
              </a:ext>
            </a:extLst>
          </p:cNvPr>
          <p:cNvCxnSpPr>
            <a:cxnSpLocks/>
          </p:cNvCxnSpPr>
          <p:nvPr/>
        </p:nvCxnSpPr>
        <p:spPr>
          <a:xfrm flipV="1">
            <a:off x="743750" y="1216383"/>
            <a:ext cx="3038028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9464D56B-46EB-4B6A-96E2-4F344A49A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254" y="188187"/>
            <a:ext cx="562727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4555800" y="555300"/>
            <a:ext cx="32400" cy="9144000"/>
          </a:xfrm>
          <a:prstGeom prst="rect">
            <a:avLst/>
          </a:prstGeom>
          <a:solidFill>
            <a:srgbClr val="F5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671209" y="1849679"/>
            <a:ext cx="8034642" cy="310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2013: 10 mil colaboradores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2022: 20 mil colaboradores</a:t>
            </a:r>
            <a:r>
              <a:rPr lang="pt-BR" sz="2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0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aproximadamente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42024" y="801444"/>
            <a:ext cx="3756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Crescimento em Pessoas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1A36EAB2-2BEC-4C07-A978-EA988DA823BC}"/>
              </a:ext>
            </a:extLst>
          </p:cNvPr>
          <p:cNvCxnSpPr>
            <a:cxnSpLocks/>
          </p:cNvCxnSpPr>
          <p:nvPr/>
        </p:nvCxnSpPr>
        <p:spPr>
          <a:xfrm flipV="1">
            <a:off x="743750" y="1216383"/>
            <a:ext cx="3534739" cy="1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6197EC2C-D10E-486F-BF07-F8A174B36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87" y="188187"/>
            <a:ext cx="562727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5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4555800" y="555300"/>
            <a:ext cx="32400" cy="9144000"/>
          </a:xfrm>
          <a:prstGeom prst="rect">
            <a:avLst/>
          </a:prstGeom>
          <a:solidFill>
            <a:srgbClr val="F5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28676" r="18362"/>
          <a:stretch/>
        </p:blipFill>
        <p:spPr>
          <a:xfrm>
            <a:off x="2049961" y="677985"/>
            <a:ext cx="4942114" cy="393743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873317" y="2040656"/>
            <a:ext cx="1340303" cy="12620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8209" y="1941665"/>
            <a:ext cx="1395412" cy="146004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51534" y="3513971"/>
            <a:ext cx="1571625" cy="361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752503" y="4630518"/>
            <a:ext cx="1747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>
                <a:solidFill>
                  <a:srgbClr val="ED77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EXTERNO</a:t>
            </a:r>
          </a:p>
          <a:p>
            <a:pPr algn="ctr"/>
            <a:r>
              <a:rPr lang="pt-BR" sz="1100" dirty="0">
                <a:solidFill>
                  <a:srgbClr val="ED77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NOVOS ENTRANTES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726173" y="4615420"/>
            <a:ext cx="1686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b="1" dirty="0">
                <a:solidFill>
                  <a:srgbClr val="ED77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 INTERNO</a:t>
            </a:r>
          </a:p>
          <a:p>
            <a:pPr algn="ctr"/>
            <a:r>
              <a:rPr lang="pt-BR" sz="1100" dirty="0">
                <a:solidFill>
                  <a:srgbClr val="ED77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COLABORADORES</a:t>
            </a:r>
          </a:p>
        </p:txBody>
      </p:sp>
      <p:sp>
        <p:nvSpPr>
          <p:cNvPr id="22" name="Elipse 21"/>
          <p:cNvSpPr/>
          <p:nvPr/>
        </p:nvSpPr>
        <p:spPr>
          <a:xfrm>
            <a:off x="2181510" y="733644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2165607" y="1536726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2165607" y="2331856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2173558" y="3166743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/>
          <p:nvPr/>
        </p:nvSpPr>
        <p:spPr>
          <a:xfrm>
            <a:off x="2173558" y="3961873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6355944" y="3985727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6347993" y="3166743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6371847" y="2339808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6347993" y="1528775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/>
          <p:nvPr/>
        </p:nvSpPr>
        <p:spPr>
          <a:xfrm>
            <a:off x="6347993" y="733645"/>
            <a:ext cx="547593" cy="5492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4318" y="801916"/>
            <a:ext cx="437321" cy="41587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2922" y="1539446"/>
            <a:ext cx="543796" cy="54379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1680" y="2347887"/>
            <a:ext cx="571520" cy="568978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54886" y="3976506"/>
            <a:ext cx="557542" cy="56003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1680" y="3150969"/>
            <a:ext cx="571520" cy="568978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8587" l="0" r="100000"/>
                    </a14:imgEffect>
                  </a14:imgLayer>
                </a14:imgProps>
              </a:ext>
            </a:extLst>
          </a:blip>
          <a:srcRect b="15795"/>
          <a:stretch/>
        </p:blipFill>
        <p:spPr>
          <a:xfrm>
            <a:off x="6338100" y="1532105"/>
            <a:ext cx="574962" cy="593880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857" y="3971151"/>
            <a:ext cx="565680" cy="57947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0624" y="729144"/>
            <a:ext cx="574962" cy="574962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11079" y="2429364"/>
            <a:ext cx="437321" cy="415876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3639" y="3166743"/>
            <a:ext cx="557542" cy="560032"/>
          </a:xfrm>
          <a:prstGeom prst="rect">
            <a:avLst/>
          </a:prstGeom>
        </p:spPr>
      </p:pic>
      <p:sp>
        <p:nvSpPr>
          <p:cNvPr id="44" name="CaixaDeTexto 43"/>
          <p:cNvSpPr txBox="1"/>
          <p:nvPr/>
        </p:nvSpPr>
        <p:spPr>
          <a:xfrm>
            <a:off x="499496" y="773094"/>
            <a:ext cx="154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Técnico em Celulose e Papel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77075" y="1680548"/>
            <a:ext cx="1541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Estágio Técnico 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13223" y="2451521"/>
            <a:ext cx="1927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 Técnico</a:t>
            </a:r>
          </a:p>
          <a:p>
            <a:pPr algn="r"/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Eletromecânica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499496" y="4079617"/>
            <a:ext cx="154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Praticar</a:t>
            </a:r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Estágio Nível Superior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13223" y="3289027"/>
            <a:ext cx="1927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Aprendiz Técnico</a:t>
            </a:r>
          </a:p>
          <a:p>
            <a:pPr algn="r"/>
            <a:r>
              <a:rPr lang="pt-BR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Processos Químicos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6999766" y="796019"/>
            <a:ext cx="1677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Aperfeiçoamento em Celulose e Papel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7014360" y="1621482"/>
            <a:ext cx="21637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Qualificação Manutenção</a:t>
            </a:r>
          </a:p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Cursos com Fornecedores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7014360" y="2416932"/>
            <a:ext cx="154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Bolsistas Cursos Técnicos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7014360" y="3301439"/>
            <a:ext cx="1541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Trainee Interno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7014360" y="4045937"/>
            <a:ext cx="1541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Academia do Conhecimento</a:t>
            </a:r>
          </a:p>
        </p:txBody>
      </p:sp>
      <p:sp>
        <p:nvSpPr>
          <p:cNvPr id="8" name="Elipse 7"/>
          <p:cNvSpPr/>
          <p:nvPr/>
        </p:nvSpPr>
        <p:spPr>
          <a:xfrm>
            <a:off x="664029" y="1598285"/>
            <a:ext cx="1385932" cy="464480"/>
          </a:xfrm>
          <a:prstGeom prst="ellipse">
            <a:avLst/>
          </a:prstGeom>
          <a:noFill/>
          <a:ln w="19050">
            <a:solidFill>
              <a:srgbClr val="17A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Elipse 42"/>
          <p:cNvSpPr/>
          <p:nvPr/>
        </p:nvSpPr>
        <p:spPr>
          <a:xfrm>
            <a:off x="390636" y="3224708"/>
            <a:ext cx="1736438" cy="629652"/>
          </a:xfrm>
          <a:prstGeom prst="ellipse">
            <a:avLst/>
          </a:prstGeom>
          <a:noFill/>
          <a:ln w="19050">
            <a:solidFill>
              <a:srgbClr val="17A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Elipse 48"/>
          <p:cNvSpPr/>
          <p:nvPr/>
        </p:nvSpPr>
        <p:spPr>
          <a:xfrm>
            <a:off x="7047183" y="3126054"/>
            <a:ext cx="1330824" cy="629652"/>
          </a:xfrm>
          <a:prstGeom prst="ellipse">
            <a:avLst/>
          </a:prstGeom>
          <a:noFill/>
          <a:ln w="19050">
            <a:solidFill>
              <a:srgbClr val="17A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lipse 49"/>
          <p:cNvSpPr/>
          <p:nvPr/>
        </p:nvSpPr>
        <p:spPr>
          <a:xfrm>
            <a:off x="6960097" y="3931597"/>
            <a:ext cx="1330824" cy="629652"/>
          </a:xfrm>
          <a:prstGeom prst="ellipse">
            <a:avLst/>
          </a:prstGeom>
          <a:noFill/>
          <a:ln w="19050">
            <a:solidFill>
              <a:srgbClr val="17A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5D62A112-7588-450C-837E-65D53ACE3C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809" y="188187"/>
            <a:ext cx="562727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56" y="188187"/>
            <a:ext cx="562727" cy="3924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5707" y="368810"/>
            <a:ext cx="4892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rgbClr val="00B05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RESUMO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630860" y="809979"/>
            <a:ext cx="932259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tângulo 57"/>
          <p:cNvSpPr/>
          <p:nvPr/>
        </p:nvSpPr>
        <p:spPr>
          <a:xfrm>
            <a:off x="154002" y="2437937"/>
            <a:ext cx="1881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FFC00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2015 a 2021</a:t>
            </a:r>
          </a:p>
        </p:txBody>
      </p:sp>
      <p:pic>
        <p:nvPicPr>
          <p:cNvPr id="59" name="Picture 2" descr="Resultado de imagem para icon junto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91556" l="4000" r="96000">
                        <a14:foregroundMark x1="48889" y1="6667" x2="50667" y2="34667"/>
                        <a14:foregroundMark x1="12444" y1="36889" x2="12000" y2="76000"/>
                        <a14:foregroundMark x1="90222" y1="35556" x2="95111" y2="75556"/>
                        <a14:foregroundMark x1="8444" y1="59111" x2="4000" y2="74222"/>
                        <a14:foregroundMark x1="71111" y1="58222" x2="29778" y2="91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05" y="855962"/>
            <a:ext cx="405000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tângulo 59"/>
          <p:cNvSpPr/>
          <p:nvPr/>
        </p:nvSpPr>
        <p:spPr>
          <a:xfrm>
            <a:off x="3247796" y="1238734"/>
            <a:ext cx="6014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Turmas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3209612" y="2315087"/>
            <a:ext cx="5661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Cursos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15130" y="1833258"/>
            <a:ext cx="477020" cy="479149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2662" y="4095000"/>
            <a:ext cx="338441" cy="338441"/>
          </a:xfrm>
          <a:prstGeom prst="rect">
            <a:avLst/>
          </a:prstGeom>
        </p:spPr>
      </p:pic>
      <p:sp>
        <p:nvSpPr>
          <p:cNvPr id="64" name="Retângulo 63"/>
          <p:cNvSpPr/>
          <p:nvPr/>
        </p:nvSpPr>
        <p:spPr>
          <a:xfrm>
            <a:off x="3184848" y="4433440"/>
            <a:ext cx="68640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Tempo 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Investido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4703485" y="1620749"/>
            <a:ext cx="21092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15 cursos: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Técnicos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Pós Técnico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Qualificação Profissional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Estágio Técnico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4871479" y="912406"/>
            <a:ext cx="17263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40 turmas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1.131 alunos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5099335" y="4182704"/>
            <a:ext cx="1338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538.880 horas de formação</a:t>
            </a:r>
          </a:p>
        </p:txBody>
      </p:sp>
      <p:pic>
        <p:nvPicPr>
          <p:cNvPr id="76" name="Picture 18" descr="Cérebro - ícones de educação grátis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30" y="2966980"/>
            <a:ext cx="405000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tângulo 76"/>
          <p:cNvSpPr/>
          <p:nvPr/>
        </p:nvSpPr>
        <p:spPr>
          <a:xfrm>
            <a:off x="3147066" y="3413532"/>
            <a:ext cx="80182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Instituições</a:t>
            </a:r>
            <a:endParaRPr lang="pt-BR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9" name="Retângulo 78"/>
          <p:cNvSpPr/>
          <p:nvPr/>
        </p:nvSpPr>
        <p:spPr>
          <a:xfrm>
            <a:off x="4800570" y="2895895"/>
            <a:ext cx="19076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Senai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UTFPR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Sesi</a:t>
            </a:r>
          </a:p>
          <a:p>
            <a:pPr algn="ctr"/>
            <a:r>
              <a:rPr lang="pt-BR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CEEP</a:t>
            </a:r>
          </a:p>
        </p:txBody>
      </p:sp>
    </p:spTree>
    <p:extLst>
      <p:ext uri="{BB962C8B-B14F-4D97-AF65-F5344CB8AC3E}">
        <p14:creationId xmlns:p14="http://schemas.microsoft.com/office/powerpoint/2010/main" val="210669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>
            <a:off x="4555800" y="555300"/>
            <a:ext cx="32400" cy="9144000"/>
          </a:xfrm>
          <a:prstGeom prst="rect">
            <a:avLst/>
          </a:prstGeom>
          <a:solidFill>
            <a:srgbClr val="F58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535019" y="749030"/>
            <a:ext cx="4301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Demanda por profissionais no setor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308D27D-E2AF-4B22-989B-B7044FE39CA2}"/>
              </a:ext>
            </a:extLst>
          </p:cNvPr>
          <p:cNvCxnSpPr>
            <a:cxnSpLocks/>
          </p:cNvCxnSpPr>
          <p:nvPr/>
        </p:nvCxnSpPr>
        <p:spPr>
          <a:xfrm>
            <a:off x="608282" y="1182516"/>
            <a:ext cx="40427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965D92C5-BED9-4AFA-ACF6-55AB6E4B4A2F}"/>
              </a:ext>
            </a:extLst>
          </p:cNvPr>
          <p:cNvSpPr txBox="1"/>
          <p:nvPr/>
        </p:nvSpPr>
        <p:spPr>
          <a:xfrm>
            <a:off x="535019" y="1761067"/>
            <a:ext cx="5910937" cy="226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Projetos de novas operações de papel e celulose: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Interior de São Paulo;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Triângulo Mineiro;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Santa Catarina.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Expansão de capacidades de operação fabril e florestal</a:t>
            </a:r>
          </a:p>
          <a:p>
            <a:endPara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D1F30D1-E308-4018-B4AA-092D91F96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44" y="188187"/>
            <a:ext cx="562727" cy="3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01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3357"/>
            <a:ext cx="9141291" cy="514349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74122" y="2338576"/>
            <a:ext cx="4579034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  <a:latin typeface="Caviar Dreams"/>
                <a:ea typeface="Verdana" panose="020B0604030504040204" pitchFamily="34" charset="0"/>
                <a:cs typeface="Verdana" panose="020B0604030504040204" pitchFamily="34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9050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1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18262</TotalTime>
  <Words>234</Words>
  <Application>Microsoft Office PowerPoint</Application>
  <PresentationFormat>Apresentação na tela (16:9)</PresentationFormat>
  <Paragraphs>89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Caviar Dreams</vt:lpstr>
      <vt:lpstr>Segoe UI Black</vt:lpstr>
      <vt:lpstr>Segoe UI Light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Hudson Bueno</dc:creator>
  <cp:lastModifiedBy>Adolfo Furtado Goncalves Junior</cp:lastModifiedBy>
  <cp:revision>471</cp:revision>
  <dcterms:created xsi:type="dcterms:W3CDTF">2015-09-11T18:13:42Z</dcterms:created>
  <dcterms:modified xsi:type="dcterms:W3CDTF">2021-08-26T14:36:56Z</dcterms:modified>
</cp:coreProperties>
</file>