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39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Default Extension="emf" ContentType="image/x-emf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slideLayouts/slideLayout402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31.xml" ContentType="application/vnd.openxmlformats-officedocument.theme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4.xml" ContentType="application/vnd.openxmlformats-officedocument.presentationml.slideLayout+xml"/>
  <Override PartName="/ppt/theme/theme36.xml" ContentType="application/vnd.openxmlformats-officedocument.theme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5.xml" ContentType="application/vnd.openxmlformats-officedocument.theme+xml"/>
  <Override PartName="/ppt/slideLayouts/slideLayout388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2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2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38.xml" ContentType="application/vnd.openxmlformats-officedocument.them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46.xml" ContentType="application/vnd.openxmlformats-officedocument.presentationml.slideLayout+xml"/>
  <Override PartName="/ppt/theme/theme30.xml" ContentType="application/vnd.openxmlformats-officedocument.theme+xml"/>
  <Override PartName="/ppt/slideLayouts/slideLayout39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Default Extension="jpeg" ContentType="image/jpeg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35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16.xml" ContentType="application/vnd.openxmlformats-officedocument.presentationml.slideLayout+xml"/>
  <Override PartName="/ppt/theme/theme37.xml" ContentType="application/vnd.openxmlformats-officedocument.them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397.xml" ContentType="application/vnd.openxmlformats-officedocument.presentationml.slideLayout+xml"/>
  <Override PartName="/ppt/theme/theme34.xml" ContentType="application/vnd.openxmlformats-officedocument.theme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06" r:id="rId1"/>
    <p:sldMasterId id="2147484046" r:id="rId2"/>
    <p:sldMasterId id="2147484058" r:id="rId3"/>
    <p:sldMasterId id="2147484122" r:id="rId4"/>
    <p:sldMasterId id="2147484134" r:id="rId5"/>
    <p:sldMasterId id="2147484148" r:id="rId6"/>
    <p:sldMasterId id="2147484162" r:id="rId7"/>
    <p:sldMasterId id="2147484176" r:id="rId8"/>
    <p:sldMasterId id="2147484190" r:id="rId9"/>
    <p:sldMasterId id="2147484204" r:id="rId10"/>
    <p:sldMasterId id="2147484218" r:id="rId11"/>
    <p:sldMasterId id="2147484230" r:id="rId12"/>
    <p:sldMasterId id="2147484243" r:id="rId13"/>
    <p:sldMasterId id="2147484256" r:id="rId14"/>
    <p:sldMasterId id="2147484269" r:id="rId15"/>
    <p:sldMasterId id="2147484281" r:id="rId16"/>
    <p:sldMasterId id="2147484293" r:id="rId17"/>
    <p:sldMasterId id="2147484305" r:id="rId18"/>
    <p:sldMasterId id="2147484330" r:id="rId19"/>
    <p:sldMasterId id="2147484343" r:id="rId20"/>
    <p:sldMasterId id="2147484355" r:id="rId21"/>
    <p:sldMasterId id="2147484367" r:id="rId22"/>
    <p:sldMasterId id="2147484380" r:id="rId23"/>
    <p:sldMasterId id="2147484406" r:id="rId24"/>
    <p:sldMasterId id="2147484419" r:id="rId25"/>
    <p:sldMasterId id="2147484433" r:id="rId26"/>
    <p:sldMasterId id="2147484446" r:id="rId27"/>
    <p:sldMasterId id="2147484458" r:id="rId28"/>
    <p:sldMasterId id="2147484472" r:id="rId29"/>
    <p:sldMasterId id="2147484485" r:id="rId30"/>
    <p:sldMasterId id="2147484498" r:id="rId31"/>
    <p:sldMasterId id="2147484511" r:id="rId32"/>
    <p:sldMasterId id="2147484525" r:id="rId33"/>
    <p:sldMasterId id="2147484539" r:id="rId34"/>
    <p:sldMasterId id="2147484553" r:id="rId35"/>
    <p:sldMasterId id="2147484567" r:id="rId36"/>
  </p:sldMasterIdLst>
  <p:notesMasterIdLst>
    <p:notesMasterId r:id="rId49"/>
  </p:notesMasterIdLst>
  <p:handoutMasterIdLst>
    <p:handoutMasterId r:id="rId50"/>
  </p:handoutMasterIdLst>
  <p:sldIdLst>
    <p:sldId id="3084" r:id="rId37"/>
    <p:sldId id="3233" r:id="rId38"/>
    <p:sldId id="3219" r:id="rId39"/>
    <p:sldId id="3235" r:id="rId40"/>
    <p:sldId id="3240" r:id="rId41"/>
    <p:sldId id="3236" r:id="rId42"/>
    <p:sldId id="3237" r:id="rId43"/>
    <p:sldId id="3238" r:id="rId44"/>
    <p:sldId id="3241" r:id="rId45"/>
    <p:sldId id="3232" r:id="rId46"/>
    <p:sldId id="3239" r:id="rId47"/>
    <p:sldId id="3083" r:id="rId48"/>
  </p:sldIdLst>
  <p:sldSz cx="9144000" cy="6858000" type="screen4x3"/>
  <p:notesSz cx="10234613" cy="7099300"/>
  <p:defaultTextStyle>
    <a:defPPr>
      <a:defRPr lang="pt-BR"/>
    </a:defPPr>
    <a:lvl1pPr algn="r" rtl="0" fontAlgn="base">
      <a:spcBef>
        <a:spcPct val="0"/>
      </a:spcBef>
      <a:spcAft>
        <a:spcPct val="0"/>
      </a:spcAft>
      <a:defRPr sz="2900" kern="1200">
        <a:solidFill>
          <a:srgbClr val="000000"/>
        </a:solidFill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900" kern="1200">
        <a:solidFill>
          <a:srgbClr val="000000"/>
        </a:solidFill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900" kern="1200">
        <a:solidFill>
          <a:srgbClr val="000000"/>
        </a:solidFill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900" kern="1200">
        <a:solidFill>
          <a:srgbClr val="000000"/>
        </a:solidFill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900" kern="1200">
        <a:solidFill>
          <a:srgbClr val="000000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900" kern="1200">
        <a:solidFill>
          <a:srgbClr val="000000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900" kern="1200">
        <a:solidFill>
          <a:srgbClr val="000000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900" kern="1200">
        <a:solidFill>
          <a:srgbClr val="000000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900" kern="1200">
        <a:solidFill>
          <a:srgbClr val="000000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0000"/>
    <a:srgbClr val="808000"/>
    <a:srgbClr val="CC6600"/>
    <a:srgbClr val="FF9900"/>
    <a:srgbClr val="993300"/>
    <a:srgbClr val="666633"/>
    <a:srgbClr val="ED7613"/>
    <a:srgbClr val="FF0000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99" autoAdjust="0"/>
    <p:restoredTop sz="92509" autoAdjust="0"/>
  </p:normalViewPr>
  <p:slideViewPr>
    <p:cSldViewPr>
      <p:cViewPr varScale="1">
        <p:scale>
          <a:sx n="91" d="100"/>
          <a:sy n="91" d="100"/>
        </p:scale>
        <p:origin x="-1584" y="-114"/>
      </p:cViewPr>
      <p:guideLst>
        <p:guide orient="horz" pos="4110"/>
        <p:guide orient="horz" pos="981"/>
        <p:guide orient="horz" pos="2160"/>
        <p:guide orient="horz"/>
        <p:guide orient="horz" pos="3884"/>
        <p:guide orient="horz" pos="663"/>
        <p:guide pos="5738"/>
        <p:guide pos="2880"/>
        <p:guide pos="158"/>
        <p:guide pos="5602"/>
        <p:guide pos="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774" y="-96"/>
      </p:cViewPr>
      <p:guideLst>
        <p:guide orient="horz" pos="2237"/>
        <p:guide pos="32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6.xml"/><Relationship Id="rId47" Type="http://schemas.openxmlformats.org/officeDocument/2006/relationships/slide" Target="slides/slide11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2.xml"/><Relationship Id="rId46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5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1.xml"/><Relationship Id="rId40" Type="http://schemas.openxmlformats.org/officeDocument/2006/relationships/slide" Target="slides/slide4.xml"/><Relationship Id="rId45" Type="http://schemas.openxmlformats.org/officeDocument/2006/relationships/slide" Target="slides/slide9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8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7.xml"/><Relationship Id="rId48" Type="http://schemas.openxmlformats.org/officeDocument/2006/relationships/slide" Target="slides/slide12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60278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1145" y="23508"/>
            <a:ext cx="4445383" cy="33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94" tIns="0" rIns="20594" bIns="0" numCol="1" anchor="t" anchorCtr="0" compatLnSpc="1">
            <a:prstTxWarp prst="textNoShape">
              <a:avLst/>
            </a:prstTxWarp>
          </a:bodyPr>
          <a:lstStyle>
            <a:lvl1pPr algn="l" defTabSz="988853" eaLnBrk="0" hangingPunct="0">
              <a:defRPr sz="11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18158" y="23508"/>
            <a:ext cx="4445383" cy="33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94" tIns="0" rIns="20594" bIns="0" numCol="1" anchor="t" anchorCtr="0" compatLnSpc="1">
            <a:prstTxWarp prst="textNoShape">
              <a:avLst/>
            </a:prstTxWarp>
          </a:bodyPr>
          <a:lstStyle>
            <a:lvl1pPr defTabSz="988853" eaLnBrk="0" hangingPunct="0">
              <a:defRPr sz="11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33750" y="523875"/>
            <a:ext cx="3582988" cy="2687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72776" y="3383922"/>
            <a:ext cx="7486841" cy="319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34" tIns="49768" rIns="99534" bIns="49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31145" y="6745513"/>
            <a:ext cx="4445383" cy="33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94" tIns="0" rIns="20594" bIns="0" numCol="1" anchor="b" anchorCtr="0" compatLnSpc="1">
            <a:prstTxWarp prst="textNoShape">
              <a:avLst/>
            </a:prstTxWarp>
          </a:bodyPr>
          <a:lstStyle>
            <a:lvl1pPr algn="l" defTabSz="988853" eaLnBrk="0" hangingPunct="0">
              <a:defRPr sz="11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18158" y="6745513"/>
            <a:ext cx="4445383" cy="33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94" tIns="0" rIns="20594" bIns="0" numCol="1" anchor="b" anchorCtr="0" compatLnSpc="1">
            <a:prstTxWarp prst="textNoShape">
              <a:avLst/>
            </a:prstTxWarp>
          </a:bodyPr>
          <a:lstStyle>
            <a:lvl1pPr defTabSz="988853" eaLnBrk="0" hangingPunct="0">
              <a:defRPr sz="11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BF699AE4-0328-4B26-8A61-9CB7236B0C6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82581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23875"/>
            <a:ext cx="3589337" cy="2690813"/>
          </a:xfrm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2776" y="3382746"/>
            <a:ext cx="7489067" cy="3198212"/>
          </a:xfrm>
        </p:spPr>
        <p:txBody>
          <a:bodyPr lIns="91251" tIns="45624" rIns="91251" bIns="45624"/>
          <a:lstStyle/>
          <a:p>
            <a:endParaRPr lang="pt-BR" noProof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23875"/>
            <a:ext cx="3589337" cy="2690813"/>
          </a:xfrm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2776" y="3382746"/>
            <a:ext cx="7489067" cy="3198212"/>
          </a:xfrm>
        </p:spPr>
        <p:txBody>
          <a:bodyPr lIns="91251" tIns="45624" rIns="91251" bIns="45624"/>
          <a:lstStyle/>
          <a:p>
            <a:endParaRPr lang="pt-BR" noProof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23875"/>
            <a:ext cx="3589337" cy="2690813"/>
          </a:xfrm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2776" y="3382746"/>
            <a:ext cx="7489067" cy="3198212"/>
          </a:xfrm>
        </p:spPr>
        <p:txBody>
          <a:bodyPr lIns="91251" tIns="45624" rIns="91251" bIns="45624"/>
          <a:lstStyle/>
          <a:p>
            <a:endParaRPr lang="pt-BR" noProof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23875"/>
            <a:ext cx="3589337" cy="2690813"/>
          </a:xfrm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2776" y="3382746"/>
            <a:ext cx="7489067" cy="3198212"/>
          </a:xfrm>
        </p:spPr>
        <p:txBody>
          <a:bodyPr lIns="91251" tIns="45624" rIns="91251" bIns="45624"/>
          <a:lstStyle/>
          <a:p>
            <a:endParaRPr lang="pt-BR" noProof="1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23875"/>
            <a:ext cx="3589337" cy="2690813"/>
          </a:xfrm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2776" y="3382746"/>
            <a:ext cx="7489067" cy="3198212"/>
          </a:xfrm>
        </p:spPr>
        <p:txBody>
          <a:bodyPr lIns="91251" tIns="45624" rIns="91251" bIns="45624"/>
          <a:lstStyle/>
          <a:p>
            <a:endParaRPr lang="pt-BR" noProof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23875"/>
            <a:ext cx="3589337" cy="2690813"/>
          </a:xfrm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2776" y="3382746"/>
            <a:ext cx="7489067" cy="3198212"/>
          </a:xfrm>
        </p:spPr>
        <p:txBody>
          <a:bodyPr lIns="91251" tIns="45624" rIns="91251" bIns="45624"/>
          <a:lstStyle/>
          <a:p>
            <a:endParaRPr lang="pt-BR" noProof="1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23875"/>
            <a:ext cx="3589337" cy="2690813"/>
          </a:xfrm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2776" y="3382746"/>
            <a:ext cx="7489067" cy="3198212"/>
          </a:xfrm>
        </p:spPr>
        <p:txBody>
          <a:bodyPr lIns="91251" tIns="45624" rIns="91251" bIns="45624"/>
          <a:lstStyle/>
          <a:p>
            <a:endParaRPr lang="pt-BR" noProof="1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23875"/>
            <a:ext cx="3589337" cy="2690813"/>
          </a:xfrm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2776" y="3382746"/>
            <a:ext cx="7489067" cy="3198212"/>
          </a:xfrm>
        </p:spPr>
        <p:txBody>
          <a:bodyPr lIns="91251" tIns="45624" rIns="91251" bIns="45624"/>
          <a:lstStyle/>
          <a:p>
            <a:endParaRPr lang="pt-BR" noProof="1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23875"/>
            <a:ext cx="3589337" cy="2690813"/>
          </a:xfrm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2776" y="3382746"/>
            <a:ext cx="7489067" cy="3198212"/>
          </a:xfrm>
        </p:spPr>
        <p:txBody>
          <a:bodyPr lIns="91251" tIns="45624" rIns="91251" bIns="45624"/>
          <a:lstStyle/>
          <a:p>
            <a:endParaRPr lang="pt-BR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926409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732803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71249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6737670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245770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2303515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51997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662421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60935614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118950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0780101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316913" y="6237288"/>
            <a:ext cx="6937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73433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87024609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6913" y="6237288"/>
            <a:ext cx="6937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2822088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35265766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81640285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6310001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2509845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8876356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8413321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501387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0005153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45836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316913" y="6237288"/>
            <a:ext cx="6937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72868685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691772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9423765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316913" y="6237288"/>
            <a:ext cx="6937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971253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6913" y="6237288"/>
            <a:ext cx="6937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0179841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8338055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58121919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96398319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396435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3038663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411439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6913" y="6237288"/>
            <a:ext cx="6937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63365781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26378518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44947650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133758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17932159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5647311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defRPr/>
            </a:lvl1pPr>
          </a:lstStyle>
          <a:p>
            <a:pPr>
              <a:defRPr/>
            </a:pPr>
            <a:fld id="{CF19A99A-1DEA-4A20-91F4-F89F0B9B9158}" type="slidenum">
              <a:rPr lang="de-CH"/>
              <a:pPr>
                <a:defRPr/>
              </a:pPr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012684302"/>
      </p:ext>
    </p:extLst>
  </p:cSld>
  <p:clrMapOvr>
    <a:masterClrMapping/>
  </p:clrMapOvr>
  <p:hf hdr="0" ftr="0" dt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defRPr/>
            </a:lvl1pPr>
          </a:lstStyle>
          <a:p>
            <a:pPr>
              <a:defRPr/>
            </a:pPr>
            <a:fld id="{66211997-A98F-4A70-B824-C2E70FC8EC03}" type="slidenum">
              <a:rPr lang="de-CH"/>
              <a:pPr>
                <a:defRPr/>
              </a:pPr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818510981"/>
      </p:ext>
    </p:extLst>
  </p:cSld>
  <p:clrMapOvr>
    <a:masterClrMapping/>
  </p:clrMapOvr>
  <p:hf hdr="0" ft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defRPr/>
            </a:lvl1pPr>
          </a:lstStyle>
          <a:p>
            <a:pPr>
              <a:defRPr/>
            </a:pPr>
            <a:fld id="{FD80B35B-EC94-493B-B86E-F5BB67B433B6}" type="slidenum">
              <a:rPr lang="de-CH"/>
              <a:pPr>
                <a:defRPr/>
              </a:pPr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615402971"/>
      </p:ext>
    </p:extLst>
  </p:cSld>
  <p:clrMapOvr>
    <a:masterClrMapping/>
  </p:clrMapOvr>
  <p:hf hdr="0" ftr="0" dt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defRPr/>
            </a:lvl1pPr>
          </a:lstStyle>
          <a:p>
            <a:pPr>
              <a:defRPr/>
            </a:pPr>
            <a:fld id="{BB076998-0E03-4D44-A2B6-9341417ACDE1}" type="slidenum">
              <a:rPr lang="de-CH"/>
              <a:pPr>
                <a:defRPr/>
              </a:pPr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3969297912"/>
      </p:ext>
    </p:extLst>
  </p:cSld>
  <p:clrMapOvr>
    <a:masterClrMapping/>
  </p:clrMapOvr>
  <p:hf hdr="0" ftr="0" dt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defRPr/>
            </a:lvl1pPr>
          </a:lstStyle>
          <a:p>
            <a:pPr>
              <a:defRPr/>
            </a:pPr>
            <a:fld id="{27E60094-0363-4FAE-8790-275FFEE75198}" type="slidenum">
              <a:rPr lang="de-CH"/>
              <a:pPr>
                <a:defRPr/>
              </a:pPr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172522643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7536062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defRPr/>
            </a:lvl1pPr>
          </a:lstStyle>
          <a:p>
            <a:pPr>
              <a:defRPr/>
            </a:pPr>
            <a:fld id="{85A31FE6-42E7-4544-86EE-6A4B955487F0}" type="slidenum">
              <a:rPr lang="de-CH"/>
              <a:pPr>
                <a:defRPr/>
              </a:pPr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461847491"/>
      </p:ext>
    </p:extLst>
  </p:cSld>
  <p:clrMapOvr>
    <a:masterClrMapping/>
  </p:clrMapOvr>
  <p:hf hdr="0" ftr="0" dt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defRPr/>
            </a:lvl1pPr>
          </a:lstStyle>
          <a:p>
            <a:pPr>
              <a:defRPr/>
            </a:pPr>
            <a:fld id="{6371DE03-933F-4526-A376-0213D8A2B54C}" type="slidenum">
              <a:rPr lang="de-CH"/>
              <a:pPr>
                <a:defRPr/>
              </a:pPr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828398724"/>
      </p:ext>
    </p:extLst>
  </p:cSld>
  <p:clrMapOvr>
    <a:masterClrMapping/>
  </p:clrMapOvr>
  <p:hf hdr="0" ft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defRPr/>
            </a:lvl1pPr>
          </a:lstStyle>
          <a:p>
            <a:pPr>
              <a:defRPr/>
            </a:pPr>
            <a:fld id="{90A3844E-E0DE-4A15-B98F-737C7FB26701}" type="slidenum">
              <a:rPr lang="de-CH"/>
              <a:pPr>
                <a:defRPr/>
              </a:pPr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4279828970"/>
      </p:ext>
    </p:extLst>
  </p:cSld>
  <p:clrMapOvr>
    <a:masterClrMapping/>
  </p:clrMapOvr>
  <p:hf hdr="0" ftr="0" dt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defRPr/>
            </a:lvl1pPr>
          </a:lstStyle>
          <a:p>
            <a:pPr>
              <a:defRPr/>
            </a:pPr>
            <a:fld id="{4E774166-3FB0-42A8-BDCF-5BD76B5386A0}" type="slidenum">
              <a:rPr lang="de-CH"/>
              <a:pPr>
                <a:defRPr/>
              </a:pPr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418629787"/>
      </p:ext>
    </p:extLst>
  </p:cSld>
  <p:clrMapOvr>
    <a:masterClrMapping/>
  </p:clrMapOvr>
  <p:hf hdr="0" ftr="0" dt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defRPr/>
            </a:lvl1pPr>
          </a:lstStyle>
          <a:p>
            <a:pPr>
              <a:defRPr/>
            </a:pPr>
            <a:fld id="{8A8CA85C-56A5-41B9-A594-324050EEDFE2}" type="slidenum">
              <a:rPr lang="de-CH"/>
              <a:pPr>
                <a:defRPr/>
              </a:pPr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4285284465"/>
      </p:ext>
    </p:extLst>
  </p:cSld>
  <p:clrMapOvr>
    <a:masterClrMapping/>
  </p:clrMapOvr>
  <p:hf hdr="0" ftr="0" dt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defRPr/>
            </a:lvl1pPr>
          </a:lstStyle>
          <a:p>
            <a:pPr>
              <a:defRPr/>
            </a:pPr>
            <a:fld id="{BD7D4297-C964-48D9-A229-AD04972B91D7}" type="slidenum">
              <a:rPr lang="de-CH"/>
              <a:pPr>
                <a:defRPr/>
              </a:pPr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356793271"/>
      </p:ext>
    </p:extLst>
  </p:cSld>
  <p:clrMapOvr>
    <a:masterClrMapping/>
  </p:clrMapOvr>
  <p:hf hdr="0" ftr="0" dt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defRPr/>
            </a:lvl1pPr>
          </a:lstStyle>
          <a:p>
            <a:pPr>
              <a:defRPr/>
            </a:pPr>
            <a:fld id="{7656700C-0DC0-4522-ADB0-FDC60D83398D}" type="slidenum">
              <a:rPr lang="de-CH"/>
              <a:pPr>
                <a:defRPr/>
              </a:pPr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4248408539"/>
      </p:ext>
    </p:extLst>
  </p:cSld>
  <p:clrMapOvr>
    <a:masterClrMapping/>
  </p:clrMapOvr>
  <p:hf hdr="0" ftr="0" dt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9620699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05526723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782596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25609268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59464400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04750852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12485348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52758352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98310587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13127869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53343736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88260682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71175477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001861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15246051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21759720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8275044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59837029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78725750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09290057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02468470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67561692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87581553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85848075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082160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39308001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98894784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74263887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219158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7678790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98413223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4772851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69586748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12779173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96615207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26067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36573574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38275597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08875425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9169406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59064212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72423923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55465391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00941545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31064023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981636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650290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47338085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01309718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97163752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64203752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72820014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88582687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58304802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60511794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17987330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4899945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40489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110995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44172544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45352905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04344979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29444736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2357337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12306998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51188786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59064141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50446860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52118683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986153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9881981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70132266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96771739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18244910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12595705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8097207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9989079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78630533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95740497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08694453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668607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4279326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87799072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49967852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23275392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86022616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90150202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7325142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59514399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62968294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04893352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614368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92310133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59746129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22506350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02106583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77885234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96729399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96248208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58275522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51940560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44441759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771720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68992477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30802606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01793278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72279442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11997170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72809452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14095201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3210395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85426191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48853408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4182348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63136541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086229714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55631760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09906942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97153486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49828801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65418491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00883273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85048649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77486902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7662231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21921432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26665279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18185249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15255458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25866869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22910220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22443956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94012550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27327058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63818639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549394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65445034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90986691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77803185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45628952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24003298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55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19614990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81946318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703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80716090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05532565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72429596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424455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32875332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12428298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18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36635593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49878028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48186852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77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77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36268803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72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28906612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55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792591508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24299284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703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201774000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2282769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3330704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77402079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67228105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62021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18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351893041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16627454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40686233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77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77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75217812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77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316916" y="6237288"/>
            <a:ext cx="6937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01682208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72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6916" y="6237288"/>
            <a:ext cx="6937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77022892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64234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5719489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78042917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92654398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80421857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15687189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9412138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494860982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631244152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57344559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88179925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40876542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378415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373665092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38144564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704861795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16168321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14549784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76864501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892762857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23511787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360646571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99678652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170165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66067459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alt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81069192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25968060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422469235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578492692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720570508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070511547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8610427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35919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207070539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4059851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11958149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22947266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548517156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316913" y="6237288"/>
            <a:ext cx="6937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933805151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6913" y="6237288"/>
            <a:ext cx="6937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81233952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1B899-36AF-437F-A5B9-651E32FF0F48}" type="slidenum">
              <a:rPr lang="de-CH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689318"/>
      </p:ext>
    </p:extLst>
  </p:cSld>
  <p:clrMapOvr>
    <a:masterClrMapping/>
  </p:clrMapOvr>
  <p:hf hdr="0" ftr="0" dt="0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6128C-651D-4564-8447-9DBABA6BAB3F}" type="slidenum">
              <a:rPr lang="de-CH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0964184"/>
      </p:ext>
    </p:extLst>
  </p:cSld>
  <p:clrMapOvr>
    <a:masterClrMapping/>
  </p:clrMapOvr>
  <p:hf hdr="0" ftr="0" dt="0"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DE1A-92FC-4279-BBB6-E7D41D62537C}" type="slidenum">
              <a:rPr lang="de-CH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926195"/>
      </p:ext>
    </p:extLst>
  </p:cSld>
  <p:clrMapOvr>
    <a:masterClrMapping/>
  </p:clrMapOvr>
  <p:hf hdr="0" ftr="0" dt="0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1929D-CA36-4E2E-95D6-586834395E4F}" type="slidenum">
              <a:rPr lang="de-CH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294370"/>
      </p:ext>
    </p:extLst>
  </p:cSld>
  <p:clrMapOvr>
    <a:masterClrMapping/>
  </p:clrMapOvr>
  <p:hf hdr="0" ftr="0" dt="0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69125-74E4-40D4-AB3A-997BA9B139AD}" type="slidenum">
              <a:rPr lang="de-CH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884724"/>
      </p:ext>
    </p:extLst>
  </p:cSld>
  <p:clrMapOvr>
    <a:masterClrMapping/>
  </p:clrMapOvr>
  <p:hf hdr="0" ftr="0" dt="0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BBDD9-8E1F-42CF-89B8-83452226E292}" type="slidenum">
              <a:rPr lang="de-CH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44921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778018077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26F72-008A-4CCE-9419-21624580F993}" type="slidenum">
              <a:rPr lang="de-CH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208110"/>
      </p:ext>
    </p:extLst>
  </p:cSld>
  <p:clrMapOvr>
    <a:masterClrMapping/>
  </p:clrMapOvr>
  <p:hf hdr="0" ftr="0" dt="0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D7C7C-F22A-4C4B-A9B5-1F537FCAEF6D}" type="slidenum">
              <a:rPr lang="de-CH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9993472"/>
      </p:ext>
    </p:extLst>
  </p:cSld>
  <p:clrMapOvr>
    <a:masterClrMapping/>
  </p:clrMapOvr>
  <p:hf hdr="0" ftr="0" dt="0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E7AA9-A9B5-4D8B-A8BF-1BA153D2D2CB}" type="slidenum">
              <a:rPr lang="de-CH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700320"/>
      </p:ext>
    </p:extLst>
  </p:cSld>
  <p:clrMapOvr>
    <a:masterClrMapping/>
  </p:clrMapOvr>
  <p:hf hdr="0" ftr="0" dt="0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5BD1D-E282-41EF-BDC5-C149E929C75E}" type="slidenum">
              <a:rPr lang="de-CH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651040"/>
      </p:ext>
    </p:extLst>
  </p:cSld>
  <p:clrMapOvr>
    <a:masterClrMapping/>
  </p:clrMapOvr>
  <p:hf hdr="0" ftr="0" dt="0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E6A1D-1EFD-486F-9DBC-109BCB9C9F20}" type="slidenum">
              <a:rPr lang="de-CH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481996"/>
      </p:ext>
    </p:extLst>
  </p:cSld>
  <p:clrMapOvr>
    <a:masterClrMapping/>
  </p:clrMapOvr>
  <p:hf hdr="0" ftr="0" dt="0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83769-31C2-462C-9940-A3DA138D4504}" type="slidenum">
              <a:rPr lang="de-CH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4075035"/>
      </p:ext>
    </p:extLst>
  </p:cSld>
  <p:clrMapOvr>
    <a:masterClrMapping/>
  </p:clrMapOvr>
  <p:hf hdr="0" ftr="0" dt="0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90770368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436561366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102040615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106118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554719656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151160672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199337672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138174218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075617707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800886690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020317361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338305685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6913" y="6237288"/>
            <a:ext cx="6937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936906570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60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321099138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9998871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613653219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7033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168272326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33120723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485826426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007748057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268408424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229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547983983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084315354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753709071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77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77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349397545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767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8457654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33934807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60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182858009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682212187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7033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264542062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93011032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614018620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89675962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692190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229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469491402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60785349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9902199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053380234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77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77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13026273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772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316986" y="6237289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836174028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767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6986" y="6237289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992376734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942450978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925504408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407021940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175498868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681860572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632525605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614311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465986711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661307868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82909934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69879753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342348735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316983" y="6237289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045769321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635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6983" y="6237289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599070989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662172362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88863445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525775733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2824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272500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906561908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917809007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650223559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23086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260289732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790539095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172807597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650510263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316983" y="6237289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636215894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635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6983" y="6237289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323254934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6300875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43425451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893521029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942743856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230976998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440634984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181033169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699873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542799336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675821527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408703528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6247116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45450528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316913" y="6237288"/>
            <a:ext cx="6937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736493887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6913" y="6237288"/>
            <a:ext cx="6937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885332291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579794770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036664390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042193317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424117126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68220303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48262979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793487561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75610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241013916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643981043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738262572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815538497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635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275255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96495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alt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1354295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3135392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7619790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8644426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306766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913774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6106615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068578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230691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7848028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8663157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3429601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8867065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316913" y="6237288"/>
            <a:ext cx="6937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8141349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6913" y="6237288"/>
            <a:ext cx="6937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2430424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05902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6730728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6772161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2877028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7612921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9628854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7016568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289588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1369857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4750249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2802028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33922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02693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316913" y="6237288"/>
            <a:ext cx="6937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1088758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6913" y="6237288"/>
            <a:ext cx="6937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5005589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0205425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2217893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7607058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1206536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5055942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2155085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328120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31012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1553941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4460571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2071546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4999005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316913" y="6237288"/>
            <a:ext cx="6937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0749349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6913" y="6237288"/>
            <a:ext cx="6937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6419947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34470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0507768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7605407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4901260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76406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79260493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2530585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168235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0804442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6926784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8395040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7896054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316913" y="6237288"/>
            <a:ext cx="6937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637706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6913" y="6237288"/>
            <a:ext cx="6937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7197041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7185574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41198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Relationship Id="rId14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7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56.xml"/><Relationship Id="rId12" Type="http://schemas.openxmlformats.org/officeDocument/2006/relationships/slideLayout" Target="../slideLayouts/slideLayout261.xml"/><Relationship Id="rId2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11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54.xml"/><Relationship Id="rId10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8.xml"/><Relationship Id="rId14" Type="http://schemas.openxmlformats.org/officeDocument/2006/relationships/image" Target="../media/image1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9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4.xml"/><Relationship Id="rId7" Type="http://schemas.openxmlformats.org/officeDocument/2006/relationships/slideLayout" Target="../slideLayouts/slideLayout268.xml"/><Relationship Id="rId12" Type="http://schemas.openxmlformats.org/officeDocument/2006/relationships/slideLayout" Target="../slideLayouts/slideLayout273.xml"/><Relationship Id="rId2" Type="http://schemas.openxmlformats.org/officeDocument/2006/relationships/slideLayout" Target="../slideLayouts/slideLayout263.xml"/><Relationship Id="rId1" Type="http://schemas.openxmlformats.org/officeDocument/2006/relationships/slideLayout" Target="../slideLayouts/slideLayout262.xml"/><Relationship Id="rId6" Type="http://schemas.openxmlformats.org/officeDocument/2006/relationships/slideLayout" Target="../slideLayouts/slideLayout267.xml"/><Relationship Id="rId11" Type="http://schemas.openxmlformats.org/officeDocument/2006/relationships/slideLayout" Target="../slideLayouts/slideLayout272.xml"/><Relationship Id="rId5" Type="http://schemas.openxmlformats.org/officeDocument/2006/relationships/slideLayout" Target="../slideLayouts/slideLayout266.xml"/><Relationship Id="rId10" Type="http://schemas.openxmlformats.org/officeDocument/2006/relationships/slideLayout" Target="../slideLayouts/slideLayout271.xml"/><Relationship Id="rId4" Type="http://schemas.openxmlformats.org/officeDocument/2006/relationships/slideLayout" Target="../slideLayouts/slideLayout265.xml"/><Relationship Id="rId9" Type="http://schemas.openxmlformats.org/officeDocument/2006/relationships/slideLayout" Target="../slideLayouts/slideLayout270.xml"/><Relationship Id="rId14" Type="http://schemas.openxmlformats.org/officeDocument/2006/relationships/image" Target="../media/image1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1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6.xml"/><Relationship Id="rId7" Type="http://schemas.openxmlformats.org/officeDocument/2006/relationships/slideLayout" Target="../slideLayouts/slideLayout280.xml"/><Relationship Id="rId12" Type="http://schemas.openxmlformats.org/officeDocument/2006/relationships/slideLayout" Target="../slideLayouts/slideLayout285.xml"/><Relationship Id="rId2" Type="http://schemas.openxmlformats.org/officeDocument/2006/relationships/slideLayout" Target="../slideLayouts/slideLayout275.xml"/><Relationship Id="rId1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9.xml"/><Relationship Id="rId11" Type="http://schemas.openxmlformats.org/officeDocument/2006/relationships/slideLayout" Target="../slideLayouts/slideLayout284.xml"/><Relationship Id="rId5" Type="http://schemas.openxmlformats.org/officeDocument/2006/relationships/slideLayout" Target="../slideLayouts/slideLayout278.xml"/><Relationship Id="rId10" Type="http://schemas.openxmlformats.org/officeDocument/2006/relationships/slideLayout" Target="../slideLayouts/slideLayout283.xml"/><Relationship Id="rId4" Type="http://schemas.openxmlformats.org/officeDocument/2006/relationships/slideLayout" Target="../slideLayouts/slideLayout277.xml"/><Relationship Id="rId9" Type="http://schemas.openxmlformats.org/officeDocument/2006/relationships/slideLayout" Target="../slideLayouts/slideLayout282.xml"/><Relationship Id="rId14" Type="http://schemas.openxmlformats.org/officeDocument/2006/relationships/image" Target="../media/image1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3.xml"/><Relationship Id="rId13" Type="http://schemas.openxmlformats.org/officeDocument/2006/relationships/slideLayout" Target="../slideLayouts/slideLayout298.xml"/><Relationship Id="rId3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297.xml"/><Relationship Id="rId2" Type="http://schemas.openxmlformats.org/officeDocument/2006/relationships/slideLayout" Target="../slideLayouts/slideLayout287.xml"/><Relationship Id="rId1" Type="http://schemas.openxmlformats.org/officeDocument/2006/relationships/slideLayout" Target="../slideLayouts/slideLayout286.xml"/><Relationship Id="rId6" Type="http://schemas.openxmlformats.org/officeDocument/2006/relationships/slideLayout" Target="../slideLayouts/slideLayout291.xml"/><Relationship Id="rId11" Type="http://schemas.openxmlformats.org/officeDocument/2006/relationships/slideLayout" Target="../slideLayouts/slideLayout296.xml"/><Relationship Id="rId5" Type="http://schemas.openxmlformats.org/officeDocument/2006/relationships/slideLayout" Target="../slideLayouts/slideLayout29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95.xml"/><Relationship Id="rId4" Type="http://schemas.openxmlformats.org/officeDocument/2006/relationships/slideLayout" Target="../slideLayouts/slideLayout289.xml"/><Relationship Id="rId9" Type="http://schemas.openxmlformats.org/officeDocument/2006/relationships/slideLayout" Target="../slideLayouts/slideLayout294.xml"/><Relationship Id="rId1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image" Target="../media/image1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3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3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theme" Target="../theme/theme27.xml"/><Relationship Id="rId5" Type="http://schemas.openxmlformats.org/officeDocument/2006/relationships/slideLayout" Target="../slideLayouts/slideLayout315.xml"/><Relationship Id="rId10" Type="http://schemas.openxmlformats.org/officeDocument/2006/relationships/slideLayout" Target="../slideLayouts/slideLayout320.xml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8.xml"/><Relationship Id="rId13" Type="http://schemas.openxmlformats.org/officeDocument/2006/relationships/slideLayout" Target="../slideLayouts/slideLayout333.xml"/><Relationship Id="rId3" Type="http://schemas.openxmlformats.org/officeDocument/2006/relationships/slideLayout" Target="../slideLayouts/slideLayout323.xml"/><Relationship Id="rId7" Type="http://schemas.openxmlformats.org/officeDocument/2006/relationships/slideLayout" Target="../slideLayouts/slideLayout327.xml"/><Relationship Id="rId12" Type="http://schemas.openxmlformats.org/officeDocument/2006/relationships/slideLayout" Target="../slideLayouts/slideLayout332.xml"/><Relationship Id="rId2" Type="http://schemas.openxmlformats.org/officeDocument/2006/relationships/slideLayout" Target="../slideLayouts/slideLayout322.xml"/><Relationship Id="rId1" Type="http://schemas.openxmlformats.org/officeDocument/2006/relationships/slideLayout" Target="../slideLayouts/slideLayout321.xml"/><Relationship Id="rId6" Type="http://schemas.openxmlformats.org/officeDocument/2006/relationships/slideLayout" Target="../slideLayouts/slideLayout326.xml"/><Relationship Id="rId11" Type="http://schemas.openxmlformats.org/officeDocument/2006/relationships/slideLayout" Target="../slideLayouts/slideLayout331.xml"/><Relationship Id="rId5" Type="http://schemas.openxmlformats.org/officeDocument/2006/relationships/slideLayout" Target="../slideLayouts/slideLayout32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30.xml"/><Relationship Id="rId4" Type="http://schemas.openxmlformats.org/officeDocument/2006/relationships/slideLayout" Target="../slideLayouts/slideLayout324.xml"/><Relationship Id="rId9" Type="http://schemas.openxmlformats.org/officeDocument/2006/relationships/slideLayout" Target="../slideLayouts/slideLayout329.xml"/><Relationship Id="rId14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1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340.xml"/><Relationship Id="rId12" Type="http://schemas.openxmlformats.org/officeDocument/2006/relationships/slideLayout" Target="../slideLayouts/slideLayout345.xml"/><Relationship Id="rId2" Type="http://schemas.openxmlformats.org/officeDocument/2006/relationships/slideLayout" Target="../slideLayouts/slideLayout335.xml"/><Relationship Id="rId1" Type="http://schemas.openxmlformats.org/officeDocument/2006/relationships/slideLayout" Target="../slideLayouts/slideLayout334.xml"/><Relationship Id="rId6" Type="http://schemas.openxmlformats.org/officeDocument/2006/relationships/slideLayout" Target="../slideLayouts/slideLayout339.xml"/><Relationship Id="rId11" Type="http://schemas.openxmlformats.org/officeDocument/2006/relationships/slideLayout" Target="../slideLayouts/slideLayout344.xml"/><Relationship Id="rId5" Type="http://schemas.openxmlformats.org/officeDocument/2006/relationships/slideLayout" Target="../slideLayouts/slideLayout338.xml"/><Relationship Id="rId10" Type="http://schemas.openxmlformats.org/officeDocument/2006/relationships/slideLayout" Target="../slideLayouts/slideLayout343.xml"/><Relationship Id="rId4" Type="http://schemas.openxmlformats.org/officeDocument/2006/relationships/slideLayout" Target="../slideLayouts/slideLayout337.xml"/><Relationship Id="rId9" Type="http://schemas.openxmlformats.org/officeDocument/2006/relationships/slideLayout" Target="../slideLayouts/slideLayout34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3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48.xml"/><Relationship Id="rId7" Type="http://schemas.openxmlformats.org/officeDocument/2006/relationships/slideLayout" Target="../slideLayouts/slideLayout352.xml"/><Relationship Id="rId12" Type="http://schemas.openxmlformats.org/officeDocument/2006/relationships/slideLayout" Target="../slideLayouts/slideLayout357.xml"/><Relationship Id="rId2" Type="http://schemas.openxmlformats.org/officeDocument/2006/relationships/slideLayout" Target="../slideLayouts/slideLayout347.xml"/><Relationship Id="rId1" Type="http://schemas.openxmlformats.org/officeDocument/2006/relationships/slideLayout" Target="../slideLayouts/slideLayout346.xml"/><Relationship Id="rId6" Type="http://schemas.openxmlformats.org/officeDocument/2006/relationships/slideLayout" Target="../slideLayouts/slideLayout351.xml"/><Relationship Id="rId11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50.xml"/><Relationship Id="rId10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349.xml"/><Relationship Id="rId9" Type="http://schemas.openxmlformats.org/officeDocument/2006/relationships/slideLayout" Target="../slideLayouts/slideLayout354.xml"/><Relationship Id="rId14" Type="http://schemas.openxmlformats.org/officeDocument/2006/relationships/image" Target="../media/image1.pn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5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60.xml"/><Relationship Id="rId7" Type="http://schemas.openxmlformats.org/officeDocument/2006/relationships/slideLayout" Target="../slideLayouts/slideLayout364.xml"/><Relationship Id="rId12" Type="http://schemas.openxmlformats.org/officeDocument/2006/relationships/slideLayout" Target="../slideLayouts/slideLayout369.xml"/><Relationship Id="rId2" Type="http://schemas.openxmlformats.org/officeDocument/2006/relationships/slideLayout" Target="../slideLayouts/slideLayout359.xml"/><Relationship Id="rId1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63.xml"/><Relationship Id="rId11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2.xml"/><Relationship Id="rId10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6.xml"/><Relationship Id="rId14" Type="http://schemas.openxmlformats.org/officeDocument/2006/relationships/image" Target="../media/image1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7.xml"/><Relationship Id="rId13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2.xml"/><Relationship Id="rId7" Type="http://schemas.openxmlformats.org/officeDocument/2006/relationships/slideLayout" Target="../slideLayouts/slideLayout376.xml"/><Relationship Id="rId12" Type="http://schemas.openxmlformats.org/officeDocument/2006/relationships/slideLayout" Target="../slideLayouts/slideLayout381.xml"/><Relationship Id="rId2" Type="http://schemas.openxmlformats.org/officeDocument/2006/relationships/slideLayout" Target="../slideLayouts/slideLayout371.xml"/><Relationship Id="rId1" Type="http://schemas.openxmlformats.org/officeDocument/2006/relationships/slideLayout" Target="../slideLayouts/slideLayout370.xml"/><Relationship Id="rId6" Type="http://schemas.openxmlformats.org/officeDocument/2006/relationships/slideLayout" Target="../slideLayouts/slideLayout375.xml"/><Relationship Id="rId11" Type="http://schemas.openxmlformats.org/officeDocument/2006/relationships/slideLayout" Target="../slideLayouts/slideLayout380.xml"/><Relationship Id="rId5" Type="http://schemas.openxmlformats.org/officeDocument/2006/relationships/slideLayout" Target="../slideLayouts/slideLayout37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79.xml"/><Relationship Id="rId4" Type="http://schemas.openxmlformats.org/officeDocument/2006/relationships/slideLayout" Target="../slideLayouts/slideLayout373.xml"/><Relationship Id="rId9" Type="http://schemas.openxmlformats.org/officeDocument/2006/relationships/slideLayout" Target="../slideLayouts/slideLayout378.xml"/><Relationship Id="rId14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0.xml"/><Relationship Id="rId13" Type="http://schemas.openxmlformats.org/officeDocument/2006/relationships/slideLayout" Target="../slideLayouts/slideLayout395.xml"/><Relationship Id="rId3" Type="http://schemas.openxmlformats.org/officeDocument/2006/relationships/slideLayout" Target="../slideLayouts/slideLayout385.xml"/><Relationship Id="rId7" Type="http://schemas.openxmlformats.org/officeDocument/2006/relationships/slideLayout" Target="../slideLayouts/slideLayout389.xml"/><Relationship Id="rId12" Type="http://schemas.openxmlformats.org/officeDocument/2006/relationships/slideLayout" Target="../slideLayouts/slideLayout394.xml"/><Relationship Id="rId2" Type="http://schemas.openxmlformats.org/officeDocument/2006/relationships/slideLayout" Target="../slideLayouts/slideLayout384.xml"/><Relationship Id="rId1" Type="http://schemas.openxmlformats.org/officeDocument/2006/relationships/slideLayout" Target="../slideLayouts/slideLayout383.xml"/><Relationship Id="rId6" Type="http://schemas.openxmlformats.org/officeDocument/2006/relationships/slideLayout" Target="../slideLayouts/slideLayout388.xml"/><Relationship Id="rId11" Type="http://schemas.openxmlformats.org/officeDocument/2006/relationships/slideLayout" Target="../slideLayouts/slideLayout393.xml"/><Relationship Id="rId5" Type="http://schemas.openxmlformats.org/officeDocument/2006/relationships/slideLayout" Target="../slideLayouts/slideLayout38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92.xml"/><Relationship Id="rId4" Type="http://schemas.openxmlformats.org/officeDocument/2006/relationships/slideLayout" Target="../slideLayouts/slideLayout386.xml"/><Relationship Id="rId9" Type="http://schemas.openxmlformats.org/officeDocument/2006/relationships/slideLayout" Target="../slideLayouts/slideLayout391.xml"/><Relationship Id="rId14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3.xml"/><Relationship Id="rId13" Type="http://schemas.openxmlformats.org/officeDocument/2006/relationships/slideLayout" Target="../slideLayouts/slideLayout408.xml"/><Relationship Id="rId3" Type="http://schemas.openxmlformats.org/officeDocument/2006/relationships/slideLayout" Target="../slideLayouts/slideLayout398.xml"/><Relationship Id="rId7" Type="http://schemas.openxmlformats.org/officeDocument/2006/relationships/slideLayout" Target="../slideLayouts/slideLayout402.xml"/><Relationship Id="rId12" Type="http://schemas.openxmlformats.org/officeDocument/2006/relationships/slideLayout" Target="../slideLayouts/slideLayout407.xml"/><Relationship Id="rId2" Type="http://schemas.openxmlformats.org/officeDocument/2006/relationships/slideLayout" Target="../slideLayouts/slideLayout397.xml"/><Relationship Id="rId1" Type="http://schemas.openxmlformats.org/officeDocument/2006/relationships/slideLayout" Target="../slideLayouts/slideLayout396.xml"/><Relationship Id="rId6" Type="http://schemas.openxmlformats.org/officeDocument/2006/relationships/slideLayout" Target="../slideLayouts/slideLayout401.xml"/><Relationship Id="rId11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40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05.xml"/><Relationship Id="rId4" Type="http://schemas.openxmlformats.org/officeDocument/2006/relationships/slideLayout" Target="../slideLayouts/slideLayout399.xml"/><Relationship Id="rId9" Type="http://schemas.openxmlformats.org/officeDocument/2006/relationships/slideLayout" Target="../slideLayouts/slideLayout404.xml"/><Relationship Id="rId14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6.xml"/><Relationship Id="rId13" Type="http://schemas.openxmlformats.org/officeDocument/2006/relationships/slideLayout" Target="../slideLayouts/slideLayout421.xml"/><Relationship Id="rId3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415.xml"/><Relationship Id="rId12" Type="http://schemas.openxmlformats.org/officeDocument/2006/relationships/slideLayout" Target="../slideLayouts/slideLayout420.xml"/><Relationship Id="rId2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11" Type="http://schemas.openxmlformats.org/officeDocument/2006/relationships/slideLayout" Target="../slideLayouts/slideLayout419.xml"/><Relationship Id="rId5" Type="http://schemas.openxmlformats.org/officeDocument/2006/relationships/slideLayout" Target="../slideLayouts/slideLayout41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Relationship Id="rId14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9.xml"/><Relationship Id="rId13" Type="http://schemas.openxmlformats.org/officeDocument/2006/relationships/theme" Target="../theme/theme36.xml"/><Relationship Id="rId3" Type="http://schemas.openxmlformats.org/officeDocument/2006/relationships/slideLayout" Target="../slideLayouts/slideLayout424.xml"/><Relationship Id="rId7" Type="http://schemas.openxmlformats.org/officeDocument/2006/relationships/slideLayout" Target="../slideLayouts/slideLayout428.xml"/><Relationship Id="rId12" Type="http://schemas.openxmlformats.org/officeDocument/2006/relationships/slideLayout" Target="../slideLayouts/slideLayout433.xml"/><Relationship Id="rId2" Type="http://schemas.openxmlformats.org/officeDocument/2006/relationships/slideLayout" Target="../slideLayouts/slideLayout423.xml"/><Relationship Id="rId1" Type="http://schemas.openxmlformats.org/officeDocument/2006/relationships/slideLayout" Target="../slideLayouts/slideLayout422.xml"/><Relationship Id="rId6" Type="http://schemas.openxmlformats.org/officeDocument/2006/relationships/slideLayout" Target="../slideLayouts/slideLayout427.xml"/><Relationship Id="rId11" Type="http://schemas.openxmlformats.org/officeDocument/2006/relationships/slideLayout" Target="../slideLayouts/slideLayout432.xml"/><Relationship Id="rId5" Type="http://schemas.openxmlformats.org/officeDocument/2006/relationships/slideLayout" Target="../slideLayouts/slideLayout426.xml"/><Relationship Id="rId10" Type="http://schemas.openxmlformats.org/officeDocument/2006/relationships/slideLayout" Target="../slideLayouts/slideLayout431.xml"/><Relationship Id="rId4" Type="http://schemas.openxmlformats.org/officeDocument/2006/relationships/slideLayout" Target="../slideLayouts/slideLayout425.xml"/><Relationship Id="rId9" Type="http://schemas.openxmlformats.org/officeDocument/2006/relationships/slideLayout" Target="../slideLayouts/slideLayout430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r>
              <a:rPr lang="pt-BR"/>
              <a:t>1</a:t>
            </a:r>
          </a:p>
        </p:txBody>
      </p:sp>
      <p:pic>
        <p:nvPicPr>
          <p:cNvPr id="392195" name="Imagem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392195" name="Imagem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1474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  <p:sldLayoutId id="2147484216" r:id="rId12"/>
    <p:sldLayoutId id="214748421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77" tIns="53340" rIns="106677" bIns="53340" numCol="1" anchor="t" anchorCtr="0" compatLnSpc="1">
            <a:prstTxWarp prst="textNoShape">
              <a:avLst/>
            </a:prstTxWarp>
          </a:bodyPr>
          <a:lstStyle>
            <a:lvl1pPr algn="r" defTabSz="1066800">
              <a:lnSpc>
                <a:spcPct val="100000"/>
              </a:lnSpc>
              <a:spcAft>
                <a:spcPct val="0"/>
              </a:spcAft>
              <a:defRPr sz="1600" b="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  <a:latin typeface="Arial" charset="0"/>
              </a:rPr>
              <a:t>1</a:t>
            </a:r>
          </a:p>
        </p:txBody>
      </p:sp>
      <p:pic>
        <p:nvPicPr>
          <p:cNvPr id="1027" name="Picture 3" descr="barra RC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890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</p:sldLayoutIdLst>
  <p:txStyles>
    <p:titleStyle>
      <a:lvl1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2pPr>
      <a:lvl3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3pPr>
      <a:lvl4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4pPr>
      <a:lvl5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00050" indent="-400050" algn="l" defTabSz="1066800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331788" algn="l" defTabSz="1066800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33500" indent="-266700" algn="l" defTabSz="1066800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68488" indent="-268288" algn="l" defTabSz="1066800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00300" indent="-266700" algn="l" defTabSz="1066800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8575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3147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7719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2291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80000"/>
              </a:lnSpc>
              <a:spcAft>
                <a:spcPct val="50000"/>
              </a:spcAft>
              <a:defRPr sz="1400" b="0">
                <a:solidFill>
                  <a:srgbClr val="80808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  <p:pic>
        <p:nvPicPr>
          <p:cNvPr id="8195" name="Imagem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253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  <p:sldLayoutId id="214748424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80808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  <p:pic>
        <p:nvPicPr>
          <p:cNvPr id="28675" name="Imagem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2852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  <p:sldLayoutId id="214748425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77" tIns="53340" rIns="106677" bIns="53340" numCol="1" anchor="t" anchorCtr="0" compatLnSpc="1">
            <a:prstTxWarp prst="textNoShape">
              <a:avLst/>
            </a:prstTxWarp>
          </a:bodyPr>
          <a:lstStyle>
            <a:lvl1pPr algn="r" defTabSz="1066800">
              <a:defRPr sz="1600" b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2051" name="Picture 3" descr="barra RC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4"/>
          <p:cNvSpPr txBox="1">
            <a:spLocks noChangeArrowheads="1"/>
          </p:cNvSpPr>
          <p:nvPr userDrawn="1"/>
        </p:nvSpPr>
        <p:spPr bwMode="auto">
          <a:xfrm>
            <a:off x="2876550" y="127000"/>
            <a:ext cx="60880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pt-BR" sz="2800" smtClean="0">
                <a:solidFill>
                  <a:srgbClr val="FFFFFF"/>
                </a:solidFill>
              </a:rPr>
              <a:t>A</a:t>
            </a:r>
            <a:r>
              <a:rPr lang="pt-BR" smtClean="0">
                <a:solidFill>
                  <a:srgbClr val="FFFFFF"/>
                </a:solidFill>
              </a:rPr>
              <a:t>VALIAÇÃO DE </a:t>
            </a:r>
            <a:r>
              <a:rPr lang="pt-BR" sz="2800" smtClean="0">
                <a:solidFill>
                  <a:srgbClr val="FFFFFF"/>
                </a:solidFill>
              </a:rPr>
              <a:t>T</a:t>
            </a:r>
            <a:r>
              <a:rPr lang="pt-BR" smtClean="0">
                <a:solidFill>
                  <a:srgbClr val="FFFFFF"/>
                </a:solidFill>
              </a:rPr>
              <a:t>RAJETÓRIA DE                      </a:t>
            </a:r>
            <a:r>
              <a:rPr lang="pt-BR" sz="2800" smtClean="0">
                <a:solidFill>
                  <a:srgbClr val="FFFFFF"/>
                </a:solidFill>
              </a:rPr>
              <a:t>I</a:t>
            </a:r>
            <a:r>
              <a:rPr lang="pt-BR" smtClean="0">
                <a:solidFill>
                  <a:srgbClr val="FFFFFF"/>
                </a:solidFill>
              </a:rPr>
              <a:t>NDICADORES </a:t>
            </a:r>
            <a:r>
              <a:rPr lang="pt-BR" sz="2800" smtClean="0">
                <a:solidFill>
                  <a:srgbClr val="FFFFFF"/>
                </a:solidFill>
              </a:rPr>
              <a:t>F</a:t>
            </a:r>
            <a:r>
              <a:rPr lang="pt-BR" smtClean="0">
                <a:solidFill>
                  <a:srgbClr val="FFFFFF"/>
                </a:solidFill>
              </a:rPr>
              <a:t>INANCEIROS</a:t>
            </a:r>
          </a:p>
        </p:txBody>
      </p:sp>
    </p:spTree>
    <p:extLst>
      <p:ext uri="{BB962C8B-B14F-4D97-AF65-F5344CB8AC3E}">
        <p14:creationId xmlns:p14="http://schemas.microsoft.com/office/powerpoint/2010/main" xmlns="" val="263205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  <p:sldLayoutId id="2147484268" r:id="rId12"/>
  </p:sldLayoutIdLst>
  <p:txStyles>
    <p:titleStyle>
      <a:lvl1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2pPr>
      <a:lvl3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3pPr>
      <a:lvl4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4pPr>
      <a:lvl5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00050" indent="-400050" algn="l" defTabSz="1066800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331788" algn="l" defTabSz="1066800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33500" indent="-266700" algn="l" defTabSz="1066800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68488" indent="-268288" algn="l" defTabSz="1066800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00300" indent="-266700" algn="l" defTabSz="1066800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8575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3147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7719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2291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77" tIns="53340" rIns="106677" bIns="53340" numCol="1" anchor="t" anchorCtr="0" compatLnSpc="1">
            <a:prstTxWarp prst="textNoShape">
              <a:avLst/>
            </a:prstTxWarp>
          </a:bodyPr>
          <a:lstStyle>
            <a:lvl1pPr algn="r" defTabSz="1066800">
              <a:defRPr>
                <a:solidFill>
                  <a:schemeClr val="bg2"/>
                </a:solidFill>
                <a:cs typeface="+mn-cs"/>
              </a:defRPr>
            </a:lvl1pPr>
          </a:lstStyle>
          <a:p>
            <a:r>
              <a:rPr lang="pt-BR" sz="1600">
                <a:solidFill>
                  <a:srgbClr val="808080"/>
                </a:solidFill>
                <a:latin typeface="Arial" pitchFamily="34" charset="0"/>
              </a:rPr>
              <a:t>1</a:t>
            </a:r>
          </a:p>
        </p:txBody>
      </p:sp>
      <p:pic>
        <p:nvPicPr>
          <p:cNvPr id="86019" name="Picture 3" descr="barra RC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267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txStyles>
    <p:titleStyle>
      <a:lvl1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400050" indent="-400050" algn="l" defTabSz="1066800" rtl="0" fontAlgn="base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331788" algn="l" defTabSz="1066800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33500" indent="-266700" algn="l" defTabSz="1066800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68488" indent="-268288" algn="l" defTabSz="1066800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003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8575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3147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7719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2291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77" tIns="53340" rIns="106677" bIns="53340" numCol="1" anchor="t" anchorCtr="0" compatLnSpc="1">
            <a:prstTxWarp prst="textNoShape">
              <a:avLst/>
            </a:prstTxWarp>
          </a:bodyPr>
          <a:lstStyle>
            <a:lvl1pPr algn="r" defTabSz="1066800">
              <a:defRPr>
                <a:solidFill>
                  <a:schemeClr val="bg2"/>
                </a:solidFill>
                <a:cs typeface="+mn-cs"/>
              </a:defRPr>
            </a:lvl1pPr>
          </a:lstStyle>
          <a:p>
            <a:r>
              <a:rPr lang="pt-BR" sz="1600">
                <a:solidFill>
                  <a:srgbClr val="808080"/>
                </a:solidFill>
                <a:latin typeface="Arial" pitchFamily="34" charset="0"/>
              </a:rPr>
              <a:t>1</a:t>
            </a:r>
          </a:p>
        </p:txBody>
      </p:sp>
      <p:pic>
        <p:nvPicPr>
          <p:cNvPr id="86019" name="Picture 3" descr="barra RC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202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400050" indent="-400050" algn="l" defTabSz="1066800" rtl="0" fontAlgn="base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331788" algn="l" defTabSz="1066800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33500" indent="-266700" algn="l" defTabSz="1066800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68488" indent="-268288" algn="l" defTabSz="1066800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003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8575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3147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7719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2291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77" tIns="53340" rIns="106677" bIns="53340" numCol="1" anchor="t" anchorCtr="0" compatLnSpc="1">
            <a:prstTxWarp prst="textNoShape">
              <a:avLst/>
            </a:prstTxWarp>
          </a:bodyPr>
          <a:lstStyle>
            <a:lvl1pPr algn="r" defTabSz="1066800">
              <a:defRPr>
                <a:solidFill>
                  <a:schemeClr val="bg2"/>
                </a:solidFill>
                <a:cs typeface="+mn-cs"/>
              </a:defRPr>
            </a:lvl1pPr>
          </a:lstStyle>
          <a:p>
            <a:r>
              <a:rPr lang="pt-BR" sz="1600">
                <a:solidFill>
                  <a:srgbClr val="808080"/>
                </a:solidFill>
                <a:latin typeface="Arial" pitchFamily="34" charset="0"/>
              </a:rPr>
              <a:t>1</a:t>
            </a:r>
          </a:p>
        </p:txBody>
      </p:sp>
      <p:pic>
        <p:nvPicPr>
          <p:cNvPr id="86019" name="Picture 3" descr="barra RC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114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</p:sldLayoutIdLst>
  <p:txStyles>
    <p:titleStyle>
      <a:lvl1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400050" indent="-400050" algn="l" defTabSz="1066800" rtl="0" fontAlgn="base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331788" algn="l" defTabSz="1066800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33500" indent="-266700" algn="l" defTabSz="1066800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68488" indent="-268288" algn="l" defTabSz="1066800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003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8575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3147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7719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2291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80808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  <p:pic>
        <p:nvPicPr>
          <p:cNvPr id="23555" name="Imagem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0953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  <p:sldLayoutId id="21474843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77" tIns="53340" rIns="106677" bIns="53340" numCol="1" anchor="t" anchorCtr="0" compatLnSpc="1">
            <a:prstTxWarp prst="textNoShape">
              <a:avLst/>
            </a:prstTxWarp>
          </a:bodyPr>
          <a:lstStyle>
            <a:lvl1pPr algn="r" defTabSz="1066800">
              <a:defRPr sz="1600" b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2051" name="Picture 3" descr="barra RC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4"/>
          <p:cNvSpPr txBox="1">
            <a:spLocks noChangeArrowheads="1"/>
          </p:cNvSpPr>
          <p:nvPr userDrawn="1"/>
        </p:nvSpPr>
        <p:spPr bwMode="auto">
          <a:xfrm>
            <a:off x="2876550" y="127000"/>
            <a:ext cx="60880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pt-BR" sz="2800" smtClean="0">
                <a:solidFill>
                  <a:srgbClr val="FFFFFF"/>
                </a:solidFill>
              </a:rPr>
              <a:t>A</a:t>
            </a:r>
            <a:r>
              <a:rPr lang="pt-BR" smtClean="0">
                <a:solidFill>
                  <a:srgbClr val="FFFFFF"/>
                </a:solidFill>
              </a:rPr>
              <a:t>VALIAÇÃO DE </a:t>
            </a:r>
            <a:r>
              <a:rPr lang="pt-BR" sz="2800" smtClean="0">
                <a:solidFill>
                  <a:srgbClr val="FFFFFF"/>
                </a:solidFill>
              </a:rPr>
              <a:t>T</a:t>
            </a:r>
            <a:r>
              <a:rPr lang="pt-BR" smtClean="0">
                <a:solidFill>
                  <a:srgbClr val="FFFFFF"/>
                </a:solidFill>
              </a:rPr>
              <a:t>RAJETÓRIA DE                      </a:t>
            </a:r>
            <a:r>
              <a:rPr lang="pt-BR" sz="2800" smtClean="0">
                <a:solidFill>
                  <a:srgbClr val="FFFFFF"/>
                </a:solidFill>
              </a:rPr>
              <a:t>I</a:t>
            </a:r>
            <a:r>
              <a:rPr lang="pt-BR" smtClean="0">
                <a:solidFill>
                  <a:srgbClr val="FFFFFF"/>
                </a:solidFill>
              </a:rPr>
              <a:t>NDICADORES </a:t>
            </a:r>
            <a:r>
              <a:rPr lang="pt-BR" sz="2800" smtClean="0">
                <a:solidFill>
                  <a:srgbClr val="FFFFFF"/>
                </a:solidFill>
              </a:rPr>
              <a:t>F</a:t>
            </a:r>
            <a:r>
              <a:rPr lang="pt-BR" smtClean="0">
                <a:solidFill>
                  <a:srgbClr val="FFFFFF"/>
                </a:solidFill>
              </a:rPr>
              <a:t>INANCEIROS</a:t>
            </a:r>
          </a:p>
        </p:txBody>
      </p:sp>
    </p:spTree>
    <p:extLst>
      <p:ext uri="{BB962C8B-B14F-4D97-AF65-F5344CB8AC3E}">
        <p14:creationId xmlns:p14="http://schemas.microsoft.com/office/powerpoint/2010/main" xmlns="" val="415634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  <p:sldLayoutId id="2147484342" r:id="rId12"/>
  </p:sldLayoutIdLst>
  <p:txStyles>
    <p:titleStyle>
      <a:lvl1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2pPr>
      <a:lvl3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3pPr>
      <a:lvl4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4pPr>
      <a:lvl5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00050" indent="-400050" algn="l" defTabSz="1066800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331788" algn="l" defTabSz="1066800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33500" indent="-266700" algn="l" defTabSz="1066800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68488" indent="-268288" algn="l" defTabSz="1066800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00300" indent="-266700" algn="l" defTabSz="1066800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8575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3147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7719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2291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1027" name="Imagem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8311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77" tIns="53340" rIns="106677" bIns="53340" numCol="1" anchor="t" anchorCtr="0" compatLnSpc="1">
            <a:prstTxWarp prst="textNoShape">
              <a:avLst/>
            </a:prstTxWarp>
          </a:bodyPr>
          <a:lstStyle>
            <a:lvl1pPr algn="r" defTabSz="1066800">
              <a:lnSpc>
                <a:spcPct val="100000"/>
              </a:lnSpc>
              <a:spcAft>
                <a:spcPct val="0"/>
              </a:spcAft>
              <a:defRPr sz="1600" b="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  <a:latin typeface="Arial" charset="0"/>
              </a:rPr>
              <a:t>1</a:t>
            </a:r>
          </a:p>
        </p:txBody>
      </p:sp>
      <p:pic>
        <p:nvPicPr>
          <p:cNvPr id="1027" name="Picture 3" descr="barra RC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0235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</p:sldLayoutIdLst>
  <p:txStyles>
    <p:titleStyle>
      <a:lvl1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2pPr>
      <a:lvl3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3pPr>
      <a:lvl4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4pPr>
      <a:lvl5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00050" indent="-400050" algn="l" defTabSz="1066800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331788" algn="l" defTabSz="1066800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33500" indent="-266700" algn="l" defTabSz="1066800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68488" indent="-268288" algn="l" defTabSz="1066800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00300" indent="-266700" algn="l" defTabSz="1066800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8575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3147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7719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2291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77" tIns="53340" rIns="106677" bIns="53340" numCol="1" anchor="t" anchorCtr="0" compatLnSpc="1">
            <a:prstTxWarp prst="textNoShape">
              <a:avLst/>
            </a:prstTxWarp>
          </a:bodyPr>
          <a:lstStyle>
            <a:lvl1pPr algn="r" defTabSz="1066800">
              <a:lnSpc>
                <a:spcPct val="100000"/>
              </a:lnSpc>
              <a:spcAft>
                <a:spcPct val="0"/>
              </a:spcAft>
              <a:defRPr sz="1600" b="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  <a:latin typeface="Arial" charset="0"/>
              </a:rPr>
              <a:t>1</a:t>
            </a:r>
          </a:p>
        </p:txBody>
      </p:sp>
      <p:pic>
        <p:nvPicPr>
          <p:cNvPr id="1027" name="Picture 3" descr="barra RC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1730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</p:sldLayoutIdLst>
  <p:txStyles>
    <p:titleStyle>
      <a:lvl1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2pPr>
      <a:lvl3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3pPr>
      <a:lvl4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4pPr>
      <a:lvl5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00050" indent="-400050" algn="l" defTabSz="1066800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331788" algn="l" defTabSz="1066800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33500" indent="-266700" algn="l" defTabSz="1066800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68488" indent="-268288" algn="l" defTabSz="1066800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00300" indent="-266700" algn="l" defTabSz="1066800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8575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3147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7719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2291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80808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  <p:pic>
        <p:nvPicPr>
          <p:cNvPr id="15363" name="Imagem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738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  <p:sldLayoutId id="21474843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80808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  <p:pic>
        <p:nvPicPr>
          <p:cNvPr id="9219" name="Imagem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2271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  <p:sldLayoutId id="21474843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6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80808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  <p:pic>
        <p:nvPicPr>
          <p:cNvPr id="15363" name="Imagem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09" y="132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4706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  <p:sldLayoutId id="214748441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6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392195" name="Imagem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09" y="132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351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  <p:sldLayoutId id="2147484430" r:id="rId11"/>
    <p:sldLayoutId id="2147484431" r:id="rId12"/>
    <p:sldLayoutId id="214748443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80808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  <p:pic>
        <p:nvPicPr>
          <p:cNvPr id="26627" name="Imagem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877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  <p:sldLayoutId id="214748444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77" tIns="53340" rIns="106677" bIns="53340" numCol="1" anchor="t" anchorCtr="0" compatLnSpc="1">
            <a:prstTxWarp prst="textNoShape">
              <a:avLst/>
            </a:prstTxWarp>
          </a:bodyPr>
          <a:lstStyle>
            <a:lvl1pPr algn="r" defTabSz="1066800">
              <a:lnSpc>
                <a:spcPct val="100000"/>
              </a:lnSpc>
              <a:spcAft>
                <a:spcPct val="0"/>
              </a:spcAft>
              <a:defRPr sz="1600" b="0">
                <a:solidFill>
                  <a:schemeClr val="bg2"/>
                </a:solidFill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  <a:latin typeface="Arial" charset="0"/>
              </a:rPr>
              <a:t>1</a:t>
            </a:r>
          </a:p>
        </p:txBody>
      </p:sp>
      <p:pic>
        <p:nvPicPr>
          <p:cNvPr id="185347" name="Picture 3" descr="barra RC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592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7" r:id="rId1"/>
    <p:sldLayoutId id="2147484448" r:id="rId2"/>
    <p:sldLayoutId id="2147484449" r:id="rId3"/>
    <p:sldLayoutId id="2147484450" r:id="rId4"/>
    <p:sldLayoutId id="2147484451" r:id="rId5"/>
    <p:sldLayoutId id="2147484452" r:id="rId6"/>
    <p:sldLayoutId id="2147484453" r:id="rId7"/>
    <p:sldLayoutId id="2147484454" r:id="rId8"/>
    <p:sldLayoutId id="2147484455" r:id="rId9"/>
    <p:sldLayoutId id="2147484457" r:id="rId10"/>
  </p:sldLayoutIdLst>
  <p:txStyles>
    <p:titleStyle>
      <a:lvl1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2pPr>
      <a:lvl3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3pPr>
      <a:lvl4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4pPr>
      <a:lvl5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00050" indent="-400050" algn="l" defTabSz="1066800" rtl="0" fontAlgn="base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331788" algn="l" defTabSz="1066800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33500" indent="-266700" algn="l" defTabSz="1066800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68488" indent="-268288" algn="l" defTabSz="1066800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003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8575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3147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7719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2291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392195" name="Imagem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1913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67" r:id="rId9"/>
    <p:sldLayoutId id="2147484468" r:id="rId10"/>
    <p:sldLayoutId id="2147484469" r:id="rId11"/>
    <p:sldLayoutId id="2147484470" r:id="rId12"/>
    <p:sldLayoutId id="214748447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lnSpc>
                <a:spcPct val="80000"/>
              </a:lnSpc>
              <a:spcAft>
                <a:spcPct val="50000"/>
              </a:spcAft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7171" name="Imagem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282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  <p:sldLayoutId id="2147484474" r:id="rId2"/>
    <p:sldLayoutId id="2147484475" r:id="rId3"/>
    <p:sldLayoutId id="2147484476" r:id="rId4"/>
    <p:sldLayoutId id="2147484477" r:id="rId5"/>
    <p:sldLayoutId id="2147484478" r:id="rId6"/>
    <p:sldLayoutId id="2147484479" r:id="rId7"/>
    <p:sldLayoutId id="2147484480" r:id="rId8"/>
    <p:sldLayoutId id="2147484481" r:id="rId9"/>
    <p:sldLayoutId id="2147484482" r:id="rId10"/>
    <p:sldLayoutId id="2147484483" r:id="rId11"/>
    <p:sldLayoutId id="214748448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77" tIns="53340" rIns="106677" bIns="53340" numCol="1" anchor="t" anchorCtr="0" compatLnSpc="1">
            <a:prstTxWarp prst="textNoShape">
              <a:avLst/>
            </a:prstTxWarp>
          </a:bodyPr>
          <a:lstStyle>
            <a:lvl1pPr algn="r" defTabSz="1066800">
              <a:defRPr>
                <a:solidFill>
                  <a:schemeClr val="bg2"/>
                </a:solidFill>
                <a:cs typeface="+mn-cs"/>
              </a:defRPr>
            </a:lvl1pPr>
          </a:lstStyle>
          <a:p>
            <a:r>
              <a:rPr lang="pt-BR" sz="1600">
                <a:solidFill>
                  <a:srgbClr val="808080"/>
                </a:solidFill>
                <a:latin typeface="Arial" pitchFamily="34" charset="0"/>
              </a:rPr>
              <a:t>1</a:t>
            </a:r>
          </a:p>
        </p:txBody>
      </p:sp>
      <p:pic>
        <p:nvPicPr>
          <p:cNvPr id="86019" name="Picture 3" descr="barra RC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99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400050" indent="-400050" algn="l" defTabSz="1066800" rtl="0" fontAlgn="base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331788" algn="l" defTabSz="1066800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33500" indent="-266700" algn="l" defTabSz="1066800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68488" indent="-268288" algn="l" defTabSz="1066800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003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8575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3147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7719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2291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1027" name="Imagem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100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6" r:id="rId1"/>
    <p:sldLayoutId id="2147484487" r:id="rId2"/>
    <p:sldLayoutId id="2147484488" r:id="rId3"/>
    <p:sldLayoutId id="2147484489" r:id="rId4"/>
    <p:sldLayoutId id="2147484490" r:id="rId5"/>
    <p:sldLayoutId id="2147484491" r:id="rId6"/>
    <p:sldLayoutId id="2147484492" r:id="rId7"/>
    <p:sldLayoutId id="2147484493" r:id="rId8"/>
    <p:sldLayoutId id="2147484494" r:id="rId9"/>
    <p:sldLayoutId id="2147484495" r:id="rId10"/>
    <p:sldLayoutId id="2147484496" r:id="rId11"/>
    <p:sldLayoutId id="21474844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6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80808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  <p:pic>
        <p:nvPicPr>
          <p:cNvPr id="15363" name="Imagem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09" y="133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255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9" r:id="rId1"/>
    <p:sldLayoutId id="2147484500" r:id="rId2"/>
    <p:sldLayoutId id="2147484501" r:id="rId3"/>
    <p:sldLayoutId id="2147484502" r:id="rId4"/>
    <p:sldLayoutId id="2147484503" r:id="rId5"/>
    <p:sldLayoutId id="2147484504" r:id="rId6"/>
    <p:sldLayoutId id="2147484505" r:id="rId7"/>
    <p:sldLayoutId id="2147484506" r:id="rId8"/>
    <p:sldLayoutId id="2147484507" r:id="rId9"/>
    <p:sldLayoutId id="2147484508" r:id="rId10"/>
    <p:sldLayoutId id="2147484509" r:id="rId11"/>
    <p:sldLayoutId id="21474845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6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392195" name="Imagem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09" y="133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275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2" r:id="rId1"/>
    <p:sldLayoutId id="2147484513" r:id="rId2"/>
    <p:sldLayoutId id="2147484514" r:id="rId3"/>
    <p:sldLayoutId id="2147484515" r:id="rId4"/>
    <p:sldLayoutId id="2147484516" r:id="rId5"/>
    <p:sldLayoutId id="2147484517" r:id="rId6"/>
    <p:sldLayoutId id="2147484518" r:id="rId7"/>
    <p:sldLayoutId id="2147484519" r:id="rId8"/>
    <p:sldLayoutId id="2147484520" r:id="rId9"/>
    <p:sldLayoutId id="2147484521" r:id="rId10"/>
    <p:sldLayoutId id="2147484522" r:id="rId11"/>
    <p:sldLayoutId id="2147484523" r:id="rId12"/>
    <p:sldLayoutId id="214748452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3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392195" name="Imagem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1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3594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6" r:id="rId1"/>
    <p:sldLayoutId id="2147484527" r:id="rId2"/>
    <p:sldLayoutId id="2147484528" r:id="rId3"/>
    <p:sldLayoutId id="2147484529" r:id="rId4"/>
    <p:sldLayoutId id="2147484530" r:id="rId5"/>
    <p:sldLayoutId id="2147484531" r:id="rId6"/>
    <p:sldLayoutId id="2147484532" r:id="rId7"/>
    <p:sldLayoutId id="2147484533" r:id="rId8"/>
    <p:sldLayoutId id="2147484534" r:id="rId9"/>
    <p:sldLayoutId id="2147484535" r:id="rId10"/>
    <p:sldLayoutId id="2147484536" r:id="rId11"/>
    <p:sldLayoutId id="2147484537" r:id="rId12"/>
    <p:sldLayoutId id="2147484538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3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392195" name="Imagem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1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6046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  <p:sldLayoutId id="2147484541" r:id="rId2"/>
    <p:sldLayoutId id="2147484542" r:id="rId3"/>
    <p:sldLayoutId id="2147484543" r:id="rId4"/>
    <p:sldLayoutId id="2147484544" r:id="rId5"/>
    <p:sldLayoutId id="2147484545" r:id="rId6"/>
    <p:sldLayoutId id="2147484546" r:id="rId7"/>
    <p:sldLayoutId id="2147484547" r:id="rId8"/>
    <p:sldLayoutId id="2147484548" r:id="rId9"/>
    <p:sldLayoutId id="2147484549" r:id="rId10"/>
    <p:sldLayoutId id="2147484550" r:id="rId11"/>
    <p:sldLayoutId id="2147484551" r:id="rId12"/>
    <p:sldLayoutId id="214748455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392195" name="Imagem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640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4" r:id="rId1"/>
    <p:sldLayoutId id="2147484555" r:id="rId2"/>
    <p:sldLayoutId id="2147484556" r:id="rId3"/>
    <p:sldLayoutId id="2147484557" r:id="rId4"/>
    <p:sldLayoutId id="2147484558" r:id="rId5"/>
    <p:sldLayoutId id="2147484559" r:id="rId6"/>
    <p:sldLayoutId id="2147484560" r:id="rId7"/>
    <p:sldLayoutId id="2147484561" r:id="rId8"/>
    <p:sldLayoutId id="2147484562" r:id="rId9"/>
    <p:sldLayoutId id="2147484563" r:id="rId10"/>
    <p:sldLayoutId id="2147484564" r:id="rId11"/>
    <p:sldLayoutId id="2147484565" r:id="rId12"/>
    <p:sldLayoutId id="214748456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3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80808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  <p:pic>
        <p:nvPicPr>
          <p:cNvPr id="15363" name="Imagem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1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2003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8" r:id="rId1"/>
    <p:sldLayoutId id="2147484569" r:id="rId2"/>
    <p:sldLayoutId id="2147484570" r:id="rId3"/>
    <p:sldLayoutId id="2147484571" r:id="rId4"/>
    <p:sldLayoutId id="2147484572" r:id="rId5"/>
    <p:sldLayoutId id="2147484573" r:id="rId6"/>
    <p:sldLayoutId id="2147484574" r:id="rId7"/>
    <p:sldLayoutId id="2147484575" r:id="rId8"/>
    <p:sldLayoutId id="2147484576" r:id="rId9"/>
    <p:sldLayoutId id="2147484577" r:id="rId10"/>
    <p:sldLayoutId id="2147484578" r:id="rId11"/>
    <p:sldLayoutId id="21474845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77" tIns="53340" rIns="106677" bIns="53340" numCol="1" anchor="t" anchorCtr="0" compatLnSpc="1">
            <a:prstTxWarp prst="textNoShape">
              <a:avLst/>
            </a:prstTxWarp>
          </a:bodyPr>
          <a:lstStyle>
            <a:lvl1pPr algn="r" defTabSz="1066800">
              <a:lnSpc>
                <a:spcPct val="100000"/>
              </a:lnSpc>
              <a:spcAft>
                <a:spcPct val="0"/>
              </a:spcAft>
              <a:defRPr sz="1600" b="0">
                <a:solidFill>
                  <a:schemeClr val="bg2"/>
                </a:solidFill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  <a:latin typeface="Arial" charset="0"/>
              </a:rPr>
              <a:t>1</a:t>
            </a:r>
          </a:p>
        </p:txBody>
      </p:sp>
      <p:pic>
        <p:nvPicPr>
          <p:cNvPr id="185347" name="Picture 3" descr="barra RC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461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3" r:id="rId10"/>
  </p:sldLayoutIdLst>
  <p:txStyles>
    <p:titleStyle>
      <a:lvl1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2pPr>
      <a:lvl3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3pPr>
      <a:lvl4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4pPr>
      <a:lvl5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00050" indent="-400050" algn="l" defTabSz="1066800" rtl="0" fontAlgn="base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331788" algn="l" defTabSz="1066800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33500" indent="-266700" algn="l" defTabSz="1066800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68488" indent="-268288" algn="l" defTabSz="1066800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003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8575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3147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7719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2291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392195" name="Imagem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5491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392195" name="Imagem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321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  <p:sldLayoutId id="2147484160" r:id="rId12"/>
    <p:sldLayoutId id="21474841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392195" name="Imagem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3534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  <p:sldLayoutId id="2147484174" r:id="rId12"/>
    <p:sldLayoutId id="214748417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392195" name="Imagem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947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  <p:sldLayoutId id="214748418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392195" name="Imagem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325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  <p:sldLayoutId id="214748420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file:///C:\Users\Thiago\Desktop\Divida%20Setor%20Publico%20-Bacen.xlsx!Gr&#225;fDiv%20(2)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file:///\\MSCONSULTSRV\MSC-Dados\rc\Databank\Periodicos\rc_graficos\graficos\graf-fiscal.xls!Gr&#225;fico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file:///\\MSCONSULTSRV\MSC-Dados\rc\Databank\Periodicos\rc_graficos\graficos\graf-fiscal.xls!Gr&#225;fico2%20(2)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file:///\\MSCONSULTSRV\MSC-Dados\rc\Databank\Periodicos\rc_graficos\graficos\graf-fiscal.xls!Gr&#225;f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file:///\\MSCONSULTSRV\MSC-Dados\rc\Databank\macro\finanpub\divida\bs-mobiliaria.xls!Gr&#225;f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file:///C:\Users\Thiago\Desktop\Divida%20Setor%20Publico%20-Bacen.xlsx!Gr&#225;f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7504" y="2758862"/>
            <a:ext cx="892899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defTabSz="1066800" eaLnBrk="0" hangingPunct="0"/>
            <a:r>
              <a:rPr lang="pt-BR" sz="4800" i="1" dirty="0" smtClean="0">
                <a:ln>
                  <a:solidFill>
                    <a:schemeClr val="accent4">
                      <a:lumMod val="65000"/>
                      <a:lumOff val="35000"/>
                      <a:alpha val="39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101600" dist="50800" dir="5400000" algn="ctr" rotWithShape="0">
                    <a:schemeClr val="accent4">
                      <a:lumMod val="50000"/>
                      <a:lumOff val="50000"/>
                      <a:alpha val="78000"/>
                    </a:schemeClr>
                  </a:outerShdw>
                </a:effectLst>
                <a:latin typeface="Franklin Gothic Medium" pitchFamily="34" charset="0"/>
                <a:ea typeface="Arial Unicode MS" panose="020B0604020202020204" pitchFamily="34" charset="-128"/>
                <a:cs typeface="Estrangelo Edessa" panose="03080600000000000000" pitchFamily="66" charset="0"/>
              </a:rPr>
              <a:t>Dívida Pública Brasileira</a:t>
            </a:r>
          </a:p>
          <a:p>
            <a:pPr algn="ctr" defTabSz="1066800" eaLnBrk="0" hangingPunct="0"/>
            <a:r>
              <a:rPr lang="pt-BR" sz="4800" i="1" dirty="0" smtClean="0">
                <a:ln>
                  <a:solidFill>
                    <a:schemeClr val="accent4">
                      <a:lumMod val="65000"/>
                      <a:lumOff val="35000"/>
                      <a:alpha val="39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101600" dist="50800" dir="5400000" algn="ctr" rotWithShape="0">
                    <a:schemeClr val="accent4">
                      <a:lumMod val="50000"/>
                      <a:lumOff val="50000"/>
                      <a:alpha val="78000"/>
                    </a:schemeClr>
                  </a:outerShdw>
                </a:effectLst>
                <a:latin typeface="Franklin Gothic Medium" pitchFamily="34" charset="0"/>
                <a:ea typeface="Arial Unicode MS" panose="020B0604020202020204" pitchFamily="34" charset="-128"/>
                <a:cs typeface="Estrangelo Edessa" panose="03080600000000000000" pitchFamily="66" charset="0"/>
              </a:rPr>
              <a:t>Sustentabilidade e Crescimento</a:t>
            </a:r>
            <a:endParaRPr lang="pt-BR" sz="4800" i="1" dirty="0">
              <a:ln>
                <a:solidFill>
                  <a:schemeClr val="accent4">
                    <a:lumMod val="65000"/>
                    <a:lumOff val="35000"/>
                    <a:alpha val="39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101600" dist="50800" dir="5400000" algn="ctr" rotWithShape="0">
                  <a:schemeClr val="accent4">
                    <a:lumMod val="50000"/>
                    <a:lumOff val="50000"/>
                    <a:alpha val="78000"/>
                  </a:schemeClr>
                </a:outerShdw>
              </a:effectLst>
              <a:latin typeface="Franklin Gothic Medium" pitchFamily="34" charset="0"/>
              <a:ea typeface="Arial Unicode MS" panose="020B0604020202020204" pitchFamily="34" charset="-128"/>
              <a:cs typeface="Estrangelo Edessa" panose="03080600000000000000" pitchFamily="66" charset="0"/>
            </a:endParaRP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63737" y="6165304"/>
            <a:ext cx="5616575" cy="43338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677" tIns="53340" rIns="106677" bIns="5334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pt-BR" sz="2400" b="1" i="1" dirty="0" smtClean="0">
                <a:solidFill>
                  <a:schemeClr val="bg1"/>
                </a:solidFill>
                <a:latin typeface="Franklin Gothic Medium" pitchFamily="34" charset="0"/>
                <a:ea typeface="Arial Unicode MS" panose="020B0604020202020204" pitchFamily="34" charset="-128"/>
                <a:cs typeface="Estrangelo Edessa" panose="03080600000000000000" pitchFamily="66" charset="0"/>
              </a:rPr>
              <a:t>29 . SETEMBRO . 2015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763712" y="5013176"/>
            <a:ext cx="5616575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677" tIns="53340" rIns="106677" bIns="53340" numCol="1" anchor="ctr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pt-BR" b="1" i="1" kern="0" dirty="0" smtClean="0">
                <a:solidFill>
                  <a:schemeClr val="bg1"/>
                </a:solidFill>
                <a:latin typeface="Franklin Gothic Medium" pitchFamily="34" charset="0"/>
                <a:ea typeface="Arial Unicode MS" panose="020B0604020202020204" pitchFamily="34" charset="-128"/>
                <a:cs typeface="Estrangelo Edessa" panose="03080600000000000000" pitchFamily="66" charset="0"/>
              </a:rPr>
              <a:t>Paulo Rabello de Castro</a:t>
            </a:r>
          </a:p>
          <a:p>
            <a:pPr>
              <a:lnSpc>
                <a:spcPct val="80000"/>
              </a:lnSpc>
            </a:pPr>
            <a:r>
              <a:rPr lang="pt-BR" b="1" i="1" kern="0" dirty="0" smtClean="0">
                <a:solidFill>
                  <a:schemeClr val="bg1"/>
                </a:solidFill>
                <a:latin typeface="Franklin Gothic Medium" pitchFamily="34" charset="0"/>
                <a:ea typeface="Arial Unicode MS" panose="020B0604020202020204" pitchFamily="34" charset="-128"/>
                <a:cs typeface="Estrangelo Edessa" panose="03080600000000000000" pitchFamily="66" charset="0"/>
              </a:rPr>
              <a:t>Thiago </a:t>
            </a:r>
            <a:r>
              <a:rPr lang="pt-BR" b="1" i="1" kern="0" dirty="0" err="1" smtClean="0">
                <a:solidFill>
                  <a:schemeClr val="bg1"/>
                </a:solidFill>
                <a:latin typeface="Franklin Gothic Medium" pitchFamily="34" charset="0"/>
                <a:ea typeface="Arial Unicode MS" panose="020B0604020202020204" pitchFamily="34" charset="-128"/>
                <a:cs typeface="Estrangelo Edessa" panose="03080600000000000000" pitchFamily="66" charset="0"/>
              </a:rPr>
              <a:t>Biscuola</a:t>
            </a:r>
            <a:endParaRPr lang="pt-BR" b="1" i="1" kern="0" dirty="0" smtClean="0">
              <a:solidFill>
                <a:schemeClr val="bg1"/>
              </a:solidFill>
              <a:latin typeface="Franklin Gothic Medium" pitchFamily="34" charset="0"/>
              <a:ea typeface="Arial Unicode MS" panose="020B0604020202020204" pitchFamily="34" charset="-128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77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5263" y="479427"/>
            <a:ext cx="8820150" cy="590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 sz="5000" dirty="0">
              <a:solidFill>
                <a:prstClr val="black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31430" name="AutoShape 2" descr="data:image/jpeg;base64,/9j/4AAQSkZJRgABAQAAAQABAAD/2wCEAAkGBxQQEhQUEhQWFhUUGBwXFRgWFRQYHBocHR4XGRwdFxgcHSkgHx0lJRwYIjEhJSksLi4uHB8zODMsNygtLisBCgoKDg0OGxAQGi0kHiUwMSstNzc3NC4tMSwtNjAvMS8sLDc4LC8sNCw3OCwsLzQsLSwsNC0sLCwsLCw0LCwsLP/AABEIAIkAoAMBIgACEQEDEQH/xAAcAAACAwEBAQEAAAAAAAAAAAAGBwAEBQMBAgj/xABJEAABAgMEBAkHCgUEAgMAAAABAgMABBEFBhIhEzFBURQiUmFxgZGx0QcyU3SSocEWFyMzNEJicnOygpPC4fAINVTDQ6IVJDb/xAAaAQEBAQEBAQEAAAAAAAAAAAAABAUDAgEG/8QAMxEAAgIBAgQEAggHAAAAAAAAAAECAwQRUQUTFTESIUGhcYEUIzM0QpHB0SIkMlJh8PH/2gAMAwEAAhEDEQA/AD+592JNcjKqXKsKUplsklpBJOEVJNIoX5mLLslttbsi0suqKUoQ0ziyFVK41MhxR0qEEtyf9vlP0G/2iF8tpNs28tKhjlpBtSCNYKjVJB2Zqr/LgAuuzZ9mz8s3MNSbAS4DkWm6pIJBSqgpUERqfJOR/wCJL/yW/CF55G5hUlNTtlumpbWVtV20olVOlOiX0lUNyAFHbF6rMl5l6WFkKdWyrCotMMqGw1prpmNYir8ubKQU6ax3GUk0xLlWgPE9AzjlYt4pez7etRyac0aF0QkkE1VVBplzRu3w8qFmuSb7bbmnW42pCUYFUJIIBJIoANfVABZZthWbMNIdZlpZbaxVKg0jMdnujEv0uzbJZQ87INOBa9GAhpmoOFSqnFTKiTFvyR2SuUsxlDigVKKnOKoKACzUDECQeeh1wOf6ifsDHrH/AFPQAbyt2ZFxCViTYAUkKFWW9orugLvXeGybNmuDPWegnChSlpZYwpCq5kHPKhOQhkWT9Q1+mj9ohOX7sbh1uvS9KqXI1R+dIUU+HXADTTdSROYlJf8AlN+ECt+Z6y7J0QdkG3FPYqJbaZqAnDUnFTLjAdsaXkmt3hlmslR+kZ+hcrrqilK85ThMLa/TgtGZtSY1tSDaJdo6xjK6KI5xRderfADSu9ZNnzsszMIkmUpeQFpCmW6gHfQUjQ+Scj/xJf8Ako8Io+TH/apH9FPxi1fi3RISTz9RiSmjddq1cVPvIMABbN47HXaHARIt4tIWtLomMGIVy5WsFOrXBwLpyP8AxJf+S34Ql7RuWpiwmJxNRMNucJUr7wS5hAJ/LhbX0hW+Hbde2EzsqzMJ/wDIgEjcrUodRrAHBy68gkFSpWWAAqSWmwABmSTTVC3mr2SLjqm7NsZM6UecpLaEIAzoQdGo0NMqgV2VjZ8vNsKl7PDaMuEOYFflSkrI66AdZgzupYrclKtMtpACUgqO1SyAVKO8kwAsWL2STLiUWlYokwvzVltDiTvJ+jSaDmxU20hgTd25BTC1olZcgtqUlSWmyDxSQQae+NW3rGanWFsPJBQsU1eadihuIOdYWvkXtNa7Om5dw14MVJTzJUhRw9AUlfUYAJBbgkLDafyxJlmw2DtWpISgdpEAlxbhWlwZL8tPiWEyA4pOjKlK14Ssnaak9ZgjtKUl5mzbPYmkuqRoUOANOBGYSE8bfrNIImr4tISEpZUEpAAAKaADIAQArr0WZOWJOSloTMxwnEvC4tKMBokZoUK54kFZHOjoh9MuBaQpJqlQBB3g5gwB3mtWWtFgsTDLhQSFcVaQQUmoIOyLNj3kZlWW2G23ShpOFOJaVGg1VO2kADFzWG13gtYOJQoAAgLCSNbeqsMG17MkCyvTty4bAOMqS2ABtNdnVC4tq71mTj7j7rMwVuqxKo8kCtAMhTmio1cuyEkHg8wabC/4UMAbH+n4ucHmhxtAl4aDF0HHT/0J5yY9/wBRP2Bj1j/qegjs+87Eu2lpmXKG0CiUpKABGZe2blLUaS1MtPYULxjA4lJrQp19CjAB3ZP1DX6aP2iFu9/+rT6p8DBKxfBtCUpDS6JASOMnUBSMhU7K8OE/oXdOEaOukThw0I82AB2atQXftG0hqbm2uEMA5DSjFQDpKl16Buj3/wCD4HdhzFXSPhL7hOslak0rz4cMbF7eA2oWzMsOktBQSUOBOSsNQaaxxe+NK3Lbl5yXVLusuaNYAIQtKTQEEUI1ahHwGp5Mf9pkv0U/GArysY7Tn5Wy2VAZF145kCoISVAZ0SnFlvWmCaxrxMSjDbDTTmjaTgTVSSaDedsZ1mzUoxNvTiWXi+8CFqU4kgA0ySNmoDoEfQVH7gWs4gtrtcKbUnCpBYyKTlSldVI4eRWdXLOzlmP+ewsrb588K6V2eYscyzBf8tUeiX2pjAU/J8OE+GXkv0wkpcSEqFMPGTqNRTsEAXPLRd9U7Z5LYKlsK0oAFSU0KVgDbxSTTmEaXk/vgzaMs2QtOmSkB1vEMQIFKgayk6wY9N9UeiX7SYCbwWDZc4suGWdaWTUqYcSjPfhzTXnpAB5fW+DFmsqUtadKUnRNVGJStmWsJB1k5QK+SWwHJWzH3HgQ5NBTlCCDhCCE1B2njK/igXFxrMz+256/pmM+n6OCa5VjSsoqZ4OZkqcYWFad1CxROeVEg1zgD2Z+yWd6qnuRFCL8z9ks71VPciKMAeRvWPdhbwC3Do0axUcYjeAdQ5z2R3ujYodOlcFUJPFB+8dpPMPeeiOl8LaKlFhs8UfWEbTyegbefLZAGZaBlG+KylTp5anFBPUE0r7h0x8We7LHivNqT+NC1nrKTX3RmxasyRVMOJbTt1ncNp/zeIA2bRuqQnHLr0qSKgZYqfhIyV7oGyIZanmZJDaCcKScKenWVHvJ54xr4WKCC+2Mx9YBtHK6Rt/tAApKuISfpG8Y3Y1JPURl2xvy9hy80kqlnFJUNaF0NOnbTnBIgajtJzSmVhaDRQ1fEEboA9npJbCyhxNDs3Ebwdojig0OYqN1SK9YzhgqbbtGXB1HYdZQrb/m0QAzDCm1KQsUUk0I8OaANmzZeUmKIONlw5Dj4kk7hiGvmMV7ZsFyWzPGRykjV+YbIyTBxdW1+EJLL1FKAyr99O2u8jugAHi/IOsanm1U5aFqqOlOrsixeOyODOcWujXmjm3pJ5u6MmACSbuuFI0kq5pEnOhIr1KFB1ECBtSaGhBBGRBBBB3EHUeaNa7tsmWXxj9Grzxu/EOjbzdEEF7bGDidO2OMkVVT7yd/SPeOqAAiNa7nnO/oO9wjJjWu55zv6DncIA4TP2SzvVU9yIrSsuXVpQnWs0HXt6tcWZn7JZ3qqe5EalxpXE8pextOXSqoHuBgAntF5MnLHBlgThQDvOQr3mFsTXM1JOsnWemC2/s1m00Odau5P9UCMAewdXJs/A0XT5zur8o1duZ7IB2mitQSNaiEjpOUMu0nRLSyynLAiiOmlE/CAAe88/p31bUoqhPQNfae4QXXWn9OwArNSOIqu3cT0j4wuwIIrjzOB9SNjifenMe4qgDLtqQ4O8tvYM0/lOrs1dUUYML+yuTTo2EoV15juPbAfABDcuf0b2jJ4rv7hq7RUdkXb9Wf5ryfyr/pPeOyBNtwoIUnzkkKHSMxDMtBkTMsoJ++jEnppiT76QAsY7yc0ppaVp1pNQN+8deqOANYkAMq1JVM5LnDniAW2efWO3V2wtRB7cmaxsYTrbUR1HMfHsgVvJK6KZcA1E4x/Fn31gDNg8uXP6Vktk8Zqg/hNcPcR1QBRt3PmdHMpGxwFB7x3QBXvDZ/B31JAok8ZHQdnUajqj7u55z36DncI37+StW23BrQcJ6Ff3A7YwLuec7+g53CAOEx9ks71VPciCa42FDK1FQBUvaQMgBT4wLTbyRKWdVQH/1U6yBsRvjOMwjlI9pPjAG5et/HMrINQAEinMK/ExkRyEwjlo9pPjE4Sjlo9pPjAGzdpAMy3WgCSVGvMD/aCW+s2nQBKVA4lgGhByFT8IAeEI5aPaT4xBMI5SPaT4wB1i9YbuCYZP4wO3i/GMzhKOWj2k+MdGJtAWk40ZKSfOTvHPADHvczilV/horsI/vC5hnXh+zPV5CtfRCtMyjlp9pPjAHSGRdV7FKt8wKewkeELLhKOWj2k+MMK4zoVLZEEBahkQdxgAKtFnRuuJ2JWoDoqafCK8X7zupTNPAqSONqKkjYOeMzhKOWj2k+MAElz7TQwtzSqCUqSmhNdYJ3cxj5vfONPOIW0sK4pCqVyoajWOc9kDnCUctHtJ8YnCUctHtJ8YA6x2k3sDiF8lST2EVipwlHLR7SfGJwlHLR7SfGAD28Fsyz0u4hLqSoiqRRWsEEbIHruee9+g73CMQTKOWn2k+MbF2Xklb1FJP0DmpQOwbjAAxeyx2n5ezFOAkiTSBRRGXFPxga+S8tyFe2qDS3fstm+qJ/ojauJYktNNOF5vEtC6VxLGRAI1KA3xs1RphjKycNT89fPIsy5VVza/4LH5Ly3IV7aonyXluQr21QZXvs1MtMqQ2MKKBSRUnIjec9dYxYtroonFSUF5mfbk5Nc3BzeqMf5Ly3IV7aonyXluQr21QWXal23Jlpt1OJCzhIqRsNMwQddIKL7XaYl5fSMN4SFjEcSzkajaTtpHGxY8LFW4LzO9UsuyqVqsei/wAir+S8tyFe2qPRdqWSQcCsiD56thrGvHihkYp+iU/2olWdka/1sdl5WQ5KTCTqU0sH2TH58F15bkK9tUfoaz1h+WQTqcbFetNDCRwFOR1jI9IyMZnDqoT8amtdDX4rfZDwShJpPX9DH+S8tyFe2qG95JJVDMmpDYISl1WRNdYSdcLmGD5K3+K+3uKV9oKT+0R3z8auNLlGKTJ+G5ds71Gcm09QI8oV32HbQfW4lRUopJooj7qRqgd+S8tyFe2qGF5SJfDN4uW2k9lQfhArHXGx6Z1Rk4rscMvKvhdKKm+5jG7EtyFfzDEF15bkq/mGGT5NZJLjrylpCghCRxgDmonf+U9sTylJQh1lCEpTRClKwgDziAK0/KY56Uc/k8tHXXJ+jc92P4C3+S8tyFe2qJ8l5bkK9tUbEWLOl9K62jlrSnqJFfdWKpY1EVr4URxzMmUklNg98mJXkq/mKgs8nVjtMPvKbSQTLOg1UTsG+GTeyVZalHlBtAOEgEJSDU5ZGkAtyfrXvV3O4RnfVW485xgloaq59OVCudjlqcbd+y2b6onuRGn5NJ3BMLbJ+tRl0pJI9xVGZbv2WzfVE/0RlSE2phxDiPOQQoc+8deY64ooq5mH4SXIu5We57P9A18qMlmy8BlQtq/cn+r3QBw47Xlkz8mQ2a6RIW2ecZivdCdUkgkEUIyIOsHbWPvDbfFX4H3R54tT4beYu0j7l3y2tK060KCh0g1hxW3Libk1hGekbxI6aYk/CEzDO8nVraVgsqPHZ1c6DWh6sx2R44lBpRtXodOEWLWVUvxIWINYkbd77K4NMrAFEL46Og6x1GvujEjRrsU4KS9TKtqdc3B+g1fJ5O6SUCdrSig9Gse4+6AK90loZt5NMlKxjoVn31i/cC1dBM4FGiXgEn8wrh7yOsRveUuyytCH0jNvir/KdR6j+4xlQ+ozGn2kbM/5nBTXeIuoJvJ7O6KbCScnUlHX5w7jA0Y+mXVIUFJNFJIUk84zEal1fMrcNzIx7eVZGewwvKhJYm2nh9wlCuhVCK9affC6hxrwWjJmmp1GX4Vf2MKeVs5xx4MAUcKsBHJO0nozPVEHDrdK3CX4TS4rQ5WqyHmpDG8m8lo5YrIzdVi6hxR8T1wEXxndNNukGoScA/hy76wybYm0yEoSmgwJCGxvVSifHthOe+PGAnZbO5/BHTiUlVTChfFkgjuBJ6WcSdjQKz0+aO+ByGh5O7K0LBdUKKeoR+QVw95PXFWfby6Xu/Ij4bRzL0/ReZX8p09hZbaBzcViP5UU+JT74Gbk/Wveru9wjhe+1eFTKlJNUJ4iOgayOk190d7k/WverudwidVcvCaffTUq53N4gmuyen5HG3fstm+qJ/ojDjct37LZvqif6Iw4owPsIknEvvMv99AzuDeMMng7pohR+jUfuqOw8x7+mOl/7ulKjMtDiq+tA2HldB27jTfAQYK7Avq4wnRvDSt6hnxgN2eSh09scrseddvOq+a3O1GVXZVyL+3o9gUi9YtprlXUuo2ZKHKTtH+bhGna7cg7x5d1TJOttbThT1FINOjMQPRXGSuhpJP5kUouiacZJ7NDXtmSbtSVStogqHGbJyodqVbq6j1GFW80pCilYKVJNFAihB54v2JbjsmrE0cj5yD5qvA84ggtK2JGeFXkrYdApjSnHXmOHMjpAiOmFmNLw6aw90XXzqy4qevhmvyYHD/KQ07rW4ieZLT1C4E4XEn76dWIdO3ceqFjNNJSqiHA4OUErT7lCseS0wptQW2opUnMEZEf5ujvk46vhs/QnxMqWNPz80+5pXjsRUm7hNShWbat43H8Q29sZEG7N8mZhvRTzVQfvIFc99K1SedNYG7VlpdNTLv4xsSttxKh/FhoeukMe2xfwWxeu/oMmmrXx0yWm3Zr5Gvce8QlVltw0acOs/cVv6Dt3ZHfB+3ZTKH1zNAFqTQnYKa1DnIpU7hCWgmu7fByWAQsaRoagTxkjck7uYxNmYUpNzr7vutyvAz4wSrt7Ls9jjfK8HDHQEH6JuoR+InWrw5umB+CW2DIP1Wy4phZzKFNKKSf4K06uyKNlysrWsxMEAfcbbdqelRTQdUU0zjXVootaemjJMiuVlzblF6+uq0O90rvmcc4wOhR9Yd/4RznbuHVBbfm8IYb4O0fpFiisP3Eau07B080Y89fVLbYakmtGkZBSgKjnSnPPnJ6oDnFlRKlEkk1JJqSd5J1xwjRO+zmWrRLsv3KZZNeNU66XrJ93+x8wRXJ+te9Xc7hA7BFcn6171dzuEU5n2EvgScP+8w+JqIu4udk7PUhxtIRLIScRVrIScqDmjgfJ+96ZntX4Ryu59kl/wBFH7RGjGFXm3Vx8MX5H6W3h1Fs3OS82U/m/e9Mz2r8InzfvemZ7V+EXIkeupX7njpGNt7lP5v3vTM9q/CJ8373pme1fhFyJDqN+46Tjbe5T+b970zPavwifN+96ZntX4RciQ6lfuOk423uU/m+e9Mz2r8InzfvemZ7V+EXIkOpX7jpONt7lP5v3vTM9q/CJ8373pme1fhFyJDqV+46Tjbe5T+b970zPavwifN+96ZntX4RciQ6lfuOk423uU/m/e9Mz2r8InzfvemZ7V+EXIkOo37jpONt7lP5v3vTM9q/CJ8373pme1fhFyJDqV+46Rjbe5T+b970zPavwjRsa6zkoXXFuNqGhcTRNa5jnHNHKPh7zVflV3GPFmfdOLi35M918NormpxXmj//2Q==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hangingPunct="0"/>
            <a:endParaRPr lang="pt-BR" altLang="pt-BR"/>
          </a:p>
        </p:txBody>
      </p:sp>
      <p:sp>
        <p:nvSpPr>
          <p:cNvPr id="231431" name="AutoShape 4" descr="data:image/jpeg;base64,/9j/4AAQSkZJRgABAQAAAQABAAD/2wCEAAkGBxQQEhQUEhQWFhUUGBwXFRgWFRQYHBocHR4XGRwdFxgcHSkgHx0lJRwYIjEhJSksLi4uHB8zODMsNygtLisBCgoKDg0OGxAQGi0kHiUwMSstNzc3NC4tMSwtNjAvMS8sLDc4LC8sNCw3OCwsLzQsLSwsNC0sLCwsLCw0LCwsLP/AABEIAIkAoAMBIgACEQEDEQH/xAAcAAACAwEBAQEAAAAAAAAAAAAGBwAEBQMBAgj/xABJEAABAgMEBAkHCgUEAgMAAAABAgMABBEFBhIhEzFBURQiUmFxgZGx0QcyU3SSocEWFyMzNEJicnOygpPC4fAINVTDQ6IVJDb/xAAaAQEBAQEBAQEAAAAAAAAAAAAABAUDAgEG/8QAMxEAAgIBAgQEAggHAAAAAAAAAAECAwQRUQUTFTESIUGhcYEUIzM0QpHB0SIkMlJh8PH/2gAMAwEAAhEDEQA/AD+592JNcjKqXKsKUplsklpBJOEVJNIoX5mLLslttbsi0suqKUoQ0ziyFVK41MhxR0qEEtyf9vlP0G/2iF8tpNs28tKhjlpBtSCNYKjVJB2Zqr/LgAuuzZ9mz8s3MNSbAS4DkWm6pIJBSqgpUERqfJOR/wCJL/yW/CF55G5hUlNTtlumpbWVtV20olVOlOiX0lUNyAFHbF6rMl5l6WFkKdWyrCotMMqGw1prpmNYir8ubKQU6ax3GUk0xLlWgPE9AzjlYt4pez7etRyac0aF0QkkE1VVBplzRu3w8qFmuSb7bbmnW42pCUYFUJIIBJIoANfVABZZthWbMNIdZlpZbaxVKg0jMdnujEv0uzbJZQ87INOBa9GAhpmoOFSqnFTKiTFvyR2SuUsxlDigVKKnOKoKACzUDECQeeh1wOf6ifsDHrH/AFPQAbyt2ZFxCViTYAUkKFWW9orugLvXeGybNmuDPWegnChSlpZYwpCq5kHPKhOQhkWT9Q1+mj9ohOX7sbh1uvS9KqXI1R+dIUU+HXADTTdSROYlJf8AlN+ECt+Z6y7J0QdkG3FPYqJbaZqAnDUnFTLjAdsaXkmt3hlmslR+kZ+hcrrqilK85ThMLa/TgtGZtSY1tSDaJdo6xjK6KI5xRderfADSu9ZNnzsszMIkmUpeQFpCmW6gHfQUjQ+Scj/xJf8Ako8Io+TH/apH9FPxi1fi3RISTz9RiSmjddq1cVPvIMABbN47HXaHARIt4tIWtLomMGIVy5WsFOrXBwLpyP8AxJf+S34Ql7RuWpiwmJxNRMNucJUr7wS5hAJ/LhbX0hW+Hbde2EzsqzMJ/wDIgEjcrUodRrAHBy68gkFSpWWAAqSWmwABmSTTVC3mr2SLjqm7NsZM6UecpLaEIAzoQdGo0NMqgV2VjZ8vNsKl7PDaMuEOYFflSkrI66AdZgzupYrclKtMtpACUgqO1SyAVKO8kwAsWL2STLiUWlYokwvzVltDiTvJ+jSaDmxU20hgTd25BTC1olZcgtqUlSWmyDxSQQae+NW3rGanWFsPJBQsU1eadihuIOdYWvkXtNa7Om5dw14MVJTzJUhRw9AUlfUYAJBbgkLDafyxJlmw2DtWpISgdpEAlxbhWlwZL8tPiWEyA4pOjKlK14Ssnaak9ZgjtKUl5mzbPYmkuqRoUOANOBGYSE8bfrNIImr4tISEpZUEpAAAKaADIAQArr0WZOWJOSloTMxwnEvC4tKMBokZoUK54kFZHOjoh9MuBaQpJqlQBB3g5gwB3mtWWtFgsTDLhQSFcVaQQUmoIOyLNj3kZlWW2G23ShpOFOJaVGg1VO2kADFzWG13gtYOJQoAAgLCSNbeqsMG17MkCyvTty4bAOMqS2ABtNdnVC4tq71mTj7j7rMwVuqxKo8kCtAMhTmio1cuyEkHg8wabC/4UMAbH+n4ucHmhxtAl4aDF0HHT/0J5yY9/wBRP2Bj1j/qegjs+87Eu2lpmXKG0CiUpKABGZe2blLUaS1MtPYULxjA4lJrQp19CjAB3ZP1DX6aP2iFu9/+rT6p8DBKxfBtCUpDS6JASOMnUBSMhU7K8OE/oXdOEaOukThw0I82AB2atQXftG0hqbm2uEMA5DSjFQDpKl16Buj3/wCD4HdhzFXSPhL7hOslak0rz4cMbF7eA2oWzMsOktBQSUOBOSsNQaaxxe+NK3Lbl5yXVLusuaNYAIQtKTQEEUI1ahHwGp5Mf9pkv0U/GArysY7Tn5Wy2VAZF145kCoISVAZ0SnFlvWmCaxrxMSjDbDTTmjaTgTVSSaDedsZ1mzUoxNvTiWXi+8CFqU4kgA0ySNmoDoEfQVH7gWs4gtrtcKbUnCpBYyKTlSldVI4eRWdXLOzlmP+ewsrb588K6V2eYscyzBf8tUeiX2pjAU/J8OE+GXkv0wkpcSEqFMPGTqNRTsEAXPLRd9U7Z5LYKlsK0oAFSU0KVgDbxSTTmEaXk/vgzaMs2QtOmSkB1vEMQIFKgayk6wY9N9UeiX7SYCbwWDZc4suGWdaWTUqYcSjPfhzTXnpAB5fW+DFmsqUtadKUnRNVGJStmWsJB1k5QK+SWwHJWzH3HgQ5NBTlCCDhCCE1B2njK/igXFxrMz+256/pmM+n6OCa5VjSsoqZ4OZkqcYWFad1CxROeVEg1zgD2Z+yWd6qnuRFCL8z9ks71VPciKMAeRvWPdhbwC3Do0axUcYjeAdQ5z2R3ujYodOlcFUJPFB+8dpPMPeeiOl8LaKlFhs8UfWEbTyegbefLZAGZaBlG+KylTp5anFBPUE0r7h0x8We7LHivNqT+NC1nrKTX3RmxasyRVMOJbTt1ncNp/zeIA2bRuqQnHLr0qSKgZYqfhIyV7oGyIZanmZJDaCcKScKenWVHvJ54xr4WKCC+2Mx9YBtHK6Rt/tAApKuISfpG8Y3Y1JPURl2xvy9hy80kqlnFJUNaF0NOnbTnBIgajtJzSmVhaDRQ1fEEboA9npJbCyhxNDs3Ebwdojig0OYqN1SK9YzhgqbbtGXB1HYdZQrb/m0QAzDCm1KQsUUk0I8OaANmzZeUmKIONlw5Dj4kk7hiGvmMV7ZsFyWzPGRykjV+YbIyTBxdW1+EJLL1FKAyr99O2u8jugAHi/IOsanm1U5aFqqOlOrsixeOyODOcWujXmjm3pJ5u6MmACSbuuFI0kq5pEnOhIr1KFB1ECBtSaGhBBGRBBBB3EHUeaNa7tsmWXxj9Grzxu/EOjbzdEEF7bGDidO2OMkVVT7yd/SPeOqAAiNa7nnO/oO9wjJjWu55zv6DncIA4TP2SzvVU9yIrSsuXVpQnWs0HXt6tcWZn7JZ3qqe5EalxpXE8pextOXSqoHuBgAntF5MnLHBlgThQDvOQr3mFsTXM1JOsnWemC2/s1m00Odau5P9UCMAewdXJs/A0XT5zur8o1duZ7IB2mitQSNaiEjpOUMu0nRLSyynLAiiOmlE/CAAe88/p31bUoqhPQNfae4QXXWn9OwArNSOIqu3cT0j4wuwIIrjzOB9SNjifenMe4qgDLtqQ4O8tvYM0/lOrs1dUUYML+yuTTo2EoV15juPbAfABDcuf0b2jJ4rv7hq7RUdkXb9Wf5ryfyr/pPeOyBNtwoIUnzkkKHSMxDMtBkTMsoJ++jEnppiT76QAsY7yc0ppaVp1pNQN+8deqOANYkAMq1JVM5LnDniAW2efWO3V2wtRB7cmaxsYTrbUR1HMfHsgVvJK6KZcA1E4x/Fn31gDNg8uXP6Vktk8Zqg/hNcPcR1QBRt3PmdHMpGxwFB7x3QBXvDZ/B31JAok8ZHQdnUajqj7u55z36DncI37+StW23BrQcJ6Ff3A7YwLuec7+g53CAOEx9ks71VPciCa42FDK1FQBUvaQMgBT4wLTbyRKWdVQH/1U6yBsRvjOMwjlI9pPjAG5et/HMrINQAEinMK/ExkRyEwjlo9pPjE4Sjlo9pPjAGzdpAMy3WgCSVGvMD/aCW+s2nQBKVA4lgGhByFT8IAeEI5aPaT4xBMI5SPaT4wB1i9YbuCYZP4wO3i/GMzhKOWj2k+MdGJtAWk40ZKSfOTvHPADHvczilV/horsI/vC5hnXh+zPV5CtfRCtMyjlp9pPjAHSGRdV7FKt8wKewkeELLhKOWj2k+MMK4zoVLZEEBahkQdxgAKtFnRuuJ2JWoDoqafCK8X7zupTNPAqSONqKkjYOeMzhKOWj2k+MAElz7TQwtzSqCUqSmhNdYJ3cxj5vfONPOIW0sK4pCqVyoajWOc9kDnCUctHtJ8YnCUctHtJ8YA6x2k3sDiF8lST2EVipwlHLR7SfGJwlHLR7SfGAD28Fsyz0u4hLqSoiqRRWsEEbIHruee9+g73CMQTKOWn2k+MbF2Xklb1FJP0DmpQOwbjAAxeyx2n5ezFOAkiTSBRRGXFPxga+S8tyFe2qDS3fstm+qJ/ojauJYktNNOF5vEtC6VxLGRAI1KA3xs1RphjKycNT89fPIsy5VVza/4LH5Ly3IV7aonyXluQr21QZXvs1MtMqQ2MKKBSRUnIjec9dYxYtroonFSUF5mfbk5Nc3BzeqMf5Ly3IV7aonyXluQr21QWXal23Jlpt1OJCzhIqRsNMwQddIKL7XaYl5fSMN4SFjEcSzkajaTtpHGxY8LFW4LzO9UsuyqVqsei/wAir+S8tyFe2qPRdqWSQcCsiD56thrGvHihkYp+iU/2olWdka/1sdl5WQ5KTCTqU0sH2TH58F15bkK9tUfoaz1h+WQTqcbFetNDCRwFOR1jI9IyMZnDqoT8amtdDX4rfZDwShJpPX9DH+S8tyFe2qG95JJVDMmpDYISl1WRNdYSdcLmGD5K3+K+3uKV9oKT+0R3z8auNLlGKTJ+G5ds71Gcm09QI8oV32HbQfW4lRUopJooj7qRqgd+S8tyFe2qGF5SJfDN4uW2k9lQfhArHXGx6Z1Rk4rscMvKvhdKKm+5jG7EtyFfzDEF15bkq/mGGT5NZJLjrylpCghCRxgDmonf+U9sTylJQh1lCEpTRClKwgDziAK0/KY56Uc/k8tHXXJ+jc92P4C3+S8tyFe2qJ8l5bkK9tUbEWLOl9K62jlrSnqJFfdWKpY1EVr4URxzMmUklNg98mJXkq/mKgs8nVjtMPvKbSQTLOg1UTsG+GTeyVZalHlBtAOEgEJSDU5ZGkAtyfrXvV3O4RnfVW485xgloaq59OVCudjlqcbd+y2b6onuRGn5NJ3BMLbJ+tRl0pJI9xVGZbv2WzfVE/0RlSE2phxDiPOQQoc+8deY64ooq5mH4SXIu5We57P9A18qMlmy8BlQtq/cn+r3QBw47Xlkz8mQ2a6RIW2ecZivdCdUkgkEUIyIOsHbWPvDbfFX4H3R54tT4beYu0j7l3y2tK060KCh0g1hxW3Libk1hGekbxI6aYk/CEzDO8nVraVgsqPHZ1c6DWh6sx2R44lBpRtXodOEWLWVUvxIWINYkbd77K4NMrAFEL46Og6x1GvujEjRrsU4KS9TKtqdc3B+g1fJ5O6SUCdrSig9Gse4+6AK90loZt5NMlKxjoVn31i/cC1dBM4FGiXgEn8wrh7yOsRveUuyytCH0jNvir/KdR6j+4xlQ+ozGn2kbM/5nBTXeIuoJvJ7O6KbCScnUlHX5w7jA0Y+mXVIUFJNFJIUk84zEal1fMrcNzIx7eVZGewwvKhJYm2nh9wlCuhVCK9affC6hxrwWjJmmp1GX4Vf2MKeVs5xx4MAUcKsBHJO0nozPVEHDrdK3CX4TS4rQ5WqyHmpDG8m8lo5YrIzdVi6hxR8T1wEXxndNNukGoScA/hy76wybYm0yEoSmgwJCGxvVSifHthOe+PGAnZbO5/BHTiUlVTChfFkgjuBJ6WcSdjQKz0+aO+ByGh5O7K0LBdUKKeoR+QVw95PXFWfby6Xu/Ij4bRzL0/ReZX8p09hZbaBzcViP5UU+JT74Gbk/Wveru9wjhe+1eFTKlJNUJ4iOgayOk190d7k/WverudwidVcvCaffTUq53N4gmuyen5HG3fstm+qJ/ojDjct37LZvqif6Iw4owPsIknEvvMv99AzuDeMMng7pohR+jUfuqOw8x7+mOl/7ulKjMtDiq+tA2HldB27jTfAQYK7Avq4wnRvDSt6hnxgN2eSh09scrseddvOq+a3O1GVXZVyL+3o9gUi9YtprlXUuo2ZKHKTtH+bhGna7cg7x5d1TJOttbThT1FINOjMQPRXGSuhpJP5kUouiacZJ7NDXtmSbtSVStogqHGbJyodqVbq6j1GFW80pCilYKVJNFAihB54v2JbjsmrE0cj5yD5qvA84ggtK2JGeFXkrYdApjSnHXmOHMjpAiOmFmNLw6aw90XXzqy4qevhmvyYHD/KQ07rW4ieZLT1C4E4XEn76dWIdO3ceqFjNNJSqiHA4OUErT7lCseS0wptQW2opUnMEZEf5ujvk46vhs/QnxMqWNPz80+5pXjsRUm7hNShWbat43H8Q29sZEG7N8mZhvRTzVQfvIFc99K1SedNYG7VlpdNTLv4xsSttxKh/FhoeukMe2xfwWxeu/oMmmrXx0yWm3Zr5Gvce8QlVltw0acOs/cVv6Dt3ZHfB+3ZTKH1zNAFqTQnYKa1DnIpU7hCWgmu7fByWAQsaRoagTxkjck7uYxNmYUpNzr7vutyvAz4wSrt7Ls9jjfK8HDHQEH6JuoR+InWrw5umB+CW2DIP1Wy4phZzKFNKKSf4K06uyKNlysrWsxMEAfcbbdqelRTQdUU0zjXVootaemjJMiuVlzblF6+uq0O90rvmcc4wOhR9Yd/4RznbuHVBbfm8IYb4O0fpFiisP3Eau07B080Y89fVLbYakmtGkZBSgKjnSnPPnJ6oDnFlRKlEkk1JJqSd5J1xwjRO+zmWrRLsv3KZZNeNU66XrJ93+x8wRXJ+te9Xc7hA7BFcn6171dzuEU5n2EvgScP+8w+JqIu4udk7PUhxtIRLIScRVrIScqDmjgfJ+96ZntX4Ryu59kl/wBFH7RGjGFXm3Vx8MX5H6W3h1Fs3OS82U/m/e9Mz2r8InzfvemZ7V+EXIkeupX7njpGNt7lP5v3vTM9q/CJ8373pme1fhFyJDqN+46Tjbe5T+b970zPavwifN+96ZntX4RciQ6lfuOk423uU/m+e9Mz2r8InzfvemZ7V+EXIkOpX7jpONt7lP5v3vTM9q/CJ8373pme1fhFyJDqV+46Tjbe5T+b970zPavwifN+96ZntX4RciQ6lfuOk423uU/m/e9Mz2r8InzfvemZ7V+EXIkOo37jpONt7lP5v3vTM9q/CJ8373pme1fhFyJDqV+46Rjbe5T+b970zPavwjRsa6zkoXXFuNqGhcTRNa5jnHNHKPh7zVflV3GPFmfdOLi35M918NormpxXmj//2Q==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hangingPunct="0"/>
            <a:endParaRPr lang="pt-BR" altLang="pt-BR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79512" y="1555576"/>
            <a:ext cx="8868967" cy="489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pt-BR" sz="2800" b="1" i="1" dirty="0" smtClean="0">
                <a:solidFill>
                  <a:srgbClr val="C00000"/>
                </a:solidFill>
                <a:latin typeface="Arial"/>
              </a:rPr>
              <a:t>Reequilíbrio fiscal primário</a:t>
            </a:r>
          </a:p>
          <a:p>
            <a:pPr lvl="1" algn="just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i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(Contenção das despesas correntes e aumento sustentável do superávit primário)</a:t>
            </a:r>
            <a:endParaRPr lang="pt-BR" sz="2000" b="1" i="1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  <a:p>
            <a:pPr marL="342900" indent="-342900" algn="just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pt-BR" sz="2800" b="1" i="1" dirty="0" smtClean="0">
                <a:solidFill>
                  <a:srgbClr val="C00000"/>
                </a:solidFill>
                <a:latin typeface="Arial"/>
              </a:rPr>
              <a:t>Alongamento da Dívida </a:t>
            </a:r>
          </a:p>
          <a:p>
            <a:pPr lvl="1" algn="just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i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(Aumento do </a:t>
            </a:r>
            <a:r>
              <a:rPr lang="pt-BR" sz="2000" b="1" i="1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prazo </a:t>
            </a:r>
            <a:r>
              <a:rPr lang="pt-BR" sz="2000" b="1" i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das </a:t>
            </a:r>
            <a:r>
              <a:rPr lang="pt-BR" sz="2000" b="1" i="1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operações compromissadas e </a:t>
            </a:r>
            <a:r>
              <a:rPr lang="pt-BR" sz="2000" b="1" i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extinção gradual das LFTs)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pt-BR" sz="2800" b="1" i="1" dirty="0" smtClean="0">
                <a:solidFill>
                  <a:srgbClr val="C00000"/>
                </a:solidFill>
                <a:latin typeface="Arial"/>
              </a:rPr>
              <a:t>Redução gradual dos Juros  </a:t>
            </a:r>
            <a:endParaRPr lang="pt-BR" sz="2800" b="1" i="1" dirty="0">
              <a:solidFill>
                <a:srgbClr val="C00000"/>
              </a:solidFill>
              <a:latin typeface="Arial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i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(Trazer o spread de risco para um “nível normal”)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pt-BR" sz="2800" b="1" i="1" dirty="0" smtClean="0">
                <a:solidFill>
                  <a:srgbClr val="C00000"/>
                </a:solidFill>
                <a:latin typeface="Arial"/>
              </a:rPr>
              <a:t>Trajetória de convergência da dívida</a:t>
            </a:r>
          </a:p>
          <a:p>
            <a:pPr lvl="1" algn="just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i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(Estabilização do endividamento em </a:t>
            </a:r>
            <a:r>
              <a:rPr lang="pt-BR" sz="2000" b="1" i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patamar sustentável</a:t>
            </a:r>
            <a:r>
              <a:rPr lang="pt-BR" sz="2000" b="1" i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)</a:t>
            </a:r>
            <a:endParaRPr lang="pt-BR" sz="2000" b="1" i="1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  <a:p>
            <a:pPr marL="342900" indent="-342900" algn="just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pt-BR" sz="2000" b="1" i="1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7" name="Retângulo 2"/>
          <p:cNvSpPr>
            <a:spLocks noChangeArrowheads="1"/>
          </p:cNvSpPr>
          <p:nvPr/>
        </p:nvSpPr>
        <p:spPr bwMode="auto">
          <a:xfrm>
            <a:off x="1619672" y="365814"/>
            <a:ext cx="7416824" cy="47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0" hangingPunct="0">
              <a:lnSpc>
                <a:spcPct val="85000"/>
              </a:lnSpc>
              <a:spcBef>
                <a:spcPts val="600"/>
              </a:spcBef>
            </a:pPr>
            <a:r>
              <a:rPr lang="pt-BR" altLang="pt-BR" sz="3500" i="1" dirty="0" smtClean="0">
                <a:solidFill>
                  <a:srgbClr val="FFFFFF"/>
                </a:solidFill>
                <a:latin typeface="Franklin Gothic Book" pitchFamily="34" charset="0"/>
              </a:rPr>
              <a:t>Como reduzir o custo da dívida</a:t>
            </a:r>
            <a:r>
              <a:rPr lang="en-US" altLang="pt-BR" sz="3500" i="1" dirty="0" smtClean="0">
                <a:solidFill>
                  <a:srgbClr val="FFFFFF"/>
                </a:solidFill>
                <a:latin typeface="Franklin Gothic Book" pitchFamily="34" charset="0"/>
              </a:rPr>
              <a:t>?</a:t>
            </a:r>
            <a:endParaRPr lang="pt-BR" altLang="pt-BR" sz="3500" i="1" dirty="0">
              <a:solidFill>
                <a:srgbClr val="FFFFFF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22790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7"/>
          <p:cNvSpPr txBox="1">
            <a:spLocks noGrp="1" noChangeArrowheads="1"/>
          </p:cNvSpPr>
          <p:nvPr/>
        </p:nvSpPr>
        <p:spPr bwMode="auto">
          <a:xfrm>
            <a:off x="8675688" y="6597650"/>
            <a:ext cx="4683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/>
            <a:fld id="{40B1343D-CA4D-47C0-ACD6-5EBA10F8DCF5}" type="slidenum">
              <a:rPr lang="pt-BR" sz="1200"/>
              <a:pPr algn="l" eaLnBrk="1" hangingPunct="1"/>
              <a:t>11</a:t>
            </a:fld>
            <a:endParaRPr lang="pt-BR" sz="1200" dirty="0"/>
          </a:p>
        </p:txBody>
      </p:sp>
      <p:sp>
        <p:nvSpPr>
          <p:cNvPr id="670723" name="Rectangle 3"/>
          <p:cNvSpPr>
            <a:spLocks noChangeArrowheads="1"/>
          </p:cNvSpPr>
          <p:nvPr/>
        </p:nvSpPr>
        <p:spPr bwMode="auto">
          <a:xfrm>
            <a:off x="238128" y="1052513"/>
            <a:ext cx="8640762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algn="just">
              <a:spcAft>
                <a:spcPct val="50000"/>
              </a:spcAft>
            </a:pPr>
            <a:endParaRPr lang="en-US" sz="1500" dirty="0">
              <a:latin typeface="Arial" pitchFamily="34" charset="0"/>
            </a:endParaRPr>
          </a:p>
        </p:txBody>
      </p:sp>
      <p:sp>
        <p:nvSpPr>
          <p:cNvPr id="670725" name="Text Box 5"/>
          <p:cNvSpPr txBox="1">
            <a:spLocks noChangeArrowheads="1"/>
          </p:cNvSpPr>
          <p:nvPr/>
        </p:nvSpPr>
        <p:spPr bwMode="auto">
          <a:xfrm>
            <a:off x="1368152" y="57833"/>
            <a:ext cx="7668344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>
              <a:spcBef>
                <a:spcPct val="50000"/>
              </a:spcBef>
              <a:defRPr sz="3600" b="1" i="1">
                <a:solidFill>
                  <a:srgbClr val="FFFFFF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pt-BR" sz="3500" dirty="0"/>
              <a:t>Evolução da Dívida Pública Federal </a:t>
            </a:r>
            <a:r>
              <a:rPr lang="pt-BR" sz="3500" dirty="0" smtClean="0"/>
              <a:t> </a:t>
            </a:r>
            <a:r>
              <a:rPr lang="pt-BR" sz="2400" dirty="0" smtClean="0"/>
              <a:t>(Dívida Bruta – inclui operações compromissadas)</a:t>
            </a:r>
            <a:endParaRPr lang="pt-BR" sz="2400" dirty="0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3528" y="6453336"/>
            <a:ext cx="44561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defRPr sz="2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defRPr sz="2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defRPr sz="2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defRPr sz="2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t-BR" altLang="pt-BR" sz="1000" b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Fonte: Tesouro Nacional. Projeção: RC Consultores</a:t>
            </a:r>
            <a:endParaRPr lang="pt-BR" altLang="pt-BR" sz="1000" b="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8290165"/>
              </p:ext>
            </p:extLst>
          </p:nvPr>
        </p:nvGraphicFramePr>
        <p:xfrm>
          <a:off x="539552" y="1340768"/>
          <a:ext cx="7992888" cy="5007914"/>
        </p:xfrm>
        <a:graphic>
          <a:graphicData uri="http://schemas.openxmlformats.org/presentationml/2006/ole">
            <p:oleObj spid="_x0000_s23574" name="Planilha" r:id="rId4" imgW="9744015" imgH="6105411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72402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9682" y="6093853"/>
            <a:ext cx="9005977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677" tIns="53340" rIns="106677" bIns="53340">
            <a:spAutoFit/>
          </a:bodyPr>
          <a:lstStyle>
            <a:lvl1pPr defTabSz="1066800" eaLnBrk="0" hangingPunct="0">
              <a:defRPr sz="2600" b="1">
                <a:solidFill>
                  <a:srgbClr val="000000"/>
                </a:solidFill>
                <a:latin typeface="Arial" charset="0"/>
              </a:defRPr>
            </a:lvl1pPr>
            <a:lvl2pPr marL="866775" indent="-331788" defTabSz="1066800" eaLnBrk="0" hangingPunct="0">
              <a:defRPr sz="2600" b="1">
                <a:solidFill>
                  <a:srgbClr val="000000"/>
                </a:solidFill>
                <a:latin typeface="Arial" charset="0"/>
              </a:defRPr>
            </a:lvl2pPr>
            <a:lvl3pPr marL="1333500" indent="-266700" defTabSz="1066800" eaLnBrk="0" hangingPunct="0">
              <a:defRPr sz="2600" b="1">
                <a:solidFill>
                  <a:srgbClr val="000000"/>
                </a:solidFill>
                <a:latin typeface="Arial" charset="0"/>
              </a:defRPr>
            </a:lvl3pPr>
            <a:lvl4pPr marL="1868488" indent="-268288" defTabSz="1066800" eaLnBrk="0" hangingPunct="0">
              <a:defRPr sz="2600" b="1">
                <a:solidFill>
                  <a:srgbClr val="000000"/>
                </a:solidFill>
                <a:latin typeface="Arial" charset="0"/>
              </a:defRPr>
            </a:lvl4pPr>
            <a:lvl5pPr marL="2400300" indent="-266700" defTabSz="1066800" eaLnBrk="0" hangingPunct="0">
              <a:defRPr sz="2600" b="1">
                <a:solidFill>
                  <a:srgbClr val="000000"/>
                </a:solidFill>
                <a:latin typeface="Arial" charset="0"/>
              </a:defRPr>
            </a:lvl5pPr>
            <a:lvl6pPr marL="2857500" indent="-266700" algn="ctr" defTabSz="10668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defRPr sz="2600" b="1">
                <a:solidFill>
                  <a:srgbClr val="000000"/>
                </a:solidFill>
                <a:latin typeface="Arial" charset="0"/>
              </a:defRPr>
            </a:lvl6pPr>
            <a:lvl7pPr marL="3314700" indent="-266700" algn="ctr" defTabSz="10668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defRPr sz="2600" b="1">
                <a:solidFill>
                  <a:srgbClr val="000000"/>
                </a:solidFill>
                <a:latin typeface="Arial" charset="0"/>
              </a:defRPr>
            </a:lvl7pPr>
            <a:lvl8pPr marL="3771900" indent="-266700" algn="ctr" defTabSz="10668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defRPr sz="2600" b="1">
                <a:solidFill>
                  <a:srgbClr val="000000"/>
                </a:solidFill>
                <a:latin typeface="Arial" charset="0"/>
              </a:defRPr>
            </a:lvl8pPr>
            <a:lvl9pPr marL="4229100" indent="-266700" algn="ctr" defTabSz="10668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defRPr sz="26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just" eaLnBrk="1" fontAlgn="ctr" hangingPunct="1">
              <a:lnSpc>
                <a:spcPct val="120000"/>
              </a:lnSpc>
              <a:spcAft>
                <a:spcPct val="0"/>
              </a:spcAft>
            </a:pPr>
            <a:r>
              <a:rPr lang="pt-BR" sz="950" b="0" dirty="0">
                <a:solidFill>
                  <a:schemeClr val="bg1"/>
                </a:solidFill>
                <a:latin typeface="Franklin Gothic Book" pitchFamily="34" charset="0"/>
                <a:cs typeface="Arial" charset="0"/>
              </a:rPr>
              <a:t>A RC Consultores elaborou este informativo com dados disponíveis até </a:t>
            </a:r>
            <a:r>
              <a:rPr lang="pt-BR" sz="950" b="0" dirty="0" smtClean="0">
                <a:solidFill>
                  <a:schemeClr val="bg1"/>
                </a:solidFill>
                <a:latin typeface="Franklin Gothic Book" pitchFamily="34" charset="0"/>
                <a:cs typeface="Arial" charset="0"/>
              </a:rPr>
              <a:t>29/ 09 </a:t>
            </a:r>
            <a:r>
              <a:rPr lang="pt-BR" sz="950" b="0" dirty="0">
                <a:solidFill>
                  <a:schemeClr val="bg1"/>
                </a:solidFill>
                <a:latin typeface="Franklin Gothic Book" pitchFamily="34" charset="0"/>
                <a:cs typeface="Arial" charset="0"/>
              </a:rPr>
              <a:t>/ </a:t>
            </a:r>
            <a:r>
              <a:rPr lang="pt-BR" sz="950" b="0" dirty="0" smtClean="0">
                <a:solidFill>
                  <a:schemeClr val="bg1"/>
                </a:solidFill>
                <a:latin typeface="Franklin Gothic Book" pitchFamily="34" charset="0"/>
                <a:cs typeface="Arial" charset="0"/>
              </a:rPr>
              <a:t>2015. </a:t>
            </a:r>
            <a:r>
              <a:rPr lang="pt-BR" sz="950" b="0" dirty="0">
                <a:solidFill>
                  <a:schemeClr val="bg1"/>
                </a:solidFill>
                <a:latin typeface="Franklin Gothic Book" pitchFamily="34" charset="0"/>
                <a:cs typeface="Arial" charset="0"/>
              </a:rPr>
              <a:t>Apesar de cuidar da exatidão desses dados, a RC Consultores não se responsabiliza pela total precisão das informações que poderão, eventualmente, estar incompletas e / ou resumidas. A RC Consultores também não se responsabiliza por qualquer operação que venha a ser feita considerando os prognósticos sobre o comportamento dos ativos / indicadores aqui mencionados.</a:t>
            </a:r>
          </a:p>
        </p:txBody>
      </p:sp>
    </p:spTree>
    <p:extLst>
      <p:ext uri="{BB962C8B-B14F-4D97-AF65-F5344CB8AC3E}">
        <p14:creationId xmlns:p14="http://schemas.microsoft.com/office/powerpoint/2010/main" xmlns="" val="155006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7"/>
          <p:cNvSpPr txBox="1">
            <a:spLocks noGrp="1" noChangeArrowheads="1"/>
          </p:cNvSpPr>
          <p:nvPr/>
        </p:nvSpPr>
        <p:spPr bwMode="auto">
          <a:xfrm>
            <a:off x="8675688" y="6597650"/>
            <a:ext cx="4683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/>
            <a:fld id="{40B1343D-CA4D-47C0-ACD6-5EBA10F8DCF5}" type="slidenum">
              <a:rPr lang="pt-BR" sz="1200"/>
              <a:pPr algn="l" eaLnBrk="1" hangingPunct="1"/>
              <a:t>2</a:t>
            </a:fld>
            <a:endParaRPr lang="pt-BR" sz="1200" dirty="0"/>
          </a:p>
        </p:txBody>
      </p:sp>
      <p:sp>
        <p:nvSpPr>
          <p:cNvPr id="670723" name="Rectangle 3"/>
          <p:cNvSpPr>
            <a:spLocks noChangeArrowheads="1"/>
          </p:cNvSpPr>
          <p:nvPr/>
        </p:nvSpPr>
        <p:spPr bwMode="auto">
          <a:xfrm>
            <a:off x="238128" y="1052513"/>
            <a:ext cx="8640762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algn="just">
              <a:spcAft>
                <a:spcPct val="50000"/>
              </a:spcAft>
            </a:pPr>
            <a:endParaRPr lang="en-US" sz="1500" dirty="0">
              <a:latin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95536" y="1556792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pt-BR" sz="4400" b="1" dirty="0" smtClean="0">
                <a:solidFill>
                  <a:srgbClr val="C0504D">
                    <a:lumMod val="75000"/>
                  </a:srgbClr>
                </a:solidFill>
                <a:latin typeface="Century Gothic" panose="020B0502020202020204" pitchFamily="34" charset="0"/>
              </a:rPr>
              <a:t>Toda dívida é um compromisso de hoje (ou de ontem) “EXPORTADO”          para o futuro...</a:t>
            </a:r>
          </a:p>
        </p:txBody>
      </p:sp>
    </p:spTree>
    <p:extLst>
      <p:ext uri="{BB962C8B-B14F-4D97-AF65-F5344CB8AC3E}">
        <p14:creationId xmlns:p14="http://schemas.microsoft.com/office/powerpoint/2010/main" xmlns="" val="1614995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7"/>
          <p:cNvSpPr txBox="1">
            <a:spLocks noGrp="1" noChangeArrowheads="1"/>
          </p:cNvSpPr>
          <p:nvPr/>
        </p:nvSpPr>
        <p:spPr bwMode="auto">
          <a:xfrm>
            <a:off x="8675688" y="6597650"/>
            <a:ext cx="4683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/>
            <a:fld id="{40B1343D-CA4D-47C0-ACD6-5EBA10F8DCF5}" type="slidenum">
              <a:rPr lang="pt-BR" sz="1200"/>
              <a:pPr algn="l" eaLnBrk="1" hangingPunct="1"/>
              <a:t>3</a:t>
            </a:fld>
            <a:endParaRPr lang="pt-BR" sz="1200" dirty="0"/>
          </a:p>
        </p:txBody>
      </p:sp>
      <p:sp>
        <p:nvSpPr>
          <p:cNvPr id="670723" name="Rectangle 3"/>
          <p:cNvSpPr>
            <a:spLocks noChangeArrowheads="1"/>
          </p:cNvSpPr>
          <p:nvPr/>
        </p:nvSpPr>
        <p:spPr bwMode="auto">
          <a:xfrm>
            <a:off x="238128" y="1052513"/>
            <a:ext cx="8640762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algn="just">
              <a:spcAft>
                <a:spcPct val="50000"/>
              </a:spcAft>
            </a:pPr>
            <a:endParaRPr lang="en-US" sz="1500" dirty="0">
              <a:latin typeface="Arial" pitchFamily="34" charset="0"/>
            </a:endParaRPr>
          </a:p>
        </p:txBody>
      </p:sp>
      <p:sp>
        <p:nvSpPr>
          <p:cNvPr id="670725" name="Text Box 5"/>
          <p:cNvSpPr txBox="1">
            <a:spLocks noChangeArrowheads="1"/>
          </p:cNvSpPr>
          <p:nvPr/>
        </p:nvSpPr>
        <p:spPr bwMode="auto">
          <a:xfrm>
            <a:off x="1707027" y="234807"/>
            <a:ext cx="72574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pt-BR"/>
            </a:defPPr>
            <a:lvl1pPr>
              <a:spcBef>
                <a:spcPct val="50000"/>
              </a:spcBef>
              <a:defRPr sz="3600" b="1" i="1">
                <a:solidFill>
                  <a:srgbClr val="FFFFFF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t-BR" sz="4000" dirty="0" smtClean="0"/>
              <a:t>Dívida Pública </a:t>
            </a:r>
            <a:endParaRPr lang="pt-BR" sz="4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95536" y="1268760"/>
            <a:ext cx="8352928" cy="441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pt-BR" sz="3600" b="1" dirty="0" smtClean="0">
                <a:solidFill>
                  <a:srgbClr val="C0504D">
                    <a:lumMod val="75000"/>
                  </a:srgbClr>
                </a:solidFill>
                <a:latin typeface="Century Gothic" panose="020B0502020202020204" pitchFamily="34" charset="0"/>
                <a:cs typeface="Arial" charset="0"/>
              </a:rPr>
              <a:t>Dívida Pública é uma questão de:</a:t>
            </a:r>
          </a:p>
          <a:p>
            <a:pPr marL="914400" lvl="1" indent="-457200" algn="l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pt-BR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INDEXADORES</a:t>
            </a:r>
          </a:p>
          <a:p>
            <a:pPr marL="914400" lvl="1" indent="-457200" algn="l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pt-BR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TAXAS</a:t>
            </a:r>
            <a:endParaRPr lang="pt-BR" sz="3000" b="1" dirty="0">
              <a:solidFill>
                <a:srgbClr val="000000">
                  <a:lumMod val="50000"/>
                  <a:lumOff val="50000"/>
                </a:srgbClr>
              </a:solidFill>
              <a:latin typeface="Century Gothic" panose="020B0502020202020204" pitchFamily="34" charset="0"/>
              <a:cs typeface="Arial" charset="0"/>
            </a:endParaRPr>
          </a:p>
          <a:p>
            <a:pPr marL="914400" lvl="1" indent="-457200" algn="l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pt-BR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PRAZOS</a:t>
            </a:r>
          </a:p>
          <a:p>
            <a:pPr algn="l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pt-BR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Dentro de um horizonte de:</a:t>
            </a:r>
            <a:endParaRPr lang="pt-BR" sz="3000" b="1" dirty="0">
              <a:solidFill>
                <a:srgbClr val="000000">
                  <a:lumMod val="50000"/>
                  <a:lumOff val="50000"/>
                </a:srgbClr>
              </a:solidFill>
              <a:latin typeface="Century Gothic" panose="020B0502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954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7"/>
          <p:cNvSpPr txBox="1">
            <a:spLocks noGrp="1" noChangeArrowheads="1"/>
          </p:cNvSpPr>
          <p:nvPr/>
        </p:nvSpPr>
        <p:spPr bwMode="auto">
          <a:xfrm>
            <a:off x="8675688" y="6597650"/>
            <a:ext cx="4683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/>
            <a:fld id="{40B1343D-CA4D-47C0-ACD6-5EBA10F8DCF5}" type="slidenum">
              <a:rPr lang="pt-BR" sz="1200"/>
              <a:pPr algn="l" eaLnBrk="1" hangingPunct="1"/>
              <a:t>4</a:t>
            </a:fld>
            <a:endParaRPr lang="pt-BR" sz="1200" dirty="0"/>
          </a:p>
        </p:txBody>
      </p:sp>
      <p:sp>
        <p:nvSpPr>
          <p:cNvPr id="670723" name="Rectangle 3"/>
          <p:cNvSpPr>
            <a:spLocks noChangeArrowheads="1"/>
          </p:cNvSpPr>
          <p:nvPr/>
        </p:nvSpPr>
        <p:spPr bwMode="auto">
          <a:xfrm>
            <a:off x="238128" y="1052513"/>
            <a:ext cx="8640762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algn="just">
              <a:spcAft>
                <a:spcPct val="50000"/>
              </a:spcAft>
            </a:pPr>
            <a:endParaRPr lang="en-US" sz="1500" dirty="0">
              <a:latin typeface="Arial" pitchFamily="34" charset="0"/>
            </a:endParaRPr>
          </a:p>
        </p:txBody>
      </p:sp>
      <p:sp>
        <p:nvSpPr>
          <p:cNvPr id="670725" name="Text Box 5"/>
          <p:cNvSpPr txBox="1">
            <a:spLocks noChangeArrowheads="1"/>
          </p:cNvSpPr>
          <p:nvPr/>
        </p:nvSpPr>
        <p:spPr bwMode="auto">
          <a:xfrm>
            <a:off x="1707027" y="234807"/>
            <a:ext cx="72574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pt-BR"/>
            </a:defPPr>
            <a:lvl1pPr>
              <a:spcBef>
                <a:spcPct val="50000"/>
              </a:spcBef>
              <a:defRPr sz="3600" b="1" i="1">
                <a:solidFill>
                  <a:srgbClr val="FFFFFF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t-BR" sz="4000" dirty="0" smtClean="0"/>
              <a:t>Dívida Pública </a:t>
            </a:r>
            <a:endParaRPr lang="pt-BR" sz="4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95536" y="1418838"/>
            <a:ext cx="8352928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pt-BR" sz="3400" b="1" dirty="0" smtClean="0">
                <a:solidFill>
                  <a:srgbClr val="C0504D">
                    <a:lumMod val="75000"/>
                  </a:srgbClr>
                </a:solidFill>
                <a:latin typeface="Century Gothic" panose="020B0502020202020204" pitchFamily="34" charset="0"/>
                <a:cs typeface="Arial" charset="0"/>
              </a:rPr>
              <a:t>Sustentabilidade</a:t>
            </a:r>
            <a:r>
              <a:rPr lang="pt-BR" sz="3600" b="1" dirty="0" smtClean="0">
                <a:solidFill>
                  <a:srgbClr val="C0504D">
                    <a:lumMod val="75000"/>
                  </a:srgbClr>
                </a:solidFill>
                <a:latin typeface="Century Gothic" panose="020B0502020202020204" pitchFamily="34" charset="0"/>
                <a:cs typeface="Arial" charset="0"/>
              </a:rPr>
              <a:t>                         </a:t>
            </a: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(relação com o PIB e receita tributária)</a:t>
            </a:r>
          </a:p>
          <a:p>
            <a:pPr marL="742950" indent="-742950" algn="l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pt-BR" sz="3400" b="1" dirty="0" smtClean="0">
                <a:solidFill>
                  <a:srgbClr val="C0504D">
                    <a:lumMod val="75000"/>
                  </a:srgbClr>
                </a:solidFill>
                <a:latin typeface="Century Gothic" panose="020B0502020202020204" pitchFamily="34" charset="0"/>
                <a:cs typeface="Arial" charset="0"/>
              </a:rPr>
              <a:t>Vulnerabilidade</a:t>
            </a:r>
            <a:r>
              <a:rPr lang="pt-BR" sz="3600" b="1" dirty="0" smtClean="0">
                <a:solidFill>
                  <a:srgbClr val="C0504D">
                    <a:lumMod val="75000"/>
                  </a:srgbClr>
                </a:solidFill>
                <a:latin typeface="Century Gothic" panose="020B0502020202020204" pitchFamily="34" charset="0"/>
                <a:cs typeface="Arial" charset="0"/>
              </a:rPr>
              <a:t>                              </a:t>
            </a: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(</a:t>
            </a:r>
            <a:r>
              <a:rPr lang="pt-BR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choques externos e internos)</a:t>
            </a:r>
          </a:p>
          <a:p>
            <a:pPr marL="742950" indent="-742950" algn="l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pt-BR" sz="3400" b="1" dirty="0" smtClean="0">
                <a:solidFill>
                  <a:srgbClr val="C0504D">
                    <a:lumMod val="75000"/>
                  </a:srgbClr>
                </a:solidFill>
                <a:latin typeface="Century Gothic" panose="020B0502020202020204" pitchFamily="34" charset="0"/>
                <a:cs typeface="Arial" charset="0"/>
              </a:rPr>
              <a:t>Conflito de Objetivos</a:t>
            </a:r>
            <a:r>
              <a:rPr lang="pt-BR" sz="3600" b="1" dirty="0" smtClean="0">
                <a:solidFill>
                  <a:srgbClr val="C0504D">
                    <a:lumMod val="75000"/>
                  </a:srgbClr>
                </a:solidFill>
                <a:latin typeface="Century Gothic" panose="020B0502020202020204" pitchFamily="34" charset="0"/>
                <a:cs typeface="Arial" charset="0"/>
              </a:rPr>
              <a:t>                     </a:t>
            </a:r>
            <a:r>
              <a:rPr lang="pt-BR" sz="2600" b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Century Gothic" panose="020B0502020202020204" pitchFamily="34" charset="0"/>
                <a:cs typeface="Arial" charset="0"/>
              </a:rPr>
              <a:t>(Exigência “excessiva” da política monetária)</a:t>
            </a:r>
            <a:endParaRPr lang="pt-BR" sz="2600" b="1" dirty="0">
              <a:solidFill>
                <a:srgbClr val="000000">
                  <a:lumMod val="50000"/>
                  <a:lumOff val="50000"/>
                </a:srgbClr>
              </a:solidFill>
              <a:latin typeface="Century Gothic" panose="020B0502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3622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7"/>
          <p:cNvSpPr txBox="1">
            <a:spLocks noGrp="1" noChangeArrowheads="1"/>
          </p:cNvSpPr>
          <p:nvPr/>
        </p:nvSpPr>
        <p:spPr bwMode="auto">
          <a:xfrm>
            <a:off x="8675688" y="6597650"/>
            <a:ext cx="4683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/>
            <a:fld id="{40B1343D-CA4D-47C0-ACD6-5EBA10F8DCF5}" type="slidenum">
              <a:rPr lang="pt-BR" sz="1200"/>
              <a:pPr algn="l" eaLnBrk="1" hangingPunct="1"/>
              <a:t>5</a:t>
            </a:fld>
            <a:endParaRPr lang="pt-BR" sz="1200" dirty="0"/>
          </a:p>
        </p:txBody>
      </p:sp>
      <p:sp>
        <p:nvSpPr>
          <p:cNvPr id="670723" name="Rectangle 3"/>
          <p:cNvSpPr>
            <a:spLocks noChangeArrowheads="1"/>
          </p:cNvSpPr>
          <p:nvPr/>
        </p:nvSpPr>
        <p:spPr bwMode="auto">
          <a:xfrm>
            <a:off x="238128" y="1052513"/>
            <a:ext cx="8640762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algn="just">
              <a:spcAft>
                <a:spcPct val="50000"/>
              </a:spcAft>
            </a:pPr>
            <a:endParaRPr lang="en-US" sz="1500" dirty="0">
              <a:latin typeface="Arial" pitchFamily="34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07504" y="6481763"/>
            <a:ext cx="72003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100" dirty="0"/>
              <a:t>Fonte: </a:t>
            </a:r>
            <a:r>
              <a:rPr lang="pt-BR" sz="1100" dirty="0" smtClean="0"/>
              <a:t>BACEN. Títulos consolidados - </a:t>
            </a:r>
            <a:r>
              <a:rPr lang="pt-BR" sz="1100" dirty="0"/>
              <a:t>Emitidos em oferta pública - Duração média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19672" y="134076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rgbClr val="A50021"/>
                </a:solidFill>
              </a:rPr>
              <a:t>Déficit deve superar 9% do PIB em 2015</a:t>
            </a:r>
            <a:endParaRPr lang="pt-BR" sz="1800" b="1" dirty="0">
              <a:solidFill>
                <a:srgbClr val="A50021"/>
              </a:solidFill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19953228"/>
              </p:ext>
            </p:extLst>
          </p:nvPr>
        </p:nvGraphicFramePr>
        <p:xfrm>
          <a:off x="656779" y="1628800"/>
          <a:ext cx="7659637" cy="4769731"/>
        </p:xfrm>
        <a:graphic>
          <a:graphicData uri="http://schemas.openxmlformats.org/presentationml/2006/ole">
            <p:oleObj spid="_x0000_s24597" name="Planilha" r:id="rId4" imgW="9239082" imgH="5753043" progId="Excel.Sheet.8">
              <p:link updateAutomatic="1"/>
            </p:oleObj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07027" y="234807"/>
            <a:ext cx="72574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pt-BR"/>
            </a:defPPr>
            <a:lvl1pPr>
              <a:spcBef>
                <a:spcPct val="50000"/>
              </a:spcBef>
              <a:defRPr sz="3600" b="1" i="1">
                <a:solidFill>
                  <a:srgbClr val="FFFFFF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t-BR" sz="4000" dirty="0" smtClean="0"/>
              <a:t>Sustentabilidade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xmlns="" val="2889963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7"/>
          <p:cNvSpPr txBox="1">
            <a:spLocks noGrp="1" noChangeArrowheads="1"/>
          </p:cNvSpPr>
          <p:nvPr/>
        </p:nvSpPr>
        <p:spPr bwMode="auto">
          <a:xfrm>
            <a:off x="8675688" y="6597650"/>
            <a:ext cx="4683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/>
            <a:fld id="{40B1343D-CA4D-47C0-ACD6-5EBA10F8DCF5}" type="slidenum">
              <a:rPr lang="pt-BR" sz="1200"/>
              <a:pPr algn="l" eaLnBrk="1" hangingPunct="1"/>
              <a:t>6</a:t>
            </a:fld>
            <a:endParaRPr lang="pt-BR" sz="1200" dirty="0"/>
          </a:p>
        </p:txBody>
      </p:sp>
      <p:sp>
        <p:nvSpPr>
          <p:cNvPr id="670723" name="Rectangle 3"/>
          <p:cNvSpPr>
            <a:spLocks noChangeArrowheads="1"/>
          </p:cNvSpPr>
          <p:nvPr/>
        </p:nvSpPr>
        <p:spPr bwMode="auto">
          <a:xfrm>
            <a:off x="238128" y="1052513"/>
            <a:ext cx="8640762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algn="just">
              <a:spcAft>
                <a:spcPct val="50000"/>
              </a:spcAft>
            </a:pPr>
            <a:endParaRPr lang="en-US" sz="1500" dirty="0">
              <a:latin typeface="Arial" pitchFamily="34" charset="0"/>
            </a:endParaRPr>
          </a:p>
        </p:txBody>
      </p:sp>
      <p:sp>
        <p:nvSpPr>
          <p:cNvPr id="670725" name="Text Box 5"/>
          <p:cNvSpPr txBox="1">
            <a:spLocks noChangeArrowheads="1"/>
          </p:cNvSpPr>
          <p:nvPr/>
        </p:nvSpPr>
        <p:spPr bwMode="auto">
          <a:xfrm>
            <a:off x="1707027" y="234807"/>
            <a:ext cx="72574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pt-BR"/>
            </a:defPPr>
            <a:lvl1pPr>
              <a:spcBef>
                <a:spcPct val="50000"/>
              </a:spcBef>
              <a:defRPr sz="3600" b="1" i="1">
                <a:solidFill>
                  <a:srgbClr val="FFFFFF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t-BR" sz="4000" dirty="0" smtClean="0"/>
              <a:t>Sustentabilidade </a:t>
            </a:r>
            <a:endParaRPr lang="pt-BR" sz="4000" dirty="0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07950" y="6481763"/>
            <a:ext cx="417601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100" dirty="0"/>
              <a:t>Fonte: BACEN; (*) Metodologia utilizada após 2008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47630116"/>
              </p:ext>
            </p:extLst>
          </p:nvPr>
        </p:nvGraphicFramePr>
        <p:xfrm>
          <a:off x="611560" y="1700808"/>
          <a:ext cx="7704856" cy="4799127"/>
        </p:xfrm>
        <a:graphic>
          <a:graphicData uri="http://schemas.openxmlformats.org/presentationml/2006/ole">
            <p:oleObj spid="_x0000_s20504" name="Planilha" r:id="rId4" imgW="9239082" imgH="5753043" progId="Excel.Sheet.8">
              <p:link updateAutomatic="1"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11560" y="134076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>
                <a:solidFill>
                  <a:srgbClr val="A50021"/>
                </a:solidFill>
              </a:rPr>
              <a:t>Dívida deve superar a casa de 70% do PIB já em 2016</a:t>
            </a:r>
            <a:endParaRPr lang="pt-BR" sz="18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508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7"/>
          <p:cNvSpPr txBox="1">
            <a:spLocks noGrp="1" noChangeArrowheads="1"/>
          </p:cNvSpPr>
          <p:nvPr/>
        </p:nvSpPr>
        <p:spPr bwMode="auto">
          <a:xfrm>
            <a:off x="8675688" y="6597650"/>
            <a:ext cx="4683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/>
            <a:fld id="{40B1343D-CA4D-47C0-ACD6-5EBA10F8DCF5}" type="slidenum">
              <a:rPr lang="pt-BR" sz="1200"/>
              <a:pPr algn="l" eaLnBrk="1" hangingPunct="1"/>
              <a:t>7</a:t>
            </a:fld>
            <a:endParaRPr lang="pt-BR" sz="1200" dirty="0"/>
          </a:p>
        </p:txBody>
      </p:sp>
      <p:sp>
        <p:nvSpPr>
          <p:cNvPr id="670723" name="Rectangle 3"/>
          <p:cNvSpPr>
            <a:spLocks noChangeArrowheads="1"/>
          </p:cNvSpPr>
          <p:nvPr/>
        </p:nvSpPr>
        <p:spPr bwMode="auto">
          <a:xfrm>
            <a:off x="238128" y="1052513"/>
            <a:ext cx="8640762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algn="just">
              <a:spcAft>
                <a:spcPct val="50000"/>
              </a:spcAft>
            </a:pPr>
            <a:endParaRPr lang="en-US" sz="1500" dirty="0">
              <a:latin typeface="Arial" pitchFamily="34" charset="0"/>
            </a:endParaRPr>
          </a:p>
        </p:txBody>
      </p:sp>
      <p:sp>
        <p:nvSpPr>
          <p:cNvPr id="670725" name="Text Box 5"/>
          <p:cNvSpPr txBox="1">
            <a:spLocks noChangeArrowheads="1"/>
          </p:cNvSpPr>
          <p:nvPr/>
        </p:nvSpPr>
        <p:spPr bwMode="auto">
          <a:xfrm>
            <a:off x="1707027" y="234807"/>
            <a:ext cx="72574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pt-BR"/>
            </a:defPPr>
            <a:lvl1pPr>
              <a:spcBef>
                <a:spcPct val="50000"/>
              </a:spcBef>
              <a:defRPr sz="3600" b="1" i="1">
                <a:solidFill>
                  <a:srgbClr val="FFFFFF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t-BR" sz="4000" dirty="0" smtClean="0"/>
              <a:t>Vulnerabilidade</a:t>
            </a:r>
            <a:endParaRPr lang="pt-BR" sz="4000" dirty="0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07504" y="6481763"/>
            <a:ext cx="72003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100" dirty="0"/>
              <a:t>Fonte: </a:t>
            </a:r>
            <a:r>
              <a:rPr lang="pt-BR" sz="1100" dirty="0" smtClean="0"/>
              <a:t>BACEN. Títulos consolidados - </a:t>
            </a:r>
            <a:r>
              <a:rPr lang="pt-BR" sz="1100" dirty="0"/>
              <a:t>Emitidos em oferta pública - Duração média 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54786074"/>
              </p:ext>
            </p:extLst>
          </p:nvPr>
        </p:nvGraphicFramePr>
        <p:xfrm>
          <a:off x="539552" y="1556792"/>
          <a:ext cx="7848872" cy="4916415"/>
        </p:xfrm>
        <a:graphic>
          <a:graphicData uri="http://schemas.openxmlformats.org/presentationml/2006/ole">
            <p:oleObj spid="_x0000_s21529" name="Planilha" r:id="rId4" imgW="9744015" imgH="6105411" progId="Excel.Sheet.8">
              <p:link updateAutomatic="1"/>
            </p:oleObj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187624" y="126876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rgbClr val="C00000"/>
                </a:solidFill>
              </a:rPr>
              <a:t>Cerca de 40% da dívida pública é de curto-prazo</a:t>
            </a:r>
            <a:endParaRPr lang="pt-BR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5049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7"/>
          <p:cNvSpPr txBox="1">
            <a:spLocks noGrp="1" noChangeArrowheads="1"/>
          </p:cNvSpPr>
          <p:nvPr/>
        </p:nvSpPr>
        <p:spPr bwMode="auto">
          <a:xfrm>
            <a:off x="8675688" y="6597650"/>
            <a:ext cx="4683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/>
            <a:fld id="{40B1343D-CA4D-47C0-ACD6-5EBA10F8DCF5}" type="slidenum">
              <a:rPr lang="pt-BR" sz="1200"/>
              <a:pPr algn="l" eaLnBrk="1" hangingPunct="1"/>
              <a:t>8</a:t>
            </a:fld>
            <a:endParaRPr lang="pt-BR" sz="1200" dirty="0"/>
          </a:p>
        </p:txBody>
      </p:sp>
      <p:sp>
        <p:nvSpPr>
          <p:cNvPr id="670723" name="Rectangle 3"/>
          <p:cNvSpPr>
            <a:spLocks noChangeArrowheads="1"/>
          </p:cNvSpPr>
          <p:nvPr/>
        </p:nvSpPr>
        <p:spPr bwMode="auto">
          <a:xfrm>
            <a:off x="238128" y="1052513"/>
            <a:ext cx="8640762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algn="just">
              <a:spcAft>
                <a:spcPct val="50000"/>
              </a:spcAft>
            </a:pPr>
            <a:endParaRPr lang="en-US" sz="1500" dirty="0">
              <a:latin typeface="Arial" pitchFamily="34" charset="0"/>
            </a:endParaRPr>
          </a:p>
        </p:txBody>
      </p:sp>
      <p:sp>
        <p:nvSpPr>
          <p:cNvPr id="670725" name="Text Box 5"/>
          <p:cNvSpPr txBox="1">
            <a:spLocks noChangeArrowheads="1"/>
          </p:cNvSpPr>
          <p:nvPr/>
        </p:nvSpPr>
        <p:spPr bwMode="auto">
          <a:xfrm>
            <a:off x="2195736" y="82458"/>
            <a:ext cx="6768752" cy="85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pt-BR"/>
            </a:defPPr>
            <a:lvl1pPr>
              <a:spcBef>
                <a:spcPct val="50000"/>
              </a:spcBef>
              <a:defRPr sz="3600" b="1" i="1">
                <a:solidFill>
                  <a:srgbClr val="FFFFFF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t-BR" sz="3400" dirty="0" smtClean="0"/>
              <a:t>Brasil: Composição </a:t>
            </a:r>
            <a:r>
              <a:rPr lang="pt-BR" sz="3400" dirty="0"/>
              <a:t>da Dívida </a:t>
            </a:r>
            <a:r>
              <a:rPr lang="pt-BR" sz="3400" dirty="0" smtClean="0"/>
              <a:t>Pública </a:t>
            </a:r>
            <a:r>
              <a:rPr lang="pt-BR" sz="2800" dirty="0" smtClean="0"/>
              <a:t>(% por indexador) </a:t>
            </a:r>
            <a:endParaRPr lang="pt-BR" sz="2800" dirty="0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07504" y="6481763"/>
            <a:ext cx="72003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100" dirty="0"/>
              <a:t>Fonte: </a:t>
            </a:r>
            <a:r>
              <a:rPr lang="pt-BR" sz="1100" dirty="0" smtClean="0"/>
              <a:t>BACEN. </a:t>
            </a:r>
            <a:r>
              <a:rPr lang="pt-BR" sz="1100" dirty="0"/>
              <a:t>Dívida Bruta do Governo </a:t>
            </a:r>
            <a:r>
              <a:rPr lang="pt-BR" sz="1100" dirty="0" smtClean="0"/>
              <a:t>Geral.</a:t>
            </a:r>
            <a:endParaRPr lang="pt-BR" sz="11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38128" y="1340768"/>
            <a:ext cx="879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>
                <a:solidFill>
                  <a:srgbClr val="C00000"/>
                </a:solidFill>
              </a:rPr>
              <a:t>Quase 70% é atrelada a Câmbio, Inflação e Selic</a:t>
            </a:r>
            <a:endParaRPr lang="pt-BR" sz="18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24450187"/>
              </p:ext>
            </p:extLst>
          </p:nvPr>
        </p:nvGraphicFramePr>
        <p:xfrm>
          <a:off x="120896" y="1762982"/>
          <a:ext cx="7403432" cy="4638593"/>
        </p:xfrm>
        <a:graphic>
          <a:graphicData uri="http://schemas.openxmlformats.org/presentationml/2006/ole">
            <p:oleObj spid="_x0000_s22553" name="Planilha" r:id="rId4" imgW="9744015" imgH="6105411" progId="Excel.Sheet.8">
              <p:link updateAutomatic="1"/>
            </p:oleObj>
          </a:graphicData>
        </a:graphic>
      </p:graphicFrame>
      <p:sp>
        <p:nvSpPr>
          <p:cNvPr id="7" name="Retângulo 6"/>
          <p:cNvSpPr/>
          <p:nvPr/>
        </p:nvSpPr>
        <p:spPr bwMode="auto">
          <a:xfrm>
            <a:off x="7704348" y="1844824"/>
            <a:ext cx="252028" cy="14982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tângulo 15"/>
          <p:cNvSpPr/>
          <p:nvPr/>
        </p:nvSpPr>
        <p:spPr bwMode="auto">
          <a:xfrm>
            <a:off x="7704348" y="2204864"/>
            <a:ext cx="252028" cy="216024"/>
          </a:xfrm>
          <a:prstGeom prst="rect">
            <a:avLst/>
          </a:prstGeom>
          <a:solidFill>
            <a:srgbClr val="FF9900">
              <a:alpha val="84706"/>
            </a:srgbClr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tângulo 16"/>
          <p:cNvSpPr/>
          <p:nvPr/>
        </p:nvSpPr>
        <p:spPr bwMode="auto">
          <a:xfrm>
            <a:off x="7704348" y="2636912"/>
            <a:ext cx="252028" cy="216024"/>
          </a:xfrm>
          <a:prstGeom prst="rect">
            <a:avLst/>
          </a:prstGeom>
          <a:solidFill>
            <a:srgbClr val="808000"/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etângulo 17"/>
          <p:cNvSpPr/>
          <p:nvPr/>
        </p:nvSpPr>
        <p:spPr bwMode="auto">
          <a:xfrm>
            <a:off x="7704348" y="3140968"/>
            <a:ext cx="252028" cy="216024"/>
          </a:xfrm>
          <a:prstGeom prst="rect">
            <a:avLst/>
          </a:prstGeom>
          <a:solidFill>
            <a:srgbClr val="808000">
              <a:alpha val="40000"/>
            </a:srgbClr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sp>
        <p:nvSpPr>
          <p:cNvPr id="20" name="Retângulo 19"/>
          <p:cNvSpPr/>
          <p:nvPr/>
        </p:nvSpPr>
        <p:spPr bwMode="auto">
          <a:xfrm>
            <a:off x="7704348" y="3933056"/>
            <a:ext cx="252028" cy="216024"/>
          </a:xfrm>
          <a:prstGeom prst="rect">
            <a:avLst/>
          </a:prstGeom>
          <a:solidFill>
            <a:srgbClr val="C00000">
              <a:alpha val="56000"/>
            </a:srgbClr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etângulo 20"/>
          <p:cNvSpPr/>
          <p:nvPr/>
        </p:nvSpPr>
        <p:spPr bwMode="auto">
          <a:xfrm>
            <a:off x="7740352" y="5085184"/>
            <a:ext cx="252028" cy="216024"/>
          </a:xfrm>
          <a:prstGeom prst="rect">
            <a:avLst/>
          </a:prstGeom>
          <a:solidFill>
            <a:schemeClr val="tx1">
              <a:lumMod val="50000"/>
              <a:lumOff val="50000"/>
              <a:alpha val="72000"/>
            </a:schemeClr>
          </a:solidFill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028384" y="1772816"/>
            <a:ext cx="861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TR</a:t>
            </a:r>
            <a:endParaRPr lang="pt-BR" sz="14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7884368" y="2132856"/>
            <a:ext cx="1115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 smtClean="0">
                <a:solidFill>
                  <a:srgbClr val="CC6600"/>
                </a:solidFill>
              </a:rPr>
              <a:t>TJLP</a:t>
            </a:r>
            <a:endParaRPr lang="pt-BR" sz="1400" b="1" dirty="0">
              <a:solidFill>
                <a:srgbClr val="CC6600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8028384" y="2564904"/>
            <a:ext cx="1115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808000"/>
                </a:solidFill>
              </a:rPr>
              <a:t>Cambial</a:t>
            </a:r>
            <a:endParaRPr lang="pt-BR" sz="1400" dirty="0">
              <a:solidFill>
                <a:srgbClr val="808000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7956376" y="2977788"/>
            <a:ext cx="1115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Pré-Fixado</a:t>
            </a:r>
            <a:endParaRPr lang="pt-BR" sz="1400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7992888" y="3913311"/>
            <a:ext cx="1115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A50021"/>
                </a:solidFill>
              </a:rPr>
              <a:t>Inflação</a:t>
            </a:r>
            <a:endParaRPr lang="pt-BR" sz="1400" b="1" dirty="0">
              <a:solidFill>
                <a:srgbClr val="A50021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992888" y="5013176"/>
            <a:ext cx="11156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Selic</a:t>
            </a:r>
            <a:endParaRPr lang="pt-BR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3146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7"/>
          <p:cNvSpPr txBox="1">
            <a:spLocks noGrp="1" noChangeArrowheads="1"/>
          </p:cNvSpPr>
          <p:nvPr/>
        </p:nvSpPr>
        <p:spPr bwMode="auto">
          <a:xfrm>
            <a:off x="8675688" y="6597650"/>
            <a:ext cx="4683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/>
            <a:fld id="{40B1343D-CA4D-47C0-ACD6-5EBA10F8DCF5}" type="slidenum">
              <a:rPr lang="pt-BR" sz="1200"/>
              <a:pPr algn="l" eaLnBrk="1" hangingPunct="1"/>
              <a:t>9</a:t>
            </a:fld>
            <a:endParaRPr lang="pt-BR" sz="1200" dirty="0"/>
          </a:p>
        </p:txBody>
      </p:sp>
      <p:sp>
        <p:nvSpPr>
          <p:cNvPr id="670723" name="Rectangle 3"/>
          <p:cNvSpPr>
            <a:spLocks noChangeArrowheads="1"/>
          </p:cNvSpPr>
          <p:nvPr/>
        </p:nvSpPr>
        <p:spPr bwMode="auto">
          <a:xfrm>
            <a:off x="238128" y="1052513"/>
            <a:ext cx="8640762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algn="just">
              <a:spcAft>
                <a:spcPct val="50000"/>
              </a:spcAft>
            </a:pPr>
            <a:endParaRPr lang="en-US" sz="1500" dirty="0">
              <a:latin typeface="Arial" pitchFamily="34" charset="0"/>
            </a:endParaRPr>
          </a:p>
        </p:txBody>
      </p:sp>
      <p:sp>
        <p:nvSpPr>
          <p:cNvPr id="670725" name="Text Box 5"/>
          <p:cNvSpPr txBox="1">
            <a:spLocks noChangeArrowheads="1"/>
          </p:cNvSpPr>
          <p:nvPr/>
        </p:nvSpPr>
        <p:spPr bwMode="auto">
          <a:xfrm>
            <a:off x="2710542" y="13208"/>
            <a:ext cx="6181937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pt-BR"/>
            </a:defPPr>
            <a:lvl1pPr>
              <a:spcBef>
                <a:spcPct val="50000"/>
              </a:spcBef>
              <a:defRPr sz="3600" b="1" i="1">
                <a:solidFill>
                  <a:srgbClr val="FFFFFF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t-BR" dirty="0" smtClean="0"/>
              <a:t>Descompasso entre política fiscal e monetária</a:t>
            </a:r>
            <a:endParaRPr lang="pt-BR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20240795"/>
              </p:ext>
            </p:extLst>
          </p:nvPr>
        </p:nvGraphicFramePr>
        <p:xfrm>
          <a:off x="611560" y="1488210"/>
          <a:ext cx="7992888" cy="5007914"/>
        </p:xfrm>
        <a:graphic>
          <a:graphicData uri="http://schemas.openxmlformats.org/presentationml/2006/ole">
            <p:oleObj spid="_x0000_s25620" name="Planilha" r:id="rId4" imgW="9744015" imgH="6105411" progId="Excel.Sheet.12">
              <p:link updateAutomatic="1"/>
            </p:oleObj>
          </a:graphicData>
        </a:graphic>
      </p:graphicFrame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107504" y="6481763"/>
            <a:ext cx="72003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100" dirty="0"/>
              <a:t>Fonte: </a:t>
            </a:r>
            <a:r>
              <a:rPr lang="pt-BR" sz="1100" dirty="0" smtClean="0"/>
              <a:t>BACEN. </a:t>
            </a:r>
            <a:r>
              <a:rPr lang="pt-BR" sz="1100" dirty="0"/>
              <a:t>Inclui as operações compromissadas efetuadas no </a:t>
            </a:r>
            <a:r>
              <a:rPr lang="pt-BR" sz="1100" dirty="0" err="1"/>
              <a:t>extramercado</a:t>
            </a:r>
            <a:r>
              <a:rPr lang="pt-BR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13704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50000"/>
          </a:spcAft>
          <a:buClrTx/>
          <a:buSzTx/>
          <a:buFontTx/>
          <a:buNone/>
          <a:tabLst/>
          <a:defRPr kumimoji="0" lang="pt-BR" sz="26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50000"/>
          </a:spcAft>
          <a:buClrTx/>
          <a:buSzTx/>
          <a:buFontTx/>
          <a:buNone/>
          <a:tabLst/>
          <a:defRPr kumimoji="0" lang="pt-BR" sz="26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Design padrão">
  <a:themeElements>
    <a:clrScheme name="1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lnDef>
  </a:objectDefaults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0_Design padrão">
  <a:themeElements>
    <a:clrScheme name="1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lnDef>
  </a:objectDefaults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50000"/>
          </a:spcAft>
          <a:buClrTx/>
          <a:buSzTx/>
          <a:buFontTx/>
          <a:buNone/>
          <a:tabLst/>
          <a:defRPr kumimoji="0" lang="pt-BR" sz="26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50000"/>
          </a:spcAft>
          <a:buClrTx/>
          <a:buSzTx/>
          <a:buFontTx/>
          <a:buNone/>
          <a:tabLst/>
          <a:defRPr kumimoji="0" lang="pt-BR" sz="26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2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50000"/>
          </a:spcAft>
          <a:buClrTx/>
          <a:buSzTx/>
          <a:buFontTx/>
          <a:buNone/>
          <a:tabLst/>
          <a:defRPr kumimoji="0" lang="pt-BR" sz="26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50000"/>
          </a:spcAft>
          <a:buClrTx/>
          <a:buSzTx/>
          <a:buFontTx/>
          <a:buNone/>
          <a:tabLst/>
          <a:defRPr kumimoji="0" lang="pt-BR" sz="26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9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3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8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3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8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50000"/>
          </a:spcAft>
          <a:buClrTx/>
          <a:buSzTx/>
          <a:buFontTx/>
          <a:buNone/>
          <a:tabLst/>
          <a:defRPr kumimoji="0" lang="pt-BR" sz="26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50000"/>
          </a:spcAft>
          <a:buClrTx/>
          <a:buSzTx/>
          <a:buFontTx/>
          <a:buNone/>
          <a:tabLst/>
          <a:defRPr kumimoji="0" lang="pt-BR" sz="26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5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6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7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9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0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2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3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4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50000"/>
          </a:spcAft>
          <a:buClrTx/>
          <a:buSzTx/>
          <a:buFontTx/>
          <a:buNone/>
          <a:tabLst/>
          <a:defRPr kumimoji="0" lang="pt-BR" sz="26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50000"/>
          </a:spcAft>
          <a:buClrTx/>
          <a:buSzTx/>
          <a:buFontTx/>
          <a:buNone/>
          <a:tabLst/>
          <a:defRPr kumimoji="0" lang="pt-BR" sz="26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3688734892</TotalTime>
  <Words>385</Words>
  <Application>Microsoft Office PowerPoint</Application>
  <PresentationFormat>Apresentação na tela (4:3)</PresentationFormat>
  <Paragraphs>57</Paragraphs>
  <Slides>12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36</vt:i4>
      </vt:variant>
      <vt:variant>
        <vt:lpstr>Vínculos</vt:lpstr>
      </vt:variant>
      <vt:variant>
        <vt:i4>6</vt:i4>
      </vt:variant>
      <vt:variant>
        <vt:lpstr>Títulos de slides</vt:lpstr>
      </vt:variant>
      <vt:variant>
        <vt:i4>12</vt:i4>
      </vt:variant>
    </vt:vector>
  </HeadingPairs>
  <TitlesOfParts>
    <vt:vector size="54" baseType="lpstr">
      <vt:lpstr>Design padrão</vt:lpstr>
      <vt:lpstr>4_Design padrão</vt:lpstr>
      <vt:lpstr>1_Design padrão</vt:lpstr>
      <vt:lpstr>3_Design padrão</vt:lpstr>
      <vt:lpstr>5_Design padrão</vt:lpstr>
      <vt:lpstr>6_Design padrão</vt:lpstr>
      <vt:lpstr>7_Design padrão</vt:lpstr>
      <vt:lpstr>9_Design padrão</vt:lpstr>
      <vt:lpstr>10_Design padrão</vt:lpstr>
      <vt:lpstr>11_Design padrão</vt:lpstr>
      <vt:lpstr>12_Design padrão</vt:lpstr>
      <vt:lpstr>13_Design padrão</vt:lpstr>
      <vt:lpstr>51_Design padrão</vt:lpstr>
      <vt:lpstr>14_Design padrão</vt:lpstr>
      <vt:lpstr>15_Design padrão</vt:lpstr>
      <vt:lpstr>16_Design padrão</vt:lpstr>
      <vt:lpstr>17_Design padrão</vt:lpstr>
      <vt:lpstr>18_Design padrão</vt:lpstr>
      <vt:lpstr>20_Design padrão</vt:lpstr>
      <vt:lpstr>21_Design padrão</vt:lpstr>
      <vt:lpstr>22_Design padrão</vt:lpstr>
      <vt:lpstr>19_Design padrão</vt:lpstr>
      <vt:lpstr>23_Design padrão</vt:lpstr>
      <vt:lpstr>24_Design padrão</vt:lpstr>
      <vt:lpstr>28_Design padrão</vt:lpstr>
      <vt:lpstr>31_Design padrão</vt:lpstr>
      <vt:lpstr>8_Design padrão</vt:lpstr>
      <vt:lpstr>25_Design padrão</vt:lpstr>
      <vt:lpstr>26_Design padrão</vt:lpstr>
      <vt:lpstr>2_Design padrão</vt:lpstr>
      <vt:lpstr>27_Design padrão</vt:lpstr>
      <vt:lpstr>29_Design padrão</vt:lpstr>
      <vt:lpstr>30_Design padrão</vt:lpstr>
      <vt:lpstr>32_Design padrão</vt:lpstr>
      <vt:lpstr>33_Design padrão</vt:lpstr>
      <vt:lpstr>34_Design padrão</vt:lpstr>
      <vt:lpstr>\\MSCONSULTSRV\MSC-Dados\rc\Databank\Periodicos\rc_graficos\graficos\graf-fiscal.xls!Gráfico3</vt:lpstr>
      <vt:lpstr>\\MSCONSULTSRV\MSC-Dados\rc\Databank\Periodicos\rc_graficos\graficos\graf-fiscal.xls!Gráfico2 (2)</vt:lpstr>
      <vt:lpstr>\\MSCONSULTSRV\MSC-Dados\rc\Databank\Periodicos\rc_graficos\graficos\graf-fiscal.xls!Gráf3</vt:lpstr>
      <vt:lpstr>\\MSCONSULTSRV\MSC-Dados\rc\Databank\macro\finanpub\divida\bs-mobiliaria.xls!Gráf2</vt:lpstr>
      <vt:lpstr>C:\Users\Thiago\Desktop\Divida Setor Publico -Bacen.xlsx!Gráf2</vt:lpstr>
      <vt:lpstr>C:\Users\Thiago\Desktop\Divida Setor Publico -Bacen.xlsx!GráfDiv (2)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Reunião-Almoço Bancos Santos - 29/11/00</dc:title>
  <dc:creator>Owner</dc:creator>
  <cp:lastModifiedBy>veroneze</cp:lastModifiedBy>
  <cp:revision>5757</cp:revision>
  <cp:lastPrinted>2015-09-01T23:02:00Z</cp:lastPrinted>
  <dcterms:modified xsi:type="dcterms:W3CDTF">2015-09-29T13:36:38Z</dcterms:modified>
</cp:coreProperties>
</file>