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</p:sldMasterIdLst>
  <p:notesMasterIdLst>
    <p:notesMasterId r:id="rId14"/>
  </p:notesMasterIdLst>
  <p:sldIdLst>
    <p:sldId id="6005" r:id="rId5"/>
    <p:sldId id="5916" r:id="rId6"/>
    <p:sldId id="256" r:id="rId7"/>
    <p:sldId id="262" r:id="rId8"/>
    <p:sldId id="257" r:id="rId9"/>
    <p:sldId id="259" r:id="rId10"/>
    <p:sldId id="261" r:id="rId11"/>
    <p:sldId id="6007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8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73541-8643-4831-BD02-BABE3EA90EAE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27557-CD25-4325-9087-B03EF73873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114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Nota</a:t>
            </a:r>
          </a:p>
          <a:p>
            <a:r>
              <a:rPr lang="pt-BR" dirty="0"/>
              <a:t>105 para 108 arrendamentos – Passaram a ser arrendamentos Diretos:</a:t>
            </a:r>
          </a:p>
          <a:p>
            <a:r>
              <a:rPr lang="pt-BR" dirty="0"/>
              <a:t>SUA Graneis (PE) - nova associada</a:t>
            </a:r>
          </a:p>
          <a:p>
            <a:r>
              <a:rPr lang="pt-BR" dirty="0" err="1"/>
              <a:t>Liquiport</a:t>
            </a:r>
            <a:r>
              <a:rPr lang="pt-BR" dirty="0"/>
              <a:t> (ES) - Contrato de Transição 2023/045/00 (REC11). A empresa também possui o contrato de transição do REC12 que já constava no nosso banco de dados</a:t>
            </a:r>
          </a:p>
          <a:p>
            <a:r>
              <a:rPr lang="pt-BR" dirty="0"/>
              <a:t>Intermarítima (BA) – Contrato de Transição 001/2024</a:t>
            </a:r>
          </a:p>
          <a:p>
            <a:endParaRPr lang="pt-BR" dirty="0"/>
          </a:p>
          <a:p>
            <a:r>
              <a:rPr lang="pt-BR" dirty="0"/>
              <a:t>TUP Granel Química Ladário – não alterou contagem de </a:t>
            </a:r>
            <a:r>
              <a:rPr lang="pt-BR" dirty="0" err="1"/>
              <a:t>TUPs</a:t>
            </a:r>
            <a:r>
              <a:rPr lang="pt-BR" dirty="0"/>
              <a:t> pois já estava contabilizado como terminal direto da ABTP por conter o CNPJ da Granel Química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9BDDF5-0BB1-4A53-8FF9-6BC87BB1AB68}" type="slidenum">
              <a:rPr kumimoji="0" lang="pt-BR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126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27557-CD25-4325-9087-B03EF738731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856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27557-CD25-4325-9087-B03EF738731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1416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27557-CD25-4325-9087-B03EF738731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60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DE758C-235B-C143-9D1F-D41288478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095698-C119-B484-BCEC-7FC9B4216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890E02-8BE8-5AEF-BB90-0DF1BC2CF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B58DB8-9A12-67E0-E1C6-D8D26731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C9319B-C1F7-3E41-F965-E1F5C3998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512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7B0294-5780-2E22-4728-5D14EFD40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8E51D91-890C-686F-5168-6F6EDB61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9B43F2-B1F8-E039-2D11-97E7F2A73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CEC8D8-28F0-8B48-2139-67A239F87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A21833-3E5F-A269-DD92-05FD56F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82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ABAAE9-4430-EE0F-85D1-A1E42D5A20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B8B54BC-3A78-4A01-98F7-DFF16BB2A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EB5705-D764-6962-82E5-280C12DE1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445FDF-153D-DBB6-5412-A44BF36D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6C8F53-32E8-EDB3-A896-12FCF8DDA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042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BDD46-1C51-40E8-B363-F2BDC0E51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05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FC3697-DBDF-4C48-805A-8569FBEDC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24"/>
            </a:lvl1pPr>
            <a:lvl2pPr marL="385536" indent="0" algn="ctr">
              <a:buNone/>
              <a:defRPr sz="1687"/>
            </a:lvl2pPr>
            <a:lvl3pPr marL="771073" indent="0" algn="ctr">
              <a:buNone/>
              <a:defRPr sz="1518"/>
            </a:lvl3pPr>
            <a:lvl4pPr marL="1156609" indent="0" algn="ctr">
              <a:buNone/>
              <a:defRPr sz="1350"/>
            </a:lvl4pPr>
            <a:lvl5pPr marL="1542145" indent="0" algn="ctr">
              <a:buNone/>
              <a:defRPr sz="1350"/>
            </a:lvl5pPr>
            <a:lvl6pPr marL="1927680" indent="0" algn="ctr">
              <a:buNone/>
              <a:defRPr sz="1350"/>
            </a:lvl6pPr>
            <a:lvl7pPr marL="2313217" indent="0" algn="ctr">
              <a:buNone/>
              <a:defRPr sz="1350"/>
            </a:lvl7pPr>
            <a:lvl8pPr marL="2698753" indent="0" algn="ctr">
              <a:buNone/>
              <a:defRPr sz="1350"/>
            </a:lvl8pPr>
            <a:lvl9pPr marL="3084289" indent="0" algn="ctr">
              <a:buNone/>
              <a:defRPr sz="135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161608-D4C4-4DC5-84B6-5D47EFDF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C32976-3BC2-4D7A-88CC-82F7AC18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0D8D0F-E70A-4F91-AFFC-6DD10A09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749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985D4-6C6D-4AA5-8891-6C7845C53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CD8650-1DC2-4581-9FA9-5B3C2F5BC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361AAB-4F3C-4926-B68F-91A76BAE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3EEBD1-46CD-40B2-89F7-8EAB80AA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00A34C-ED86-45B2-ADA3-E5F4DAB2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6116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29798-D7C9-4055-B8B5-9CDCDB075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1" cy="2852737"/>
          </a:xfrm>
        </p:spPr>
        <p:txBody>
          <a:bodyPr anchor="b"/>
          <a:lstStyle>
            <a:lvl1pPr>
              <a:defRPr sz="505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A71947-EC7D-46A8-B942-D96D38566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1" cy="1500187"/>
          </a:xfrm>
        </p:spPr>
        <p:txBody>
          <a:bodyPr/>
          <a:lstStyle>
            <a:lvl1pPr marL="0" indent="0">
              <a:buNone/>
              <a:defRPr sz="2024">
                <a:solidFill>
                  <a:schemeClr val="tx1">
                    <a:tint val="75000"/>
                  </a:schemeClr>
                </a:solidFill>
              </a:defRPr>
            </a:lvl1pPr>
            <a:lvl2pPr marL="38553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2pPr>
            <a:lvl3pPr marL="771073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15660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4pPr>
            <a:lvl5pPr marL="154214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5pPr>
            <a:lvl6pPr marL="192768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6pPr>
            <a:lvl7pPr marL="231321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7pPr>
            <a:lvl8pPr marL="269875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8pPr>
            <a:lvl9pPr marL="308428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7C6F62-9CEC-4B54-8EF3-1F72B3AF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AB89A6-FDDE-46BD-A7A8-E160DC61F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7458B5-1386-4E30-9480-62E85B6D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328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DAD73-743D-49FB-BEB5-A1AA302CB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E8EFF9-CA2A-4A0D-B091-1E093A5AF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987835F-7FAF-492D-9536-6481733F8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10476C-19F3-45E2-98C8-AB706F65E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66AC1B-6FA1-4B05-A6A5-95EBDD773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534CDFC-58BF-4F34-A98F-FF79DC2A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297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6F37A-FBFC-4460-AB2A-E841730E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6"/>
            <a:ext cx="10515601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4883DF-2C94-4FAC-BCF7-7C9DD67FE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024" b="1"/>
            </a:lvl1pPr>
            <a:lvl2pPr marL="385536" indent="0">
              <a:buNone/>
              <a:defRPr sz="1687" b="1"/>
            </a:lvl2pPr>
            <a:lvl3pPr marL="771073" indent="0">
              <a:buNone/>
              <a:defRPr sz="1518" b="1"/>
            </a:lvl3pPr>
            <a:lvl4pPr marL="1156609" indent="0">
              <a:buNone/>
              <a:defRPr sz="1350" b="1"/>
            </a:lvl4pPr>
            <a:lvl5pPr marL="1542145" indent="0">
              <a:buNone/>
              <a:defRPr sz="1350" b="1"/>
            </a:lvl5pPr>
            <a:lvl6pPr marL="1927680" indent="0">
              <a:buNone/>
              <a:defRPr sz="1350" b="1"/>
            </a:lvl6pPr>
            <a:lvl7pPr marL="2313217" indent="0">
              <a:buNone/>
              <a:defRPr sz="1350" b="1"/>
            </a:lvl7pPr>
            <a:lvl8pPr marL="2698753" indent="0">
              <a:buNone/>
              <a:defRPr sz="1350" b="1"/>
            </a:lvl8pPr>
            <a:lvl9pPr marL="3084289" indent="0">
              <a:buNone/>
              <a:defRPr sz="13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C114F91-BC15-4AE2-9DE4-121D3EF01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3DCD34C-B702-42C2-ADA1-A8480E4CA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024" b="1"/>
            </a:lvl1pPr>
            <a:lvl2pPr marL="385536" indent="0">
              <a:buNone/>
              <a:defRPr sz="1687" b="1"/>
            </a:lvl2pPr>
            <a:lvl3pPr marL="771073" indent="0">
              <a:buNone/>
              <a:defRPr sz="1518" b="1"/>
            </a:lvl3pPr>
            <a:lvl4pPr marL="1156609" indent="0">
              <a:buNone/>
              <a:defRPr sz="1350" b="1"/>
            </a:lvl4pPr>
            <a:lvl5pPr marL="1542145" indent="0">
              <a:buNone/>
              <a:defRPr sz="1350" b="1"/>
            </a:lvl5pPr>
            <a:lvl6pPr marL="1927680" indent="0">
              <a:buNone/>
              <a:defRPr sz="1350" b="1"/>
            </a:lvl6pPr>
            <a:lvl7pPr marL="2313217" indent="0">
              <a:buNone/>
              <a:defRPr sz="1350" b="1"/>
            </a:lvl7pPr>
            <a:lvl8pPr marL="2698753" indent="0">
              <a:buNone/>
              <a:defRPr sz="1350" b="1"/>
            </a:lvl8pPr>
            <a:lvl9pPr marL="3084289" indent="0">
              <a:buNone/>
              <a:defRPr sz="13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9A5E55E-7566-40B8-96DD-17C42B41D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1C88AE-7A51-4A31-BDAB-AE35DB32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9F1BFC6-DAC2-4309-8E2C-D01E3F8B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02C7B00-83B1-4126-BB5A-C6DC488F8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108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D104B-DFBC-4760-A5D9-6F0012BF4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AF8CEC6-0442-4B77-AEBF-372885D6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50E8AA-E4D4-4C97-BDB9-8FD32BBE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29A339D-05C5-48E0-902F-AD9A85B24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99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5E2B39F-AFD2-42FE-9A8C-941F062A0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B7C3E7-2647-47D1-BF47-808E20A0F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FCC5DB-3741-4866-9F41-586622E5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405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1538C-6AC4-4930-A1A6-0B824AF9F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6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F0BB48-9FA5-47D4-A3B4-25F78BCF3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6"/>
            <a:ext cx="6172200" cy="4873625"/>
          </a:xfrm>
        </p:spPr>
        <p:txBody>
          <a:bodyPr/>
          <a:lstStyle>
            <a:lvl1pPr>
              <a:defRPr sz="2698"/>
            </a:lvl1pPr>
            <a:lvl2pPr>
              <a:defRPr sz="2361"/>
            </a:lvl2pPr>
            <a:lvl3pPr>
              <a:defRPr sz="2024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FD3CA6-DB63-4647-9728-ADEB36C1C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350"/>
            </a:lvl1pPr>
            <a:lvl2pPr marL="385536" indent="0">
              <a:buNone/>
              <a:defRPr sz="1181"/>
            </a:lvl2pPr>
            <a:lvl3pPr marL="771073" indent="0">
              <a:buNone/>
              <a:defRPr sz="1011"/>
            </a:lvl3pPr>
            <a:lvl4pPr marL="1156609" indent="0">
              <a:buNone/>
              <a:defRPr sz="843"/>
            </a:lvl4pPr>
            <a:lvl5pPr marL="1542145" indent="0">
              <a:buNone/>
              <a:defRPr sz="843"/>
            </a:lvl5pPr>
            <a:lvl6pPr marL="1927680" indent="0">
              <a:buNone/>
              <a:defRPr sz="843"/>
            </a:lvl6pPr>
            <a:lvl7pPr marL="2313217" indent="0">
              <a:buNone/>
              <a:defRPr sz="843"/>
            </a:lvl7pPr>
            <a:lvl8pPr marL="2698753" indent="0">
              <a:buNone/>
              <a:defRPr sz="843"/>
            </a:lvl8pPr>
            <a:lvl9pPr marL="3084289" indent="0">
              <a:buNone/>
              <a:defRPr sz="8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4C8337-DD96-4E80-854C-C1F289B8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357C0C-803E-4857-B45C-59EB834FD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B39BEE-3F8F-4FC1-9EAD-E597D569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55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35467-A328-6653-23DF-8569B4A87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E6D1E9-A90C-9F9B-6B9E-F4D361E8C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75EF34-DB8E-A679-59F3-831DE837D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F59F61-6ED6-20C6-ED4E-B141A7F7A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A588F0-C64D-206C-5D4D-324E6B27D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2238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EC514-89B6-48B8-8B0C-1D39FEDF4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6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0C55124-E441-4468-A3E4-303A48B1A1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6172200" cy="4873625"/>
          </a:xfrm>
        </p:spPr>
        <p:txBody>
          <a:bodyPr/>
          <a:lstStyle>
            <a:lvl1pPr marL="0" indent="0">
              <a:buNone/>
              <a:defRPr sz="2698"/>
            </a:lvl1pPr>
            <a:lvl2pPr marL="385536" indent="0">
              <a:buNone/>
              <a:defRPr sz="2361"/>
            </a:lvl2pPr>
            <a:lvl3pPr marL="771073" indent="0">
              <a:buNone/>
              <a:defRPr sz="2024"/>
            </a:lvl3pPr>
            <a:lvl4pPr marL="1156609" indent="0">
              <a:buNone/>
              <a:defRPr sz="1687"/>
            </a:lvl4pPr>
            <a:lvl5pPr marL="1542145" indent="0">
              <a:buNone/>
              <a:defRPr sz="1687"/>
            </a:lvl5pPr>
            <a:lvl6pPr marL="1927680" indent="0">
              <a:buNone/>
              <a:defRPr sz="1687"/>
            </a:lvl6pPr>
            <a:lvl7pPr marL="2313217" indent="0">
              <a:buNone/>
              <a:defRPr sz="1687"/>
            </a:lvl7pPr>
            <a:lvl8pPr marL="2698753" indent="0">
              <a:buNone/>
              <a:defRPr sz="1687"/>
            </a:lvl8pPr>
            <a:lvl9pPr marL="3084289" indent="0">
              <a:buNone/>
              <a:defRPr sz="1687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D52CD2-8C00-4BEC-A8BD-22CDD0397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350"/>
            </a:lvl1pPr>
            <a:lvl2pPr marL="385536" indent="0">
              <a:buNone/>
              <a:defRPr sz="1181"/>
            </a:lvl2pPr>
            <a:lvl3pPr marL="771073" indent="0">
              <a:buNone/>
              <a:defRPr sz="1011"/>
            </a:lvl3pPr>
            <a:lvl4pPr marL="1156609" indent="0">
              <a:buNone/>
              <a:defRPr sz="843"/>
            </a:lvl4pPr>
            <a:lvl5pPr marL="1542145" indent="0">
              <a:buNone/>
              <a:defRPr sz="843"/>
            </a:lvl5pPr>
            <a:lvl6pPr marL="1927680" indent="0">
              <a:buNone/>
              <a:defRPr sz="843"/>
            </a:lvl6pPr>
            <a:lvl7pPr marL="2313217" indent="0">
              <a:buNone/>
              <a:defRPr sz="843"/>
            </a:lvl7pPr>
            <a:lvl8pPr marL="2698753" indent="0">
              <a:buNone/>
              <a:defRPr sz="843"/>
            </a:lvl8pPr>
            <a:lvl9pPr marL="3084289" indent="0">
              <a:buNone/>
              <a:defRPr sz="8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8F0353-38CD-48A4-86D2-FAF416CA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8A6D20-703A-4428-B75D-785442FD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BF7C1A-F0CA-4FEB-8365-2AFD5D55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7404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FDC60-A586-4D02-91FF-CCB13D7E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4DDE21-9880-41DD-9D9D-FCF13D9A2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50011D-C075-4413-9250-73BDE45C0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FCD825-751D-492C-8D51-4724CC867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A44AE6-D049-4E71-8511-BDAA18D9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823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0D0046-ED49-4697-A30D-270C63BE7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943621F-1922-400F-AC28-1C7718A95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419E41-4AB9-479E-9D2D-E43E2E98D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C831BC-64C0-4E21-A9DF-153DE386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C7C84E-DD03-47E2-BE28-6E01BE10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778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0D7A4191-D8FE-4E46-80FF-6A810EC58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989" y="240978"/>
            <a:ext cx="10515601" cy="249152"/>
          </a:xfrm>
        </p:spPr>
        <p:txBody>
          <a:bodyPr/>
          <a:lstStyle>
            <a:lvl1pPr>
              <a:defRPr cap="all" baseline="0">
                <a:solidFill>
                  <a:srgbClr val="003057"/>
                </a:solidFill>
                <a:latin typeface="+mj-lt"/>
              </a:defRPr>
            </a:lvl1pPr>
          </a:lstStyle>
          <a:p>
            <a:r>
              <a:rPr lang="pt-BR" dirty="0"/>
              <a:t>Clique para editar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941578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BDD46-1C51-40E8-B363-F2BDC0E51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05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FC3697-DBDF-4C48-805A-8569FBEDC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24"/>
            </a:lvl1pPr>
            <a:lvl2pPr marL="385536" indent="0" algn="ctr">
              <a:buNone/>
              <a:defRPr sz="1687"/>
            </a:lvl2pPr>
            <a:lvl3pPr marL="771073" indent="0" algn="ctr">
              <a:buNone/>
              <a:defRPr sz="1518"/>
            </a:lvl3pPr>
            <a:lvl4pPr marL="1156609" indent="0" algn="ctr">
              <a:buNone/>
              <a:defRPr sz="1350"/>
            </a:lvl4pPr>
            <a:lvl5pPr marL="1542145" indent="0" algn="ctr">
              <a:buNone/>
              <a:defRPr sz="1350"/>
            </a:lvl5pPr>
            <a:lvl6pPr marL="1927680" indent="0" algn="ctr">
              <a:buNone/>
              <a:defRPr sz="1350"/>
            </a:lvl6pPr>
            <a:lvl7pPr marL="2313217" indent="0" algn="ctr">
              <a:buNone/>
              <a:defRPr sz="1350"/>
            </a:lvl7pPr>
            <a:lvl8pPr marL="2698753" indent="0" algn="ctr">
              <a:buNone/>
              <a:defRPr sz="1350"/>
            </a:lvl8pPr>
            <a:lvl9pPr marL="3084289" indent="0" algn="ctr">
              <a:buNone/>
              <a:defRPr sz="135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161608-D4C4-4DC5-84B6-5D47EFDF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C32976-3BC2-4D7A-88CC-82F7AC18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0D8D0F-E70A-4F91-AFFC-6DD10A09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22429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985D4-6C6D-4AA5-8891-6C7845C53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CD8650-1DC2-4581-9FA9-5B3C2F5BC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361AAB-4F3C-4926-B68F-91A76BAE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3EEBD1-46CD-40B2-89F7-8EAB80AA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00A34C-ED86-45B2-ADA3-E5F4DAB2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9924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29798-D7C9-4055-B8B5-9CDCDB075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1" cy="2852737"/>
          </a:xfrm>
        </p:spPr>
        <p:txBody>
          <a:bodyPr anchor="b"/>
          <a:lstStyle>
            <a:lvl1pPr>
              <a:defRPr sz="505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A71947-EC7D-46A8-B942-D96D38566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1" cy="1500187"/>
          </a:xfrm>
        </p:spPr>
        <p:txBody>
          <a:bodyPr/>
          <a:lstStyle>
            <a:lvl1pPr marL="0" indent="0">
              <a:buNone/>
              <a:defRPr sz="2024">
                <a:solidFill>
                  <a:schemeClr val="tx1">
                    <a:tint val="75000"/>
                  </a:schemeClr>
                </a:solidFill>
              </a:defRPr>
            </a:lvl1pPr>
            <a:lvl2pPr marL="38553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2pPr>
            <a:lvl3pPr marL="771073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15660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4pPr>
            <a:lvl5pPr marL="154214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5pPr>
            <a:lvl6pPr marL="192768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6pPr>
            <a:lvl7pPr marL="231321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7pPr>
            <a:lvl8pPr marL="269875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8pPr>
            <a:lvl9pPr marL="308428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7C6F62-9CEC-4B54-8EF3-1F72B3AF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AB89A6-FDDE-46BD-A7A8-E160DC61F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7458B5-1386-4E30-9480-62E85B6D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7836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DAD73-743D-49FB-BEB5-A1AA302CB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E8EFF9-CA2A-4A0D-B091-1E093A5AF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987835F-7FAF-492D-9536-6481733F8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10476C-19F3-45E2-98C8-AB706F65E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66AC1B-6FA1-4B05-A6A5-95EBDD773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534CDFC-58BF-4F34-A98F-FF79DC2A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0518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6F37A-FBFC-4460-AB2A-E841730E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6"/>
            <a:ext cx="10515601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4883DF-2C94-4FAC-BCF7-7C9DD67FE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024" b="1"/>
            </a:lvl1pPr>
            <a:lvl2pPr marL="385536" indent="0">
              <a:buNone/>
              <a:defRPr sz="1687" b="1"/>
            </a:lvl2pPr>
            <a:lvl3pPr marL="771073" indent="0">
              <a:buNone/>
              <a:defRPr sz="1518" b="1"/>
            </a:lvl3pPr>
            <a:lvl4pPr marL="1156609" indent="0">
              <a:buNone/>
              <a:defRPr sz="1350" b="1"/>
            </a:lvl4pPr>
            <a:lvl5pPr marL="1542145" indent="0">
              <a:buNone/>
              <a:defRPr sz="1350" b="1"/>
            </a:lvl5pPr>
            <a:lvl6pPr marL="1927680" indent="0">
              <a:buNone/>
              <a:defRPr sz="1350" b="1"/>
            </a:lvl6pPr>
            <a:lvl7pPr marL="2313217" indent="0">
              <a:buNone/>
              <a:defRPr sz="1350" b="1"/>
            </a:lvl7pPr>
            <a:lvl8pPr marL="2698753" indent="0">
              <a:buNone/>
              <a:defRPr sz="1350" b="1"/>
            </a:lvl8pPr>
            <a:lvl9pPr marL="3084289" indent="0">
              <a:buNone/>
              <a:defRPr sz="13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C114F91-BC15-4AE2-9DE4-121D3EF01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3DCD34C-B702-42C2-ADA1-A8480E4CA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024" b="1"/>
            </a:lvl1pPr>
            <a:lvl2pPr marL="385536" indent="0">
              <a:buNone/>
              <a:defRPr sz="1687" b="1"/>
            </a:lvl2pPr>
            <a:lvl3pPr marL="771073" indent="0">
              <a:buNone/>
              <a:defRPr sz="1518" b="1"/>
            </a:lvl3pPr>
            <a:lvl4pPr marL="1156609" indent="0">
              <a:buNone/>
              <a:defRPr sz="1350" b="1"/>
            </a:lvl4pPr>
            <a:lvl5pPr marL="1542145" indent="0">
              <a:buNone/>
              <a:defRPr sz="1350" b="1"/>
            </a:lvl5pPr>
            <a:lvl6pPr marL="1927680" indent="0">
              <a:buNone/>
              <a:defRPr sz="1350" b="1"/>
            </a:lvl6pPr>
            <a:lvl7pPr marL="2313217" indent="0">
              <a:buNone/>
              <a:defRPr sz="1350" b="1"/>
            </a:lvl7pPr>
            <a:lvl8pPr marL="2698753" indent="0">
              <a:buNone/>
              <a:defRPr sz="1350" b="1"/>
            </a:lvl8pPr>
            <a:lvl9pPr marL="3084289" indent="0">
              <a:buNone/>
              <a:defRPr sz="13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9A5E55E-7566-40B8-96DD-17C42B41D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1C88AE-7A51-4A31-BDAB-AE35DB32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9F1BFC6-DAC2-4309-8E2C-D01E3F8B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02C7B00-83B1-4126-BB5A-C6DC488F8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0377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D104B-DFBC-4760-A5D9-6F0012BF4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AF8CEC6-0442-4B77-AEBF-372885D6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50E8AA-E4D4-4C97-BDB9-8FD32BBE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29A339D-05C5-48E0-902F-AD9A85B24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8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3C526-F489-4D6D-30B8-B957B17D2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57060E-7A0D-2F53-B9BE-3E3778A08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74B725-D653-D3FB-41E4-22CCE143B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0C8341-F2F5-84D6-5C65-5735DA0D5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D34B65-F2E1-D71D-8AB8-D0B45CEB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3933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5E2B39F-AFD2-42FE-9A8C-941F062A0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B7C3E7-2647-47D1-BF47-808E20A0F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FCC5DB-3741-4866-9F41-586622E5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6290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1538C-6AC4-4930-A1A6-0B824AF9F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6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F0BB48-9FA5-47D4-A3B4-25F78BCF3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6"/>
            <a:ext cx="6172200" cy="4873625"/>
          </a:xfrm>
        </p:spPr>
        <p:txBody>
          <a:bodyPr/>
          <a:lstStyle>
            <a:lvl1pPr>
              <a:defRPr sz="2698"/>
            </a:lvl1pPr>
            <a:lvl2pPr>
              <a:defRPr sz="2361"/>
            </a:lvl2pPr>
            <a:lvl3pPr>
              <a:defRPr sz="2024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FD3CA6-DB63-4647-9728-ADEB36C1C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350"/>
            </a:lvl1pPr>
            <a:lvl2pPr marL="385536" indent="0">
              <a:buNone/>
              <a:defRPr sz="1181"/>
            </a:lvl2pPr>
            <a:lvl3pPr marL="771073" indent="0">
              <a:buNone/>
              <a:defRPr sz="1011"/>
            </a:lvl3pPr>
            <a:lvl4pPr marL="1156609" indent="0">
              <a:buNone/>
              <a:defRPr sz="843"/>
            </a:lvl4pPr>
            <a:lvl5pPr marL="1542145" indent="0">
              <a:buNone/>
              <a:defRPr sz="843"/>
            </a:lvl5pPr>
            <a:lvl6pPr marL="1927680" indent="0">
              <a:buNone/>
              <a:defRPr sz="843"/>
            </a:lvl6pPr>
            <a:lvl7pPr marL="2313217" indent="0">
              <a:buNone/>
              <a:defRPr sz="843"/>
            </a:lvl7pPr>
            <a:lvl8pPr marL="2698753" indent="0">
              <a:buNone/>
              <a:defRPr sz="843"/>
            </a:lvl8pPr>
            <a:lvl9pPr marL="3084289" indent="0">
              <a:buNone/>
              <a:defRPr sz="8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4C8337-DD96-4E80-854C-C1F289B8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357C0C-803E-4857-B45C-59EB834FD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B39BEE-3F8F-4FC1-9EAD-E597D569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650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EC514-89B6-48B8-8B0C-1D39FEDF4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6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0C55124-E441-4468-A3E4-303A48B1A1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6172200" cy="4873625"/>
          </a:xfrm>
        </p:spPr>
        <p:txBody>
          <a:bodyPr/>
          <a:lstStyle>
            <a:lvl1pPr marL="0" indent="0">
              <a:buNone/>
              <a:defRPr sz="2698"/>
            </a:lvl1pPr>
            <a:lvl2pPr marL="385536" indent="0">
              <a:buNone/>
              <a:defRPr sz="2361"/>
            </a:lvl2pPr>
            <a:lvl3pPr marL="771073" indent="0">
              <a:buNone/>
              <a:defRPr sz="2024"/>
            </a:lvl3pPr>
            <a:lvl4pPr marL="1156609" indent="0">
              <a:buNone/>
              <a:defRPr sz="1687"/>
            </a:lvl4pPr>
            <a:lvl5pPr marL="1542145" indent="0">
              <a:buNone/>
              <a:defRPr sz="1687"/>
            </a:lvl5pPr>
            <a:lvl6pPr marL="1927680" indent="0">
              <a:buNone/>
              <a:defRPr sz="1687"/>
            </a:lvl6pPr>
            <a:lvl7pPr marL="2313217" indent="0">
              <a:buNone/>
              <a:defRPr sz="1687"/>
            </a:lvl7pPr>
            <a:lvl8pPr marL="2698753" indent="0">
              <a:buNone/>
              <a:defRPr sz="1687"/>
            </a:lvl8pPr>
            <a:lvl9pPr marL="3084289" indent="0">
              <a:buNone/>
              <a:defRPr sz="1687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D52CD2-8C00-4BEC-A8BD-22CDD0397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350"/>
            </a:lvl1pPr>
            <a:lvl2pPr marL="385536" indent="0">
              <a:buNone/>
              <a:defRPr sz="1181"/>
            </a:lvl2pPr>
            <a:lvl3pPr marL="771073" indent="0">
              <a:buNone/>
              <a:defRPr sz="1011"/>
            </a:lvl3pPr>
            <a:lvl4pPr marL="1156609" indent="0">
              <a:buNone/>
              <a:defRPr sz="843"/>
            </a:lvl4pPr>
            <a:lvl5pPr marL="1542145" indent="0">
              <a:buNone/>
              <a:defRPr sz="843"/>
            </a:lvl5pPr>
            <a:lvl6pPr marL="1927680" indent="0">
              <a:buNone/>
              <a:defRPr sz="843"/>
            </a:lvl6pPr>
            <a:lvl7pPr marL="2313217" indent="0">
              <a:buNone/>
              <a:defRPr sz="843"/>
            </a:lvl7pPr>
            <a:lvl8pPr marL="2698753" indent="0">
              <a:buNone/>
              <a:defRPr sz="843"/>
            </a:lvl8pPr>
            <a:lvl9pPr marL="3084289" indent="0">
              <a:buNone/>
              <a:defRPr sz="8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8F0353-38CD-48A4-86D2-FAF416CA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8A6D20-703A-4428-B75D-785442FD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BF7C1A-F0CA-4FEB-8365-2AFD5D55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8103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FDC60-A586-4D02-91FF-CCB13D7E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4DDE21-9880-41DD-9D9D-FCF13D9A2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50011D-C075-4413-9250-73BDE45C0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FCD825-751D-492C-8D51-4724CC867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A44AE6-D049-4E71-8511-BDAA18D9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7313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0D0046-ED49-4697-A30D-270C63BE7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943621F-1922-400F-AC28-1C7718A95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419E41-4AB9-479E-9D2D-E43E2E98D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C831BC-64C0-4E21-A9DF-153DE386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C7C84E-DD03-47E2-BE28-6E01BE10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1319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0D7A4191-D8FE-4E46-80FF-6A810EC58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989" y="240978"/>
            <a:ext cx="10515601" cy="249152"/>
          </a:xfrm>
        </p:spPr>
        <p:txBody>
          <a:bodyPr/>
          <a:lstStyle>
            <a:lvl1pPr>
              <a:defRPr cap="all" baseline="0">
                <a:solidFill>
                  <a:srgbClr val="003057"/>
                </a:solidFill>
                <a:latin typeface="+mj-lt"/>
              </a:defRPr>
            </a:lvl1pPr>
          </a:lstStyle>
          <a:p>
            <a:r>
              <a:rPr lang="pt-BR" dirty="0"/>
              <a:t>Clique para editar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656367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937" y="2125980"/>
            <a:ext cx="10369297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876" y="3840480"/>
            <a:ext cx="85394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43167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8109" y="1543099"/>
            <a:ext cx="3080990" cy="483659"/>
          </a:xfrm>
        </p:spPr>
        <p:txBody>
          <a:bodyPr lIns="0" tIns="0" rIns="0" bIns="0"/>
          <a:lstStyle>
            <a:lvl1pPr>
              <a:defRPr sz="3143" b="0" i="0">
                <a:solidFill>
                  <a:srgbClr val="E8EBE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61236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8109" y="1543099"/>
            <a:ext cx="3080990" cy="483659"/>
          </a:xfrm>
        </p:spPr>
        <p:txBody>
          <a:bodyPr lIns="0" tIns="0" rIns="0" bIns="0"/>
          <a:lstStyle>
            <a:lvl1pPr>
              <a:defRPr sz="3143" b="0" i="0">
                <a:solidFill>
                  <a:srgbClr val="E8EBE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59" y="1577340"/>
            <a:ext cx="53066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574" y="1577340"/>
            <a:ext cx="53066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12942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12197737" cy="6857395"/>
          </a:xfrm>
          <a:custGeom>
            <a:avLst/>
            <a:gdLst/>
            <a:ahLst/>
            <a:cxnLst/>
            <a:rect l="l" t="t" r="r" b="b"/>
            <a:pathLst>
              <a:path w="10800080" h="7200265">
                <a:moveTo>
                  <a:pt x="10800003" y="0"/>
                </a:moveTo>
                <a:lnTo>
                  <a:pt x="0" y="0"/>
                </a:lnTo>
                <a:lnTo>
                  <a:pt x="0" y="7199998"/>
                </a:lnTo>
                <a:lnTo>
                  <a:pt x="10800003" y="7199998"/>
                </a:lnTo>
                <a:lnTo>
                  <a:pt x="10800003" y="0"/>
                </a:lnTo>
                <a:close/>
              </a:path>
            </a:pathLst>
          </a:custGeom>
          <a:solidFill>
            <a:srgbClr val="EEEBEB">
              <a:alpha val="61000"/>
            </a:srgbClr>
          </a:solidFill>
        </p:spPr>
        <p:txBody>
          <a:bodyPr wrap="square" lIns="0" tIns="0" rIns="0" bIns="0" rtlCol="0"/>
          <a:lstStyle/>
          <a:p>
            <a:endParaRPr sz="1714"/>
          </a:p>
        </p:txBody>
      </p:sp>
      <p:sp>
        <p:nvSpPr>
          <p:cNvPr id="17" name="bg object 17"/>
          <p:cNvSpPr/>
          <p:nvPr/>
        </p:nvSpPr>
        <p:spPr>
          <a:xfrm>
            <a:off x="0" y="2898588"/>
            <a:ext cx="12197737" cy="1412724"/>
          </a:xfrm>
          <a:custGeom>
            <a:avLst/>
            <a:gdLst/>
            <a:ahLst/>
            <a:cxnLst/>
            <a:rect l="l" t="t" r="r" b="b"/>
            <a:pathLst>
              <a:path w="10800080" h="1483360">
                <a:moveTo>
                  <a:pt x="10800003" y="1121518"/>
                </a:moveTo>
                <a:lnTo>
                  <a:pt x="10745606" y="1124862"/>
                </a:lnTo>
                <a:lnTo>
                  <a:pt x="10694557" y="1127042"/>
                </a:lnTo>
                <a:lnTo>
                  <a:pt x="10643542" y="1128336"/>
                </a:lnTo>
                <a:lnTo>
                  <a:pt x="10592561" y="1128763"/>
                </a:lnTo>
                <a:lnTo>
                  <a:pt x="10542786" y="1128361"/>
                </a:lnTo>
                <a:lnTo>
                  <a:pt x="10493045" y="1127168"/>
                </a:lnTo>
                <a:lnTo>
                  <a:pt x="10443338" y="1125202"/>
                </a:lnTo>
                <a:lnTo>
                  <a:pt x="10393666" y="1122479"/>
                </a:lnTo>
                <a:lnTo>
                  <a:pt x="10344030" y="1119019"/>
                </a:lnTo>
                <a:lnTo>
                  <a:pt x="10294430" y="1114838"/>
                </a:lnTo>
                <a:lnTo>
                  <a:pt x="10244866" y="1109953"/>
                </a:lnTo>
                <a:lnTo>
                  <a:pt x="10195339" y="1104384"/>
                </a:lnTo>
                <a:lnTo>
                  <a:pt x="10145851" y="1098148"/>
                </a:lnTo>
                <a:lnTo>
                  <a:pt x="10096400" y="1091261"/>
                </a:lnTo>
                <a:lnTo>
                  <a:pt x="10046988" y="1083743"/>
                </a:lnTo>
                <a:lnTo>
                  <a:pt x="9997616" y="1075610"/>
                </a:lnTo>
                <a:lnTo>
                  <a:pt x="9948283" y="1066880"/>
                </a:lnTo>
                <a:lnTo>
                  <a:pt x="9898991" y="1057572"/>
                </a:lnTo>
                <a:lnTo>
                  <a:pt x="9849739" y="1047702"/>
                </a:lnTo>
                <a:lnTo>
                  <a:pt x="9800529" y="1037289"/>
                </a:lnTo>
                <a:lnTo>
                  <a:pt x="9751362" y="1026349"/>
                </a:lnTo>
                <a:lnTo>
                  <a:pt x="9702237" y="1014902"/>
                </a:lnTo>
                <a:lnTo>
                  <a:pt x="9653155" y="1002964"/>
                </a:lnTo>
                <a:lnTo>
                  <a:pt x="9604116" y="990553"/>
                </a:lnTo>
                <a:lnTo>
                  <a:pt x="9555122" y="977687"/>
                </a:lnTo>
                <a:lnTo>
                  <a:pt x="9506173" y="964384"/>
                </a:lnTo>
                <a:lnTo>
                  <a:pt x="9457269" y="950661"/>
                </a:lnTo>
                <a:lnTo>
                  <a:pt x="9408411" y="936536"/>
                </a:lnTo>
                <a:lnTo>
                  <a:pt x="9359599" y="922027"/>
                </a:lnTo>
                <a:lnTo>
                  <a:pt x="9310834" y="907151"/>
                </a:lnTo>
                <a:lnTo>
                  <a:pt x="9262117" y="891926"/>
                </a:lnTo>
                <a:lnTo>
                  <a:pt x="9213447" y="876369"/>
                </a:lnTo>
                <a:lnTo>
                  <a:pt x="9164827" y="860500"/>
                </a:lnTo>
                <a:lnTo>
                  <a:pt x="9116255" y="844334"/>
                </a:lnTo>
                <a:lnTo>
                  <a:pt x="9067733" y="827890"/>
                </a:lnTo>
                <a:lnTo>
                  <a:pt x="9019262" y="811186"/>
                </a:lnTo>
                <a:lnTo>
                  <a:pt x="8970841" y="794239"/>
                </a:lnTo>
                <a:lnTo>
                  <a:pt x="8922471" y="777067"/>
                </a:lnTo>
                <a:lnTo>
                  <a:pt x="8874154" y="759688"/>
                </a:lnTo>
                <a:lnTo>
                  <a:pt x="8825889" y="742119"/>
                </a:lnTo>
                <a:lnTo>
                  <a:pt x="8777676" y="724378"/>
                </a:lnTo>
                <a:lnTo>
                  <a:pt x="8729517" y="706482"/>
                </a:lnTo>
                <a:lnTo>
                  <a:pt x="8681413" y="688450"/>
                </a:lnTo>
                <a:lnTo>
                  <a:pt x="8633363" y="670299"/>
                </a:lnTo>
                <a:lnTo>
                  <a:pt x="8585368" y="652047"/>
                </a:lnTo>
                <a:lnTo>
                  <a:pt x="8537428" y="633712"/>
                </a:lnTo>
                <a:lnTo>
                  <a:pt x="8489545" y="615310"/>
                </a:lnTo>
                <a:lnTo>
                  <a:pt x="8441719" y="596861"/>
                </a:lnTo>
                <a:lnTo>
                  <a:pt x="8393950" y="578381"/>
                </a:lnTo>
                <a:lnTo>
                  <a:pt x="8346238" y="559888"/>
                </a:lnTo>
                <a:lnTo>
                  <a:pt x="8298586" y="541400"/>
                </a:lnTo>
                <a:lnTo>
                  <a:pt x="8278786" y="533717"/>
                </a:lnTo>
                <a:lnTo>
                  <a:pt x="8229029" y="514459"/>
                </a:lnTo>
                <a:lnTo>
                  <a:pt x="8179310" y="495317"/>
                </a:lnTo>
                <a:lnTo>
                  <a:pt x="8129628" y="476308"/>
                </a:lnTo>
                <a:lnTo>
                  <a:pt x="8079984" y="457447"/>
                </a:lnTo>
                <a:lnTo>
                  <a:pt x="8030376" y="438748"/>
                </a:lnTo>
                <a:lnTo>
                  <a:pt x="7980804" y="420227"/>
                </a:lnTo>
                <a:lnTo>
                  <a:pt x="7931268" y="401900"/>
                </a:lnTo>
                <a:lnTo>
                  <a:pt x="7881766" y="383782"/>
                </a:lnTo>
                <a:lnTo>
                  <a:pt x="7832299" y="365888"/>
                </a:lnTo>
                <a:lnTo>
                  <a:pt x="7782866" y="348233"/>
                </a:lnTo>
                <a:lnTo>
                  <a:pt x="7733465" y="330834"/>
                </a:lnTo>
                <a:lnTo>
                  <a:pt x="7684098" y="313704"/>
                </a:lnTo>
                <a:lnTo>
                  <a:pt x="7634762" y="296860"/>
                </a:lnTo>
                <a:lnTo>
                  <a:pt x="7585458" y="280317"/>
                </a:lnTo>
                <a:lnTo>
                  <a:pt x="7536185" y="264091"/>
                </a:lnTo>
                <a:lnTo>
                  <a:pt x="7486942" y="248195"/>
                </a:lnTo>
                <a:lnTo>
                  <a:pt x="7437730" y="232647"/>
                </a:lnTo>
                <a:lnTo>
                  <a:pt x="7388546" y="217461"/>
                </a:lnTo>
                <a:lnTo>
                  <a:pt x="7339391" y="202652"/>
                </a:lnTo>
                <a:lnTo>
                  <a:pt x="7290265" y="188236"/>
                </a:lnTo>
                <a:lnTo>
                  <a:pt x="7241166" y="174229"/>
                </a:lnTo>
                <a:lnTo>
                  <a:pt x="7192093" y="160645"/>
                </a:lnTo>
                <a:lnTo>
                  <a:pt x="7143048" y="147500"/>
                </a:lnTo>
                <a:lnTo>
                  <a:pt x="7094028" y="134809"/>
                </a:lnTo>
                <a:lnTo>
                  <a:pt x="7045034" y="122588"/>
                </a:lnTo>
                <a:lnTo>
                  <a:pt x="6996064" y="110852"/>
                </a:lnTo>
                <a:lnTo>
                  <a:pt x="6947119" y="99616"/>
                </a:lnTo>
                <a:lnTo>
                  <a:pt x="6898197" y="88895"/>
                </a:lnTo>
                <a:lnTo>
                  <a:pt x="6849299" y="78705"/>
                </a:lnTo>
                <a:lnTo>
                  <a:pt x="6800423" y="69062"/>
                </a:lnTo>
                <a:lnTo>
                  <a:pt x="6751569" y="59980"/>
                </a:lnTo>
                <a:lnTo>
                  <a:pt x="6702736" y="51475"/>
                </a:lnTo>
                <a:lnTo>
                  <a:pt x="6653924" y="43563"/>
                </a:lnTo>
                <a:lnTo>
                  <a:pt x="6605133" y="36258"/>
                </a:lnTo>
                <a:lnTo>
                  <a:pt x="6556361" y="29576"/>
                </a:lnTo>
                <a:lnTo>
                  <a:pt x="6507609" y="23532"/>
                </a:lnTo>
                <a:lnTo>
                  <a:pt x="6458875" y="18142"/>
                </a:lnTo>
                <a:lnTo>
                  <a:pt x="6410159" y="13421"/>
                </a:lnTo>
                <a:lnTo>
                  <a:pt x="6361461" y="9384"/>
                </a:lnTo>
                <a:lnTo>
                  <a:pt x="6312779" y="6046"/>
                </a:lnTo>
                <a:lnTo>
                  <a:pt x="6264114" y="3424"/>
                </a:lnTo>
                <a:lnTo>
                  <a:pt x="6215465" y="1532"/>
                </a:lnTo>
                <a:lnTo>
                  <a:pt x="6166831" y="385"/>
                </a:lnTo>
                <a:lnTo>
                  <a:pt x="6118212" y="0"/>
                </a:lnTo>
                <a:lnTo>
                  <a:pt x="6065550" y="458"/>
                </a:lnTo>
                <a:lnTo>
                  <a:pt x="6012902" y="1848"/>
                </a:lnTo>
                <a:lnTo>
                  <a:pt x="5960267" y="4188"/>
                </a:lnTo>
                <a:lnTo>
                  <a:pt x="5907645" y="7498"/>
                </a:lnTo>
                <a:lnTo>
                  <a:pt x="5855037" y="11798"/>
                </a:lnTo>
                <a:lnTo>
                  <a:pt x="5802441" y="17107"/>
                </a:lnTo>
                <a:lnTo>
                  <a:pt x="5749859" y="23444"/>
                </a:lnTo>
                <a:lnTo>
                  <a:pt x="5697290" y="30830"/>
                </a:lnTo>
                <a:lnTo>
                  <a:pt x="5644735" y="39284"/>
                </a:lnTo>
                <a:lnTo>
                  <a:pt x="5592192" y="48825"/>
                </a:lnTo>
                <a:lnTo>
                  <a:pt x="5539663" y="59474"/>
                </a:lnTo>
                <a:lnTo>
                  <a:pt x="5490854" y="70400"/>
                </a:lnTo>
                <a:lnTo>
                  <a:pt x="5442334" y="82258"/>
                </a:lnTo>
                <a:lnTo>
                  <a:pt x="5394096" y="95018"/>
                </a:lnTo>
                <a:lnTo>
                  <a:pt x="5346135" y="108649"/>
                </a:lnTo>
                <a:lnTo>
                  <a:pt x="5298442" y="123120"/>
                </a:lnTo>
                <a:lnTo>
                  <a:pt x="5251014" y="138400"/>
                </a:lnTo>
                <a:lnTo>
                  <a:pt x="5203842" y="154458"/>
                </a:lnTo>
                <a:lnTo>
                  <a:pt x="5156922" y="171264"/>
                </a:lnTo>
                <a:lnTo>
                  <a:pt x="5110246" y="188787"/>
                </a:lnTo>
                <a:lnTo>
                  <a:pt x="5063809" y="206996"/>
                </a:lnTo>
                <a:lnTo>
                  <a:pt x="5017604" y="225860"/>
                </a:lnTo>
                <a:lnTo>
                  <a:pt x="4971625" y="245349"/>
                </a:lnTo>
                <a:lnTo>
                  <a:pt x="4925865" y="265431"/>
                </a:lnTo>
                <a:lnTo>
                  <a:pt x="4880319" y="286076"/>
                </a:lnTo>
                <a:lnTo>
                  <a:pt x="4834980" y="307254"/>
                </a:lnTo>
                <a:lnTo>
                  <a:pt x="4789842" y="328932"/>
                </a:lnTo>
                <a:lnTo>
                  <a:pt x="4744898" y="351081"/>
                </a:lnTo>
                <a:lnTo>
                  <a:pt x="4700143" y="373670"/>
                </a:lnTo>
                <a:lnTo>
                  <a:pt x="4655570" y="396668"/>
                </a:lnTo>
                <a:lnTo>
                  <a:pt x="4611173" y="420045"/>
                </a:lnTo>
                <a:lnTo>
                  <a:pt x="4566945" y="443768"/>
                </a:lnTo>
                <a:lnTo>
                  <a:pt x="4522880" y="467809"/>
                </a:lnTo>
                <a:lnTo>
                  <a:pt x="4478973" y="492135"/>
                </a:lnTo>
                <a:lnTo>
                  <a:pt x="4435216" y="516716"/>
                </a:lnTo>
                <a:lnTo>
                  <a:pt x="4391604" y="541522"/>
                </a:lnTo>
                <a:lnTo>
                  <a:pt x="4348131" y="566521"/>
                </a:lnTo>
                <a:lnTo>
                  <a:pt x="4304789" y="591682"/>
                </a:lnTo>
                <a:lnTo>
                  <a:pt x="4261573" y="616976"/>
                </a:lnTo>
                <a:lnTo>
                  <a:pt x="4218476" y="642371"/>
                </a:lnTo>
                <a:lnTo>
                  <a:pt x="4175493" y="667836"/>
                </a:lnTo>
                <a:lnTo>
                  <a:pt x="4132616" y="693341"/>
                </a:lnTo>
                <a:lnTo>
                  <a:pt x="4089840" y="718855"/>
                </a:lnTo>
                <a:lnTo>
                  <a:pt x="4047159" y="744346"/>
                </a:lnTo>
                <a:lnTo>
                  <a:pt x="4003970" y="770140"/>
                </a:lnTo>
                <a:lnTo>
                  <a:pt x="3960683" y="795956"/>
                </a:lnTo>
                <a:lnTo>
                  <a:pt x="3917291" y="821763"/>
                </a:lnTo>
                <a:lnTo>
                  <a:pt x="3873790" y="847529"/>
                </a:lnTo>
                <a:lnTo>
                  <a:pt x="3830171" y="873222"/>
                </a:lnTo>
                <a:lnTo>
                  <a:pt x="3786430" y="898810"/>
                </a:lnTo>
                <a:lnTo>
                  <a:pt x="3742559" y="924260"/>
                </a:lnTo>
                <a:lnTo>
                  <a:pt x="3698552" y="949541"/>
                </a:lnTo>
                <a:lnTo>
                  <a:pt x="3654404" y="974621"/>
                </a:lnTo>
                <a:lnTo>
                  <a:pt x="3610108" y="999467"/>
                </a:lnTo>
                <a:lnTo>
                  <a:pt x="3565657" y="1024047"/>
                </a:lnTo>
                <a:lnTo>
                  <a:pt x="3521046" y="1048330"/>
                </a:lnTo>
                <a:lnTo>
                  <a:pt x="3476268" y="1072283"/>
                </a:lnTo>
                <a:lnTo>
                  <a:pt x="3431316" y="1095875"/>
                </a:lnTo>
                <a:lnTo>
                  <a:pt x="3386186" y="1119072"/>
                </a:lnTo>
                <a:lnTo>
                  <a:pt x="3340869" y="1141844"/>
                </a:lnTo>
                <a:lnTo>
                  <a:pt x="3295361" y="1164158"/>
                </a:lnTo>
                <a:lnTo>
                  <a:pt x="3249654" y="1185981"/>
                </a:lnTo>
                <a:lnTo>
                  <a:pt x="3203743" y="1207283"/>
                </a:lnTo>
                <a:lnTo>
                  <a:pt x="3157621" y="1228030"/>
                </a:lnTo>
                <a:lnTo>
                  <a:pt x="3111283" y="1248192"/>
                </a:lnTo>
                <a:lnTo>
                  <a:pt x="3064721" y="1267735"/>
                </a:lnTo>
                <a:lnTo>
                  <a:pt x="3017929" y="1286628"/>
                </a:lnTo>
                <a:lnTo>
                  <a:pt x="2970901" y="1304838"/>
                </a:lnTo>
                <a:lnTo>
                  <a:pt x="2923632" y="1322334"/>
                </a:lnTo>
                <a:lnTo>
                  <a:pt x="2876114" y="1339083"/>
                </a:lnTo>
                <a:lnTo>
                  <a:pt x="2828341" y="1355054"/>
                </a:lnTo>
                <a:lnTo>
                  <a:pt x="2780308" y="1370214"/>
                </a:lnTo>
                <a:lnTo>
                  <a:pt x="2732007" y="1384532"/>
                </a:lnTo>
                <a:lnTo>
                  <a:pt x="2683433" y="1397975"/>
                </a:lnTo>
                <a:lnTo>
                  <a:pt x="2634580" y="1410510"/>
                </a:lnTo>
                <a:lnTo>
                  <a:pt x="2585440" y="1422107"/>
                </a:lnTo>
                <a:lnTo>
                  <a:pt x="2535830" y="1432743"/>
                </a:lnTo>
                <a:lnTo>
                  <a:pt x="2485904" y="1442348"/>
                </a:lnTo>
                <a:lnTo>
                  <a:pt x="2435680" y="1450925"/>
                </a:lnTo>
                <a:lnTo>
                  <a:pt x="2385174" y="1458478"/>
                </a:lnTo>
                <a:lnTo>
                  <a:pt x="2334403" y="1465012"/>
                </a:lnTo>
                <a:lnTo>
                  <a:pt x="2283386" y="1470529"/>
                </a:lnTo>
                <a:lnTo>
                  <a:pt x="2232137" y="1475035"/>
                </a:lnTo>
                <a:lnTo>
                  <a:pt x="2180676" y="1478533"/>
                </a:lnTo>
                <a:lnTo>
                  <a:pt x="2129017" y="1481026"/>
                </a:lnTo>
                <a:lnTo>
                  <a:pt x="2077180" y="1482520"/>
                </a:lnTo>
                <a:lnTo>
                  <a:pt x="2025179" y="1483017"/>
                </a:lnTo>
                <a:lnTo>
                  <a:pt x="1976801" y="1482590"/>
                </a:lnTo>
                <a:lnTo>
                  <a:pt x="1928314" y="1481312"/>
                </a:lnTo>
                <a:lnTo>
                  <a:pt x="1879730" y="1479185"/>
                </a:lnTo>
                <a:lnTo>
                  <a:pt x="1831065" y="1476213"/>
                </a:lnTo>
                <a:lnTo>
                  <a:pt x="1782332" y="1472399"/>
                </a:lnTo>
                <a:lnTo>
                  <a:pt x="1733545" y="1467746"/>
                </a:lnTo>
                <a:lnTo>
                  <a:pt x="1684718" y="1462257"/>
                </a:lnTo>
                <a:lnTo>
                  <a:pt x="1635864" y="1455936"/>
                </a:lnTo>
                <a:lnTo>
                  <a:pt x="1586998" y="1448784"/>
                </a:lnTo>
                <a:lnTo>
                  <a:pt x="1538133" y="1440806"/>
                </a:lnTo>
                <a:lnTo>
                  <a:pt x="1489284" y="1432005"/>
                </a:lnTo>
                <a:lnTo>
                  <a:pt x="1440464" y="1422383"/>
                </a:lnTo>
                <a:lnTo>
                  <a:pt x="1391687" y="1411944"/>
                </a:lnTo>
                <a:lnTo>
                  <a:pt x="1342966" y="1400691"/>
                </a:lnTo>
                <a:lnTo>
                  <a:pt x="1294317" y="1388626"/>
                </a:lnTo>
                <a:lnTo>
                  <a:pt x="1245752" y="1375754"/>
                </a:lnTo>
                <a:lnTo>
                  <a:pt x="1197286" y="1362077"/>
                </a:lnTo>
                <a:lnTo>
                  <a:pt x="1148931" y="1347598"/>
                </a:lnTo>
                <a:lnTo>
                  <a:pt x="1100704" y="1332320"/>
                </a:lnTo>
                <a:lnTo>
                  <a:pt x="1052616" y="1316247"/>
                </a:lnTo>
                <a:lnTo>
                  <a:pt x="1004682" y="1299381"/>
                </a:lnTo>
                <a:lnTo>
                  <a:pt x="956916" y="1281726"/>
                </a:lnTo>
                <a:lnTo>
                  <a:pt x="909331" y="1263285"/>
                </a:lnTo>
                <a:lnTo>
                  <a:pt x="861943" y="1244061"/>
                </a:lnTo>
                <a:lnTo>
                  <a:pt x="814763" y="1224057"/>
                </a:lnTo>
                <a:lnTo>
                  <a:pt x="767807" y="1203276"/>
                </a:lnTo>
                <a:lnTo>
                  <a:pt x="721088" y="1181721"/>
                </a:lnTo>
                <a:lnTo>
                  <a:pt x="674620" y="1159395"/>
                </a:lnTo>
                <a:lnTo>
                  <a:pt x="628417" y="1136302"/>
                </a:lnTo>
                <a:lnTo>
                  <a:pt x="582493" y="1112444"/>
                </a:lnTo>
                <a:lnTo>
                  <a:pt x="536861" y="1087825"/>
                </a:lnTo>
                <a:lnTo>
                  <a:pt x="491535" y="1062448"/>
                </a:lnTo>
                <a:lnTo>
                  <a:pt x="446530" y="1036316"/>
                </a:lnTo>
                <a:lnTo>
                  <a:pt x="401860" y="1009431"/>
                </a:lnTo>
                <a:lnTo>
                  <a:pt x="357537" y="981798"/>
                </a:lnTo>
                <a:lnTo>
                  <a:pt x="313576" y="953419"/>
                </a:lnTo>
                <a:lnTo>
                  <a:pt x="269991" y="924297"/>
                </a:lnTo>
                <a:lnTo>
                  <a:pt x="226796" y="894435"/>
                </a:lnTo>
                <a:lnTo>
                  <a:pt x="189523" y="867862"/>
                </a:lnTo>
                <a:lnTo>
                  <a:pt x="152495" y="840733"/>
                </a:lnTo>
                <a:lnTo>
                  <a:pt x="115713" y="813052"/>
                </a:lnTo>
                <a:lnTo>
                  <a:pt x="79180" y="784823"/>
                </a:lnTo>
                <a:lnTo>
                  <a:pt x="42900" y="756048"/>
                </a:lnTo>
                <a:lnTo>
                  <a:pt x="6874" y="726733"/>
                </a:lnTo>
                <a:lnTo>
                  <a:pt x="0" y="720995"/>
                </a:lnTo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1714"/>
          </a:p>
        </p:txBody>
      </p:sp>
      <p:sp>
        <p:nvSpPr>
          <p:cNvPr id="18" name="bg object 18"/>
          <p:cNvSpPr/>
          <p:nvPr/>
        </p:nvSpPr>
        <p:spPr>
          <a:xfrm>
            <a:off x="0" y="2587257"/>
            <a:ext cx="12197737" cy="1635275"/>
          </a:xfrm>
          <a:custGeom>
            <a:avLst/>
            <a:gdLst/>
            <a:ahLst/>
            <a:cxnLst/>
            <a:rect l="l" t="t" r="r" b="b"/>
            <a:pathLst>
              <a:path w="10800080" h="1717039">
                <a:moveTo>
                  <a:pt x="10800003" y="150471"/>
                </a:moveTo>
                <a:lnTo>
                  <a:pt x="10747577" y="139924"/>
                </a:lnTo>
                <a:lnTo>
                  <a:pt x="10698480" y="130428"/>
                </a:lnTo>
                <a:lnTo>
                  <a:pt x="10649290" y="121267"/>
                </a:lnTo>
                <a:lnTo>
                  <a:pt x="10600007" y="112442"/>
                </a:lnTo>
                <a:lnTo>
                  <a:pt x="10550637" y="103953"/>
                </a:lnTo>
                <a:lnTo>
                  <a:pt x="10501181" y="95800"/>
                </a:lnTo>
                <a:lnTo>
                  <a:pt x="10451643" y="87981"/>
                </a:lnTo>
                <a:lnTo>
                  <a:pt x="10402026" y="80498"/>
                </a:lnTo>
                <a:lnTo>
                  <a:pt x="10352332" y="73349"/>
                </a:lnTo>
                <a:lnTo>
                  <a:pt x="10302566" y="66534"/>
                </a:lnTo>
                <a:lnTo>
                  <a:pt x="10252730" y="60053"/>
                </a:lnTo>
                <a:lnTo>
                  <a:pt x="10202827" y="53906"/>
                </a:lnTo>
                <a:lnTo>
                  <a:pt x="10152861" y="48092"/>
                </a:lnTo>
                <a:lnTo>
                  <a:pt x="10102834" y="42611"/>
                </a:lnTo>
                <a:lnTo>
                  <a:pt x="10052749" y="37463"/>
                </a:lnTo>
                <a:lnTo>
                  <a:pt x="10002610" y="32648"/>
                </a:lnTo>
                <a:lnTo>
                  <a:pt x="9952419" y="28165"/>
                </a:lnTo>
                <a:lnTo>
                  <a:pt x="9902180" y="24014"/>
                </a:lnTo>
                <a:lnTo>
                  <a:pt x="9851896" y="20195"/>
                </a:lnTo>
                <a:lnTo>
                  <a:pt x="9801570" y="16708"/>
                </a:lnTo>
                <a:lnTo>
                  <a:pt x="9751204" y="13551"/>
                </a:lnTo>
                <a:lnTo>
                  <a:pt x="9700803" y="10726"/>
                </a:lnTo>
                <a:lnTo>
                  <a:pt x="9650369" y="8231"/>
                </a:lnTo>
                <a:lnTo>
                  <a:pt x="9599905" y="6066"/>
                </a:lnTo>
                <a:lnTo>
                  <a:pt x="9549414" y="4231"/>
                </a:lnTo>
                <a:lnTo>
                  <a:pt x="9498899" y="2727"/>
                </a:lnTo>
                <a:lnTo>
                  <a:pt x="9448364" y="1551"/>
                </a:lnTo>
                <a:lnTo>
                  <a:pt x="9397812" y="705"/>
                </a:lnTo>
                <a:lnTo>
                  <a:pt x="9347245" y="188"/>
                </a:lnTo>
                <a:lnTo>
                  <a:pt x="9296667" y="0"/>
                </a:lnTo>
                <a:lnTo>
                  <a:pt x="9281566" y="0"/>
                </a:lnTo>
                <a:lnTo>
                  <a:pt x="9273832" y="0"/>
                </a:lnTo>
                <a:lnTo>
                  <a:pt x="9223278" y="188"/>
                </a:lnTo>
                <a:lnTo>
                  <a:pt x="9172721" y="705"/>
                </a:lnTo>
                <a:lnTo>
                  <a:pt x="9122162" y="1549"/>
                </a:lnTo>
                <a:lnTo>
                  <a:pt x="9071606" y="2719"/>
                </a:lnTo>
                <a:lnTo>
                  <a:pt x="9021055" y="4217"/>
                </a:lnTo>
                <a:lnTo>
                  <a:pt x="8970513" y="6041"/>
                </a:lnTo>
                <a:lnTo>
                  <a:pt x="8919982" y="8191"/>
                </a:lnTo>
                <a:lnTo>
                  <a:pt x="8869466" y="10667"/>
                </a:lnTo>
                <a:lnTo>
                  <a:pt x="8818968" y="13469"/>
                </a:lnTo>
                <a:lnTo>
                  <a:pt x="8768491" y="16596"/>
                </a:lnTo>
                <a:lnTo>
                  <a:pt x="8718038" y="20049"/>
                </a:lnTo>
                <a:lnTo>
                  <a:pt x="8667612" y="23826"/>
                </a:lnTo>
                <a:lnTo>
                  <a:pt x="8617216" y="27927"/>
                </a:lnTo>
                <a:lnTo>
                  <a:pt x="8566853" y="32353"/>
                </a:lnTo>
                <a:lnTo>
                  <a:pt x="8516528" y="37102"/>
                </a:lnTo>
                <a:lnTo>
                  <a:pt x="8466241" y="42176"/>
                </a:lnTo>
                <a:lnTo>
                  <a:pt x="8415998" y="47572"/>
                </a:lnTo>
                <a:lnTo>
                  <a:pt x="8365800" y="53292"/>
                </a:lnTo>
                <a:lnTo>
                  <a:pt x="8315651" y="59335"/>
                </a:lnTo>
                <a:lnTo>
                  <a:pt x="8265555" y="65700"/>
                </a:lnTo>
                <a:lnTo>
                  <a:pt x="8215513" y="72387"/>
                </a:lnTo>
                <a:lnTo>
                  <a:pt x="8165530" y="79397"/>
                </a:lnTo>
                <a:lnTo>
                  <a:pt x="8115609" y="86728"/>
                </a:lnTo>
                <a:lnTo>
                  <a:pt x="8065751" y="94380"/>
                </a:lnTo>
                <a:lnTo>
                  <a:pt x="8015962" y="102354"/>
                </a:lnTo>
                <a:lnTo>
                  <a:pt x="7966243" y="110648"/>
                </a:lnTo>
                <a:lnTo>
                  <a:pt x="7916598" y="119263"/>
                </a:lnTo>
                <a:lnTo>
                  <a:pt x="7867030" y="128198"/>
                </a:lnTo>
                <a:lnTo>
                  <a:pt x="7817542" y="137454"/>
                </a:lnTo>
                <a:lnTo>
                  <a:pt x="7768138" y="147029"/>
                </a:lnTo>
                <a:lnTo>
                  <a:pt x="7718819" y="156923"/>
                </a:lnTo>
                <a:lnTo>
                  <a:pt x="7669591" y="167137"/>
                </a:lnTo>
                <a:lnTo>
                  <a:pt x="7620454" y="177669"/>
                </a:lnTo>
                <a:lnTo>
                  <a:pt x="7571414" y="188520"/>
                </a:lnTo>
                <a:lnTo>
                  <a:pt x="7522472" y="199690"/>
                </a:lnTo>
                <a:lnTo>
                  <a:pt x="7473632" y="211177"/>
                </a:lnTo>
                <a:lnTo>
                  <a:pt x="7424897" y="222982"/>
                </a:lnTo>
                <a:lnTo>
                  <a:pt x="7376270" y="235105"/>
                </a:lnTo>
                <a:lnTo>
                  <a:pt x="7327755" y="247545"/>
                </a:lnTo>
                <a:lnTo>
                  <a:pt x="7279353" y="260301"/>
                </a:lnTo>
                <a:lnTo>
                  <a:pt x="7231070" y="273375"/>
                </a:lnTo>
                <a:lnTo>
                  <a:pt x="7182906" y="286764"/>
                </a:lnTo>
                <a:lnTo>
                  <a:pt x="7134867" y="300470"/>
                </a:lnTo>
                <a:lnTo>
                  <a:pt x="7086954" y="314492"/>
                </a:lnTo>
                <a:lnTo>
                  <a:pt x="7039171" y="328829"/>
                </a:lnTo>
                <a:lnTo>
                  <a:pt x="6991522" y="343481"/>
                </a:lnTo>
                <a:lnTo>
                  <a:pt x="6944008" y="358448"/>
                </a:lnTo>
                <a:lnTo>
                  <a:pt x="6896634" y="373730"/>
                </a:lnTo>
                <a:lnTo>
                  <a:pt x="6849402" y="389326"/>
                </a:lnTo>
                <a:lnTo>
                  <a:pt x="6802315" y="405237"/>
                </a:lnTo>
                <a:lnTo>
                  <a:pt x="6755377" y="421461"/>
                </a:lnTo>
                <a:lnTo>
                  <a:pt x="6708591" y="437998"/>
                </a:lnTo>
                <a:lnTo>
                  <a:pt x="6661960" y="454849"/>
                </a:lnTo>
                <a:lnTo>
                  <a:pt x="6615486" y="472013"/>
                </a:lnTo>
                <a:lnTo>
                  <a:pt x="6569174" y="489490"/>
                </a:lnTo>
                <a:lnTo>
                  <a:pt x="6523026" y="507279"/>
                </a:lnTo>
                <a:lnTo>
                  <a:pt x="6477045" y="525380"/>
                </a:lnTo>
                <a:lnTo>
                  <a:pt x="6431234" y="543793"/>
                </a:lnTo>
                <a:lnTo>
                  <a:pt x="6385597" y="562517"/>
                </a:lnTo>
                <a:lnTo>
                  <a:pt x="6340137" y="581553"/>
                </a:lnTo>
                <a:lnTo>
                  <a:pt x="6294856" y="600900"/>
                </a:lnTo>
                <a:lnTo>
                  <a:pt x="6247524" y="621523"/>
                </a:lnTo>
                <a:lnTo>
                  <a:pt x="6200299" y="642482"/>
                </a:lnTo>
                <a:lnTo>
                  <a:pt x="6153186" y="663749"/>
                </a:lnTo>
                <a:lnTo>
                  <a:pt x="6106193" y="685293"/>
                </a:lnTo>
                <a:lnTo>
                  <a:pt x="6059324" y="707088"/>
                </a:lnTo>
                <a:lnTo>
                  <a:pt x="6012585" y="729103"/>
                </a:lnTo>
                <a:lnTo>
                  <a:pt x="5965982" y="751310"/>
                </a:lnTo>
                <a:lnTo>
                  <a:pt x="5919521" y="773680"/>
                </a:lnTo>
                <a:lnTo>
                  <a:pt x="5873206" y="796185"/>
                </a:lnTo>
                <a:lnTo>
                  <a:pt x="5827044" y="818795"/>
                </a:lnTo>
                <a:lnTo>
                  <a:pt x="5781040" y="841481"/>
                </a:lnTo>
                <a:lnTo>
                  <a:pt x="5735201" y="864215"/>
                </a:lnTo>
                <a:lnTo>
                  <a:pt x="5689531" y="886968"/>
                </a:lnTo>
                <a:lnTo>
                  <a:pt x="5644036" y="909711"/>
                </a:lnTo>
                <a:lnTo>
                  <a:pt x="5598723" y="932415"/>
                </a:lnTo>
                <a:lnTo>
                  <a:pt x="5553596" y="955052"/>
                </a:lnTo>
                <a:lnTo>
                  <a:pt x="5509772" y="977036"/>
                </a:lnTo>
                <a:lnTo>
                  <a:pt x="5465828" y="999055"/>
                </a:lnTo>
                <a:lnTo>
                  <a:pt x="5421761" y="1021088"/>
                </a:lnTo>
                <a:lnTo>
                  <a:pt x="5377569" y="1043111"/>
                </a:lnTo>
                <a:lnTo>
                  <a:pt x="5333251" y="1065100"/>
                </a:lnTo>
                <a:lnTo>
                  <a:pt x="5288804" y="1087032"/>
                </a:lnTo>
                <a:lnTo>
                  <a:pt x="5244228" y="1108885"/>
                </a:lnTo>
                <a:lnTo>
                  <a:pt x="5199520" y="1130636"/>
                </a:lnTo>
                <a:lnTo>
                  <a:pt x="5154678" y="1152260"/>
                </a:lnTo>
                <a:lnTo>
                  <a:pt x="5109701" y="1173735"/>
                </a:lnTo>
                <a:lnTo>
                  <a:pt x="5064588" y="1195038"/>
                </a:lnTo>
                <a:lnTo>
                  <a:pt x="5019335" y="1216146"/>
                </a:lnTo>
                <a:lnTo>
                  <a:pt x="4973942" y="1237035"/>
                </a:lnTo>
                <a:lnTo>
                  <a:pt x="4928406" y="1257683"/>
                </a:lnTo>
                <a:lnTo>
                  <a:pt x="4882727" y="1278066"/>
                </a:lnTo>
                <a:lnTo>
                  <a:pt x="4836901" y="1298161"/>
                </a:lnTo>
                <a:lnTo>
                  <a:pt x="4790928" y="1317945"/>
                </a:lnTo>
                <a:lnTo>
                  <a:pt x="4744806" y="1337394"/>
                </a:lnTo>
                <a:lnTo>
                  <a:pt x="4698532" y="1356487"/>
                </a:lnTo>
                <a:lnTo>
                  <a:pt x="4652106" y="1375198"/>
                </a:lnTo>
                <a:lnTo>
                  <a:pt x="4605525" y="1393506"/>
                </a:lnTo>
                <a:lnTo>
                  <a:pt x="4558787" y="1411388"/>
                </a:lnTo>
                <a:lnTo>
                  <a:pt x="4511892" y="1428819"/>
                </a:lnTo>
                <a:lnTo>
                  <a:pt x="4464836" y="1445777"/>
                </a:lnTo>
                <a:lnTo>
                  <a:pt x="4417619" y="1462239"/>
                </a:lnTo>
                <a:lnTo>
                  <a:pt x="4369752" y="1478345"/>
                </a:lnTo>
                <a:lnTo>
                  <a:pt x="4321660" y="1493928"/>
                </a:lnTo>
                <a:lnTo>
                  <a:pt x="4273350" y="1508990"/>
                </a:lnTo>
                <a:lnTo>
                  <a:pt x="4224831" y="1523529"/>
                </a:lnTo>
                <a:lnTo>
                  <a:pt x="4176109" y="1537545"/>
                </a:lnTo>
                <a:lnTo>
                  <a:pt x="4127192" y="1551038"/>
                </a:lnTo>
                <a:lnTo>
                  <a:pt x="4078089" y="1564008"/>
                </a:lnTo>
                <a:lnTo>
                  <a:pt x="4028806" y="1576453"/>
                </a:lnTo>
                <a:lnTo>
                  <a:pt x="3979351" y="1588373"/>
                </a:lnTo>
                <a:lnTo>
                  <a:pt x="3929733" y="1599769"/>
                </a:lnTo>
                <a:lnTo>
                  <a:pt x="3879958" y="1610638"/>
                </a:lnTo>
                <a:lnTo>
                  <a:pt x="3830034" y="1620982"/>
                </a:lnTo>
                <a:lnTo>
                  <a:pt x="3779969" y="1630800"/>
                </a:lnTo>
                <a:lnTo>
                  <a:pt x="3729770" y="1640091"/>
                </a:lnTo>
                <a:lnTo>
                  <a:pt x="3679446" y="1648854"/>
                </a:lnTo>
                <a:lnTo>
                  <a:pt x="3629004" y="1657090"/>
                </a:lnTo>
                <a:lnTo>
                  <a:pt x="3578450" y="1664797"/>
                </a:lnTo>
                <a:lnTo>
                  <a:pt x="3527794" y="1671976"/>
                </a:lnTo>
                <a:lnTo>
                  <a:pt x="3477043" y="1678626"/>
                </a:lnTo>
                <a:lnTo>
                  <a:pt x="3426204" y="1684747"/>
                </a:lnTo>
                <a:lnTo>
                  <a:pt x="3375285" y="1690337"/>
                </a:lnTo>
                <a:lnTo>
                  <a:pt x="3324294" y="1695398"/>
                </a:lnTo>
                <a:lnTo>
                  <a:pt x="3273238" y="1699927"/>
                </a:lnTo>
                <a:lnTo>
                  <a:pt x="3222125" y="1703925"/>
                </a:lnTo>
                <a:lnTo>
                  <a:pt x="3170963" y="1707392"/>
                </a:lnTo>
                <a:lnTo>
                  <a:pt x="3119759" y="1710326"/>
                </a:lnTo>
                <a:lnTo>
                  <a:pt x="3068521" y="1712728"/>
                </a:lnTo>
                <a:lnTo>
                  <a:pt x="3017256" y="1714597"/>
                </a:lnTo>
                <a:lnTo>
                  <a:pt x="2965973" y="1715932"/>
                </a:lnTo>
                <a:lnTo>
                  <a:pt x="2914678" y="1716734"/>
                </a:lnTo>
                <a:lnTo>
                  <a:pt x="2863380" y="1717001"/>
                </a:lnTo>
                <a:lnTo>
                  <a:pt x="2812609" y="1716739"/>
                </a:lnTo>
                <a:lnTo>
                  <a:pt x="2761850" y="1715953"/>
                </a:lnTo>
                <a:lnTo>
                  <a:pt x="2711109" y="1714642"/>
                </a:lnTo>
                <a:lnTo>
                  <a:pt x="2660394" y="1712806"/>
                </a:lnTo>
                <a:lnTo>
                  <a:pt x="2609714" y="1710443"/>
                </a:lnTo>
                <a:lnTo>
                  <a:pt x="2559074" y="1707555"/>
                </a:lnTo>
                <a:lnTo>
                  <a:pt x="2508483" y="1704140"/>
                </a:lnTo>
                <a:lnTo>
                  <a:pt x="2457949" y="1700198"/>
                </a:lnTo>
                <a:lnTo>
                  <a:pt x="2407478" y="1695729"/>
                </a:lnTo>
                <a:lnTo>
                  <a:pt x="2357079" y="1690731"/>
                </a:lnTo>
                <a:lnTo>
                  <a:pt x="2306758" y="1685206"/>
                </a:lnTo>
                <a:lnTo>
                  <a:pt x="2256523" y="1679151"/>
                </a:lnTo>
                <a:lnTo>
                  <a:pt x="2206382" y="1672567"/>
                </a:lnTo>
                <a:lnTo>
                  <a:pt x="2156342" y="1665453"/>
                </a:lnTo>
                <a:lnTo>
                  <a:pt x="2106410" y="1657808"/>
                </a:lnTo>
                <a:lnTo>
                  <a:pt x="2056595" y="1649633"/>
                </a:lnTo>
                <a:lnTo>
                  <a:pt x="2006903" y="1640927"/>
                </a:lnTo>
                <a:lnTo>
                  <a:pt x="1957343" y="1631689"/>
                </a:lnTo>
                <a:lnTo>
                  <a:pt x="1907921" y="1621919"/>
                </a:lnTo>
                <a:lnTo>
                  <a:pt x="1858645" y="1611617"/>
                </a:lnTo>
                <a:lnTo>
                  <a:pt x="1808946" y="1600669"/>
                </a:lnTo>
                <a:lnTo>
                  <a:pt x="1759263" y="1589197"/>
                </a:lnTo>
                <a:lnTo>
                  <a:pt x="1709606" y="1577240"/>
                </a:lnTo>
                <a:lnTo>
                  <a:pt x="1659990" y="1564837"/>
                </a:lnTo>
                <a:lnTo>
                  <a:pt x="1610426" y="1552027"/>
                </a:lnTo>
                <a:lnTo>
                  <a:pt x="1560926" y="1538849"/>
                </a:lnTo>
                <a:lnTo>
                  <a:pt x="1511505" y="1525342"/>
                </a:lnTo>
                <a:lnTo>
                  <a:pt x="1462173" y="1511546"/>
                </a:lnTo>
                <a:lnTo>
                  <a:pt x="1412944" y="1497498"/>
                </a:lnTo>
                <a:lnTo>
                  <a:pt x="1363830" y="1483239"/>
                </a:lnTo>
                <a:lnTo>
                  <a:pt x="1314845" y="1468807"/>
                </a:lnTo>
                <a:lnTo>
                  <a:pt x="1265999" y="1454242"/>
                </a:lnTo>
                <a:lnTo>
                  <a:pt x="1217307" y="1439582"/>
                </a:lnTo>
                <a:lnTo>
                  <a:pt x="1168780" y="1424866"/>
                </a:lnTo>
                <a:lnTo>
                  <a:pt x="1120431" y="1410134"/>
                </a:lnTo>
                <a:lnTo>
                  <a:pt x="1072274" y="1395425"/>
                </a:lnTo>
                <a:lnTo>
                  <a:pt x="1023981" y="1380675"/>
                </a:lnTo>
                <a:lnTo>
                  <a:pt x="975555" y="1365920"/>
                </a:lnTo>
                <a:lnTo>
                  <a:pt x="926996" y="1351194"/>
                </a:lnTo>
                <a:lnTo>
                  <a:pt x="878303" y="1336534"/>
                </a:lnTo>
                <a:lnTo>
                  <a:pt x="829474" y="1321973"/>
                </a:lnTo>
                <a:lnTo>
                  <a:pt x="780508" y="1307547"/>
                </a:lnTo>
                <a:lnTo>
                  <a:pt x="731405" y="1293290"/>
                </a:lnTo>
                <a:lnTo>
                  <a:pt x="682162" y="1279238"/>
                </a:lnTo>
                <a:lnTo>
                  <a:pt x="632780" y="1265426"/>
                </a:lnTo>
                <a:lnTo>
                  <a:pt x="583257" y="1251888"/>
                </a:lnTo>
                <a:lnTo>
                  <a:pt x="533593" y="1238661"/>
                </a:lnTo>
                <a:lnTo>
                  <a:pt x="483785" y="1225777"/>
                </a:lnTo>
                <a:lnTo>
                  <a:pt x="433833" y="1213273"/>
                </a:lnTo>
                <a:lnTo>
                  <a:pt x="383736" y="1201184"/>
                </a:lnTo>
                <a:lnTo>
                  <a:pt x="333493" y="1189545"/>
                </a:lnTo>
                <a:lnTo>
                  <a:pt x="283103" y="1178390"/>
                </a:lnTo>
                <a:lnTo>
                  <a:pt x="232565" y="1167754"/>
                </a:lnTo>
                <a:lnTo>
                  <a:pt x="181877" y="1157673"/>
                </a:lnTo>
                <a:lnTo>
                  <a:pt x="131039" y="1148182"/>
                </a:lnTo>
                <a:lnTo>
                  <a:pt x="80050" y="1139315"/>
                </a:lnTo>
                <a:lnTo>
                  <a:pt x="28908" y="1131108"/>
                </a:lnTo>
                <a:lnTo>
                  <a:pt x="0" y="1126874"/>
                </a:lnTo>
              </a:path>
            </a:pathLst>
          </a:custGeom>
          <a:ln w="9525">
            <a:solidFill>
              <a:srgbClr val="FAB900"/>
            </a:solidFill>
          </a:ln>
        </p:spPr>
        <p:txBody>
          <a:bodyPr wrap="square" lIns="0" tIns="0" rIns="0" bIns="0" rtlCol="0"/>
          <a:lstStyle/>
          <a:p>
            <a:endParaRPr sz="171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8109" y="1543099"/>
            <a:ext cx="3080990" cy="483659"/>
          </a:xfrm>
        </p:spPr>
        <p:txBody>
          <a:bodyPr lIns="0" tIns="0" rIns="0" bIns="0"/>
          <a:lstStyle>
            <a:lvl1pPr>
              <a:defRPr sz="3143" b="0" i="0">
                <a:solidFill>
                  <a:srgbClr val="E8EBE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820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1E4E78-1C77-33F0-7313-DF4597375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0769FC-5658-AFE7-694B-E6398C399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24B2843-AB84-95D3-1F55-4D3212146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57980CE-3847-4218-509D-04B5A8E0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CA6E05-139A-B372-716D-433359358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A0CEC2-48F0-FF4E-D890-BD55805CA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9548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240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134C8-5BE3-32D5-EFE2-23E6F1214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901222-ED96-415D-D21E-D6096EC6E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A1E2B65-EE54-D2BE-196C-5BC18F1E2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5AC9187-DB71-E862-ECCD-05D111A74C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034893E-0F8C-1E42-283D-E5C97BDD0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AB0267F-E537-5BF7-C9A9-8249BA093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CFBC96-B90C-00C5-9069-CF0B9850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2139898-1CDA-774C-2472-4F8F0100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15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62326-ED03-3F97-6F04-CE2244121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FF91C11-0989-F6FD-428E-5A397981B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B11C6A5-6AD8-44F0-2C5B-CBE0CAC9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8BA90B2-6A71-59E7-4CA0-6B34C5DA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75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D940FC0-AC39-F930-AA79-5A00FF2D9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CCEE928-7748-BFBF-2B1D-B6F8A02D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5E1185B-F61A-B5E4-E54C-C1B47DE43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58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2023D-B03E-DD0E-EA65-73D685BA0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0CFDD0-8851-93BB-06D2-6B6D40AF7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20EDBF-04AE-2C4D-0C92-FD69D02C9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1C61AD-C1FC-0B5C-9277-3259011FD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30C00CB-7AE7-9659-C4C1-5F266593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683F09-3329-960B-CBFE-B89D1E48C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30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C93297-E99B-D88E-C2A4-726C2BDB7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C9BC6C6-33D3-0BB8-AF75-80C337D00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75A3335-80A3-97AE-517F-FC0E1B189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BC3F76-4F53-3DA5-B6C4-655032A7E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6911905-31C8-961D-E52E-836E994A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CF154F-7F08-A09F-EE29-EFFC744F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48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BB773D8-7586-CE74-4C8A-FA2669C2E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EFB1F5-35E1-9A9F-AA3D-02EF1D8A3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C24880-AE99-98F3-EE7B-1357F931E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FC6B2-E849-40F4-A251-5F50896BCC3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CF64D7-408C-79D5-DE0B-5A4E8801A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3E81CB-83DF-73B4-1A8E-F61728997F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9E999-366F-4A76-A926-77456081C7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87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12E4145-B9A0-4DC3-85AA-A15631C22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88C91F-F797-4A30-A4FF-2A754C338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BF7A97-AEC8-4D5E-97FE-10D594035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659599-D043-467E-95F4-5BC4BB44A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82B6AD-E281-405B-97A7-3670F77D3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06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771073" rtl="0" eaLnBrk="1" latinLnBrk="0" hangingPunct="1">
        <a:lnSpc>
          <a:spcPct val="90000"/>
        </a:lnSpc>
        <a:spcBef>
          <a:spcPct val="0"/>
        </a:spcBef>
        <a:buNone/>
        <a:defRPr sz="37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68" indent="-192768" algn="l" defTabSz="771073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361" kern="1200">
          <a:solidFill>
            <a:schemeClr val="tx1"/>
          </a:solidFill>
          <a:latin typeface="+mn-lt"/>
          <a:ea typeface="+mn-ea"/>
          <a:cs typeface="+mn-cs"/>
        </a:defRPr>
      </a:lvl1pPr>
      <a:lvl2pPr marL="578304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2pPr>
      <a:lvl3pPr marL="963840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687" kern="1200">
          <a:solidFill>
            <a:schemeClr val="tx1"/>
          </a:solidFill>
          <a:latin typeface="+mn-lt"/>
          <a:ea typeface="+mn-ea"/>
          <a:cs typeface="+mn-cs"/>
        </a:defRPr>
      </a:lvl3pPr>
      <a:lvl4pPr marL="1349377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4pPr>
      <a:lvl5pPr marL="1734913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5pPr>
      <a:lvl6pPr marL="2120449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6pPr>
      <a:lvl7pPr marL="2505985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7pPr>
      <a:lvl8pPr marL="2891522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8pPr>
      <a:lvl9pPr marL="3277057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1pPr>
      <a:lvl2pPr marL="385536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2pPr>
      <a:lvl3pPr marL="771073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3pPr>
      <a:lvl4pPr marL="1156609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4pPr>
      <a:lvl5pPr marL="1542145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5pPr>
      <a:lvl6pPr marL="1927680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6pPr>
      <a:lvl7pPr marL="2313217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7pPr>
      <a:lvl8pPr marL="2698753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8pPr>
      <a:lvl9pPr marL="3084289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12E4145-B9A0-4DC3-85AA-A15631C22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88C91F-F797-4A30-A4FF-2A754C338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BF7A97-AEC8-4D5E-97FE-10D594035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659599-D043-467E-95F4-5BC4BB44A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82B6AD-E281-405B-97A7-3670F77D3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268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771073" rtl="0" eaLnBrk="1" latinLnBrk="0" hangingPunct="1">
        <a:lnSpc>
          <a:spcPct val="90000"/>
        </a:lnSpc>
        <a:spcBef>
          <a:spcPct val="0"/>
        </a:spcBef>
        <a:buNone/>
        <a:defRPr sz="37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68" indent="-192768" algn="l" defTabSz="771073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361" kern="1200">
          <a:solidFill>
            <a:schemeClr val="tx1"/>
          </a:solidFill>
          <a:latin typeface="+mn-lt"/>
          <a:ea typeface="+mn-ea"/>
          <a:cs typeface="+mn-cs"/>
        </a:defRPr>
      </a:lvl1pPr>
      <a:lvl2pPr marL="578304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2pPr>
      <a:lvl3pPr marL="963840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687" kern="1200">
          <a:solidFill>
            <a:schemeClr val="tx1"/>
          </a:solidFill>
          <a:latin typeface="+mn-lt"/>
          <a:ea typeface="+mn-ea"/>
          <a:cs typeface="+mn-cs"/>
        </a:defRPr>
      </a:lvl3pPr>
      <a:lvl4pPr marL="1349377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4pPr>
      <a:lvl5pPr marL="1734913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5pPr>
      <a:lvl6pPr marL="2120449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6pPr>
      <a:lvl7pPr marL="2505985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7pPr>
      <a:lvl8pPr marL="2891522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8pPr>
      <a:lvl9pPr marL="3277057" indent="-192768" algn="l" defTabSz="77107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1pPr>
      <a:lvl2pPr marL="385536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2pPr>
      <a:lvl3pPr marL="771073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3pPr>
      <a:lvl4pPr marL="1156609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4pPr>
      <a:lvl5pPr marL="1542145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5pPr>
      <a:lvl6pPr marL="1927680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6pPr>
      <a:lvl7pPr marL="2313217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7pPr>
      <a:lvl8pPr marL="2698753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8pPr>
      <a:lvl9pPr marL="3084289" algn="l" defTabSz="771073" rtl="0" eaLnBrk="1" latinLnBrk="0" hangingPunct="1">
        <a:defRPr sz="15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8109" y="1543099"/>
            <a:ext cx="3080990" cy="5031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E8EBE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8594" y="2504464"/>
            <a:ext cx="81619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718" y="6377940"/>
            <a:ext cx="390373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58" y="6377940"/>
            <a:ext cx="28058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3404" y="6377940"/>
            <a:ext cx="28058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28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5437">
        <a:defRPr>
          <a:latin typeface="+mn-lt"/>
          <a:ea typeface="+mn-ea"/>
          <a:cs typeface="+mn-cs"/>
        </a:defRPr>
      </a:lvl2pPr>
      <a:lvl3pPr marL="870875">
        <a:defRPr>
          <a:latin typeface="+mn-lt"/>
          <a:ea typeface="+mn-ea"/>
          <a:cs typeface="+mn-cs"/>
        </a:defRPr>
      </a:lvl3pPr>
      <a:lvl4pPr marL="1306312">
        <a:defRPr>
          <a:latin typeface="+mn-lt"/>
          <a:ea typeface="+mn-ea"/>
          <a:cs typeface="+mn-cs"/>
        </a:defRPr>
      </a:lvl4pPr>
      <a:lvl5pPr marL="1741749">
        <a:defRPr>
          <a:latin typeface="+mn-lt"/>
          <a:ea typeface="+mn-ea"/>
          <a:cs typeface="+mn-cs"/>
        </a:defRPr>
      </a:lvl5pPr>
      <a:lvl6pPr marL="2177186">
        <a:defRPr>
          <a:latin typeface="+mn-lt"/>
          <a:ea typeface="+mn-ea"/>
          <a:cs typeface="+mn-cs"/>
        </a:defRPr>
      </a:lvl6pPr>
      <a:lvl7pPr marL="2612624">
        <a:defRPr>
          <a:latin typeface="+mn-lt"/>
          <a:ea typeface="+mn-ea"/>
          <a:cs typeface="+mn-cs"/>
        </a:defRPr>
      </a:lvl7pPr>
      <a:lvl8pPr marL="3048061">
        <a:defRPr>
          <a:latin typeface="+mn-lt"/>
          <a:ea typeface="+mn-ea"/>
          <a:cs typeface="+mn-cs"/>
        </a:defRPr>
      </a:lvl8pPr>
      <a:lvl9pPr marL="348349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5437">
        <a:defRPr>
          <a:latin typeface="+mn-lt"/>
          <a:ea typeface="+mn-ea"/>
          <a:cs typeface="+mn-cs"/>
        </a:defRPr>
      </a:lvl2pPr>
      <a:lvl3pPr marL="870875">
        <a:defRPr>
          <a:latin typeface="+mn-lt"/>
          <a:ea typeface="+mn-ea"/>
          <a:cs typeface="+mn-cs"/>
        </a:defRPr>
      </a:lvl3pPr>
      <a:lvl4pPr marL="1306312">
        <a:defRPr>
          <a:latin typeface="+mn-lt"/>
          <a:ea typeface="+mn-ea"/>
          <a:cs typeface="+mn-cs"/>
        </a:defRPr>
      </a:lvl4pPr>
      <a:lvl5pPr marL="1741749">
        <a:defRPr>
          <a:latin typeface="+mn-lt"/>
          <a:ea typeface="+mn-ea"/>
          <a:cs typeface="+mn-cs"/>
        </a:defRPr>
      </a:lvl5pPr>
      <a:lvl6pPr marL="2177186">
        <a:defRPr>
          <a:latin typeface="+mn-lt"/>
          <a:ea typeface="+mn-ea"/>
          <a:cs typeface="+mn-cs"/>
        </a:defRPr>
      </a:lvl6pPr>
      <a:lvl7pPr marL="2612624">
        <a:defRPr>
          <a:latin typeface="+mn-lt"/>
          <a:ea typeface="+mn-ea"/>
          <a:cs typeface="+mn-cs"/>
        </a:defRPr>
      </a:lvl7pPr>
      <a:lvl8pPr marL="3048061">
        <a:defRPr>
          <a:latin typeface="+mn-lt"/>
          <a:ea typeface="+mn-ea"/>
          <a:cs typeface="+mn-cs"/>
        </a:defRPr>
      </a:lvl8pPr>
      <a:lvl9pPr marL="348349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0.png"/><Relationship Id="rId5" Type="http://schemas.openxmlformats.org/officeDocument/2006/relationships/hyperlink" Target="mailto:jesualdo.silva@abtp.org.br" TargetMode="External"/><Relationship Id="rId4" Type="http://schemas.openxmlformats.org/officeDocument/2006/relationships/hyperlink" Target="mailto:presidencia@abtp.org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12192000" cy="6858000"/>
            <a:chOff x="-242196" y="-436362"/>
            <a:chExt cx="10851218" cy="7594629"/>
          </a:xfrm>
        </p:grpSpPr>
        <p:sp>
          <p:nvSpPr>
            <p:cNvPr id="3" name="object 3"/>
            <p:cNvSpPr/>
            <p:nvPr/>
          </p:nvSpPr>
          <p:spPr>
            <a:xfrm>
              <a:off x="-242196" y="-436362"/>
              <a:ext cx="10817372" cy="759462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  <a:ln>
              <a:noFill/>
            </a:ln>
          </p:spPr>
          <p:txBody>
            <a:bodyPr wrap="square" lIns="0" tIns="0" rIns="0" bIns="0" rtlCol="0"/>
            <a:lstStyle/>
            <a:p>
              <a:pPr defTabSz="771347">
                <a:defRPr/>
              </a:pPr>
              <a:endParaRPr sz="1518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-228460" y="985774"/>
              <a:ext cx="10800080" cy="1045844"/>
            </a:xfrm>
            <a:custGeom>
              <a:avLst/>
              <a:gdLst/>
              <a:ahLst/>
              <a:cxnLst/>
              <a:rect l="l" t="t" r="r" b="b"/>
              <a:pathLst>
                <a:path w="10800080" h="1045844">
                  <a:moveTo>
                    <a:pt x="10800003" y="564088"/>
                  </a:moveTo>
                  <a:lnTo>
                    <a:pt x="10711135" y="546960"/>
                  </a:lnTo>
                  <a:lnTo>
                    <a:pt x="10659505" y="536815"/>
                  </a:lnTo>
                  <a:lnTo>
                    <a:pt x="10608033" y="526575"/>
                  </a:lnTo>
                  <a:lnTo>
                    <a:pt x="10556713" y="516248"/>
                  </a:lnTo>
                  <a:lnTo>
                    <a:pt x="10505540" y="505843"/>
                  </a:lnTo>
                  <a:lnTo>
                    <a:pt x="10454508" y="495366"/>
                  </a:lnTo>
                  <a:lnTo>
                    <a:pt x="10403613" y="484827"/>
                  </a:lnTo>
                  <a:lnTo>
                    <a:pt x="10352848" y="474233"/>
                  </a:lnTo>
                  <a:lnTo>
                    <a:pt x="10302209" y="463592"/>
                  </a:lnTo>
                  <a:lnTo>
                    <a:pt x="10251690" y="452913"/>
                  </a:lnTo>
                  <a:lnTo>
                    <a:pt x="10201287" y="442203"/>
                  </a:lnTo>
                  <a:lnTo>
                    <a:pt x="10150992" y="431471"/>
                  </a:lnTo>
                  <a:lnTo>
                    <a:pt x="10100803" y="420725"/>
                  </a:lnTo>
                  <a:lnTo>
                    <a:pt x="10050712" y="409972"/>
                  </a:lnTo>
                  <a:lnTo>
                    <a:pt x="10000714" y="399221"/>
                  </a:lnTo>
                  <a:lnTo>
                    <a:pt x="9950805" y="388480"/>
                  </a:lnTo>
                  <a:lnTo>
                    <a:pt x="9922651" y="382424"/>
                  </a:lnTo>
                  <a:lnTo>
                    <a:pt x="9866400" y="370328"/>
                  </a:lnTo>
                  <a:lnTo>
                    <a:pt x="9790444" y="354027"/>
                  </a:lnTo>
                  <a:lnTo>
                    <a:pt x="9742607" y="343808"/>
                  </a:lnTo>
                  <a:lnTo>
                    <a:pt x="9694778" y="333635"/>
                  </a:lnTo>
                  <a:lnTo>
                    <a:pt x="9646951" y="323513"/>
                  </a:lnTo>
                  <a:lnTo>
                    <a:pt x="9599120" y="313448"/>
                  </a:lnTo>
                  <a:lnTo>
                    <a:pt x="9551281" y="303445"/>
                  </a:lnTo>
                  <a:lnTo>
                    <a:pt x="9503425" y="293509"/>
                  </a:lnTo>
                  <a:lnTo>
                    <a:pt x="9455549" y="283646"/>
                  </a:lnTo>
                  <a:lnTo>
                    <a:pt x="9407645" y="273861"/>
                  </a:lnTo>
                  <a:lnTo>
                    <a:pt x="9359708" y="264160"/>
                  </a:lnTo>
                  <a:lnTo>
                    <a:pt x="9311732" y="254547"/>
                  </a:lnTo>
                  <a:lnTo>
                    <a:pt x="9263711" y="245028"/>
                  </a:lnTo>
                  <a:lnTo>
                    <a:pt x="9215639" y="235609"/>
                  </a:lnTo>
                  <a:lnTo>
                    <a:pt x="9167510" y="226294"/>
                  </a:lnTo>
                  <a:lnTo>
                    <a:pt x="9119319" y="217090"/>
                  </a:lnTo>
                  <a:lnTo>
                    <a:pt x="9071058" y="208001"/>
                  </a:lnTo>
                  <a:lnTo>
                    <a:pt x="9022723" y="199032"/>
                  </a:lnTo>
                  <a:lnTo>
                    <a:pt x="8974308" y="190190"/>
                  </a:lnTo>
                  <a:lnTo>
                    <a:pt x="8925806" y="181480"/>
                  </a:lnTo>
                  <a:lnTo>
                    <a:pt x="8877211" y="172906"/>
                  </a:lnTo>
                  <a:lnTo>
                    <a:pt x="8828518" y="164475"/>
                  </a:lnTo>
                  <a:lnTo>
                    <a:pt x="8779721" y="156191"/>
                  </a:lnTo>
                  <a:lnTo>
                    <a:pt x="8730813" y="148060"/>
                  </a:lnTo>
                  <a:lnTo>
                    <a:pt x="8681790" y="140088"/>
                  </a:lnTo>
                  <a:lnTo>
                    <a:pt x="8632644" y="132279"/>
                  </a:lnTo>
                  <a:lnTo>
                    <a:pt x="8583370" y="124639"/>
                  </a:lnTo>
                  <a:lnTo>
                    <a:pt x="8533963" y="117173"/>
                  </a:lnTo>
                  <a:lnTo>
                    <a:pt x="8484415" y="109887"/>
                  </a:lnTo>
                  <a:lnTo>
                    <a:pt x="8434722" y="102786"/>
                  </a:lnTo>
                  <a:lnTo>
                    <a:pt x="8384877" y="95875"/>
                  </a:lnTo>
                  <a:lnTo>
                    <a:pt x="8334875" y="89160"/>
                  </a:lnTo>
                  <a:lnTo>
                    <a:pt x="8284708" y="82646"/>
                  </a:lnTo>
                  <a:lnTo>
                    <a:pt x="8234373" y="76339"/>
                  </a:lnTo>
                  <a:lnTo>
                    <a:pt x="8183862" y="70243"/>
                  </a:lnTo>
                  <a:lnTo>
                    <a:pt x="8133169" y="64364"/>
                  </a:lnTo>
                  <a:lnTo>
                    <a:pt x="8082290" y="58708"/>
                  </a:lnTo>
                  <a:lnTo>
                    <a:pt x="8031217" y="53279"/>
                  </a:lnTo>
                  <a:lnTo>
                    <a:pt x="7979945" y="48084"/>
                  </a:lnTo>
                  <a:lnTo>
                    <a:pt x="7928467" y="43127"/>
                  </a:lnTo>
                  <a:lnTo>
                    <a:pt x="7876779" y="38414"/>
                  </a:lnTo>
                  <a:lnTo>
                    <a:pt x="7824874" y="33950"/>
                  </a:lnTo>
                  <a:lnTo>
                    <a:pt x="7772747" y="29741"/>
                  </a:lnTo>
                  <a:lnTo>
                    <a:pt x="7720390" y="25791"/>
                  </a:lnTo>
                  <a:lnTo>
                    <a:pt x="7667799" y="22107"/>
                  </a:lnTo>
                  <a:lnTo>
                    <a:pt x="7614967" y="18694"/>
                  </a:lnTo>
                  <a:lnTo>
                    <a:pt x="7561888" y="15556"/>
                  </a:lnTo>
                  <a:lnTo>
                    <a:pt x="7508557" y="12700"/>
                  </a:lnTo>
                  <a:lnTo>
                    <a:pt x="7463288" y="10512"/>
                  </a:lnTo>
                  <a:lnTo>
                    <a:pt x="7417895" y="8526"/>
                  </a:lnTo>
                  <a:lnTo>
                    <a:pt x="7372355" y="6747"/>
                  </a:lnTo>
                  <a:lnTo>
                    <a:pt x="7326642" y="5181"/>
                  </a:lnTo>
                  <a:lnTo>
                    <a:pt x="7273581" y="3623"/>
                  </a:lnTo>
                  <a:lnTo>
                    <a:pt x="7220324" y="2342"/>
                  </a:lnTo>
                  <a:lnTo>
                    <a:pt x="7166865" y="1338"/>
                  </a:lnTo>
                  <a:lnTo>
                    <a:pt x="7113201" y="612"/>
                  </a:lnTo>
                  <a:lnTo>
                    <a:pt x="7059324" y="165"/>
                  </a:lnTo>
                  <a:lnTo>
                    <a:pt x="7005231" y="0"/>
                  </a:lnTo>
                  <a:lnTo>
                    <a:pt x="6993318" y="0"/>
                  </a:lnTo>
                  <a:lnTo>
                    <a:pt x="6947929" y="122"/>
                  </a:lnTo>
                  <a:lnTo>
                    <a:pt x="6902390" y="438"/>
                  </a:lnTo>
                  <a:lnTo>
                    <a:pt x="6856700" y="949"/>
                  </a:lnTo>
                  <a:lnTo>
                    <a:pt x="6810858" y="1654"/>
                  </a:lnTo>
                  <a:lnTo>
                    <a:pt x="6764862" y="2554"/>
                  </a:lnTo>
                  <a:lnTo>
                    <a:pt x="6718712" y="3648"/>
                  </a:lnTo>
                  <a:lnTo>
                    <a:pt x="6672406" y="4937"/>
                  </a:lnTo>
                  <a:lnTo>
                    <a:pt x="6625942" y="6422"/>
                  </a:lnTo>
                  <a:lnTo>
                    <a:pt x="6579321" y="8101"/>
                  </a:lnTo>
                  <a:lnTo>
                    <a:pt x="6532539" y="9975"/>
                  </a:lnTo>
                  <a:lnTo>
                    <a:pt x="6485597" y="12045"/>
                  </a:lnTo>
                  <a:lnTo>
                    <a:pt x="6438492" y="14310"/>
                  </a:lnTo>
                  <a:lnTo>
                    <a:pt x="6391224" y="16771"/>
                  </a:lnTo>
                  <a:lnTo>
                    <a:pt x="6343792" y="19427"/>
                  </a:lnTo>
                  <a:lnTo>
                    <a:pt x="6296193" y="22278"/>
                  </a:lnTo>
                  <a:lnTo>
                    <a:pt x="6248428" y="25326"/>
                  </a:lnTo>
                  <a:lnTo>
                    <a:pt x="6200494" y="28570"/>
                  </a:lnTo>
                  <a:lnTo>
                    <a:pt x="6152390" y="32009"/>
                  </a:lnTo>
                  <a:lnTo>
                    <a:pt x="6104116" y="35645"/>
                  </a:lnTo>
                  <a:lnTo>
                    <a:pt x="6055670" y="39477"/>
                  </a:lnTo>
                  <a:lnTo>
                    <a:pt x="6007050" y="43505"/>
                  </a:lnTo>
                  <a:lnTo>
                    <a:pt x="5958256" y="47730"/>
                  </a:lnTo>
                  <a:lnTo>
                    <a:pt x="5909286" y="52151"/>
                  </a:lnTo>
                  <a:lnTo>
                    <a:pt x="5860139" y="56769"/>
                  </a:lnTo>
                  <a:lnTo>
                    <a:pt x="5810813" y="61583"/>
                  </a:lnTo>
                  <a:lnTo>
                    <a:pt x="5761309" y="66595"/>
                  </a:lnTo>
                  <a:lnTo>
                    <a:pt x="5711623" y="71804"/>
                  </a:lnTo>
                  <a:lnTo>
                    <a:pt x="5661755" y="77209"/>
                  </a:lnTo>
                  <a:lnTo>
                    <a:pt x="5611705" y="82812"/>
                  </a:lnTo>
                  <a:lnTo>
                    <a:pt x="5561469" y="88612"/>
                  </a:lnTo>
                  <a:lnTo>
                    <a:pt x="5511048" y="94610"/>
                  </a:lnTo>
                  <a:lnTo>
                    <a:pt x="5460440" y="100805"/>
                  </a:lnTo>
                  <a:lnTo>
                    <a:pt x="5409644" y="107198"/>
                  </a:lnTo>
                  <a:lnTo>
                    <a:pt x="5358659" y="113789"/>
                  </a:lnTo>
                  <a:lnTo>
                    <a:pt x="5307482" y="120577"/>
                  </a:lnTo>
                  <a:lnTo>
                    <a:pt x="5256114" y="127564"/>
                  </a:lnTo>
                  <a:lnTo>
                    <a:pt x="5204553" y="134748"/>
                  </a:lnTo>
                  <a:lnTo>
                    <a:pt x="5152797" y="142131"/>
                  </a:lnTo>
                  <a:lnTo>
                    <a:pt x="5100846" y="149712"/>
                  </a:lnTo>
                  <a:lnTo>
                    <a:pt x="5048697" y="157492"/>
                  </a:lnTo>
                  <a:lnTo>
                    <a:pt x="4996351" y="165470"/>
                  </a:lnTo>
                  <a:lnTo>
                    <a:pt x="4943805" y="173647"/>
                  </a:lnTo>
                  <a:lnTo>
                    <a:pt x="4891059" y="182022"/>
                  </a:lnTo>
                  <a:lnTo>
                    <a:pt x="4838110" y="190596"/>
                  </a:lnTo>
                  <a:lnTo>
                    <a:pt x="4784959" y="199369"/>
                  </a:lnTo>
                  <a:lnTo>
                    <a:pt x="4731603" y="208342"/>
                  </a:lnTo>
                  <a:lnTo>
                    <a:pt x="4678042" y="217513"/>
                  </a:lnTo>
                  <a:lnTo>
                    <a:pt x="4624274" y="226884"/>
                  </a:lnTo>
                  <a:lnTo>
                    <a:pt x="4570298" y="236454"/>
                  </a:lnTo>
                  <a:lnTo>
                    <a:pt x="4516113" y="246224"/>
                  </a:lnTo>
                  <a:lnTo>
                    <a:pt x="4461717" y="256193"/>
                  </a:lnTo>
                  <a:lnTo>
                    <a:pt x="4407109" y="266362"/>
                  </a:lnTo>
                  <a:lnTo>
                    <a:pt x="4352288" y="276731"/>
                  </a:lnTo>
                  <a:lnTo>
                    <a:pt x="4297253" y="287300"/>
                  </a:lnTo>
                  <a:lnTo>
                    <a:pt x="4242003" y="298069"/>
                  </a:lnTo>
                  <a:lnTo>
                    <a:pt x="4190167" y="308304"/>
                  </a:lnTo>
                  <a:lnTo>
                    <a:pt x="4138410" y="318640"/>
                  </a:lnTo>
                  <a:lnTo>
                    <a:pt x="4086736" y="329069"/>
                  </a:lnTo>
                  <a:lnTo>
                    <a:pt x="4035149" y="339586"/>
                  </a:lnTo>
                  <a:lnTo>
                    <a:pt x="3983652" y="350185"/>
                  </a:lnTo>
                  <a:lnTo>
                    <a:pt x="3932248" y="360858"/>
                  </a:lnTo>
                  <a:lnTo>
                    <a:pt x="3880941" y="371599"/>
                  </a:lnTo>
                  <a:lnTo>
                    <a:pt x="3829734" y="382402"/>
                  </a:lnTo>
                  <a:lnTo>
                    <a:pt x="3778631" y="393261"/>
                  </a:lnTo>
                  <a:lnTo>
                    <a:pt x="3727636" y="404169"/>
                  </a:lnTo>
                  <a:lnTo>
                    <a:pt x="3676751" y="415120"/>
                  </a:lnTo>
                  <a:lnTo>
                    <a:pt x="3625981" y="426106"/>
                  </a:lnTo>
                  <a:lnTo>
                    <a:pt x="3575329" y="437123"/>
                  </a:lnTo>
                  <a:lnTo>
                    <a:pt x="3524797" y="448163"/>
                  </a:lnTo>
                  <a:lnTo>
                    <a:pt x="3474391" y="459221"/>
                  </a:lnTo>
                  <a:lnTo>
                    <a:pt x="3424113" y="470289"/>
                  </a:lnTo>
                  <a:lnTo>
                    <a:pt x="3373966" y="481361"/>
                  </a:lnTo>
                  <a:lnTo>
                    <a:pt x="3323955" y="492431"/>
                  </a:lnTo>
                  <a:lnTo>
                    <a:pt x="3274082" y="503493"/>
                  </a:lnTo>
                  <a:lnTo>
                    <a:pt x="3224351" y="514539"/>
                  </a:lnTo>
                  <a:lnTo>
                    <a:pt x="3174766" y="525564"/>
                  </a:lnTo>
                  <a:lnTo>
                    <a:pt x="3125330" y="536562"/>
                  </a:lnTo>
                  <a:lnTo>
                    <a:pt x="3078167" y="547054"/>
                  </a:lnTo>
                  <a:lnTo>
                    <a:pt x="3030915" y="557562"/>
                  </a:lnTo>
                  <a:lnTo>
                    <a:pt x="2983572" y="568080"/>
                  </a:lnTo>
                  <a:lnTo>
                    <a:pt x="2936136" y="578604"/>
                  </a:lnTo>
                  <a:lnTo>
                    <a:pt x="2888604" y="589130"/>
                  </a:lnTo>
                  <a:lnTo>
                    <a:pt x="2840974" y="599654"/>
                  </a:lnTo>
                  <a:lnTo>
                    <a:pt x="2793244" y="610170"/>
                  </a:lnTo>
                  <a:lnTo>
                    <a:pt x="2745412" y="620675"/>
                  </a:lnTo>
                  <a:lnTo>
                    <a:pt x="2697474" y="631164"/>
                  </a:lnTo>
                  <a:lnTo>
                    <a:pt x="2649430" y="641633"/>
                  </a:lnTo>
                  <a:lnTo>
                    <a:pt x="2601277" y="652077"/>
                  </a:lnTo>
                  <a:lnTo>
                    <a:pt x="2553012" y="662492"/>
                  </a:lnTo>
                  <a:lnTo>
                    <a:pt x="2504633" y="672874"/>
                  </a:lnTo>
                  <a:lnTo>
                    <a:pt x="2456139" y="683219"/>
                  </a:lnTo>
                  <a:lnTo>
                    <a:pt x="2407526" y="693521"/>
                  </a:lnTo>
                  <a:lnTo>
                    <a:pt x="2358792" y="703776"/>
                  </a:lnTo>
                  <a:lnTo>
                    <a:pt x="2309936" y="713981"/>
                  </a:lnTo>
                  <a:lnTo>
                    <a:pt x="2260954" y="724130"/>
                  </a:lnTo>
                  <a:lnTo>
                    <a:pt x="2211845" y="734220"/>
                  </a:lnTo>
                  <a:lnTo>
                    <a:pt x="2162607" y="744245"/>
                  </a:lnTo>
                  <a:lnTo>
                    <a:pt x="2113236" y="754202"/>
                  </a:lnTo>
                  <a:lnTo>
                    <a:pt x="2063731" y="764087"/>
                  </a:lnTo>
                  <a:lnTo>
                    <a:pt x="2014090" y="773893"/>
                  </a:lnTo>
                  <a:lnTo>
                    <a:pt x="1964310" y="783619"/>
                  </a:lnTo>
                  <a:lnTo>
                    <a:pt x="1914389" y="793258"/>
                  </a:lnTo>
                  <a:lnTo>
                    <a:pt x="1864325" y="802807"/>
                  </a:lnTo>
                  <a:lnTo>
                    <a:pt x="1814116" y="812261"/>
                  </a:lnTo>
                  <a:lnTo>
                    <a:pt x="1763758" y="821616"/>
                  </a:lnTo>
                  <a:lnTo>
                    <a:pt x="1713251" y="830867"/>
                  </a:lnTo>
                  <a:lnTo>
                    <a:pt x="1662591" y="840010"/>
                  </a:lnTo>
                  <a:lnTo>
                    <a:pt x="1611776" y="849041"/>
                  </a:lnTo>
                  <a:lnTo>
                    <a:pt x="1560805" y="857955"/>
                  </a:lnTo>
                  <a:lnTo>
                    <a:pt x="1509674" y="866748"/>
                  </a:lnTo>
                  <a:lnTo>
                    <a:pt x="1458382" y="875415"/>
                  </a:lnTo>
                  <a:lnTo>
                    <a:pt x="1406926" y="883953"/>
                  </a:lnTo>
                  <a:lnTo>
                    <a:pt x="1355305" y="892356"/>
                  </a:lnTo>
                  <a:lnTo>
                    <a:pt x="1303515" y="900620"/>
                  </a:lnTo>
                  <a:lnTo>
                    <a:pt x="1227196" y="912455"/>
                  </a:lnTo>
                  <a:lnTo>
                    <a:pt x="1187277" y="918472"/>
                  </a:lnTo>
                  <a:lnTo>
                    <a:pt x="1146218" y="924538"/>
                  </a:lnTo>
                  <a:lnTo>
                    <a:pt x="1104044" y="930641"/>
                  </a:lnTo>
                  <a:lnTo>
                    <a:pt x="1060781" y="936768"/>
                  </a:lnTo>
                  <a:lnTo>
                    <a:pt x="1016454" y="942907"/>
                  </a:lnTo>
                  <a:lnTo>
                    <a:pt x="971088" y="949045"/>
                  </a:lnTo>
                  <a:lnTo>
                    <a:pt x="924708" y="955170"/>
                  </a:lnTo>
                  <a:lnTo>
                    <a:pt x="877339" y="961269"/>
                  </a:lnTo>
                  <a:lnTo>
                    <a:pt x="829007" y="967329"/>
                  </a:lnTo>
                  <a:lnTo>
                    <a:pt x="779736" y="973338"/>
                  </a:lnTo>
                  <a:lnTo>
                    <a:pt x="729553" y="979284"/>
                  </a:lnTo>
                  <a:lnTo>
                    <a:pt x="678481" y="985153"/>
                  </a:lnTo>
                  <a:lnTo>
                    <a:pt x="626547" y="990933"/>
                  </a:lnTo>
                  <a:lnTo>
                    <a:pt x="573775" y="996612"/>
                  </a:lnTo>
                  <a:lnTo>
                    <a:pt x="520191" y="1002177"/>
                  </a:lnTo>
                  <a:lnTo>
                    <a:pt x="465819" y="1007616"/>
                  </a:lnTo>
                  <a:lnTo>
                    <a:pt x="410685" y="1012916"/>
                  </a:lnTo>
                  <a:lnTo>
                    <a:pt x="354815" y="1018064"/>
                  </a:lnTo>
                  <a:lnTo>
                    <a:pt x="298232" y="1023048"/>
                  </a:lnTo>
                  <a:lnTo>
                    <a:pt x="240963" y="1027855"/>
                  </a:lnTo>
                  <a:lnTo>
                    <a:pt x="183033" y="1032473"/>
                  </a:lnTo>
                  <a:lnTo>
                    <a:pt x="124466" y="1036889"/>
                  </a:lnTo>
                  <a:lnTo>
                    <a:pt x="65289" y="1041091"/>
                  </a:lnTo>
                  <a:lnTo>
                    <a:pt x="5525" y="1045065"/>
                  </a:lnTo>
                  <a:lnTo>
                    <a:pt x="0" y="1045407"/>
                  </a:lnTo>
                </a:path>
              </a:pathLst>
            </a:custGeom>
            <a:ln w="9525">
              <a:noFill/>
            </a:ln>
          </p:spPr>
          <p:txBody>
            <a:bodyPr wrap="square" lIns="0" tIns="0" rIns="0" bIns="0" rtlCol="0"/>
            <a:lstStyle/>
            <a:p>
              <a:pPr defTabSz="771347">
                <a:defRPr/>
              </a:pPr>
              <a:endParaRPr sz="1518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799032" y="0"/>
              <a:ext cx="8809990" cy="1358265"/>
            </a:xfrm>
            <a:custGeom>
              <a:avLst/>
              <a:gdLst/>
              <a:ahLst/>
              <a:cxnLst/>
              <a:rect l="l" t="t" r="r" b="b"/>
              <a:pathLst>
                <a:path w="8809990" h="1358265">
                  <a:moveTo>
                    <a:pt x="0" y="0"/>
                  </a:moveTo>
                  <a:lnTo>
                    <a:pt x="48285" y="12716"/>
                  </a:lnTo>
                  <a:lnTo>
                    <a:pt x="96538" y="25774"/>
                  </a:lnTo>
                  <a:lnTo>
                    <a:pt x="144661" y="39147"/>
                  </a:lnTo>
                  <a:lnTo>
                    <a:pt x="192652" y="52836"/>
                  </a:lnTo>
                  <a:lnTo>
                    <a:pt x="240507" y="66840"/>
                  </a:lnTo>
                  <a:lnTo>
                    <a:pt x="288222" y="81159"/>
                  </a:lnTo>
                  <a:lnTo>
                    <a:pt x="335794" y="95793"/>
                  </a:lnTo>
                  <a:lnTo>
                    <a:pt x="383220" y="110741"/>
                  </a:lnTo>
                  <a:lnTo>
                    <a:pt x="430497" y="126003"/>
                  </a:lnTo>
                  <a:lnTo>
                    <a:pt x="477621" y="141579"/>
                  </a:lnTo>
                  <a:lnTo>
                    <a:pt x="524589" y="157468"/>
                  </a:lnTo>
                  <a:lnTo>
                    <a:pt x="571397" y="173670"/>
                  </a:lnTo>
                  <a:lnTo>
                    <a:pt x="618043" y="190185"/>
                  </a:lnTo>
                  <a:lnTo>
                    <a:pt x="664522" y="207013"/>
                  </a:lnTo>
                  <a:lnTo>
                    <a:pt x="710832" y="224153"/>
                  </a:lnTo>
                  <a:lnTo>
                    <a:pt x="756969" y="241605"/>
                  </a:lnTo>
                  <a:lnTo>
                    <a:pt x="802930" y="259369"/>
                  </a:lnTo>
                  <a:lnTo>
                    <a:pt x="848712" y="277444"/>
                  </a:lnTo>
                  <a:lnTo>
                    <a:pt x="894310" y="295830"/>
                  </a:lnTo>
                  <a:lnTo>
                    <a:pt x="939723" y="314527"/>
                  </a:lnTo>
                  <a:lnTo>
                    <a:pt x="985629" y="333810"/>
                  </a:lnTo>
                  <a:lnTo>
                    <a:pt x="1031432" y="353407"/>
                  </a:lnTo>
                  <a:lnTo>
                    <a:pt x="1077126" y="373292"/>
                  </a:lnTo>
                  <a:lnTo>
                    <a:pt x="1122705" y="393437"/>
                  </a:lnTo>
                  <a:lnTo>
                    <a:pt x="1168165" y="413816"/>
                  </a:lnTo>
                  <a:lnTo>
                    <a:pt x="1213499" y="434400"/>
                  </a:lnTo>
                  <a:lnTo>
                    <a:pt x="1258702" y="455164"/>
                  </a:lnTo>
                  <a:lnTo>
                    <a:pt x="1303768" y="476081"/>
                  </a:lnTo>
                  <a:lnTo>
                    <a:pt x="1348692" y="497123"/>
                  </a:lnTo>
                  <a:lnTo>
                    <a:pt x="1393469" y="518263"/>
                  </a:lnTo>
                  <a:lnTo>
                    <a:pt x="1438091" y="539474"/>
                  </a:lnTo>
                  <a:lnTo>
                    <a:pt x="1482555" y="560730"/>
                  </a:lnTo>
                  <a:lnTo>
                    <a:pt x="1526854" y="582002"/>
                  </a:lnTo>
                  <a:lnTo>
                    <a:pt x="1570983" y="603265"/>
                  </a:lnTo>
                  <a:lnTo>
                    <a:pt x="1614936" y="624492"/>
                  </a:lnTo>
                  <a:lnTo>
                    <a:pt x="1658708" y="645654"/>
                  </a:lnTo>
                  <a:lnTo>
                    <a:pt x="1702986" y="667067"/>
                  </a:lnTo>
                  <a:lnTo>
                    <a:pt x="1747392" y="688516"/>
                  </a:lnTo>
                  <a:lnTo>
                    <a:pt x="1791927" y="709975"/>
                  </a:lnTo>
                  <a:lnTo>
                    <a:pt x="1836594" y="731421"/>
                  </a:lnTo>
                  <a:lnTo>
                    <a:pt x="1881394" y="752830"/>
                  </a:lnTo>
                  <a:lnTo>
                    <a:pt x="1926330" y="774176"/>
                  </a:lnTo>
                  <a:lnTo>
                    <a:pt x="1971403" y="795435"/>
                  </a:lnTo>
                  <a:lnTo>
                    <a:pt x="2016615" y="816583"/>
                  </a:lnTo>
                  <a:lnTo>
                    <a:pt x="2061968" y="837596"/>
                  </a:lnTo>
                  <a:lnTo>
                    <a:pt x="2107464" y="858448"/>
                  </a:lnTo>
                  <a:lnTo>
                    <a:pt x="2153105" y="879116"/>
                  </a:lnTo>
                  <a:lnTo>
                    <a:pt x="2198893" y="899575"/>
                  </a:lnTo>
                  <a:lnTo>
                    <a:pt x="2244830" y="919800"/>
                  </a:lnTo>
                  <a:lnTo>
                    <a:pt x="2290917" y="939768"/>
                  </a:lnTo>
                  <a:lnTo>
                    <a:pt x="2337158" y="959453"/>
                  </a:lnTo>
                  <a:lnTo>
                    <a:pt x="2383553" y="978831"/>
                  </a:lnTo>
                  <a:lnTo>
                    <a:pt x="2430104" y="997878"/>
                  </a:lnTo>
                  <a:lnTo>
                    <a:pt x="2476814" y="1016569"/>
                  </a:lnTo>
                  <a:lnTo>
                    <a:pt x="2523684" y="1034879"/>
                  </a:lnTo>
                  <a:lnTo>
                    <a:pt x="2570717" y="1052785"/>
                  </a:lnTo>
                  <a:lnTo>
                    <a:pt x="2617914" y="1070262"/>
                  </a:lnTo>
                  <a:lnTo>
                    <a:pt x="2665277" y="1087285"/>
                  </a:lnTo>
                  <a:lnTo>
                    <a:pt x="2712808" y="1103830"/>
                  </a:lnTo>
                  <a:lnTo>
                    <a:pt x="2760509" y="1119872"/>
                  </a:lnTo>
                  <a:lnTo>
                    <a:pt x="2808492" y="1135425"/>
                  </a:lnTo>
                  <a:lnTo>
                    <a:pt x="2856707" y="1150457"/>
                  </a:lnTo>
                  <a:lnTo>
                    <a:pt x="2905147" y="1164967"/>
                  </a:lnTo>
                  <a:lnTo>
                    <a:pt x="2953804" y="1178956"/>
                  </a:lnTo>
                  <a:lnTo>
                    <a:pt x="3002668" y="1192423"/>
                  </a:lnTo>
                  <a:lnTo>
                    <a:pt x="3051732" y="1205368"/>
                  </a:lnTo>
                  <a:lnTo>
                    <a:pt x="3100988" y="1217789"/>
                  </a:lnTo>
                  <a:lnTo>
                    <a:pt x="3150428" y="1229687"/>
                  </a:lnTo>
                  <a:lnTo>
                    <a:pt x="3200043" y="1241061"/>
                  </a:lnTo>
                  <a:lnTo>
                    <a:pt x="3249826" y="1251911"/>
                  </a:lnTo>
                  <a:lnTo>
                    <a:pt x="3299768" y="1262235"/>
                  </a:lnTo>
                  <a:lnTo>
                    <a:pt x="3349861" y="1272035"/>
                  </a:lnTo>
                  <a:lnTo>
                    <a:pt x="3400096" y="1281309"/>
                  </a:lnTo>
                  <a:lnTo>
                    <a:pt x="3450467" y="1290056"/>
                  </a:lnTo>
                  <a:lnTo>
                    <a:pt x="3500964" y="1298277"/>
                  </a:lnTo>
                  <a:lnTo>
                    <a:pt x="3551579" y="1305971"/>
                  </a:lnTo>
                  <a:lnTo>
                    <a:pt x="3602304" y="1313137"/>
                  </a:lnTo>
                  <a:lnTo>
                    <a:pt x="3653132" y="1319776"/>
                  </a:lnTo>
                  <a:lnTo>
                    <a:pt x="3704053" y="1325886"/>
                  </a:lnTo>
                  <a:lnTo>
                    <a:pt x="3755060" y="1331467"/>
                  </a:lnTo>
                  <a:lnTo>
                    <a:pt x="3806145" y="1336518"/>
                  </a:lnTo>
                  <a:lnTo>
                    <a:pt x="3857299" y="1341040"/>
                  </a:lnTo>
                  <a:lnTo>
                    <a:pt x="3908514" y="1345032"/>
                  </a:lnTo>
                  <a:lnTo>
                    <a:pt x="3959783" y="1348492"/>
                  </a:lnTo>
                  <a:lnTo>
                    <a:pt x="4011096" y="1351422"/>
                  </a:lnTo>
                  <a:lnTo>
                    <a:pt x="4062446" y="1353820"/>
                  </a:lnTo>
                  <a:lnTo>
                    <a:pt x="4113824" y="1355686"/>
                  </a:lnTo>
                  <a:lnTo>
                    <a:pt x="4165223" y="1357019"/>
                  </a:lnTo>
                  <a:lnTo>
                    <a:pt x="4216635" y="1357819"/>
                  </a:lnTo>
                  <a:lnTo>
                    <a:pt x="4268050" y="1358086"/>
                  </a:lnTo>
                  <a:lnTo>
                    <a:pt x="4319885" y="1357815"/>
                  </a:lnTo>
                  <a:lnTo>
                    <a:pt x="4371707" y="1357000"/>
                  </a:lnTo>
                  <a:lnTo>
                    <a:pt x="4423508" y="1355641"/>
                  </a:lnTo>
                  <a:lnTo>
                    <a:pt x="4475280" y="1353738"/>
                  </a:lnTo>
                  <a:lnTo>
                    <a:pt x="4527014" y="1351290"/>
                  </a:lnTo>
                  <a:lnTo>
                    <a:pt x="4578701" y="1348297"/>
                  </a:lnTo>
                  <a:lnTo>
                    <a:pt x="4630334" y="1344758"/>
                  </a:lnTo>
                  <a:lnTo>
                    <a:pt x="4681904" y="1340673"/>
                  </a:lnTo>
                  <a:lnTo>
                    <a:pt x="4733402" y="1336041"/>
                  </a:lnTo>
                  <a:lnTo>
                    <a:pt x="4784819" y="1330862"/>
                  </a:lnTo>
                  <a:lnTo>
                    <a:pt x="4836148" y="1325135"/>
                  </a:lnTo>
                  <a:lnTo>
                    <a:pt x="4887380" y="1318860"/>
                  </a:lnTo>
                  <a:lnTo>
                    <a:pt x="4938506" y="1312036"/>
                  </a:lnTo>
                  <a:lnTo>
                    <a:pt x="4989518" y="1304664"/>
                  </a:lnTo>
                  <a:lnTo>
                    <a:pt x="5040408" y="1296742"/>
                  </a:lnTo>
                  <a:lnTo>
                    <a:pt x="5091167" y="1288269"/>
                  </a:lnTo>
                  <a:lnTo>
                    <a:pt x="5141786" y="1279246"/>
                  </a:lnTo>
                  <a:lnTo>
                    <a:pt x="5192257" y="1269672"/>
                  </a:lnTo>
                  <a:lnTo>
                    <a:pt x="5242572" y="1259547"/>
                  </a:lnTo>
                  <a:lnTo>
                    <a:pt x="5290775" y="1249312"/>
                  </a:lnTo>
                  <a:lnTo>
                    <a:pt x="5338964" y="1238587"/>
                  </a:lnTo>
                  <a:lnTo>
                    <a:pt x="5387128" y="1227407"/>
                  </a:lnTo>
                  <a:lnTo>
                    <a:pt x="5435253" y="1215810"/>
                  </a:lnTo>
                  <a:lnTo>
                    <a:pt x="5483327" y="1203832"/>
                  </a:lnTo>
                  <a:lnTo>
                    <a:pt x="5531338" y="1191510"/>
                  </a:lnTo>
                  <a:lnTo>
                    <a:pt x="5579275" y="1178881"/>
                  </a:lnTo>
                  <a:lnTo>
                    <a:pt x="5627123" y="1165980"/>
                  </a:lnTo>
                  <a:lnTo>
                    <a:pt x="5674872" y="1152844"/>
                  </a:lnTo>
                  <a:lnTo>
                    <a:pt x="5722508" y="1139511"/>
                  </a:lnTo>
                  <a:lnTo>
                    <a:pt x="5770020" y="1126016"/>
                  </a:lnTo>
                  <a:lnTo>
                    <a:pt x="5817395" y="1112396"/>
                  </a:lnTo>
                  <a:lnTo>
                    <a:pt x="5864622" y="1098689"/>
                  </a:lnTo>
                  <a:lnTo>
                    <a:pt x="5911687" y="1084929"/>
                  </a:lnTo>
                  <a:lnTo>
                    <a:pt x="5958578" y="1071154"/>
                  </a:lnTo>
                  <a:lnTo>
                    <a:pt x="6005283" y="1057401"/>
                  </a:lnTo>
                  <a:lnTo>
                    <a:pt x="6052129" y="1043611"/>
                  </a:lnTo>
                  <a:lnTo>
                    <a:pt x="6099103" y="1029815"/>
                  </a:lnTo>
                  <a:lnTo>
                    <a:pt x="6146205" y="1016048"/>
                  </a:lnTo>
                  <a:lnTo>
                    <a:pt x="6193438" y="1002341"/>
                  </a:lnTo>
                  <a:lnTo>
                    <a:pt x="6240802" y="988727"/>
                  </a:lnTo>
                  <a:lnTo>
                    <a:pt x="6288298" y="975239"/>
                  </a:lnTo>
                  <a:lnTo>
                    <a:pt x="6335927" y="961910"/>
                  </a:lnTo>
                  <a:lnTo>
                    <a:pt x="6383691" y="948771"/>
                  </a:lnTo>
                  <a:lnTo>
                    <a:pt x="6431589" y="935857"/>
                  </a:lnTo>
                  <a:lnTo>
                    <a:pt x="6479624" y="923200"/>
                  </a:lnTo>
                  <a:lnTo>
                    <a:pt x="6527797" y="910832"/>
                  </a:lnTo>
                  <a:lnTo>
                    <a:pt x="6576107" y="898787"/>
                  </a:lnTo>
                  <a:lnTo>
                    <a:pt x="6624557" y="887096"/>
                  </a:lnTo>
                  <a:lnTo>
                    <a:pt x="6673147" y="875793"/>
                  </a:lnTo>
                  <a:lnTo>
                    <a:pt x="6721879" y="864910"/>
                  </a:lnTo>
                  <a:lnTo>
                    <a:pt x="6770753" y="854480"/>
                  </a:lnTo>
                  <a:lnTo>
                    <a:pt x="6819771" y="844536"/>
                  </a:lnTo>
                  <a:lnTo>
                    <a:pt x="6868934" y="835110"/>
                  </a:lnTo>
                  <a:lnTo>
                    <a:pt x="6918242" y="826236"/>
                  </a:lnTo>
                  <a:lnTo>
                    <a:pt x="6967696" y="817945"/>
                  </a:lnTo>
                  <a:lnTo>
                    <a:pt x="7017299" y="810271"/>
                  </a:lnTo>
                  <a:lnTo>
                    <a:pt x="7067050" y="803247"/>
                  </a:lnTo>
                  <a:lnTo>
                    <a:pt x="7116951" y="796904"/>
                  </a:lnTo>
                  <a:lnTo>
                    <a:pt x="7167002" y="791276"/>
                  </a:lnTo>
                  <a:lnTo>
                    <a:pt x="7217206" y="786396"/>
                  </a:lnTo>
                  <a:lnTo>
                    <a:pt x="7290843" y="780722"/>
                  </a:lnTo>
                  <a:lnTo>
                    <a:pt x="7341467" y="777840"/>
                  </a:lnTo>
                  <a:lnTo>
                    <a:pt x="7392123" y="775788"/>
                  </a:lnTo>
                  <a:lnTo>
                    <a:pt x="7442805" y="774561"/>
                  </a:lnTo>
                  <a:lnTo>
                    <a:pt x="7493507" y="774153"/>
                  </a:lnTo>
                  <a:lnTo>
                    <a:pt x="7544127" y="774558"/>
                  </a:lnTo>
                  <a:lnTo>
                    <a:pt x="7594725" y="775771"/>
                  </a:lnTo>
                  <a:lnTo>
                    <a:pt x="7645287" y="777786"/>
                  </a:lnTo>
                  <a:lnTo>
                    <a:pt x="7695799" y="780598"/>
                  </a:lnTo>
                  <a:lnTo>
                    <a:pt x="7746245" y="784203"/>
                  </a:lnTo>
                  <a:lnTo>
                    <a:pt x="7796610" y="788595"/>
                  </a:lnTo>
                  <a:lnTo>
                    <a:pt x="7846879" y="793770"/>
                  </a:lnTo>
                  <a:lnTo>
                    <a:pt x="7897038" y="799722"/>
                  </a:lnTo>
                  <a:lnTo>
                    <a:pt x="7947072" y="806447"/>
                  </a:lnTo>
                  <a:lnTo>
                    <a:pt x="7996966" y="813939"/>
                  </a:lnTo>
                  <a:lnTo>
                    <a:pt x="8046705" y="822194"/>
                  </a:lnTo>
                  <a:lnTo>
                    <a:pt x="8096274" y="831206"/>
                  </a:lnTo>
                  <a:lnTo>
                    <a:pt x="8145658" y="840971"/>
                  </a:lnTo>
                  <a:lnTo>
                    <a:pt x="8194843" y="851484"/>
                  </a:lnTo>
                  <a:lnTo>
                    <a:pt x="8243813" y="862740"/>
                  </a:lnTo>
                  <a:lnTo>
                    <a:pt x="8292553" y="874733"/>
                  </a:lnTo>
                  <a:lnTo>
                    <a:pt x="8341050" y="887458"/>
                  </a:lnTo>
                  <a:lnTo>
                    <a:pt x="8389287" y="900912"/>
                  </a:lnTo>
                  <a:lnTo>
                    <a:pt x="8437250" y="915089"/>
                  </a:lnTo>
                  <a:lnTo>
                    <a:pt x="8484925" y="929983"/>
                  </a:lnTo>
                  <a:lnTo>
                    <a:pt x="8532296" y="945590"/>
                  </a:lnTo>
                  <a:lnTo>
                    <a:pt x="8579348" y="961905"/>
                  </a:lnTo>
                  <a:lnTo>
                    <a:pt x="8626066" y="978923"/>
                  </a:lnTo>
                  <a:lnTo>
                    <a:pt x="8672437" y="996639"/>
                  </a:lnTo>
                  <a:lnTo>
                    <a:pt x="8718444" y="1015048"/>
                  </a:lnTo>
                  <a:lnTo>
                    <a:pt x="8764073" y="1034145"/>
                  </a:lnTo>
                  <a:lnTo>
                    <a:pt x="8809309" y="1053924"/>
                  </a:lnTo>
                  <a:lnTo>
                    <a:pt x="8809773" y="1054136"/>
                  </a:lnTo>
                </a:path>
              </a:pathLst>
            </a:custGeom>
            <a:ln w="9525">
              <a:noFill/>
            </a:ln>
          </p:spPr>
          <p:txBody>
            <a:bodyPr wrap="square" lIns="0" tIns="0" rIns="0" bIns="0" rtlCol="0"/>
            <a:lstStyle/>
            <a:p>
              <a:pPr defTabSz="771347">
                <a:defRPr/>
              </a:pPr>
              <a:endParaRPr sz="1518">
                <a:solidFill>
                  <a:prstClr val="black"/>
                </a:solidFill>
                <a:latin typeface="Calibri"/>
              </a:endParaRPr>
            </a:p>
          </p:txBody>
        </p:sp>
      </p:grpSp>
      <p:pic>
        <p:nvPicPr>
          <p:cNvPr id="33" name="Imagem 32">
            <a:extLst>
              <a:ext uri="{FF2B5EF4-FFF2-40B4-BE49-F238E27FC236}">
                <a16:creationId xmlns:a16="http://schemas.microsoft.com/office/drawing/2014/main" id="{6FD0299B-976D-4A17-94C4-09ECF354439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97361" y="4727463"/>
            <a:ext cx="2305850" cy="1278597"/>
          </a:xfrm>
          <a:prstGeom prst="rect">
            <a:avLst/>
          </a:prstGeom>
        </p:spPr>
      </p:pic>
      <p:sp>
        <p:nvSpPr>
          <p:cNvPr id="7" name="object 20">
            <a:extLst>
              <a:ext uri="{FF2B5EF4-FFF2-40B4-BE49-F238E27FC236}">
                <a16:creationId xmlns:a16="http://schemas.microsoft.com/office/drawing/2014/main" id="{B0460F11-278C-1BC9-3D01-97B0B96FF784}"/>
              </a:ext>
            </a:extLst>
          </p:cNvPr>
          <p:cNvSpPr/>
          <p:nvPr/>
        </p:nvSpPr>
        <p:spPr>
          <a:xfrm>
            <a:off x="3410858" y="5784799"/>
            <a:ext cx="8781142" cy="1226522"/>
          </a:xfrm>
          <a:custGeom>
            <a:avLst/>
            <a:gdLst/>
            <a:ahLst/>
            <a:cxnLst/>
            <a:rect l="l" t="t" r="r" b="b"/>
            <a:pathLst>
              <a:path w="7140575" h="849629">
                <a:moveTo>
                  <a:pt x="0" y="849444"/>
                </a:moveTo>
                <a:lnTo>
                  <a:pt x="47223" y="825735"/>
                </a:lnTo>
                <a:lnTo>
                  <a:pt x="92054" y="803073"/>
                </a:lnTo>
                <a:lnTo>
                  <a:pt x="136711" y="780382"/>
                </a:lnTo>
                <a:lnTo>
                  <a:pt x="181186" y="757696"/>
                </a:lnTo>
                <a:lnTo>
                  <a:pt x="225472" y="735048"/>
                </a:lnTo>
                <a:lnTo>
                  <a:pt x="269564" y="712470"/>
                </a:lnTo>
                <a:lnTo>
                  <a:pt x="313197" y="690125"/>
                </a:lnTo>
                <a:lnTo>
                  <a:pt x="356962" y="667742"/>
                </a:lnTo>
                <a:lnTo>
                  <a:pt x="400859" y="645350"/>
                </a:lnTo>
                <a:lnTo>
                  <a:pt x="444892" y="622975"/>
                </a:lnTo>
                <a:lnTo>
                  <a:pt x="489062" y="600646"/>
                </a:lnTo>
                <a:lnTo>
                  <a:pt x="533371" y="578390"/>
                </a:lnTo>
                <a:lnTo>
                  <a:pt x="577823" y="556236"/>
                </a:lnTo>
                <a:lnTo>
                  <a:pt x="622417" y="534211"/>
                </a:lnTo>
                <a:lnTo>
                  <a:pt x="667158" y="512342"/>
                </a:lnTo>
                <a:lnTo>
                  <a:pt x="712046" y="490658"/>
                </a:lnTo>
                <a:lnTo>
                  <a:pt x="757084" y="469187"/>
                </a:lnTo>
                <a:lnTo>
                  <a:pt x="802274" y="447955"/>
                </a:lnTo>
                <a:lnTo>
                  <a:pt x="847618" y="426992"/>
                </a:lnTo>
                <a:lnTo>
                  <a:pt x="893118" y="406325"/>
                </a:lnTo>
                <a:lnTo>
                  <a:pt x="938776" y="385981"/>
                </a:lnTo>
                <a:lnTo>
                  <a:pt x="984595" y="365988"/>
                </a:lnTo>
                <a:lnTo>
                  <a:pt x="1030576" y="346375"/>
                </a:lnTo>
                <a:lnTo>
                  <a:pt x="1076721" y="327168"/>
                </a:lnTo>
                <a:lnTo>
                  <a:pt x="1123033" y="308397"/>
                </a:lnTo>
                <a:lnTo>
                  <a:pt x="1169513" y="290087"/>
                </a:lnTo>
                <a:lnTo>
                  <a:pt x="1216164" y="272269"/>
                </a:lnTo>
                <a:lnTo>
                  <a:pt x="1262988" y="254968"/>
                </a:lnTo>
                <a:lnTo>
                  <a:pt x="1309986" y="238213"/>
                </a:lnTo>
                <a:lnTo>
                  <a:pt x="1356859" y="222135"/>
                </a:lnTo>
                <a:lnTo>
                  <a:pt x="1403968" y="206614"/>
                </a:lnTo>
                <a:lnTo>
                  <a:pt x="1451302" y="191650"/>
                </a:lnTo>
                <a:lnTo>
                  <a:pt x="1498855" y="177245"/>
                </a:lnTo>
                <a:lnTo>
                  <a:pt x="1546617" y="163398"/>
                </a:lnTo>
                <a:lnTo>
                  <a:pt x="1594580" y="150110"/>
                </a:lnTo>
                <a:lnTo>
                  <a:pt x="1642735" y="137382"/>
                </a:lnTo>
                <a:lnTo>
                  <a:pt x="1691075" y="125214"/>
                </a:lnTo>
                <a:lnTo>
                  <a:pt x="1739589" y="113607"/>
                </a:lnTo>
                <a:lnTo>
                  <a:pt x="1788270" y="102561"/>
                </a:lnTo>
                <a:lnTo>
                  <a:pt x="1837109" y="92077"/>
                </a:lnTo>
                <a:lnTo>
                  <a:pt x="1886098" y="82155"/>
                </a:lnTo>
                <a:lnTo>
                  <a:pt x="1935228" y="72796"/>
                </a:lnTo>
                <a:lnTo>
                  <a:pt x="1984491" y="64000"/>
                </a:lnTo>
                <a:lnTo>
                  <a:pt x="2033877" y="55768"/>
                </a:lnTo>
                <a:lnTo>
                  <a:pt x="2083379" y="48100"/>
                </a:lnTo>
                <a:lnTo>
                  <a:pt x="2132988" y="40997"/>
                </a:lnTo>
                <a:lnTo>
                  <a:pt x="2182695" y="34459"/>
                </a:lnTo>
                <a:lnTo>
                  <a:pt x="2232492" y="28487"/>
                </a:lnTo>
                <a:lnTo>
                  <a:pt x="2282370" y="23081"/>
                </a:lnTo>
                <a:lnTo>
                  <a:pt x="2332320" y="18242"/>
                </a:lnTo>
                <a:lnTo>
                  <a:pt x="2382335" y="13971"/>
                </a:lnTo>
                <a:lnTo>
                  <a:pt x="2432406" y="10267"/>
                </a:lnTo>
                <a:lnTo>
                  <a:pt x="2482523" y="7132"/>
                </a:lnTo>
                <a:lnTo>
                  <a:pt x="2532679" y="4566"/>
                </a:lnTo>
                <a:lnTo>
                  <a:pt x="2582865" y="2569"/>
                </a:lnTo>
                <a:lnTo>
                  <a:pt x="2633072" y="1142"/>
                </a:lnTo>
                <a:lnTo>
                  <a:pt x="2683292" y="285"/>
                </a:lnTo>
                <a:lnTo>
                  <a:pt x="2733517" y="0"/>
                </a:lnTo>
                <a:lnTo>
                  <a:pt x="2785181" y="302"/>
                </a:lnTo>
                <a:lnTo>
                  <a:pt x="2836831" y="1210"/>
                </a:lnTo>
                <a:lnTo>
                  <a:pt x="2888459" y="2724"/>
                </a:lnTo>
                <a:lnTo>
                  <a:pt x="2940054" y="4845"/>
                </a:lnTo>
                <a:lnTo>
                  <a:pt x="2991607" y="7572"/>
                </a:lnTo>
                <a:lnTo>
                  <a:pt x="3043109" y="10907"/>
                </a:lnTo>
                <a:lnTo>
                  <a:pt x="3094551" y="14851"/>
                </a:lnTo>
                <a:lnTo>
                  <a:pt x="3145922" y="19403"/>
                </a:lnTo>
                <a:lnTo>
                  <a:pt x="3197214" y="24564"/>
                </a:lnTo>
                <a:lnTo>
                  <a:pt x="3248418" y="30336"/>
                </a:lnTo>
                <a:lnTo>
                  <a:pt x="3299523" y="36717"/>
                </a:lnTo>
                <a:lnTo>
                  <a:pt x="3350520" y="43710"/>
                </a:lnTo>
                <a:lnTo>
                  <a:pt x="3401401" y="51314"/>
                </a:lnTo>
                <a:lnTo>
                  <a:pt x="3452155" y="59530"/>
                </a:lnTo>
                <a:lnTo>
                  <a:pt x="3502774" y="68359"/>
                </a:lnTo>
                <a:lnTo>
                  <a:pt x="3553247" y="77801"/>
                </a:lnTo>
                <a:lnTo>
                  <a:pt x="3603566" y="87856"/>
                </a:lnTo>
                <a:lnTo>
                  <a:pt x="3653721" y="98526"/>
                </a:lnTo>
                <a:lnTo>
                  <a:pt x="3702274" y="109466"/>
                </a:lnTo>
                <a:lnTo>
                  <a:pt x="3750812" y="120961"/>
                </a:lnTo>
                <a:lnTo>
                  <a:pt x="3799320" y="132965"/>
                </a:lnTo>
                <a:lnTo>
                  <a:pt x="3847783" y="145436"/>
                </a:lnTo>
                <a:lnTo>
                  <a:pt x="3896189" y="158329"/>
                </a:lnTo>
                <a:lnTo>
                  <a:pt x="3944522" y="171599"/>
                </a:lnTo>
                <a:lnTo>
                  <a:pt x="3992768" y="185202"/>
                </a:lnTo>
                <a:lnTo>
                  <a:pt x="4040915" y="199093"/>
                </a:lnTo>
                <a:lnTo>
                  <a:pt x="4088947" y="213228"/>
                </a:lnTo>
                <a:lnTo>
                  <a:pt x="4136850" y="227564"/>
                </a:lnTo>
                <a:lnTo>
                  <a:pt x="4184611" y="242055"/>
                </a:lnTo>
                <a:lnTo>
                  <a:pt x="4232216" y="256656"/>
                </a:lnTo>
                <a:lnTo>
                  <a:pt x="4279650" y="271325"/>
                </a:lnTo>
                <a:lnTo>
                  <a:pt x="4326900" y="286016"/>
                </a:lnTo>
                <a:lnTo>
                  <a:pt x="4373950" y="300685"/>
                </a:lnTo>
                <a:lnTo>
                  <a:pt x="4422036" y="315675"/>
                </a:lnTo>
                <a:lnTo>
                  <a:pt x="4470265" y="330668"/>
                </a:lnTo>
                <a:lnTo>
                  <a:pt x="4518638" y="345623"/>
                </a:lnTo>
                <a:lnTo>
                  <a:pt x="4567157" y="360496"/>
                </a:lnTo>
                <a:lnTo>
                  <a:pt x="4615823" y="375245"/>
                </a:lnTo>
                <a:lnTo>
                  <a:pt x="4664637" y="389830"/>
                </a:lnTo>
                <a:lnTo>
                  <a:pt x="4713600" y="404207"/>
                </a:lnTo>
                <a:lnTo>
                  <a:pt x="4762714" y="418334"/>
                </a:lnTo>
                <a:lnTo>
                  <a:pt x="4811980" y="432171"/>
                </a:lnTo>
                <a:lnTo>
                  <a:pt x="4861399" y="445673"/>
                </a:lnTo>
                <a:lnTo>
                  <a:pt x="4910973" y="458800"/>
                </a:lnTo>
                <a:lnTo>
                  <a:pt x="4960701" y="471510"/>
                </a:lnTo>
                <a:lnTo>
                  <a:pt x="5010587" y="483760"/>
                </a:lnTo>
                <a:lnTo>
                  <a:pt x="5060631" y="495508"/>
                </a:lnTo>
                <a:lnTo>
                  <a:pt x="5110833" y="506713"/>
                </a:lnTo>
                <a:lnTo>
                  <a:pt x="5161197" y="517331"/>
                </a:lnTo>
                <a:lnTo>
                  <a:pt x="5211721" y="527322"/>
                </a:lnTo>
                <a:lnTo>
                  <a:pt x="5262409" y="536643"/>
                </a:lnTo>
                <a:lnTo>
                  <a:pt x="5313261" y="545252"/>
                </a:lnTo>
                <a:lnTo>
                  <a:pt x="5364278" y="553107"/>
                </a:lnTo>
                <a:lnTo>
                  <a:pt x="5415462" y="560166"/>
                </a:lnTo>
                <a:lnTo>
                  <a:pt x="5466814" y="566387"/>
                </a:lnTo>
                <a:lnTo>
                  <a:pt x="5518335" y="571728"/>
                </a:lnTo>
                <a:lnTo>
                  <a:pt x="5587862" y="577389"/>
                </a:lnTo>
                <a:lnTo>
                  <a:pt x="5635667" y="580271"/>
                </a:lnTo>
                <a:lnTo>
                  <a:pt x="5683502" y="582323"/>
                </a:lnTo>
                <a:lnTo>
                  <a:pt x="5731362" y="583550"/>
                </a:lnTo>
                <a:lnTo>
                  <a:pt x="5779243" y="583958"/>
                </a:lnTo>
                <a:lnTo>
                  <a:pt x="5829166" y="583516"/>
                </a:lnTo>
                <a:lnTo>
                  <a:pt x="5879065" y="582193"/>
                </a:lnTo>
                <a:lnTo>
                  <a:pt x="5928926" y="579996"/>
                </a:lnTo>
                <a:lnTo>
                  <a:pt x="5978733" y="576930"/>
                </a:lnTo>
                <a:lnTo>
                  <a:pt x="6028469" y="572999"/>
                </a:lnTo>
                <a:lnTo>
                  <a:pt x="6078119" y="568212"/>
                </a:lnTo>
                <a:lnTo>
                  <a:pt x="6127666" y="562572"/>
                </a:lnTo>
                <a:lnTo>
                  <a:pt x="6177095" y="556085"/>
                </a:lnTo>
                <a:lnTo>
                  <a:pt x="6226390" y="548758"/>
                </a:lnTo>
                <a:lnTo>
                  <a:pt x="6275534" y="540595"/>
                </a:lnTo>
                <a:lnTo>
                  <a:pt x="6324511" y="531603"/>
                </a:lnTo>
                <a:lnTo>
                  <a:pt x="6373306" y="521788"/>
                </a:lnTo>
                <a:lnTo>
                  <a:pt x="6421902" y="511154"/>
                </a:lnTo>
                <a:lnTo>
                  <a:pt x="6470284" y="499707"/>
                </a:lnTo>
                <a:lnTo>
                  <a:pt x="6518436" y="487454"/>
                </a:lnTo>
                <a:lnTo>
                  <a:pt x="6566341" y="474400"/>
                </a:lnTo>
                <a:lnTo>
                  <a:pt x="6613983" y="460550"/>
                </a:lnTo>
                <a:lnTo>
                  <a:pt x="6661347" y="445910"/>
                </a:lnTo>
                <a:lnTo>
                  <a:pt x="6708416" y="430486"/>
                </a:lnTo>
                <a:lnTo>
                  <a:pt x="6755175" y="414284"/>
                </a:lnTo>
                <a:lnTo>
                  <a:pt x="6801607" y="397309"/>
                </a:lnTo>
                <a:lnTo>
                  <a:pt x="6847697" y="379566"/>
                </a:lnTo>
                <a:lnTo>
                  <a:pt x="6893428" y="361063"/>
                </a:lnTo>
                <a:lnTo>
                  <a:pt x="6938785" y="341803"/>
                </a:lnTo>
                <a:lnTo>
                  <a:pt x="6983751" y="321793"/>
                </a:lnTo>
                <a:lnTo>
                  <a:pt x="7028310" y="301039"/>
                </a:lnTo>
                <a:lnTo>
                  <a:pt x="7072447" y="279545"/>
                </a:lnTo>
                <a:lnTo>
                  <a:pt x="7116146" y="257319"/>
                </a:lnTo>
                <a:lnTo>
                  <a:pt x="7140436" y="244426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defTabSz="771347">
              <a:defRPr/>
            </a:pPr>
            <a:endParaRPr sz="151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48AA19EC-3AAA-AFD4-244E-29EA95C579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59429" y="1872443"/>
            <a:ext cx="8708571" cy="1458891"/>
          </a:xfrm>
          <a:prstGeom prst="rect">
            <a:avLst/>
          </a:prstGeom>
        </p:spPr>
        <p:txBody>
          <a:bodyPr vert="horz" wrap="square" lIns="0" tIns="12095" rIns="0" bIns="0" rtlCol="0" anchor="ctr">
            <a:spAutoFit/>
          </a:bodyPr>
          <a:lstStyle/>
          <a:p>
            <a:pPr marL="12095">
              <a:lnSpc>
                <a:spcPts val="6048"/>
              </a:lnSpc>
              <a:spcBef>
                <a:spcPts val="95"/>
              </a:spcBef>
            </a:pPr>
            <a:r>
              <a:rPr lang="pt-BR" sz="3810" b="1" spc="-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REFORMA TRIBUTÁRIA</a:t>
            </a:r>
            <a:br>
              <a:rPr lang="pt-BR" sz="3810" b="1" i="1" spc="-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</a:br>
            <a:r>
              <a:rPr lang="pt-BR" sz="3048" b="1" i="1" spc="-5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PLEITO SETOR PORTUÁRIO – PLP68</a:t>
            </a:r>
            <a:endParaRPr lang="pt-BR" sz="3048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E1C12272-0AEF-153F-D854-2BBD93FEFE8A}"/>
              </a:ext>
            </a:extLst>
          </p:cNvPr>
          <p:cNvCxnSpPr>
            <a:cxnSpLocks/>
          </p:cNvCxnSpPr>
          <p:nvPr/>
        </p:nvCxnSpPr>
        <p:spPr>
          <a:xfrm>
            <a:off x="1959429" y="2667939"/>
            <a:ext cx="849085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45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8E937523-FED8-507F-FFD9-C7B1000A52E6}"/>
              </a:ext>
            </a:extLst>
          </p:cNvPr>
          <p:cNvSpPr/>
          <p:nvPr/>
        </p:nvSpPr>
        <p:spPr>
          <a:xfrm>
            <a:off x="0" y="0"/>
            <a:ext cx="12192000" cy="110671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875"/>
            <a:endParaRPr lang="pt-BR" sz="1714">
              <a:solidFill>
                <a:prstClr val="white"/>
              </a:solidFill>
              <a:latin typeface="Georgia" panose="02040502050405020303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059AEA2-F927-D284-8A53-D2481DC75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867" y="213650"/>
            <a:ext cx="1085297" cy="679414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3844AD5-98FC-3813-F62F-667D89595214}"/>
              </a:ext>
            </a:extLst>
          </p:cNvPr>
          <p:cNvSpPr txBox="1"/>
          <p:nvPr/>
        </p:nvSpPr>
        <p:spPr>
          <a:xfrm>
            <a:off x="342337" y="80793"/>
            <a:ext cx="6442974" cy="91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70875"/>
            <a:r>
              <a:rPr lang="pt-BR" sz="3048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QUEM SOMOS</a:t>
            </a:r>
          </a:p>
          <a:p>
            <a:pPr defTabSz="870875"/>
            <a:r>
              <a:rPr lang="pt-BR" sz="2286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SITUAÇÃO ASSOCIATIVA E REPRESENTATIVIDADE</a:t>
            </a:r>
          </a:p>
        </p:txBody>
      </p:sp>
      <p:sp>
        <p:nvSpPr>
          <p:cNvPr id="18" name="object 51">
            <a:extLst>
              <a:ext uri="{FF2B5EF4-FFF2-40B4-BE49-F238E27FC236}">
                <a16:creationId xmlns:a16="http://schemas.microsoft.com/office/drawing/2014/main" id="{D169333E-3224-7F62-D110-C3CB09346742}"/>
              </a:ext>
            </a:extLst>
          </p:cNvPr>
          <p:cNvSpPr/>
          <p:nvPr/>
        </p:nvSpPr>
        <p:spPr>
          <a:xfrm flipV="1">
            <a:off x="9101595" y="2483005"/>
            <a:ext cx="1216847" cy="72571"/>
          </a:xfrm>
          <a:custGeom>
            <a:avLst/>
            <a:gdLst/>
            <a:ahLst/>
            <a:cxnLst/>
            <a:rect l="l" t="t" r="r" b="b"/>
            <a:pathLst>
              <a:path w="1235075">
                <a:moveTo>
                  <a:pt x="0" y="0"/>
                </a:moveTo>
                <a:lnTo>
                  <a:pt x="1234706" y="0"/>
                </a:lnTo>
              </a:path>
            </a:pathLst>
          </a:custGeom>
          <a:ln w="72618">
            <a:solidFill>
              <a:srgbClr val="E6BF1E"/>
            </a:solidFill>
          </a:ln>
        </p:spPr>
        <p:txBody>
          <a:bodyPr wrap="square" lIns="0" tIns="0" rIns="0" bIns="0" rtlCol="0"/>
          <a:lstStyle/>
          <a:p>
            <a:pPr defTabSz="435437">
              <a:defRPr/>
            </a:pPr>
            <a:endParaRPr sz="1714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19" name="object 27">
            <a:extLst>
              <a:ext uri="{FF2B5EF4-FFF2-40B4-BE49-F238E27FC236}">
                <a16:creationId xmlns:a16="http://schemas.microsoft.com/office/drawing/2014/main" id="{AEA9A11E-9101-E865-C81A-4A3446BA5845}"/>
              </a:ext>
            </a:extLst>
          </p:cNvPr>
          <p:cNvSpPr txBox="1"/>
          <p:nvPr/>
        </p:nvSpPr>
        <p:spPr>
          <a:xfrm>
            <a:off x="9101595" y="1418160"/>
            <a:ext cx="2216781" cy="3645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95" defTabSz="435437">
              <a:spcBef>
                <a:spcPts val="100"/>
              </a:spcBef>
              <a:defRPr/>
            </a:pPr>
            <a:r>
              <a:rPr lang="pt-BR" sz="2286" spc="-71" dirty="0">
                <a:solidFill>
                  <a:srgbClr val="002060"/>
                </a:solidFill>
                <a:latin typeface="Calibri"/>
                <a:cs typeface="Arial"/>
              </a:rPr>
              <a:t>Presença Nacional</a:t>
            </a:r>
            <a:endParaRPr sz="2286" dirty="0">
              <a:solidFill>
                <a:srgbClr val="002060"/>
              </a:solidFill>
              <a:latin typeface="Calibri"/>
              <a:cs typeface="Arial"/>
            </a:endParaRPr>
          </a:p>
        </p:txBody>
      </p:sp>
      <p:sp>
        <p:nvSpPr>
          <p:cNvPr id="20" name="object 49">
            <a:extLst>
              <a:ext uri="{FF2B5EF4-FFF2-40B4-BE49-F238E27FC236}">
                <a16:creationId xmlns:a16="http://schemas.microsoft.com/office/drawing/2014/main" id="{7C711646-8F2C-2DFC-1749-D872C1F0A8AF}"/>
              </a:ext>
            </a:extLst>
          </p:cNvPr>
          <p:cNvSpPr txBox="1"/>
          <p:nvPr/>
        </p:nvSpPr>
        <p:spPr>
          <a:xfrm>
            <a:off x="8871012" y="1742743"/>
            <a:ext cx="1216847" cy="821321"/>
          </a:xfrm>
          <a:prstGeom prst="rect">
            <a:avLst/>
          </a:prstGeom>
        </p:spPr>
        <p:txBody>
          <a:bodyPr vert="horz" wrap="square" lIns="0" tIns="15119" rIns="0" bIns="0" rtlCol="0">
            <a:spAutoFit/>
          </a:bodyPr>
          <a:lstStyle/>
          <a:p>
            <a:pPr marL="12095" algn="ctr" defTabSz="435437">
              <a:spcBef>
                <a:spcPts val="119"/>
              </a:spcBef>
              <a:defRPr/>
            </a:pPr>
            <a:r>
              <a:rPr lang="pt-BR" sz="5238" b="1" spc="-90" dirty="0">
                <a:solidFill>
                  <a:srgbClr val="002060"/>
                </a:solidFill>
                <a:latin typeface="Arial"/>
                <a:cs typeface="Arial"/>
              </a:rPr>
              <a:t>22</a:t>
            </a:r>
            <a:endParaRPr sz="5238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D8B0AC70-2406-35D2-2372-4E59C419436F}"/>
              </a:ext>
            </a:extLst>
          </p:cNvPr>
          <p:cNvSpPr txBox="1"/>
          <p:nvPr/>
        </p:nvSpPr>
        <p:spPr>
          <a:xfrm>
            <a:off x="9907228" y="2006733"/>
            <a:ext cx="1374876" cy="379946"/>
          </a:xfrm>
          <a:prstGeom prst="rect">
            <a:avLst/>
          </a:prstGeom>
        </p:spPr>
        <p:txBody>
          <a:bodyPr vert="horz" wrap="square" lIns="0" tIns="13305" rIns="0" bIns="0" rtlCol="0">
            <a:spAutoFit/>
          </a:bodyPr>
          <a:lstStyle/>
          <a:p>
            <a:pPr marL="12095" marR="4838" defTabSz="435437">
              <a:spcBef>
                <a:spcPts val="105"/>
              </a:spcBef>
              <a:defRPr/>
            </a:pPr>
            <a:r>
              <a:rPr lang="pt-BR" sz="1191" spc="-10" dirty="0">
                <a:solidFill>
                  <a:srgbClr val="002060"/>
                </a:solidFill>
                <a:latin typeface="Arial"/>
                <a:cs typeface="Arial"/>
              </a:rPr>
              <a:t>Estados da Federação</a:t>
            </a:r>
            <a:endParaRPr sz="119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8026CEEA-DE6E-0451-0CAD-7A42DA3C99CB}"/>
              </a:ext>
            </a:extLst>
          </p:cNvPr>
          <p:cNvGrpSpPr/>
          <p:nvPr/>
        </p:nvGrpSpPr>
        <p:grpSpPr>
          <a:xfrm>
            <a:off x="7794390" y="5580008"/>
            <a:ext cx="3607163" cy="852873"/>
            <a:chOff x="5617165" y="1690132"/>
            <a:chExt cx="3787521" cy="895516"/>
          </a:xfrm>
        </p:grpSpPr>
        <p:sp>
          <p:nvSpPr>
            <p:cNvPr id="23" name="object 36">
              <a:extLst>
                <a:ext uri="{FF2B5EF4-FFF2-40B4-BE49-F238E27FC236}">
                  <a16:creationId xmlns:a16="http://schemas.microsoft.com/office/drawing/2014/main" id="{66EF6265-ECE9-72A9-D403-606ECF5A9809}"/>
                </a:ext>
              </a:extLst>
            </p:cNvPr>
            <p:cNvSpPr txBox="1"/>
            <p:nvPr/>
          </p:nvSpPr>
          <p:spPr>
            <a:xfrm>
              <a:off x="5617165" y="1690132"/>
              <a:ext cx="3787521" cy="862387"/>
            </a:xfrm>
            <a:prstGeom prst="rect">
              <a:avLst/>
            </a:prstGeom>
          </p:spPr>
          <p:txBody>
            <a:bodyPr vert="horz" wrap="square" lIns="0" tIns="15119" rIns="0" bIns="0" rtlCol="0">
              <a:spAutoFit/>
            </a:bodyPr>
            <a:lstStyle/>
            <a:p>
              <a:pPr marL="12095" algn="ctr" defTabSz="435437">
                <a:spcBef>
                  <a:spcPts val="119"/>
                </a:spcBef>
                <a:defRPr/>
              </a:pPr>
              <a:r>
                <a:rPr lang="pt-BR" sz="5238" b="1" spc="-448" dirty="0">
                  <a:solidFill>
                    <a:srgbClr val="002060"/>
                  </a:solidFill>
                  <a:latin typeface="Arial"/>
                  <a:cs typeface="Arial"/>
                </a:rPr>
                <a:t>76%</a:t>
              </a:r>
              <a:endParaRPr sz="5238" dirty="0">
                <a:solidFill>
                  <a:srgbClr val="002060"/>
                </a:solidFill>
                <a:latin typeface="Arial"/>
                <a:cs typeface="Arial"/>
              </a:endParaRPr>
            </a:p>
          </p:txBody>
        </p:sp>
        <p:sp>
          <p:nvSpPr>
            <p:cNvPr id="24" name="object 39">
              <a:extLst>
                <a:ext uri="{FF2B5EF4-FFF2-40B4-BE49-F238E27FC236}">
                  <a16:creationId xmlns:a16="http://schemas.microsoft.com/office/drawing/2014/main" id="{CF492067-A44A-639D-59A2-CB6F68D76840}"/>
                </a:ext>
              </a:extLst>
            </p:cNvPr>
            <p:cNvSpPr/>
            <p:nvPr/>
          </p:nvSpPr>
          <p:spPr>
            <a:xfrm flipV="1">
              <a:off x="6952234" y="2501503"/>
              <a:ext cx="1440348" cy="84145"/>
            </a:xfrm>
            <a:custGeom>
              <a:avLst/>
              <a:gdLst/>
              <a:ahLst/>
              <a:cxnLst/>
              <a:rect l="l" t="t" r="r" b="b"/>
              <a:pathLst>
                <a:path w="3147059">
                  <a:moveTo>
                    <a:pt x="0" y="0"/>
                  </a:moveTo>
                  <a:lnTo>
                    <a:pt x="3146755" y="0"/>
                  </a:lnTo>
                </a:path>
              </a:pathLst>
            </a:custGeom>
            <a:ln w="72618">
              <a:solidFill>
                <a:srgbClr val="E6BF1E"/>
              </a:solidFill>
            </a:ln>
          </p:spPr>
          <p:txBody>
            <a:bodyPr wrap="square" lIns="0" tIns="0" rIns="0" bIns="0" rtlCol="0"/>
            <a:lstStyle/>
            <a:p>
              <a:pPr defTabSz="435437">
                <a:defRPr/>
              </a:pPr>
              <a:endParaRPr sz="1714">
                <a:solidFill>
                  <a:srgbClr val="002060"/>
                </a:solidFill>
                <a:latin typeface="Calibri"/>
              </a:endParaRPr>
            </a:p>
          </p:txBody>
        </p:sp>
      </p:grpSp>
      <p:sp>
        <p:nvSpPr>
          <p:cNvPr id="25" name="object 4">
            <a:extLst>
              <a:ext uri="{FF2B5EF4-FFF2-40B4-BE49-F238E27FC236}">
                <a16:creationId xmlns:a16="http://schemas.microsoft.com/office/drawing/2014/main" id="{638DA7A7-1978-79B3-59AF-DFCBA19765F8}"/>
              </a:ext>
            </a:extLst>
          </p:cNvPr>
          <p:cNvSpPr txBox="1"/>
          <p:nvPr/>
        </p:nvSpPr>
        <p:spPr>
          <a:xfrm>
            <a:off x="10775700" y="5760148"/>
            <a:ext cx="1576327" cy="563201"/>
          </a:xfrm>
          <a:prstGeom prst="rect">
            <a:avLst/>
          </a:prstGeom>
        </p:spPr>
        <p:txBody>
          <a:bodyPr vert="horz" wrap="square" lIns="0" tIns="13305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95" marR="4838" defTabSz="435437">
              <a:spcBef>
                <a:spcPts val="105"/>
              </a:spcBef>
              <a:defRPr/>
            </a:pPr>
            <a:r>
              <a:rPr lang="pt-BR" sz="1191" spc="-10" dirty="0">
                <a:solidFill>
                  <a:srgbClr val="002060"/>
                </a:solidFill>
                <a:latin typeface="Arial"/>
                <a:cs typeface="Arial"/>
              </a:rPr>
              <a:t>da movimentação portuária nacional (média)</a:t>
            </a:r>
            <a:endParaRPr sz="119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6" name="object 47">
            <a:extLst>
              <a:ext uri="{FF2B5EF4-FFF2-40B4-BE49-F238E27FC236}">
                <a16:creationId xmlns:a16="http://schemas.microsoft.com/office/drawing/2014/main" id="{B6D68EED-C523-3E89-F8AF-2CE864C83AC3}"/>
              </a:ext>
            </a:extLst>
          </p:cNvPr>
          <p:cNvSpPr txBox="1"/>
          <p:nvPr/>
        </p:nvSpPr>
        <p:spPr>
          <a:xfrm>
            <a:off x="9046191" y="4869543"/>
            <a:ext cx="3181087" cy="774937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095" defTabSz="435437">
              <a:defRPr/>
            </a:pPr>
            <a:r>
              <a:rPr lang="pt-BR" sz="2286" spc="-81" dirty="0">
                <a:solidFill>
                  <a:srgbClr val="002060"/>
                </a:solidFill>
                <a:latin typeface="Calibri"/>
                <a:cs typeface="Trebuchet MS"/>
              </a:rPr>
              <a:t>Participação ABTP na </a:t>
            </a:r>
            <a:r>
              <a:rPr lang="pt-BR" sz="2286" b="1" spc="-81" dirty="0">
                <a:solidFill>
                  <a:srgbClr val="002060"/>
                </a:solidFill>
                <a:latin typeface="Calibri"/>
                <a:cs typeface="Trebuchet MS"/>
              </a:rPr>
              <a:t>movimentação de cargas</a:t>
            </a:r>
            <a:endParaRPr lang="pt-BR" sz="2286" b="1" dirty="0">
              <a:solidFill>
                <a:srgbClr val="002060"/>
              </a:solidFill>
              <a:latin typeface="Calibri"/>
              <a:cs typeface="Trebuchet MS"/>
            </a:endParaRPr>
          </a:p>
        </p:txBody>
      </p: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AA8B7630-F813-0EFF-69EC-284F75DECCE0}"/>
              </a:ext>
            </a:extLst>
          </p:cNvPr>
          <p:cNvGrpSpPr/>
          <p:nvPr/>
        </p:nvGrpSpPr>
        <p:grpSpPr>
          <a:xfrm>
            <a:off x="9065884" y="2937410"/>
            <a:ext cx="2043141" cy="1567689"/>
            <a:chOff x="7439002" y="-1935241"/>
            <a:chExt cx="2145298" cy="1646073"/>
          </a:xfrm>
        </p:grpSpPr>
        <p:sp>
          <p:nvSpPr>
            <p:cNvPr id="28" name="object 47">
              <a:extLst>
                <a:ext uri="{FF2B5EF4-FFF2-40B4-BE49-F238E27FC236}">
                  <a16:creationId xmlns:a16="http://schemas.microsoft.com/office/drawing/2014/main" id="{25E42F55-14A2-6795-D823-23B9019BB5D9}"/>
                </a:ext>
              </a:extLst>
            </p:cNvPr>
            <p:cNvSpPr txBox="1"/>
            <p:nvPr/>
          </p:nvSpPr>
          <p:spPr>
            <a:xfrm>
              <a:off x="7439852" y="-1935241"/>
              <a:ext cx="2144448" cy="813684"/>
            </a:xfrm>
            <a:prstGeom prst="rect">
              <a:avLst/>
            </a:prstGeom>
          </p:spPr>
          <p:txBody>
            <a:bodyPr vert="horz" wrap="square" lIns="0" tIns="12700" rIns="0" bIns="0" rtlCol="0">
              <a:noAutofit/>
            </a:bodyPr>
            <a:lstStyle/>
            <a:p>
              <a:pPr marL="12095" defTabSz="435437">
                <a:defRPr/>
              </a:pPr>
              <a:r>
                <a:rPr lang="pt-BR" sz="2286" spc="-81" dirty="0">
                  <a:solidFill>
                    <a:srgbClr val="002060"/>
                  </a:solidFill>
                  <a:latin typeface="Calibri"/>
                  <a:cs typeface="Trebuchet MS"/>
                </a:rPr>
                <a:t>Participação ABTP no </a:t>
              </a:r>
              <a:r>
                <a:rPr lang="pt-BR" sz="2286" b="1" spc="-81" dirty="0">
                  <a:solidFill>
                    <a:srgbClr val="002060"/>
                  </a:solidFill>
                  <a:latin typeface="Calibri"/>
                  <a:cs typeface="Trebuchet MS"/>
                </a:rPr>
                <a:t>PIB nacional</a:t>
              </a:r>
              <a:endParaRPr lang="pt-BR" sz="2286" b="1" dirty="0">
                <a:solidFill>
                  <a:srgbClr val="002060"/>
                </a:solidFill>
                <a:latin typeface="Calibri"/>
                <a:cs typeface="Trebuchet MS"/>
              </a:endParaRPr>
            </a:p>
          </p:txBody>
        </p:sp>
        <p:sp>
          <p:nvSpPr>
            <p:cNvPr id="29" name="object 49">
              <a:extLst>
                <a:ext uri="{FF2B5EF4-FFF2-40B4-BE49-F238E27FC236}">
                  <a16:creationId xmlns:a16="http://schemas.microsoft.com/office/drawing/2014/main" id="{A8B5AE56-8D07-45DA-3441-DA08B3F1B4C8}"/>
                </a:ext>
              </a:extLst>
            </p:cNvPr>
            <p:cNvSpPr txBox="1"/>
            <p:nvPr/>
          </p:nvSpPr>
          <p:spPr>
            <a:xfrm>
              <a:off x="7439002" y="-1173642"/>
              <a:ext cx="2046553" cy="862387"/>
            </a:xfrm>
            <a:prstGeom prst="rect">
              <a:avLst/>
            </a:prstGeom>
          </p:spPr>
          <p:txBody>
            <a:bodyPr vert="horz" wrap="square" lIns="0" tIns="15119" rIns="0" bIns="0" rtlCol="0">
              <a:spAutoFit/>
            </a:bodyPr>
            <a:lstStyle/>
            <a:p>
              <a:pPr marL="12095" defTabSz="435437">
                <a:spcBef>
                  <a:spcPts val="119"/>
                </a:spcBef>
                <a:defRPr/>
              </a:pPr>
              <a:r>
                <a:rPr sz="5238" b="1" spc="-90" dirty="0">
                  <a:solidFill>
                    <a:srgbClr val="002060"/>
                  </a:solidFill>
                  <a:latin typeface="Arial"/>
                  <a:cs typeface="Arial"/>
                </a:rPr>
                <a:t>1</a:t>
              </a:r>
              <a:r>
                <a:rPr lang="pt-BR" sz="5238" b="1" spc="-90" dirty="0">
                  <a:solidFill>
                    <a:srgbClr val="002060"/>
                  </a:solidFill>
                  <a:latin typeface="Arial"/>
                  <a:cs typeface="Arial"/>
                </a:rPr>
                <a:t>9%</a:t>
              </a:r>
              <a:endParaRPr sz="5238" dirty="0">
                <a:solidFill>
                  <a:srgbClr val="002060"/>
                </a:solidFill>
                <a:latin typeface="Arial"/>
                <a:cs typeface="Arial"/>
              </a:endParaRPr>
            </a:p>
          </p:txBody>
        </p:sp>
        <p:sp>
          <p:nvSpPr>
            <p:cNvPr id="30" name="object 40">
              <a:extLst>
                <a:ext uri="{FF2B5EF4-FFF2-40B4-BE49-F238E27FC236}">
                  <a16:creationId xmlns:a16="http://schemas.microsoft.com/office/drawing/2014/main" id="{BD297901-BBFE-F55B-7188-0532CDD0FE30}"/>
                </a:ext>
              </a:extLst>
            </p:cNvPr>
            <p:cNvSpPr/>
            <p:nvPr/>
          </p:nvSpPr>
          <p:spPr>
            <a:xfrm flipV="1">
              <a:off x="7498082" y="-362660"/>
              <a:ext cx="1355903" cy="73492"/>
            </a:xfrm>
            <a:custGeom>
              <a:avLst/>
              <a:gdLst/>
              <a:ahLst/>
              <a:cxnLst/>
              <a:rect l="l" t="t" r="r" b="b"/>
              <a:pathLst>
                <a:path w="3147059">
                  <a:moveTo>
                    <a:pt x="0" y="0"/>
                  </a:moveTo>
                  <a:lnTo>
                    <a:pt x="3146755" y="0"/>
                  </a:lnTo>
                </a:path>
              </a:pathLst>
            </a:custGeom>
            <a:ln w="72618">
              <a:solidFill>
                <a:srgbClr val="E6BF1E"/>
              </a:solidFill>
            </a:ln>
          </p:spPr>
          <p:txBody>
            <a:bodyPr wrap="square" lIns="0" tIns="0" rIns="0" bIns="0" rtlCol="0"/>
            <a:lstStyle/>
            <a:p>
              <a:pPr defTabSz="435437">
                <a:defRPr/>
              </a:pPr>
              <a:endParaRPr sz="1714">
                <a:solidFill>
                  <a:srgbClr val="002060"/>
                </a:solidFill>
                <a:latin typeface="Calibri"/>
              </a:endParaRPr>
            </a:p>
          </p:txBody>
        </p:sp>
      </p:grp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8700094-238D-E6E7-47AD-529AA872F6A8}"/>
              </a:ext>
            </a:extLst>
          </p:cNvPr>
          <p:cNvGrpSpPr/>
          <p:nvPr/>
        </p:nvGrpSpPr>
        <p:grpSpPr>
          <a:xfrm>
            <a:off x="2612840" y="1536285"/>
            <a:ext cx="5538281" cy="4368176"/>
            <a:chOff x="4954327" y="858478"/>
            <a:chExt cx="5630486" cy="4335583"/>
          </a:xfrm>
        </p:grpSpPr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E549C8EB-E7FB-FC41-D682-10C649A07326}"/>
                </a:ext>
              </a:extLst>
            </p:cNvPr>
            <p:cNvGrpSpPr/>
            <p:nvPr/>
          </p:nvGrpSpPr>
          <p:grpSpPr>
            <a:xfrm>
              <a:off x="4954327" y="1489926"/>
              <a:ext cx="5630485" cy="3704135"/>
              <a:chOff x="5604565" y="1806169"/>
              <a:chExt cx="5630485" cy="3704135"/>
            </a:xfrm>
          </p:grpSpPr>
          <p:grpSp>
            <p:nvGrpSpPr>
              <p:cNvPr id="14" name="Agrupar 13">
                <a:extLst>
                  <a:ext uri="{FF2B5EF4-FFF2-40B4-BE49-F238E27FC236}">
                    <a16:creationId xmlns:a16="http://schemas.microsoft.com/office/drawing/2014/main" id="{8A5FF311-0620-CF68-3514-868EB63D9870}"/>
                  </a:ext>
                </a:extLst>
              </p:cNvPr>
              <p:cNvGrpSpPr/>
              <p:nvPr/>
            </p:nvGrpSpPr>
            <p:grpSpPr>
              <a:xfrm>
                <a:off x="6548537" y="1806169"/>
                <a:ext cx="4686513" cy="3704135"/>
                <a:chOff x="6548537" y="1806169"/>
                <a:chExt cx="4686513" cy="3704135"/>
              </a:xfrm>
            </p:grpSpPr>
            <p:grpSp>
              <p:nvGrpSpPr>
                <p:cNvPr id="31" name="Agrupar 30">
                  <a:extLst>
                    <a:ext uri="{FF2B5EF4-FFF2-40B4-BE49-F238E27FC236}">
                      <a16:creationId xmlns:a16="http://schemas.microsoft.com/office/drawing/2014/main" id="{F3DEAB9E-BF90-ECFA-2BEE-21C16B1AFB85}"/>
                    </a:ext>
                  </a:extLst>
                </p:cNvPr>
                <p:cNvGrpSpPr/>
                <p:nvPr/>
              </p:nvGrpSpPr>
              <p:grpSpPr>
                <a:xfrm>
                  <a:off x="6548537" y="1821558"/>
                  <a:ext cx="1490375" cy="3673357"/>
                  <a:chOff x="6548537" y="1836947"/>
                  <a:chExt cx="1490375" cy="3673357"/>
                </a:xfrm>
              </p:grpSpPr>
              <p:grpSp>
                <p:nvGrpSpPr>
                  <p:cNvPr id="88" name="Agrupar 87">
                    <a:extLst>
                      <a:ext uri="{FF2B5EF4-FFF2-40B4-BE49-F238E27FC236}">
                        <a16:creationId xmlns:a16="http://schemas.microsoft.com/office/drawing/2014/main" id="{2356EC00-0DE4-AEEC-16C4-897AB63BB18A}"/>
                      </a:ext>
                    </a:extLst>
                  </p:cNvPr>
                  <p:cNvGrpSpPr/>
                  <p:nvPr/>
                </p:nvGrpSpPr>
                <p:grpSpPr>
                  <a:xfrm>
                    <a:off x="6833216" y="2305855"/>
                    <a:ext cx="886781" cy="3204449"/>
                    <a:chOff x="8500154" y="2077240"/>
                    <a:chExt cx="886781" cy="3204449"/>
                  </a:xfrm>
                </p:grpSpPr>
                <p:sp>
                  <p:nvSpPr>
                    <p:cNvPr id="90" name="Retângulo: Cantos Arredondados 89">
                      <a:extLst>
                        <a:ext uri="{FF2B5EF4-FFF2-40B4-BE49-F238E27FC236}">
                          <a16:creationId xmlns:a16="http://schemas.microsoft.com/office/drawing/2014/main" id="{A7FCE134-F6A9-EC6B-DED5-D755FBD145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500154" y="2077240"/>
                      <a:ext cx="886781" cy="3204449"/>
                    </a:xfrm>
                    <a:prstGeom prst="roundRect">
                      <a:avLst/>
                    </a:prstGeom>
                    <a:solidFill>
                      <a:srgbClr val="1F3864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1" name="CaixaDeTexto 90">
                      <a:extLst>
                        <a:ext uri="{FF2B5EF4-FFF2-40B4-BE49-F238E27FC236}">
                          <a16:creationId xmlns:a16="http://schemas.microsoft.com/office/drawing/2014/main" id="{9EC15BC5-461D-0652-38F0-070755A09A7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526244" y="2558951"/>
                      <a:ext cx="851796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</a:p>
                  </p:txBody>
                </p:sp>
                <p:sp>
                  <p:nvSpPr>
                    <p:cNvPr id="92" name="CaixaDeTexto 91">
                      <a:extLst>
                        <a:ext uri="{FF2B5EF4-FFF2-40B4-BE49-F238E27FC236}">
                          <a16:creationId xmlns:a16="http://schemas.microsoft.com/office/drawing/2014/main" id="{26CFDBE1-D606-45ED-1496-C978C264A3A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526242" y="3487416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p:txBody>
                </p:sp>
                <p:sp>
                  <p:nvSpPr>
                    <p:cNvPr id="93" name="CaixaDeTexto 92">
                      <a:extLst>
                        <a:ext uri="{FF2B5EF4-FFF2-40B4-BE49-F238E27FC236}">
                          <a16:creationId xmlns:a16="http://schemas.microsoft.com/office/drawing/2014/main" id="{8635A6F8-63D6-38C4-0C7F-6076B7A979C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526242" y="4415881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</a:t>
                      </a:r>
                    </a:p>
                  </p:txBody>
                </p:sp>
              </p:grpSp>
              <p:sp>
                <p:nvSpPr>
                  <p:cNvPr id="89" name="CaixaDeTexto 88">
                    <a:extLst>
                      <a:ext uri="{FF2B5EF4-FFF2-40B4-BE49-F238E27FC236}">
                        <a16:creationId xmlns:a16="http://schemas.microsoft.com/office/drawing/2014/main" id="{9842D16E-4FCC-C73C-D1DD-DDC3A7A4EB46}"/>
                      </a:ext>
                    </a:extLst>
                  </p:cNvPr>
                  <p:cNvSpPr txBox="1"/>
                  <p:nvPr/>
                </p:nvSpPr>
                <p:spPr>
                  <a:xfrm>
                    <a:off x="6548537" y="1836947"/>
                    <a:ext cx="1490375" cy="3665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pt-BR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Arrendadas</a:t>
                    </a:r>
                  </a:p>
                </p:txBody>
              </p:sp>
            </p:grpSp>
            <p:grpSp>
              <p:nvGrpSpPr>
                <p:cNvPr id="32" name="Agrupar 31">
                  <a:extLst>
                    <a:ext uri="{FF2B5EF4-FFF2-40B4-BE49-F238E27FC236}">
                      <a16:creationId xmlns:a16="http://schemas.microsoft.com/office/drawing/2014/main" id="{6D3FDB9C-97A6-3866-7218-4695E1227355}"/>
                    </a:ext>
                  </a:extLst>
                </p:cNvPr>
                <p:cNvGrpSpPr/>
                <p:nvPr/>
              </p:nvGrpSpPr>
              <p:grpSpPr>
                <a:xfrm>
                  <a:off x="8006923" y="1806169"/>
                  <a:ext cx="886782" cy="3704135"/>
                  <a:chOff x="7976786" y="1806169"/>
                  <a:chExt cx="886782" cy="3704135"/>
                </a:xfrm>
              </p:grpSpPr>
              <p:grpSp>
                <p:nvGrpSpPr>
                  <p:cNvPr id="81" name="Agrupar 80">
                    <a:extLst>
                      <a:ext uri="{FF2B5EF4-FFF2-40B4-BE49-F238E27FC236}">
                        <a16:creationId xmlns:a16="http://schemas.microsoft.com/office/drawing/2014/main" id="{526404CE-3D63-FB3F-CA91-A70CCC6576B9}"/>
                      </a:ext>
                    </a:extLst>
                  </p:cNvPr>
                  <p:cNvGrpSpPr/>
                  <p:nvPr/>
                </p:nvGrpSpPr>
                <p:grpSpPr>
                  <a:xfrm>
                    <a:off x="7976786" y="2305855"/>
                    <a:ext cx="886782" cy="3204449"/>
                    <a:chOff x="8352901" y="2077240"/>
                    <a:chExt cx="886782" cy="3204449"/>
                  </a:xfrm>
                </p:grpSpPr>
                <p:sp>
                  <p:nvSpPr>
                    <p:cNvPr id="84" name="Retângulo: Cantos Arredondados 83">
                      <a:extLst>
                        <a:ext uri="{FF2B5EF4-FFF2-40B4-BE49-F238E27FC236}">
                          <a16:creationId xmlns:a16="http://schemas.microsoft.com/office/drawing/2014/main" id="{B5F342AC-CEBF-3097-C4FB-73A640F4B3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52901" y="2077240"/>
                      <a:ext cx="886781" cy="3204449"/>
                    </a:xfrm>
                    <a:prstGeom prst="roundRect">
                      <a:avLst/>
                    </a:prstGeom>
                    <a:solidFill>
                      <a:srgbClr val="1F3864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5" name="CaixaDeTexto 84">
                      <a:extLst>
                        <a:ext uri="{FF2B5EF4-FFF2-40B4-BE49-F238E27FC236}">
                          <a16:creationId xmlns:a16="http://schemas.microsoft.com/office/drawing/2014/main" id="{C80BAAA0-C395-76F0-F907-F274FD7D33D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7" y="2558951"/>
                      <a:ext cx="851796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p:txBody>
                </p:sp>
                <p:sp>
                  <p:nvSpPr>
                    <p:cNvPr id="86" name="CaixaDeTexto 85">
                      <a:extLst>
                        <a:ext uri="{FF2B5EF4-FFF2-40B4-BE49-F238E27FC236}">
                          <a16:creationId xmlns:a16="http://schemas.microsoft.com/office/drawing/2014/main" id="{233514DD-8FBE-28FF-1BDE-814D083203F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5" y="3487416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p:txBody>
                </p:sp>
                <p:sp>
                  <p:nvSpPr>
                    <p:cNvPr id="87" name="CaixaDeTexto 86">
                      <a:extLst>
                        <a:ext uri="{FF2B5EF4-FFF2-40B4-BE49-F238E27FC236}">
                          <a16:creationId xmlns:a16="http://schemas.microsoft.com/office/drawing/2014/main" id="{2A3972FA-9B08-E4FA-0DF1-1EBAE2352C0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5" y="4415881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p:txBody>
                </p:sp>
              </p:grpSp>
              <p:sp>
                <p:nvSpPr>
                  <p:cNvPr id="82" name="CaixaDeTexto 81">
                    <a:extLst>
                      <a:ext uri="{FF2B5EF4-FFF2-40B4-BE49-F238E27FC236}">
                        <a16:creationId xmlns:a16="http://schemas.microsoft.com/office/drawing/2014/main" id="{AAACDDF1-F4EB-DDAD-164A-2154C2DB6F9A}"/>
                      </a:ext>
                    </a:extLst>
                  </p:cNvPr>
                  <p:cNvSpPr txBox="1"/>
                  <p:nvPr/>
                </p:nvSpPr>
                <p:spPr>
                  <a:xfrm>
                    <a:off x="7976787" y="1806169"/>
                    <a:ext cx="886781" cy="3665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pt-BR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TUP</a:t>
                    </a:r>
                  </a:p>
                </p:txBody>
              </p:sp>
            </p:grpSp>
            <p:grpSp>
              <p:nvGrpSpPr>
                <p:cNvPr id="33" name="Agrupar 32">
                  <a:extLst>
                    <a:ext uri="{FF2B5EF4-FFF2-40B4-BE49-F238E27FC236}">
                      <a16:creationId xmlns:a16="http://schemas.microsoft.com/office/drawing/2014/main" id="{C550ED73-FCA3-A476-C29C-8B256C608DB2}"/>
                    </a:ext>
                  </a:extLst>
                </p:cNvPr>
                <p:cNvGrpSpPr/>
                <p:nvPr/>
              </p:nvGrpSpPr>
              <p:grpSpPr>
                <a:xfrm>
                  <a:off x="9177596" y="1816642"/>
                  <a:ext cx="886782" cy="3683189"/>
                  <a:chOff x="9189256" y="1806169"/>
                  <a:chExt cx="886782" cy="3683189"/>
                </a:xfrm>
              </p:grpSpPr>
              <p:grpSp>
                <p:nvGrpSpPr>
                  <p:cNvPr id="41" name="Agrupar 40">
                    <a:extLst>
                      <a:ext uri="{FF2B5EF4-FFF2-40B4-BE49-F238E27FC236}">
                        <a16:creationId xmlns:a16="http://schemas.microsoft.com/office/drawing/2014/main" id="{2443D623-F605-7129-34A9-21E27A2FCAF4}"/>
                      </a:ext>
                    </a:extLst>
                  </p:cNvPr>
                  <p:cNvGrpSpPr/>
                  <p:nvPr/>
                </p:nvGrpSpPr>
                <p:grpSpPr>
                  <a:xfrm>
                    <a:off x="9189256" y="2284909"/>
                    <a:ext cx="886782" cy="3204449"/>
                    <a:chOff x="8352901" y="2077240"/>
                    <a:chExt cx="886782" cy="3204449"/>
                  </a:xfrm>
                </p:grpSpPr>
                <p:sp>
                  <p:nvSpPr>
                    <p:cNvPr id="76" name="Retângulo: Cantos Arredondados 75">
                      <a:extLst>
                        <a:ext uri="{FF2B5EF4-FFF2-40B4-BE49-F238E27FC236}">
                          <a16:creationId xmlns:a16="http://schemas.microsoft.com/office/drawing/2014/main" id="{64352A62-4C49-5F82-A51B-ACBAF51EE1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52901" y="2077240"/>
                      <a:ext cx="886781" cy="3204449"/>
                    </a:xfrm>
                    <a:prstGeom prst="roundRect">
                      <a:avLst/>
                    </a:prstGeom>
                    <a:solidFill>
                      <a:srgbClr val="1F3864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7" name="CaixaDeTexto 76">
                      <a:extLst>
                        <a:ext uri="{FF2B5EF4-FFF2-40B4-BE49-F238E27FC236}">
                          <a16:creationId xmlns:a16="http://schemas.microsoft.com/office/drawing/2014/main" id="{8AD9D5D1-9993-D7E9-77FB-FB0B0F1C3C2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7" y="2558951"/>
                      <a:ext cx="851796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p:txBody>
                </p:sp>
                <p:sp>
                  <p:nvSpPr>
                    <p:cNvPr id="78" name="CaixaDeTexto 77">
                      <a:extLst>
                        <a:ext uri="{FF2B5EF4-FFF2-40B4-BE49-F238E27FC236}">
                          <a16:creationId xmlns:a16="http://schemas.microsoft.com/office/drawing/2014/main" id="{D6E3D35D-AF10-1E77-F2DF-3C22DCB75C3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5" y="3487416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</a:t>
                      </a:r>
                    </a:p>
                  </p:txBody>
                </p:sp>
                <p:sp>
                  <p:nvSpPr>
                    <p:cNvPr id="79" name="CaixaDeTexto 78">
                      <a:extLst>
                        <a:ext uri="{FF2B5EF4-FFF2-40B4-BE49-F238E27FC236}">
                          <a16:creationId xmlns:a16="http://schemas.microsoft.com/office/drawing/2014/main" id="{5E4FBA4C-6F23-3B1D-11B1-12A5AAED340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5" y="4415881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p:txBody>
                </p:sp>
              </p:grpSp>
              <p:sp>
                <p:nvSpPr>
                  <p:cNvPr id="43" name="CaixaDeTexto 42">
                    <a:extLst>
                      <a:ext uri="{FF2B5EF4-FFF2-40B4-BE49-F238E27FC236}">
                        <a16:creationId xmlns:a16="http://schemas.microsoft.com/office/drawing/2014/main" id="{34365376-8243-CB39-654C-6A885B7A4CA0}"/>
                      </a:ext>
                    </a:extLst>
                  </p:cNvPr>
                  <p:cNvSpPr txBox="1"/>
                  <p:nvPr/>
                </p:nvSpPr>
                <p:spPr>
                  <a:xfrm>
                    <a:off x="9189257" y="1806169"/>
                    <a:ext cx="886781" cy="3665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pt-BR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ETC</a:t>
                    </a:r>
                  </a:p>
                </p:txBody>
              </p:sp>
            </p:grpSp>
            <p:grpSp>
              <p:nvGrpSpPr>
                <p:cNvPr id="34" name="Agrupar 33">
                  <a:extLst>
                    <a:ext uri="{FF2B5EF4-FFF2-40B4-BE49-F238E27FC236}">
                      <a16:creationId xmlns:a16="http://schemas.microsoft.com/office/drawing/2014/main" id="{B934236C-7E6F-31C1-0CED-A1BD16C9505D}"/>
                    </a:ext>
                  </a:extLst>
                </p:cNvPr>
                <p:cNvGrpSpPr/>
                <p:nvPr/>
              </p:nvGrpSpPr>
              <p:grpSpPr>
                <a:xfrm>
                  <a:off x="10348268" y="1829981"/>
                  <a:ext cx="886782" cy="3656510"/>
                  <a:chOff x="10348268" y="1806169"/>
                  <a:chExt cx="886782" cy="3656510"/>
                </a:xfrm>
              </p:grpSpPr>
              <p:grpSp>
                <p:nvGrpSpPr>
                  <p:cNvPr id="35" name="Agrupar 34">
                    <a:extLst>
                      <a:ext uri="{FF2B5EF4-FFF2-40B4-BE49-F238E27FC236}">
                        <a16:creationId xmlns:a16="http://schemas.microsoft.com/office/drawing/2014/main" id="{2D5EE4A1-B78E-17A6-D0BA-FD1658276DF8}"/>
                      </a:ext>
                    </a:extLst>
                  </p:cNvPr>
                  <p:cNvGrpSpPr/>
                  <p:nvPr/>
                </p:nvGrpSpPr>
                <p:grpSpPr>
                  <a:xfrm>
                    <a:off x="10348268" y="2258230"/>
                    <a:ext cx="886782" cy="3204449"/>
                    <a:chOff x="8352901" y="2077240"/>
                    <a:chExt cx="886782" cy="3204449"/>
                  </a:xfrm>
                </p:grpSpPr>
                <p:sp>
                  <p:nvSpPr>
                    <p:cNvPr id="37" name="Retângulo: Cantos Arredondados 36">
                      <a:extLst>
                        <a:ext uri="{FF2B5EF4-FFF2-40B4-BE49-F238E27FC236}">
                          <a16:creationId xmlns:a16="http://schemas.microsoft.com/office/drawing/2014/main" id="{72534600-250B-67C2-5595-46D506A9D4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52901" y="2077240"/>
                      <a:ext cx="886781" cy="3204449"/>
                    </a:xfrm>
                    <a:prstGeom prst="roundRect">
                      <a:avLst/>
                    </a:prstGeom>
                    <a:solidFill>
                      <a:srgbClr val="1F3864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8" name="CaixaDeTexto 37">
                      <a:extLst>
                        <a:ext uri="{FF2B5EF4-FFF2-40B4-BE49-F238E27FC236}">
                          <a16:creationId xmlns:a16="http://schemas.microsoft.com/office/drawing/2014/main" id="{AC2AC622-8785-C74B-BCA8-6B2491EDF0F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7" y="2558951"/>
                      <a:ext cx="851796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</a:t>
                      </a:r>
                      <a:endParaRPr kumimoji="0" lang="pt-BR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9" name="CaixaDeTexto 38">
                      <a:extLst>
                        <a:ext uri="{FF2B5EF4-FFF2-40B4-BE49-F238E27FC236}">
                          <a16:creationId xmlns:a16="http://schemas.microsoft.com/office/drawing/2014/main" id="{18C63390-0968-854A-D7FF-6192465AEB2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5" y="3487416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</a:p>
                  </p:txBody>
                </p:sp>
                <p:sp>
                  <p:nvSpPr>
                    <p:cNvPr id="40" name="CaixaDeTexto 39">
                      <a:extLst>
                        <a:ext uri="{FF2B5EF4-FFF2-40B4-BE49-F238E27FC236}">
                          <a16:creationId xmlns:a16="http://schemas.microsoft.com/office/drawing/2014/main" id="{95853134-AAAE-E471-993C-E74A21136F9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87885" y="4415881"/>
                      <a:ext cx="851797" cy="3665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249</a:t>
                      </a:r>
                    </a:p>
                  </p:txBody>
                </p:sp>
              </p:grpSp>
              <p:sp>
                <p:nvSpPr>
                  <p:cNvPr id="36" name="CaixaDeTexto 35">
                    <a:extLst>
                      <a:ext uri="{FF2B5EF4-FFF2-40B4-BE49-F238E27FC236}">
                        <a16:creationId xmlns:a16="http://schemas.microsoft.com/office/drawing/2014/main" id="{7CAEDE4F-9F61-7EB3-5624-40710877E146}"/>
                      </a:ext>
                    </a:extLst>
                  </p:cNvPr>
                  <p:cNvSpPr txBox="1"/>
                  <p:nvPr/>
                </p:nvSpPr>
                <p:spPr>
                  <a:xfrm>
                    <a:off x="10348269" y="1806169"/>
                    <a:ext cx="886781" cy="3665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pt-BR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Total</a:t>
                    </a:r>
                  </a:p>
                </p:txBody>
              </p:sp>
            </p:grpSp>
          </p:grpSp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42336169-0174-F04C-5BAA-1BF7AAF538D7}"/>
                  </a:ext>
                </a:extLst>
              </p:cNvPr>
              <p:cNvSpPr txBox="1"/>
              <p:nvPr/>
            </p:nvSpPr>
            <p:spPr>
              <a:xfrm>
                <a:off x="5768470" y="2802955"/>
                <a:ext cx="1073800" cy="366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Diretas</a:t>
                </a:r>
              </a:p>
            </p:txBody>
          </p:sp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56B03A8E-D197-87B4-ED20-F46C687894FD}"/>
                  </a:ext>
                </a:extLst>
              </p:cNvPr>
              <p:cNvSpPr txBox="1"/>
              <p:nvPr/>
            </p:nvSpPr>
            <p:spPr>
              <a:xfrm>
                <a:off x="5604565" y="3746810"/>
                <a:ext cx="1237705" cy="366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Indiretas</a:t>
                </a:r>
              </a:p>
            </p:txBody>
          </p:sp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551E4C6F-69B8-97E2-6373-E9AC9BA5D80A}"/>
                  </a:ext>
                </a:extLst>
              </p:cNvPr>
              <p:cNvSpPr txBox="1"/>
              <p:nvPr/>
            </p:nvSpPr>
            <p:spPr>
              <a:xfrm>
                <a:off x="5817781" y="4650065"/>
                <a:ext cx="1073800" cy="366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Total</a:t>
                </a:r>
              </a:p>
            </p:txBody>
          </p:sp>
        </p:grp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06AD8E95-E831-0D94-E5A2-1AFAFDDBF0E5}"/>
                </a:ext>
              </a:extLst>
            </p:cNvPr>
            <p:cNvSpPr txBox="1"/>
            <p:nvPr/>
          </p:nvSpPr>
          <p:spPr>
            <a:xfrm>
              <a:off x="6003908" y="858478"/>
              <a:ext cx="4580905" cy="458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INSTALAÇÕES PORTUÁRIAS</a:t>
              </a:r>
            </a:p>
          </p:txBody>
        </p:sp>
      </p:grpSp>
      <p:grpSp>
        <p:nvGrpSpPr>
          <p:cNvPr id="94" name="Agrupar 93">
            <a:extLst>
              <a:ext uri="{FF2B5EF4-FFF2-40B4-BE49-F238E27FC236}">
                <a16:creationId xmlns:a16="http://schemas.microsoft.com/office/drawing/2014/main" id="{D47CE39F-D446-FE50-A51A-1759B5B92E05}"/>
              </a:ext>
            </a:extLst>
          </p:cNvPr>
          <p:cNvGrpSpPr/>
          <p:nvPr/>
        </p:nvGrpSpPr>
        <p:grpSpPr>
          <a:xfrm>
            <a:off x="-410720" y="1953995"/>
            <a:ext cx="3825370" cy="1761465"/>
            <a:chOff x="1313774" y="928484"/>
            <a:chExt cx="3351196" cy="1763736"/>
          </a:xfrm>
        </p:grpSpPr>
        <p:sp>
          <p:nvSpPr>
            <p:cNvPr id="95" name="CaixaDeTexto 94">
              <a:extLst>
                <a:ext uri="{FF2B5EF4-FFF2-40B4-BE49-F238E27FC236}">
                  <a16:creationId xmlns:a16="http://schemas.microsoft.com/office/drawing/2014/main" id="{68A58DD9-E003-6C7A-B10E-F366DB1C17A7}"/>
                </a:ext>
              </a:extLst>
            </p:cNvPr>
            <p:cNvSpPr txBox="1"/>
            <p:nvPr/>
          </p:nvSpPr>
          <p:spPr>
            <a:xfrm>
              <a:off x="1313774" y="928484"/>
              <a:ext cx="3351196" cy="832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EMPRESAS ASSOCIADAS</a:t>
              </a:r>
            </a:p>
          </p:txBody>
        </p:sp>
        <p:sp>
          <p:nvSpPr>
            <p:cNvPr id="96" name="Retângulo 95">
              <a:extLst>
                <a:ext uri="{FF2B5EF4-FFF2-40B4-BE49-F238E27FC236}">
                  <a16:creationId xmlns:a16="http://schemas.microsoft.com/office/drawing/2014/main" id="{6F0B1082-9BEE-19AE-CBF3-2A489233ACFB}"/>
                </a:ext>
              </a:extLst>
            </p:cNvPr>
            <p:cNvSpPr/>
            <p:nvPr/>
          </p:nvSpPr>
          <p:spPr>
            <a:xfrm>
              <a:off x="2515141" y="1685842"/>
              <a:ext cx="893138" cy="1006378"/>
            </a:xfrm>
            <a:prstGeom prst="rect">
              <a:avLst/>
            </a:prstGeom>
            <a:noFill/>
          </p:spPr>
          <p:txBody>
            <a:bodyPr wrap="none" lIns="80963" tIns="40481" rIns="80963" bIns="40481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 dirty="0">
                  <a:ln w="9525">
                    <a:solidFill>
                      <a:prstClr val="white"/>
                    </a:solidFill>
                    <a:prstDash val="solid"/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12700" dist="38100" dir="2700000" algn="tl" rotWithShape="0">
                      <a:srgbClr val="5B9BD5">
                        <a:lumMod val="60000"/>
                        <a:lumOff val="40000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97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233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0D6A6DD-6A6F-3FEF-98BB-78E069B26E63}"/>
              </a:ext>
            </a:extLst>
          </p:cNvPr>
          <p:cNvSpPr txBox="1"/>
          <p:nvPr/>
        </p:nvSpPr>
        <p:spPr>
          <a:xfrm>
            <a:off x="1077820" y="2546486"/>
            <a:ext cx="9643520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pt-BR"/>
            </a:defPPr>
            <a:lvl1pPr>
              <a:spcAft>
                <a:spcPts val="600"/>
              </a:spcAft>
              <a:defRPr sz="2500" b="1">
                <a:solidFill>
                  <a:srgbClr val="FFFF00"/>
                </a:solidFill>
                <a:latin typeface="Trade Gothic Next" panose="020B0604020202020204" pitchFamily="34" charset="0"/>
                <a:ea typeface="HGPSoeiKakugothicUB" panose="020B0400000000000000" pitchFamily="34" charset="-128"/>
                <a:cs typeface="Kartika" panose="020B0502040204020203" pitchFamily="18" charset="0"/>
              </a:defRPr>
            </a:lvl1pPr>
          </a:lstStyle>
          <a:p>
            <a:r>
              <a:rPr lang="pt-BR" sz="4800" dirty="0">
                <a:solidFill>
                  <a:schemeClr val="accent3">
                    <a:lumMod val="75000"/>
                  </a:schemeClr>
                </a:solidFill>
              </a:rPr>
              <a:t>Conceito de exportação de serviço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C167FC8-D82E-3961-2791-A00B99E76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1000" y="245790"/>
            <a:ext cx="958899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7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0D6A6DD-6A6F-3FEF-98BB-78E069B26E63}"/>
              </a:ext>
            </a:extLst>
          </p:cNvPr>
          <p:cNvSpPr txBox="1"/>
          <p:nvPr/>
        </p:nvSpPr>
        <p:spPr>
          <a:xfrm>
            <a:off x="312010" y="245790"/>
            <a:ext cx="8138271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pt-BR"/>
            </a:defPPr>
            <a:lvl1pPr>
              <a:spcAft>
                <a:spcPts val="600"/>
              </a:spcAft>
              <a:defRPr sz="2500" b="1">
                <a:solidFill>
                  <a:srgbClr val="FFFF00"/>
                </a:solidFill>
                <a:latin typeface="Trade Gothic Next" panose="020B0604020202020204" pitchFamily="34" charset="0"/>
                <a:ea typeface="HGPSoeiKakugothicUB" panose="020B0400000000000000" pitchFamily="34" charset="-128"/>
                <a:cs typeface="Kartika" panose="020B0502040204020203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Contexto tributário atual</a:t>
            </a:r>
          </a:p>
          <a:p>
            <a:r>
              <a:rPr lang="pt-BR" sz="2000" dirty="0">
                <a:solidFill>
                  <a:schemeClr val="accent3">
                    <a:lumMod val="75000"/>
                  </a:schemeClr>
                </a:solidFill>
              </a:rPr>
              <a:t>Conceito de exportação de serviço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49CC90A-8B51-DCF1-054A-F24A2A16C139}"/>
              </a:ext>
            </a:extLst>
          </p:cNvPr>
          <p:cNvSpPr txBox="1"/>
          <p:nvPr/>
        </p:nvSpPr>
        <p:spPr>
          <a:xfrm>
            <a:off x="377190" y="1383030"/>
            <a:ext cx="10778490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Diferentemente das mercadorias, que transpõem fronteiras e ingressam em território estrangeiro, os serviços são intangíveis, de modo que a exportação não é palatável nem aferível. Assim, a delimitação do termo “exportação de serviços” deve partir dos objetivos a serem alcançados pelo legislador.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B20E36-65C9-14C2-3371-98429E9B402B}"/>
              </a:ext>
            </a:extLst>
          </p:cNvPr>
          <p:cNvSpPr txBox="1"/>
          <p:nvPr/>
        </p:nvSpPr>
        <p:spPr>
          <a:xfrm>
            <a:off x="434340" y="2526030"/>
            <a:ext cx="867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b="1" dirty="0"/>
              <a:t>ISSQN:</a:t>
            </a:r>
          </a:p>
          <a:p>
            <a:pPr>
              <a:spcAft>
                <a:spcPts val="600"/>
              </a:spcAft>
            </a:pPr>
            <a:r>
              <a:rPr lang="pt-BR" dirty="0"/>
              <a:t>- Serviço é exportado quando o resultado é verificado no exterior</a:t>
            </a:r>
          </a:p>
          <a:p>
            <a:r>
              <a:rPr lang="pt-BR" dirty="0"/>
              <a:t>- Critério subjetivo, responsável por anos de litígio entre os municípios e os contribuintes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D072FE5-064B-2D1B-92B9-A49B88B5BEF4}"/>
              </a:ext>
            </a:extLst>
          </p:cNvPr>
          <p:cNvSpPr txBox="1"/>
          <p:nvPr/>
        </p:nvSpPr>
        <p:spPr>
          <a:xfrm>
            <a:off x="449580" y="3741420"/>
            <a:ext cx="109347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b="1" dirty="0"/>
              <a:t>PIS e COFINS:</a:t>
            </a:r>
            <a:r>
              <a:rPr lang="pt-BR" dirty="0"/>
              <a:t> </a:t>
            </a:r>
          </a:p>
          <a:p>
            <a:pPr>
              <a:spcAft>
                <a:spcPts val="600"/>
              </a:spcAft>
            </a:pPr>
            <a:r>
              <a:rPr lang="pt-BR" dirty="0"/>
              <a:t>- Serviço é exportado quando o tomador é residente no exterior e o pagamento é realizado com ingresso de divisas</a:t>
            </a:r>
          </a:p>
          <a:p>
            <a:pPr>
              <a:spcAft>
                <a:spcPts val="600"/>
              </a:spcAft>
            </a:pPr>
            <a:r>
              <a:rPr lang="pt-BR" dirty="0"/>
              <a:t>- Critério direto e objetivo que não gera litígio. Considera o aspecto de política econômica, incentivando a transferência de divisas internacionais para o Brasil, </a:t>
            </a:r>
            <a:r>
              <a:rPr lang="pt-BR" u="sng" dirty="0"/>
              <a:t>independente de onde o serviço é prestado</a:t>
            </a:r>
          </a:p>
          <a:p>
            <a:r>
              <a:rPr lang="pt-BR" dirty="0"/>
              <a:t>- Critério reconhecido no Acordo Geral sobre o Comércio de Serviços (GATS), aprovado pelo Brasil através do Decreto 1.355/94.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670EAAB-2C68-2592-45F2-E86D76596C98}"/>
              </a:ext>
            </a:extLst>
          </p:cNvPr>
          <p:cNvSpPr txBox="1"/>
          <p:nvPr/>
        </p:nvSpPr>
        <p:spPr>
          <a:xfrm>
            <a:off x="441960" y="5905500"/>
            <a:ext cx="1077849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/>
            </a:lvl1pPr>
          </a:lstStyle>
          <a:p>
            <a:r>
              <a:rPr lang="pt-BR" dirty="0"/>
              <a:t>Serviços portuários são prestados no Brasil. Quando prestados a clientes estrangeiros, são considerados exportados (desonerados) para PIS e COFINS, mas são considerados nacionais (tributados) para o ISS.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C167FC8-D82E-3961-2791-A00B99E76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1000" y="245790"/>
            <a:ext cx="958899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4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0D6A6DD-6A6F-3FEF-98BB-78E069B26E63}"/>
              </a:ext>
            </a:extLst>
          </p:cNvPr>
          <p:cNvSpPr txBox="1"/>
          <p:nvPr/>
        </p:nvSpPr>
        <p:spPr>
          <a:xfrm>
            <a:off x="312010" y="245790"/>
            <a:ext cx="11220860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pt-BR"/>
            </a:defPPr>
            <a:lvl1pPr>
              <a:spcAft>
                <a:spcPts val="600"/>
              </a:spcAft>
              <a:defRPr sz="2500" b="1">
                <a:solidFill>
                  <a:srgbClr val="FFFF00"/>
                </a:solidFill>
                <a:latin typeface="Trade Gothic Next" panose="020B0604020202020204" pitchFamily="34" charset="0"/>
                <a:ea typeface="HGPSoeiKakugothicUB" panose="020B0400000000000000" pitchFamily="34" charset="-128"/>
                <a:cs typeface="Kartika" panose="020B0502040204020203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Proposta do Governo para o PLP 68/2024</a:t>
            </a:r>
          </a:p>
          <a:p>
            <a:r>
              <a:rPr lang="pt-BR" sz="2000" dirty="0">
                <a:solidFill>
                  <a:schemeClr val="accent3">
                    <a:lumMod val="75000"/>
                  </a:schemeClr>
                </a:solidFill>
              </a:rPr>
              <a:t>Governo propõe novo conceito de exportação de serviço, mantendo velhos problemas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49CC90A-8B51-DCF1-054A-F24A2A16C139}"/>
              </a:ext>
            </a:extLst>
          </p:cNvPr>
          <p:cNvSpPr txBox="1"/>
          <p:nvPr/>
        </p:nvSpPr>
        <p:spPr>
          <a:xfrm>
            <a:off x="377190" y="1383030"/>
            <a:ext cx="10778490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/>
            </a:lvl1pPr>
          </a:lstStyle>
          <a:p>
            <a:r>
              <a:rPr lang="pt-BR" i="1" dirty="0"/>
              <a:t>Art. 84. Para fins do disposto no art. 83, considera-se exportação de serviço, ou de bem imaterial, inclusive direitos, o fornecimento: </a:t>
            </a:r>
          </a:p>
          <a:p>
            <a:r>
              <a:rPr lang="pt-BR" i="1" dirty="0"/>
              <a:t>I - para adquirente ou destinatário residente ou domiciliado no exterior; e </a:t>
            </a:r>
          </a:p>
          <a:p>
            <a:r>
              <a:rPr lang="pt-BR" i="1" dirty="0"/>
              <a:t>II - para consumo no exterior.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D072FE5-064B-2D1B-92B9-A49B88B5BEF4}"/>
              </a:ext>
            </a:extLst>
          </p:cNvPr>
          <p:cNvSpPr txBox="1"/>
          <p:nvPr/>
        </p:nvSpPr>
        <p:spPr>
          <a:xfrm>
            <a:off x="312420" y="2792730"/>
            <a:ext cx="109347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pt-BR" dirty="0"/>
              <a:t>- O novo critério adotou, novamente, um conceito aberto e subjetivo de “consumo”, </a:t>
            </a:r>
            <a:r>
              <a:rPr lang="pt-BR" u="sng" dirty="0"/>
              <a:t>inaugurando um novo ciclo de litígios dos contribuintes</a:t>
            </a:r>
            <a:r>
              <a:rPr lang="pt-BR" dirty="0"/>
              <a:t>, desta vez com as fazendas municipais, estaduais e nacional. </a:t>
            </a:r>
            <a:r>
              <a:rPr lang="pt-BR" u="sng" dirty="0"/>
              <a:t>A promessa de aumentar a segurança jurídica e reduzir o contencioso, neste caso, não se cumpriu</a:t>
            </a:r>
            <a:r>
              <a:rPr lang="pt-BR" dirty="0"/>
              <a:t>.</a:t>
            </a:r>
          </a:p>
          <a:p>
            <a:pPr>
              <a:spcAft>
                <a:spcPts val="600"/>
              </a:spcAft>
            </a:pPr>
            <a:r>
              <a:rPr lang="pt-BR" dirty="0"/>
              <a:t>- Além da falta de segurança jurídica, este novo critério irá gerar efeitos econômicos negativos para o país: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u="sng" dirty="0"/>
              <a:t>Exportação de tributo e oneração dos exportadores de carga</a:t>
            </a:r>
            <a:r>
              <a:rPr lang="pt-BR" dirty="0"/>
              <a:t> – setor que o governo prometeu desonerar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u="sng" dirty="0"/>
              <a:t>Cumulatividade</a:t>
            </a:r>
            <a:r>
              <a:rPr lang="pt-BR" dirty="0"/>
              <a:t> e consequente perda de competitividade do produto brasileiro</a:t>
            </a:r>
          </a:p>
          <a:p>
            <a:pPr marL="285750" indent="-28575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pt-BR" u="sng" dirty="0"/>
              <a:t>Não cumprimento da promessa de neutralidade</a:t>
            </a:r>
            <a:r>
              <a:rPr lang="pt-BR" dirty="0"/>
              <a:t> para as operações de “meio de cadeia”</a:t>
            </a:r>
          </a:p>
          <a:p>
            <a:pPr>
              <a:spcAft>
                <a:spcPts val="600"/>
              </a:spcAft>
            </a:pPr>
            <a:r>
              <a:rPr lang="pt-BR" dirty="0"/>
              <a:t>- Adicionalmente, para determinados setores (ex. financeiras, planos de saúde), o PLP dispõe que a </a:t>
            </a:r>
            <a:r>
              <a:rPr lang="pt-BR" u="sng" dirty="0"/>
              <a:t>mera prestação de serviços para cliente estrangeiro já caracteriza a exportação</a:t>
            </a:r>
            <a:r>
              <a:rPr lang="pt-BR" dirty="0"/>
              <a:t>, </a:t>
            </a:r>
            <a:r>
              <a:rPr lang="pt-BR" u="sng" dirty="0"/>
              <a:t>privilegia setores injustificadamente</a:t>
            </a:r>
            <a:r>
              <a:rPr lang="pt-BR" dirty="0"/>
              <a:t> e prejudica os demais, que ficam relegados a um conceito ultrapassado.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ECC5310-B9C8-376F-99D3-5817C16EF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1000" y="245790"/>
            <a:ext cx="958899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17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0D6A6DD-6A6F-3FEF-98BB-78E069B26E63}"/>
              </a:ext>
            </a:extLst>
          </p:cNvPr>
          <p:cNvSpPr txBox="1"/>
          <p:nvPr/>
        </p:nvSpPr>
        <p:spPr>
          <a:xfrm>
            <a:off x="312010" y="245790"/>
            <a:ext cx="11220860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pt-BR"/>
            </a:defPPr>
            <a:lvl1pPr>
              <a:spcAft>
                <a:spcPts val="600"/>
              </a:spcAft>
              <a:defRPr sz="2500" b="1">
                <a:solidFill>
                  <a:srgbClr val="FFFF00"/>
                </a:solidFill>
                <a:latin typeface="Trade Gothic Next" panose="020B0604020202020204" pitchFamily="34" charset="0"/>
                <a:ea typeface="HGPSoeiKakugothicUB" panose="020B0400000000000000" pitchFamily="34" charset="-128"/>
                <a:cs typeface="Kartika" panose="020B0502040204020203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Proposta do Governo para o PLP 68/2024</a:t>
            </a:r>
          </a:p>
          <a:p>
            <a:r>
              <a:rPr lang="pt-BR" sz="2000" dirty="0">
                <a:solidFill>
                  <a:schemeClr val="accent3">
                    <a:lumMod val="75000"/>
                  </a:schemeClr>
                </a:solidFill>
              </a:rPr>
              <a:t>Efeitos nocivos à economia brasileira gerados pelo novo critério de exportação de serviços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0E48767-0F6F-054D-76C3-685B4348A7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3287" y="2105334"/>
            <a:ext cx="895580" cy="807913"/>
          </a:xfrm>
          <a:prstGeom prst="rect">
            <a:avLst/>
          </a:prstGeom>
        </p:spPr>
      </p:pic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F82F7CA9-54A9-72DD-A957-EDF65C063F26}"/>
              </a:ext>
            </a:extLst>
          </p:cNvPr>
          <p:cNvCxnSpPr>
            <a:cxnSpLocks/>
          </p:cNvCxnSpPr>
          <p:nvPr/>
        </p:nvCxnSpPr>
        <p:spPr>
          <a:xfrm>
            <a:off x="85872" y="3429000"/>
            <a:ext cx="5834868" cy="155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D61140F1-FD7B-31C0-A899-42FCB5EF95D5}"/>
              </a:ext>
            </a:extLst>
          </p:cNvPr>
          <p:cNvSpPr txBox="1"/>
          <p:nvPr/>
        </p:nvSpPr>
        <p:spPr>
          <a:xfrm>
            <a:off x="85872" y="3118827"/>
            <a:ext cx="681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Ext</a:t>
            </a:r>
            <a:endParaRPr lang="pt-BR" b="1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DE77A2B-9087-AB63-8E47-D7998F1246F4}"/>
              </a:ext>
            </a:extLst>
          </p:cNvPr>
          <p:cNvSpPr txBox="1"/>
          <p:nvPr/>
        </p:nvSpPr>
        <p:spPr>
          <a:xfrm>
            <a:off x="85872" y="3462550"/>
            <a:ext cx="681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Br</a:t>
            </a:r>
            <a:endParaRPr lang="pt-BR" b="1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5FF5341-A1A7-F677-091E-BF7335156B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700" y="3795626"/>
            <a:ext cx="1262031" cy="762766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763E3715-9BE2-9B19-1A6F-585FD909A8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7131" y="3650728"/>
            <a:ext cx="971484" cy="912606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4209D19E-F9C6-A87A-BBF5-F4A054BE3F39}"/>
              </a:ext>
            </a:extLst>
          </p:cNvPr>
          <p:cNvSpPr txBox="1"/>
          <p:nvPr/>
        </p:nvSpPr>
        <p:spPr>
          <a:xfrm>
            <a:off x="543591" y="4569066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Terminal</a:t>
            </a:r>
            <a:endParaRPr lang="pt-BR" sz="1600" b="1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75439DA-03F1-BD42-77A7-B5891E0BB63B}"/>
              </a:ext>
            </a:extLst>
          </p:cNvPr>
          <p:cNvSpPr txBox="1"/>
          <p:nvPr/>
        </p:nvSpPr>
        <p:spPr>
          <a:xfrm>
            <a:off x="1937007" y="2920957"/>
            <a:ext cx="2462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Transp. estrangeiro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6EDC2A6-6D45-FE58-5618-5F7C5030DCA1}"/>
              </a:ext>
            </a:extLst>
          </p:cNvPr>
          <p:cNvSpPr txBox="1"/>
          <p:nvPr/>
        </p:nvSpPr>
        <p:spPr>
          <a:xfrm>
            <a:off x="3271649" y="4569066"/>
            <a:ext cx="2462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Exportador ou </a:t>
            </a:r>
          </a:p>
          <a:p>
            <a:pPr algn="ctr"/>
            <a:r>
              <a:rPr lang="pt-BR" sz="1400" b="1" dirty="0"/>
              <a:t>Importador</a:t>
            </a:r>
          </a:p>
        </p:txBody>
      </p:sp>
      <p:cxnSp>
        <p:nvCxnSpPr>
          <p:cNvPr id="19" name="Conector: Curvo 18">
            <a:extLst>
              <a:ext uri="{FF2B5EF4-FFF2-40B4-BE49-F238E27FC236}">
                <a16:creationId xmlns:a16="http://schemas.microsoft.com/office/drawing/2014/main" id="{99EE3A69-A86B-731C-90CB-0039B7BC819C}"/>
              </a:ext>
            </a:extLst>
          </p:cNvPr>
          <p:cNvCxnSpPr>
            <a:cxnSpLocks/>
            <a:stCxn id="9" idx="0"/>
            <a:endCxn id="2" idx="1"/>
          </p:cNvCxnSpPr>
          <p:nvPr/>
        </p:nvCxnSpPr>
        <p:spPr>
          <a:xfrm rot="5400000" flipH="1" flipV="1">
            <a:off x="1543334" y="2625674"/>
            <a:ext cx="1286335" cy="1053571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F99BCBE-301B-7D4F-6943-5337728C0D04}"/>
              </a:ext>
            </a:extLst>
          </p:cNvPr>
          <p:cNvSpPr txBox="1"/>
          <p:nvPr/>
        </p:nvSpPr>
        <p:spPr>
          <a:xfrm>
            <a:off x="256797" y="2005946"/>
            <a:ext cx="1508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Fatura serv. portuário com 26,5% de CBS/IBS NÃO CREDITÁVEL</a:t>
            </a:r>
          </a:p>
        </p:txBody>
      </p:sp>
      <p:cxnSp>
        <p:nvCxnSpPr>
          <p:cNvPr id="23" name="Conector: Curvo 22">
            <a:extLst>
              <a:ext uri="{FF2B5EF4-FFF2-40B4-BE49-F238E27FC236}">
                <a16:creationId xmlns:a16="http://schemas.microsoft.com/office/drawing/2014/main" id="{E5FADEF9-AD2F-CA25-BC9F-2C257022D499}"/>
              </a:ext>
            </a:extLst>
          </p:cNvPr>
          <p:cNvCxnSpPr>
            <a:stCxn id="2" idx="3"/>
            <a:endCxn id="13" idx="0"/>
          </p:cNvCxnSpPr>
          <p:nvPr/>
        </p:nvCxnSpPr>
        <p:spPr>
          <a:xfrm>
            <a:off x="3608867" y="2509291"/>
            <a:ext cx="894006" cy="1141437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164E2717-2278-3863-53C3-791A7EC9ADEF}"/>
              </a:ext>
            </a:extLst>
          </p:cNvPr>
          <p:cNvSpPr txBox="1"/>
          <p:nvPr/>
        </p:nvSpPr>
        <p:spPr>
          <a:xfrm>
            <a:off x="4215386" y="1998326"/>
            <a:ext cx="19225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Fatura frete internacional  incluindo CUSTO do CBS/IBS da operação anterior</a:t>
            </a:r>
          </a:p>
        </p:txBody>
      </p: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A212DFDE-ACE1-DC1C-BE52-055CDFC6F69D}"/>
              </a:ext>
            </a:extLst>
          </p:cNvPr>
          <p:cNvCxnSpPr>
            <a:cxnSpLocks/>
          </p:cNvCxnSpPr>
          <p:nvPr/>
        </p:nvCxnSpPr>
        <p:spPr>
          <a:xfrm>
            <a:off x="6444762" y="1684590"/>
            <a:ext cx="0" cy="4308634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19D2ECF4-E6DE-FAFB-F9DB-AFAF6268CEBB}"/>
              </a:ext>
            </a:extLst>
          </p:cNvPr>
          <p:cNvSpPr txBox="1"/>
          <p:nvPr/>
        </p:nvSpPr>
        <p:spPr>
          <a:xfrm>
            <a:off x="6694465" y="1866067"/>
            <a:ext cx="5044144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3675" indent="-1936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700" dirty="0"/>
              <a:t>Aumento extremo da alíquota nominal e efetiva nas operações com cliente estrangeiro: </a:t>
            </a:r>
            <a:r>
              <a:rPr lang="pt-BR" sz="1700" u="sng" dirty="0"/>
              <a:t>de 2% a 5% de ISS para 26,5% de CBS/IBS</a:t>
            </a:r>
          </a:p>
          <a:p>
            <a:pPr marL="193675" indent="-1936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700" u="sng" dirty="0"/>
              <a:t>Remotas chances de repasse</a:t>
            </a:r>
            <a:r>
              <a:rPr lang="pt-BR" sz="1700" dirty="0"/>
              <a:t> deste aumento para o cliente estrangeiro, que não toma crédito</a:t>
            </a:r>
          </a:p>
          <a:p>
            <a:pPr marL="193675" indent="-1936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700" dirty="0"/>
              <a:t>Em qualquer caso, será gerado na cadeia CBS/IBS não creditável </a:t>
            </a:r>
            <a:r>
              <a:rPr lang="pt-BR" sz="1700" u="sng" dirty="0"/>
              <a:t>que será todo arcado pelo exportador</a:t>
            </a:r>
          </a:p>
          <a:p>
            <a:pPr marL="193675" indent="-1936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700" u="sng" dirty="0"/>
              <a:t>O PLP 68 visa desonerar a exportação de carga, mas a tributação do serviço portuário provoca o extremo oposto</a:t>
            </a:r>
          </a:p>
          <a:p>
            <a:pPr marL="193675" indent="-193675">
              <a:buFont typeface="Arial" panose="020B0604020202020204" pitchFamily="34" charset="0"/>
              <a:buChar char="•"/>
            </a:pPr>
            <a:r>
              <a:rPr lang="pt-BR" sz="1700" dirty="0"/>
              <a:t>O efeito de cumulatividade e quebra de neutralidade ocorre tanto nos fluxos de carga de exportação como de importação</a:t>
            </a:r>
          </a:p>
        </p:txBody>
      </p:sp>
      <p:cxnSp>
        <p:nvCxnSpPr>
          <p:cNvPr id="43" name="Conector: Curvo 42">
            <a:extLst>
              <a:ext uri="{FF2B5EF4-FFF2-40B4-BE49-F238E27FC236}">
                <a16:creationId xmlns:a16="http://schemas.microsoft.com/office/drawing/2014/main" id="{D29F551C-4C6F-BF45-EA20-A39C6DFD265F}"/>
              </a:ext>
            </a:extLst>
          </p:cNvPr>
          <p:cNvCxnSpPr>
            <a:stCxn id="14" idx="2"/>
            <a:endCxn id="16" idx="2"/>
          </p:cNvCxnSpPr>
          <p:nvPr/>
        </p:nvCxnSpPr>
        <p:spPr>
          <a:xfrm rot="16200000" flipH="1">
            <a:off x="2973573" y="3562985"/>
            <a:ext cx="215443" cy="2843158"/>
          </a:xfrm>
          <a:prstGeom prst="curvedConnector3">
            <a:avLst>
              <a:gd name="adj1" fmla="val 206107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DAC17C20-F36C-CDFB-DA5D-D868C2FA986A}"/>
              </a:ext>
            </a:extLst>
          </p:cNvPr>
          <p:cNvSpPr txBox="1"/>
          <p:nvPr/>
        </p:nvSpPr>
        <p:spPr>
          <a:xfrm>
            <a:off x="1134903" y="5635065"/>
            <a:ext cx="17408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Fatura serv. portuário com 26,5% de CBS/IBS creditável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7BA79E5B-2002-ACB9-BB44-57CFEE3777D8}"/>
              </a:ext>
            </a:extLst>
          </p:cNvPr>
          <p:cNvSpPr txBox="1"/>
          <p:nvPr/>
        </p:nvSpPr>
        <p:spPr>
          <a:xfrm>
            <a:off x="2871050" y="5549322"/>
            <a:ext cx="211756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Repasse de eventual CUSTO de CBS/IBS não assumido pelo transp. Estrangeiro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719A094D-5772-4B86-EEB0-DEA28197C6B3}"/>
              </a:ext>
            </a:extLst>
          </p:cNvPr>
          <p:cNvSpPr txBox="1"/>
          <p:nvPr/>
        </p:nvSpPr>
        <p:spPr>
          <a:xfrm>
            <a:off x="2585397" y="5801276"/>
            <a:ext cx="6772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dirty="0"/>
              <a:t>+ </a:t>
            </a:r>
          </a:p>
        </p:txBody>
      </p:sp>
      <p:sp>
        <p:nvSpPr>
          <p:cNvPr id="49" name="Retângulo: Cantos Arredondados 48">
            <a:extLst>
              <a:ext uri="{FF2B5EF4-FFF2-40B4-BE49-F238E27FC236}">
                <a16:creationId xmlns:a16="http://schemas.microsoft.com/office/drawing/2014/main" id="{3068199B-F1DE-241B-99F0-4334014E6D42}"/>
              </a:ext>
            </a:extLst>
          </p:cNvPr>
          <p:cNvSpPr/>
          <p:nvPr/>
        </p:nvSpPr>
        <p:spPr>
          <a:xfrm>
            <a:off x="3794760" y="3650728"/>
            <a:ext cx="1339124" cy="94590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1D67AB69-62F4-D4EF-1ADE-D4ACF8A32F96}"/>
              </a:ext>
            </a:extLst>
          </p:cNvPr>
          <p:cNvSpPr txBox="1"/>
          <p:nvPr/>
        </p:nvSpPr>
        <p:spPr>
          <a:xfrm>
            <a:off x="5121593" y="3795626"/>
            <a:ext cx="12250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C00000"/>
                </a:solidFill>
              </a:rPr>
              <a:t>AUMENTO DE CUSTO PARA A CARGA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7934FD1-EAE8-611A-E5CB-0256BDE501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41000" y="245790"/>
            <a:ext cx="958899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72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0D6A6DD-6A6F-3FEF-98BB-78E069B26E63}"/>
              </a:ext>
            </a:extLst>
          </p:cNvPr>
          <p:cNvSpPr txBox="1"/>
          <p:nvPr/>
        </p:nvSpPr>
        <p:spPr>
          <a:xfrm>
            <a:off x="312010" y="245790"/>
            <a:ext cx="11220860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pt-BR"/>
            </a:defPPr>
            <a:lvl1pPr>
              <a:spcAft>
                <a:spcPts val="600"/>
              </a:spcAft>
              <a:defRPr sz="2500" b="1">
                <a:solidFill>
                  <a:srgbClr val="FFFF00"/>
                </a:solidFill>
                <a:latin typeface="Trade Gothic Next" panose="020B0604020202020204" pitchFamily="34" charset="0"/>
                <a:ea typeface="HGPSoeiKakugothicUB" panose="020B0400000000000000" pitchFamily="34" charset="-128"/>
                <a:cs typeface="Kartika" panose="020B0502040204020203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Proposta ABTP para o PLP 68/2024</a:t>
            </a:r>
          </a:p>
          <a:p>
            <a:r>
              <a:rPr lang="pt-BR" sz="2000" dirty="0">
                <a:solidFill>
                  <a:schemeClr val="accent3">
                    <a:lumMod val="75000"/>
                  </a:schemeClr>
                </a:solidFill>
              </a:rPr>
              <a:t>Emenda modificativa para constar novo critério de exportação de serviço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AE0E6BD-AB02-05A1-B5B0-EA42A68E2A2B}"/>
              </a:ext>
            </a:extLst>
          </p:cNvPr>
          <p:cNvSpPr txBox="1"/>
          <p:nvPr/>
        </p:nvSpPr>
        <p:spPr>
          <a:xfrm>
            <a:off x="6398484" y="1544032"/>
            <a:ext cx="55058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Art. 84. Para fins do disposto no art. 83 desta Lei Complementar, considera-se exportação de serviço ou de bem imaterial, inclusive direitos, o fornecimento: </a:t>
            </a:r>
          </a:p>
          <a:p>
            <a:r>
              <a:rPr lang="pt-BR" sz="1400" dirty="0"/>
              <a:t>I - para adquirente ou destinatário residente ou domiciliado no exterior; e</a:t>
            </a:r>
          </a:p>
          <a:p>
            <a:r>
              <a:rPr lang="pt-BR" sz="1400" dirty="0"/>
              <a:t>II - para consumo no exterior.</a:t>
            </a:r>
          </a:p>
          <a:p>
            <a:r>
              <a:rPr lang="pt-BR" sz="1400" dirty="0"/>
              <a:t>§ 1º Considera-se ainda exportação a prestação de serviço a residente ou domiciliado no exterior relacionada a:</a:t>
            </a:r>
          </a:p>
          <a:p>
            <a:r>
              <a:rPr lang="pt-BR" sz="1400" dirty="0"/>
              <a:t>I - bem imóvel localizado no exterior;</a:t>
            </a:r>
          </a:p>
          <a:p>
            <a:r>
              <a:rPr lang="pt-BR" sz="1400" dirty="0"/>
              <a:t>II - bem móvel que ingresse no País para a prestação do serviço e retorne ao exterior após a sua conclusão, observado o prazo estabelecido no regulamento; </a:t>
            </a: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III – transporte, </a:t>
            </a:r>
            <a:r>
              <a:rPr lang="pt-BR" sz="1400" b="1" i="0" u="none" strike="noStrike" baseline="0" dirty="0">
                <a:solidFill>
                  <a:srgbClr val="000000"/>
                </a:solidFill>
              </a:rPr>
              <a:t>movimentação, armazenagem e logística </a:t>
            </a:r>
            <a:r>
              <a:rPr lang="pt-BR" sz="1400" b="0" i="0" u="none" strike="noStrike" baseline="0" dirty="0">
                <a:solidFill>
                  <a:srgbClr val="000000"/>
                </a:solidFill>
              </a:rPr>
              <a:t>de carga para fins de exportação, quando contratada por residente ou domiciliado no exterior; e</a:t>
            </a:r>
          </a:p>
          <a:p>
            <a:r>
              <a:rPr lang="pt-BR" sz="1400" b="1" i="0" u="none" strike="noStrike" baseline="0" dirty="0">
                <a:solidFill>
                  <a:srgbClr val="000000"/>
                </a:solidFill>
              </a:rPr>
              <a:t>IV - fornecimento cujo pagamento represente ingresso de divisas.</a:t>
            </a:r>
            <a:endParaRPr lang="pt-BR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§ 2º Na hipótese de haver fornecimento de serviços ou de bens imateriais, inclusive direitos, concomitantemente no território nacional e no exterior, apenas a parcela cuja execução ou consumo ocorrer no exterior será considerada exportação.</a:t>
            </a: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§ 3º Aplica-se o disposto no § 4º do art. 63 desta Lei Complementar para fins da definição de consumo no exterior de serviços ou de bens imateriais, inclusive direitos.</a:t>
            </a: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§ 4º Aplicam-se também as regras específicas previstas no Título V deste Livro às exportações de bens e serviços objeto de regimes específicos.</a:t>
            </a: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8A2738C-379B-77A0-8DAC-B8251B5958D2}"/>
              </a:ext>
            </a:extLst>
          </p:cNvPr>
          <p:cNvSpPr txBox="1"/>
          <p:nvPr/>
        </p:nvSpPr>
        <p:spPr>
          <a:xfrm>
            <a:off x="266290" y="1556088"/>
            <a:ext cx="5951630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Art. 84. Para fins do disposto no art. 83 desta Lei Complementar, considera-se exportação de serviço ou de bem imaterial, inclusive direitos, o fornecimento: </a:t>
            </a:r>
          </a:p>
          <a:p>
            <a:r>
              <a:rPr lang="pt-BR" sz="1400" dirty="0"/>
              <a:t>I - para adquirente ou destinatário residente ou domiciliado no exterior; e </a:t>
            </a:r>
          </a:p>
          <a:p>
            <a:r>
              <a:rPr lang="pt-BR" sz="1400" dirty="0"/>
              <a:t>II - para consumo no exterior. </a:t>
            </a:r>
          </a:p>
          <a:p>
            <a:r>
              <a:rPr lang="pt-BR" sz="1400" dirty="0"/>
              <a:t>§ 1º Considera-se ainda exportação a prestação de serviço a residente ou domiciliado no exterior relacionada a: </a:t>
            </a:r>
          </a:p>
          <a:p>
            <a:r>
              <a:rPr lang="pt-BR" sz="1400" dirty="0"/>
              <a:t>I - bem imóvel localizado no exterior;</a:t>
            </a:r>
          </a:p>
          <a:p>
            <a:r>
              <a:rPr lang="pt-BR" sz="1400" dirty="0"/>
              <a:t>II - bem móvel que ingresse no País para a prestação do serviço e retorne ao exterior após a sua conclusão, observado o prazo estabelecido no regulamento; e </a:t>
            </a:r>
          </a:p>
          <a:p>
            <a:r>
              <a:rPr lang="pt-BR" sz="1400" dirty="0"/>
              <a:t>III - transporte de carga para fins de exportação, quando contratada por residente ou domiciliado no exterior. </a:t>
            </a:r>
          </a:p>
          <a:p>
            <a:r>
              <a:rPr lang="pt-BR" sz="1400" dirty="0"/>
              <a:t>§ 2º Na hipótese de haver fornecimento de serviços ou de bens imateriais, inclusive direitos, concomitantemente no território nacional e no exterior, apenas a parcela cuja execução ou consumo ocorrer no exterior será considerada exportação. </a:t>
            </a:r>
          </a:p>
          <a:p>
            <a:r>
              <a:rPr lang="pt-BR" sz="1400" dirty="0"/>
              <a:t>§ 3º Aplica-se o disposto no § 4º do art. 63 desta Lei Complementar para fins da definição de consumo no exterior de serviços ou de bens imateriais, inclusive direitos. </a:t>
            </a:r>
          </a:p>
          <a:p>
            <a:r>
              <a:rPr lang="pt-BR" sz="1400" dirty="0"/>
              <a:t>§ 4º Aplicam-se também as regras específicas previstas no Título V deste Livro às exportações de bens e serviços objeto de regimes específicos.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E44F15E-27DB-25B8-E0AF-44E44991E20B}"/>
              </a:ext>
            </a:extLst>
          </p:cNvPr>
          <p:cNvCxnSpPr>
            <a:cxnSpLocks/>
          </p:cNvCxnSpPr>
          <p:nvPr/>
        </p:nvCxnSpPr>
        <p:spPr>
          <a:xfrm>
            <a:off x="6239022" y="1604580"/>
            <a:ext cx="0" cy="473907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EF9FF73E-FAA2-44F0-DC62-3FADC630E8B0}"/>
              </a:ext>
            </a:extLst>
          </p:cNvPr>
          <p:cNvSpPr txBox="1"/>
          <p:nvPr/>
        </p:nvSpPr>
        <p:spPr>
          <a:xfrm>
            <a:off x="312010" y="1166931"/>
            <a:ext cx="2034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Redação Atual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0349822-6F4F-0177-EEA4-152FDC758E56}"/>
              </a:ext>
            </a:extLst>
          </p:cNvPr>
          <p:cNvSpPr txBox="1"/>
          <p:nvPr/>
        </p:nvSpPr>
        <p:spPr>
          <a:xfrm>
            <a:off x="6398483" y="1166931"/>
            <a:ext cx="3599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Redação Proposta – </a:t>
            </a:r>
            <a:r>
              <a:rPr lang="pt-BR" b="1" dirty="0">
                <a:highlight>
                  <a:srgbClr val="FFFF00"/>
                </a:highlight>
              </a:rPr>
              <a:t>emenda 491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9367C3A-D661-801A-FBBF-8A4FEFF1C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1000" y="245790"/>
            <a:ext cx="958899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77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0D6A6DD-6A6F-3FEF-98BB-78E069B26E63}"/>
              </a:ext>
            </a:extLst>
          </p:cNvPr>
          <p:cNvSpPr txBox="1"/>
          <p:nvPr/>
        </p:nvSpPr>
        <p:spPr>
          <a:xfrm>
            <a:off x="312010" y="245790"/>
            <a:ext cx="11220860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pt-BR"/>
            </a:defPPr>
            <a:lvl1pPr>
              <a:spcAft>
                <a:spcPts val="600"/>
              </a:spcAft>
              <a:defRPr sz="2500" b="1">
                <a:solidFill>
                  <a:srgbClr val="FFFF00"/>
                </a:solidFill>
                <a:latin typeface="Trade Gothic Next" panose="020B0604020202020204" pitchFamily="34" charset="0"/>
                <a:ea typeface="HGPSoeiKakugothicUB" panose="020B0400000000000000" pitchFamily="34" charset="-128"/>
                <a:cs typeface="Kartika" panose="020B0502040204020203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Proposta ABTP para o PLP 68/2024</a:t>
            </a:r>
          </a:p>
          <a:p>
            <a:r>
              <a:rPr lang="pt-BR" sz="2000" dirty="0">
                <a:solidFill>
                  <a:schemeClr val="accent3">
                    <a:lumMod val="75000"/>
                  </a:schemeClr>
                </a:solidFill>
              </a:rPr>
              <a:t>Emenda modificativa para constar novo critério de exportação de serviço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AE0E6BD-AB02-05A1-B5B0-EA42A68E2A2B}"/>
              </a:ext>
            </a:extLst>
          </p:cNvPr>
          <p:cNvSpPr txBox="1"/>
          <p:nvPr/>
        </p:nvSpPr>
        <p:spPr>
          <a:xfrm>
            <a:off x="6398484" y="1544032"/>
            <a:ext cx="550586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Art. 84. Para fins do disposto no art. 83 desta Lei Complementar, considera-se exportação de serviço ou de bem imaterial, inclusive direitos, o fornecimento: </a:t>
            </a:r>
          </a:p>
          <a:p>
            <a:r>
              <a:rPr lang="pt-BR" sz="1400" dirty="0"/>
              <a:t>I - para adquirente ou destinatário residente ou domiciliado no exterior; e</a:t>
            </a:r>
          </a:p>
          <a:p>
            <a:r>
              <a:rPr lang="pt-BR" sz="1400" dirty="0"/>
              <a:t>II - para consumo no exterior.</a:t>
            </a:r>
          </a:p>
          <a:p>
            <a:r>
              <a:rPr lang="pt-BR" sz="1400" dirty="0"/>
              <a:t>§ 1º Considera-se ainda exportação a prestação de serviço a residente ou domiciliado no exterior relacionada a:</a:t>
            </a:r>
          </a:p>
          <a:p>
            <a:r>
              <a:rPr lang="pt-BR" sz="1400" dirty="0"/>
              <a:t>I - bem imóvel localizado no exterior;</a:t>
            </a:r>
          </a:p>
          <a:p>
            <a:r>
              <a:rPr lang="pt-BR" sz="1400" dirty="0"/>
              <a:t>II - bem móvel que ingresse no País para a prestação do serviço e retorne ao exterior após a sua conclusão, observado o prazo estabelecido no regulamento; e </a:t>
            </a:r>
          </a:p>
          <a:p>
            <a:pPr algn="just"/>
            <a:r>
              <a:rPr lang="pt-BR" sz="1400" b="0" i="0" u="none" strike="noStrike" baseline="0" dirty="0">
                <a:solidFill>
                  <a:srgbClr val="000000"/>
                </a:solidFill>
              </a:rPr>
              <a:t>III – transporte </a:t>
            </a:r>
            <a:r>
              <a:rPr lang="pt-BR" sz="1400" b="1" i="0" u="none" strike="noStrike" baseline="0" dirty="0">
                <a:solidFill>
                  <a:srgbClr val="000000"/>
                </a:solidFill>
              </a:rPr>
              <a:t>e suas atividades auxiliares, movimentação, armazenagem e logística de carga para fins de comércio exterior, quando contratado por residente ou domiciliado no exterior</a:t>
            </a:r>
            <a:r>
              <a:rPr lang="pt-BR" sz="1400" b="0" i="0" u="none" strike="noStrike" baseline="0" dirty="0">
                <a:solidFill>
                  <a:srgbClr val="000000"/>
                </a:solidFill>
              </a:rPr>
              <a:t>.</a:t>
            </a: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§ 2º Na hipótese de haver fornecimento de serviços ou de bens imateriais, inclusive direitos, concomitantemente no território nacional e no exterior, apenas a parcela cuja execução ou consumo ocorrer no exterior será considerada exportação.</a:t>
            </a: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§ 3º Aplica-se o disposto no § 4º do art. 63 desta Lei Complementar para fins da definição de consumo no exterior de serviços ou de bens imateriais, inclusive direitos.</a:t>
            </a:r>
          </a:p>
          <a:p>
            <a:r>
              <a:rPr lang="pt-BR" sz="1400" b="0" i="0" u="none" strike="noStrike" baseline="0" dirty="0">
                <a:solidFill>
                  <a:srgbClr val="000000"/>
                </a:solidFill>
              </a:rPr>
              <a:t>§ 4º Aplicam-se também as regras específicas previstas no Título V deste Livro às exportações de bens e serviços objeto de regimes específicos.</a:t>
            </a: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8A2738C-379B-77A0-8DAC-B8251B5958D2}"/>
              </a:ext>
            </a:extLst>
          </p:cNvPr>
          <p:cNvSpPr txBox="1"/>
          <p:nvPr/>
        </p:nvSpPr>
        <p:spPr>
          <a:xfrm>
            <a:off x="266290" y="1556088"/>
            <a:ext cx="5951630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Art. 84. Para fins do disposto no art. 83 desta Lei Complementar, considera-se exportação de serviço ou de bem imaterial, inclusive direitos, o fornecimento: </a:t>
            </a:r>
          </a:p>
          <a:p>
            <a:r>
              <a:rPr lang="pt-BR" sz="1400" dirty="0"/>
              <a:t>I - para adquirente ou destinatário residente ou domiciliado no exterior; e </a:t>
            </a:r>
          </a:p>
          <a:p>
            <a:r>
              <a:rPr lang="pt-BR" sz="1400" dirty="0"/>
              <a:t>II - para consumo no exterior. </a:t>
            </a:r>
          </a:p>
          <a:p>
            <a:r>
              <a:rPr lang="pt-BR" sz="1400" dirty="0"/>
              <a:t>§ 1º Considera-se ainda exportação a prestação de serviço a residente ou domiciliado no exterior relacionada a: </a:t>
            </a:r>
          </a:p>
          <a:p>
            <a:r>
              <a:rPr lang="pt-BR" sz="1400" dirty="0"/>
              <a:t>I - bem imóvel localizado no exterior;</a:t>
            </a:r>
          </a:p>
          <a:p>
            <a:r>
              <a:rPr lang="pt-BR" sz="1400" dirty="0"/>
              <a:t>II - bem móvel que ingresse no País para a prestação do serviço e retorne ao exterior após a sua conclusão, observado o prazo estabelecido no regulamento; e </a:t>
            </a:r>
          </a:p>
          <a:p>
            <a:r>
              <a:rPr lang="pt-BR" sz="1400" dirty="0"/>
              <a:t>III - transporte de carga para fins de exportação, quando contratada por residente ou domiciliado no exterior. </a:t>
            </a:r>
          </a:p>
          <a:p>
            <a:r>
              <a:rPr lang="pt-BR" sz="1400" dirty="0"/>
              <a:t>§ 2º Na hipótese de haver fornecimento de serviços ou de bens imateriais, inclusive direitos, concomitantemente no território nacional e no exterior, apenas a parcela cuja execução ou consumo ocorrer no exterior será considerada exportação. </a:t>
            </a:r>
          </a:p>
          <a:p>
            <a:r>
              <a:rPr lang="pt-BR" sz="1400" dirty="0"/>
              <a:t>§ 3º Aplica-se o disposto no § 4º do art. 63 desta Lei Complementar para fins da definição de consumo no exterior de serviços ou de bens imateriais, inclusive direitos. </a:t>
            </a:r>
          </a:p>
          <a:p>
            <a:r>
              <a:rPr lang="pt-BR" sz="1400" dirty="0"/>
              <a:t>§ 4º Aplicam-se também as regras específicas previstas no Título V deste Livro às exportações de bens e serviços objeto de regimes específicos.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E44F15E-27DB-25B8-E0AF-44E44991E20B}"/>
              </a:ext>
            </a:extLst>
          </p:cNvPr>
          <p:cNvCxnSpPr>
            <a:cxnSpLocks/>
          </p:cNvCxnSpPr>
          <p:nvPr/>
        </p:nvCxnSpPr>
        <p:spPr>
          <a:xfrm>
            <a:off x="6239022" y="1604580"/>
            <a:ext cx="0" cy="473907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EF9FF73E-FAA2-44F0-DC62-3FADC630E8B0}"/>
              </a:ext>
            </a:extLst>
          </p:cNvPr>
          <p:cNvSpPr txBox="1"/>
          <p:nvPr/>
        </p:nvSpPr>
        <p:spPr>
          <a:xfrm>
            <a:off x="312010" y="1166931"/>
            <a:ext cx="2034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Redação Atual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0349822-6F4F-0177-EEA4-152FDC758E56}"/>
              </a:ext>
            </a:extLst>
          </p:cNvPr>
          <p:cNvSpPr txBox="1"/>
          <p:nvPr/>
        </p:nvSpPr>
        <p:spPr>
          <a:xfrm>
            <a:off x="6398483" y="1166931"/>
            <a:ext cx="5953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Redação Proposta – </a:t>
            </a:r>
            <a:r>
              <a:rPr lang="pt-BR" b="1" dirty="0">
                <a:highlight>
                  <a:srgbClr val="FFFF00"/>
                </a:highlight>
              </a:rPr>
              <a:t>emenda XXX – </a:t>
            </a:r>
            <a:r>
              <a:rPr lang="pt-BR" b="1" dirty="0">
                <a:solidFill>
                  <a:srgbClr val="001845"/>
                </a:solidFill>
                <a:highlight>
                  <a:srgbClr val="FFFF00"/>
                </a:highlight>
              </a:rPr>
              <a:t>proposta ABTP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9367C3A-D661-801A-FBBF-8A4FEFF1C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1000" y="245790"/>
            <a:ext cx="958899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29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0989" y="6637354"/>
            <a:ext cx="167370" cy="2243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870875"/>
            <a:endParaRPr sz="1714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55524" y="-24636"/>
            <a:ext cx="10285717" cy="6857141"/>
            <a:chOff x="0" y="0"/>
            <a:chExt cx="10800003" cy="7199998"/>
          </a:xfrm>
        </p:grpSpPr>
        <p:sp>
          <p:nvSpPr>
            <p:cNvPr id="4" name="object 4"/>
            <p:cNvSpPr/>
            <p:nvPr/>
          </p:nvSpPr>
          <p:spPr>
            <a:xfrm>
              <a:off x="0" y="695808"/>
              <a:ext cx="1750695" cy="741045"/>
            </a:xfrm>
            <a:custGeom>
              <a:avLst/>
              <a:gdLst/>
              <a:ahLst/>
              <a:cxnLst/>
              <a:rect l="l" t="t" r="r" b="b"/>
              <a:pathLst>
                <a:path w="1750695" h="741044">
                  <a:moveTo>
                    <a:pt x="0" y="0"/>
                  </a:moveTo>
                  <a:lnTo>
                    <a:pt x="78758" y="6948"/>
                  </a:lnTo>
                  <a:lnTo>
                    <a:pt x="128422" y="12449"/>
                  </a:lnTo>
                  <a:lnTo>
                    <a:pt x="177966" y="18756"/>
                  </a:lnTo>
                  <a:lnTo>
                    <a:pt x="227375" y="25862"/>
                  </a:lnTo>
                  <a:lnTo>
                    <a:pt x="276632" y="33762"/>
                  </a:lnTo>
                  <a:lnTo>
                    <a:pt x="325723" y="42452"/>
                  </a:lnTo>
                  <a:lnTo>
                    <a:pt x="374632" y="51928"/>
                  </a:lnTo>
                  <a:lnTo>
                    <a:pt x="423343" y="62183"/>
                  </a:lnTo>
                  <a:lnTo>
                    <a:pt x="471841" y="73214"/>
                  </a:lnTo>
                  <a:lnTo>
                    <a:pt x="520110" y="85016"/>
                  </a:lnTo>
                  <a:lnTo>
                    <a:pt x="568135" y="97583"/>
                  </a:lnTo>
                  <a:lnTo>
                    <a:pt x="615900" y="110911"/>
                  </a:lnTo>
                  <a:lnTo>
                    <a:pt x="663391" y="124995"/>
                  </a:lnTo>
                  <a:lnTo>
                    <a:pt x="710590" y="139830"/>
                  </a:lnTo>
                  <a:lnTo>
                    <a:pt x="757483" y="155412"/>
                  </a:lnTo>
                  <a:lnTo>
                    <a:pt x="804054" y="171735"/>
                  </a:lnTo>
                  <a:lnTo>
                    <a:pt x="850288" y="188795"/>
                  </a:lnTo>
                  <a:lnTo>
                    <a:pt x="896169" y="206587"/>
                  </a:lnTo>
                  <a:lnTo>
                    <a:pt x="941682" y="225105"/>
                  </a:lnTo>
                  <a:lnTo>
                    <a:pt x="986811" y="244347"/>
                  </a:lnTo>
                  <a:lnTo>
                    <a:pt x="1031541" y="264305"/>
                  </a:lnTo>
                  <a:lnTo>
                    <a:pt x="1075855" y="284976"/>
                  </a:lnTo>
                  <a:lnTo>
                    <a:pt x="1119740" y="306355"/>
                  </a:lnTo>
                  <a:lnTo>
                    <a:pt x="1163178" y="328437"/>
                  </a:lnTo>
                  <a:lnTo>
                    <a:pt x="1206155" y="351216"/>
                  </a:lnTo>
                  <a:lnTo>
                    <a:pt x="1248655" y="374689"/>
                  </a:lnTo>
                  <a:lnTo>
                    <a:pt x="1290663" y="398851"/>
                  </a:lnTo>
                  <a:lnTo>
                    <a:pt x="1332162" y="423696"/>
                  </a:lnTo>
                  <a:lnTo>
                    <a:pt x="1373138" y="449220"/>
                  </a:lnTo>
                  <a:lnTo>
                    <a:pt x="1413575" y="475417"/>
                  </a:lnTo>
                  <a:lnTo>
                    <a:pt x="1453458" y="502284"/>
                  </a:lnTo>
                  <a:lnTo>
                    <a:pt x="1492771" y="529815"/>
                  </a:lnTo>
                  <a:lnTo>
                    <a:pt x="1531498" y="558006"/>
                  </a:lnTo>
                  <a:lnTo>
                    <a:pt x="1569624" y="586851"/>
                  </a:lnTo>
                  <a:lnTo>
                    <a:pt x="1607133" y="616346"/>
                  </a:lnTo>
                  <a:lnTo>
                    <a:pt x="1644010" y="646486"/>
                  </a:lnTo>
                  <a:lnTo>
                    <a:pt x="1680240" y="677266"/>
                  </a:lnTo>
                  <a:lnTo>
                    <a:pt x="1715807" y="708681"/>
                  </a:lnTo>
                  <a:lnTo>
                    <a:pt x="1750695" y="740727"/>
                  </a:lnTo>
                </a:path>
              </a:pathLst>
            </a:custGeom>
            <a:ln w="9524">
              <a:solidFill>
                <a:srgbClr val="00C5F0"/>
              </a:solidFill>
            </a:ln>
          </p:spPr>
          <p:txBody>
            <a:bodyPr wrap="square" lIns="0" tIns="0" rIns="0" bIns="0" rtlCol="0"/>
            <a:lstStyle/>
            <a:p>
              <a:pPr defTabSz="870875"/>
              <a:endParaRPr sz="1714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0800003" cy="719999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870875"/>
              <a:endParaRPr sz="1714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065536" y="1543099"/>
            <a:ext cx="3046464" cy="539922"/>
          </a:xfrm>
          <a:prstGeom prst="rect">
            <a:avLst/>
          </a:prstGeom>
        </p:spPr>
        <p:txBody>
          <a:bodyPr vert="horz" wrap="square" lIns="0" tIns="12095" rIns="0" bIns="0" rtlCol="0">
            <a:spAutoFit/>
          </a:bodyPr>
          <a:lstStyle/>
          <a:p>
            <a:pPr marL="12095">
              <a:spcBef>
                <a:spcPts val="95"/>
              </a:spcBef>
            </a:pPr>
            <a:r>
              <a:rPr sz="3429" dirty="0"/>
              <a:t>Jesualdo</a:t>
            </a:r>
            <a:r>
              <a:rPr sz="3429" spc="-90" dirty="0"/>
              <a:t> </a:t>
            </a:r>
            <a:r>
              <a:rPr sz="3429" dirty="0"/>
              <a:t>Silva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065535" y="1997892"/>
            <a:ext cx="3191608" cy="1252617"/>
          </a:xfrm>
          <a:prstGeom prst="rect">
            <a:avLst/>
          </a:prstGeom>
        </p:spPr>
        <p:txBody>
          <a:bodyPr vert="horz" wrap="square" lIns="0" tIns="12095" rIns="0" bIns="0" rtlCol="0">
            <a:spAutoFit/>
          </a:bodyPr>
          <a:lstStyle/>
          <a:p>
            <a:pPr marL="12095" defTabSz="870875">
              <a:spcBef>
                <a:spcPts val="95"/>
              </a:spcBef>
            </a:pPr>
            <a:r>
              <a:rPr sz="2667" b="1" spc="-5" dirty="0">
                <a:solidFill>
                  <a:srgbClr val="00C5F0"/>
                </a:solidFill>
                <a:latin typeface="Arial"/>
                <a:cs typeface="Arial"/>
              </a:rPr>
              <a:t>Diretor-Presidente</a:t>
            </a:r>
            <a:endParaRPr sz="2667" dirty="0">
              <a:solidFill>
                <a:prstClr val="black"/>
              </a:solidFill>
              <a:latin typeface="Arial"/>
              <a:cs typeface="Arial"/>
            </a:endParaRPr>
          </a:p>
          <a:p>
            <a:pPr marL="12095" marR="137284" defTabSz="870875">
              <a:spcBef>
                <a:spcPts val="1924"/>
              </a:spcBef>
            </a:pPr>
            <a:r>
              <a:rPr sz="1905" i="1" spc="-5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presidencia@abtp.org.br </a:t>
            </a:r>
            <a:r>
              <a:rPr sz="1905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5" i="1" spc="-5" dirty="0">
                <a:solidFill>
                  <a:srgbClr val="FFFFFF"/>
                </a:solidFill>
                <a:latin typeface="Arial"/>
                <a:cs typeface="Arial"/>
                <a:hlinkClick r:id="rId5"/>
              </a:rPr>
              <a:t>jesualdo.silva@abtp.org.br</a:t>
            </a:r>
            <a:endParaRPr sz="1905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950989" y="1592495"/>
            <a:ext cx="10294862" cy="2859314"/>
            <a:chOff x="-4762" y="1672120"/>
            <a:chExt cx="10809605" cy="3002280"/>
          </a:xfrm>
        </p:grpSpPr>
        <p:sp>
          <p:nvSpPr>
            <p:cNvPr id="11" name="object 11"/>
            <p:cNvSpPr/>
            <p:nvPr/>
          </p:nvSpPr>
          <p:spPr>
            <a:xfrm>
              <a:off x="0" y="3615217"/>
              <a:ext cx="10800080" cy="1017905"/>
            </a:xfrm>
            <a:custGeom>
              <a:avLst/>
              <a:gdLst/>
              <a:ahLst/>
              <a:cxnLst/>
              <a:rect l="l" t="t" r="r" b="b"/>
              <a:pathLst>
                <a:path w="10800080" h="1017904">
                  <a:moveTo>
                    <a:pt x="10800003" y="1017456"/>
                  </a:moveTo>
                  <a:lnTo>
                    <a:pt x="10756791" y="1012570"/>
                  </a:lnTo>
                  <a:lnTo>
                    <a:pt x="10707066" y="1006540"/>
                  </a:lnTo>
                  <a:lnTo>
                    <a:pt x="10657314" y="1000097"/>
                  </a:lnTo>
                  <a:lnTo>
                    <a:pt x="10607556" y="993239"/>
                  </a:lnTo>
                  <a:lnTo>
                    <a:pt x="10557814" y="985967"/>
                  </a:lnTo>
                  <a:lnTo>
                    <a:pt x="10504617" y="977752"/>
                  </a:lnTo>
                  <a:lnTo>
                    <a:pt x="10451743" y="969184"/>
                  </a:lnTo>
                  <a:lnTo>
                    <a:pt x="10399184" y="960272"/>
                  </a:lnTo>
                  <a:lnTo>
                    <a:pt x="10346935" y="951028"/>
                  </a:lnTo>
                  <a:lnTo>
                    <a:pt x="10294989" y="941461"/>
                  </a:lnTo>
                  <a:lnTo>
                    <a:pt x="10243339" y="931583"/>
                  </a:lnTo>
                  <a:lnTo>
                    <a:pt x="10191979" y="921403"/>
                  </a:lnTo>
                  <a:lnTo>
                    <a:pt x="10140902" y="910933"/>
                  </a:lnTo>
                  <a:lnTo>
                    <a:pt x="10090101" y="900183"/>
                  </a:lnTo>
                  <a:lnTo>
                    <a:pt x="10039569" y="889164"/>
                  </a:lnTo>
                  <a:lnTo>
                    <a:pt x="9989301" y="877886"/>
                  </a:lnTo>
                  <a:lnTo>
                    <a:pt x="9939289" y="866359"/>
                  </a:lnTo>
                  <a:lnTo>
                    <a:pt x="9889528" y="854595"/>
                  </a:lnTo>
                  <a:lnTo>
                    <a:pt x="9840009" y="842604"/>
                  </a:lnTo>
                  <a:lnTo>
                    <a:pt x="9790727" y="830396"/>
                  </a:lnTo>
                  <a:lnTo>
                    <a:pt x="9741675" y="817982"/>
                  </a:lnTo>
                  <a:lnTo>
                    <a:pt x="9692846" y="805372"/>
                  </a:lnTo>
                  <a:lnTo>
                    <a:pt x="9644235" y="792578"/>
                  </a:lnTo>
                  <a:lnTo>
                    <a:pt x="9595833" y="779609"/>
                  </a:lnTo>
                  <a:lnTo>
                    <a:pt x="9547635" y="766477"/>
                  </a:lnTo>
                  <a:lnTo>
                    <a:pt x="9499633" y="753191"/>
                  </a:lnTo>
                  <a:lnTo>
                    <a:pt x="9451823" y="739762"/>
                  </a:lnTo>
                  <a:lnTo>
                    <a:pt x="9404195" y="726202"/>
                  </a:lnTo>
                  <a:lnTo>
                    <a:pt x="9356745" y="712520"/>
                  </a:lnTo>
                  <a:lnTo>
                    <a:pt x="9309465" y="698727"/>
                  </a:lnTo>
                  <a:lnTo>
                    <a:pt x="9262349" y="684833"/>
                  </a:lnTo>
                  <a:lnTo>
                    <a:pt x="9215390" y="670850"/>
                  </a:lnTo>
                  <a:lnTo>
                    <a:pt x="9168582" y="656787"/>
                  </a:lnTo>
                  <a:lnTo>
                    <a:pt x="9121918" y="642656"/>
                  </a:lnTo>
                  <a:lnTo>
                    <a:pt x="9075391" y="628466"/>
                  </a:lnTo>
                  <a:lnTo>
                    <a:pt x="9028995" y="614229"/>
                  </a:lnTo>
                  <a:lnTo>
                    <a:pt x="8982722" y="599955"/>
                  </a:lnTo>
                  <a:lnTo>
                    <a:pt x="8936568" y="585655"/>
                  </a:lnTo>
                  <a:lnTo>
                    <a:pt x="8890524" y="571338"/>
                  </a:lnTo>
                  <a:lnTo>
                    <a:pt x="8844584" y="557016"/>
                  </a:lnTo>
                  <a:lnTo>
                    <a:pt x="8798743" y="542699"/>
                  </a:lnTo>
                  <a:lnTo>
                    <a:pt x="8752992" y="528398"/>
                  </a:lnTo>
                  <a:lnTo>
                    <a:pt x="8729674" y="521112"/>
                  </a:lnTo>
                  <a:lnTo>
                    <a:pt x="8683081" y="506555"/>
                  </a:lnTo>
                  <a:lnTo>
                    <a:pt x="8612036" y="484411"/>
                  </a:lnTo>
                  <a:lnTo>
                    <a:pt x="8564286" y="469593"/>
                  </a:lnTo>
                  <a:lnTo>
                    <a:pt x="8516539" y="454845"/>
                  </a:lnTo>
                  <a:lnTo>
                    <a:pt x="8468786" y="440177"/>
                  </a:lnTo>
                  <a:lnTo>
                    <a:pt x="8421019" y="425596"/>
                  </a:lnTo>
                  <a:lnTo>
                    <a:pt x="8373228" y="411112"/>
                  </a:lnTo>
                  <a:lnTo>
                    <a:pt x="8325403" y="396734"/>
                  </a:lnTo>
                  <a:lnTo>
                    <a:pt x="8277536" y="382471"/>
                  </a:lnTo>
                  <a:lnTo>
                    <a:pt x="8229617" y="368331"/>
                  </a:lnTo>
                  <a:lnTo>
                    <a:pt x="8181638" y="354324"/>
                  </a:lnTo>
                  <a:lnTo>
                    <a:pt x="8133588" y="340458"/>
                  </a:lnTo>
                  <a:lnTo>
                    <a:pt x="8085459" y="326742"/>
                  </a:lnTo>
                  <a:lnTo>
                    <a:pt x="8037242" y="313185"/>
                  </a:lnTo>
                  <a:lnTo>
                    <a:pt x="7988927" y="299796"/>
                  </a:lnTo>
                  <a:lnTo>
                    <a:pt x="7940506" y="286585"/>
                  </a:lnTo>
                  <a:lnTo>
                    <a:pt x="7891968" y="273559"/>
                  </a:lnTo>
                  <a:lnTo>
                    <a:pt x="7843305" y="260727"/>
                  </a:lnTo>
                  <a:lnTo>
                    <a:pt x="7794507" y="248100"/>
                  </a:lnTo>
                  <a:lnTo>
                    <a:pt x="7745566" y="235685"/>
                  </a:lnTo>
                  <a:lnTo>
                    <a:pt x="7696472" y="223491"/>
                  </a:lnTo>
                  <a:lnTo>
                    <a:pt x="7647216" y="211527"/>
                  </a:lnTo>
                  <a:lnTo>
                    <a:pt x="7597789" y="199803"/>
                  </a:lnTo>
                  <a:lnTo>
                    <a:pt x="7548181" y="188326"/>
                  </a:lnTo>
                  <a:lnTo>
                    <a:pt x="7498384" y="177107"/>
                  </a:lnTo>
                  <a:lnTo>
                    <a:pt x="7448388" y="166153"/>
                  </a:lnTo>
                  <a:lnTo>
                    <a:pt x="7398184" y="155475"/>
                  </a:lnTo>
                  <a:lnTo>
                    <a:pt x="7347762" y="145079"/>
                  </a:lnTo>
                  <a:lnTo>
                    <a:pt x="7297115" y="134977"/>
                  </a:lnTo>
                  <a:lnTo>
                    <a:pt x="7246231" y="125175"/>
                  </a:lnTo>
                  <a:lnTo>
                    <a:pt x="7195103" y="115684"/>
                  </a:lnTo>
                  <a:lnTo>
                    <a:pt x="7143721" y="106513"/>
                  </a:lnTo>
                  <a:lnTo>
                    <a:pt x="7092075" y="97669"/>
                  </a:lnTo>
                  <a:lnTo>
                    <a:pt x="7040157" y="89162"/>
                  </a:lnTo>
                  <a:lnTo>
                    <a:pt x="6987958" y="81001"/>
                  </a:lnTo>
                  <a:lnTo>
                    <a:pt x="6935468" y="73195"/>
                  </a:lnTo>
                  <a:lnTo>
                    <a:pt x="6882677" y="65753"/>
                  </a:lnTo>
                  <a:lnTo>
                    <a:pt x="6829578" y="58683"/>
                  </a:lnTo>
                  <a:lnTo>
                    <a:pt x="6776160" y="51995"/>
                  </a:lnTo>
                  <a:lnTo>
                    <a:pt x="6722414" y="45697"/>
                  </a:lnTo>
                  <a:lnTo>
                    <a:pt x="6684523" y="41511"/>
                  </a:lnTo>
                  <a:lnTo>
                    <a:pt x="6646520" y="37527"/>
                  </a:lnTo>
                  <a:lnTo>
                    <a:pt x="6608387" y="33749"/>
                  </a:lnTo>
                  <a:lnTo>
                    <a:pt x="6570103" y="30177"/>
                  </a:lnTo>
                  <a:lnTo>
                    <a:pt x="6516716" y="25534"/>
                  </a:lnTo>
                  <a:lnTo>
                    <a:pt x="6463075" y="21279"/>
                  </a:lnTo>
                  <a:lnTo>
                    <a:pt x="6409170" y="17414"/>
                  </a:lnTo>
                  <a:lnTo>
                    <a:pt x="6354993" y="13937"/>
                  </a:lnTo>
                  <a:lnTo>
                    <a:pt x="6300533" y="10848"/>
                  </a:lnTo>
                  <a:lnTo>
                    <a:pt x="6244967" y="8096"/>
                  </a:lnTo>
                  <a:lnTo>
                    <a:pt x="6199190" y="6146"/>
                  </a:lnTo>
                  <a:lnTo>
                    <a:pt x="6153216" y="4463"/>
                  </a:lnTo>
                  <a:lnTo>
                    <a:pt x="6107044" y="3048"/>
                  </a:lnTo>
                  <a:lnTo>
                    <a:pt x="6060672" y="1902"/>
                  </a:lnTo>
                  <a:lnTo>
                    <a:pt x="6014098" y="1024"/>
                  </a:lnTo>
                  <a:lnTo>
                    <a:pt x="5967321" y="414"/>
                  </a:lnTo>
                  <a:lnTo>
                    <a:pt x="5920339" y="72"/>
                  </a:lnTo>
                  <a:lnTo>
                    <a:pt x="5873150" y="0"/>
                  </a:lnTo>
                  <a:lnTo>
                    <a:pt x="5825751" y="195"/>
                  </a:lnTo>
                  <a:lnTo>
                    <a:pt x="5778142" y="660"/>
                  </a:lnTo>
                  <a:lnTo>
                    <a:pt x="5730321" y="1393"/>
                  </a:lnTo>
                  <a:lnTo>
                    <a:pt x="5682286" y="2395"/>
                  </a:lnTo>
                  <a:lnTo>
                    <a:pt x="5634034" y="3666"/>
                  </a:lnTo>
                  <a:lnTo>
                    <a:pt x="5585565" y="5206"/>
                  </a:lnTo>
                  <a:lnTo>
                    <a:pt x="5536876" y="7015"/>
                  </a:lnTo>
                  <a:lnTo>
                    <a:pt x="5487966" y="9094"/>
                  </a:lnTo>
                  <a:lnTo>
                    <a:pt x="5438833" y="11442"/>
                  </a:lnTo>
                  <a:lnTo>
                    <a:pt x="5389474" y="14059"/>
                  </a:lnTo>
                  <a:lnTo>
                    <a:pt x="5339889" y="16947"/>
                  </a:lnTo>
                  <a:lnTo>
                    <a:pt x="5290076" y="20103"/>
                  </a:lnTo>
                  <a:lnTo>
                    <a:pt x="5240032" y="23530"/>
                  </a:lnTo>
                  <a:lnTo>
                    <a:pt x="5189756" y="27226"/>
                  </a:lnTo>
                  <a:lnTo>
                    <a:pt x="5139246" y="31192"/>
                  </a:lnTo>
                  <a:lnTo>
                    <a:pt x="5088500" y="35429"/>
                  </a:lnTo>
                  <a:lnTo>
                    <a:pt x="5037517" y="39935"/>
                  </a:lnTo>
                  <a:lnTo>
                    <a:pt x="4986295" y="44712"/>
                  </a:lnTo>
                  <a:lnTo>
                    <a:pt x="4934832" y="49759"/>
                  </a:lnTo>
                  <a:lnTo>
                    <a:pt x="4883125" y="55077"/>
                  </a:lnTo>
                  <a:lnTo>
                    <a:pt x="4831175" y="60665"/>
                  </a:lnTo>
                  <a:lnTo>
                    <a:pt x="4778977" y="66524"/>
                  </a:lnTo>
                  <a:lnTo>
                    <a:pt x="4726532" y="72653"/>
                  </a:lnTo>
                  <a:lnTo>
                    <a:pt x="4673836" y="79053"/>
                  </a:lnTo>
                  <a:lnTo>
                    <a:pt x="4620889" y="85725"/>
                  </a:lnTo>
                  <a:lnTo>
                    <a:pt x="4567688" y="92667"/>
                  </a:lnTo>
                  <a:lnTo>
                    <a:pt x="4514232" y="99880"/>
                  </a:lnTo>
                  <a:lnTo>
                    <a:pt x="4460519" y="107365"/>
                  </a:lnTo>
                  <a:lnTo>
                    <a:pt x="4406547" y="115121"/>
                  </a:lnTo>
                  <a:lnTo>
                    <a:pt x="4352314" y="123148"/>
                  </a:lnTo>
                  <a:lnTo>
                    <a:pt x="4297818" y="131447"/>
                  </a:lnTo>
                  <a:lnTo>
                    <a:pt x="4243058" y="140017"/>
                  </a:lnTo>
                  <a:lnTo>
                    <a:pt x="4188032" y="148859"/>
                  </a:lnTo>
                  <a:lnTo>
                    <a:pt x="4132738" y="157973"/>
                  </a:lnTo>
                  <a:lnTo>
                    <a:pt x="4077175" y="167359"/>
                  </a:lnTo>
                  <a:lnTo>
                    <a:pt x="4021340" y="177016"/>
                  </a:lnTo>
                  <a:lnTo>
                    <a:pt x="3965231" y="186946"/>
                  </a:lnTo>
                  <a:lnTo>
                    <a:pt x="3914231" y="196150"/>
                  </a:lnTo>
                  <a:lnTo>
                    <a:pt x="3863314" y="205492"/>
                  </a:lnTo>
                  <a:lnTo>
                    <a:pt x="3812484" y="214961"/>
                  </a:lnTo>
                  <a:lnTo>
                    <a:pt x="3761747" y="224549"/>
                  </a:lnTo>
                  <a:lnTo>
                    <a:pt x="3711108" y="234246"/>
                  </a:lnTo>
                  <a:lnTo>
                    <a:pt x="3660573" y="244041"/>
                  </a:lnTo>
                  <a:lnTo>
                    <a:pt x="3610146" y="253926"/>
                  </a:lnTo>
                  <a:lnTo>
                    <a:pt x="3559831" y="263890"/>
                  </a:lnTo>
                  <a:lnTo>
                    <a:pt x="3509636" y="273924"/>
                  </a:lnTo>
                  <a:lnTo>
                    <a:pt x="3459564" y="284018"/>
                  </a:lnTo>
                  <a:lnTo>
                    <a:pt x="3409620" y="294162"/>
                  </a:lnTo>
                  <a:lnTo>
                    <a:pt x="3359810" y="304348"/>
                  </a:lnTo>
                  <a:lnTo>
                    <a:pt x="3310139" y="314564"/>
                  </a:lnTo>
                  <a:lnTo>
                    <a:pt x="3260611" y="324802"/>
                  </a:lnTo>
                  <a:lnTo>
                    <a:pt x="3211233" y="335052"/>
                  </a:lnTo>
                  <a:lnTo>
                    <a:pt x="3162008" y="345303"/>
                  </a:lnTo>
                  <a:lnTo>
                    <a:pt x="3112943" y="355547"/>
                  </a:lnTo>
                  <a:lnTo>
                    <a:pt x="3064041" y="365773"/>
                  </a:lnTo>
                  <a:lnTo>
                    <a:pt x="3015309" y="375973"/>
                  </a:lnTo>
                  <a:lnTo>
                    <a:pt x="2967391" y="386005"/>
                  </a:lnTo>
                  <a:lnTo>
                    <a:pt x="2919364" y="396052"/>
                  </a:lnTo>
                  <a:lnTo>
                    <a:pt x="2871226" y="406106"/>
                  </a:lnTo>
                  <a:lnTo>
                    <a:pt x="2822975" y="416158"/>
                  </a:lnTo>
                  <a:lnTo>
                    <a:pt x="2774607" y="426202"/>
                  </a:lnTo>
                  <a:lnTo>
                    <a:pt x="2726121" y="436230"/>
                  </a:lnTo>
                  <a:lnTo>
                    <a:pt x="2677512" y="446235"/>
                  </a:lnTo>
                  <a:lnTo>
                    <a:pt x="2628778" y="456208"/>
                  </a:lnTo>
                  <a:lnTo>
                    <a:pt x="2579916" y="466141"/>
                  </a:lnTo>
                  <a:lnTo>
                    <a:pt x="2530923" y="476029"/>
                  </a:lnTo>
                  <a:lnTo>
                    <a:pt x="2481797" y="485862"/>
                  </a:lnTo>
                  <a:lnTo>
                    <a:pt x="2432535" y="495633"/>
                  </a:lnTo>
                  <a:lnTo>
                    <a:pt x="2383134" y="505335"/>
                  </a:lnTo>
                  <a:lnTo>
                    <a:pt x="2333590" y="514959"/>
                  </a:lnTo>
                  <a:lnTo>
                    <a:pt x="2283902" y="524499"/>
                  </a:lnTo>
                  <a:lnTo>
                    <a:pt x="2234065" y="533947"/>
                  </a:lnTo>
                  <a:lnTo>
                    <a:pt x="2184079" y="543294"/>
                  </a:lnTo>
                  <a:lnTo>
                    <a:pt x="2133939" y="552534"/>
                  </a:lnTo>
                  <a:lnTo>
                    <a:pt x="2083642" y="561659"/>
                  </a:lnTo>
                  <a:lnTo>
                    <a:pt x="2033187" y="570661"/>
                  </a:lnTo>
                  <a:lnTo>
                    <a:pt x="1982569" y="579533"/>
                  </a:lnTo>
                  <a:lnTo>
                    <a:pt x="1931787" y="588266"/>
                  </a:lnTo>
                  <a:lnTo>
                    <a:pt x="1880837" y="596854"/>
                  </a:lnTo>
                  <a:lnTo>
                    <a:pt x="1829717" y="605289"/>
                  </a:lnTo>
                  <a:lnTo>
                    <a:pt x="1778423" y="613563"/>
                  </a:lnTo>
                  <a:lnTo>
                    <a:pt x="1726953" y="621668"/>
                  </a:lnTo>
                  <a:lnTo>
                    <a:pt x="1675304" y="629597"/>
                  </a:lnTo>
                  <a:lnTo>
                    <a:pt x="1623474" y="637342"/>
                  </a:lnTo>
                  <a:lnTo>
                    <a:pt x="1571458" y="644896"/>
                  </a:lnTo>
                  <a:lnTo>
                    <a:pt x="1519255" y="652251"/>
                  </a:lnTo>
                  <a:lnTo>
                    <a:pt x="1466862" y="659399"/>
                  </a:lnTo>
                  <a:lnTo>
                    <a:pt x="1393926" y="668906"/>
                  </a:lnTo>
                  <a:lnTo>
                    <a:pt x="1355596" y="673683"/>
                  </a:lnTo>
                  <a:lnTo>
                    <a:pt x="1316066" y="678454"/>
                  </a:lnTo>
                  <a:lnTo>
                    <a:pt x="1275366" y="683201"/>
                  </a:lnTo>
                  <a:lnTo>
                    <a:pt x="1233528" y="687911"/>
                  </a:lnTo>
                  <a:lnTo>
                    <a:pt x="1190582" y="692565"/>
                  </a:lnTo>
                  <a:lnTo>
                    <a:pt x="1146559" y="697148"/>
                  </a:lnTo>
                  <a:lnTo>
                    <a:pt x="1101490" y="701644"/>
                  </a:lnTo>
                  <a:lnTo>
                    <a:pt x="1055407" y="706036"/>
                  </a:lnTo>
                  <a:lnTo>
                    <a:pt x="1008339" y="710309"/>
                  </a:lnTo>
                  <a:lnTo>
                    <a:pt x="960318" y="714445"/>
                  </a:lnTo>
                  <a:lnTo>
                    <a:pt x="911374" y="718429"/>
                  </a:lnTo>
                  <a:lnTo>
                    <a:pt x="861539" y="722245"/>
                  </a:lnTo>
                  <a:lnTo>
                    <a:pt x="810843" y="725876"/>
                  </a:lnTo>
                  <a:lnTo>
                    <a:pt x="759318" y="729306"/>
                  </a:lnTo>
                  <a:lnTo>
                    <a:pt x="706994" y="732519"/>
                  </a:lnTo>
                  <a:lnTo>
                    <a:pt x="653902" y="735499"/>
                  </a:lnTo>
                  <a:lnTo>
                    <a:pt x="600073" y="738229"/>
                  </a:lnTo>
                  <a:lnTo>
                    <a:pt x="545537" y="740693"/>
                  </a:lnTo>
                  <a:lnTo>
                    <a:pt x="490326" y="742875"/>
                  </a:lnTo>
                  <a:lnTo>
                    <a:pt x="434471" y="744759"/>
                  </a:lnTo>
                  <a:lnTo>
                    <a:pt x="378002" y="746329"/>
                  </a:lnTo>
                  <a:lnTo>
                    <a:pt x="320951" y="747568"/>
                  </a:lnTo>
                  <a:lnTo>
                    <a:pt x="263348" y="748460"/>
                  </a:lnTo>
                  <a:lnTo>
                    <a:pt x="205224" y="748989"/>
                  </a:lnTo>
                  <a:lnTo>
                    <a:pt x="146610" y="749138"/>
                  </a:lnTo>
                  <a:lnTo>
                    <a:pt x="87536" y="748892"/>
                  </a:lnTo>
                  <a:lnTo>
                    <a:pt x="28035" y="748235"/>
                  </a:lnTo>
                  <a:lnTo>
                    <a:pt x="0" y="747727"/>
                  </a:lnTo>
                </a:path>
              </a:pathLst>
            </a:custGeom>
            <a:ln w="9525">
              <a:solidFill>
                <a:srgbClr val="00A9D9"/>
              </a:solidFill>
            </a:ln>
          </p:spPr>
          <p:txBody>
            <a:bodyPr wrap="square" lIns="0" tIns="0" rIns="0" bIns="0" rtlCol="0"/>
            <a:lstStyle/>
            <a:p>
              <a:pPr defTabSz="870875"/>
              <a:endParaRPr sz="1714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3064764"/>
              <a:ext cx="10800080" cy="1604645"/>
            </a:xfrm>
            <a:custGeom>
              <a:avLst/>
              <a:gdLst/>
              <a:ahLst/>
              <a:cxnLst/>
              <a:rect l="l" t="t" r="r" b="b"/>
              <a:pathLst>
                <a:path w="10800080" h="1604645">
                  <a:moveTo>
                    <a:pt x="0" y="154962"/>
                  </a:moveTo>
                  <a:lnTo>
                    <a:pt x="552816" y="63384"/>
                  </a:lnTo>
                  <a:lnTo>
                    <a:pt x="830732" y="34174"/>
                  </a:lnTo>
                  <a:lnTo>
                    <a:pt x="879828" y="29070"/>
                  </a:lnTo>
                  <a:lnTo>
                    <a:pt x="929189" y="24390"/>
                  </a:lnTo>
                  <a:lnTo>
                    <a:pt x="978804" y="20130"/>
                  </a:lnTo>
                  <a:lnTo>
                    <a:pt x="1028661" y="16287"/>
                  </a:lnTo>
                  <a:lnTo>
                    <a:pt x="1078749" y="12859"/>
                  </a:lnTo>
                  <a:lnTo>
                    <a:pt x="1129056" y="9843"/>
                  </a:lnTo>
                  <a:lnTo>
                    <a:pt x="1179572" y="7234"/>
                  </a:lnTo>
                  <a:lnTo>
                    <a:pt x="1230285" y="5032"/>
                  </a:lnTo>
                  <a:lnTo>
                    <a:pt x="1281182" y="3232"/>
                  </a:lnTo>
                  <a:lnTo>
                    <a:pt x="1332254" y="1832"/>
                  </a:lnTo>
                  <a:lnTo>
                    <a:pt x="1383489" y="828"/>
                  </a:lnTo>
                  <a:lnTo>
                    <a:pt x="1434874" y="219"/>
                  </a:lnTo>
                  <a:lnTo>
                    <a:pt x="1486399" y="0"/>
                  </a:lnTo>
                  <a:lnTo>
                    <a:pt x="1538053" y="168"/>
                  </a:lnTo>
                  <a:lnTo>
                    <a:pt x="1589824" y="722"/>
                  </a:lnTo>
                  <a:lnTo>
                    <a:pt x="1641700" y="1657"/>
                  </a:lnTo>
                  <a:lnTo>
                    <a:pt x="1693670" y="2971"/>
                  </a:lnTo>
                  <a:lnTo>
                    <a:pt x="1745723" y="4661"/>
                  </a:lnTo>
                  <a:lnTo>
                    <a:pt x="1797848" y="6724"/>
                  </a:lnTo>
                  <a:lnTo>
                    <a:pt x="1850033" y="9157"/>
                  </a:lnTo>
                  <a:lnTo>
                    <a:pt x="1902266" y="11957"/>
                  </a:lnTo>
                  <a:lnTo>
                    <a:pt x="1954536" y="15122"/>
                  </a:lnTo>
                  <a:lnTo>
                    <a:pt x="2006833" y="18647"/>
                  </a:lnTo>
                  <a:lnTo>
                    <a:pt x="2059143" y="22530"/>
                  </a:lnTo>
                  <a:lnTo>
                    <a:pt x="2111457" y="26768"/>
                  </a:lnTo>
                  <a:lnTo>
                    <a:pt x="2163762" y="31359"/>
                  </a:lnTo>
                  <a:lnTo>
                    <a:pt x="2216048" y="36298"/>
                  </a:lnTo>
                  <a:lnTo>
                    <a:pt x="2268302" y="41584"/>
                  </a:lnTo>
                  <a:lnTo>
                    <a:pt x="2320514" y="47213"/>
                  </a:lnTo>
                  <a:lnTo>
                    <a:pt x="2372672" y="53183"/>
                  </a:lnTo>
                  <a:lnTo>
                    <a:pt x="2424765" y="59490"/>
                  </a:lnTo>
                  <a:lnTo>
                    <a:pt x="2476781" y="66131"/>
                  </a:lnTo>
                  <a:lnTo>
                    <a:pt x="2528708" y="73103"/>
                  </a:lnTo>
                  <a:lnTo>
                    <a:pt x="2580537" y="80404"/>
                  </a:lnTo>
                  <a:lnTo>
                    <a:pt x="2632254" y="88030"/>
                  </a:lnTo>
                  <a:lnTo>
                    <a:pt x="2683849" y="95979"/>
                  </a:lnTo>
                  <a:lnTo>
                    <a:pt x="2735310" y="104247"/>
                  </a:lnTo>
                  <a:lnTo>
                    <a:pt x="2786626" y="112832"/>
                  </a:lnTo>
                  <a:lnTo>
                    <a:pt x="2837786" y="121731"/>
                  </a:lnTo>
                  <a:lnTo>
                    <a:pt x="2888778" y="130940"/>
                  </a:lnTo>
                  <a:lnTo>
                    <a:pt x="2939590" y="140456"/>
                  </a:lnTo>
                  <a:lnTo>
                    <a:pt x="2990212" y="150278"/>
                  </a:lnTo>
                  <a:lnTo>
                    <a:pt x="3040632" y="160401"/>
                  </a:lnTo>
                  <a:lnTo>
                    <a:pt x="3090838" y="170822"/>
                  </a:lnTo>
                  <a:lnTo>
                    <a:pt x="3140819" y="181540"/>
                  </a:lnTo>
                  <a:lnTo>
                    <a:pt x="3190564" y="192550"/>
                  </a:lnTo>
                  <a:lnTo>
                    <a:pt x="3240062" y="203850"/>
                  </a:lnTo>
                  <a:lnTo>
                    <a:pt x="3289300" y="215437"/>
                  </a:lnTo>
                  <a:lnTo>
                    <a:pt x="3338268" y="227308"/>
                  </a:lnTo>
                  <a:lnTo>
                    <a:pt x="3386954" y="239460"/>
                  </a:lnTo>
                  <a:lnTo>
                    <a:pt x="3435347" y="251889"/>
                  </a:lnTo>
                  <a:lnTo>
                    <a:pt x="3483435" y="264594"/>
                  </a:lnTo>
                  <a:lnTo>
                    <a:pt x="3531207" y="277571"/>
                  </a:lnTo>
                  <a:lnTo>
                    <a:pt x="3578652" y="290816"/>
                  </a:lnTo>
                  <a:lnTo>
                    <a:pt x="3625757" y="304328"/>
                  </a:lnTo>
                  <a:lnTo>
                    <a:pt x="3672513" y="318103"/>
                  </a:lnTo>
                  <a:lnTo>
                    <a:pt x="3718907" y="332138"/>
                  </a:lnTo>
                  <a:lnTo>
                    <a:pt x="3764928" y="346431"/>
                  </a:lnTo>
                  <a:lnTo>
                    <a:pt x="3810565" y="360977"/>
                  </a:lnTo>
                  <a:lnTo>
                    <a:pt x="3855806" y="375775"/>
                  </a:lnTo>
                  <a:lnTo>
                    <a:pt x="3900639" y="390821"/>
                  </a:lnTo>
                  <a:lnTo>
                    <a:pt x="3945054" y="406112"/>
                  </a:lnTo>
                  <a:lnTo>
                    <a:pt x="3989039" y="421646"/>
                  </a:lnTo>
                  <a:lnTo>
                    <a:pt x="4032583" y="437418"/>
                  </a:lnTo>
                  <a:lnTo>
                    <a:pt x="4075674" y="453428"/>
                  </a:lnTo>
                  <a:lnTo>
                    <a:pt x="4118301" y="469671"/>
                  </a:lnTo>
                  <a:lnTo>
                    <a:pt x="4160452" y="486144"/>
                  </a:lnTo>
                  <a:lnTo>
                    <a:pt x="4202116" y="502845"/>
                  </a:lnTo>
                  <a:lnTo>
                    <a:pt x="4243282" y="519770"/>
                  </a:lnTo>
                  <a:lnTo>
                    <a:pt x="4283938" y="536917"/>
                  </a:lnTo>
                  <a:lnTo>
                    <a:pt x="4329657" y="556655"/>
                  </a:lnTo>
                  <a:lnTo>
                    <a:pt x="4375325" y="576778"/>
                  </a:lnTo>
                  <a:lnTo>
                    <a:pt x="4420933" y="597256"/>
                  </a:lnTo>
                  <a:lnTo>
                    <a:pt x="4466474" y="618059"/>
                  </a:lnTo>
                  <a:lnTo>
                    <a:pt x="4511940" y="639158"/>
                  </a:lnTo>
                  <a:lnTo>
                    <a:pt x="4557323" y="660524"/>
                  </a:lnTo>
                  <a:lnTo>
                    <a:pt x="4602616" y="682125"/>
                  </a:lnTo>
                  <a:lnTo>
                    <a:pt x="4647810" y="703933"/>
                  </a:lnTo>
                  <a:lnTo>
                    <a:pt x="4692897" y="725918"/>
                  </a:lnTo>
                  <a:lnTo>
                    <a:pt x="4737871" y="748051"/>
                  </a:lnTo>
                  <a:lnTo>
                    <a:pt x="4782723" y="770302"/>
                  </a:lnTo>
                  <a:lnTo>
                    <a:pt x="4827444" y="792640"/>
                  </a:lnTo>
                  <a:lnTo>
                    <a:pt x="4872029" y="815038"/>
                  </a:lnTo>
                  <a:lnTo>
                    <a:pt x="4916468" y="837464"/>
                  </a:lnTo>
                  <a:lnTo>
                    <a:pt x="4960753" y="859889"/>
                  </a:lnTo>
                  <a:lnTo>
                    <a:pt x="5004878" y="882285"/>
                  </a:lnTo>
                  <a:lnTo>
                    <a:pt x="5048834" y="904620"/>
                  </a:lnTo>
                  <a:lnTo>
                    <a:pt x="5094191" y="927666"/>
                  </a:lnTo>
                  <a:lnTo>
                    <a:pt x="5139671" y="950745"/>
                  </a:lnTo>
                  <a:lnTo>
                    <a:pt x="5185272" y="973828"/>
                  </a:lnTo>
                  <a:lnTo>
                    <a:pt x="5230992" y="996886"/>
                  </a:lnTo>
                  <a:lnTo>
                    <a:pt x="5276830" y="1019890"/>
                  </a:lnTo>
                  <a:lnTo>
                    <a:pt x="5322785" y="1042809"/>
                  </a:lnTo>
                  <a:lnTo>
                    <a:pt x="5368855" y="1065616"/>
                  </a:lnTo>
                  <a:lnTo>
                    <a:pt x="5415039" y="1088281"/>
                  </a:lnTo>
                  <a:lnTo>
                    <a:pt x="5461336" y="1110775"/>
                  </a:lnTo>
                  <a:lnTo>
                    <a:pt x="5507745" y="1133069"/>
                  </a:lnTo>
                  <a:lnTo>
                    <a:pt x="5554264" y="1155133"/>
                  </a:lnTo>
                  <a:lnTo>
                    <a:pt x="5600891" y="1176939"/>
                  </a:lnTo>
                  <a:lnTo>
                    <a:pt x="5647626" y="1198457"/>
                  </a:lnTo>
                  <a:lnTo>
                    <a:pt x="5694467" y="1219658"/>
                  </a:lnTo>
                  <a:lnTo>
                    <a:pt x="5741413" y="1240514"/>
                  </a:lnTo>
                  <a:lnTo>
                    <a:pt x="5788462" y="1260993"/>
                  </a:lnTo>
                  <a:lnTo>
                    <a:pt x="5835614" y="1281069"/>
                  </a:lnTo>
                  <a:lnTo>
                    <a:pt x="5882866" y="1300711"/>
                  </a:lnTo>
                  <a:lnTo>
                    <a:pt x="5930218" y="1319890"/>
                  </a:lnTo>
                  <a:lnTo>
                    <a:pt x="5977668" y="1338578"/>
                  </a:lnTo>
                  <a:lnTo>
                    <a:pt x="6025215" y="1356745"/>
                  </a:lnTo>
                  <a:lnTo>
                    <a:pt x="6072858" y="1374361"/>
                  </a:lnTo>
                  <a:lnTo>
                    <a:pt x="6120594" y="1391398"/>
                  </a:lnTo>
                  <a:lnTo>
                    <a:pt x="6168424" y="1407827"/>
                  </a:lnTo>
                  <a:lnTo>
                    <a:pt x="6216345" y="1423618"/>
                  </a:lnTo>
                  <a:lnTo>
                    <a:pt x="6264850" y="1438897"/>
                  </a:lnTo>
                  <a:lnTo>
                    <a:pt x="6313504" y="1453501"/>
                  </a:lnTo>
                  <a:lnTo>
                    <a:pt x="6362301" y="1467430"/>
                  </a:lnTo>
                  <a:lnTo>
                    <a:pt x="6411232" y="1480684"/>
                  </a:lnTo>
                  <a:lnTo>
                    <a:pt x="6460290" y="1493262"/>
                  </a:lnTo>
                  <a:lnTo>
                    <a:pt x="6509469" y="1505166"/>
                  </a:lnTo>
                  <a:lnTo>
                    <a:pt x="6558759" y="1516396"/>
                  </a:lnTo>
                  <a:lnTo>
                    <a:pt x="6608155" y="1526952"/>
                  </a:lnTo>
                  <a:lnTo>
                    <a:pt x="6657648" y="1536833"/>
                  </a:lnTo>
                  <a:lnTo>
                    <a:pt x="6707230" y="1546041"/>
                  </a:lnTo>
                  <a:lnTo>
                    <a:pt x="6756895" y="1554575"/>
                  </a:lnTo>
                  <a:lnTo>
                    <a:pt x="6806635" y="1562436"/>
                  </a:lnTo>
                  <a:lnTo>
                    <a:pt x="6856443" y="1569624"/>
                  </a:lnTo>
                  <a:lnTo>
                    <a:pt x="6906311" y="1576139"/>
                  </a:lnTo>
                  <a:lnTo>
                    <a:pt x="6956231" y="1581982"/>
                  </a:lnTo>
                  <a:lnTo>
                    <a:pt x="7006196" y="1587152"/>
                  </a:lnTo>
                  <a:lnTo>
                    <a:pt x="7056199" y="1591649"/>
                  </a:lnTo>
                  <a:lnTo>
                    <a:pt x="7106233" y="1595475"/>
                  </a:lnTo>
                  <a:lnTo>
                    <a:pt x="7156289" y="1598629"/>
                  </a:lnTo>
                  <a:lnTo>
                    <a:pt x="7206360" y="1601111"/>
                  </a:lnTo>
                  <a:lnTo>
                    <a:pt x="7256439" y="1602922"/>
                  </a:lnTo>
                  <a:lnTo>
                    <a:pt x="7306518" y="1604062"/>
                  </a:lnTo>
                  <a:lnTo>
                    <a:pt x="7356591" y="1604532"/>
                  </a:lnTo>
                  <a:lnTo>
                    <a:pt x="7406648" y="1604330"/>
                  </a:lnTo>
                  <a:lnTo>
                    <a:pt x="7456684" y="1603458"/>
                  </a:lnTo>
                  <a:lnTo>
                    <a:pt x="7506690" y="1601916"/>
                  </a:lnTo>
                  <a:lnTo>
                    <a:pt x="7556659" y="1599703"/>
                  </a:lnTo>
                  <a:lnTo>
                    <a:pt x="7606584" y="1596821"/>
                  </a:lnTo>
                  <a:lnTo>
                    <a:pt x="7656457" y="1593270"/>
                  </a:lnTo>
                  <a:lnTo>
                    <a:pt x="7706270" y="1589049"/>
                  </a:lnTo>
                  <a:lnTo>
                    <a:pt x="7756016" y="1584159"/>
                  </a:lnTo>
                  <a:lnTo>
                    <a:pt x="7805179" y="1578659"/>
                  </a:lnTo>
                  <a:lnTo>
                    <a:pt x="7854262" y="1572504"/>
                  </a:lnTo>
                  <a:lnTo>
                    <a:pt x="7903258" y="1565694"/>
                  </a:lnTo>
                  <a:lnTo>
                    <a:pt x="7952160" y="1558230"/>
                  </a:lnTo>
                  <a:lnTo>
                    <a:pt x="8000959" y="1550111"/>
                  </a:lnTo>
                  <a:lnTo>
                    <a:pt x="8049650" y="1541338"/>
                  </a:lnTo>
                  <a:lnTo>
                    <a:pt x="8098224" y="1531910"/>
                  </a:lnTo>
                  <a:lnTo>
                    <a:pt x="8146674" y="1521829"/>
                  </a:lnTo>
                  <a:lnTo>
                    <a:pt x="8194993" y="1511094"/>
                  </a:lnTo>
                  <a:lnTo>
                    <a:pt x="8243174" y="1499705"/>
                  </a:lnTo>
                  <a:lnTo>
                    <a:pt x="8291210" y="1487663"/>
                  </a:lnTo>
                  <a:lnTo>
                    <a:pt x="8339092" y="1474968"/>
                  </a:lnTo>
                  <a:lnTo>
                    <a:pt x="8386814" y="1461620"/>
                  </a:lnTo>
                  <a:lnTo>
                    <a:pt x="8434369" y="1447620"/>
                  </a:lnTo>
                  <a:lnTo>
                    <a:pt x="8481748" y="1432966"/>
                  </a:lnTo>
                  <a:lnTo>
                    <a:pt x="8528946" y="1417661"/>
                  </a:lnTo>
                  <a:lnTo>
                    <a:pt x="8575954" y="1401703"/>
                  </a:lnTo>
                  <a:lnTo>
                    <a:pt x="8622765" y="1385094"/>
                  </a:lnTo>
                  <a:lnTo>
                    <a:pt x="8669372" y="1367833"/>
                  </a:lnTo>
                  <a:lnTo>
                    <a:pt x="8715768" y="1349920"/>
                  </a:lnTo>
                  <a:lnTo>
                    <a:pt x="8762490" y="1331161"/>
                  </a:lnTo>
                  <a:lnTo>
                    <a:pt x="8809128" y="1311747"/>
                  </a:lnTo>
                  <a:lnTo>
                    <a:pt x="8855676" y="1291728"/>
                  </a:lnTo>
                  <a:lnTo>
                    <a:pt x="8902127" y="1271153"/>
                  </a:lnTo>
                  <a:lnTo>
                    <a:pt x="8948474" y="1250075"/>
                  </a:lnTo>
                  <a:lnTo>
                    <a:pt x="8994709" y="1228541"/>
                  </a:lnTo>
                  <a:lnTo>
                    <a:pt x="9040825" y="1206604"/>
                  </a:lnTo>
                  <a:lnTo>
                    <a:pt x="9086816" y="1184313"/>
                  </a:lnTo>
                  <a:lnTo>
                    <a:pt x="9132674" y="1161719"/>
                  </a:lnTo>
                  <a:lnTo>
                    <a:pt x="9178392" y="1138871"/>
                  </a:lnTo>
                  <a:lnTo>
                    <a:pt x="9223962" y="1115821"/>
                  </a:lnTo>
                  <a:lnTo>
                    <a:pt x="9269378" y="1092618"/>
                  </a:lnTo>
                  <a:lnTo>
                    <a:pt x="9314633" y="1069313"/>
                  </a:lnTo>
                  <a:lnTo>
                    <a:pt x="9359720" y="1045955"/>
                  </a:lnTo>
                  <a:lnTo>
                    <a:pt x="9404630" y="1022596"/>
                  </a:lnTo>
                  <a:lnTo>
                    <a:pt x="9449358" y="999285"/>
                  </a:lnTo>
                  <a:lnTo>
                    <a:pt x="9494218" y="975910"/>
                  </a:lnTo>
                  <a:lnTo>
                    <a:pt x="9539205" y="952514"/>
                  </a:lnTo>
                  <a:lnTo>
                    <a:pt x="9584325" y="929141"/>
                  </a:lnTo>
                  <a:lnTo>
                    <a:pt x="9629584" y="905836"/>
                  </a:lnTo>
                  <a:lnTo>
                    <a:pt x="9674987" y="882641"/>
                  </a:lnTo>
                  <a:lnTo>
                    <a:pt x="9720540" y="859600"/>
                  </a:lnTo>
                  <a:lnTo>
                    <a:pt x="9766248" y="836758"/>
                  </a:lnTo>
                  <a:lnTo>
                    <a:pt x="9812118" y="814157"/>
                  </a:lnTo>
                  <a:lnTo>
                    <a:pt x="9858155" y="791842"/>
                  </a:lnTo>
                  <a:lnTo>
                    <a:pt x="9904364" y="769856"/>
                  </a:lnTo>
                  <a:lnTo>
                    <a:pt x="9950751" y="748243"/>
                  </a:lnTo>
                  <a:lnTo>
                    <a:pt x="9997323" y="727047"/>
                  </a:lnTo>
                  <a:lnTo>
                    <a:pt x="10044083" y="706311"/>
                  </a:lnTo>
                  <a:lnTo>
                    <a:pt x="10091039" y="686079"/>
                  </a:lnTo>
                  <a:lnTo>
                    <a:pt x="10138196" y="666394"/>
                  </a:lnTo>
                  <a:lnTo>
                    <a:pt x="10185559" y="647302"/>
                  </a:lnTo>
                  <a:lnTo>
                    <a:pt x="10233134" y="628844"/>
                  </a:lnTo>
                  <a:lnTo>
                    <a:pt x="10280927" y="611065"/>
                  </a:lnTo>
                  <a:lnTo>
                    <a:pt x="10328944" y="594009"/>
                  </a:lnTo>
                  <a:lnTo>
                    <a:pt x="10377189" y="577719"/>
                  </a:lnTo>
                  <a:lnTo>
                    <a:pt x="10425670" y="562240"/>
                  </a:lnTo>
                  <a:lnTo>
                    <a:pt x="10474390" y="547613"/>
                  </a:lnTo>
                  <a:lnTo>
                    <a:pt x="10523357" y="533885"/>
                  </a:lnTo>
                  <a:lnTo>
                    <a:pt x="10572575" y="521097"/>
                  </a:lnTo>
                  <a:lnTo>
                    <a:pt x="10622051" y="509294"/>
                  </a:lnTo>
                  <a:lnTo>
                    <a:pt x="10694784" y="493964"/>
                  </a:lnTo>
                  <a:lnTo>
                    <a:pt x="10744955" y="484794"/>
                  </a:lnTo>
                  <a:lnTo>
                    <a:pt x="10795285" y="476733"/>
                  </a:lnTo>
                  <a:lnTo>
                    <a:pt x="10800003" y="47608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defTabSz="870875"/>
              <a:endParaRPr sz="1714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1118209" y="1672120"/>
              <a:ext cx="1788883" cy="180281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870875"/>
              <a:endParaRPr sz="1714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032000" y="3937001"/>
            <a:ext cx="9289143" cy="1610151"/>
          </a:xfrm>
          <a:prstGeom prst="rect">
            <a:avLst/>
          </a:prstGeom>
        </p:spPr>
        <p:txBody>
          <a:bodyPr vert="horz" wrap="square" lIns="0" tIns="12095" rIns="0" bIns="0" rtlCol="0">
            <a:spAutoFit/>
          </a:bodyPr>
          <a:lstStyle/>
          <a:p>
            <a:pPr marL="12095" marR="4838" defTabSz="870875">
              <a:lnSpc>
                <a:spcPct val="115399"/>
              </a:lnSpc>
              <a:spcBef>
                <a:spcPts val="95"/>
              </a:spcBef>
            </a:pPr>
            <a:r>
              <a:rPr lang="pt-BR" sz="3048" b="1" spc="-5" dirty="0">
                <a:solidFill>
                  <a:srgbClr val="00C5F0"/>
                </a:solidFill>
                <a:latin typeface="Arial"/>
                <a:cs typeface="Arial"/>
              </a:rPr>
              <a:t>JUNTE-SE A NÓS!  </a:t>
            </a:r>
            <a:endParaRPr lang="en-US" sz="3048" b="1" spc="-5" dirty="0">
              <a:solidFill>
                <a:srgbClr val="00C5F0"/>
              </a:solidFill>
              <a:latin typeface="Arial"/>
              <a:cs typeface="Arial"/>
            </a:endParaRPr>
          </a:p>
          <a:p>
            <a:pPr marL="12095" marR="4838" defTabSz="870875">
              <a:lnSpc>
                <a:spcPct val="115399"/>
              </a:lnSpc>
              <a:spcBef>
                <a:spcPts val="95"/>
              </a:spcBef>
            </a:pPr>
            <a:r>
              <a:rPr sz="3048" b="1" spc="-5" dirty="0">
                <a:solidFill>
                  <a:srgbClr val="00C5F0"/>
                </a:solidFill>
                <a:latin typeface="Arial"/>
                <a:cs typeface="Arial"/>
              </a:rPr>
              <a:t>ABTP</a:t>
            </a:r>
            <a:r>
              <a:rPr lang="pt-BR" sz="3048" b="1" spc="-5" dirty="0">
                <a:solidFill>
                  <a:srgbClr val="00C5F0"/>
                </a:solidFill>
                <a:latin typeface="Arial"/>
                <a:cs typeface="Arial"/>
              </a:rPr>
              <a:t> SEMPRE NA PROA!</a:t>
            </a:r>
          </a:p>
          <a:p>
            <a:pPr marL="12095" marR="4838" algn="ctr" defTabSz="870875">
              <a:lnSpc>
                <a:spcPct val="115399"/>
              </a:lnSpc>
              <a:spcBef>
                <a:spcPts val="95"/>
              </a:spcBef>
            </a:pPr>
            <a:endParaRPr lang="pt-BR" sz="3048" b="1" spc="-5" dirty="0">
              <a:solidFill>
                <a:srgbClr val="00C5F0"/>
              </a:solidFill>
              <a:latin typeface="Arial"/>
              <a:cs typeface="Arial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A7B7C093-2E14-49A7-BB28-4E488F9B39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8014" y="688442"/>
            <a:ext cx="1722272" cy="10714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BB7C1FE-D483-6156-F2A5-D5BE5A0E7495}"/>
              </a:ext>
            </a:extLst>
          </p:cNvPr>
          <p:cNvSpPr txBox="1"/>
          <p:nvPr/>
        </p:nvSpPr>
        <p:spPr>
          <a:xfrm>
            <a:off x="1841921" y="5606143"/>
            <a:ext cx="10277508" cy="462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95" marR="4838" defTabSz="870875">
              <a:lnSpc>
                <a:spcPct val="115399"/>
              </a:lnSpc>
              <a:spcBef>
                <a:spcPts val="95"/>
              </a:spcBef>
              <a:defRPr/>
            </a:pPr>
            <a:r>
              <a:rPr lang="pt-BR" sz="2286" dirty="0">
                <a:solidFill>
                  <a:prstClr val="white"/>
                </a:solidFill>
                <a:latin typeface="Arial"/>
                <a:cs typeface="Arial"/>
              </a:rPr>
              <a:t>MAIOR ASSOCIAÇÃO</a:t>
            </a:r>
            <a:r>
              <a:rPr lang="pt-BR" sz="2286" spc="-224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pt-BR" sz="2286" dirty="0">
                <a:solidFill>
                  <a:prstClr val="white"/>
                </a:solidFill>
                <a:latin typeface="Arial"/>
                <a:cs typeface="Arial"/>
              </a:rPr>
              <a:t>EMPRESARIAL  </a:t>
            </a:r>
            <a:r>
              <a:rPr lang="pt-BR" sz="2286" spc="-5" dirty="0">
                <a:solidFill>
                  <a:prstClr val="white"/>
                </a:solidFill>
                <a:latin typeface="Arial"/>
                <a:cs typeface="Arial"/>
              </a:rPr>
              <a:t>DO </a:t>
            </a:r>
            <a:r>
              <a:rPr lang="pt-BR" sz="2286" spc="-10" dirty="0">
                <a:solidFill>
                  <a:prstClr val="white"/>
                </a:solidFill>
                <a:latin typeface="Arial"/>
                <a:cs typeface="Arial"/>
              </a:rPr>
              <a:t>SETOR </a:t>
            </a:r>
            <a:r>
              <a:rPr lang="pt-BR" sz="2286" spc="-5" dirty="0">
                <a:solidFill>
                  <a:prstClr val="white"/>
                </a:solidFill>
                <a:latin typeface="Arial"/>
                <a:cs typeface="Arial"/>
              </a:rPr>
              <a:t>PORTUÁRIO!</a:t>
            </a:r>
            <a:endParaRPr lang="pt-BR" sz="2286" dirty="0">
              <a:solidFill>
                <a:prstClr val="white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Personalizada 2">
      <a:dk1>
        <a:srgbClr val="1F3864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Personalizada 2">
      <a:dk1>
        <a:srgbClr val="1F3864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ixo-relevo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1781</Words>
  <Application>Microsoft Office PowerPoint</Application>
  <PresentationFormat>Widescreen</PresentationFormat>
  <Paragraphs>141</Paragraphs>
  <Slides>9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Georgia</vt:lpstr>
      <vt:lpstr>Tema do Office</vt:lpstr>
      <vt:lpstr>1_Tema do Office</vt:lpstr>
      <vt:lpstr>2_Tema do Office</vt:lpstr>
      <vt:lpstr>Office Theme</vt:lpstr>
      <vt:lpstr>REFORMA TRIBUTÁRIA PLEITO SETOR PORTUÁRIO – PLP68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Jesualdo Silva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HEITOR PIMENTEL RESENDE</dc:creator>
  <cp:lastModifiedBy>Jesualdo Silva</cp:lastModifiedBy>
  <cp:revision>32</cp:revision>
  <dcterms:created xsi:type="dcterms:W3CDTF">2024-08-08T12:59:01Z</dcterms:created>
  <dcterms:modified xsi:type="dcterms:W3CDTF">2024-09-18T09:57:19Z</dcterms:modified>
</cp:coreProperties>
</file>