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578" r:id="rId4"/>
    <p:sldId id="579" r:id="rId5"/>
    <p:sldId id="522" r:id="rId6"/>
    <p:sldId id="569" r:id="rId7"/>
    <p:sldId id="570" r:id="rId8"/>
    <p:sldId id="571" r:id="rId9"/>
    <p:sldId id="526" r:id="rId10"/>
    <p:sldId id="529" r:id="rId11"/>
    <p:sldId id="530" r:id="rId12"/>
    <p:sldId id="527" r:id="rId13"/>
    <p:sldId id="531" r:id="rId14"/>
    <p:sldId id="532" r:id="rId15"/>
    <p:sldId id="534" r:id="rId16"/>
    <p:sldId id="535" r:id="rId17"/>
    <p:sldId id="538" r:id="rId18"/>
    <p:sldId id="539" r:id="rId19"/>
    <p:sldId id="542" r:id="rId20"/>
    <p:sldId id="543" r:id="rId21"/>
    <p:sldId id="536" r:id="rId22"/>
    <p:sldId id="572" r:id="rId23"/>
    <p:sldId id="573" r:id="rId24"/>
    <p:sldId id="544" r:id="rId25"/>
    <p:sldId id="537" r:id="rId26"/>
    <p:sldId id="546" r:id="rId27"/>
    <p:sldId id="564" r:id="rId28"/>
    <p:sldId id="565" r:id="rId29"/>
    <p:sldId id="545" r:id="rId30"/>
    <p:sldId id="566" r:id="rId31"/>
    <p:sldId id="574" r:id="rId32"/>
    <p:sldId id="575" r:id="rId33"/>
    <p:sldId id="576" r:id="rId34"/>
    <p:sldId id="577" r:id="rId35"/>
    <p:sldId id="567" r:id="rId36"/>
    <p:sldId id="568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89698" autoAdjust="0"/>
  </p:normalViewPr>
  <p:slideViewPr>
    <p:cSldViewPr>
      <p:cViewPr varScale="1">
        <p:scale>
          <a:sx n="101" d="100"/>
          <a:sy n="101" d="100"/>
        </p:scale>
        <p:origin x="-18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B199E-2C30-4ECA-A325-B625A7FD075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B8CF019-EE4F-48A7-AA4E-401920585858}">
      <dgm:prSet phldrT="[Texto]"/>
      <dgm:spPr/>
      <dgm:t>
        <a:bodyPr/>
        <a:lstStyle/>
        <a:p>
          <a:r>
            <a:rPr lang="pt-BR" b="1" dirty="0" smtClean="0"/>
            <a:t>Lei nº 8.666/93</a:t>
          </a:r>
          <a:endParaRPr lang="pt-BR" b="1" dirty="0"/>
        </a:p>
      </dgm:t>
    </dgm:pt>
    <dgm:pt modelId="{29416A64-BA4C-4CAB-A738-7C1719060562}" type="parTrans" cxnId="{60C02525-47C9-49A3-AF2C-0DC64B2A8B1B}">
      <dgm:prSet/>
      <dgm:spPr/>
      <dgm:t>
        <a:bodyPr/>
        <a:lstStyle/>
        <a:p>
          <a:endParaRPr lang="pt-BR"/>
        </a:p>
      </dgm:t>
    </dgm:pt>
    <dgm:pt modelId="{9010436B-6382-4480-B651-DD86C8D13853}" type="sibTrans" cxnId="{60C02525-47C9-49A3-AF2C-0DC64B2A8B1B}">
      <dgm:prSet/>
      <dgm:spPr/>
      <dgm:t>
        <a:bodyPr/>
        <a:lstStyle/>
        <a:p>
          <a:endParaRPr lang="pt-BR"/>
        </a:p>
      </dgm:t>
    </dgm:pt>
    <dgm:pt modelId="{9521DAC2-A600-4913-8B2A-9349CD6C964F}">
      <dgm:prSet phldrT="[Texto]"/>
      <dgm:spPr/>
      <dgm:t>
        <a:bodyPr/>
        <a:lstStyle/>
        <a:p>
          <a:r>
            <a:rPr lang="pt-BR" b="1" dirty="0" smtClean="0"/>
            <a:t>Decreto-Lei </a:t>
          </a:r>
        </a:p>
        <a:p>
          <a:r>
            <a:rPr lang="pt-BR" b="1" dirty="0" smtClean="0"/>
            <a:t>nº 2.300/86</a:t>
          </a:r>
          <a:endParaRPr lang="pt-BR" b="1" dirty="0"/>
        </a:p>
      </dgm:t>
    </dgm:pt>
    <dgm:pt modelId="{D2C2D805-4D28-49BE-9772-EF5A5A2C30BA}" type="parTrans" cxnId="{0D77BFD7-2CF5-4FA7-B3F1-1B0B8E36CFB4}">
      <dgm:prSet/>
      <dgm:spPr/>
      <dgm:t>
        <a:bodyPr/>
        <a:lstStyle/>
        <a:p>
          <a:endParaRPr lang="pt-BR"/>
        </a:p>
      </dgm:t>
    </dgm:pt>
    <dgm:pt modelId="{885F04EC-BAAE-40D2-9553-732B2D76DAFC}" type="sibTrans" cxnId="{0D77BFD7-2CF5-4FA7-B3F1-1B0B8E36CFB4}">
      <dgm:prSet/>
      <dgm:spPr/>
      <dgm:t>
        <a:bodyPr/>
        <a:lstStyle/>
        <a:p>
          <a:endParaRPr lang="pt-BR"/>
        </a:p>
      </dgm:t>
    </dgm:pt>
    <dgm:pt modelId="{D11C80FE-282F-44AF-88C9-03A1A1EE54B6}">
      <dgm:prSet phldrT="[Texto]"/>
      <dgm:spPr/>
      <dgm:t>
        <a:bodyPr/>
        <a:lstStyle/>
        <a:p>
          <a:r>
            <a:rPr lang="pt-BR" b="1" dirty="0" smtClean="0"/>
            <a:t>Decreto – Lei </a:t>
          </a:r>
        </a:p>
        <a:p>
          <a:r>
            <a:rPr lang="pt-BR" b="1" dirty="0" smtClean="0"/>
            <a:t>nº 200/67</a:t>
          </a:r>
          <a:endParaRPr lang="pt-BR" b="1" dirty="0"/>
        </a:p>
      </dgm:t>
    </dgm:pt>
    <dgm:pt modelId="{562710B9-827E-431A-857A-DCCBA82C98FB}" type="parTrans" cxnId="{EF652204-C9B0-4A57-AF55-C956EA0D1B41}">
      <dgm:prSet/>
      <dgm:spPr/>
      <dgm:t>
        <a:bodyPr/>
        <a:lstStyle/>
        <a:p>
          <a:endParaRPr lang="pt-BR"/>
        </a:p>
      </dgm:t>
    </dgm:pt>
    <dgm:pt modelId="{333CB4BF-4207-4D99-910D-7EFC5142EB50}" type="sibTrans" cxnId="{EF652204-C9B0-4A57-AF55-C956EA0D1B41}">
      <dgm:prSet/>
      <dgm:spPr/>
      <dgm:t>
        <a:bodyPr/>
        <a:lstStyle/>
        <a:p>
          <a:endParaRPr lang="pt-BR"/>
        </a:p>
      </dgm:t>
    </dgm:pt>
    <dgm:pt modelId="{30DC3642-9B73-4EB6-BB28-17029AD03BDD}">
      <dgm:prSet phldrT="[Texto]"/>
      <dgm:spPr/>
      <dgm:t>
        <a:bodyPr/>
        <a:lstStyle/>
        <a:p>
          <a:r>
            <a:rPr lang="pt-BR" b="1" dirty="0" smtClean="0"/>
            <a:t>Lei nº 12.462/11</a:t>
          </a:r>
        </a:p>
        <a:p>
          <a:r>
            <a:rPr lang="pt-BR" b="1" dirty="0" smtClean="0"/>
            <a:t>RDC</a:t>
          </a:r>
          <a:endParaRPr lang="pt-BR" b="1" dirty="0"/>
        </a:p>
      </dgm:t>
    </dgm:pt>
    <dgm:pt modelId="{673FA3D0-4F9B-4A5B-A4A1-2117EB4C1AE2}" type="parTrans" cxnId="{439AB112-D77E-41E8-91C2-6EB793E14C8C}">
      <dgm:prSet/>
      <dgm:spPr/>
      <dgm:t>
        <a:bodyPr/>
        <a:lstStyle/>
        <a:p>
          <a:endParaRPr lang="pt-BR"/>
        </a:p>
      </dgm:t>
    </dgm:pt>
    <dgm:pt modelId="{A7776146-E5B1-4797-8F96-DDE8E356BDE3}" type="sibTrans" cxnId="{439AB112-D77E-41E8-91C2-6EB793E14C8C}">
      <dgm:prSet/>
      <dgm:spPr/>
      <dgm:t>
        <a:bodyPr/>
        <a:lstStyle/>
        <a:p>
          <a:endParaRPr lang="pt-BR"/>
        </a:p>
      </dgm:t>
    </dgm:pt>
    <dgm:pt modelId="{BC261E8D-3376-494B-A688-6A9F9CE09C1A}">
      <dgm:prSet phldrT="[Texto]"/>
      <dgm:spPr/>
      <dgm:t>
        <a:bodyPr/>
        <a:lstStyle/>
        <a:p>
          <a:r>
            <a:rPr lang="pt-BR" b="1" dirty="0" smtClean="0"/>
            <a:t>Decreto 2.745/98</a:t>
          </a:r>
        </a:p>
        <a:p>
          <a:r>
            <a:rPr lang="pt-BR" b="1" dirty="0" smtClean="0"/>
            <a:t>Petrobras</a:t>
          </a:r>
          <a:endParaRPr lang="pt-BR" b="1" dirty="0"/>
        </a:p>
      </dgm:t>
    </dgm:pt>
    <dgm:pt modelId="{ADEE89A7-2640-4FF3-9AB4-E50255DBEF10}" type="parTrans" cxnId="{CD140AEB-B57D-4B6E-8988-5E360F00750F}">
      <dgm:prSet/>
      <dgm:spPr/>
      <dgm:t>
        <a:bodyPr/>
        <a:lstStyle/>
        <a:p>
          <a:endParaRPr lang="pt-BR"/>
        </a:p>
      </dgm:t>
    </dgm:pt>
    <dgm:pt modelId="{3EB610EF-F22D-43D9-B54D-69E3CF778DDD}" type="sibTrans" cxnId="{CD140AEB-B57D-4B6E-8988-5E360F00750F}">
      <dgm:prSet/>
      <dgm:spPr/>
      <dgm:t>
        <a:bodyPr/>
        <a:lstStyle/>
        <a:p>
          <a:endParaRPr lang="pt-BR"/>
        </a:p>
      </dgm:t>
    </dgm:pt>
    <dgm:pt modelId="{6D0CB09C-3956-4AE2-9705-F26FEC81E3F0}">
      <dgm:prSet phldrT="[Texto]"/>
      <dgm:spPr/>
      <dgm:t>
        <a:bodyPr/>
        <a:lstStyle/>
        <a:p>
          <a:r>
            <a:rPr lang="pt-BR" b="1" dirty="0" smtClean="0"/>
            <a:t>Lei nº</a:t>
          </a:r>
        </a:p>
        <a:p>
          <a:r>
            <a:rPr lang="pt-BR" b="1" dirty="0" smtClean="0"/>
            <a:t> 10.520/02</a:t>
          </a:r>
          <a:endParaRPr lang="pt-BR" b="1" dirty="0"/>
        </a:p>
      </dgm:t>
    </dgm:pt>
    <dgm:pt modelId="{3BDD56E1-4788-4ACD-95B2-9CC52AC8815A}" type="parTrans" cxnId="{6D4166A1-AA4F-406B-B3F8-3DC1542583BC}">
      <dgm:prSet/>
      <dgm:spPr/>
      <dgm:t>
        <a:bodyPr/>
        <a:lstStyle/>
        <a:p>
          <a:endParaRPr lang="pt-BR"/>
        </a:p>
      </dgm:t>
    </dgm:pt>
    <dgm:pt modelId="{E2F6C343-135F-4E39-8887-F82ED1BE7777}" type="sibTrans" cxnId="{6D4166A1-AA4F-406B-B3F8-3DC1542583BC}">
      <dgm:prSet/>
      <dgm:spPr/>
      <dgm:t>
        <a:bodyPr/>
        <a:lstStyle/>
        <a:p>
          <a:endParaRPr lang="pt-BR"/>
        </a:p>
      </dgm:t>
    </dgm:pt>
    <dgm:pt modelId="{D2C026D3-25B9-46B2-82DE-841E628087C8}">
      <dgm:prSet phldrT="[Texto]"/>
      <dgm:spPr/>
      <dgm:t>
        <a:bodyPr/>
        <a:lstStyle/>
        <a:p>
          <a:r>
            <a:rPr lang="pt-BR" b="1" dirty="0" smtClean="0"/>
            <a:t>Lei nº 8.987/95</a:t>
          </a:r>
          <a:endParaRPr lang="pt-BR" b="1" dirty="0"/>
        </a:p>
      </dgm:t>
    </dgm:pt>
    <dgm:pt modelId="{2EC7C9F4-B269-455D-8116-C3C985FBF429}" type="parTrans" cxnId="{C43F7A0C-10E0-4E03-A560-5FE8CB2F99CA}">
      <dgm:prSet/>
      <dgm:spPr/>
      <dgm:t>
        <a:bodyPr/>
        <a:lstStyle/>
        <a:p>
          <a:endParaRPr lang="pt-BR"/>
        </a:p>
      </dgm:t>
    </dgm:pt>
    <dgm:pt modelId="{091771AA-340C-4255-BB94-A10095DB77A6}" type="sibTrans" cxnId="{C43F7A0C-10E0-4E03-A560-5FE8CB2F99CA}">
      <dgm:prSet/>
      <dgm:spPr/>
      <dgm:t>
        <a:bodyPr/>
        <a:lstStyle/>
        <a:p>
          <a:endParaRPr lang="pt-BR"/>
        </a:p>
      </dgm:t>
    </dgm:pt>
    <dgm:pt modelId="{705C8031-9169-44CD-AC53-A1C6A0F3F18D}">
      <dgm:prSet phldrT="[Texto]"/>
      <dgm:spPr/>
      <dgm:t>
        <a:bodyPr/>
        <a:lstStyle/>
        <a:p>
          <a:r>
            <a:rPr lang="pt-BR" b="1" dirty="0" smtClean="0"/>
            <a:t>Carta de Belo Horizonte</a:t>
          </a:r>
          <a:endParaRPr lang="pt-BR" b="1" dirty="0"/>
        </a:p>
      </dgm:t>
    </dgm:pt>
    <dgm:pt modelId="{EC4C6687-2C64-4748-9C84-364DBE9C28E2}" type="sibTrans" cxnId="{058E7528-635E-4A1C-B3BE-7CA9594A1E2F}">
      <dgm:prSet/>
      <dgm:spPr/>
      <dgm:t>
        <a:bodyPr/>
        <a:lstStyle/>
        <a:p>
          <a:endParaRPr lang="pt-BR"/>
        </a:p>
      </dgm:t>
    </dgm:pt>
    <dgm:pt modelId="{9CE0FD36-EE94-4121-80BE-75A60B4E3B0B}" type="parTrans" cxnId="{058E7528-635E-4A1C-B3BE-7CA9594A1E2F}">
      <dgm:prSet/>
      <dgm:spPr/>
      <dgm:t>
        <a:bodyPr/>
        <a:lstStyle/>
        <a:p>
          <a:endParaRPr lang="pt-BR"/>
        </a:p>
      </dgm:t>
    </dgm:pt>
    <dgm:pt modelId="{72A8D81C-E3B8-4403-9190-3C720CCC8439}">
      <dgm:prSet phldrT="[Texto]"/>
      <dgm:spPr/>
      <dgm:t>
        <a:bodyPr/>
        <a:lstStyle/>
        <a:p>
          <a:r>
            <a:rPr lang="pt-BR" b="1" dirty="0" smtClean="0"/>
            <a:t>Lei nº 11.079/04</a:t>
          </a:r>
          <a:endParaRPr lang="pt-BR" b="1" dirty="0"/>
        </a:p>
      </dgm:t>
    </dgm:pt>
    <dgm:pt modelId="{888E4D1D-8CFA-4324-B7F7-06CE2D737744}" type="parTrans" cxnId="{E23D5CDA-4C18-4686-927B-2259CB805306}">
      <dgm:prSet/>
      <dgm:spPr/>
      <dgm:t>
        <a:bodyPr/>
        <a:lstStyle/>
        <a:p>
          <a:endParaRPr lang="pt-BR"/>
        </a:p>
      </dgm:t>
    </dgm:pt>
    <dgm:pt modelId="{2EC23984-A1E9-4249-8FAC-2D33DF1360D1}" type="sibTrans" cxnId="{E23D5CDA-4C18-4686-927B-2259CB805306}">
      <dgm:prSet/>
      <dgm:spPr/>
      <dgm:t>
        <a:bodyPr/>
        <a:lstStyle/>
        <a:p>
          <a:endParaRPr lang="pt-BR"/>
        </a:p>
      </dgm:t>
    </dgm:pt>
    <dgm:pt modelId="{E18D7479-E70E-4839-AB7E-BCADC235E03B}" type="pres">
      <dgm:prSet presAssocID="{B2FB199E-2C30-4ECA-A325-B625A7FD075C}" presName="Name0" presStyleCnt="0">
        <dgm:presLayoutVars>
          <dgm:dir/>
          <dgm:resizeHandles val="exact"/>
        </dgm:presLayoutVars>
      </dgm:prSet>
      <dgm:spPr/>
    </dgm:pt>
    <dgm:pt modelId="{3291C8BE-AC89-4BDC-B387-71932A220E7F}" type="pres">
      <dgm:prSet presAssocID="{B2FB199E-2C30-4ECA-A325-B625A7FD075C}" presName="arrow" presStyleLbl="bgShp" presStyleIdx="0" presStyleCnt="1"/>
      <dgm:spPr/>
    </dgm:pt>
    <dgm:pt modelId="{8EEF4414-7FE5-4D89-8FBA-3B559331F9FB}" type="pres">
      <dgm:prSet presAssocID="{B2FB199E-2C30-4ECA-A325-B625A7FD075C}" presName="points" presStyleCnt="0"/>
      <dgm:spPr/>
    </dgm:pt>
    <dgm:pt modelId="{B3703A85-B047-488B-AEC0-42D02490C109}" type="pres">
      <dgm:prSet presAssocID="{D11C80FE-282F-44AF-88C9-03A1A1EE54B6}" presName="compositeA" presStyleCnt="0"/>
      <dgm:spPr/>
    </dgm:pt>
    <dgm:pt modelId="{44BD50EE-4A97-4A8B-B940-9FC2B7CAB5ED}" type="pres">
      <dgm:prSet presAssocID="{D11C80FE-282F-44AF-88C9-03A1A1EE54B6}" presName="textA" presStyleLbl="revTx" presStyleIdx="0" presStyleCnt="9" custScaleX="116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082996-D4FD-48EC-ACC4-E3A2B8E97119}" type="pres">
      <dgm:prSet presAssocID="{D11C80FE-282F-44AF-88C9-03A1A1EE54B6}" presName="circleA" presStyleLbl="node1" presStyleIdx="0" presStyleCnt="9"/>
      <dgm:spPr/>
      <dgm:t>
        <a:bodyPr/>
        <a:lstStyle/>
        <a:p>
          <a:endParaRPr lang="pt-BR"/>
        </a:p>
      </dgm:t>
    </dgm:pt>
    <dgm:pt modelId="{482E37E4-3BCE-4098-B55D-55146115CC09}" type="pres">
      <dgm:prSet presAssocID="{D11C80FE-282F-44AF-88C9-03A1A1EE54B6}" presName="spaceA" presStyleCnt="0"/>
      <dgm:spPr/>
    </dgm:pt>
    <dgm:pt modelId="{F9C61662-B155-42D3-96C5-3191D8D71F9E}" type="pres">
      <dgm:prSet presAssocID="{333CB4BF-4207-4D99-910D-7EFC5142EB50}" presName="space" presStyleCnt="0"/>
      <dgm:spPr/>
    </dgm:pt>
    <dgm:pt modelId="{44197403-543A-4E86-BD81-62D1B5D538DD}" type="pres">
      <dgm:prSet presAssocID="{9521DAC2-A600-4913-8B2A-9349CD6C964F}" presName="compositeB" presStyleCnt="0"/>
      <dgm:spPr/>
    </dgm:pt>
    <dgm:pt modelId="{B5B6788E-BC9A-421F-B25D-303DA27E1D79}" type="pres">
      <dgm:prSet presAssocID="{9521DAC2-A600-4913-8B2A-9349CD6C964F}" presName="textB" presStyleLbl="revTx" presStyleIdx="1" presStyleCnt="9" custScaleX="1198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757DA-AF73-425B-BD59-53DE1D5ADC4E}" type="pres">
      <dgm:prSet presAssocID="{9521DAC2-A600-4913-8B2A-9349CD6C964F}" presName="circleB" presStyleLbl="node1" presStyleIdx="1" presStyleCnt="9"/>
      <dgm:spPr/>
    </dgm:pt>
    <dgm:pt modelId="{775ACDBC-8102-4DAD-B810-5E1AFEAB8284}" type="pres">
      <dgm:prSet presAssocID="{9521DAC2-A600-4913-8B2A-9349CD6C964F}" presName="spaceB" presStyleCnt="0"/>
      <dgm:spPr/>
    </dgm:pt>
    <dgm:pt modelId="{568D7C0C-FD65-4DF4-A918-BFD8EE2FEDF8}" type="pres">
      <dgm:prSet presAssocID="{885F04EC-BAAE-40D2-9553-732B2D76DAFC}" presName="space" presStyleCnt="0"/>
      <dgm:spPr/>
    </dgm:pt>
    <dgm:pt modelId="{6511269F-BC0A-4355-A113-BB67C677E2A4}" type="pres">
      <dgm:prSet presAssocID="{705C8031-9169-44CD-AC53-A1C6A0F3F18D}" presName="compositeA" presStyleCnt="0"/>
      <dgm:spPr/>
    </dgm:pt>
    <dgm:pt modelId="{BC899DC8-EF60-402C-B0E5-1E1531805B8F}" type="pres">
      <dgm:prSet presAssocID="{705C8031-9169-44CD-AC53-A1C6A0F3F18D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39FAF5-DB31-4FC8-8007-F17AB96A1B63}" type="pres">
      <dgm:prSet presAssocID="{705C8031-9169-44CD-AC53-A1C6A0F3F18D}" presName="circleA" presStyleLbl="node1" presStyleIdx="2" presStyleCnt="9"/>
      <dgm:spPr/>
    </dgm:pt>
    <dgm:pt modelId="{AD27F860-08DF-4066-851C-43C68959AD70}" type="pres">
      <dgm:prSet presAssocID="{705C8031-9169-44CD-AC53-A1C6A0F3F18D}" presName="spaceA" presStyleCnt="0"/>
      <dgm:spPr/>
    </dgm:pt>
    <dgm:pt modelId="{FFE76EA6-0CB8-435E-A33F-1411669AD968}" type="pres">
      <dgm:prSet presAssocID="{EC4C6687-2C64-4748-9C84-364DBE9C28E2}" presName="space" presStyleCnt="0"/>
      <dgm:spPr/>
    </dgm:pt>
    <dgm:pt modelId="{15B56AE8-B2C7-4CE1-BC5C-42DF02826EB7}" type="pres">
      <dgm:prSet presAssocID="{6B8CF019-EE4F-48A7-AA4E-401920585858}" presName="compositeB" presStyleCnt="0"/>
      <dgm:spPr/>
    </dgm:pt>
    <dgm:pt modelId="{59166AE5-571E-486F-BD5E-E9222B280085}" type="pres">
      <dgm:prSet presAssocID="{6B8CF019-EE4F-48A7-AA4E-401920585858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2724AE-C769-4F0E-8AEC-20CF9D958C95}" type="pres">
      <dgm:prSet presAssocID="{6B8CF019-EE4F-48A7-AA4E-401920585858}" presName="circleB" presStyleLbl="node1" presStyleIdx="3" presStyleCnt="9"/>
      <dgm:spPr/>
    </dgm:pt>
    <dgm:pt modelId="{EFA8998A-2F4B-44BF-A9DB-8A42DF883B19}" type="pres">
      <dgm:prSet presAssocID="{6B8CF019-EE4F-48A7-AA4E-401920585858}" presName="spaceB" presStyleCnt="0"/>
      <dgm:spPr/>
    </dgm:pt>
    <dgm:pt modelId="{3EC24F6E-44E2-4B4B-919D-F5AD5CC7A8C3}" type="pres">
      <dgm:prSet presAssocID="{9010436B-6382-4480-B651-DD86C8D13853}" presName="space" presStyleCnt="0"/>
      <dgm:spPr/>
    </dgm:pt>
    <dgm:pt modelId="{D8B72F45-1738-4EF1-8E95-B8BEFCBACD83}" type="pres">
      <dgm:prSet presAssocID="{D2C026D3-25B9-46B2-82DE-841E628087C8}" presName="compositeA" presStyleCnt="0"/>
      <dgm:spPr/>
    </dgm:pt>
    <dgm:pt modelId="{8D6FBB26-4DFB-4FBA-91C3-D4E8D6DC9240}" type="pres">
      <dgm:prSet presAssocID="{D2C026D3-25B9-46B2-82DE-841E628087C8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5631E9-6C0C-4C74-9A04-C8307ED2C32F}" type="pres">
      <dgm:prSet presAssocID="{D2C026D3-25B9-46B2-82DE-841E628087C8}" presName="circleA" presStyleLbl="node1" presStyleIdx="4" presStyleCnt="9"/>
      <dgm:spPr/>
    </dgm:pt>
    <dgm:pt modelId="{CA695A41-AD67-4916-BAA4-3A9289A7EE0E}" type="pres">
      <dgm:prSet presAssocID="{D2C026D3-25B9-46B2-82DE-841E628087C8}" presName="spaceA" presStyleCnt="0"/>
      <dgm:spPr/>
    </dgm:pt>
    <dgm:pt modelId="{DAC1305D-C5FD-4100-B10C-CC286B0DFBD3}" type="pres">
      <dgm:prSet presAssocID="{091771AA-340C-4255-BB94-A10095DB77A6}" presName="space" presStyleCnt="0"/>
      <dgm:spPr/>
    </dgm:pt>
    <dgm:pt modelId="{AE815561-2DA3-4A3D-9356-2A62D11B7FF7}" type="pres">
      <dgm:prSet presAssocID="{BC261E8D-3376-494B-A688-6A9F9CE09C1A}" presName="compositeB" presStyleCnt="0"/>
      <dgm:spPr/>
    </dgm:pt>
    <dgm:pt modelId="{3FBF8C5F-AB4F-4EFE-8F0A-DB2685AF827B}" type="pres">
      <dgm:prSet presAssocID="{BC261E8D-3376-494B-A688-6A9F9CE09C1A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41BA7E-A88A-4D9F-9DAD-ECC118B8F9D3}" type="pres">
      <dgm:prSet presAssocID="{BC261E8D-3376-494B-A688-6A9F9CE09C1A}" presName="circleB" presStyleLbl="node1" presStyleIdx="5" presStyleCnt="9"/>
      <dgm:spPr/>
    </dgm:pt>
    <dgm:pt modelId="{04CBD168-FE6C-4B8F-B0A4-25FC344D522F}" type="pres">
      <dgm:prSet presAssocID="{BC261E8D-3376-494B-A688-6A9F9CE09C1A}" presName="spaceB" presStyleCnt="0"/>
      <dgm:spPr/>
    </dgm:pt>
    <dgm:pt modelId="{FB3D78E4-B7FE-44A3-B661-8B3749D00568}" type="pres">
      <dgm:prSet presAssocID="{3EB610EF-F22D-43D9-B54D-69E3CF778DDD}" presName="space" presStyleCnt="0"/>
      <dgm:spPr/>
    </dgm:pt>
    <dgm:pt modelId="{2EF7DA4A-5F9A-4885-9E79-04FF8EDA79D0}" type="pres">
      <dgm:prSet presAssocID="{6D0CB09C-3956-4AE2-9705-F26FEC81E3F0}" presName="compositeA" presStyleCnt="0"/>
      <dgm:spPr/>
    </dgm:pt>
    <dgm:pt modelId="{F19351C3-7E5C-4ABB-BE33-2B40EBDE948F}" type="pres">
      <dgm:prSet presAssocID="{6D0CB09C-3956-4AE2-9705-F26FEC81E3F0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3BA80F-7308-4D9C-90CA-36C1D635FF91}" type="pres">
      <dgm:prSet presAssocID="{6D0CB09C-3956-4AE2-9705-F26FEC81E3F0}" presName="circleA" presStyleLbl="node1" presStyleIdx="6" presStyleCnt="9"/>
      <dgm:spPr/>
    </dgm:pt>
    <dgm:pt modelId="{7F67DC7C-1E82-4E1A-AAC1-04C475048A9F}" type="pres">
      <dgm:prSet presAssocID="{6D0CB09C-3956-4AE2-9705-F26FEC81E3F0}" presName="spaceA" presStyleCnt="0"/>
      <dgm:spPr/>
    </dgm:pt>
    <dgm:pt modelId="{5D939219-AEC4-435A-AABA-73E841E737D2}" type="pres">
      <dgm:prSet presAssocID="{E2F6C343-135F-4E39-8887-F82ED1BE7777}" presName="space" presStyleCnt="0"/>
      <dgm:spPr/>
    </dgm:pt>
    <dgm:pt modelId="{7B7BEEC1-1546-43B9-B263-3CC75B4CEE9D}" type="pres">
      <dgm:prSet presAssocID="{72A8D81C-E3B8-4403-9190-3C720CCC8439}" presName="compositeB" presStyleCnt="0"/>
      <dgm:spPr/>
    </dgm:pt>
    <dgm:pt modelId="{3614D8AB-35CA-4F32-9AE1-01427D34BE03}" type="pres">
      <dgm:prSet presAssocID="{72A8D81C-E3B8-4403-9190-3C720CCC8439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CEDA3A-11E2-4F0F-9EA7-17BF07EAE83F}" type="pres">
      <dgm:prSet presAssocID="{72A8D81C-E3B8-4403-9190-3C720CCC8439}" presName="circleB" presStyleLbl="node1" presStyleIdx="7" presStyleCnt="9"/>
      <dgm:spPr/>
    </dgm:pt>
    <dgm:pt modelId="{8C356582-E368-4762-A0A8-7EA1BB1E75F6}" type="pres">
      <dgm:prSet presAssocID="{72A8D81C-E3B8-4403-9190-3C720CCC8439}" presName="spaceB" presStyleCnt="0"/>
      <dgm:spPr/>
    </dgm:pt>
    <dgm:pt modelId="{F36676FC-3C42-4E0C-865E-AB6DD7721FC5}" type="pres">
      <dgm:prSet presAssocID="{2EC23984-A1E9-4249-8FAC-2D33DF1360D1}" presName="space" presStyleCnt="0"/>
      <dgm:spPr/>
    </dgm:pt>
    <dgm:pt modelId="{101F8CD9-A788-4C83-9E83-4B1397EE88C1}" type="pres">
      <dgm:prSet presAssocID="{30DC3642-9B73-4EB6-BB28-17029AD03BDD}" presName="compositeA" presStyleCnt="0"/>
      <dgm:spPr/>
    </dgm:pt>
    <dgm:pt modelId="{3E35D695-D47F-42CF-ADB0-F8F1E3C7E69C}" type="pres">
      <dgm:prSet presAssocID="{30DC3642-9B73-4EB6-BB28-17029AD03BDD}" presName="textA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38CFCE-32BB-4E24-AB5C-06112A0E029C}" type="pres">
      <dgm:prSet presAssocID="{30DC3642-9B73-4EB6-BB28-17029AD03BDD}" presName="circleA" presStyleLbl="node1" presStyleIdx="8" presStyleCnt="9"/>
      <dgm:spPr/>
    </dgm:pt>
    <dgm:pt modelId="{2AFD7B57-C588-412F-8EC4-8EF89EEEBE73}" type="pres">
      <dgm:prSet presAssocID="{30DC3642-9B73-4EB6-BB28-17029AD03BDD}" presName="spaceA" presStyleCnt="0"/>
      <dgm:spPr/>
    </dgm:pt>
  </dgm:ptLst>
  <dgm:cxnLst>
    <dgm:cxn modelId="{80FCFC9A-C993-40D8-9D8A-E9FC1DBF8B30}" type="presOf" srcId="{D2C026D3-25B9-46B2-82DE-841E628087C8}" destId="{8D6FBB26-4DFB-4FBA-91C3-D4E8D6DC9240}" srcOrd="0" destOrd="0" presId="urn:microsoft.com/office/officeart/2005/8/layout/hProcess11"/>
    <dgm:cxn modelId="{EF652204-C9B0-4A57-AF55-C956EA0D1B41}" srcId="{B2FB199E-2C30-4ECA-A325-B625A7FD075C}" destId="{D11C80FE-282F-44AF-88C9-03A1A1EE54B6}" srcOrd="0" destOrd="0" parTransId="{562710B9-827E-431A-857A-DCCBA82C98FB}" sibTransId="{333CB4BF-4207-4D99-910D-7EFC5142EB50}"/>
    <dgm:cxn modelId="{0D77BFD7-2CF5-4FA7-B3F1-1B0B8E36CFB4}" srcId="{B2FB199E-2C30-4ECA-A325-B625A7FD075C}" destId="{9521DAC2-A600-4913-8B2A-9349CD6C964F}" srcOrd="1" destOrd="0" parTransId="{D2C2D805-4D28-49BE-9772-EF5A5A2C30BA}" sibTransId="{885F04EC-BAAE-40D2-9553-732B2D76DAFC}"/>
    <dgm:cxn modelId="{7C8C401D-7F71-4DA5-9AA1-37347DA6FCCB}" type="presOf" srcId="{D11C80FE-282F-44AF-88C9-03A1A1EE54B6}" destId="{44BD50EE-4A97-4A8B-B940-9FC2B7CAB5ED}" srcOrd="0" destOrd="0" presId="urn:microsoft.com/office/officeart/2005/8/layout/hProcess11"/>
    <dgm:cxn modelId="{60C02525-47C9-49A3-AF2C-0DC64B2A8B1B}" srcId="{B2FB199E-2C30-4ECA-A325-B625A7FD075C}" destId="{6B8CF019-EE4F-48A7-AA4E-401920585858}" srcOrd="3" destOrd="0" parTransId="{29416A64-BA4C-4CAB-A738-7C1719060562}" sibTransId="{9010436B-6382-4480-B651-DD86C8D13853}"/>
    <dgm:cxn modelId="{5B11D900-B9D2-4F87-B93F-67F4C7478705}" type="presOf" srcId="{B2FB199E-2C30-4ECA-A325-B625A7FD075C}" destId="{E18D7479-E70E-4839-AB7E-BCADC235E03B}" srcOrd="0" destOrd="0" presId="urn:microsoft.com/office/officeart/2005/8/layout/hProcess11"/>
    <dgm:cxn modelId="{EA2183B9-92D8-40C2-889E-AAF6DD930CD0}" type="presOf" srcId="{BC261E8D-3376-494B-A688-6A9F9CE09C1A}" destId="{3FBF8C5F-AB4F-4EFE-8F0A-DB2685AF827B}" srcOrd="0" destOrd="0" presId="urn:microsoft.com/office/officeart/2005/8/layout/hProcess11"/>
    <dgm:cxn modelId="{058E7528-635E-4A1C-B3BE-7CA9594A1E2F}" srcId="{B2FB199E-2C30-4ECA-A325-B625A7FD075C}" destId="{705C8031-9169-44CD-AC53-A1C6A0F3F18D}" srcOrd="2" destOrd="0" parTransId="{9CE0FD36-EE94-4121-80BE-75A60B4E3B0B}" sibTransId="{EC4C6687-2C64-4748-9C84-364DBE9C28E2}"/>
    <dgm:cxn modelId="{F0948A35-05A8-4E13-ADF8-C3128BAB37B0}" type="presOf" srcId="{72A8D81C-E3B8-4403-9190-3C720CCC8439}" destId="{3614D8AB-35CA-4F32-9AE1-01427D34BE03}" srcOrd="0" destOrd="0" presId="urn:microsoft.com/office/officeart/2005/8/layout/hProcess11"/>
    <dgm:cxn modelId="{CD140AEB-B57D-4B6E-8988-5E360F00750F}" srcId="{B2FB199E-2C30-4ECA-A325-B625A7FD075C}" destId="{BC261E8D-3376-494B-A688-6A9F9CE09C1A}" srcOrd="5" destOrd="0" parTransId="{ADEE89A7-2640-4FF3-9AB4-E50255DBEF10}" sibTransId="{3EB610EF-F22D-43D9-B54D-69E3CF778DDD}"/>
    <dgm:cxn modelId="{439AB112-D77E-41E8-91C2-6EB793E14C8C}" srcId="{B2FB199E-2C30-4ECA-A325-B625A7FD075C}" destId="{30DC3642-9B73-4EB6-BB28-17029AD03BDD}" srcOrd="8" destOrd="0" parTransId="{673FA3D0-4F9B-4A5B-A4A1-2117EB4C1AE2}" sibTransId="{A7776146-E5B1-4797-8F96-DDE8E356BDE3}"/>
    <dgm:cxn modelId="{0D7CD91E-9D5E-4024-AD55-730C8E045C69}" type="presOf" srcId="{705C8031-9169-44CD-AC53-A1C6A0F3F18D}" destId="{BC899DC8-EF60-402C-B0E5-1E1531805B8F}" srcOrd="0" destOrd="0" presId="urn:microsoft.com/office/officeart/2005/8/layout/hProcess11"/>
    <dgm:cxn modelId="{A1065336-15BD-4B05-B712-E505773DB2FA}" type="presOf" srcId="{9521DAC2-A600-4913-8B2A-9349CD6C964F}" destId="{B5B6788E-BC9A-421F-B25D-303DA27E1D79}" srcOrd="0" destOrd="0" presId="urn:microsoft.com/office/officeart/2005/8/layout/hProcess11"/>
    <dgm:cxn modelId="{FC3B17B3-57DF-4A80-974F-7B7395392974}" type="presOf" srcId="{6D0CB09C-3956-4AE2-9705-F26FEC81E3F0}" destId="{F19351C3-7E5C-4ABB-BE33-2B40EBDE948F}" srcOrd="0" destOrd="0" presId="urn:microsoft.com/office/officeart/2005/8/layout/hProcess11"/>
    <dgm:cxn modelId="{C43F7A0C-10E0-4E03-A560-5FE8CB2F99CA}" srcId="{B2FB199E-2C30-4ECA-A325-B625A7FD075C}" destId="{D2C026D3-25B9-46B2-82DE-841E628087C8}" srcOrd="4" destOrd="0" parTransId="{2EC7C9F4-B269-455D-8116-C3C985FBF429}" sibTransId="{091771AA-340C-4255-BB94-A10095DB77A6}"/>
    <dgm:cxn modelId="{6D4166A1-AA4F-406B-B3F8-3DC1542583BC}" srcId="{B2FB199E-2C30-4ECA-A325-B625A7FD075C}" destId="{6D0CB09C-3956-4AE2-9705-F26FEC81E3F0}" srcOrd="6" destOrd="0" parTransId="{3BDD56E1-4788-4ACD-95B2-9CC52AC8815A}" sibTransId="{E2F6C343-135F-4E39-8887-F82ED1BE7777}"/>
    <dgm:cxn modelId="{B0434B43-C5EC-4074-A1A9-069C706C0FB6}" type="presOf" srcId="{6B8CF019-EE4F-48A7-AA4E-401920585858}" destId="{59166AE5-571E-486F-BD5E-E9222B280085}" srcOrd="0" destOrd="0" presId="urn:microsoft.com/office/officeart/2005/8/layout/hProcess11"/>
    <dgm:cxn modelId="{E23D5CDA-4C18-4686-927B-2259CB805306}" srcId="{B2FB199E-2C30-4ECA-A325-B625A7FD075C}" destId="{72A8D81C-E3B8-4403-9190-3C720CCC8439}" srcOrd="7" destOrd="0" parTransId="{888E4D1D-8CFA-4324-B7F7-06CE2D737744}" sibTransId="{2EC23984-A1E9-4249-8FAC-2D33DF1360D1}"/>
    <dgm:cxn modelId="{30BCEE31-53A3-44A5-929C-B679D9700FEE}" type="presOf" srcId="{30DC3642-9B73-4EB6-BB28-17029AD03BDD}" destId="{3E35D695-D47F-42CF-ADB0-F8F1E3C7E69C}" srcOrd="0" destOrd="0" presId="urn:microsoft.com/office/officeart/2005/8/layout/hProcess11"/>
    <dgm:cxn modelId="{59DF84FC-F81E-4A9D-8D96-0250D34CDF7E}" type="presParOf" srcId="{E18D7479-E70E-4839-AB7E-BCADC235E03B}" destId="{3291C8BE-AC89-4BDC-B387-71932A220E7F}" srcOrd="0" destOrd="0" presId="urn:microsoft.com/office/officeart/2005/8/layout/hProcess11"/>
    <dgm:cxn modelId="{26ABB24A-C1B3-465F-8C6A-C7C350A1209E}" type="presParOf" srcId="{E18D7479-E70E-4839-AB7E-BCADC235E03B}" destId="{8EEF4414-7FE5-4D89-8FBA-3B559331F9FB}" srcOrd="1" destOrd="0" presId="urn:microsoft.com/office/officeart/2005/8/layout/hProcess11"/>
    <dgm:cxn modelId="{9F5FE208-B47F-4259-A2B3-1AE0E899B5F5}" type="presParOf" srcId="{8EEF4414-7FE5-4D89-8FBA-3B559331F9FB}" destId="{B3703A85-B047-488B-AEC0-42D02490C109}" srcOrd="0" destOrd="0" presId="urn:microsoft.com/office/officeart/2005/8/layout/hProcess11"/>
    <dgm:cxn modelId="{DD3616D9-D648-4730-8F64-306C24D9EB8B}" type="presParOf" srcId="{B3703A85-B047-488B-AEC0-42D02490C109}" destId="{44BD50EE-4A97-4A8B-B940-9FC2B7CAB5ED}" srcOrd="0" destOrd="0" presId="urn:microsoft.com/office/officeart/2005/8/layout/hProcess11"/>
    <dgm:cxn modelId="{4B39872F-24A1-455A-981F-7C790607BD53}" type="presParOf" srcId="{B3703A85-B047-488B-AEC0-42D02490C109}" destId="{37082996-D4FD-48EC-ACC4-E3A2B8E97119}" srcOrd="1" destOrd="0" presId="urn:microsoft.com/office/officeart/2005/8/layout/hProcess11"/>
    <dgm:cxn modelId="{B5B622EE-FBC7-45EC-93D0-BC43AA775BE5}" type="presParOf" srcId="{B3703A85-B047-488B-AEC0-42D02490C109}" destId="{482E37E4-3BCE-4098-B55D-55146115CC09}" srcOrd="2" destOrd="0" presId="urn:microsoft.com/office/officeart/2005/8/layout/hProcess11"/>
    <dgm:cxn modelId="{05FB231B-820E-43BB-BD2B-EF7B901303F5}" type="presParOf" srcId="{8EEF4414-7FE5-4D89-8FBA-3B559331F9FB}" destId="{F9C61662-B155-42D3-96C5-3191D8D71F9E}" srcOrd="1" destOrd="0" presId="urn:microsoft.com/office/officeart/2005/8/layout/hProcess11"/>
    <dgm:cxn modelId="{A382E4FD-967E-40CB-9F19-461EA832941A}" type="presParOf" srcId="{8EEF4414-7FE5-4D89-8FBA-3B559331F9FB}" destId="{44197403-543A-4E86-BD81-62D1B5D538DD}" srcOrd="2" destOrd="0" presId="urn:microsoft.com/office/officeart/2005/8/layout/hProcess11"/>
    <dgm:cxn modelId="{777DF5B9-4EFF-4FC2-A592-7FE0E8F663B5}" type="presParOf" srcId="{44197403-543A-4E86-BD81-62D1B5D538DD}" destId="{B5B6788E-BC9A-421F-B25D-303DA27E1D79}" srcOrd="0" destOrd="0" presId="urn:microsoft.com/office/officeart/2005/8/layout/hProcess11"/>
    <dgm:cxn modelId="{02022FD4-4E68-4D35-B6CE-682E26BF9ADC}" type="presParOf" srcId="{44197403-543A-4E86-BD81-62D1B5D538DD}" destId="{B8B757DA-AF73-425B-BD59-53DE1D5ADC4E}" srcOrd="1" destOrd="0" presId="urn:microsoft.com/office/officeart/2005/8/layout/hProcess11"/>
    <dgm:cxn modelId="{58CAF091-C8AD-4364-9700-C6CB8BA6E380}" type="presParOf" srcId="{44197403-543A-4E86-BD81-62D1B5D538DD}" destId="{775ACDBC-8102-4DAD-B810-5E1AFEAB8284}" srcOrd="2" destOrd="0" presId="urn:microsoft.com/office/officeart/2005/8/layout/hProcess11"/>
    <dgm:cxn modelId="{B20E5692-B10C-468F-880A-FB88F6D2FB30}" type="presParOf" srcId="{8EEF4414-7FE5-4D89-8FBA-3B559331F9FB}" destId="{568D7C0C-FD65-4DF4-A918-BFD8EE2FEDF8}" srcOrd="3" destOrd="0" presId="urn:microsoft.com/office/officeart/2005/8/layout/hProcess11"/>
    <dgm:cxn modelId="{8FC43DFA-841D-43D4-AF18-84DD0EB4958F}" type="presParOf" srcId="{8EEF4414-7FE5-4D89-8FBA-3B559331F9FB}" destId="{6511269F-BC0A-4355-A113-BB67C677E2A4}" srcOrd="4" destOrd="0" presId="urn:microsoft.com/office/officeart/2005/8/layout/hProcess11"/>
    <dgm:cxn modelId="{DB46BFF5-F0D4-41E2-8519-397F0E0F0F51}" type="presParOf" srcId="{6511269F-BC0A-4355-A113-BB67C677E2A4}" destId="{BC899DC8-EF60-402C-B0E5-1E1531805B8F}" srcOrd="0" destOrd="0" presId="urn:microsoft.com/office/officeart/2005/8/layout/hProcess11"/>
    <dgm:cxn modelId="{18567A34-6A41-43AD-943A-3C8FFD0D6C6D}" type="presParOf" srcId="{6511269F-BC0A-4355-A113-BB67C677E2A4}" destId="{0B39FAF5-DB31-4FC8-8007-F17AB96A1B63}" srcOrd="1" destOrd="0" presId="urn:microsoft.com/office/officeart/2005/8/layout/hProcess11"/>
    <dgm:cxn modelId="{21DF0400-1627-48C5-9EFD-21A99F1E3ABE}" type="presParOf" srcId="{6511269F-BC0A-4355-A113-BB67C677E2A4}" destId="{AD27F860-08DF-4066-851C-43C68959AD70}" srcOrd="2" destOrd="0" presId="urn:microsoft.com/office/officeart/2005/8/layout/hProcess11"/>
    <dgm:cxn modelId="{0503EA99-5367-4F17-B30D-416D6B8D3AF3}" type="presParOf" srcId="{8EEF4414-7FE5-4D89-8FBA-3B559331F9FB}" destId="{FFE76EA6-0CB8-435E-A33F-1411669AD968}" srcOrd="5" destOrd="0" presId="urn:microsoft.com/office/officeart/2005/8/layout/hProcess11"/>
    <dgm:cxn modelId="{788722A5-306A-4205-B65D-2C30323EE67C}" type="presParOf" srcId="{8EEF4414-7FE5-4D89-8FBA-3B559331F9FB}" destId="{15B56AE8-B2C7-4CE1-BC5C-42DF02826EB7}" srcOrd="6" destOrd="0" presId="urn:microsoft.com/office/officeart/2005/8/layout/hProcess11"/>
    <dgm:cxn modelId="{32F9D271-9BAF-4080-8B0B-3E157F458273}" type="presParOf" srcId="{15B56AE8-B2C7-4CE1-BC5C-42DF02826EB7}" destId="{59166AE5-571E-486F-BD5E-E9222B280085}" srcOrd="0" destOrd="0" presId="urn:microsoft.com/office/officeart/2005/8/layout/hProcess11"/>
    <dgm:cxn modelId="{096709B3-45F1-46E9-9FE1-275D4C21597A}" type="presParOf" srcId="{15B56AE8-B2C7-4CE1-BC5C-42DF02826EB7}" destId="{662724AE-C769-4F0E-8AEC-20CF9D958C95}" srcOrd="1" destOrd="0" presId="urn:microsoft.com/office/officeart/2005/8/layout/hProcess11"/>
    <dgm:cxn modelId="{D43D12F1-6339-41B8-8654-611733B1A50D}" type="presParOf" srcId="{15B56AE8-B2C7-4CE1-BC5C-42DF02826EB7}" destId="{EFA8998A-2F4B-44BF-A9DB-8A42DF883B19}" srcOrd="2" destOrd="0" presId="urn:microsoft.com/office/officeart/2005/8/layout/hProcess11"/>
    <dgm:cxn modelId="{96150109-83DD-48DA-B901-7028C638EF8D}" type="presParOf" srcId="{8EEF4414-7FE5-4D89-8FBA-3B559331F9FB}" destId="{3EC24F6E-44E2-4B4B-919D-F5AD5CC7A8C3}" srcOrd="7" destOrd="0" presId="urn:microsoft.com/office/officeart/2005/8/layout/hProcess11"/>
    <dgm:cxn modelId="{C214A84B-D9C4-4A03-8FC9-E6E7C6834AB1}" type="presParOf" srcId="{8EEF4414-7FE5-4D89-8FBA-3B559331F9FB}" destId="{D8B72F45-1738-4EF1-8E95-B8BEFCBACD83}" srcOrd="8" destOrd="0" presId="urn:microsoft.com/office/officeart/2005/8/layout/hProcess11"/>
    <dgm:cxn modelId="{76B0E7FF-1551-4775-95C7-993E63DBFBD1}" type="presParOf" srcId="{D8B72F45-1738-4EF1-8E95-B8BEFCBACD83}" destId="{8D6FBB26-4DFB-4FBA-91C3-D4E8D6DC9240}" srcOrd="0" destOrd="0" presId="urn:microsoft.com/office/officeart/2005/8/layout/hProcess11"/>
    <dgm:cxn modelId="{AAFA8EFB-D01C-497D-B597-427F92B61D24}" type="presParOf" srcId="{D8B72F45-1738-4EF1-8E95-B8BEFCBACD83}" destId="{AD5631E9-6C0C-4C74-9A04-C8307ED2C32F}" srcOrd="1" destOrd="0" presId="urn:microsoft.com/office/officeart/2005/8/layout/hProcess11"/>
    <dgm:cxn modelId="{4B21F39D-E0FA-44F8-A073-40BA8A41C84D}" type="presParOf" srcId="{D8B72F45-1738-4EF1-8E95-B8BEFCBACD83}" destId="{CA695A41-AD67-4916-BAA4-3A9289A7EE0E}" srcOrd="2" destOrd="0" presId="urn:microsoft.com/office/officeart/2005/8/layout/hProcess11"/>
    <dgm:cxn modelId="{994558FA-3026-424A-9ECE-E6ED25F8F298}" type="presParOf" srcId="{8EEF4414-7FE5-4D89-8FBA-3B559331F9FB}" destId="{DAC1305D-C5FD-4100-B10C-CC286B0DFBD3}" srcOrd="9" destOrd="0" presId="urn:microsoft.com/office/officeart/2005/8/layout/hProcess11"/>
    <dgm:cxn modelId="{470AF8B6-05AA-43C2-9FA3-AD95F66DBA71}" type="presParOf" srcId="{8EEF4414-7FE5-4D89-8FBA-3B559331F9FB}" destId="{AE815561-2DA3-4A3D-9356-2A62D11B7FF7}" srcOrd="10" destOrd="0" presId="urn:microsoft.com/office/officeart/2005/8/layout/hProcess11"/>
    <dgm:cxn modelId="{D9A1BD02-0EBF-4741-BECB-E801C502651C}" type="presParOf" srcId="{AE815561-2DA3-4A3D-9356-2A62D11B7FF7}" destId="{3FBF8C5F-AB4F-4EFE-8F0A-DB2685AF827B}" srcOrd="0" destOrd="0" presId="urn:microsoft.com/office/officeart/2005/8/layout/hProcess11"/>
    <dgm:cxn modelId="{B12E4BA3-A99E-4E6D-B200-9F90D6EFADAB}" type="presParOf" srcId="{AE815561-2DA3-4A3D-9356-2A62D11B7FF7}" destId="{A141BA7E-A88A-4D9F-9DAD-ECC118B8F9D3}" srcOrd="1" destOrd="0" presId="urn:microsoft.com/office/officeart/2005/8/layout/hProcess11"/>
    <dgm:cxn modelId="{91C16120-43F2-4BB4-BB68-11EDD7033AF8}" type="presParOf" srcId="{AE815561-2DA3-4A3D-9356-2A62D11B7FF7}" destId="{04CBD168-FE6C-4B8F-B0A4-25FC344D522F}" srcOrd="2" destOrd="0" presId="urn:microsoft.com/office/officeart/2005/8/layout/hProcess11"/>
    <dgm:cxn modelId="{1BFDF9DE-3D39-43F9-A776-02F73DE0F8A4}" type="presParOf" srcId="{8EEF4414-7FE5-4D89-8FBA-3B559331F9FB}" destId="{FB3D78E4-B7FE-44A3-B661-8B3749D00568}" srcOrd="11" destOrd="0" presId="urn:microsoft.com/office/officeart/2005/8/layout/hProcess11"/>
    <dgm:cxn modelId="{BDC50F2E-86CB-438E-B5DF-4669078953D5}" type="presParOf" srcId="{8EEF4414-7FE5-4D89-8FBA-3B559331F9FB}" destId="{2EF7DA4A-5F9A-4885-9E79-04FF8EDA79D0}" srcOrd="12" destOrd="0" presId="urn:microsoft.com/office/officeart/2005/8/layout/hProcess11"/>
    <dgm:cxn modelId="{1EA88D6F-25A3-477E-A17D-4DBE0EFEBA4A}" type="presParOf" srcId="{2EF7DA4A-5F9A-4885-9E79-04FF8EDA79D0}" destId="{F19351C3-7E5C-4ABB-BE33-2B40EBDE948F}" srcOrd="0" destOrd="0" presId="urn:microsoft.com/office/officeart/2005/8/layout/hProcess11"/>
    <dgm:cxn modelId="{54BD760F-92AA-4DEC-897C-5A0237EAA8B7}" type="presParOf" srcId="{2EF7DA4A-5F9A-4885-9E79-04FF8EDA79D0}" destId="{123BA80F-7308-4D9C-90CA-36C1D635FF91}" srcOrd="1" destOrd="0" presId="urn:microsoft.com/office/officeart/2005/8/layout/hProcess11"/>
    <dgm:cxn modelId="{73A79950-901F-4C2E-BE03-2AB1BFFC1822}" type="presParOf" srcId="{2EF7DA4A-5F9A-4885-9E79-04FF8EDA79D0}" destId="{7F67DC7C-1E82-4E1A-AAC1-04C475048A9F}" srcOrd="2" destOrd="0" presId="urn:microsoft.com/office/officeart/2005/8/layout/hProcess11"/>
    <dgm:cxn modelId="{E421F487-3BB6-4F08-A2BD-772867E9302C}" type="presParOf" srcId="{8EEF4414-7FE5-4D89-8FBA-3B559331F9FB}" destId="{5D939219-AEC4-435A-AABA-73E841E737D2}" srcOrd="13" destOrd="0" presId="urn:microsoft.com/office/officeart/2005/8/layout/hProcess11"/>
    <dgm:cxn modelId="{AC1A6093-3E49-438A-8204-1DF7FF8E7D23}" type="presParOf" srcId="{8EEF4414-7FE5-4D89-8FBA-3B559331F9FB}" destId="{7B7BEEC1-1546-43B9-B263-3CC75B4CEE9D}" srcOrd="14" destOrd="0" presId="urn:microsoft.com/office/officeart/2005/8/layout/hProcess11"/>
    <dgm:cxn modelId="{1FD1E273-E3D4-41EC-97FF-4969D9D87BA5}" type="presParOf" srcId="{7B7BEEC1-1546-43B9-B263-3CC75B4CEE9D}" destId="{3614D8AB-35CA-4F32-9AE1-01427D34BE03}" srcOrd="0" destOrd="0" presId="urn:microsoft.com/office/officeart/2005/8/layout/hProcess11"/>
    <dgm:cxn modelId="{264BC776-DD0D-49AE-8AE1-251D5B3955DD}" type="presParOf" srcId="{7B7BEEC1-1546-43B9-B263-3CC75B4CEE9D}" destId="{BFCEDA3A-11E2-4F0F-9EA7-17BF07EAE83F}" srcOrd="1" destOrd="0" presId="urn:microsoft.com/office/officeart/2005/8/layout/hProcess11"/>
    <dgm:cxn modelId="{88D52FFD-6293-495D-94F6-29EF48EB08A2}" type="presParOf" srcId="{7B7BEEC1-1546-43B9-B263-3CC75B4CEE9D}" destId="{8C356582-E368-4762-A0A8-7EA1BB1E75F6}" srcOrd="2" destOrd="0" presId="urn:microsoft.com/office/officeart/2005/8/layout/hProcess11"/>
    <dgm:cxn modelId="{3B0D4C65-7C8C-447C-B588-C07C65C63FDA}" type="presParOf" srcId="{8EEF4414-7FE5-4D89-8FBA-3B559331F9FB}" destId="{F36676FC-3C42-4E0C-865E-AB6DD7721FC5}" srcOrd="15" destOrd="0" presId="urn:microsoft.com/office/officeart/2005/8/layout/hProcess11"/>
    <dgm:cxn modelId="{4C012CAD-3F66-4F39-9B7D-9A5BD37BCC0B}" type="presParOf" srcId="{8EEF4414-7FE5-4D89-8FBA-3B559331F9FB}" destId="{101F8CD9-A788-4C83-9E83-4B1397EE88C1}" srcOrd="16" destOrd="0" presId="urn:microsoft.com/office/officeart/2005/8/layout/hProcess11"/>
    <dgm:cxn modelId="{ECA49EB1-DF47-4620-83C3-8F0E3471F598}" type="presParOf" srcId="{101F8CD9-A788-4C83-9E83-4B1397EE88C1}" destId="{3E35D695-D47F-42CF-ADB0-F8F1E3C7E69C}" srcOrd="0" destOrd="0" presId="urn:microsoft.com/office/officeart/2005/8/layout/hProcess11"/>
    <dgm:cxn modelId="{F4904A7E-DDCF-4042-B04F-09889E714188}" type="presParOf" srcId="{101F8CD9-A788-4C83-9E83-4B1397EE88C1}" destId="{0638CFCE-32BB-4E24-AB5C-06112A0E029C}" srcOrd="1" destOrd="0" presId="urn:microsoft.com/office/officeart/2005/8/layout/hProcess11"/>
    <dgm:cxn modelId="{520FFB38-574F-4367-96A8-23614990FA9B}" type="presParOf" srcId="{101F8CD9-A788-4C83-9E83-4B1397EE88C1}" destId="{2AFD7B57-C588-412F-8EC4-8EF89EEEBE7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87E1B-84C3-4C2D-B9F3-553EDCE3D6A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C1B94B-7BCF-4B87-A35C-F53C826E81B1}">
      <dgm:prSet phldrT="[Texto]"/>
      <dgm:spPr/>
      <dgm:t>
        <a:bodyPr/>
        <a:lstStyle/>
        <a:p>
          <a:r>
            <a:rPr lang="pt-BR" dirty="0" smtClean="0"/>
            <a:t>8666</a:t>
          </a:r>
          <a:endParaRPr lang="pt-BR" dirty="0"/>
        </a:p>
      </dgm:t>
    </dgm:pt>
    <dgm:pt modelId="{E3B8CC25-068B-45A0-8EDB-FD64F30061E7}" type="parTrans" cxnId="{5E849D03-3A72-441C-A985-7ECE73A18549}">
      <dgm:prSet/>
      <dgm:spPr/>
      <dgm:t>
        <a:bodyPr/>
        <a:lstStyle/>
        <a:p>
          <a:endParaRPr lang="pt-BR"/>
        </a:p>
      </dgm:t>
    </dgm:pt>
    <dgm:pt modelId="{105C20E8-AFFB-4A50-B688-BC54A63AB2CD}" type="sibTrans" cxnId="{5E849D03-3A72-441C-A985-7ECE73A18549}">
      <dgm:prSet/>
      <dgm:spPr/>
      <dgm:t>
        <a:bodyPr/>
        <a:lstStyle/>
        <a:p>
          <a:endParaRPr lang="pt-BR"/>
        </a:p>
      </dgm:t>
    </dgm:pt>
    <dgm:pt modelId="{55110180-C5AE-43A3-906F-350758CC4F6C}">
      <dgm:prSet phldrT="[Texto]"/>
      <dgm:spPr/>
      <dgm:t>
        <a:bodyPr/>
        <a:lstStyle/>
        <a:p>
          <a:r>
            <a:rPr lang="pt-BR" dirty="0" smtClean="0"/>
            <a:t>Pregão</a:t>
          </a:r>
          <a:endParaRPr lang="pt-BR" dirty="0"/>
        </a:p>
      </dgm:t>
    </dgm:pt>
    <dgm:pt modelId="{80AF4254-7861-4289-A78D-D2F9981BDCB9}" type="parTrans" cxnId="{80FB8521-57F0-4881-B120-C898DA5816FC}">
      <dgm:prSet/>
      <dgm:spPr/>
      <dgm:t>
        <a:bodyPr/>
        <a:lstStyle/>
        <a:p>
          <a:endParaRPr lang="pt-BR"/>
        </a:p>
      </dgm:t>
    </dgm:pt>
    <dgm:pt modelId="{28F8D31C-2E6B-4284-BD64-109C2DD52275}" type="sibTrans" cxnId="{80FB8521-57F0-4881-B120-C898DA5816FC}">
      <dgm:prSet/>
      <dgm:spPr/>
      <dgm:t>
        <a:bodyPr/>
        <a:lstStyle/>
        <a:p>
          <a:endParaRPr lang="pt-BR"/>
        </a:p>
      </dgm:t>
    </dgm:pt>
    <dgm:pt modelId="{75527076-BA85-4FCC-9383-E702B17D59A6}">
      <dgm:prSet phldrT="[Texto]"/>
      <dgm:spPr/>
      <dgm:t>
        <a:bodyPr/>
        <a:lstStyle/>
        <a:p>
          <a:r>
            <a:rPr lang="pt-BR" dirty="0" smtClean="0"/>
            <a:t>RDC</a:t>
          </a:r>
          <a:endParaRPr lang="pt-BR" dirty="0"/>
        </a:p>
      </dgm:t>
    </dgm:pt>
    <dgm:pt modelId="{817B7B32-65F2-4E70-9D52-0EA34C1ADB2B}" type="parTrans" cxnId="{1B3FE78D-1094-4339-90B1-E9433A764FDF}">
      <dgm:prSet/>
      <dgm:spPr/>
      <dgm:t>
        <a:bodyPr/>
        <a:lstStyle/>
        <a:p>
          <a:endParaRPr lang="pt-BR"/>
        </a:p>
      </dgm:t>
    </dgm:pt>
    <dgm:pt modelId="{2B841CE7-DD69-4C6E-A211-BCC4AA228773}" type="sibTrans" cxnId="{1B3FE78D-1094-4339-90B1-E9433A764FDF}">
      <dgm:prSet/>
      <dgm:spPr/>
      <dgm:t>
        <a:bodyPr/>
        <a:lstStyle/>
        <a:p>
          <a:endParaRPr lang="pt-BR"/>
        </a:p>
      </dgm:t>
    </dgm:pt>
    <dgm:pt modelId="{1D63C6C1-DF57-4333-B43C-89005745A21E}">
      <dgm:prSet phldrT="[Texto]" custT="1"/>
      <dgm:spPr/>
      <dgm:t>
        <a:bodyPr/>
        <a:lstStyle/>
        <a:p>
          <a:r>
            <a:rPr lang="pt-BR" sz="1600" dirty="0" smtClean="0"/>
            <a:t>Código de Contratações Públicas</a:t>
          </a:r>
          <a:endParaRPr lang="pt-BR" sz="1600" dirty="0"/>
        </a:p>
      </dgm:t>
    </dgm:pt>
    <dgm:pt modelId="{E68C486E-D97D-428E-95B6-098656274F5A}" type="parTrans" cxnId="{12D4AAAF-9415-4790-8CB0-115DAB8A5035}">
      <dgm:prSet/>
      <dgm:spPr/>
      <dgm:t>
        <a:bodyPr/>
        <a:lstStyle/>
        <a:p>
          <a:endParaRPr lang="pt-BR"/>
        </a:p>
      </dgm:t>
    </dgm:pt>
    <dgm:pt modelId="{59FE5FC5-FF76-4186-B6D2-1A04ACF8F293}" type="sibTrans" cxnId="{12D4AAAF-9415-4790-8CB0-115DAB8A5035}">
      <dgm:prSet/>
      <dgm:spPr/>
      <dgm:t>
        <a:bodyPr/>
        <a:lstStyle/>
        <a:p>
          <a:endParaRPr lang="pt-BR"/>
        </a:p>
      </dgm:t>
    </dgm:pt>
    <dgm:pt modelId="{2AB8F8CD-07B6-4F1F-81D1-8DBEA9137DF9}" type="pres">
      <dgm:prSet presAssocID="{47387E1B-84C3-4C2D-B9F3-553EDCE3D6A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38EA5A-0869-451F-8E17-E69C69276146}" type="pres">
      <dgm:prSet presAssocID="{47387E1B-84C3-4C2D-B9F3-553EDCE3D6A3}" presName="ellipse" presStyleLbl="trBgShp" presStyleIdx="0" presStyleCnt="1"/>
      <dgm:spPr/>
    </dgm:pt>
    <dgm:pt modelId="{6A956BA2-864E-46C5-A5CA-C539ACDB04C3}" type="pres">
      <dgm:prSet presAssocID="{47387E1B-84C3-4C2D-B9F3-553EDCE3D6A3}" presName="arrow1" presStyleLbl="fgShp" presStyleIdx="0" presStyleCnt="1"/>
      <dgm:spPr/>
    </dgm:pt>
    <dgm:pt modelId="{C0937ED0-A747-4936-A015-42102EF03436}" type="pres">
      <dgm:prSet presAssocID="{47387E1B-84C3-4C2D-B9F3-553EDCE3D6A3}" presName="rectangle" presStyleLbl="revTx" presStyleIdx="0" presStyleCnt="1" custScaleX="123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BC4284-B820-408F-8233-54A782DAE323}" type="pres">
      <dgm:prSet presAssocID="{55110180-C5AE-43A3-906F-350758CC4F6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CF2250-EEA5-497C-ADF2-FF2CD0FDDA5F}" type="pres">
      <dgm:prSet presAssocID="{75527076-BA85-4FCC-9383-E702B17D59A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CDEE35-4330-4EEA-9C7E-DB22D39F295D}" type="pres">
      <dgm:prSet presAssocID="{1D63C6C1-DF57-4333-B43C-89005745A21E}" presName="item3" presStyleLbl="node1" presStyleIdx="2" presStyleCnt="3" custLinFactNeighborX="-3118" custLinFactNeighborY="-108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74B0AB-5F3F-40A5-A6E5-D6C6E917EACD}" type="pres">
      <dgm:prSet presAssocID="{47387E1B-84C3-4C2D-B9F3-553EDCE3D6A3}" presName="funnel" presStyleLbl="trAlignAcc1" presStyleIdx="0" presStyleCnt="1"/>
      <dgm:spPr/>
    </dgm:pt>
  </dgm:ptLst>
  <dgm:cxnLst>
    <dgm:cxn modelId="{24A1FC14-510D-4AC5-90BE-29E261BBEF4B}" type="presOf" srcId="{3AC1B94B-7BCF-4B87-A35C-F53C826E81B1}" destId="{0DCDEE35-4330-4EEA-9C7E-DB22D39F295D}" srcOrd="0" destOrd="0" presId="urn:microsoft.com/office/officeart/2005/8/layout/funnel1"/>
    <dgm:cxn modelId="{80FB8521-57F0-4881-B120-C898DA5816FC}" srcId="{47387E1B-84C3-4C2D-B9F3-553EDCE3D6A3}" destId="{55110180-C5AE-43A3-906F-350758CC4F6C}" srcOrd="1" destOrd="0" parTransId="{80AF4254-7861-4289-A78D-D2F9981BDCB9}" sibTransId="{28F8D31C-2E6B-4284-BD64-109C2DD52275}"/>
    <dgm:cxn modelId="{017D2AC9-40FE-405E-876C-7E6CFE20A855}" type="presOf" srcId="{55110180-C5AE-43A3-906F-350758CC4F6C}" destId="{09CF2250-EEA5-497C-ADF2-FF2CD0FDDA5F}" srcOrd="0" destOrd="0" presId="urn:microsoft.com/office/officeart/2005/8/layout/funnel1"/>
    <dgm:cxn modelId="{1B3FE78D-1094-4339-90B1-E9433A764FDF}" srcId="{47387E1B-84C3-4C2D-B9F3-553EDCE3D6A3}" destId="{75527076-BA85-4FCC-9383-E702B17D59A6}" srcOrd="2" destOrd="0" parTransId="{817B7B32-65F2-4E70-9D52-0EA34C1ADB2B}" sibTransId="{2B841CE7-DD69-4C6E-A211-BCC4AA228773}"/>
    <dgm:cxn modelId="{2DB5EE02-07C8-4C55-B11A-1679EAFA7875}" type="presOf" srcId="{75527076-BA85-4FCC-9383-E702B17D59A6}" destId="{04BC4284-B820-408F-8233-54A782DAE323}" srcOrd="0" destOrd="0" presId="urn:microsoft.com/office/officeart/2005/8/layout/funnel1"/>
    <dgm:cxn modelId="{12D4AAAF-9415-4790-8CB0-115DAB8A5035}" srcId="{47387E1B-84C3-4C2D-B9F3-553EDCE3D6A3}" destId="{1D63C6C1-DF57-4333-B43C-89005745A21E}" srcOrd="3" destOrd="0" parTransId="{E68C486E-D97D-428E-95B6-098656274F5A}" sibTransId="{59FE5FC5-FF76-4186-B6D2-1A04ACF8F293}"/>
    <dgm:cxn modelId="{5E849D03-3A72-441C-A985-7ECE73A18549}" srcId="{47387E1B-84C3-4C2D-B9F3-553EDCE3D6A3}" destId="{3AC1B94B-7BCF-4B87-A35C-F53C826E81B1}" srcOrd="0" destOrd="0" parTransId="{E3B8CC25-068B-45A0-8EDB-FD64F30061E7}" sibTransId="{105C20E8-AFFB-4A50-B688-BC54A63AB2CD}"/>
    <dgm:cxn modelId="{42A2231C-7F64-4982-9CED-BC75F346149B}" type="presOf" srcId="{1D63C6C1-DF57-4333-B43C-89005745A21E}" destId="{C0937ED0-A747-4936-A015-42102EF03436}" srcOrd="0" destOrd="0" presId="urn:microsoft.com/office/officeart/2005/8/layout/funnel1"/>
    <dgm:cxn modelId="{7E1C0B64-6C25-4AE8-A548-54350FE196F0}" type="presOf" srcId="{47387E1B-84C3-4C2D-B9F3-553EDCE3D6A3}" destId="{2AB8F8CD-07B6-4F1F-81D1-8DBEA9137DF9}" srcOrd="0" destOrd="0" presId="urn:microsoft.com/office/officeart/2005/8/layout/funnel1"/>
    <dgm:cxn modelId="{7CBCFF69-C399-40EA-859A-387BD2313D73}" type="presParOf" srcId="{2AB8F8CD-07B6-4F1F-81D1-8DBEA9137DF9}" destId="{5838EA5A-0869-451F-8E17-E69C69276146}" srcOrd="0" destOrd="0" presId="urn:microsoft.com/office/officeart/2005/8/layout/funnel1"/>
    <dgm:cxn modelId="{C2E54BF8-1AD5-4EC3-9BDE-C2D20B59AD5B}" type="presParOf" srcId="{2AB8F8CD-07B6-4F1F-81D1-8DBEA9137DF9}" destId="{6A956BA2-864E-46C5-A5CA-C539ACDB04C3}" srcOrd="1" destOrd="0" presId="urn:microsoft.com/office/officeart/2005/8/layout/funnel1"/>
    <dgm:cxn modelId="{203944DA-56BC-4E62-B69A-9725EB9F29EE}" type="presParOf" srcId="{2AB8F8CD-07B6-4F1F-81D1-8DBEA9137DF9}" destId="{C0937ED0-A747-4936-A015-42102EF03436}" srcOrd="2" destOrd="0" presId="urn:microsoft.com/office/officeart/2005/8/layout/funnel1"/>
    <dgm:cxn modelId="{344A62D9-18D7-4EBF-A9D9-0225D9BA6E59}" type="presParOf" srcId="{2AB8F8CD-07B6-4F1F-81D1-8DBEA9137DF9}" destId="{04BC4284-B820-408F-8233-54A782DAE323}" srcOrd="3" destOrd="0" presId="urn:microsoft.com/office/officeart/2005/8/layout/funnel1"/>
    <dgm:cxn modelId="{4FC6EAE8-0E93-4746-9CC8-9E24E0862715}" type="presParOf" srcId="{2AB8F8CD-07B6-4F1F-81D1-8DBEA9137DF9}" destId="{09CF2250-EEA5-497C-ADF2-FF2CD0FDDA5F}" srcOrd="4" destOrd="0" presId="urn:microsoft.com/office/officeart/2005/8/layout/funnel1"/>
    <dgm:cxn modelId="{AE533A9E-C082-43AE-BEAF-7B9EBB07CE60}" type="presParOf" srcId="{2AB8F8CD-07B6-4F1F-81D1-8DBEA9137DF9}" destId="{0DCDEE35-4330-4EEA-9C7E-DB22D39F295D}" srcOrd="5" destOrd="0" presId="urn:microsoft.com/office/officeart/2005/8/layout/funnel1"/>
    <dgm:cxn modelId="{720E17AD-885A-49FE-9058-531645B0CBA2}" type="presParOf" srcId="{2AB8F8CD-07B6-4F1F-81D1-8DBEA9137DF9}" destId="{9174B0AB-5F3F-40A5-A6E5-D6C6E917EAC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1223A-5DF8-4661-9310-3AE0DCEEE6F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35DED8-F055-4FEA-AAE5-80D54505796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Justificativas: contratação e adoção do RDC</a:t>
          </a:r>
          <a:endParaRPr lang="pt-BR" sz="1400" b="1" dirty="0"/>
        </a:p>
      </dgm:t>
    </dgm:pt>
    <dgm:pt modelId="{7B2B6F51-0308-496B-92CA-F67A980C11A3}" type="parTrans" cxnId="{0007ADD0-0961-489C-A674-3FFE76A9DBF4}">
      <dgm:prSet/>
      <dgm:spPr/>
      <dgm:t>
        <a:bodyPr/>
        <a:lstStyle/>
        <a:p>
          <a:endParaRPr lang="pt-BR"/>
        </a:p>
      </dgm:t>
    </dgm:pt>
    <dgm:pt modelId="{C92F79AA-0DB8-4AFB-B8E8-74177F064CFE}" type="sibTrans" cxnId="{0007ADD0-0961-489C-A674-3FFE76A9DBF4}">
      <dgm:prSet/>
      <dgm:spPr/>
      <dgm:t>
        <a:bodyPr/>
        <a:lstStyle/>
        <a:p>
          <a:endParaRPr lang="pt-BR" dirty="0"/>
        </a:p>
      </dgm:t>
    </dgm:pt>
    <dgm:pt modelId="{9B505088-512E-4138-8343-1C7ED233A4B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Definição: objeto, requisitos de julgamento, contrato e procedimento</a:t>
          </a:r>
          <a:endParaRPr lang="pt-BR" sz="1400" b="1" dirty="0"/>
        </a:p>
      </dgm:t>
    </dgm:pt>
    <dgm:pt modelId="{66D81CF0-D166-46B4-89E5-7A01E3590FD6}" type="parTrans" cxnId="{4E33EF3D-4E98-44D4-B29C-02038AFBE43F}">
      <dgm:prSet/>
      <dgm:spPr/>
      <dgm:t>
        <a:bodyPr/>
        <a:lstStyle/>
        <a:p>
          <a:endParaRPr lang="pt-BR"/>
        </a:p>
      </dgm:t>
    </dgm:pt>
    <dgm:pt modelId="{409F152A-2122-4D03-8406-C2E39CE854FF}" type="sibTrans" cxnId="{4E33EF3D-4E98-44D4-B29C-02038AFBE43F}">
      <dgm:prSet/>
      <dgm:spPr/>
      <dgm:t>
        <a:bodyPr/>
        <a:lstStyle/>
        <a:p>
          <a:endParaRPr lang="pt-BR" dirty="0"/>
        </a:p>
      </dgm:t>
    </dgm:pt>
    <dgm:pt modelId="{E39ABA4F-80A5-491F-BF61-0ACC70CE9FA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Inversão de fases: justificativa técnica e autorização</a:t>
          </a:r>
          <a:endParaRPr lang="pt-BR" sz="1400" b="1" dirty="0">
            <a:solidFill>
              <a:schemeClr val="tx1"/>
            </a:solidFill>
          </a:endParaRPr>
        </a:p>
      </dgm:t>
    </dgm:pt>
    <dgm:pt modelId="{B85BA573-D039-448F-AAC5-9610051A5359}" type="parTrans" cxnId="{6131BBA0-4A40-40FE-B6CE-DC5DBE97A2B1}">
      <dgm:prSet/>
      <dgm:spPr/>
      <dgm:t>
        <a:bodyPr/>
        <a:lstStyle/>
        <a:p>
          <a:endParaRPr lang="pt-BR"/>
        </a:p>
      </dgm:t>
    </dgm:pt>
    <dgm:pt modelId="{7F635DB0-2C80-4F56-9203-8E471B7AB34F}" type="sibTrans" cxnId="{6131BBA0-4A40-40FE-B6CE-DC5DBE97A2B1}">
      <dgm:prSet/>
      <dgm:spPr/>
      <dgm:t>
        <a:bodyPr/>
        <a:lstStyle/>
        <a:p>
          <a:endParaRPr lang="pt-BR" dirty="0"/>
        </a:p>
      </dgm:t>
    </dgm:pt>
    <dgm:pt modelId="{E128DB99-10FF-4445-9D2B-73B85A06B72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Condições de participação: justificativa técnica</a:t>
          </a:r>
          <a:endParaRPr lang="pt-BR" sz="1400" b="1" dirty="0"/>
        </a:p>
      </dgm:t>
    </dgm:pt>
    <dgm:pt modelId="{DCFB04C4-A3AA-447B-BAB7-8F092C06B1B3}" type="parTrans" cxnId="{5BEAE3A0-7091-4D56-B6B0-6CC1C151E3BC}">
      <dgm:prSet/>
      <dgm:spPr/>
      <dgm:t>
        <a:bodyPr/>
        <a:lstStyle/>
        <a:p>
          <a:endParaRPr lang="pt-BR"/>
        </a:p>
      </dgm:t>
    </dgm:pt>
    <dgm:pt modelId="{3A6D4840-F5D7-4204-8FAF-9D7E80686ECB}" type="sibTrans" cxnId="{5BEAE3A0-7091-4D56-B6B0-6CC1C151E3BC}">
      <dgm:prSet/>
      <dgm:spPr/>
      <dgm:t>
        <a:bodyPr/>
        <a:lstStyle/>
        <a:p>
          <a:endParaRPr lang="pt-BR" dirty="0"/>
        </a:p>
      </dgm:t>
    </dgm:pt>
    <dgm:pt modelId="{03911F17-2693-4D60-B5BF-F3EF7D932EE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Lotes ou Parcelas: justificativa da vantajosidade</a:t>
          </a:r>
          <a:endParaRPr lang="pt-BR" sz="1400" b="1" dirty="0"/>
        </a:p>
      </dgm:t>
    </dgm:pt>
    <dgm:pt modelId="{C46DFE06-C014-4213-892C-B0B3BE16421A}" type="parTrans" cxnId="{835541E3-7132-42EA-BA30-7618F67F2B03}">
      <dgm:prSet/>
      <dgm:spPr/>
      <dgm:t>
        <a:bodyPr/>
        <a:lstStyle/>
        <a:p>
          <a:endParaRPr lang="pt-BR"/>
        </a:p>
      </dgm:t>
    </dgm:pt>
    <dgm:pt modelId="{5B23E896-E462-4CE9-9085-17F6621E6F24}" type="sibTrans" cxnId="{835541E3-7132-42EA-BA30-7618F67F2B03}">
      <dgm:prSet/>
      <dgm:spPr/>
      <dgm:t>
        <a:bodyPr/>
        <a:lstStyle/>
        <a:p>
          <a:endParaRPr lang="pt-BR" dirty="0"/>
        </a:p>
      </dgm:t>
    </dgm:pt>
    <dgm:pt modelId="{4CE89F1B-41F4-46EE-8ECC-89C99EE84EC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Recursos: Orçamento próprio ou União Federal (PAC)</a:t>
          </a:r>
          <a:endParaRPr lang="pt-BR" sz="1400" b="1" dirty="0"/>
        </a:p>
      </dgm:t>
    </dgm:pt>
    <dgm:pt modelId="{5FC1B856-330D-4EAA-BAEE-F137224DC7D5}" type="parTrans" cxnId="{0639AAD4-6344-4AFF-AD69-6814079F4B09}">
      <dgm:prSet/>
      <dgm:spPr/>
      <dgm:t>
        <a:bodyPr/>
        <a:lstStyle/>
        <a:p>
          <a:endParaRPr lang="pt-BR"/>
        </a:p>
      </dgm:t>
    </dgm:pt>
    <dgm:pt modelId="{BFF59CA0-3CA2-4544-A74A-A0A1F26DB25C}" type="sibTrans" cxnId="{0639AAD4-6344-4AFF-AD69-6814079F4B09}">
      <dgm:prSet/>
      <dgm:spPr/>
      <dgm:t>
        <a:bodyPr/>
        <a:lstStyle/>
        <a:p>
          <a:endParaRPr lang="pt-BR" dirty="0"/>
        </a:p>
      </dgm:t>
    </dgm:pt>
    <dgm:pt modelId="{4B82C070-F813-4A81-A5CF-078264E3BB9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Projetos básico e/ou executivo  ou ante projeto e minutas do Edital e contrato</a:t>
          </a:r>
          <a:endParaRPr lang="pt-BR" sz="1400" b="1" dirty="0"/>
        </a:p>
      </dgm:t>
    </dgm:pt>
    <dgm:pt modelId="{7B35AE78-2A43-4ADA-9F00-3B8D48E45440}" type="parTrans" cxnId="{566B5D34-186E-4DEA-9A9F-CBFA0DBA5F83}">
      <dgm:prSet/>
      <dgm:spPr/>
      <dgm:t>
        <a:bodyPr/>
        <a:lstStyle/>
        <a:p>
          <a:endParaRPr lang="pt-BR"/>
        </a:p>
      </dgm:t>
    </dgm:pt>
    <dgm:pt modelId="{0B56F2CF-4D93-4DC8-B5AA-BCA4F0FC48BB}" type="sibTrans" cxnId="{566B5D34-186E-4DEA-9A9F-CBFA0DBA5F83}">
      <dgm:prSet/>
      <dgm:spPr/>
      <dgm:t>
        <a:bodyPr/>
        <a:lstStyle/>
        <a:p>
          <a:endParaRPr lang="pt-BR" dirty="0"/>
        </a:p>
      </dgm:t>
    </dgm:pt>
    <dgm:pt modelId="{C33D1421-F6E4-4FF5-9191-C8FDF42991B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Ato de designação da Comissão de Licitação</a:t>
          </a:r>
          <a:endParaRPr lang="pt-BR" sz="1400" b="1" dirty="0"/>
        </a:p>
      </dgm:t>
    </dgm:pt>
    <dgm:pt modelId="{3FD4BED4-78CF-409A-ADF1-8388EED4B9BB}" type="parTrans" cxnId="{B51017FB-004E-4E8F-AE82-A7812877166D}">
      <dgm:prSet/>
      <dgm:spPr/>
      <dgm:t>
        <a:bodyPr/>
        <a:lstStyle/>
        <a:p>
          <a:endParaRPr lang="pt-BR"/>
        </a:p>
      </dgm:t>
    </dgm:pt>
    <dgm:pt modelId="{0CB5DE4E-66E1-435F-9955-E6C24083597D}" type="sibTrans" cxnId="{B51017FB-004E-4E8F-AE82-A7812877166D}">
      <dgm:prSet/>
      <dgm:spPr/>
      <dgm:t>
        <a:bodyPr/>
        <a:lstStyle/>
        <a:p>
          <a:endParaRPr lang="pt-BR" dirty="0"/>
        </a:p>
      </dgm:t>
    </dgm:pt>
    <dgm:pt modelId="{DD5FDA8B-F455-4380-9BD9-5458846D75B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Publicação do Edital  (minimo 5 dias úteis e máx. 30 dias úteis)</a:t>
          </a:r>
          <a:endParaRPr lang="pt-BR" sz="1400" b="1" dirty="0"/>
        </a:p>
      </dgm:t>
    </dgm:pt>
    <dgm:pt modelId="{A119FA89-5D90-4ACD-82D8-B97A98504FA2}" type="parTrans" cxnId="{D98184D9-C9FB-4A1F-A887-83D2D036E874}">
      <dgm:prSet/>
      <dgm:spPr/>
      <dgm:t>
        <a:bodyPr/>
        <a:lstStyle/>
        <a:p>
          <a:endParaRPr lang="pt-BR"/>
        </a:p>
      </dgm:t>
    </dgm:pt>
    <dgm:pt modelId="{65396903-B630-474B-B170-3F22D65C06EA}" type="sibTrans" cxnId="{D98184D9-C9FB-4A1F-A887-83D2D036E874}">
      <dgm:prSet/>
      <dgm:spPr/>
      <dgm:t>
        <a:bodyPr/>
        <a:lstStyle/>
        <a:p>
          <a:endParaRPr lang="pt-BR" dirty="0"/>
        </a:p>
      </dgm:t>
    </dgm:pt>
    <dgm:pt modelId="{9C5CAB22-D560-4820-8273-8CAF951B56C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Sessão Pública: entrega de propostas ou lances</a:t>
          </a:r>
          <a:endParaRPr lang="pt-BR" sz="1400" b="1" dirty="0"/>
        </a:p>
      </dgm:t>
    </dgm:pt>
    <dgm:pt modelId="{0EA0D1AF-4454-4EFD-80D4-5997593768D7}" type="parTrans" cxnId="{73C3B94E-F6B9-4B7E-B150-B31CAE1F9420}">
      <dgm:prSet/>
      <dgm:spPr/>
      <dgm:t>
        <a:bodyPr/>
        <a:lstStyle/>
        <a:p>
          <a:endParaRPr lang="pt-BR"/>
        </a:p>
      </dgm:t>
    </dgm:pt>
    <dgm:pt modelId="{7E818BEF-9616-4424-B9D0-7E43C451C511}" type="sibTrans" cxnId="{73C3B94E-F6B9-4B7E-B150-B31CAE1F9420}">
      <dgm:prSet/>
      <dgm:spPr/>
      <dgm:t>
        <a:bodyPr/>
        <a:lstStyle/>
        <a:p>
          <a:endParaRPr lang="pt-BR" dirty="0"/>
        </a:p>
      </dgm:t>
    </dgm:pt>
    <dgm:pt modelId="{FCD0D83D-0B8E-4DC4-90B5-492D60AE11C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Classificação da melhor proposta</a:t>
          </a:r>
          <a:endParaRPr lang="pt-BR" sz="1400" b="1" dirty="0"/>
        </a:p>
      </dgm:t>
    </dgm:pt>
    <dgm:pt modelId="{EBD5CD7B-342A-4F9F-9B7B-4C31C59849E4}" type="parTrans" cxnId="{873B1BFA-24BB-4AC8-9F43-1D25CCAB8951}">
      <dgm:prSet/>
      <dgm:spPr/>
      <dgm:t>
        <a:bodyPr/>
        <a:lstStyle/>
        <a:p>
          <a:endParaRPr lang="pt-BR"/>
        </a:p>
      </dgm:t>
    </dgm:pt>
    <dgm:pt modelId="{D6D65F69-1D18-4FC3-847C-2F7DF264C8D7}" type="sibTrans" cxnId="{873B1BFA-24BB-4AC8-9F43-1D25CCAB8951}">
      <dgm:prSet/>
      <dgm:spPr/>
      <dgm:t>
        <a:bodyPr/>
        <a:lstStyle/>
        <a:p>
          <a:endParaRPr lang="pt-BR" dirty="0"/>
        </a:p>
      </dgm:t>
    </dgm:pt>
    <dgm:pt modelId="{53CF577B-447D-461C-B80E-71D05B5A6DA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Decisão de Habilitação</a:t>
          </a:r>
          <a:endParaRPr lang="pt-BR" sz="1400" b="1" dirty="0"/>
        </a:p>
      </dgm:t>
    </dgm:pt>
    <dgm:pt modelId="{C1A23F60-6434-4FFE-8553-C34A33C3F7FE}" type="parTrans" cxnId="{50905423-CA33-4602-A0B5-8D7C7C7E2017}">
      <dgm:prSet/>
      <dgm:spPr/>
      <dgm:t>
        <a:bodyPr/>
        <a:lstStyle/>
        <a:p>
          <a:endParaRPr lang="pt-BR"/>
        </a:p>
      </dgm:t>
    </dgm:pt>
    <dgm:pt modelId="{E3D66E70-FB54-4211-9FD4-57C4268B61D9}" type="sibTrans" cxnId="{50905423-CA33-4602-A0B5-8D7C7C7E2017}">
      <dgm:prSet/>
      <dgm:spPr/>
      <dgm:t>
        <a:bodyPr/>
        <a:lstStyle/>
        <a:p>
          <a:endParaRPr lang="pt-BR" dirty="0"/>
        </a:p>
      </dgm:t>
    </dgm:pt>
    <dgm:pt modelId="{52E1FDE8-9A4C-4707-AE62-B786A51764A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Contratação</a:t>
          </a:r>
          <a:endParaRPr lang="pt-BR" sz="1400" b="1" dirty="0"/>
        </a:p>
      </dgm:t>
    </dgm:pt>
    <dgm:pt modelId="{E8484D96-65D5-4263-A024-0C400628F1A0}" type="parTrans" cxnId="{6B2C1F81-3C28-4905-8DDB-163D0AB8469B}">
      <dgm:prSet/>
      <dgm:spPr/>
      <dgm:t>
        <a:bodyPr/>
        <a:lstStyle/>
        <a:p>
          <a:endParaRPr lang="pt-BR"/>
        </a:p>
      </dgm:t>
    </dgm:pt>
    <dgm:pt modelId="{555C1922-10D7-41BB-8094-449F4503D52B}" type="sibTrans" cxnId="{6B2C1F81-3C28-4905-8DDB-163D0AB8469B}">
      <dgm:prSet/>
      <dgm:spPr/>
      <dgm:t>
        <a:bodyPr/>
        <a:lstStyle/>
        <a:p>
          <a:endParaRPr lang="pt-BR"/>
        </a:p>
      </dgm:t>
    </dgm:pt>
    <dgm:pt modelId="{C2E528D2-CEA6-4BAA-B9DA-47A7BCC3A59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Adjudicação/ Homologação</a:t>
          </a:r>
          <a:endParaRPr lang="pt-BR" sz="1400" b="1" dirty="0"/>
        </a:p>
      </dgm:t>
    </dgm:pt>
    <dgm:pt modelId="{7C698E12-094D-4612-A416-B76655732D3D}" type="parTrans" cxnId="{280BDF33-6CA9-4DB0-9DE8-5E4113AC9ED8}">
      <dgm:prSet/>
      <dgm:spPr/>
      <dgm:t>
        <a:bodyPr/>
        <a:lstStyle/>
        <a:p>
          <a:endParaRPr lang="pt-BR"/>
        </a:p>
      </dgm:t>
    </dgm:pt>
    <dgm:pt modelId="{E9B9584D-ED50-4353-B278-B7594C01B385}" type="sibTrans" cxnId="{280BDF33-6CA9-4DB0-9DE8-5E4113AC9ED8}">
      <dgm:prSet/>
      <dgm:spPr/>
      <dgm:t>
        <a:bodyPr/>
        <a:lstStyle/>
        <a:p>
          <a:endParaRPr lang="pt-BR" dirty="0"/>
        </a:p>
      </dgm:t>
    </dgm:pt>
    <dgm:pt modelId="{84EFA28A-737E-4A9A-AFFC-ABEC5D2763B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/>
            <a:t>Fase Recursal (05 dias úteis) e contra razão ( 05 dias úteis</a:t>
          </a:r>
          <a:r>
            <a:rPr lang="pt-BR" sz="700" b="1" dirty="0" smtClean="0"/>
            <a:t>)</a:t>
          </a:r>
          <a:endParaRPr lang="pt-BR" sz="700" b="1" dirty="0"/>
        </a:p>
      </dgm:t>
    </dgm:pt>
    <dgm:pt modelId="{F2231C2F-F41F-4E21-A083-955D850976B9}" type="parTrans" cxnId="{1F52C28A-EA52-4237-820E-AD5669ADFC1B}">
      <dgm:prSet/>
      <dgm:spPr/>
      <dgm:t>
        <a:bodyPr/>
        <a:lstStyle/>
        <a:p>
          <a:endParaRPr lang="pt-BR"/>
        </a:p>
      </dgm:t>
    </dgm:pt>
    <dgm:pt modelId="{40A6377F-8A66-4EF7-BABD-EAD82A40C733}" type="sibTrans" cxnId="{1F52C28A-EA52-4237-820E-AD5669ADFC1B}">
      <dgm:prSet/>
      <dgm:spPr/>
      <dgm:t>
        <a:bodyPr/>
        <a:lstStyle/>
        <a:p>
          <a:endParaRPr lang="pt-BR" dirty="0"/>
        </a:p>
      </dgm:t>
    </dgm:pt>
    <dgm:pt modelId="{D8E073F2-19C4-4318-B842-5A9DABFDA531}" type="pres">
      <dgm:prSet presAssocID="{C8E1223A-5DF8-4661-9310-3AE0DCEEE6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E93AEE-3ECC-4A1E-95C9-B9C716BB021F}" type="pres">
      <dgm:prSet presAssocID="{0D35DED8-F055-4FEA-AAE5-80D545057965}" presName="node" presStyleLbl="node1" presStyleIdx="0" presStyleCnt="15" custScaleX="245423" custScaleY="229662" custLinFactX="-45223" custLinFactNeighborX="-100000" custLinFactNeighborY="-170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40A23-5FFD-4787-ADA3-7C56BAC9E9B0}" type="pres">
      <dgm:prSet presAssocID="{C92F79AA-0DB8-4AFB-B8E8-74177F064CFE}" presName="sibTrans" presStyleLbl="sibTrans2D1" presStyleIdx="0" presStyleCnt="14"/>
      <dgm:spPr/>
      <dgm:t>
        <a:bodyPr/>
        <a:lstStyle/>
        <a:p>
          <a:endParaRPr lang="pt-BR"/>
        </a:p>
      </dgm:t>
    </dgm:pt>
    <dgm:pt modelId="{A5582A81-7E4C-403F-804F-F9300BE245E2}" type="pres">
      <dgm:prSet presAssocID="{C92F79AA-0DB8-4AFB-B8E8-74177F064CFE}" presName="connectorText" presStyleLbl="sibTrans2D1" presStyleIdx="0" presStyleCnt="14"/>
      <dgm:spPr/>
      <dgm:t>
        <a:bodyPr/>
        <a:lstStyle/>
        <a:p>
          <a:endParaRPr lang="pt-BR"/>
        </a:p>
      </dgm:t>
    </dgm:pt>
    <dgm:pt modelId="{AFC4AB65-0539-48B8-92FB-DD9AD55E0937}" type="pres">
      <dgm:prSet presAssocID="{9B505088-512E-4138-8343-1C7ED233A4BF}" presName="node" presStyleLbl="node1" presStyleIdx="1" presStyleCnt="15" custScaleX="286201" custScaleY="296827" custLinFactNeighborX="-30252" custLinFactNeighborY="-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41D23-CFDB-49EC-8056-184DB98A67BF}" type="pres">
      <dgm:prSet presAssocID="{409F152A-2122-4D03-8406-C2E39CE854FF}" presName="sibTrans" presStyleLbl="sibTrans2D1" presStyleIdx="1" presStyleCnt="14"/>
      <dgm:spPr/>
      <dgm:t>
        <a:bodyPr/>
        <a:lstStyle/>
        <a:p>
          <a:endParaRPr lang="pt-BR"/>
        </a:p>
      </dgm:t>
    </dgm:pt>
    <dgm:pt modelId="{F58670E6-589C-4C15-A13A-3A2D9EED9390}" type="pres">
      <dgm:prSet presAssocID="{409F152A-2122-4D03-8406-C2E39CE854FF}" presName="connectorText" presStyleLbl="sibTrans2D1" presStyleIdx="1" presStyleCnt="14"/>
      <dgm:spPr/>
      <dgm:t>
        <a:bodyPr/>
        <a:lstStyle/>
        <a:p>
          <a:endParaRPr lang="pt-BR"/>
        </a:p>
      </dgm:t>
    </dgm:pt>
    <dgm:pt modelId="{9E3F9DCD-FAAE-4507-986D-9C2739B13D58}" type="pres">
      <dgm:prSet presAssocID="{E39ABA4F-80A5-491F-BF61-0ACC70CE9FAB}" presName="node" presStyleLbl="node1" presStyleIdx="2" presStyleCnt="15" custScaleX="205424" custScaleY="264333" custLinFactNeighborX="7798" custLinFactNeighborY="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2DF9D-5103-4823-9241-E749E95C2091}" type="pres">
      <dgm:prSet presAssocID="{7F635DB0-2C80-4F56-9203-8E471B7AB34F}" presName="sibTrans" presStyleLbl="sibTrans2D1" presStyleIdx="2" presStyleCnt="14"/>
      <dgm:spPr/>
      <dgm:t>
        <a:bodyPr/>
        <a:lstStyle/>
        <a:p>
          <a:endParaRPr lang="pt-BR"/>
        </a:p>
      </dgm:t>
    </dgm:pt>
    <dgm:pt modelId="{211F71F7-1505-4F49-BF2B-0180DECEC661}" type="pres">
      <dgm:prSet presAssocID="{7F635DB0-2C80-4F56-9203-8E471B7AB34F}" presName="connectorText" presStyleLbl="sibTrans2D1" presStyleIdx="2" presStyleCnt="14"/>
      <dgm:spPr/>
      <dgm:t>
        <a:bodyPr/>
        <a:lstStyle/>
        <a:p>
          <a:endParaRPr lang="pt-BR"/>
        </a:p>
      </dgm:t>
    </dgm:pt>
    <dgm:pt modelId="{CA5AA83D-2D6A-42E4-99D0-CC2BC703A4C0}" type="pres">
      <dgm:prSet presAssocID="{E128DB99-10FF-4445-9D2B-73B85A06B72B}" presName="node" presStyleLbl="node1" presStyleIdx="3" presStyleCnt="15" custScaleX="211147" custScaleY="231009" custLinFactNeighborX="25444" custLinFactNeighborY="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3F01DE-3F69-48FD-8BA1-D0BA10EAF867}" type="pres">
      <dgm:prSet presAssocID="{3A6D4840-F5D7-4204-8FAF-9D7E80686ECB}" presName="sibTrans" presStyleLbl="sibTrans2D1" presStyleIdx="3" presStyleCnt="14" custAng="21487280" custScaleX="148330" custScaleY="170776" custLinFactNeighborX="-8549" custLinFactNeighborY="29345"/>
      <dgm:spPr/>
      <dgm:t>
        <a:bodyPr/>
        <a:lstStyle/>
        <a:p>
          <a:endParaRPr lang="pt-BR"/>
        </a:p>
      </dgm:t>
    </dgm:pt>
    <dgm:pt modelId="{93FD820E-70AF-4D61-99E8-E4B78C97B9BB}" type="pres">
      <dgm:prSet presAssocID="{3A6D4840-F5D7-4204-8FAF-9D7E80686ECB}" presName="connectorText" presStyleLbl="sibTrans2D1" presStyleIdx="3" presStyleCnt="14"/>
      <dgm:spPr/>
      <dgm:t>
        <a:bodyPr/>
        <a:lstStyle/>
        <a:p>
          <a:endParaRPr lang="pt-BR"/>
        </a:p>
      </dgm:t>
    </dgm:pt>
    <dgm:pt modelId="{15518942-A659-426F-A432-25FE35C38083}" type="pres">
      <dgm:prSet presAssocID="{03911F17-2693-4D60-B5BF-F3EF7D932EE1}" presName="node" presStyleLbl="node1" presStyleIdx="4" presStyleCnt="15" custScaleX="246707" custScaleY="199699" custLinFactNeighborX="50886" custLinFactNeighborY="-258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65EEE0-697C-4890-9AD6-A1E0756EB247}" type="pres">
      <dgm:prSet presAssocID="{5B23E896-E462-4CE9-9085-17F6621E6F24}" presName="sibTrans" presStyleLbl="sibTrans2D1" presStyleIdx="4" presStyleCnt="14"/>
      <dgm:spPr/>
      <dgm:t>
        <a:bodyPr/>
        <a:lstStyle/>
        <a:p>
          <a:endParaRPr lang="pt-BR"/>
        </a:p>
      </dgm:t>
    </dgm:pt>
    <dgm:pt modelId="{20BB7BE5-3977-481A-820D-A5295F8FA234}" type="pres">
      <dgm:prSet presAssocID="{5B23E896-E462-4CE9-9085-17F6621E6F24}" presName="connectorText" presStyleLbl="sibTrans2D1" presStyleIdx="4" presStyleCnt="14"/>
      <dgm:spPr/>
      <dgm:t>
        <a:bodyPr/>
        <a:lstStyle/>
        <a:p>
          <a:endParaRPr lang="pt-BR"/>
        </a:p>
      </dgm:t>
    </dgm:pt>
    <dgm:pt modelId="{10BD7537-902F-4602-9DC2-3FBE3151AB88}" type="pres">
      <dgm:prSet presAssocID="{4CE89F1B-41F4-46EE-8ECC-89C99EE84EC9}" presName="node" presStyleLbl="node1" presStyleIdx="5" presStyleCnt="15" custScaleX="216584" custScaleY="234244" custLinFactNeighborX="34282" custLinFactNeighborY="-25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935F0-3EF4-426E-8609-8CDD0A23B777}" type="pres">
      <dgm:prSet presAssocID="{BFF59CA0-3CA2-4544-A74A-A0A1F26DB25C}" presName="sibTrans" presStyleLbl="sibTrans2D1" presStyleIdx="5" presStyleCnt="14"/>
      <dgm:spPr/>
      <dgm:t>
        <a:bodyPr/>
        <a:lstStyle/>
        <a:p>
          <a:endParaRPr lang="pt-BR"/>
        </a:p>
      </dgm:t>
    </dgm:pt>
    <dgm:pt modelId="{4608226D-F839-4F69-899C-58C4F771A23C}" type="pres">
      <dgm:prSet presAssocID="{BFF59CA0-3CA2-4544-A74A-A0A1F26DB25C}" presName="connectorText" presStyleLbl="sibTrans2D1" presStyleIdx="5" presStyleCnt="14"/>
      <dgm:spPr/>
      <dgm:t>
        <a:bodyPr/>
        <a:lstStyle/>
        <a:p>
          <a:endParaRPr lang="pt-BR"/>
        </a:p>
      </dgm:t>
    </dgm:pt>
    <dgm:pt modelId="{B3387687-1A96-4703-B001-206E0479611E}" type="pres">
      <dgm:prSet presAssocID="{4B82C070-F813-4A81-A5CF-078264E3BB9B}" presName="node" presStyleLbl="node1" presStyleIdx="6" presStyleCnt="15" custScaleX="306113" custScaleY="265739" custLinFactNeighborX="16144" custLinFactNeighborY="-265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26529-8CCB-4F24-B089-6B8CF87FA2CC}" type="pres">
      <dgm:prSet presAssocID="{0B56F2CF-4D93-4DC8-B5AA-BCA4F0FC48BB}" presName="sibTrans" presStyleLbl="sibTrans2D1" presStyleIdx="6" presStyleCnt="14"/>
      <dgm:spPr/>
      <dgm:t>
        <a:bodyPr/>
        <a:lstStyle/>
        <a:p>
          <a:endParaRPr lang="pt-BR"/>
        </a:p>
      </dgm:t>
    </dgm:pt>
    <dgm:pt modelId="{9863B7FA-41AE-4FB8-BB76-3C6DE9B48FE4}" type="pres">
      <dgm:prSet presAssocID="{0B56F2CF-4D93-4DC8-B5AA-BCA4F0FC48BB}" presName="connectorText" presStyleLbl="sibTrans2D1" presStyleIdx="6" presStyleCnt="14"/>
      <dgm:spPr/>
      <dgm:t>
        <a:bodyPr/>
        <a:lstStyle/>
        <a:p>
          <a:endParaRPr lang="pt-BR"/>
        </a:p>
      </dgm:t>
    </dgm:pt>
    <dgm:pt modelId="{8097C4E1-856D-4A30-8F73-72B0F1BCAC87}" type="pres">
      <dgm:prSet presAssocID="{C33D1421-F6E4-4FF5-9191-C8FDF42991BE}" presName="node" presStyleLbl="node1" presStyleIdx="7" presStyleCnt="15" custScaleX="220622" custScaleY="224198" custLinFactNeighborX="-26776" custLinFactNeighborY="-135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56A2EA-603E-48CB-B4A5-F6AF2BBAF666}" type="pres">
      <dgm:prSet presAssocID="{0CB5DE4E-66E1-435F-9955-E6C24083597D}" presName="sibTrans" presStyleLbl="sibTrans2D1" presStyleIdx="7" presStyleCnt="14" custAng="10741460" custFlipVert="1" custFlipHor="1" custScaleX="168434" custScaleY="152673" custLinFactNeighborX="-16652" custLinFactNeighborY="30237"/>
      <dgm:spPr/>
      <dgm:t>
        <a:bodyPr/>
        <a:lstStyle/>
        <a:p>
          <a:endParaRPr lang="pt-BR"/>
        </a:p>
      </dgm:t>
    </dgm:pt>
    <dgm:pt modelId="{5FB728E7-E8D1-41FF-A0F2-4C3D852ABB40}" type="pres">
      <dgm:prSet presAssocID="{0CB5DE4E-66E1-435F-9955-E6C24083597D}" presName="connectorText" presStyleLbl="sibTrans2D1" presStyleIdx="7" presStyleCnt="14"/>
      <dgm:spPr/>
      <dgm:t>
        <a:bodyPr/>
        <a:lstStyle/>
        <a:p>
          <a:endParaRPr lang="pt-BR"/>
        </a:p>
      </dgm:t>
    </dgm:pt>
    <dgm:pt modelId="{85276F85-BAE3-48A6-BEAB-F5AB8E3217E3}" type="pres">
      <dgm:prSet presAssocID="{DD5FDA8B-F455-4380-9BD9-5458846D75BB}" presName="node" presStyleLbl="node1" presStyleIdx="8" presStyleCnt="15" custScaleX="213900" custScaleY="241238" custLinFactNeighborX="-26776" custLinFactNeighborY="-48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9B439C-E628-4A92-B951-216FA68BAA6D}" type="pres">
      <dgm:prSet presAssocID="{65396903-B630-474B-B170-3F22D65C06EA}" presName="sibTrans" presStyleLbl="sibTrans2D1" presStyleIdx="8" presStyleCnt="14"/>
      <dgm:spPr/>
      <dgm:t>
        <a:bodyPr/>
        <a:lstStyle/>
        <a:p>
          <a:endParaRPr lang="pt-BR"/>
        </a:p>
      </dgm:t>
    </dgm:pt>
    <dgm:pt modelId="{368BB2A4-D755-48CD-BDC1-1BB507ECF949}" type="pres">
      <dgm:prSet presAssocID="{65396903-B630-474B-B170-3F22D65C06EA}" presName="connectorText" presStyleLbl="sibTrans2D1" presStyleIdx="8" presStyleCnt="14"/>
      <dgm:spPr/>
      <dgm:t>
        <a:bodyPr/>
        <a:lstStyle/>
        <a:p>
          <a:endParaRPr lang="pt-BR"/>
        </a:p>
      </dgm:t>
    </dgm:pt>
    <dgm:pt modelId="{E1EBD91C-517B-4D1E-A252-831E7B81BB21}" type="pres">
      <dgm:prSet presAssocID="{9C5CAB22-D560-4820-8273-8CAF951B56CE}" presName="node" presStyleLbl="node1" presStyleIdx="9" presStyleCnt="15" custScaleX="271365" custScaleY="220974" custLinFactNeighborX="53220" custLinFactNeighborY="19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CA40E9-53AF-4FEB-B464-6B36DE867BB7}" type="pres">
      <dgm:prSet presAssocID="{7E818BEF-9616-4424-B9D0-7E43C451C511}" presName="sibTrans" presStyleLbl="sibTrans2D1" presStyleIdx="9" presStyleCnt="14"/>
      <dgm:spPr/>
      <dgm:t>
        <a:bodyPr/>
        <a:lstStyle/>
        <a:p>
          <a:endParaRPr lang="pt-BR"/>
        </a:p>
      </dgm:t>
    </dgm:pt>
    <dgm:pt modelId="{3DDFE08D-A1BA-4A9E-9DD3-18DC3EA09971}" type="pres">
      <dgm:prSet presAssocID="{7E818BEF-9616-4424-B9D0-7E43C451C511}" presName="connectorText" presStyleLbl="sibTrans2D1" presStyleIdx="9" presStyleCnt="14"/>
      <dgm:spPr/>
      <dgm:t>
        <a:bodyPr/>
        <a:lstStyle/>
        <a:p>
          <a:endParaRPr lang="pt-BR"/>
        </a:p>
      </dgm:t>
    </dgm:pt>
    <dgm:pt modelId="{E95E4C93-BF71-4162-AFE5-38DFF522C717}" type="pres">
      <dgm:prSet presAssocID="{FCD0D83D-0B8E-4DC4-90B5-492D60AE11CF}" presName="node" presStyleLbl="node1" presStyleIdx="10" presStyleCnt="15" custScaleX="181310" custScaleY="165426" custLinFactX="6106" custLinFactNeighborX="100000" custLinFactNeighborY="-89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FF9DE-76AC-4700-9112-1E73AF666EDD}" type="pres">
      <dgm:prSet presAssocID="{D6D65F69-1D18-4FC3-847C-2F7DF264C8D7}" presName="sibTrans" presStyleLbl="sibTrans2D1" presStyleIdx="10" presStyleCnt="14"/>
      <dgm:spPr/>
      <dgm:t>
        <a:bodyPr/>
        <a:lstStyle/>
        <a:p>
          <a:endParaRPr lang="pt-BR"/>
        </a:p>
      </dgm:t>
    </dgm:pt>
    <dgm:pt modelId="{BB3C34D0-3DC2-4646-9FFF-1958C2713CCF}" type="pres">
      <dgm:prSet presAssocID="{D6D65F69-1D18-4FC3-847C-2F7DF264C8D7}" presName="connectorText" presStyleLbl="sibTrans2D1" presStyleIdx="10" presStyleCnt="14"/>
      <dgm:spPr/>
      <dgm:t>
        <a:bodyPr/>
        <a:lstStyle/>
        <a:p>
          <a:endParaRPr lang="pt-BR"/>
        </a:p>
      </dgm:t>
    </dgm:pt>
    <dgm:pt modelId="{1A6410C1-9109-4178-89F6-EE5B95AA5E03}" type="pres">
      <dgm:prSet presAssocID="{53CF577B-447D-461C-B80E-71D05B5A6DA6}" presName="node" presStyleLbl="node1" presStyleIdx="11" presStyleCnt="15" custScaleX="199214" custScaleY="200432" custLinFactX="57984" custLinFactNeighborX="100000" custLinFactNeighborY="-252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1EABD7-2D48-4A95-BCAD-6B70DA3FD8E5}" type="pres">
      <dgm:prSet presAssocID="{E3D66E70-FB54-4211-9FD4-57C4268B61D9}" presName="sibTrans" presStyleLbl="sibTrans2D1" presStyleIdx="11" presStyleCnt="14" custAng="21348179" custScaleX="175486" custScaleY="147631" custLinFactNeighborY="25479"/>
      <dgm:spPr/>
      <dgm:t>
        <a:bodyPr/>
        <a:lstStyle/>
        <a:p>
          <a:endParaRPr lang="pt-BR"/>
        </a:p>
      </dgm:t>
    </dgm:pt>
    <dgm:pt modelId="{6A7D5E24-60BC-48D1-BC2B-A000FA4C52EB}" type="pres">
      <dgm:prSet presAssocID="{E3D66E70-FB54-4211-9FD4-57C4268B61D9}" presName="connectorText" presStyleLbl="sibTrans2D1" presStyleIdx="11" presStyleCnt="14"/>
      <dgm:spPr/>
      <dgm:t>
        <a:bodyPr/>
        <a:lstStyle/>
        <a:p>
          <a:endParaRPr lang="pt-BR"/>
        </a:p>
      </dgm:t>
    </dgm:pt>
    <dgm:pt modelId="{FCFA8C4F-E67F-4711-B330-E278A4209081}" type="pres">
      <dgm:prSet presAssocID="{84EFA28A-737E-4A9A-AFFC-ABEC5D2763B0}" presName="node" presStyleLbl="node1" presStyleIdx="12" presStyleCnt="15" custScaleX="231907" custScaleY="192896" custLinFactX="70441" custLinFactNeighborX="100000" custLinFactNeighborY="-9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25EB01-C598-4B20-A9BD-A28A57B25384}" type="pres">
      <dgm:prSet presAssocID="{40A6377F-8A66-4EF7-BABD-EAD82A40C733}" presName="sibTrans" presStyleLbl="sibTrans2D1" presStyleIdx="12" presStyleCnt="14"/>
      <dgm:spPr/>
      <dgm:t>
        <a:bodyPr/>
        <a:lstStyle/>
        <a:p>
          <a:endParaRPr lang="pt-BR"/>
        </a:p>
      </dgm:t>
    </dgm:pt>
    <dgm:pt modelId="{CC633114-899C-41FC-AE69-A1733E3093C9}" type="pres">
      <dgm:prSet presAssocID="{40A6377F-8A66-4EF7-BABD-EAD82A40C733}" presName="connectorText" presStyleLbl="sibTrans2D1" presStyleIdx="12" presStyleCnt="14"/>
      <dgm:spPr/>
      <dgm:t>
        <a:bodyPr/>
        <a:lstStyle/>
        <a:p>
          <a:endParaRPr lang="pt-BR"/>
        </a:p>
      </dgm:t>
    </dgm:pt>
    <dgm:pt modelId="{140A2A3D-4E9E-416C-9C9D-6D15BF889C86}" type="pres">
      <dgm:prSet presAssocID="{C2E528D2-CEA6-4BAA-B9DA-47A7BCC3A598}" presName="node" presStyleLbl="node1" presStyleIdx="13" presStyleCnt="15" custScaleX="204321" custScaleY="152515" custLinFactNeighborX="-91142" custLinFactNeighborY="-124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75197-287B-4B6B-A8D5-EB1983315BB0}" type="pres">
      <dgm:prSet presAssocID="{E9B9584D-ED50-4353-B278-B7594C01B385}" presName="sibTrans" presStyleLbl="sibTrans2D1" presStyleIdx="13" presStyleCnt="14"/>
      <dgm:spPr/>
      <dgm:t>
        <a:bodyPr/>
        <a:lstStyle/>
        <a:p>
          <a:endParaRPr lang="pt-BR"/>
        </a:p>
      </dgm:t>
    </dgm:pt>
    <dgm:pt modelId="{47AD62BD-F5AB-403E-B863-745AAB61073B}" type="pres">
      <dgm:prSet presAssocID="{E9B9584D-ED50-4353-B278-B7594C01B385}" presName="connectorText" presStyleLbl="sibTrans2D1" presStyleIdx="13" presStyleCnt="14"/>
      <dgm:spPr/>
      <dgm:t>
        <a:bodyPr/>
        <a:lstStyle/>
        <a:p>
          <a:endParaRPr lang="pt-BR"/>
        </a:p>
      </dgm:t>
    </dgm:pt>
    <dgm:pt modelId="{A9EA5B8A-BDB9-4931-A32F-2879FDD9593A}" type="pres">
      <dgm:prSet presAssocID="{52E1FDE8-9A4C-4707-AE62-B786A51764A5}" presName="node" presStyleLbl="node1" presStyleIdx="14" presStyleCnt="15" custScaleX="195065" custScaleY="143947" custLinFactX="-100000" custLinFactNeighborX="-191154" custLinFactNeighborY="-167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52C28A-EA52-4237-820E-AD5669ADFC1B}" srcId="{C8E1223A-5DF8-4661-9310-3AE0DCEEE6F1}" destId="{84EFA28A-737E-4A9A-AFFC-ABEC5D2763B0}" srcOrd="12" destOrd="0" parTransId="{F2231C2F-F41F-4E21-A083-955D850976B9}" sibTransId="{40A6377F-8A66-4EF7-BABD-EAD82A40C733}"/>
    <dgm:cxn modelId="{E74E2546-63F4-4C92-BFAA-1E7C2E51049F}" type="presOf" srcId="{E9B9584D-ED50-4353-B278-B7594C01B385}" destId="{28275197-287B-4B6B-A8D5-EB1983315BB0}" srcOrd="0" destOrd="0" presId="urn:microsoft.com/office/officeart/2005/8/layout/process5"/>
    <dgm:cxn modelId="{49E099E7-E831-4410-A9EA-173FEF096487}" type="presOf" srcId="{3A6D4840-F5D7-4204-8FAF-9D7E80686ECB}" destId="{93FD820E-70AF-4D61-99E8-E4B78C97B9BB}" srcOrd="1" destOrd="0" presId="urn:microsoft.com/office/officeart/2005/8/layout/process5"/>
    <dgm:cxn modelId="{873B1BFA-24BB-4AC8-9F43-1D25CCAB8951}" srcId="{C8E1223A-5DF8-4661-9310-3AE0DCEEE6F1}" destId="{FCD0D83D-0B8E-4DC4-90B5-492D60AE11CF}" srcOrd="10" destOrd="0" parTransId="{EBD5CD7B-342A-4F9F-9B7B-4C31C59849E4}" sibTransId="{D6D65F69-1D18-4FC3-847C-2F7DF264C8D7}"/>
    <dgm:cxn modelId="{A45A0C85-F5F5-4977-BEBF-9040AC1D8B48}" type="presOf" srcId="{0CB5DE4E-66E1-435F-9955-E6C24083597D}" destId="{5FB728E7-E8D1-41FF-A0F2-4C3D852ABB40}" srcOrd="1" destOrd="0" presId="urn:microsoft.com/office/officeart/2005/8/layout/process5"/>
    <dgm:cxn modelId="{2DDECA32-F9C3-4B37-9095-9ED486A318A1}" type="presOf" srcId="{409F152A-2122-4D03-8406-C2E39CE854FF}" destId="{F58670E6-589C-4C15-A13A-3A2D9EED9390}" srcOrd="1" destOrd="0" presId="urn:microsoft.com/office/officeart/2005/8/layout/process5"/>
    <dgm:cxn modelId="{50905423-CA33-4602-A0B5-8D7C7C7E2017}" srcId="{C8E1223A-5DF8-4661-9310-3AE0DCEEE6F1}" destId="{53CF577B-447D-461C-B80E-71D05B5A6DA6}" srcOrd="11" destOrd="0" parTransId="{C1A23F60-6434-4FFE-8553-C34A33C3F7FE}" sibTransId="{E3D66E70-FB54-4211-9FD4-57C4268B61D9}"/>
    <dgm:cxn modelId="{13258440-615C-4EEC-8DF7-F1D140EADD1D}" type="presOf" srcId="{BFF59CA0-3CA2-4544-A74A-A0A1F26DB25C}" destId="{4608226D-F839-4F69-899C-58C4F771A23C}" srcOrd="1" destOrd="0" presId="urn:microsoft.com/office/officeart/2005/8/layout/process5"/>
    <dgm:cxn modelId="{FE562099-82A3-464C-8AE8-DCE941B040D3}" type="presOf" srcId="{65396903-B630-474B-B170-3F22D65C06EA}" destId="{EC9B439C-E628-4A92-B951-216FA68BAA6D}" srcOrd="0" destOrd="0" presId="urn:microsoft.com/office/officeart/2005/8/layout/process5"/>
    <dgm:cxn modelId="{057F5435-3DC7-41F8-B9F1-C2F621720E34}" type="presOf" srcId="{C2E528D2-CEA6-4BAA-B9DA-47A7BCC3A598}" destId="{140A2A3D-4E9E-416C-9C9D-6D15BF889C86}" srcOrd="0" destOrd="0" presId="urn:microsoft.com/office/officeart/2005/8/layout/process5"/>
    <dgm:cxn modelId="{4E33EF3D-4E98-44D4-B29C-02038AFBE43F}" srcId="{C8E1223A-5DF8-4661-9310-3AE0DCEEE6F1}" destId="{9B505088-512E-4138-8343-1C7ED233A4BF}" srcOrd="1" destOrd="0" parTransId="{66D81CF0-D166-46B4-89E5-7A01E3590FD6}" sibTransId="{409F152A-2122-4D03-8406-C2E39CE854FF}"/>
    <dgm:cxn modelId="{0007ADD0-0961-489C-A674-3FFE76A9DBF4}" srcId="{C8E1223A-5DF8-4661-9310-3AE0DCEEE6F1}" destId="{0D35DED8-F055-4FEA-AAE5-80D545057965}" srcOrd="0" destOrd="0" parTransId="{7B2B6F51-0308-496B-92CA-F67A980C11A3}" sibTransId="{C92F79AA-0DB8-4AFB-B8E8-74177F064CFE}"/>
    <dgm:cxn modelId="{F907836F-7C3A-44B3-AB30-CFE21D5C4B70}" type="presOf" srcId="{0CB5DE4E-66E1-435F-9955-E6C24083597D}" destId="{7E56A2EA-603E-48CB-B4A5-F6AF2BBAF666}" srcOrd="0" destOrd="0" presId="urn:microsoft.com/office/officeart/2005/8/layout/process5"/>
    <dgm:cxn modelId="{D7C482AA-5D27-4AFB-AF29-97B9B8A2B2B1}" type="presOf" srcId="{C8E1223A-5DF8-4661-9310-3AE0DCEEE6F1}" destId="{D8E073F2-19C4-4318-B842-5A9DABFDA531}" srcOrd="0" destOrd="0" presId="urn:microsoft.com/office/officeart/2005/8/layout/process5"/>
    <dgm:cxn modelId="{F00218ED-B856-4EF3-80F1-27B241A8FC66}" type="presOf" srcId="{7E818BEF-9616-4424-B9D0-7E43C451C511}" destId="{32CA40E9-53AF-4FEB-B464-6B36DE867BB7}" srcOrd="0" destOrd="0" presId="urn:microsoft.com/office/officeart/2005/8/layout/process5"/>
    <dgm:cxn modelId="{5ACC4A0D-AB7D-44EE-A3D2-F259A8E9DA2C}" type="presOf" srcId="{D6D65F69-1D18-4FC3-847C-2F7DF264C8D7}" destId="{C4DFF9DE-76AC-4700-9112-1E73AF666EDD}" srcOrd="0" destOrd="0" presId="urn:microsoft.com/office/officeart/2005/8/layout/process5"/>
    <dgm:cxn modelId="{C9D91BAD-2DFA-413B-B169-7F3D5BDB4142}" type="presOf" srcId="{5B23E896-E462-4CE9-9085-17F6621E6F24}" destId="{1B65EEE0-697C-4890-9AD6-A1E0756EB247}" srcOrd="0" destOrd="0" presId="urn:microsoft.com/office/officeart/2005/8/layout/process5"/>
    <dgm:cxn modelId="{A0794C62-B2C3-43AF-858F-5D8A85356591}" type="presOf" srcId="{BFF59CA0-3CA2-4544-A74A-A0A1F26DB25C}" destId="{261935F0-3EF4-426E-8609-8CDD0A23B777}" srcOrd="0" destOrd="0" presId="urn:microsoft.com/office/officeart/2005/8/layout/process5"/>
    <dgm:cxn modelId="{986F2956-F05A-4436-BF32-B28AB6DE0DB5}" type="presOf" srcId="{C33D1421-F6E4-4FF5-9191-C8FDF42991BE}" destId="{8097C4E1-856D-4A30-8F73-72B0F1BCAC87}" srcOrd="0" destOrd="0" presId="urn:microsoft.com/office/officeart/2005/8/layout/process5"/>
    <dgm:cxn modelId="{45D1E60E-1B24-478D-A238-A8F1B6B44801}" type="presOf" srcId="{9B505088-512E-4138-8343-1C7ED233A4BF}" destId="{AFC4AB65-0539-48B8-92FB-DD9AD55E0937}" srcOrd="0" destOrd="0" presId="urn:microsoft.com/office/officeart/2005/8/layout/process5"/>
    <dgm:cxn modelId="{566B5D34-186E-4DEA-9A9F-CBFA0DBA5F83}" srcId="{C8E1223A-5DF8-4661-9310-3AE0DCEEE6F1}" destId="{4B82C070-F813-4A81-A5CF-078264E3BB9B}" srcOrd="6" destOrd="0" parTransId="{7B35AE78-2A43-4ADA-9F00-3B8D48E45440}" sibTransId="{0B56F2CF-4D93-4DC8-B5AA-BCA4F0FC48BB}"/>
    <dgm:cxn modelId="{C6CC8615-B778-4F3D-8F20-5EAAFF689589}" type="presOf" srcId="{0B56F2CF-4D93-4DC8-B5AA-BCA4F0FC48BB}" destId="{9863B7FA-41AE-4FB8-BB76-3C6DE9B48FE4}" srcOrd="1" destOrd="0" presId="urn:microsoft.com/office/officeart/2005/8/layout/process5"/>
    <dgm:cxn modelId="{73C3B94E-F6B9-4B7E-B150-B31CAE1F9420}" srcId="{C8E1223A-5DF8-4661-9310-3AE0DCEEE6F1}" destId="{9C5CAB22-D560-4820-8273-8CAF951B56CE}" srcOrd="9" destOrd="0" parTransId="{0EA0D1AF-4454-4EFD-80D4-5997593768D7}" sibTransId="{7E818BEF-9616-4424-B9D0-7E43C451C511}"/>
    <dgm:cxn modelId="{F7402582-0325-4E0C-AD9F-CD944BAF05FF}" type="presOf" srcId="{C92F79AA-0DB8-4AFB-B8E8-74177F064CFE}" destId="{89F40A23-5FFD-4787-ADA3-7C56BAC9E9B0}" srcOrd="0" destOrd="0" presId="urn:microsoft.com/office/officeart/2005/8/layout/process5"/>
    <dgm:cxn modelId="{70EEA718-54EE-4D90-97C2-0C9E17267222}" type="presOf" srcId="{53CF577B-447D-461C-B80E-71D05B5A6DA6}" destId="{1A6410C1-9109-4178-89F6-EE5B95AA5E03}" srcOrd="0" destOrd="0" presId="urn:microsoft.com/office/officeart/2005/8/layout/process5"/>
    <dgm:cxn modelId="{49F4D522-C3C1-4260-92EC-5AA3A190CE6C}" type="presOf" srcId="{E3D66E70-FB54-4211-9FD4-57C4268B61D9}" destId="{4F1EABD7-2D48-4A95-BCAD-6B70DA3FD8E5}" srcOrd="0" destOrd="0" presId="urn:microsoft.com/office/officeart/2005/8/layout/process5"/>
    <dgm:cxn modelId="{3858FB83-DF3D-4431-A90D-012F7DF38FD8}" type="presOf" srcId="{D6D65F69-1D18-4FC3-847C-2F7DF264C8D7}" destId="{BB3C34D0-3DC2-4646-9FFF-1958C2713CCF}" srcOrd="1" destOrd="0" presId="urn:microsoft.com/office/officeart/2005/8/layout/process5"/>
    <dgm:cxn modelId="{5B9FC0A0-75D5-4F8C-981D-05123D228C6E}" type="presOf" srcId="{C92F79AA-0DB8-4AFB-B8E8-74177F064CFE}" destId="{A5582A81-7E4C-403F-804F-F9300BE245E2}" srcOrd="1" destOrd="0" presId="urn:microsoft.com/office/officeart/2005/8/layout/process5"/>
    <dgm:cxn modelId="{D9913935-CA40-4B12-B3E1-E2CC5D581F61}" type="presOf" srcId="{4CE89F1B-41F4-46EE-8ECC-89C99EE84EC9}" destId="{10BD7537-902F-4602-9DC2-3FBE3151AB88}" srcOrd="0" destOrd="0" presId="urn:microsoft.com/office/officeart/2005/8/layout/process5"/>
    <dgm:cxn modelId="{B51017FB-004E-4E8F-AE82-A7812877166D}" srcId="{C8E1223A-5DF8-4661-9310-3AE0DCEEE6F1}" destId="{C33D1421-F6E4-4FF5-9191-C8FDF42991BE}" srcOrd="7" destOrd="0" parTransId="{3FD4BED4-78CF-409A-ADF1-8388EED4B9BB}" sibTransId="{0CB5DE4E-66E1-435F-9955-E6C24083597D}"/>
    <dgm:cxn modelId="{1B030CF8-8D25-4C11-BE77-F56288946525}" type="presOf" srcId="{4B82C070-F813-4A81-A5CF-078264E3BB9B}" destId="{B3387687-1A96-4703-B001-206E0479611E}" srcOrd="0" destOrd="0" presId="urn:microsoft.com/office/officeart/2005/8/layout/process5"/>
    <dgm:cxn modelId="{6131BBA0-4A40-40FE-B6CE-DC5DBE97A2B1}" srcId="{C8E1223A-5DF8-4661-9310-3AE0DCEEE6F1}" destId="{E39ABA4F-80A5-491F-BF61-0ACC70CE9FAB}" srcOrd="2" destOrd="0" parTransId="{B85BA573-D039-448F-AAC5-9610051A5359}" sibTransId="{7F635DB0-2C80-4F56-9203-8E471B7AB34F}"/>
    <dgm:cxn modelId="{1A4E6454-839D-4A9A-BE68-97C9F4073E6C}" type="presOf" srcId="{7F635DB0-2C80-4F56-9203-8E471B7AB34F}" destId="{211F71F7-1505-4F49-BF2B-0180DECEC661}" srcOrd="1" destOrd="0" presId="urn:microsoft.com/office/officeart/2005/8/layout/process5"/>
    <dgm:cxn modelId="{F49DDA9A-B23F-4483-ACD6-E0A9B4DB2420}" type="presOf" srcId="{DD5FDA8B-F455-4380-9BD9-5458846D75BB}" destId="{85276F85-BAE3-48A6-BEAB-F5AB8E3217E3}" srcOrd="0" destOrd="0" presId="urn:microsoft.com/office/officeart/2005/8/layout/process5"/>
    <dgm:cxn modelId="{2CBE3819-A5F5-4750-909A-BCAEB63C98E0}" type="presOf" srcId="{52E1FDE8-9A4C-4707-AE62-B786A51764A5}" destId="{A9EA5B8A-BDB9-4931-A32F-2879FDD9593A}" srcOrd="0" destOrd="0" presId="urn:microsoft.com/office/officeart/2005/8/layout/process5"/>
    <dgm:cxn modelId="{CB1F7FF3-2F9A-4856-BBEB-DE34FED4CD1A}" type="presOf" srcId="{FCD0D83D-0B8E-4DC4-90B5-492D60AE11CF}" destId="{E95E4C93-BF71-4162-AFE5-38DFF522C717}" srcOrd="0" destOrd="0" presId="urn:microsoft.com/office/officeart/2005/8/layout/process5"/>
    <dgm:cxn modelId="{6AAE5F1B-CFDB-44E0-A9A8-A53ABF473072}" type="presOf" srcId="{E128DB99-10FF-4445-9D2B-73B85A06B72B}" destId="{CA5AA83D-2D6A-42E4-99D0-CC2BC703A4C0}" srcOrd="0" destOrd="0" presId="urn:microsoft.com/office/officeart/2005/8/layout/process5"/>
    <dgm:cxn modelId="{9E29F258-917E-4D5C-B916-60DA50698ED5}" type="presOf" srcId="{3A6D4840-F5D7-4204-8FAF-9D7E80686ECB}" destId="{353F01DE-3F69-48FD-8BA1-D0BA10EAF867}" srcOrd="0" destOrd="0" presId="urn:microsoft.com/office/officeart/2005/8/layout/process5"/>
    <dgm:cxn modelId="{CE2B917F-F50C-49C4-A756-94381490C59A}" type="presOf" srcId="{5B23E896-E462-4CE9-9085-17F6621E6F24}" destId="{20BB7BE5-3977-481A-820D-A5295F8FA234}" srcOrd="1" destOrd="0" presId="urn:microsoft.com/office/officeart/2005/8/layout/process5"/>
    <dgm:cxn modelId="{AA44D14E-1CD2-4BC1-AD53-3D4D98154D60}" type="presOf" srcId="{E39ABA4F-80A5-491F-BF61-0ACC70CE9FAB}" destId="{9E3F9DCD-FAAE-4507-986D-9C2739B13D58}" srcOrd="0" destOrd="0" presId="urn:microsoft.com/office/officeart/2005/8/layout/process5"/>
    <dgm:cxn modelId="{5BEAE3A0-7091-4D56-B6B0-6CC1C151E3BC}" srcId="{C8E1223A-5DF8-4661-9310-3AE0DCEEE6F1}" destId="{E128DB99-10FF-4445-9D2B-73B85A06B72B}" srcOrd="3" destOrd="0" parTransId="{DCFB04C4-A3AA-447B-BAB7-8F092C06B1B3}" sibTransId="{3A6D4840-F5D7-4204-8FAF-9D7E80686ECB}"/>
    <dgm:cxn modelId="{6B2C1F81-3C28-4905-8DDB-163D0AB8469B}" srcId="{C8E1223A-5DF8-4661-9310-3AE0DCEEE6F1}" destId="{52E1FDE8-9A4C-4707-AE62-B786A51764A5}" srcOrd="14" destOrd="0" parTransId="{E8484D96-65D5-4263-A024-0C400628F1A0}" sibTransId="{555C1922-10D7-41BB-8094-449F4503D52B}"/>
    <dgm:cxn modelId="{D98184D9-C9FB-4A1F-A887-83D2D036E874}" srcId="{C8E1223A-5DF8-4661-9310-3AE0DCEEE6F1}" destId="{DD5FDA8B-F455-4380-9BD9-5458846D75BB}" srcOrd="8" destOrd="0" parTransId="{A119FA89-5D90-4ACD-82D8-B97A98504FA2}" sibTransId="{65396903-B630-474B-B170-3F22D65C06EA}"/>
    <dgm:cxn modelId="{9D6F9F5C-403F-4E42-9926-3FA83C1B0CDF}" type="presOf" srcId="{40A6377F-8A66-4EF7-BABD-EAD82A40C733}" destId="{C025EB01-C598-4B20-A9BD-A28A57B25384}" srcOrd="0" destOrd="0" presId="urn:microsoft.com/office/officeart/2005/8/layout/process5"/>
    <dgm:cxn modelId="{88EDF3F5-0938-40CF-A767-7F94AF57D06E}" type="presOf" srcId="{7E818BEF-9616-4424-B9D0-7E43C451C511}" destId="{3DDFE08D-A1BA-4A9E-9DD3-18DC3EA09971}" srcOrd="1" destOrd="0" presId="urn:microsoft.com/office/officeart/2005/8/layout/process5"/>
    <dgm:cxn modelId="{987760BE-EEC0-4E70-A65A-95FB8B4C9615}" type="presOf" srcId="{03911F17-2693-4D60-B5BF-F3EF7D932EE1}" destId="{15518942-A659-426F-A432-25FE35C38083}" srcOrd="0" destOrd="0" presId="urn:microsoft.com/office/officeart/2005/8/layout/process5"/>
    <dgm:cxn modelId="{CEF833A5-F653-4AC4-BD85-D642AF5431E1}" type="presOf" srcId="{7F635DB0-2C80-4F56-9203-8E471B7AB34F}" destId="{C1D2DF9D-5103-4823-9241-E749E95C2091}" srcOrd="0" destOrd="0" presId="urn:microsoft.com/office/officeart/2005/8/layout/process5"/>
    <dgm:cxn modelId="{851FD95C-E795-44D1-ACA7-14D98D4CB601}" type="presOf" srcId="{40A6377F-8A66-4EF7-BABD-EAD82A40C733}" destId="{CC633114-899C-41FC-AE69-A1733E3093C9}" srcOrd="1" destOrd="0" presId="urn:microsoft.com/office/officeart/2005/8/layout/process5"/>
    <dgm:cxn modelId="{20206243-6E3D-4086-B715-5619096229F8}" type="presOf" srcId="{E9B9584D-ED50-4353-B278-B7594C01B385}" destId="{47AD62BD-F5AB-403E-B863-745AAB61073B}" srcOrd="1" destOrd="0" presId="urn:microsoft.com/office/officeart/2005/8/layout/process5"/>
    <dgm:cxn modelId="{280BDF33-6CA9-4DB0-9DE8-5E4113AC9ED8}" srcId="{C8E1223A-5DF8-4661-9310-3AE0DCEEE6F1}" destId="{C2E528D2-CEA6-4BAA-B9DA-47A7BCC3A598}" srcOrd="13" destOrd="0" parTransId="{7C698E12-094D-4612-A416-B76655732D3D}" sibTransId="{E9B9584D-ED50-4353-B278-B7594C01B385}"/>
    <dgm:cxn modelId="{835541E3-7132-42EA-BA30-7618F67F2B03}" srcId="{C8E1223A-5DF8-4661-9310-3AE0DCEEE6F1}" destId="{03911F17-2693-4D60-B5BF-F3EF7D932EE1}" srcOrd="4" destOrd="0" parTransId="{C46DFE06-C014-4213-892C-B0B3BE16421A}" sibTransId="{5B23E896-E462-4CE9-9085-17F6621E6F24}"/>
    <dgm:cxn modelId="{F85E022A-A0C8-4551-92BB-C5C2EF663DDE}" type="presOf" srcId="{0B56F2CF-4D93-4DC8-B5AA-BCA4F0FC48BB}" destId="{B8B26529-8CCB-4F24-B089-6B8CF87FA2CC}" srcOrd="0" destOrd="0" presId="urn:microsoft.com/office/officeart/2005/8/layout/process5"/>
    <dgm:cxn modelId="{DD5BD4A5-2C07-4304-BA87-002DBEACFB61}" type="presOf" srcId="{84EFA28A-737E-4A9A-AFFC-ABEC5D2763B0}" destId="{FCFA8C4F-E67F-4711-B330-E278A4209081}" srcOrd="0" destOrd="0" presId="urn:microsoft.com/office/officeart/2005/8/layout/process5"/>
    <dgm:cxn modelId="{0639AAD4-6344-4AFF-AD69-6814079F4B09}" srcId="{C8E1223A-5DF8-4661-9310-3AE0DCEEE6F1}" destId="{4CE89F1B-41F4-46EE-8ECC-89C99EE84EC9}" srcOrd="5" destOrd="0" parTransId="{5FC1B856-330D-4EAA-BAEE-F137224DC7D5}" sibTransId="{BFF59CA0-3CA2-4544-A74A-A0A1F26DB25C}"/>
    <dgm:cxn modelId="{95EB43E2-2936-408E-8304-106A27EDFEEE}" type="presOf" srcId="{65396903-B630-474B-B170-3F22D65C06EA}" destId="{368BB2A4-D755-48CD-BDC1-1BB507ECF949}" srcOrd="1" destOrd="0" presId="urn:microsoft.com/office/officeart/2005/8/layout/process5"/>
    <dgm:cxn modelId="{DF50EFA2-32CB-462D-A6BD-7315AA49D9D4}" type="presOf" srcId="{0D35DED8-F055-4FEA-AAE5-80D545057965}" destId="{D1E93AEE-3ECC-4A1E-95C9-B9C716BB021F}" srcOrd="0" destOrd="0" presId="urn:microsoft.com/office/officeart/2005/8/layout/process5"/>
    <dgm:cxn modelId="{592C7A05-D9DC-4F00-9C41-66D9EC86DD01}" type="presOf" srcId="{E3D66E70-FB54-4211-9FD4-57C4268B61D9}" destId="{6A7D5E24-60BC-48D1-BC2B-A000FA4C52EB}" srcOrd="1" destOrd="0" presId="urn:microsoft.com/office/officeart/2005/8/layout/process5"/>
    <dgm:cxn modelId="{A70CDB9E-0511-413A-8292-AF4B65EBAC95}" type="presOf" srcId="{409F152A-2122-4D03-8406-C2E39CE854FF}" destId="{EAA41D23-CFDB-49EC-8056-184DB98A67BF}" srcOrd="0" destOrd="0" presId="urn:microsoft.com/office/officeart/2005/8/layout/process5"/>
    <dgm:cxn modelId="{33A6F2FB-9960-448B-9545-5C8867DD6B71}" type="presOf" srcId="{9C5CAB22-D560-4820-8273-8CAF951B56CE}" destId="{E1EBD91C-517B-4D1E-A252-831E7B81BB21}" srcOrd="0" destOrd="0" presId="urn:microsoft.com/office/officeart/2005/8/layout/process5"/>
    <dgm:cxn modelId="{1FEC8216-1D22-43CB-819A-1FEEE06FB1BD}" type="presParOf" srcId="{D8E073F2-19C4-4318-B842-5A9DABFDA531}" destId="{D1E93AEE-3ECC-4A1E-95C9-B9C716BB021F}" srcOrd="0" destOrd="0" presId="urn:microsoft.com/office/officeart/2005/8/layout/process5"/>
    <dgm:cxn modelId="{E0F37308-7C13-46DB-8A3E-8C49F882C1D9}" type="presParOf" srcId="{D8E073F2-19C4-4318-B842-5A9DABFDA531}" destId="{89F40A23-5FFD-4787-ADA3-7C56BAC9E9B0}" srcOrd="1" destOrd="0" presId="urn:microsoft.com/office/officeart/2005/8/layout/process5"/>
    <dgm:cxn modelId="{460E5157-603A-4B33-B4D9-360A3286EAFB}" type="presParOf" srcId="{89F40A23-5FFD-4787-ADA3-7C56BAC9E9B0}" destId="{A5582A81-7E4C-403F-804F-F9300BE245E2}" srcOrd="0" destOrd="0" presId="urn:microsoft.com/office/officeart/2005/8/layout/process5"/>
    <dgm:cxn modelId="{ABFF59F6-4502-4D20-B846-61AA39CD1F1B}" type="presParOf" srcId="{D8E073F2-19C4-4318-B842-5A9DABFDA531}" destId="{AFC4AB65-0539-48B8-92FB-DD9AD55E0937}" srcOrd="2" destOrd="0" presId="urn:microsoft.com/office/officeart/2005/8/layout/process5"/>
    <dgm:cxn modelId="{A793055B-9E81-4E6F-ACCC-881EC5F58D5F}" type="presParOf" srcId="{D8E073F2-19C4-4318-B842-5A9DABFDA531}" destId="{EAA41D23-CFDB-49EC-8056-184DB98A67BF}" srcOrd="3" destOrd="0" presId="urn:microsoft.com/office/officeart/2005/8/layout/process5"/>
    <dgm:cxn modelId="{F1FAC262-34FE-430C-AF7F-B1011AA266EB}" type="presParOf" srcId="{EAA41D23-CFDB-49EC-8056-184DB98A67BF}" destId="{F58670E6-589C-4C15-A13A-3A2D9EED9390}" srcOrd="0" destOrd="0" presId="urn:microsoft.com/office/officeart/2005/8/layout/process5"/>
    <dgm:cxn modelId="{47777F43-0FE0-40CD-BF1E-0F269A89285B}" type="presParOf" srcId="{D8E073F2-19C4-4318-B842-5A9DABFDA531}" destId="{9E3F9DCD-FAAE-4507-986D-9C2739B13D58}" srcOrd="4" destOrd="0" presId="urn:microsoft.com/office/officeart/2005/8/layout/process5"/>
    <dgm:cxn modelId="{8E2F719B-0508-4765-84A8-C6B688FA7F5C}" type="presParOf" srcId="{D8E073F2-19C4-4318-B842-5A9DABFDA531}" destId="{C1D2DF9D-5103-4823-9241-E749E95C2091}" srcOrd="5" destOrd="0" presId="urn:microsoft.com/office/officeart/2005/8/layout/process5"/>
    <dgm:cxn modelId="{53767582-1849-4878-A263-ABCC424FEFA2}" type="presParOf" srcId="{C1D2DF9D-5103-4823-9241-E749E95C2091}" destId="{211F71F7-1505-4F49-BF2B-0180DECEC661}" srcOrd="0" destOrd="0" presId="urn:microsoft.com/office/officeart/2005/8/layout/process5"/>
    <dgm:cxn modelId="{F138725F-1A30-41CA-995B-ACDD0F5D1918}" type="presParOf" srcId="{D8E073F2-19C4-4318-B842-5A9DABFDA531}" destId="{CA5AA83D-2D6A-42E4-99D0-CC2BC703A4C0}" srcOrd="6" destOrd="0" presId="urn:microsoft.com/office/officeart/2005/8/layout/process5"/>
    <dgm:cxn modelId="{351B5924-1BE7-4B0E-BFAC-FE26F4F20937}" type="presParOf" srcId="{D8E073F2-19C4-4318-B842-5A9DABFDA531}" destId="{353F01DE-3F69-48FD-8BA1-D0BA10EAF867}" srcOrd="7" destOrd="0" presId="urn:microsoft.com/office/officeart/2005/8/layout/process5"/>
    <dgm:cxn modelId="{683BAC9D-807B-493A-A4D7-9204EE7219EC}" type="presParOf" srcId="{353F01DE-3F69-48FD-8BA1-D0BA10EAF867}" destId="{93FD820E-70AF-4D61-99E8-E4B78C97B9BB}" srcOrd="0" destOrd="0" presId="urn:microsoft.com/office/officeart/2005/8/layout/process5"/>
    <dgm:cxn modelId="{37E9074F-14D6-4E81-82C8-3373EB64175B}" type="presParOf" srcId="{D8E073F2-19C4-4318-B842-5A9DABFDA531}" destId="{15518942-A659-426F-A432-25FE35C38083}" srcOrd="8" destOrd="0" presId="urn:microsoft.com/office/officeart/2005/8/layout/process5"/>
    <dgm:cxn modelId="{252D8B32-D487-4183-B74F-CCE3294707F9}" type="presParOf" srcId="{D8E073F2-19C4-4318-B842-5A9DABFDA531}" destId="{1B65EEE0-697C-4890-9AD6-A1E0756EB247}" srcOrd="9" destOrd="0" presId="urn:microsoft.com/office/officeart/2005/8/layout/process5"/>
    <dgm:cxn modelId="{437167F8-D981-44D0-B0F8-31F7A077D999}" type="presParOf" srcId="{1B65EEE0-697C-4890-9AD6-A1E0756EB247}" destId="{20BB7BE5-3977-481A-820D-A5295F8FA234}" srcOrd="0" destOrd="0" presId="urn:microsoft.com/office/officeart/2005/8/layout/process5"/>
    <dgm:cxn modelId="{16EE4BC0-55CA-4B56-A5A3-5E5221E84F63}" type="presParOf" srcId="{D8E073F2-19C4-4318-B842-5A9DABFDA531}" destId="{10BD7537-902F-4602-9DC2-3FBE3151AB88}" srcOrd="10" destOrd="0" presId="urn:microsoft.com/office/officeart/2005/8/layout/process5"/>
    <dgm:cxn modelId="{24B679CE-EB9B-4695-9EBD-81C193E779E6}" type="presParOf" srcId="{D8E073F2-19C4-4318-B842-5A9DABFDA531}" destId="{261935F0-3EF4-426E-8609-8CDD0A23B777}" srcOrd="11" destOrd="0" presId="urn:microsoft.com/office/officeart/2005/8/layout/process5"/>
    <dgm:cxn modelId="{D6A6E020-6CC2-4664-B849-41D46B5DD9B5}" type="presParOf" srcId="{261935F0-3EF4-426E-8609-8CDD0A23B777}" destId="{4608226D-F839-4F69-899C-58C4F771A23C}" srcOrd="0" destOrd="0" presId="urn:microsoft.com/office/officeart/2005/8/layout/process5"/>
    <dgm:cxn modelId="{DCBAEFE9-943A-4148-ACF0-F93093E22070}" type="presParOf" srcId="{D8E073F2-19C4-4318-B842-5A9DABFDA531}" destId="{B3387687-1A96-4703-B001-206E0479611E}" srcOrd="12" destOrd="0" presId="urn:microsoft.com/office/officeart/2005/8/layout/process5"/>
    <dgm:cxn modelId="{5D0AD930-8FF5-4C1A-93FF-ED0F106BF76D}" type="presParOf" srcId="{D8E073F2-19C4-4318-B842-5A9DABFDA531}" destId="{B8B26529-8CCB-4F24-B089-6B8CF87FA2CC}" srcOrd="13" destOrd="0" presId="urn:microsoft.com/office/officeart/2005/8/layout/process5"/>
    <dgm:cxn modelId="{18F0CC9F-0D7F-489F-B0EA-3B7D91BC5FA6}" type="presParOf" srcId="{B8B26529-8CCB-4F24-B089-6B8CF87FA2CC}" destId="{9863B7FA-41AE-4FB8-BB76-3C6DE9B48FE4}" srcOrd="0" destOrd="0" presId="urn:microsoft.com/office/officeart/2005/8/layout/process5"/>
    <dgm:cxn modelId="{019DF0C1-046E-4407-AEC0-5C18D4F2B9A8}" type="presParOf" srcId="{D8E073F2-19C4-4318-B842-5A9DABFDA531}" destId="{8097C4E1-856D-4A30-8F73-72B0F1BCAC87}" srcOrd="14" destOrd="0" presId="urn:microsoft.com/office/officeart/2005/8/layout/process5"/>
    <dgm:cxn modelId="{9400162B-DE6A-4616-8162-95FF9B6AF67A}" type="presParOf" srcId="{D8E073F2-19C4-4318-B842-5A9DABFDA531}" destId="{7E56A2EA-603E-48CB-B4A5-F6AF2BBAF666}" srcOrd="15" destOrd="0" presId="urn:microsoft.com/office/officeart/2005/8/layout/process5"/>
    <dgm:cxn modelId="{E252A386-2D64-4169-B4FA-39C6ED08B7E7}" type="presParOf" srcId="{7E56A2EA-603E-48CB-B4A5-F6AF2BBAF666}" destId="{5FB728E7-E8D1-41FF-A0F2-4C3D852ABB40}" srcOrd="0" destOrd="0" presId="urn:microsoft.com/office/officeart/2005/8/layout/process5"/>
    <dgm:cxn modelId="{BE6A8512-6139-4AA4-A69C-FCA195EE1109}" type="presParOf" srcId="{D8E073F2-19C4-4318-B842-5A9DABFDA531}" destId="{85276F85-BAE3-48A6-BEAB-F5AB8E3217E3}" srcOrd="16" destOrd="0" presId="urn:microsoft.com/office/officeart/2005/8/layout/process5"/>
    <dgm:cxn modelId="{0FBC6CB6-E8D1-40DD-9AB7-410AB8C0CF74}" type="presParOf" srcId="{D8E073F2-19C4-4318-B842-5A9DABFDA531}" destId="{EC9B439C-E628-4A92-B951-216FA68BAA6D}" srcOrd="17" destOrd="0" presId="urn:microsoft.com/office/officeart/2005/8/layout/process5"/>
    <dgm:cxn modelId="{80FB1BE0-8BA5-445C-A445-B34608B1BD42}" type="presParOf" srcId="{EC9B439C-E628-4A92-B951-216FA68BAA6D}" destId="{368BB2A4-D755-48CD-BDC1-1BB507ECF949}" srcOrd="0" destOrd="0" presId="urn:microsoft.com/office/officeart/2005/8/layout/process5"/>
    <dgm:cxn modelId="{A19CCF8C-8F69-441D-90E2-14F8A9D67048}" type="presParOf" srcId="{D8E073F2-19C4-4318-B842-5A9DABFDA531}" destId="{E1EBD91C-517B-4D1E-A252-831E7B81BB21}" srcOrd="18" destOrd="0" presId="urn:microsoft.com/office/officeart/2005/8/layout/process5"/>
    <dgm:cxn modelId="{1CCA6240-7D2D-4E2D-9B1E-D4B6B7FF5F28}" type="presParOf" srcId="{D8E073F2-19C4-4318-B842-5A9DABFDA531}" destId="{32CA40E9-53AF-4FEB-B464-6B36DE867BB7}" srcOrd="19" destOrd="0" presId="urn:microsoft.com/office/officeart/2005/8/layout/process5"/>
    <dgm:cxn modelId="{AA6BE5E0-3B4D-4D9C-8B56-197937C69D06}" type="presParOf" srcId="{32CA40E9-53AF-4FEB-B464-6B36DE867BB7}" destId="{3DDFE08D-A1BA-4A9E-9DD3-18DC3EA09971}" srcOrd="0" destOrd="0" presId="urn:microsoft.com/office/officeart/2005/8/layout/process5"/>
    <dgm:cxn modelId="{24E2826B-3D39-41C1-8E4E-B48DDBBFC8F6}" type="presParOf" srcId="{D8E073F2-19C4-4318-B842-5A9DABFDA531}" destId="{E95E4C93-BF71-4162-AFE5-38DFF522C717}" srcOrd="20" destOrd="0" presId="urn:microsoft.com/office/officeart/2005/8/layout/process5"/>
    <dgm:cxn modelId="{57BC23BA-C6BB-4473-B73B-E8F3A48A37D4}" type="presParOf" srcId="{D8E073F2-19C4-4318-B842-5A9DABFDA531}" destId="{C4DFF9DE-76AC-4700-9112-1E73AF666EDD}" srcOrd="21" destOrd="0" presId="urn:microsoft.com/office/officeart/2005/8/layout/process5"/>
    <dgm:cxn modelId="{D4842BD0-2B60-4926-BEB9-38FF8B051BDB}" type="presParOf" srcId="{C4DFF9DE-76AC-4700-9112-1E73AF666EDD}" destId="{BB3C34D0-3DC2-4646-9FFF-1958C2713CCF}" srcOrd="0" destOrd="0" presId="urn:microsoft.com/office/officeart/2005/8/layout/process5"/>
    <dgm:cxn modelId="{B0EF7E30-54DE-4DE7-8480-EB66C78764E1}" type="presParOf" srcId="{D8E073F2-19C4-4318-B842-5A9DABFDA531}" destId="{1A6410C1-9109-4178-89F6-EE5B95AA5E03}" srcOrd="22" destOrd="0" presId="urn:microsoft.com/office/officeart/2005/8/layout/process5"/>
    <dgm:cxn modelId="{9DEFE211-E895-4BD4-8E3B-593EF19F467B}" type="presParOf" srcId="{D8E073F2-19C4-4318-B842-5A9DABFDA531}" destId="{4F1EABD7-2D48-4A95-BCAD-6B70DA3FD8E5}" srcOrd="23" destOrd="0" presId="urn:microsoft.com/office/officeart/2005/8/layout/process5"/>
    <dgm:cxn modelId="{BEFA4736-CDD6-4745-82AA-4049B1BDA33D}" type="presParOf" srcId="{4F1EABD7-2D48-4A95-BCAD-6B70DA3FD8E5}" destId="{6A7D5E24-60BC-48D1-BC2B-A000FA4C52EB}" srcOrd="0" destOrd="0" presId="urn:microsoft.com/office/officeart/2005/8/layout/process5"/>
    <dgm:cxn modelId="{F6EFD9A4-4D76-462C-B24A-9F137B3E2A49}" type="presParOf" srcId="{D8E073F2-19C4-4318-B842-5A9DABFDA531}" destId="{FCFA8C4F-E67F-4711-B330-E278A4209081}" srcOrd="24" destOrd="0" presId="urn:microsoft.com/office/officeart/2005/8/layout/process5"/>
    <dgm:cxn modelId="{88E0F43C-D77D-40BC-A759-297F70FDE3AE}" type="presParOf" srcId="{D8E073F2-19C4-4318-B842-5A9DABFDA531}" destId="{C025EB01-C598-4B20-A9BD-A28A57B25384}" srcOrd="25" destOrd="0" presId="urn:microsoft.com/office/officeart/2005/8/layout/process5"/>
    <dgm:cxn modelId="{8F87D75F-B65F-47BB-967B-5F570D945452}" type="presParOf" srcId="{C025EB01-C598-4B20-A9BD-A28A57B25384}" destId="{CC633114-899C-41FC-AE69-A1733E3093C9}" srcOrd="0" destOrd="0" presId="urn:microsoft.com/office/officeart/2005/8/layout/process5"/>
    <dgm:cxn modelId="{E6746D59-94BC-4516-A218-B63A5D86F61F}" type="presParOf" srcId="{D8E073F2-19C4-4318-B842-5A9DABFDA531}" destId="{140A2A3D-4E9E-416C-9C9D-6D15BF889C86}" srcOrd="26" destOrd="0" presId="urn:microsoft.com/office/officeart/2005/8/layout/process5"/>
    <dgm:cxn modelId="{CEA63A8A-A076-4231-85F9-E5E671A07589}" type="presParOf" srcId="{D8E073F2-19C4-4318-B842-5A9DABFDA531}" destId="{28275197-287B-4B6B-A8D5-EB1983315BB0}" srcOrd="27" destOrd="0" presId="urn:microsoft.com/office/officeart/2005/8/layout/process5"/>
    <dgm:cxn modelId="{8EB2A328-2047-4AA7-8982-F35771325292}" type="presParOf" srcId="{28275197-287B-4B6B-A8D5-EB1983315BB0}" destId="{47AD62BD-F5AB-403E-B863-745AAB61073B}" srcOrd="0" destOrd="0" presId="urn:microsoft.com/office/officeart/2005/8/layout/process5"/>
    <dgm:cxn modelId="{617A8291-A6EE-4C6E-8F19-45E74CD98CC0}" type="presParOf" srcId="{D8E073F2-19C4-4318-B842-5A9DABFDA531}" destId="{A9EA5B8A-BDB9-4931-A32F-2879FDD9593A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1A928A-48B9-4049-806D-D0677B431674}" type="doc">
      <dgm:prSet loTypeId="urn:microsoft.com/office/officeart/2005/8/layout/matrix3" loCatId="matrix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F8AEC36-2FBD-4899-9333-BD2EC0E0457A}">
      <dgm:prSet phldrT="[Texto]" custT="1"/>
      <dgm:spPr/>
      <dgm:t>
        <a:bodyPr/>
        <a:lstStyle/>
        <a:p>
          <a:r>
            <a:rPr lang="pt-BR" sz="2400" b="1" dirty="0" smtClean="0"/>
            <a:t>Anteprojeto</a:t>
          </a:r>
          <a:endParaRPr lang="pt-BR" sz="2400" b="1" dirty="0"/>
        </a:p>
      </dgm:t>
    </dgm:pt>
    <dgm:pt modelId="{DDB13A16-E87C-42B1-BE2A-7E5C5B4E6A49}" type="parTrans" cxnId="{2668E69E-07D3-42F3-AF36-763605FF97D9}">
      <dgm:prSet/>
      <dgm:spPr/>
      <dgm:t>
        <a:bodyPr/>
        <a:lstStyle/>
        <a:p>
          <a:endParaRPr lang="pt-BR"/>
        </a:p>
      </dgm:t>
    </dgm:pt>
    <dgm:pt modelId="{993D4E1B-63C7-40AC-AADE-95FE6C152131}" type="sibTrans" cxnId="{2668E69E-07D3-42F3-AF36-763605FF97D9}">
      <dgm:prSet/>
      <dgm:spPr/>
      <dgm:t>
        <a:bodyPr/>
        <a:lstStyle/>
        <a:p>
          <a:endParaRPr lang="pt-BR"/>
        </a:p>
      </dgm:t>
    </dgm:pt>
    <dgm:pt modelId="{322351C5-A5BD-4FD3-AB86-FD3669CAA0B3}">
      <dgm:prSet phldrT="[Texto]" custT="1"/>
      <dgm:spPr/>
      <dgm:t>
        <a:bodyPr/>
        <a:lstStyle/>
        <a:p>
          <a:r>
            <a:rPr lang="pt-BR" sz="2400" b="1" dirty="0" smtClean="0"/>
            <a:t>Matriz de risco</a:t>
          </a:r>
          <a:endParaRPr lang="pt-BR" sz="2400" b="1" dirty="0"/>
        </a:p>
      </dgm:t>
    </dgm:pt>
    <dgm:pt modelId="{8BA92745-57C3-408F-9CCC-DBA92B6B3115}" type="parTrans" cxnId="{D2CE8AB9-A716-4F11-9363-D62558C88DE2}">
      <dgm:prSet/>
      <dgm:spPr/>
      <dgm:t>
        <a:bodyPr/>
        <a:lstStyle/>
        <a:p>
          <a:endParaRPr lang="pt-BR"/>
        </a:p>
      </dgm:t>
    </dgm:pt>
    <dgm:pt modelId="{5090DF96-93F0-4CAB-BC5E-84F4EACF5B17}" type="sibTrans" cxnId="{D2CE8AB9-A716-4F11-9363-D62558C88DE2}">
      <dgm:prSet/>
      <dgm:spPr/>
      <dgm:t>
        <a:bodyPr/>
        <a:lstStyle/>
        <a:p>
          <a:endParaRPr lang="pt-BR"/>
        </a:p>
      </dgm:t>
    </dgm:pt>
    <dgm:pt modelId="{F397E9EA-8D72-4166-A5A6-F00D8C3DA90D}">
      <dgm:prSet phldrT="[Texto]" custT="1"/>
      <dgm:spPr/>
      <dgm:t>
        <a:bodyPr/>
        <a:lstStyle/>
        <a:p>
          <a:r>
            <a:rPr lang="pt-BR" sz="2400" b="1" dirty="0" smtClean="0"/>
            <a:t>Seguro de obra</a:t>
          </a:r>
          <a:endParaRPr lang="pt-BR" sz="2400" b="1" dirty="0"/>
        </a:p>
      </dgm:t>
    </dgm:pt>
    <dgm:pt modelId="{CE3EF3C4-2D3F-40F1-AFC8-C2898E6F0D24}" type="parTrans" cxnId="{A45FA795-7F76-4B70-9FC9-54CBA77E6946}">
      <dgm:prSet/>
      <dgm:spPr/>
      <dgm:t>
        <a:bodyPr/>
        <a:lstStyle/>
        <a:p>
          <a:endParaRPr lang="pt-BR"/>
        </a:p>
      </dgm:t>
    </dgm:pt>
    <dgm:pt modelId="{AA8C368D-863C-4C5E-A514-528A9623ACAA}" type="sibTrans" cxnId="{A45FA795-7F76-4B70-9FC9-54CBA77E6946}">
      <dgm:prSet/>
      <dgm:spPr/>
      <dgm:t>
        <a:bodyPr/>
        <a:lstStyle/>
        <a:p>
          <a:endParaRPr lang="pt-BR"/>
        </a:p>
      </dgm:t>
    </dgm:pt>
    <dgm:pt modelId="{1A9665F8-598F-4869-A945-95DFC4A211DC}">
      <dgm:prSet phldrT="[Texto]" custT="1"/>
      <dgm:spPr/>
      <dgm:t>
        <a:bodyPr/>
        <a:lstStyle/>
        <a:p>
          <a:r>
            <a:rPr lang="pt-BR" sz="2400" b="1" dirty="0" smtClean="0"/>
            <a:t>Precificação do risco</a:t>
          </a:r>
          <a:endParaRPr lang="pt-BR" sz="2400" b="1" dirty="0"/>
        </a:p>
      </dgm:t>
    </dgm:pt>
    <dgm:pt modelId="{237B10B4-A5AF-4DC1-8260-19E0E5F201B9}" type="parTrans" cxnId="{DB30B95F-FE83-412B-8B0E-1F944E2D1DF1}">
      <dgm:prSet/>
      <dgm:spPr/>
      <dgm:t>
        <a:bodyPr/>
        <a:lstStyle/>
        <a:p>
          <a:endParaRPr lang="pt-BR"/>
        </a:p>
      </dgm:t>
    </dgm:pt>
    <dgm:pt modelId="{C077A5BE-E453-4021-BCC8-7CED43ECAFD4}" type="sibTrans" cxnId="{DB30B95F-FE83-412B-8B0E-1F944E2D1DF1}">
      <dgm:prSet/>
      <dgm:spPr/>
      <dgm:t>
        <a:bodyPr/>
        <a:lstStyle/>
        <a:p>
          <a:endParaRPr lang="pt-BR"/>
        </a:p>
      </dgm:t>
    </dgm:pt>
    <dgm:pt modelId="{6CAB512D-8FE8-418F-AF29-4F7B3B5235C3}" type="pres">
      <dgm:prSet presAssocID="{2C1A928A-48B9-4049-806D-D0677B43167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F3CD91-9BA1-44B1-BD71-800B76FCAE47}" type="pres">
      <dgm:prSet presAssocID="{2C1A928A-48B9-4049-806D-D0677B431674}" presName="diamond" presStyleLbl="bgShp" presStyleIdx="0" presStyleCnt="1" custLinFactNeighborX="-418" custLinFactNeighborY="5241"/>
      <dgm:spPr/>
      <dgm:t>
        <a:bodyPr/>
        <a:lstStyle/>
        <a:p>
          <a:endParaRPr lang="pt-BR"/>
        </a:p>
      </dgm:t>
    </dgm:pt>
    <dgm:pt modelId="{47CDC97F-C8AF-4709-B746-9315D6662F4D}" type="pres">
      <dgm:prSet presAssocID="{2C1A928A-48B9-4049-806D-D0677B431674}" presName="quad1" presStyleLbl="node1" presStyleIdx="0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1A2A11-7EA2-4BB5-85A0-1D73550C7020}" type="pres">
      <dgm:prSet presAssocID="{2C1A928A-48B9-4049-806D-D0677B431674}" presName="quad2" presStyleLbl="node1" presStyleIdx="1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7227F-4E28-4981-8AF1-B824E3684C16}" type="pres">
      <dgm:prSet presAssocID="{2C1A928A-48B9-4049-806D-D0677B431674}" presName="quad3" presStyleLbl="node1" presStyleIdx="2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A384DD-32CB-475B-B524-ABED28085CF2}" type="pres">
      <dgm:prSet presAssocID="{2C1A928A-48B9-4049-806D-D0677B431674}" presName="quad4" presStyleLbl="node1" presStyleIdx="3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CE8AB9-A716-4F11-9363-D62558C88DE2}" srcId="{2C1A928A-48B9-4049-806D-D0677B431674}" destId="{322351C5-A5BD-4FD3-AB86-FD3669CAA0B3}" srcOrd="1" destOrd="0" parTransId="{8BA92745-57C3-408F-9CCC-DBA92B6B3115}" sibTransId="{5090DF96-93F0-4CAB-BC5E-84F4EACF5B17}"/>
    <dgm:cxn modelId="{C9698077-D6C5-4E0B-A750-70DDD33DEDDE}" type="presOf" srcId="{1A9665F8-598F-4869-A945-95DFC4A211DC}" destId="{D4A384DD-32CB-475B-B524-ABED28085CF2}" srcOrd="0" destOrd="0" presId="urn:microsoft.com/office/officeart/2005/8/layout/matrix3"/>
    <dgm:cxn modelId="{A45FA795-7F76-4B70-9FC9-54CBA77E6946}" srcId="{2C1A928A-48B9-4049-806D-D0677B431674}" destId="{F397E9EA-8D72-4166-A5A6-F00D8C3DA90D}" srcOrd="2" destOrd="0" parTransId="{CE3EF3C4-2D3F-40F1-AFC8-C2898E6F0D24}" sibTransId="{AA8C368D-863C-4C5E-A514-528A9623ACAA}"/>
    <dgm:cxn modelId="{7948703E-5A19-4B70-B5CB-FCA5E8E1FD4B}" type="presOf" srcId="{F397E9EA-8D72-4166-A5A6-F00D8C3DA90D}" destId="{BD37227F-4E28-4981-8AF1-B824E3684C16}" srcOrd="0" destOrd="0" presId="urn:microsoft.com/office/officeart/2005/8/layout/matrix3"/>
    <dgm:cxn modelId="{ECFBC00B-DB65-44B8-9078-555AF7D97676}" type="presOf" srcId="{322351C5-A5BD-4FD3-AB86-FD3669CAA0B3}" destId="{A91A2A11-7EA2-4BB5-85A0-1D73550C7020}" srcOrd="0" destOrd="0" presId="urn:microsoft.com/office/officeart/2005/8/layout/matrix3"/>
    <dgm:cxn modelId="{2668E69E-07D3-42F3-AF36-763605FF97D9}" srcId="{2C1A928A-48B9-4049-806D-D0677B431674}" destId="{AF8AEC36-2FBD-4899-9333-BD2EC0E0457A}" srcOrd="0" destOrd="0" parTransId="{DDB13A16-E87C-42B1-BE2A-7E5C5B4E6A49}" sibTransId="{993D4E1B-63C7-40AC-AADE-95FE6C152131}"/>
    <dgm:cxn modelId="{8279D379-1EFD-4206-BC4B-607DFF1DA9A7}" type="presOf" srcId="{AF8AEC36-2FBD-4899-9333-BD2EC0E0457A}" destId="{47CDC97F-C8AF-4709-B746-9315D6662F4D}" srcOrd="0" destOrd="0" presId="urn:microsoft.com/office/officeart/2005/8/layout/matrix3"/>
    <dgm:cxn modelId="{DB30B95F-FE83-412B-8B0E-1F944E2D1DF1}" srcId="{2C1A928A-48B9-4049-806D-D0677B431674}" destId="{1A9665F8-598F-4869-A945-95DFC4A211DC}" srcOrd="3" destOrd="0" parTransId="{237B10B4-A5AF-4DC1-8260-19E0E5F201B9}" sibTransId="{C077A5BE-E453-4021-BCC8-7CED43ECAFD4}"/>
    <dgm:cxn modelId="{294B21A2-D0BB-4504-AB89-18A6E9809990}" type="presOf" srcId="{2C1A928A-48B9-4049-806D-D0677B431674}" destId="{6CAB512D-8FE8-418F-AF29-4F7B3B5235C3}" srcOrd="0" destOrd="0" presId="urn:microsoft.com/office/officeart/2005/8/layout/matrix3"/>
    <dgm:cxn modelId="{69602940-32C9-45AB-9542-D28891D13087}" type="presParOf" srcId="{6CAB512D-8FE8-418F-AF29-4F7B3B5235C3}" destId="{8FF3CD91-9BA1-44B1-BD71-800B76FCAE47}" srcOrd="0" destOrd="0" presId="urn:microsoft.com/office/officeart/2005/8/layout/matrix3"/>
    <dgm:cxn modelId="{A1D46044-9E54-47DB-832F-FBAF8FFBD7B3}" type="presParOf" srcId="{6CAB512D-8FE8-418F-AF29-4F7B3B5235C3}" destId="{47CDC97F-C8AF-4709-B746-9315D6662F4D}" srcOrd="1" destOrd="0" presId="urn:microsoft.com/office/officeart/2005/8/layout/matrix3"/>
    <dgm:cxn modelId="{45C87A97-E900-46F5-96CD-B18EB3A42473}" type="presParOf" srcId="{6CAB512D-8FE8-418F-AF29-4F7B3B5235C3}" destId="{A91A2A11-7EA2-4BB5-85A0-1D73550C7020}" srcOrd="2" destOrd="0" presId="urn:microsoft.com/office/officeart/2005/8/layout/matrix3"/>
    <dgm:cxn modelId="{073F125D-0EDC-4A4C-B340-B439DCD6E547}" type="presParOf" srcId="{6CAB512D-8FE8-418F-AF29-4F7B3B5235C3}" destId="{BD37227F-4E28-4981-8AF1-B824E3684C16}" srcOrd="3" destOrd="0" presId="urn:microsoft.com/office/officeart/2005/8/layout/matrix3"/>
    <dgm:cxn modelId="{EEB62568-6398-4EF9-A188-CC9FE1FE3CC7}" type="presParOf" srcId="{6CAB512D-8FE8-418F-AF29-4F7B3B5235C3}" destId="{D4A384DD-32CB-475B-B524-ABED28085CF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1A928A-48B9-4049-806D-D0677B431674}" type="doc">
      <dgm:prSet loTypeId="urn:microsoft.com/office/officeart/2005/8/layout/matrix3" loCatId="matrix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F8AEC36-2FBD-4899-9333-BD2EC0E0457A}">
      <dgm:prSet phldrT="[Texto]" custT="1"/>
      <dgm:spPr/>
      <dgm:t>
        <a:bodyPr/>
        <a:lstStyle/>
        <a:p>
          <a:r>
            <a:rPr lang="pt-BR" sz="2400" b="1" dirty="0" smtClean="0"/>
            <a:t>Projeto Básico</a:t>
          </a:r>
          <a:endParaRPr lang="pt-BR" sz="2400" b="1" dirty="0"/>
        </a:p>
      </dgm:t>
    </dgm:pt>
    <dgm:pt modelId="{DDB13A16-E87C-42B1-BE2A-7E5C5B4E6A49}" type="parTrans" cxnId="{2668E69E-07D3-42F3-AF36-763605FF97D9}">
      <dgm:prSet/>
      <dgm:spPr/>
      <dgm:t>
        <a:bodyPr/>
        <a:lstStyle/>
        <a:p>
          <a:endParaRPr lang="pt-BR"/>
        </a:p>
      </dgm:t>
    </dgm:pt>
    <dgm:pt modelId="{993D4E1B-63C7-40AC-AADE-95FE6C152131}" type="sibTrans" cxnId="{2668E69E-07D3-42F3-AF36-763605FF97D9}">
      <dgm:prSet/>
      <dgm:spPr/>
      <dgm:t>
        <a:bodyPr/>
        <a:lstStyle/>
        <a:p>
          <a:endParaRPr lang="pt-BR"/>
        </a:p>
      </dgm:t>
    </dgm:pt>
    <dgm:pt modelId="{322351C5-A5BD-4FD3-AB86-FD3669CAA0B3}">
      <dgm:prSet phldrT="[Texto]" custT="1"/>
      <dgm:spPr/>
      <dgm:t>
        <a:bodyPr/>
        <a:lstStyle/>
        <a:p>
          <a:r>
            <a:rPr lang="pt-BR" sz="2400" b="1" dirty="0" smtClean="0"/>
            <a:t>Matriz de risco</a:t>
          </a:r>
          <a:endParaRPr lang="pt-BR" sz="2400" b="1" dirty="0"/>
        </a:p>
      </dgm:t>
    </dgm:pt>
    <dgm:pt modelId="{8BA92745-57C3-408F-9CCC-DBA92B6B3115}" type="parTrans" cxnId="{D2CE8AB9-A716-4F11-9363-D62558C88DE2}">
      <dgm:prSet/>
      <dgm:spPr/>
      <dgm:t>
        <a:bodyPr/>
        <a:lstStyle/>
        <a:p>
          <a:endParaRPr lang="pt-BR"/>
        </a:p>
      </dgm:t>
    </dgm:pt>
    <dgm:pt modelId="{5090DF96-93F0-4CAB-BC5E-84F4EACF5B17}" type="sibTrans" cxnId="{D2CE8AB9-A716-4F11-9363-D62558C88DE2}">
      <dgm:prSet/>
      <dgm:spPr/>
      <dgm:t>
        <a:bodyPr/>
        <a:lstStyle/>
        <a:p>
          <a:endParaRPr lang="pt-BR"/>
        </a:p>
      </dgm:t>
    </dgm:pt>
    <dgm:pt modelId="{F397E9EA-8D72-4166-A5A6-F00D8C3DA90D}">
      <dgm:prSet phldrT="[Texto]" custT="1"/>
      <dgm:spPr/>
      <dgm:t>
        <a:bodyPr/>
        <a:lstStyle/>
        <a:p>
          <a:r>
            <a:rPr lang="pt-BR" sz="2400" b="1" dirty="0" smtClean="0"/>
            <a:t>Seguro de obra</a:t>
          </a:r>
          <a:endParaRPr lang="pt-BR" sz="2400" b="1" dirty="0"/>
        </a:p>
      </dgm:t>
    </dgm:pt>
    <dgm:pt modelId="{CE3EF3C4-2D3F-40F1-AFC8-C2898E6F0D24}" type="parTrans" cxnId="{A45FA795-7F76-4B70-9FC9-54CBA77E6946}">
      <dgm:prSet/>
      <dgm:spPr/>
      <dgm:t>
        <a:bodyPr/>
        <a:lstStyle/>
        <a:p>
          <a:endParaRPr lang="pt-BR"/>
        </a:p>
      </dgm:t>
    </dgm:pt>
    <dgm:pt modelId="{AA8C368D-863C-4C5E-A514-528A9623ACAA}" type="sibTrans" cxnId="{A45FA795-7F76-4B70-9FC9-54CBA77E6946}">
      <dgm:prSet/>
      <dgm:spPr/>
      <dgm:t>
        <a:bodyPr/>
        <a:lstStyle/>
        <a:p>
          <a:endParaRPr lang="pt-BR"/>
        </a:p>
      </dgm:t>
    </dgm:pt>
    <dgm:pt modelId="{1A9665F8-598F-4869-A945-95DFC4A211DC}">
      <dgm:prSet phldrT="[Texto]" custT="1"/>
      <dgm:spPr/>
      <dgm:t>
        <a:bodyPr/>
        <a:lstStyle/>
        <a:p>
          <a:r>
            <a:rPr lang="pt-BR" sz="2400" b="1" dirty="0" smtClean="0"/>
            <a:t>Precificação do risco</a:t>
          </a:r>
          <a:endParaRPr lang="pt-BR" sz="2400" b="1" dirty="0"/>
        </a:p>
      </dgm:t>
    </dgm:pt>
    <dgm:pt modelId="{237B10B4-A5AF-4DC1-8260-19E0E5F201B9}" type="parTrans" cxnId="{DB30B95F-FE83-412B-8B0E-1F944E2D1DF1}">
      <dgm:prSet/>
      <dgm:spPr/>
      <dgm:t>
        <a:bodyPr/>
        <a:lstStyle/>
        <a:p>
          <a:endParaRPr lang="pt-BR"/>
        </a:p>
      </dgm:t>
    </dgm:pt>
    <dgm:pt modelId="{C077A5BE-E453-4021-BCC8-7CED43ECAFD4}" type="sibTrans" cxnId="{DB30B95F-FE83-412B-8B0E-1F944E2D1DF1}">
      <dgm:prSet/>
      <dgm:spPr/>
      <dgm:t>
        <a:bodyPr/>
        <a:lstStyle/>
        <a:p>
          <a:endParaRPr lang="pt-BR"/>
        </a:p>
      </dgm:t>
    </dgm:pt>
    <dgm:pt modelId="{6CAB512D-8FE8-418F-AF29-4F7B3B5235C3}" type="pres">
      <dgm:prSet presAssocID="{2C1A928A-48B9-4049-806D-D0677B43167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F3CD91-9BA1-44B1-BD71-800B76FCAE47}" type="pres">
      <dgm:prSet presAssocID="{2C1A928A-48B9-4049-806D-D0677B431674}" presName="diamond" presStyleLbl="bgShp" presStyleIdx="0" presStyleCnt="1" custLinFactNeighborX="-418" custLinFactNeighborY="5241"/>
      <dgm:spPr/>
      <dgm:t>
        <a:bodyPr/>
        <a:lstStyle/>
        <a:p>
          <a:endParaRPr lang="pt-BR"/>
        </a:p>
      </dgm:t>
    </dgm:pt>
    <dgm:pt modelId="{47CDC97F-C8AF-4709-B746-9315D6662F4D}" type="pres">
      <dgm:prSet presAssocID="{2C1A928A-48B9-4049-806D-D0677B431674}" presName="quad1" presStyleLbl="node1" presStyleIdx="0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1A2A11-7EA2-4BB5-85A0-1D73550C7020}" type="pres">
      <dgm:prSet presAssocID="{2C1A928A-48B9-4049-806D-D0677B431674}" presName="quad2" presStyleLbl="node1" presStyleIdx="1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7227F-4E28-4981-8AF1-B824E3684C16}" type="pres">
      <dgm:prSet presAssocID="{2C1A928A-48B9-4049-806D-D0677B431674}" presName="quad3" presStyleLbl="node1" presStyleIdx="2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A384DD-32CB-475B-B524-ABED28085CF2}" type="pres">
      <dgm:prSet presAssocID="{2C1A928A-48B9-4049-806D-D0677B431674}" presName="quad4" presStyleLbl="node1" presStyleIdx="3" presStyleCnt="4" custScaleX="109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CE8AB9-A716-4F11-9363-D62558C88DE2}" srcId="{2C1A928A-48B9-4049-806D-D0677B431674}" destId="{322351C5-A5BD-4FD3-AB86-FD3669CAA0B3}" srcOrd="1" destOrd="0" parTransId="{8BA92745-57C3-408F-9CCC-DBA92B6B3115}" sibTransId="{5090DF96-93F0-4CAB-BC5E-84F4EACF5B17}"/>
    <dgm:cxn modelId="{65A95F06-3D4F-45FC-9000-A5E899ED5CAC}" type="presOf" srcId="{F397E9EA-8D72-4166-A5A6-F00D8C3DA90D}" destId="{BD37227F-4E28-4981-8AF1-B824E3684C16}" srcOrd="0" destOrd="0" presId="urn:microsoft.com/office/officeart/2005/8/layout/matrix3"/>
    <dgm:cxn modelId="{CA8E2B1B-9EAB-431D-8F23-AD550AE73460}" type="presOf" srcId="{AF8AEC36-2FBD-4899-9333-BD2EC0E0457A}" destId="{47CDC97F-C8AF-4709-B746-9315D6662F4D}" srcOrd="0" destOrd="0" presId="urn:microsoft.com/office/officeart/2005/8/layout/matrix3"/>
    <dgm:cxn modelId="{A45FA795-7F76-4B70-9FC9-54CBA77E6946}" srcId="{2C1A928A-48B9-4049-806D-D0677B431674}" destId="{F397E9EA-8D72-4166-A5A6-F00D8C3DA90D}" srcOrd="2" destOrd="0" parTransId="{CE3EF3C4-2D3F-40F1-AFC8-C2898E6F0D24}" sibTransId="{AA8C368D-863C-4C5E-A514-528A9623ACAA}"/>
    <dgm:cxn modelId="{2668E69E-07D3-42F3-AF36-763605FF97D9}" srcId="{2C1A928A-48B9-4049-806D-D0677B431674}" destId="{AF8AEC36-2FBD-4899-9333-BD2EC0E0457A}" srcOrd="0" destOrd="0" parTransId="{DDB13A16-E87C-42B1-BE2A-7E5C5B4E6A49}" sibTransId="{993D4E1B-63C7-40AC-AADE-95FE6C152131}"/>
    <dgm:cxn modelId="{DB30B95F-FE83-412B-8B0E-1F944E2D1DF1}" srcId="{2C1A928A-48B9-4049-806D-D0677B431674}" destId="{1A9665F8-598F-4869-A945-95DFC4A211DC}" srcOrd="3" destOrd="0" parTransId="{237B10B4-A5AF-4DC1-8260-19E0E5F201B9}" sibTransId="{C077A5BE-E453-4021-BCC8-7CED43ECAFD4}"/>
    <dgm:cxn modelId="{593365C7-2501-4712-994D-18D5B6C7177E}" type="presOf" srcId="{2C1A928A-48B9-4049-806D-D0677B431674}" destId="{6CAB512D-8FE8-418F-AF29-4F7B3B5235C3}" srcOrd="0" destOrd="0" presId="urn:microsoft.com/office/officeart/2005/8/layout/matrix3"/>
    <dgm:cxn modelId="{6B45F517-7424-4FB9-916C-CE46909EF8B8}" type="presOf" srcId="{322351C5-A5BD-4FD3-AB86-FD3669CAA0B3}" destId="{A91A2A11-7EA2-4BB5-85A0-1D73550C7020}" srcOrd="0" destOrd="0" presId="urn:microsoft.com/office/officeart/2005/8/layout/matrix3"/>
    <dgm:cxn modelId="{9D4669D4-743F-4C29-91E8-4D50E04F96BE}" type="presOf" srcId="{1A9665F8-598F-4869-A945-95DFC4A211DC}" destId="{D4A384DD-32CB-475B-B524-ABED28085CF2}" srcOrd="0" destOrd="0" presId="urn:microsoft.com/office/officeart/2005/8/layout/matrix3"/>
    <dgm:cxn modelId="{BAC83CBA-ED8D-4B6D-9597-7D5B1890FB5C}" type="presParOf" srcId="{6CAB512D-8FE8-418F-AF29-4F7B3B5235C3}" destId="{8FF3CD91-9BA1-44B1-BD71-800B76FCAE47}" srcOrd="0" destOrd="0" presId="urn:microsoft.com/office/officeart/2005/8/layout/matrix3"/>
    <dgm:cxn modelId="{2B2B26A1-E432-4B09-BB5E-B96FC04FED3D}" type="presParOf" srcId="{6CAB512D-8FE8-418F-AF29-4F7B3B5235C3}" destId="{47CDC97F-C8AF-4709-B746-9315D6662F4D}" srcOrd="1" destOrd="0" presId="urn:microsoft.com/office/officeart/2005/8/layout/matrix3"/>
    <dgm:cxn modelId="{E6AD19FB-DBC8-4D2C-9D39-E3223429B998}" type="presParOf" srcId="{6CAB512D-8FE8-418F-AF29-4F7B3B5235C3}" destId="{A91A2A11-7EA2-4BB5-85A0-1D73550C7020}" srcOrd="2" destOrd="0" presId="urn:microsoft.com/office/officeart/2005/8/layout/matrix3"/>
    <dgm:cxn modelId="{885E003A-625B-406F-BCEC-C26A83F7FD66}" type="presParOf" srcId="{6CAB512D-8FE8-418F-AF29-4F7B3B5235C3}" destId="{BD37227F-4E28-4981-8AF1-B824E3684C16}" srcOrd="3" destOrd="0" presId="urn:microsoft.com/office/officeart/2005/8/layout/matrix3"/>
    <dgm:cxn modelId="{A12348C3-077E-4681-ADCE-16766F892C74}" type="presParOf" srcId="{6CAB512D-8FE8-418F-AF29-4F7B3B5235C3}" destId="{D4A384DD-32CB-475B-B524-ABED28085CF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3A541-942F-483F-9FF0-009F47509C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5EFCB8-518D-4E8C-8CF3-270044E1812D}">
      <dgm:prSet phldrT="[Texto]"/>
      <dgm:spPr/>
      <dgm:t>
        <a:bodyPr/>
        <a:lstStyle/>
        <a:p>
          <a:r>
            <a:rPr lang="pt-BR" dirty="0" smtClean="0"/>
            <a:t>TI</a:t>
          </a:r>
          <a:endParaRPr lang="pt-BR" dirty="0"/>
        </a:p>
      </dgm:t>
    </dgm:pt>
    <dgm:pt modelId="{CA05BCA4-B88A-4105-A87D-77B9FBF09D9B}" type="parTrans" cxnId="{C3A681AA-D951-4026-A2F8-0AD209FE0BA5}">
      <dgm:prSet/>
      <dgm:spPr/>
      <dgm:t>
        <a:bodyPr/>
        <a:lstStyle/>
        <a:p>
          <a:endParaRPr lang="pt-BR"/>
        </a:p>
      </dgm:t>
    </dgm:pt>
    <dgm:pt modelId="{B87348C6-6754-4EDF-822E-AB4776226B1A}" type="sibTrans" cxnId="{C3A681AA-D951-4026-A2F8-0AD209FE0BA5}">
      <dgm:prSet/>
      <dgm:spPr/>
      <dgm:t>
        <a:bodyPr/>
        <a:lstStyle/>
        <a:p>
          <a:endParaRPr lang="pt-BR"/>
        </a:p>
      </dgm:t>
    </dgm:pt>
    <dgm:pt modelId="{75E9A164-6F13-4DFD-AC08-7DE3C1879DDA}">
      <dgm:prSet phldrT="[Texto]"/>
      <dgm:spPr/>
      <dgm:t>
        <a:bodyPr/>
        <a:lstStyle/>
        <a:p>
          <a:r>
            <a:rPr lang="pt-BR" dirty="0" smtClean="0"/>
            <a:t>Sistemas de Transferência de reservas (BCB)</a:t>
          </a:r>
          <a:endParaRPr lang="pt-BR" dirty="0"/>
        </a:p>
      </dgm:t>
    </dgm:pt>
    <dgm:pt modelId="{EFD7F725-40CE-4F80-817A-81B849D2F47D}" type="parTrans" cxnId="{8176DF0B-FB2E-4528-A25D-E170610A1EF6}">
      <dgm:prSet/>
      <dgm:spPr/>
      <dgm:t>
        <a:bodyPr/>
        <a:lstStyle/>
        <a:p>
          <a:endParaRPr lang="pt-BR" dirty="0"/>
        </a:p>
      </dgm:t>
    </dgm:pt>
    <dgm:pt modelId="{C29CBBF7-2B75-4DF1-8576-A94C94902656}" type="sibTrans" cxnId="{8176DF0B-FB2E-4528-A25D-E170610A1EF6}">
      <dgm:prSet/>
      <dgm:spPr/>
      <dgm:t>
        <a:bodyPr/>
        <a:lstStyle/>
        <a:p>
          <a:endParaRPr lang="pt-BR"/>
        </a:p>
      </dgm:t>
    </dgm:pt>
    <dgm:pt modelId="{EDA45CEE-CD18-48FF-81D6-25B8738F05C5}">
      <dgm:prSet phldrT="[Texto]"/>
      <dgm:spPr/>
      <dgm:t>
        <a:bodyPr/>
        <a:lstStyle/>
        <a:p>
          <a:r>
            <a:rPr lang="pt-BR" dirty="0" smtClean="0"/>
            <a:t>Operações na bolsa</a:t>
          </a:r>
          <a:endParaRPr lang="pt-BR" dirty="0"/>
        </a:p>
      </dgm:t>
    </dgm:pt>
    <dgm:pt modelId="{7E88C908-F035-4CDE-85DF-B1B5EE49FA54}" type="parTrans" cxnId="{F4459D95-5DAD-4E93-BEE3-0B4256E706F3}">
      <dgm:prSet/>
      <dgm:spPr/>
      <dgm:t>
        <a:bodyPr/>
        <a:lstStyle/>
        <a:p>
          <a:endParaRPr lang="pt-BR" dirty="0"/>
        </a:p>
      </dgm:t>
    </dgm:pt>
    <dgm:pt modelId="{8B2749BB-D4AE-4523-B2B9-86CB2C1AF3D9}" type="sibTrans" cxnId="{F4459D95-5DAD-4E93-BEE3-0B4256E706F3}">
      <dgm:prSet/>
      <dgm:spPr/>
      <dgm:t>
        <a:bodyPr/>
        <a:lstStyle/>
        <a:p>
          <a:endParaRPr lang="pt-BR"/>
        </a:p>
      </dgm:t>
    </dgm:pt>
    <dgm:pt modelId="{84C5E3B8-4970-48C3-81AB-41DA61D6118C}">
      <dgm:prSet phldrT="[Texto]"/>
      <dgm:spPr/>
      <dgm:t>
        <a:bodyPr/>
        <a:lstStyle/>
        <a:p>
          <a:r>
            <a:rPr lang="pt-BR" dirty="0" smtClean="0"/>
            <a:t>Operações de mercado interbancário</a:t>
          </a:r>
          <a:endParaRPr lang="pt-BR" dirty="0"/>
        </a:p>
      </dgm:t>
    </dgm:pt>
    <dgm:pt modelId="{6212D8F1-9644-48BA-B290-62935A7D3064}" type="parTrans" cxnId="{746032CB-FA83-43D4-AB02-B3FB460018FA}">
      <dgm:prSet/>
      <dgm:spPr/>
      <dgm:t>
        <a:bodyPr/>
        <a:lstStyle/>
        <a:p>
          <a:endParaRPr lang="pt-BR" dirty="0"/>
        </a:p>
      </dgm:t>
    </dgm:pt>
    <dgm:pt modelId="{110A2E29-87A1-4D0C-B5E2-4D36FE13F3A9}" type="sibTrans" cxnId="{746032CB-FA83-43D4-AB02-B3FB460018FA}">
      <dgm:prSet/>
      <dgm:spPr/>
      <dgm:t>
        <a:bodyPr/>
        <a:lstStyle/>
        <a:p>
          <a:endParaRPr lang="pt-BR"/>
        </a:p>
      </dgm:t>
    </dgm:pt>
    <dgm:pt modelId="{3BBEC851-4575-48B7-A850-D2FA7A791213}">
      <dgm:prSet phldrT="[Texto]"/>
      <dgm:spPr/>
      <dgm:t>
        <a:bodyPr/>
        <a:lstStyle/>
        <a:p>
          <a:r>
            <a:rPr lang="pt-BR" dirty="0" smtClean="0"/>
            <a:t>Gestão de projetos integrada</a:t>
          </a:r>
          <a:endParaRPr lang="pt-BR" dirty="0"/>
        </a:p>
      </dgm:t>
    </dgm:pt>
    <dgm:pt modelId="{CA5473CC-D0B8-4AB5-BC3D-6844834B3A2D}" type="parTrans" cxnId="{7F4A4201-FE65-4AD9-8456-0D44A08CC238}">
      <dgm:prSet/>
      <dgm:spPr/>
      <dgm:t>
        <a:bodyPr/>
        <a:lstStyle/>
        <a:p>
          <a:endParaRPr lang="pt-BR" dirty="0"/>
        </a:p>
      </dgm:t>
    </dgm:pt>
    <dgm:pt modelId="{4751BADA-DB4F-48AC-883D-F07B4ED82365}" type="sibTrans" cxnId="{7F4A4201-FE65-4AD9-8456-0D44A08CC238}">
      <dgm:prSet/>
      <dgm:spPr/>
      <dgm:t>
        <a:bodyPr/>
        <a:lstStyle/>
        <a:p>
          <a:endParaRPr lang="pt-BR"/>
        </a:p>
      </dgm:t>
    </dgm:pt>
    <dgm:pt modelId="{B393142F-5415-431C-B650-B83F5DFEC859}" type="pres">
      <dgm:prSet presAssocID="{E493A541-942F-483F-9FF0-009F47509C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D64B0A-6347-4694-B620-95251E5850E3}" type="pres">
      <dgm:prSet presAssocID="{705EFCB8-518D-4E8C-8CF3-270044E1812D}" presName="root1" presStyleCnt="0"/>
      <dgm:spPr/>
    </dgm:pt>
    <dgm:pt modelId="{4D6A23D1-7155-48C5-A310-2458E3F72452}" type="pres">
      <dgm:prSet presAssocID="{705EFCB8-518D-4E8C-8CF3-270044E181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51FBE8-C504-445A-AEF2-0D7C05C22D13}" type="pres">
      <dgm:prSet presAssocID="{705EFCB8-518D-4E8C-8CF3-270044E1812D}" presName="level2hierChild" presStyleCnt="0"/>
      <dgm:spPr/>
    </dgm:pt>
    <dgm:pt modelId="{21026DFD-5244-4077-B1A9-1D828D1BB6BE}" type="pres">
      <dgm:prSet presAssocID="{EFD7F725-40CE-4F80-817A-81B849D2F47D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4C94FEA7-DA4D-4DEA-BF45-07898AD6BB1E}" type="pres">
      <dgm:prSet presAssocID="{EFD7F725-40CE-4F80-817A-81B849D2F47D}" presName="connTx" presStyleLbl="parChTrans1D2" presStyleIdx="0" presStyleCnt="4"/>
      <dgm:spPr/>
      <dgm:t>
        <a:bodyPr/>
        <a:lstStyle/>
        <a:p>
          <a:endParaRPr lang="pt-BR"/>
        </a:p>
      </dgm:t>
    </dgm:pt>
    <dgm:pt modelId="{9983AA0A-9888-4B57-A3C1-7D2B1BC5AACF}" type="pres">
      <dgm:prSet presAssocID="{75E9A164-6F13-4DFD-AC08-7DE3C1879DDA}" presName="root2" presStyleCnt="0"/>
      <dgm:spPr/>
    </dgm:pt>
    <dgm:pt modelId="{94AEC862-49C9-4563-8FEF-83108232F5B9}" type="pres">
      <dgm:prSet presAssocID="{75E9A164-6F13-4DFD-AC08-7DE3C1879DD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E3D7A1-BE98-49AB-B770-FA2387AAD694}" type="pres">
      <dgm:prSet presAssocID="{75E9A164-6F13-4DFD-AC08-7DE3C1879DDA}" presName="level3hierChild" presStyleCnt="0"/>
      <dgm:spPr/>
    </dgm:pt>
    <dgm:pt modelId="{000ED8A5-0694-4478-8F24-914733319459}" type="pres">
      <dgm:prSet presAssocID="{7E88C908-F035-4CDE-85DF-B1B5EE49FA54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05C85FC7-C66C-408B-B914-CE8DE2E07059}" type="pres">
      <dgm:prSet presAssocID="{7E88C908-F035-4CDE-85DF-B1B5EE49FA54}" presName="connTx" presStyleLbl="parChTrans1D2" presStyleIdx="1" presStyleCnt="4"/>
      <dgm:spPr/>
      <dgm:t>
        <a:bodyPr/>
        <a:lstStyle/>
        <a:p>
          <a:endParaRPr lang="pt-BR"/>
        </a:p>
      </dgm:t>
    </dgm:pt>
    <dgm:pt modelId="{05874910-22A6-4A70-AD9B-53E4AE3D9403}" type="pres">
      <dgm:prSet presAssocID="{EDA45CEE-CD18-48FF-81D6-25B8738F05C5}" presName="root2" presStyleCnt="0"/>
      <dgm:spPr/>
    </dgm:pt>
    <dgm:pt modelId="{6001A7C9-6AD0-43B0-A8AE-62549B515A5F}" type="pres">
      <dgm:prSet presAssocID="{EDA45CEE-CD18-48FF-81D6-25B8738F05C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CB3594-A42B-45C8-9891-AA042C693231}" type="pres">
      <dgm:prSet presAssocID="{EDA45CEE-CD18-48FF-81D6-25B8738F05C5}" presName="level3hierChild" presStyleCnt="0"/>
      <dgm:spPr/>
    </dgm:pt>
    <dgm:pt modelId="{38D77F6E-6024-40D9-8CCE-0E6AFA9AF9BF}" type="pres">
      <dgm:prSet presAssocID="{6212D8F1-9644-48BA-B290-62935A7D3064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D7349197-EF5C-4774-8CB3-BAA80A5FFF6B}" type="pres">
      <dgm:prSet presAssocID="{6212D8F1-9644-48BA-B290-62935A7D3064}" presName="connTx" presStyleLbl="parChTrans1D2" presStyleIdx="2" presStyleCnt="4"/>
      <dgm:spPr/>
      <dgm:t>
        <a:bodyPr/>
        <a:lstStyle/>
        <a:p>
          <a:endParaRPr lang="pt-BR"/>
        </a:p>
      </dgm:t>
    </dgm:pt>
    <dgm:pt modelId="{4A8C5D7F-F2B7-4465-A717-15BEF667DCED}" type="pres">
      <dgm:prSet presAssocID="{84C5E3B8-4970-48C3-81AB-41DA61D6118C}" presName="root2" presStyleCnt="0"/>
      <dgm:spPr/>
    </dgm:pt>
    <dgm:pt modelId="{665EEA52-F697-4D7F-AA12-62B7376C311C}" type="pres">
      <dgm:prSet presAssocID="{84C5E3B8-4970-48C3-81AB-41DA61D6118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64E3BA-B0DE-4ADF-AD94-CC7D76EFBAF9}" type="pres">
      <dgm:prSet presAssocID="{84C5E3B8-4970-48C3-81AB-41DA61D6118C}" presName="level3hierChild" presStyleCnt="0"/>
      <dgm:spPr/>
    </dgm:pt>
    <dgm:pt modelId="{FA76322E-89D0-4F91-8B70-F6A21184F880}" type="pres">
      <dgm:prSet presAssocID="{CA5473CC-D0B8-4AB5-BC3D-6844834B3A2D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71330B91-08AA-43BB-8DB0-5726A9D763C9}" type="pres">
      <dgm:prSet presAssocID="{CA5473CC-D0B8-4AB5-BC3D-6844834B3A2D}" presName="connTx" presStyleLbl="parChTrans1D2" presStyleIdx="3" presStyleCnt="4"/>
      <dgm:spPr/>
      <dgm:t>
        <a:bodyPr/>
        <a:lstStyle/>
        <a:p>
          <a:endParaRPr lang="pt-BR"/>
        </a:p>
      </dgm:t>
    </dgm:pt>
    <dgm:pt modelId="{292F45E6-9011-45D7-9120-1E5DB02968EF}" type="pres">
      <dgm:prSet presAssocID="{3BBEC851-4575-48B7-A850-D2FA7A791213}" presName="root2" presStyleCnt="0"/>
      <dgm:spPr/>
    </dgm:pt>
    <dgm:pt modelId="{7003FA94-5C37-45AE-BCCF-3DDBB4BA3AA6}" type="pres">
      <dgm:prSet presAssocID="{3BBEC851-4575-48B7-A850-D2FA7A79121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D41B95-27AE-4A90-8692-551892D481A6}" type="pres">
      <dgm:prSet presAssocID="{3BBEC851-4575-48B7-A850-D2FA7A791213}" presName="level3hierChild" presStyleCnt="0"/>
      <dgm:spPr/>
    </dgm:pt>
  </dgm:ptLst>
  <dgm:cxnLst>
    <dgm:cxn modelId="{F799CBDF-8706-490E-B0DB-4501D30A214D}" type="presOf" srcId="{EFD7F725-40CE-4F80-817A-81B849D2F47D}" destId="{21026DFD-5244-4077-B1A9-1D828D1BB6BE}" srcOrd="0" destOrd="0" presId="urn:microsoft.com/office/officeart/2005/8/layout/hierarchy2"/>
    <dgm:cxn modelId="{3AA05AE0-6C9C-401C-8E70-DF73B6904380}" type="presOf" srcId="{705EFCB8-518D-4E8C-8CF3-270044E1812D}" destId="{4D6A23D1-7155-48C5-A310-2458E3F72452}" srcOrd="0" destOrd="0" presId="urn:microsoft.com/office/officeart/2005/8/layout/hierarchy2"/>
    <dgm:cxn modelId="{C3A681AA-D951-4026-A2F8-0AD209FE0BA5}" srcId="{E493A541-942F-483F-9FF0-009F47509CE5}" destId="{705EFCB8-518D-4E8C-8CF3-270044E1812D}" srcOrd="0" destOrd="0" parTransId="{CA05BCA4-B88A-4105-A87D-77B9FBF09D9B}" sibTransId="{B87348C6-6754-4EDF-822E-AB4776226B1A}"/>
    <dgm:cxn modelId="{45F78100-7151-4CD0-B8B2-B04567FE25C1}" type="presOf" srcId="{CA5473CC-D0B8-4AB5-BC3D-6844834B3A2D}" destId="{71330B91-08AA-43BB-8DB0-5726A9D763C9}" srcOrd="1" destOrd="0" presId="urn:microsoft.com/office/officeart/2005/8/layout/hierarchy2"/>
    <dgm:cxn modelId="{EFB863B2-6F2A-4B7D-8962-5BFB28DE32AD}" type="presOf" srcId="{EFD7F725-40CE-4F80-817A-81B849D2F47D}" destId="{4C94FEA7-DA4D-4DEA-BF45-07898AD6BB1E}" srcOrd="1" destOrd="0" presId="urn:microsoft.com/office/officeart/2005/8/layout/hierarchy2"/>
    <dgm:cxn modelId="{F4459D95-5DAD-4E93-BEE3-0B4256E706F3}" srcId="{705EFCB8-518D-4E8C-8CF3-270044E1812D}" destId="{EDA45CEE-CD18-48FF-81D6-25B8738F05C5}" srcOrd="1" destOrd="0" parTransId="{7E88C908-F035-4CDE-85DF-B1B5EE49FA54}" sibTransId="{8B2749BB-D4AE-4523-B2B9-86CB2C1AF3D9}"/>
    <dgm:cxn modelId="{7F4A4201-FE65-4AD9-8456-0D44A08CC238}" srcId="{705EFCB8-518D-4E8C-8CF3-270044E1812D}" destId="{3BBEC851-4575-48B7-A850-D2FA7A791213}" srcOrd="3" destOrd="0" parTransId="{CA5473CC-D0B8-4AB5-BC3D-6844834B3A2D}" sibTransId="{4751BADA-DB4F-48AC-883D-F07B4ED82365}"/>
    <dgm:cxn modelId="{CE55F480-939F-45A5-A46A-40D0FAB2BD81}" type="presOf" srcId="{75E9A164-6F13-4DFD-AC08-7DE3C1879DDA}" destId="{94AEC862-49C9-4563-8FEF-83108232F5B9}" srcOrd="0" destOrd="0" presId="urn:microsoft.com/office/officeart/2005/8/layout/hierarchy2"/>
    <dgm:cxn modelId="{620E63A2-2629-4F9B-BD77-5BE147DD9EE0}" type="presOf" srcId="{CA5473CC-D0B8-4AB5-BC3D-6844834B3A2D}" destId="{FA76322E-89D0-4F91-8B70-F6A21184F880}" srcOrd="0" destOrd="0" presId="urn:microsoft.com/office/officeart/2005/8/layout/hierarchy2"/>
    <dgm:cxn modelId="{69F376D1-A88A-4F30-8D6C-0B0370C97663}" type="presOf" srcId="{3BBEC851-4575-48B7-A850-D2FA7A791213}" destId="{7003FA94-5C37-45AE-BCCF-3DDBB4BA3AA6}" srcOrd="0" destOrd="0" presId="urn:microsoft.com/office/officeart/2005/8/layout/hierarchy2"/>
    <dgm:cxn modelId="{2A8527A0-864E-4BB6-8895-9A499C0600C5}" type="presOf" srcId="{7E88C908-F035-4CDE-85DF-B1B5EE49FA54}" destId="{000ED8A5-0694-4478-8F24-914733319459}" srcOrd="0" destOrd="0" presId="urn:microsoft.com/office/officeart/2005/8/layout/hierarchy2"/>
    <dgm:cxn modelId="{D9CB3615-DD74-471C-B6F5-04799B91F5BB}" type="presOf" srcId="{7E88C908-F035-4CDE-85DF-B1B5EE49FA54}" destId="{05C85FC7-C66C-408B-B914-CE8DE2E07059}" srcOrd="1" destOrd="0" presId="urn:microsoft.com/office/officeart/2005/8/layout/hierarchy2"/>
    <dgm:cxn modelId="{63FBCA31-5714-4B50-9607-80821686269B}" type="presOf" srcId="{E493A541-942F-483F-9FF0-009F47509CE5}" destId="{B393142F-5415-431C-B650-B83F5DFEC859}" srcOrd="0" destOrd="0" presId="urn:microsoft.com/office/officeart/2005/8/layout/hierarchy2"/>
    <dgm:cxn modelId="{01B2881C-9375-4BCC-9DBF-A4BE4F0C853B}" type="presOf" srcId="{6212D8F1-9644-48BA-B290-62935A7D3064}" destId="{D7349197-EF5C-4774-8CB3-BAA80A5FFF6B}" srcOrd="1" destOrd="0" presId="urn:microsoft.com/office/officeart/2005/8/layout/hierarchy2"/>
    <dgm:cxn modelId="{746032CB-FA83-43D4-AB02-B3FB460018FA}" srcId="{705EFCB8-518D-4E8C-8CF3-270044E1812D}" destId="{84C5E3B8-4970-48C3-81AB-41DA61D6118C}" srcOrd="2" destOrd="0" parTransId="{6212D8F1-9644-48BA-B290-62935A7D3064}" sibTransId="{110A2E29-87A1-4D0C-B5E2-4D36FE13F3A9}"/>
    <dgm:cxn modelId="{E0DAB7F5-2655-4B40-8739-E981C564866B}" type="presOf" srcId="{84C5E3B8-4970-48C3-81AB-41DA61D6118C}" destId="{665EEA52-F697-4D7F-AA12-62B7376C311C}" srcOrd="0" destOrd="0" presId="urn:microsoft.com/office/officeart/2005/8/layout/hierarchy2"/>
    <dgm:cxn modelId="{8176DF0B-FB2E-4528-A25D-E170610A1EF6}" srcId="{705EFCB8-518D-4E8C-8CF3-270044E1812D}" destId="{75E9A164-6F13-4DFD-AC08-7DE3C1879DDA}" srcOrd="0" destOrd="0" parTransId="{EFD7F725-40CE-4F80-817A-81B849D2F47D}" sibTransId="{C29CBBF7-2B75-4DF1-8576-A94C94902656}"/>
    <dgm:cxn modelId="{E2C01F6B-114F-492A-A9F6-2B8274F32BBD}" type="presOf" srcId="{EDA45CEE-CD18-48FF-81D6-25B8738F05C5}" destId="{6001A7C9-6AD0-43B0-A8AE-62549B515A5F}" srcOrd="0" destOrd="0" presId="urn:microsoft.com/office/officeart/2005/8/layout/hierarchy2"/>
    <dgm:cxn modelId="{E8347DB0-B1FD-4B2A-8444-BB10F66A8118}" type="presOf" srcId="{6212D8F1-9644-48BA-B290-62935A7D3064}" destId="{38D77F6E-6024-40D9-8CCE-0E6AFA9AF9BF}" srcOrd="0" destOrd="0" presId="urn:microsoft.com/office/officeart/2005/8/layout/hierarchy2"/>
    <dgm:cxn modelId="{6FA53AA1-9D6C-4A95-9756-D5984B6EAD02}" type="presParOf" srcId="{B393142F-5415-431C-B650-B83F5DFEC859}" destId="{C3D64B0A-6347-4694-B620-95251E5850E3}" srcOrd="0" destOrd="0" presId="urn:microsoft.com/office/officeart/2005/8/layout/hierarchy2"/>
    <dgm:cxn modelId="{CC16D313-90E0-4BA1-8762-E47F376D719E}" type="presParOf" srcId="{C3D64B0A-6347-4694-B620-95251E5850E3}" destId="{4D6A23D1-7155-48C5-A310-2458E3F72452}" srcOrd="0" destOrd="0" presId="urn:microsoft.com/office/officeart/2005/8/layout/hierarchy2"/>
    <dgm:cxn modelId="{EBDB84FB-CF69-4D6B-9D8B-79DC4FEAB315}" type="presParOf" srcId="{C3D64B0A-6347-4694-B620-95251E5850E3}" destId="{3651FBE8-C504-445A-AEF2-0D7C05C22D13}" srcOrd="1" destOrd="0" presId="urn:microsoft.com/office/officeart/2005/8/layout/hierarchy2"/>
    <dgm:cxn modelId="{36195E48-1FE6-4BF7-99FD-035D317C8A9F}" type="presParOf" srcId="{3651FBE8-C504-445A-AEF2-0D7C05C22D13}" destId="{21026DFD-5244-4077-B1A9-1D828D1BB6BE}" srcOrd="0" destOrd="0" presId="urn:microsoft.com/office/officeart/2005/8/layout/hierarchy2"/>
    <dgm:cxn modelId="{13C61306-BA4C-4D52-8045-F159C1236115}" type="presParOf" srcId="{21026DFD-5244-4077-B1A9-1D828D1BB6BE}" destId="{4C94FEA7-DA4D-4DEA-BF45-07898AD6BB1E}" srcOrd="0" destOrd="0" presId="urn:microsoft.com/office/officeart/2005/8/layout/hierarchy2"/>
    <dgm:cxn modelId="{5877D239-558C-4FF5-9106-5F0BAB2B7F84}" type="presParOf" srcId="{3651FBE8-C504-445A-AEF2-0D7C05C22D13}" destId="{9983AA0A-9888-4B57-A3C1-7D2B1BC5AACF}" srcOrd="1" destOrd="0" presId="urn:microsoft.com/office/officeart/2005/8/layout/hierarchy2"/>
    <dgm:cxn modelId="{D7A8AEFB-B17A-4A0E-8AF8-0D9B6D396114}" type="presParOf" srcId="{9983AA0A-9888-4B57-A3C1-7D2B1BC5AACF}" destId="{94AEC862-49C9-4563-8FEF-83108232F5B9}" srcOrd="0" destOrd="0" presId="urn:microsoft.com/office/officeart/2005/8/layout/hierarchy2"/>
    <dgm:cxn modelId="{DFA03FAD-FB9A-4B8F-9ABD-7E38A38AF008}" type="presParOf" srcId="{9983AA0A-9888-4B57-A3C1-7D2B1BC5AACF}" destId="{9BE3D7A1-BE98-49AB-B770-FA2387AAD694}" srcOrd="1" destOrd="0" presId="urn:microsoft.com/office/officeart/2005/8/layout/hierarchy2"/>
    <dgm:cxn modelId="{F4B6C14E-6774-4EB9-9FE7-A5B83B8EC36E}" type="presParOf" srcId="{3651FBE8-C504-445A-AEF2-0D7C05C22D13}" destId="{000ED8A5-0694-4478-8F24-914733319459}" srcOrd="2" destOrd="0" presId="urn:microsoft.com/office/officeart/2005/8/layout/hierarchy2"/>
    <dgm:cxn modelId="{98700F2D-C86D-4C1F-943F-53EF7DEDB749}" type="presParOf" srcId="{000ED8A5-0694-4478-8F24-914733319459}" destId="{05C85FC7-C66C-408B-B914-CE8DE2E07059}" srcOrd="0" destOrd="0" presId="urn:microsoft.com/office/officeart/2005/8/layout/hierarchy2"/>
    <dgm:cxn modelId="{836C0EB0-7D6C-4377-B284-F6FE54695604}" type="presParOf" srcId="{3651FBE8-C504-445A-AEF2-0D7C05C22D13}" destId="{05874910-22A6-4A70-AD9B-53E4AE3D9403}" srcOrd="3" destOrd="0" presId="urn:microsoft.com/office/officeart/2005/8/layout/hierarchy2"/>
    <dgm:cxn modelId="{EED3E672-BB9E-43A2-849C-B841811D9071}" type="presParOf" srcId="{05874910-22A6-4A70-AD9B-53E4AE3D9403}" destId="{6001A7C9-6AD0-43B0-A8AE-62549B515A5F}" srcOrd="0" destOrd="0" presId="urn:microsoft.com/office/officeart/2005/8/layout/hierarchy2"/>
    <dgm:cxn modelId="{3B602032-3256-4749-8751-8E64CA586675}" type="presParOf" srcId="{05874910-22A6-4A70-AD9B-53E4AE3D9403}" destId="{81CB3594-A42B-45C8-9891-AA042C693231}" srcOrd="1" destOrd="0" presId="urn:microsoft.com/office/officeart/2005/8/layout/hierarchy2"/>
    <dgm:cxn modelId="{4D7B0754-20AC-4E55-9102-860CFDD06081}" type="presParOf" srcId="{3651FBE8-C504-445A-AEF2-0D7C05C22D13}" destId="{38D77F6E-6024-40D9-8CCE-0E6AFA9AF9BF}" srcOrd="4" destOrd="0" presId="urn:microsoft.com/office/officeart/2005/8/layout/hierarchy2"/>
    <dgm:cxn modelId="{09B4E312-C111-4ECB-9E00-C378B38BE8B5}" type="presParOf" srcId="{38D77F6E-6024-40D9-8CCE-0E6AFA9AF9BF}" destId="{D7349197-EF5C-4774-8CB3-BAA80A5FFF6B}" srcOrd="0" destOrd="0" presId="urn:microsoft.com/office/officeart/2005/8/layout/hierarchy2"/>
    <dgm:cxn modelId="{B6E00563-B908-48E7-B876-07A930609835}" type="presParOf" srcId="{3651FBE8-C504-445A-AEF2-0D7C05C22D13}" destId="{4A8C5D7F-F2B7-4465-A717-15BEF667DCED}" srcOrd="5" destOrd="0" presId="urn:microsoft.com/office/officeart/2005/8/layout/hierarchy2"/>
    <dgm:cxn modelId="{FE4BBE81-3043-4882-AA92-9FC70ACAD93A}" type="presParOf" srcId="{4A8C5D7F-F2B7-4465-A717-15BEF667DCED}" destId="{665EEA52-F697-4D7F-AA12-62B7376C311C}" srcOrd="0" destOrd="0" presId="urn:microsoft.com/office/officeart/2005/8/layout/hierarchy2"/>
    <dgm:cxn modelId="{8EE182A1-8073-4566-B3B7-C25BAAC62BA2}" type="presParOf" srcId="{4A8C5D7F-F2B7-4465-A717-15BEF667DCED}" destId="{4064E3BA-B0DE-4ADF-AD94-CC7D76EFBAF9}" srcOrd="1" destOrd="0" presId="urn:microsoft.com/office/officeart/2005/8/layout/hierarchy2"/>
    <dgm:cxn modelId="{3EAB3B08-0266-4095-AC8F-4DAAF5F62842}" type="presParOf" srcId="{3651FBE8-C504-445A-AEF2-0D7C05C22D13}" destId="{FA76322E-89D0-4F91-8B70-F6A21184F880}" srcOrd="6" destOrd="0" presId="urn:microsoft.com/office/officeart/2005/8/layout/hierarchy2"/>
    <dgm:cxn modelId="{AE0E809F-B44B-418D-9387-AECEF012CDF4}" type="presParOf" srcId="{FA76322E-89D0-4F91-8B70-F6A21184F880}" destId="{71330B91-08AA-43BB-8DB0-5726A9D763C9}" srcOrd="0" destOrd="0" presId="urn:microsoft.com/office/officeart/2005/8/layout/hierarchy2"/>
    <dgm:cxn modelId="{4F828788-FF2B-4099-BFF8-5FD2C4FF5C2A}" type="presParOf" srcId="{3651FBE8-C504-445A-AEF2-0D7C05C22D13}" destId="{292F45E6-9011-45D7-9120-1E5DB02968EF}" srcOrd="7" destOrd="0" presId="urn:microsoft.com/office/officeart/2005/8/layout/hierarchy2"/>
    <dgm:cxn modelId="{E08D2F25-8D80-489C-A1A8-2D00C9BA4495}" type="presParOf" srcId="{292F45E6-9011-45D7-9120-1E5DB02968EF}" destId="{7003FA94-5C37-45AE-BCCF-3DDBB4BA3AA6}" srcOrd="0" destOrd="0" presId="urn:microsoft.com/office/officeart/2005/8/layout/hierarchy2"/>
    <dgm:cxn modelId="{3FA07EB0-210D-4E8A-86AC-9F0F9171CE43}" type="presParOf" srcId="{292F45E6-9011-45D7-9120-1E5DB02968EF}" destId="{64D41B95-27AE-4A90-8692-551892D481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348CB4-03E3-44CF-BCA7-328C19C33B6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0EC52E-D756-47FC-BD4C-9D6EBDCC665A}">
      <dgm:prSet phldrT="[Texto]"/>
      <dgm:spPr/>
      <dgm:t>
        <a:bodyPr/>
        <a:lstStyle/>
        <a:p>
          <a:r>
            <a:rPr lang="pt-BR" dirty="0" smtClean="0"/>
            <a:t>PPA</a:t>
          </a:r>
          <a:endParaRPr lang="pt-BR" dirty="0"/>
        </a:p>
      </dgm:t>
    </dgm:pt>
    <dgm:pt modelId="{3B2B48D1-A5BC-4849-A3A6-65526FFEA74B}" type="parTrans" cxnId="{1C27370A-7359-4B76-9C6F-FE6B3F8E21FF}">
      <dgm:prSet/>
      <dgm:spPr/>
      <dgm:t>
        <a:bodyPr/>
        <a:lstStyle/>
        <a:p>
          <a:endParaRPr lang="pt-BR"/>
        </a:p>
      </dgm:t>
    </dgm:pt>
    <dgm:pt modelId="{EC8F0FDC-CB5E-4F30-92B6-35D63ADA6926}" type="sibTrans" cxnId="{1C27370A-7359-4B76-9C6F-FE6B3F8E21FF}">
      <dgm:prSet/>
      <dgm:spPr/>
      <dgm:t>
        <a:bodyPr/>
        <a:lstStyle/>
        <a:p>
          <a:endParaRPr lang="pt-BR"/>
        </a:p>
      </dgm:t>
    </dgm:pt>
    <dgm:pt modelId="{F0024315-97C7-4175-B769-94CABB4BC97A}">
      <dgm:prSet phldrT="[Texto]"/>
      <dgm:spPr/>
      <dgm:t>
        <a:bodyPr/>
        <a:lstStyle/>
        <a:p>
          <a:r>
            <a:rPr lang="pt-BR" dirty="0" smtClean="0"/>
            <a:t>Avaliação ambiental estratégica</a:t>
          </a:r>
          <a:endParaRPr lang="pt-BR" dirty="0"/>
        </a:p>
      </dgm:t>
    </dgm:pt>
    <dgm:pt modelId="{6A6DD48D-0478-4FF9-A2A8-7548BB843356}" type="parTrans" cxnId="{430FD22E-3141-4B4F-8ACA-07FB620E6814}">
      <dgm:prSet/>
      <dgm:spPr/>
      <dgm:t>
        <a:bodyPr/>
        <a:lstStyle/>
        <a:p>
          <a:endParaRPr lang="pt-BR"/>
        </a:p>
      </dgm:t>
    </dgm:pt>
    <dgm:pt modelId="{5454C84A-D5F5-4225-B3D7-2F9CEE48D101}" type="sibTrans" cxnId="{430FD22E-3141-4B4F-8ACA-07FB620E6814}">
      <dgm:prSet/>
      <dgm:spPr/>
      <dgm:t>
        <a:bodyPr/>
        <a:lstStyle/>
        <a:p>
          <a:endParaRPr lang="pt-BR"/>
        </a:p>
      </dgm:t>
    </dgm:pt>
    <dgm:pt modelId="{EDDAEA4D-87B0-419B-AE68-C00D6C627A03}">
      <dgm:prSet phldrT="[Texto]"/>
      <dgm:spPr/>
      <dgm:t>
        <a:bodyPr/>
        <a:lstStyle/>
        <a:p>
          <a:r>
            <a:rPr lang="pt-BR" dirty="0" smtClean="0"/>
            <a:t>Contratação dos empreendimentos</a:t>
          </a:r>
          <a:endParaRPr lang="pt-BR" dirty="0"/>
        </a:p>
      </dgm:t>
    </dgm:pt>
    <dgm:pt modelId="{A88D6D0D-E915-42E7-820C-6231E6F62E0B}" type="parTrans" cxnId="{E280493C-EFA9-45AF-B412-86E89CFA9D82}">
      <dgm:prSet/>
      <dgm:spPr/>
      <dgm:t>
        <a:bodyPr/>
        <a:lstStyle/>
        <a:p>
          <a:endParaRPr lang="pt-BR"/>
        </a:p>
      </dgm:t>
    </dgm:pt>
    <dgm:pt modelId="{74405C14-4B27-4CE8-8F81-6170C6995846}" type="sibTrans" cxnId="{E280493C-EFA9-45AF-B412-86E89CFA9D82}">
      <dgm:prSet/>
      <dgm:spPr/>
      <dgm:t>
        <a:bodyPr/>
        <a:lstStyle/>
        <a:p>
          <a:endParaRPr lang="pt-BR"/>
        </a:p>
      </dgm:t>
    </dgm:pt>
    <dgm:pt modelId="{07266CED-7AF7-4437-A600-0B93C1E44572}">
      <dgm:prSet phldrT="[Texto]"/>
      <dgm:spPr/>
      <dgm:t>
        <a:bodyPr/>
        <a:lstStyle/>
        <a:p>
          <a:r>
            <a:rPr lang="pt-BR" dirty="0" smtClean="0"/>
            <a:t>Monitoramento</a:t>
          </a:r>
          <a:endParaRPr lang="pt-BR" dirty="0"/>
        </a:p>
      </dgm:t>
    </dgm:pt>
    <dgm:pt modelId="{04F9B1A5-5E37-4D6A-B96A-216943D3DC7C}" type="parTrans" cxnId="{BDEE1BFD-A29B-4E50-9ACC-ACFAD72D4970}">
      <dgm:prSet/>
      <dgm:spPr/>
      <dgm:t>
        <a:bodyPr/>
        <a:lstStyle/>
        <a:p>
          <a:endParaRPr lang="pt-BR"/>
        </a:p>
      </dgm:t>
    </dgm:pt>
    <dgm:pt modelId="{6B8F44F7-CA45-400E-92EB-83CC357F95FC}" type="sibTrans" cxnId="{BDEE1BFD-A29B-4E50-9ACC-ACFAD72D4970}">
      <dgm:prSet/>
      <dgm:spPr/>
      <dgm:t>
        <a:bodyPr/>
        <a:lstStyle/>
        <a:p>
          <a:endParaRPr lang="pt-BR"/>
        </a:p>
      </dgm:t>
    </dgm:pt>
    <dgm:pt modelId="{CBD94264-AC2E-4881-9A98-8B0137F36F79}">
      <dgm:prSet phldrT="[Texto]"/>
      <dgm:spPr/>
      <dgm:t>
        <a:bodyPr/>
        <a:lstStyle/>
        <a:p>
          <a:r>
            <a:rPr lang="pt-BR" dirty="0" smtClean="0"/>
            <a:t>Banco de projetos</a:t>
          </a:r>
          <a:endParaRPr lang="pt-BR" dirty="0"/>
        </a:p>
      </dgm:t>
    </dgm:pt>
    <dgm:pt modelId="{0E16E66A-09FB-4EB0-86EE-212B06621FB8}" type="parTrans" cxnId="{81CC40AF-8ABA-410B-8EE2-6198164E3C04}">
      <dgm:prSet/>
      <dgm:spPr/>
      <dgm:t>
        <a:bodyPr/>
        <a:lstStyle/>
        <a:p>
          <a:endParaRPr lang="pt-BR"/>
        </a:p>
      </dgm:t>
    </dgm:pt>
    <dgm:pt modelId="{EB26B7A0-6C27-47A7-A5AD-ECC91FD0FFE6}" type="sibTrans" cxnId="{81CC40AF-8ABA-410B-8EE2-6198164E3C04}">
      <dgm:prSet/>
      <dgm:spPr/>
      <dgm:t>
        <a:bodyPr/>
        <a:lstStyle/>
        <a:p>
          <a:endParaRPr lang="pt-BR"/>
        </a:p>
      </dgm:t>
    </dgm:pt>
    <dgm:pt modelId="{04FF7C84-8437-4BB6-87E9-5DA2FE7DD18B}" type="pres">
      <dgm:prSet presAssocID="{D9348CB4-03E3-44CF-BCA7-328C19C33B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68C67D-8A49-4207-97BE-C2E11415870C}" type="pres">
      <dgm:prSet presAssocID="{D9348CB4-03E3-44CF-BCA7-328C19C33B6C}" presName="cycle" presStyleCnt="0"/>
      <dgm:spPr/>
    </dgm:pt>
    <dgm:pt modelId="{66944705-CB02-4E86-9872-80EE2F37A52E}" type="pres">
      <dgm:prSet presAssocID="{460EC52E-D756-47FC-BD4C-9D6EBDCC665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A3AACB-AF1C-4AA3-9119-2435E5F71EF6}" type="pres">
      <dgm:prSet presAssocID="{EC8F0FDC-CB5E-4F30-92B6-35D63ADA6926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1433B810-69EB-4553-8957-8C6CEAE6F1E4}" type="pres">
      <dgm:prSet presAssocID="{F0024315-97C7-4175-B769-94CABB4BC97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B67300-5595-4942-B2A0-651BB11652AC}" type="pres">
      <dgm:prSet presAssocID="{EDDAEA4D-87B0-419B-AE68-C00D6C627A0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52639-8389-4719-9A2C-08BF7BBD0705}" type="pres">
      <dgm:prSet presAssocID="{07266CED-7AF7-4437-A600-0B93C1E4457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38EE8C-3326-40E1-A795-E43E2EEA7D0E}" type="pres">
      <dgm:prSet presAssocID="{CBD94264-AC2E-4881-9A98-8B0137F36F7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CC40AF-8ABA-410B-8EE2-6198164E3C04}" srcId="{D9348CB4-03E3-44CF-BCA7-328C19C33B6C}" destId="{CBD94264-AC2E-4881-9A98-8B0137F36F79}" srcOrd="4" destOrd="0" parTransId="{0E16E66A-09FB-4EB0-86EE-212B06621FB8}" sibTransId="{EB26B7A0-6C27-47A7-A5AD-ECC91FD0FFE6}"/>
    <dgm:cxn modelId="{1C27370A-7359-4B76-9C6F-FE6B3F8E21FF}" srcId="{D9348CB4-03E3-44CF-BCA7-328C19C33B6C}" destId="{460EC52E-D756-47FC-BD4C-9D6EBDCC665A}" srcOrd="0" destOrd="0" parTransId="{3B2B48D1-A5BC-4849-A3A6-65526FFEA74B}" sibTransId="{EC8F0FDC-CB5E-4F30-92B6-35D63ADA6926}"/>
    <dgm:cxn modelId="{21D5576B-55F1-406A-83B7-EB040B70FE37}" type="presOf" srcId="{EC8F0FDC-CB5E-4F30-92B6-35D63ADA6926}" destId="{D1A3AACB-AF1C-4AA3-9119-2435E5F71EF6}" srcOrd="0" destOrd="0" presId="urn:microsoft.com/office/officeart/2005/8/layout/cycle3"/>
    <dgm:cxn modelId="{527BE0BF-275E-4920-A445-83651AE77B3B}" type="presOf" srcId="{460EC52E-D756-47FC-BD4C-9D6EBDCC665A}" destId="{66944705-CB02-4E86-9872-80EE2F37A52E}" srcOrd="0" destOrd="0" presId="urn:microsoft.com/office/officeart/2005/8/layout/cycle3"/>
    <dgm:cxn modelId="{430FD22E-3141-4B4F-8ACA-07FB620E6814}" srcId="{D9348CB4-03E3-44CF-BCA7-328C19C33B6C}" destId="{F0024315-97C7-4175-B769-94CABB4BC97A}" srcOrd="1" destOrd="0" parTransId="{6A6DD48D-0478-4FF9-A2A8-7548BB843356}" sibTransId="{5454C84A-D5F5-4225-B3D7-2F9CEE48D101}"/>
    <dgm:cxn modelId="{F564717A-14C9-4C62-B591-9CC8905ADB45}" type="presOf" srcId="{CBD94264-AC2E-4881-9A98-8B0137F36F79}" destId="{4838EE8C-3326-40E1-A795-E43E2EEA7D0E}" srcOrd="0" destOrd="0" presId="urn:microsoft.com/office/officeart/2005/8/layout/cycle3"/>
    <dgm:cxn modelId="{2EFC0324-F079-412C-B3BA-EC1E3B127898}" type="presOf" srcId="{F0024315-97C7-4175-B769-94CABB4BC97A}" destId="{1433B810-69EB-4553-8957-8C6CEAE6F1E4}" srcOrd="0" destOrd="0" presId="urn:microsoft.com/office/officeart/2005/8/layout/cycle3"/>
    <dgm:cxn modelId="{BDEE1BFD-A29B-4E50-9ACC-ACFAD72D4970}" srcId="{D9348CB4-03E3-44CF-BCA7-328C19C33B6C}" destId="{07266CED-7AF7-4437-A600-0B93C1E44572}" srcOrd="3" destOrd="0" parTransId="{04F9B1A5-5E37-4D6A-B96A-216943D3DC7C}" sibTransId="{6B8F44F7-CA45-400E-92EB-83CC357F95FC}"/>
    <dgm:cxn modelId="{2C0A0BE9-619C-44C0-83B3-76C36DDB0A8D}" type="presOf" srcId="{D9348CB4-03E3-44CF-BCA7-328C19C33B6C}" destId="{04FF7C84-8437-4BB6-87E9-5DA2FE7DD18B}" srcOrd="0" destOrd="0" presId="urn:microsoft.com/office/officeart/2005/8/layout/cycle3"/>
    <dgm:cxn modelId="{F1E3B3F6-47D8-4B92-858A-627AF1A3A2D4}" type="presOf" srcId="{EDDAEA4D-87B0-419B-AE68-C00D6C627A03}" destId="{3BB67300-5595-4942-B2A0-651BB11652AC}" srcOrd="0" destOrd="0" presId="urn:microsoft.com/office/officeart/2005/8/layout/cycle3"/>
    <dgm:cxn modelId="{5A5D4F99-3511-45F5-BA18-16E4F90CC64E}" type="presOf" srcId="{07266CED-7AF7-4437-A600-0B93C1E44572}" destId="{9FA52639-8389-4719-9A2C-08BF7BBD0705}" srcOrd="0" destOrd="0" presId="urn:microsoft.com/office/officeart/2005/8/layout/cycle3"/>
    <dgm:cxn modelId="{E280493C-EFA9-45AF-B412-86E89CFA9D82}" srcId="{D9348CB4-03E3-44CF-BCA7-328C19C33B6C}" destId="{EDDAEA4D-87B0-419B-AE68-C00D6C627A03}" srcOrd="2" destOrd="0" parTransId="{A88D6D0D-E915-42E7-820C-6231E6F62E0B}" sibTransId="{74405C14-4B27-4CE8-8F81-6170C6995846}"/>
    <dgm:cxn modelId="{99501FF7-A7C5-4053-B5CA-144E123EE9CA}" type="presParOf" srcId="{04FF7C84-8437-4BB6-87E9-5DA2FE7DD18B}" destId="{BE68C67D-8A49-4207-97BE-C2E11415870C}" srcOrd="0" destOrd="0" presId="urn:microsoft.com/office/officeart/2005/8/layout/cycle3"/>
    <dgm:cxn modelId="{2918EA3B-345C-48AF-AA23-91B2A32E7823}" type="presParOf" srcId="{BE68C67D-8A49-4207-97BE-C2E11415870C}" destId="{66944705-CB02-4E86-9872-80EE2F37A52E}" srcOrd="0" destOrd="0" presId="urn:microsoft.com/office/officeart/2005/8/layout/cycle3"/>
    <dgm:cxn modelId="{BB6474F6-5668-4941-A5FE-9154D77B7C15}" type="presParOf" srcId="{BE68C67D-8A49-4207-97BE-C2E11415870C}" destId="{D1A3AACB-AF1C-4AA3-9119-2435E5F71EF6}" srcOrd="1" destOrd="0" presId="urn:microsoft.com/office/officeart/2005/8/layout/cycle3"/>
    <dgm:cxn modelId="{8AF8FDB0-896A-4A5E-BC38-27467CE038C1}" type="presParOf" srcId="{BE68C67D-8A49-4207-97BE-C2E11415870C}" destId="{1433B810-69EB-4553-8957-8C6CEAE6F1E4}" srcOrd="2" destOrd="0" presId="urn:microsoft.com/office/officeart/2005/8/layout/cycle3"/>
    <dgm:cxn modelId="{C77AFBFF-E201-413A-ACEF-3B81B579640F}" type="presParOf" srcId="{BE68C67D-8A49-4207-97BE-C2E11415870C}" destId="{3BB67300-5595-4942-B2A0-651BB11652AC}" srcOrd="3" destOrd="0" presId="urn:microsoft.com/office/officeart/2005/8/layout/cycle3"/>
    <dgm:cxn modelId="{E58C5BB6-F2DB-4AFD-9330-1C8FD5D4D746}" type="presParOf" srcId="{BE68C67D-8A49-4207-97BE-C2E11415870C}" destId="{9FA52639-8389-4719-9A2C-08BF7BBD0705}" srcOrd="4" destOrd="0" presId="urn:microsoft.com/office/officeart/2005/8/layout/cycle3"/>
    <dgm:cxn modelId="{B88921AE-394B-445B-B404-91CCE145B5EA}" type="presParOf" srcId="{BE68C67D-8A49-4207-97BE-C2E11415870C}" destId="{4838EE8C-3326-40E1-A795-E43E2EEA7D0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1C8BE-AC89-4BDC-B387-71932A220E7F}">
      <dsp:nvSpPr>
        <dsp:cNvPr id="0" name=""/>
        <dsp:cNvSpPr/>
      </dsp:nvSpPr>
      <dsp:spPr>
        <a:xfrm>
          <a:off x="0" y="772036"/>
          <a:ext cx="8568952" cy="10293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D50EE-4A97-4A8B-B940-9FC2B7CAB5ED}">
      <dsp:nvSpPr>
        <dsp:cNvPr id="0" name=""/>
        <dsp:cNvSpPr/>
      </dsp:nvSpPr>
      <dsp:spPr>
        <a:xfrm>
          <a:off x="167" y="0"/>
          <a:ext cx="920588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Decreto – Lei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nº 200/67</a:t>
          </a:r>
          <a:endParaRPr lang="pt-BR" sz="1100" b="1" kern="1200" dirty="0"/>
        </a:p>
      </dsp:txBody>
      <dsp:txXfrm>
        <a:off x="167" y="0"/>
        <a:ext cx="920588" cy="1029382"/>
      </dsp:txXfrm>
    </dsp:sp>
    <dsp:sp modelId="{37082996-D4FD-48EC-ACC4-E3A2B8E97119}">
      <dsp:nvSpPr>
        <dsp:cNvPr id="0" name=""/>
        <dsp:cNvSpPr/>
      </dsp:nvSpPr>
      <dsp:spPr>
        <a:xfrm>
          <a:off x="331789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788E-BC9A-421F-B25D-303DA27E1D79}">
      <dsp:nvSpPr>
        <dsp:cNvPr id="0" name=""/>
        <dsp:cNvSpPr/>
      </dsp:nvSpPr>
      <dsp:spPr>
        <a:xfrm>
          <a:off x="960248" y="1544073"/>
          <a:ext cx="946274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Decreto-Lei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nº 2.300/86</a:t>
          </a:r>
          <a:endParaRPr lang="pt-BR" sz="1100" b="1" kern="1200" dirty="0"/>
        </a:p>
      </dsp:txBody>
      <dsp:txXfrm>
        <a:off x="960248" y="1544073"/>
        <a:ext cx="946274" cy="1029382"/>
      </dsp:txXfrm>
    </dsp:sp>
    <dsp:sp modelId="{B8B757DA-AF73-425B-BD59-53DE1D5ADC4E}">
      <dsp:nvSpPr>
        <dsp:cNvPr id="0" name=""/>
        <dsp:cNvSpPr/>
      </dsp:nvSpPr>
      <dsp:spPr>
        <a:xfrm>
          <a:off x="1304713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99DC8-EF60-402C-B0E5-1E1531805B8F}">
      <dsp:nvSpPr>
        <dsp:cNvPr id="0" name=""/>
        <dsp:cNvSpPr/>
      </dsp:nvSpPr>
      <dsp:spPr>
        <a:xfrm>
          <a:off x="1946015" y="0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Carta de Belo Horizonte</a:t>
          </a:r>
          <a:endParaRPr lang="pt-BR" sz="1100" b="1" kern="1200" dirty="0"/>
        </a:p>
      </dsp:txBody>
      <dsp:txXfrm>
        <a:off x="1946015" y="0"/>
        <a:ext cx="789845" cy="1029382"/>
      </dsp:txXfrm>
    </dsp:sp>
    <dsp:sp modelId="{0B39FAF5-DB31-4FC8-8007-F17AB96A1B63}">
      <dsp:nvSpPr>
        <dsp:cNvPr id="0" name=""/>
        <dsp:cNvSpPr/>
      </dsp:nvSpPr>
      <dsp:spPr>
        <a:xfrm>
          <a:off x="2212265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66AE5-571E-486F-BD5E-E9222B280085}">
      <dsp:nvSpPr>
        <dsp:cNvPr id="0" name=""/>
        <dsp:cNvSpPr/>
      </dsp:nvSpPr>
      <dsp:spPr>
        <a:xfrm>
          <a:off x="2775353" y="1544073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Lei nº 8.666/93</a:t>
          </a:r>
          <a:endParaRPr lang="pt-BR" sz="1100" b="1" kern="1200" dirty="0"/>
        </a:p>
      </dsp:txBody>
      <dsp:txXfrm>
        <a:off x="2775353" y="1544073"/>
        <a:ext cx="789845" cy="1029382"/>
      </dsp:txXfrm>
    </dsp:sp>
    <dsp:sp modelId="{662724AE-C769-4F0E-8AEC-20CF9D958C95}">
      <dsp:nvSpPr>
        <dsp:cNvPr id="0" name=""/>
        <dsp:cNvSpPr/>
      </dsp:nvSpPr>
      <dsp:spPr>
        <a:xfrm>
          <a:off x="3041603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FBB26-4DFB-4FBA-91C3-D4E8D6DC9240}">
      <dsp:nvSpPr>
        <dsp:cNvPr id="0" name=""/>
        <dsp:cNvSpPr/>
      </dsp:nvSpPr>
      <dsp:spPr>
        <a:xfrm>
          <a:off x="3604691" y="0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Lei nº 8.987/95</a:t>
          </a:r>
          <a:endParaRPr lang="pt-BR" sz="1100" b="1" kern="1200" dirty="0"/>
        </a:p>
      </dsp:txBody>
      <dsp:txXfrm>
        <a:off x="3604691" y="0"/>
        <a:ext cx="789845" cy="1029382"/>
      </dsp:txXfrm>
    </dsp:sp>
    <dsp:sp modelId="{AD5631E9-6C0C-4C74-9A04-C8307ED2C32F}">
      <dsp:nvSpPr>
        <dsp:cNvPr id="0" name=""/>
        <dsp:cNvSpPr/>
      </dsp:nvSpPr>
      <dsp:spPr>
        <a:xfrm>
          <a:off x="3870941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F8C5F-AB4F-4EFE-8F0A-DB2685AF827B}">
      <dsp:nvSpPr>
        <dsp:cNvPr id="0" name=""/>
        <dsp:cNvSpPr/>
      </dsp:nvSpPr>
      <dsp:spPr>
        <a:xfrm>
          <a:off x="4434029" y="1544073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Decreto 2.745/98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Petrobras</a:t>
          </a:r>
          <a:endParaRPr lang="pt-BR" sz="1100" b="1" kern="1200" dirty="0"/>
        </a:p>
      </dsp:txBody>
      <dsp:txXfrm>
        <a:off x="4434029" y="1544073"/>
        <a:ext cx="789845" cy="1029382"/>
      </dsp:txXfrm>
    </dsp:sp>
    <dsp:sp modelId="{A141BA7E-A88A-4D9F-9DAD-ECC118B8F9D3}">
      <dsp:nvSpPr>
        <dsp:cNvPr id="0" name=""/>
        <dsp:cNvSpPr/>
      </dsp:nvSpPr>
      <dsp:spPr>
        <a:xfrm>
          <a:off x="4700279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351C3-7E5C-4ABB-BE33-2B40EBDE948F}">
      <dsp:nvSpPr>
        <dsp:cNvPr id="0" name=""/>
        <dsp:cNvSpPr/>
      </dsp:nvSpPr>
      <dsp:spPr>
        <a:xfrm>
          <a:off x="5263367" y="0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Lei nº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 10.520/02</a:t>
          </a:r>
          <a:endParaRPr lang="pt-BR" sz="1100" b="1" kern="1200" dirty="0"/>
        </a:p>
      </dsp:txBody>
      <dsp:txXfrm>
        <a:off x="5263367" y="0"/>
        <a:ext cx="789845" cy="1029382"/>
      </dsp:txXfrm>
    </dsp:sp>
    <dsp:sp modelId="{123BA80F-7308-4D9C-90CA-36C1D635FF91}">
      <dsp:nvSpPr>
        <dsp:cNvPr id="0" name=""/>
        <dsp:cNvSpPr/>
      </dsp:nvSpPr>
      <dsp:spPr>
        <a:xfrm>
          <a:off x="5529617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D8AB-35CA-4F32-9AE1-01427D34BE03}">
      <dsp:nvSpPr>
        <dsp:cNvPr id="0" name=""/>
        <dsp:cNvSpPr/>
      </dsp:nvSpPr>
      <dsp:spPr>
        <a:xfrm>
          <a:off x="6092705" y="1544073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Lei nº 11.079/04</a:t>
          </a:r>
          <a:endParaRPr lang="pt-BR" sz="1100" b="1" kern="1200" dirty="0"/>
        </a:p>
      </dsp:txBody>
      <dsp:txXfrm>
        <a:off x="6092705" y="1544073"/>
        <a:ext cx="789845" cy="1029382"/>
      </dsp:txXfrm>
    </dsp:sp>
    <dsp:sp modelId="{BFCEDA3A-11E2-4F0F-9EA7-17BF07EAE83F}">
      <dsp:nvSpPr>
        <dsp:cNvPr id="0" name=""/>
        <dsp:cNvSpPr/>
      </dsp:nvSpPr>
      <dsp:spPr>
        <a:xfrm>
          <a:off x="6358955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5D695-D47F-42CF-ADB0-F8F1E3C7E69C}">
      <dsp:nvSpPr>
        <dsp:cNvPr id="0" name=""/>
        <dsp:cNvSpPr/>
      </dsp:nvSpPr>
      <dsp:spPr>
        <a:xfrm>
          <a:off x="6922043" y="0"/>
          <a:ext cx="789845" cy="102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Lei nº 12.462/11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RDC</a:t>
          </a:r>
          <a:endParaRPr lang="pt-BR" sz="1100" b="1" kern="1200" dirty="0"/>
        </a:p>
      </dsp:txBody>
      <dsp:txXfrm>
        <a:off x="6922043" y="0"/>
        <a:ext cx="789845" cy="1029382"/>
      </dsp:txXfrm>
    </dsp:sp>
    <dsp:sp modelId="{0638CFCE-32BB-4E24-AB5C-06112A0E029C}">
      <dsp:nvSpPr>
        <dsp:cNvPr id="0" name=""/>
        <dsp:cNvSpPr/>
      </dsp:nvSpPr>
      <dsp:spPr>
        <a:xfrm>
          <a:off x="7188293" y="1158054"/>
          <a:ext cx="257345" cy="25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EA5A-0869-451F-8E17-E69C69276146}">
      <dsp:nvSpPr>
        <dsp:cNvPr id="0" name=""/>
        <dsp:cNvSpPr/>
      </dsp:nvSpPr>
      <dsp:spPr>
        <a:xfrm>
          <a:off x="831343" y="111803"/>
          <a:ext cx="2218864" cy="7705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56BA2-864E-46C5-A5CA-C539ACDB04C3}">
      <dsp:nvSpPr>
        <dsp:cNvPr id="0" name=""/>
        <dsp:cNvSpPr/>
      </dsp:nvSpPr>
      <dsp:spPr>
        <a:xfrm>
          <a:off x="1729209" y="1998698"/>
          <a:ext cx="430012" cy="27520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37ED0-A747-4936-A015-42102EF03436}">
      <dsp:nvSpPr>
        <dsp:cNvPr id="0" name=""/>
        <dsp:cNvSpPr/>
      </dsp:nvSpPr>
      <dsp:spPr>
        <a:xfrm>
          <a:off x="668998" y="2218864"/>
          <a:ext cx="2550435" cy="51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Código de Contratações Públicas</a:t>
          </a:r>
          <a:endParaRPr lang="pt-BR" sz="1600" kern="1200" dirty="0"/>
        </a:p>
      </dsp:txBody>
      <dsp:txXfrm>
        <a:off x="668998" y="2218864"/>
        <a:ext cx="2550435" cy="516015"/>
      </dsp:txXfrm>
    </dsp:sp>
    <dsp:sp modelId="{04BC4284-B820-408F-8233-54A782DAE323}">
      <dsp:nvSpPr>
        <dsp:cNvPr id="0" name=""/>
        <dsp:cNvSpPr/>
      </dsp:nvSpPr>
      <dsp:spPr>
        <a:xfrm>
          <a:off x="1638047" y="941899"/>
          <a:ext cx="774022" cy="774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RDC</a:t>
          </a:r>
          <a:endParaRPr lang="pt-BR" sz="1400" kern="1200" dirty="0"/>
        </a:p>
      </dsp:txBody>
      <dsp:txXfrm>
        <a:off x="1751400" y="1055252"/>
        <a:ext cx="547316" cy="547316"/>
      </dsp:txXfrm>
    </dsp:sp>
    <dsp:sp modelId="{09CF2250-EEA5-497C-ADF2-FF2CD0FDDA5F}">
      <dsp:nvSpPr>
        <dsp:cNvPr id="0" name=""/>
        <dsp:cNvSpPr/>
      </dsp:nvSpPr>
      <dsp:spPr>
        <a:xfrm>
          <a:off x="1084190" y="361210"/>
          <a:ext cx="774022" cy="774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Pregão</a:t>
          </a:r>
          <a:endParaRPr lang="pt-BR" sz="1400" kern="1200" dirty="0"/>
        </a:p>
      </dsp:txBody>
      <dsp:txXfrm>
        <a:off x="1197543" y="474563"/>
        <a:ext cx="547316" cy="547316"/>
      </dsp:txXfrm>
    </dsp:sp>
    <dsp:sp modelId="{0DCDEE35-4330-4EEA-9C7E-DB22D39F295D}">
      <dsp:nvSpPr>
        <dsp:cNvPr id="0" name=""/>
        <dsp:cNvSpPr/>
      </dsp:nvSpPr>
      <dsp:spPr>
        <a:xfrm>
          <a:off x="1851279" y="90072"/>
          <a:ext cx="774022" cy="774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8666</a:t>
          </a:r>
          <a:endParaRPr lang="pt-BR" sz="1400" kern="1200" dirty="0"/>
        </a:p>
      </dsp:txBody>
      <dsp:txXfrm>
        <a:off x="1964632" y="203425"/>
        <a:ext cx="547316" cy="547316"/>
      </dsp:txXfrm>
    </dsp:sp>
    <dsp:sp modelId="{9174B0AB-5F3F-40A5-A6E5-D6C6E917EACD}">
      <dsp:nvSpPr>
        <dsp:cNvPr id="0" name=""/>
        <dsp:cNvSpPr/>
      </dsp:nvSpPr>
      <dsp:spPr>
        <a:xfrm>
          <a:off x="740180" y="17200"/>
          <a:ext cx="2408070" cy="19264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93AEE-3ECC-4A1E-95C9-B9C716BB021F}">
      <dsp:nvSpPr>
        <dsp:cNvPr id="0" name=""/>
        <dsp:cNvSpPr/>
      </dsp:nvSpPr>
      <dsp:spPr>
        <a:xfrm>
          <a:off x="0" y="72007"/>
          <a:ext cx="1746618" cy="9806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Justificativas: contratação e adoção do RDC</a:t>
          </a:r>
          <a:endParaRPr lang="pt-BR" sz="1400" b="1" kern="1200" dirty="0"/>
        </a:p>
      </dsp:txBody>
      <dsp:txXfrm>
        <a:off x="28723" y="100730"/>
        <a:ext cx="1689172" cy="923224"/>
      </dsp:txXfrm>
    </dsp:sp>
    <dsp:sp modelId="{89F40A23-5FFD-4787-ADA3-7C56BAC9E9B0}">
      <dsp:nvSpPr>
        <dsp:cNvPr id="0" name=""/>
        <dsp:cNvSpPr/>
      </dsp:nvSpPr>
      <dsp:spPr>
        <a:xfrm rot="97313">
          <a:off x="1885073" y="507469"/>
          <a:ext cx="333845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1885084" y="542019"/>
        <a:ext cx="280897" cy="105897"/>
      </dsp:txXfrm>
    </dsp:sp>
    <dsp:sp modelId="{AFC4AB65-0539-48B8-92FB-DD9AD55E0937}">
      <dsp:nvSpPr>
        <dsp:cNvPr id="0" name=""/>
        <dsp:cNvSpPr/>
      </dsp:nvSpPr>
      <dsp:spPr>
        <a:xfrm>
          <a:off x="2376263" y="0"/>
          <a:ext cx="2036825" cy="1267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Definição: objeto, requisitos de julgamento, contrato e procedimento</a:t>
          </a:r>
          <a:endParaRPr lang="pt-BR" sz="1400" b="1" kern="1200" dirty="0"/>
        </a:p>
      </dsp:txBody>
      <dsp:txXfrm>
        <a:off x="2413386" y="37123"/>
        <a:ext cx="1962579" cy="1193223"/>
      </dsp:txXfrm>
    </dsp:sp>
    <dsp:sp modelId="{EAA41D23-CFDB-49EC-8056-184DB98A67BF}">
      <dsp:nvSpPr>
        <dsp:cNvPr id="0" name=""/>
        <dsp:cNvSpPr/>
      </dsp:nvSpPr>
      <dsp:spPr>
        <a:xfrm rot="3929">
          <a:off x="4535291" y="546958"/>
          <a:ext cx="294395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4535291" y="582227"/>
        <a:ext cx="241447" cy="105897"/>
      </dsp:txXfrm>
    </dsp:sp>
    <dsp:sp modelId="{9E3F9DCD-FAAE-4507-986D-9C2739B13D58}">
      <dsp:nvSpPr>
        <dsp:cNvPr id="0" name=""/>
        <dsp:cNvSpPr/>
      </dsp:nvSpPr>
      <dsp:spPr>
        <a:xfrm>
          <a:off x="4968553" y="72009"/>
          <a:ext cx="1461954" cy="112871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Inversão de fases: justificativa técnica e autorização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5001612" y="105068"/>
        <a:ext cx="1395836" cy="1062599"/>
      </dsp:txXfrm>
    </dsp:sp>
    <dsp:sp modelId="{C1D2DF9D-5103-4823-9241-E749E95C2091}">
      <dsp:nvSpPr>
        <dsp:cNvPr id="0" name=""/>
        <dsp:cNvSpPr/>
      </dsp:nvSpPr>
      <dsp:spPr>
        <a:xfrm rot="1559">
          <a:off x="6520763" y="548542"/>
          <a:ext cx="217434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6520763" y="583829"/>
        <a:ext cx="164486" cy="105897"/>
      </dsp:txXfrm>
    </dsp:sp>
    <dsp:sp modelId="{CA5AA83D-2D6A-42E4-99D0-CC2BC703A4C0}">
      <dsp:nvSpPr>
        <dsp:cNvPr id="0" name=""/>
        <dsp:cNvSpPr/>
      </dsp:nvSpPr>
      <dsp:spPr>
        <a:xfrm>
          <a:off x="6840761" y="144015"/>
          <a:ext cx="1502684" cy="9864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Condições de participação: justificativa técnica</a:t>
          </a:r>
          <a:endParaRPr lang="pt-BR" sz="1400" b="1" kern="1200" dirty="0"/>
        </a:p>
      </dsp:txBody>
      <dsp:txXfrm>
        <a:off x="6869652" y="172906"/>
        <a:ext cx="1444902" cy="928640"/>
      </dsp:txXfrm>
    </dsp:sp>
    <dsp:sp modelId="{353F01DE-3F69-48FD-8BA1-D0BA10EAF867}">
      <dsp:nvSpPr>
        <dsp:cNvPr id="0" name=""/>
        <dsp:cNvSpPr/>
      </dsp:nvSpPr>
      <dsp:spPr>
        <a:xfrm rot="5400000">
          <a:off x="7369688" y="1251588"/>
          <a:ext cx="356898" cy="301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 rot="-5400000">
        <a:off x="7457713" y="1223845"/>
        <a:ext cx="180848" cy="266474"/>
      </dsp:txXfrm>
    </dsp:sp>
    <dsp:sp modelId="{15518942-A659-426F-A432-25FE35C38083}">
      <dsp:nvSpPr>
        <dsp:cNvPr id="0" name=""/>
        <dsp:cNvSpPr/>
      </dsp:nvSpPr>
      <dsp:spPr>
        <a:xfrm>
          <a:off x="6669179" y="1584177"/>
          <a:ext cx="1755756" cy="8527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Lotes ou Parcelas: justificativa da vantajosidade</a:t>
          </a:r>
          <a:endParaRPr lang="pt-BR" sz="1400" b="1" kern="1200" dirty="0"/>
        </a:p>
      </dsp:txBody>
      <dsp:txXfrm>
        <a:off x="6694154" y="1609152"/>
        <a:ext cx="1705806" cy="802776"/>
      </dsp:txXfrm>
    </dsp:sp>
    <dsp:sp modelId="{1B65EEE0-697C-4890-9AD6-A1E0756EB247}">
      <dsp:nvSpPr>
        <dsp:cNvPr id="0" name=""/>
        <dsp:cNvSpPr/>
      </dsp:nvSpPr>
      <dsp:spPr>
        <a:xfrm rot="10796924">
          <a:off x="6441732" y="1923210"/>
          <a:ext cx="160729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 rot="10800000">
        <a:off x="6489951" y="1958487"/>
        <a:ext cx="112510" cy="105897"/>
      </dsp:txXfrm>
    </dsp:sp>
    <dsp:sp modelId="{10BD7537-902F-4602-9DC2-3FBE3151AB88}">
      <dsp:nvSpPr>
        <dsp:cNvPr id="0" name=""/>
        <dsp:cNvSpPr/>
      </dsp:nvSpPr>
      <dsp:spPr>
        <a:xfrm>
          <a:off x="4824538" y="1512169"/>
          <a:ext cx="1541377" cy="10002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Recursos: Orçamento próprio ou União Federal (PAC)</a:t>
          </a:r>
          <a:endParaRPr lang="pt-BR" sz="1400" b="1" kern="1200" dirty="0"/>
        </a:p>
      </dsp:txBody>
      <dsp:txXfrm>
        <a:off x="4853834" y="1541465"/>
        <a:ext cx="1482785" cy="941644"/>
      </dsp:txXfrm>
    </dsp:sp>
    <dsp:sp modelId="{261935F0-3EF4-426E-8609-8CDD0A23B777}">
      <dsp:nvSpPr>
        <dsp:cNvPr id="0" name=""/>
        <dsp:cNvSpPr/>
      </dsp:nvSpPr>
      <dsp:spPr>
        <a:xfrm rot="10807205">
          <a:off x="4514222" y="1922003"/>
          <a:ext cx="219290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 rot="10800000">
        <a:off x="4567170" y="1957357"/>
        <a:ext cx="166342" cy="105897"/>
      </dsp:txXfrm>
    </dsp:sp>
    <dsp:sp modelId="{B3387687-1A96-4703-B001-206E0479611E}">
      <dsp:nvSpPr>
        <dsp:cNvPr id="0" name=""/>
        <dsp:cNvSpPr/>
      </dsp:nvSpPr>
      <dsp:spPr>
        <a:xfrm>
          <a:off x="2232248" y="1440161"/>
          <a:ext cx="2178534" cy="1134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Projetos básico e/ou executivo  ou ante projeto e minutas do Edital e contrato</a:t>
          </a:r>
          <a:endParaRPr lang="pt-BR" sz="1400" b="1" kern="1200" dirty="0"/>
        </a:p>
      </dsp:txBody>
      <dsp:txXfrm>
        <a:off x="2265483" y="1473396"/>
        <a:ext cx="2112064" cy="1068251"/>
      </dsp:txXfrm>
    </dsp:sp>
    <dsp:sp modelId="{B8B26529-8CCB-4F24-B089-6B8CF87FA2CC}">
      <dsp:nvSpPr>
        <dsp:cNvPr id="0" name=""/>
        <dsp:cNvSpPr/>
      </dsp:nvSpPr>
      <dsp:spPr>
        <a:xfrm rot="10722841">
          <a:off x="1789617" y="1950151"/>
          <a:ext cx="312843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 rot="10800000">
        <a:off x="1842558" y="1984856"/>
        <a:ext cx="259895" cy="105897"/>
      </dsp:txXfrm>
    </dsp:sp>
    <dsp:sp modelId="{8097C4E1-856D-4A30-8F73-72B0F1BCAC87}">
      <dsp:nvSpPr>
        <dsp:cNvPr id="0" name=""/>
        <dsp:cNvSpPr/>
      </dsp:nvSpPr>
      <dsp:spPr>
        <a:xfrm>
          <a:off x="72011" y="1584175"/>
          <a:ext cx="1570115" cy="957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Ato de designação da Comissão de Licitação</a:t>
          </a:r>
          <a:endParaRPr lang="pt-BR" sz="1400" b="1" kern="1200" dirty="0"/>
        </a:p>
      </dsp:txBody>
      <dsp:txXfrm>
        <a:off x="100050" y="1612214"/>
        <a:ext cx="1514037" cy="901260"/>
      </dsp:txXfrm>
    </dsp:sp>
    <dsp:sp modelId="{7E56A2EA-603E-48CB-B4A5-F6AF2BBAF666}">
      <dsp:nvSpPr>
        <dsp:cNvPr id="0" name=""/>
        <dsp:cNvSpPr/>
      </dsp:nvSpPr>
      <dsp:spPr>
        <a:xfrm rot="16200000" flipH="1" flipV="1">
          <a:off x="625868" y="2659395"/>
          <a:ext cx="366787" cy="26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-5400000">
        <a:off x="728423" y="2610732"/>
        <a:ext cx="161677" cy="285949"/>
      </dsp:txXfrm>
    </dsp:sp>
    <dsp:sp modelId="{85276F85-BAE3-48A6-BEAB-F5AB8E3217E3}">
      <dsp:nvSpPr>
        <dsp:cNvPr id="0" name=""/>
        <dsp:cNvSpPr/>
      </dsp:nvSpPr>
      <dsp:spPr>
        <a:xfrm>
          <a:off x="72011" y="2952329"/>
          <a:ext cx="1522276" cy="1030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Publicação do Edital  (minimo 5 dias úteis e máx. 30 dias úteis)</a:t>
          </a:r>
          <a:endParaRPr lang="pt-BR" sz="1400" b="1" kern="1200" dirty="0"/>
        </a:p>
      </dsp:txBody>
      <dsp:txXfrm>
        <a:off x="102182" y="2982500"/>
        <a:ext cx="1461934" cy="969758"/>
      </dsp:txXfrm>
    </dsp:sp>
    <dsp:sp modelId="{EC9B439C-E628-4A92-B951-216FA68BAA6D}">
      <dsp:nvSpPr>
        <dsp:cNvPr id="0" name=""/>
        <dsp:cNvSpPr/>
      </dsp:nvSpPr>
      <dsp:spPr>
        <a:xfrm rot="38285">
          <a:off x="1782149" y="3392221"/>
          <a:ext cx="452639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1782151" y="3427225"/>
        <a:ext cx="399691" cy="105897"/>
      </dsp:txXfrm>
    </dsp:sp>
    <dsp:sp modelId="{E1EBD91C-517B-4D1E-A252-831E7B81BB21}">
      <dsp:nvSpPr>
        <dsp:cNvPr id="0" name=""/>
        <dsp:cNvSpPr/>
      </dsp:nvSpPr>
      <dsp:spPr>
        <a:xfrm>
          <a:off x="2448271" y="3024335"/>
          <a:ext cx="1931241" cy="943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Sessão Pública: entrega de propostas ou lances</a:t>
          </a:r>
          <a:endParaRPr lang="pt-BR" sz="1400" b="1" kern="1200" dirty="0"/>
        </a:p>
      </dsp:txBody>
      <dsp:txXfrm>
        <a:off x="2475907" y="3051971"/>
        <a:ext cx="1875969" cy="888300"/>
      </dsp:txXfrm>
    </dsp:sp>
    <dsp:sp modelId="{32CA40E9-53AF-4FEB-B464-6B36DE867BB7}">
      <dsp:nvSpPr>
        <dsp:cNvPr id="0" name=""/>
        <dsp:cNvSpPr/>
      </dsp:nvSpPr>
      <dsp:spPr>
        <a:xfrm rot="21529515">
          <a:off x="4524906" y="3381498"/>
          <a:ext cx="350429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4524912" y="3417340"/>
        <a:ext cx="297481" cy="105897"/>
      </dsp:txXfrm>
    </dsp:sp>
    <dsp:sp modelId="{E95E4C93-BF71-4162-AFE5-38DFF522C717}">
      <dsp:nvSpPr>
        <dsp:cNvPr id="0" name=""/>
        <dsp:cNvSpPr/>
      </dsp:nvSpPr>
      <dsp:spPr>
        <a:xfrm>
          <a:off x="5040560" y="3096345"/>
          <a:ext cx="1290341" cy="7063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Classificação da melhor proposta</a:t>
          </a:r>
          <a:endParaRPr lang="pt-BR" sz="1400" b="1" kern="1200" dirty="0"/>
        </a:p>
      </dsp:txBody>
      <dsp:txXfrm>
        <a:off x="5061249" y="3117034"/>
        <a:ext cx="1248963" cy="665001"/>
      </dsp:txXfrm>
    </dsp:sp>
    <dsp:sp modelId="{C4DFF9DE-76AC-4700-9112-1E73AF666EDD}">
      <dsp:nvSpPr>
        <dsp:cNvPr id="0" name=""/>
        <dsp:cNvSpPr/>
      </dsp:nvSpPr>
      <dsp:spPr>
        <a:xfrm rot="21481438">
          <a:off x="6474651" y="3328085"/>
          <a:ext cx="346759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6474667" y="3364297"/>
        <a:ext cx="293811" cy="105897"/>
      </dsp:txXfrm>
    </dsp:sp>
    <dsp:sp modelId="{1A6410C1-9109-4178-89F6-EE5B95AA5E03}">
      <dsp:nvSpPr>
        <dsp:cNvPr id="0" name=""/>
        <dsp:cNvSpPr/>
      </dsp:nvSpPr>
      <dsp:spPr>
        <a:xfrm>
          <a:off x="6984776" y="2952329"/>
          <a:ext cx="1417759" cy="855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Decisão de Habilitação</a:t>
          </a:r>
          <a:endParaRPr lang="pt-BR" sz="1400" b="1" kern="1200" dirty="0"/>
        </a:p>
      </dsp:txBody>
      <dsp:txXfrm>
        <a:off x="7009843" y="2977396"/>
        <a:ext cx="1367625" cy="805722"/>
      </dsp:txXfrm>
    </dsp:sp>
    <dsp:sp modelId="{4F1EABD7-2D48-4A95-BCAD-6B70DA3FD8E5}">
      <dsp:nvSpPr>
        <dsp:cNvPr id="0" name=""/>
        <dsp:cNvSpPr/>
      </dsp:nvSpPr>
      <dsp:spPr>
        <a:xfrm rot="5400000">
          <a:off x="7441283" y="3936412"/>
          <a:ext cx="410599" cy="26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 rot="-5400000">
        <a:off x="7568414" y="3861394"/>
        <a:ext cx="156338" cy="332430"/>
      </dsp:txXfrm>
    </dsp:sp>
    <dsp:sp modelId="{FCFA8C4F-E67F-4711-B330-E278A4209081}">
      <dsp:nvSpPr>
        <dsp:cNvPr id="0" name=""/>
        <dsp:cNvSpPr/>
      </dsp:nvSpPr>
      <dsp:spPr>
        <a:xfrm>
          <a:off x="6774507" y="4248470"/>
          <a:ext cx="1650428" cy="823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Fase Recursal (05 dias úteis) e contra razão ( 05 dias úteis</a:t>
          </a:r>
          <a:r>
            <a:rPr lang="pt-BR" sz="700" b="1" kern="1200" dirty="0" smtClean="0"/>
            <a:t>)</a:t>
          </a:r>
          <a:endParaRPr lang="pt-BR" sz="700" b="1" kern="1200" dirty="0"/>
        </a:p>
      </dsp:txBody>
      <dsp:txXfrm>
        <a:off x="6798632" y="4272595"/>
        <a:ext cx="1602178" cy="775427"/>
      </dsp:txXfrm>
    </dsp:sp>
    <dsp:sp modelId="{C025EB01-C598-4B20-A9BD-A28A57B25384}">
      <dsp:nvSpPr>
        <dsp:cNvPr id="0" name=""/>
        <dsp:cNvSpPr/>
      </dsp:nvSpPr>
      <dsp:spPr>
        <a:xfrm rot="10813445">
          <a:off x="5214471" y="4564888"/>
          <a:ext cx="1102430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 rot="10800000">
        <a:off x="5267419" y="4600291"/>
        <a:ext cx="1049482" cy="105897"/>
      </dsp:txXfrm>
    </dsp:sp>
    <dsp:sp modelId="{140A2A3D-4E9E-416C-9C9D-6D15BF889C86}">
      <dsp:nvSpPr>
        <dsp:cNvPr id="0" name=""/>
        <dsp:cNvSpPr/>
      </dsp:nvSpPr>
      <dsp:spPr>
        <a:xfrm>
          <a:off x="3240360" y="4320478"/>
          <a:ext cx="1454104" cy="6512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Adjudicação/ Homologação</a:t>
          </a:r>
          <a:endParaRPr lang="pt-BR" sz="1400" b="1" kern="1200" dirty="0"/>
        </a:p>
      </dsp:txBody>
      <dsp:txXfrm>
        <a:off x="3259434" y="4339552"/>
        <a:ext cx="1415956" cy="613100"/>
      </dsp:txXfrm>
    </dsp:sp>
    <dsp:sp modelId="{28275197-287B-4B6B-A8D5-EB1983315BB0}">
      <dsp:nvSpPr>
        <dsp:cNvPr id="0" name=""/>
        <dsp:cNvSpPr/>
      </dsp:nvSpPr>
      <dsp:spPr>
        <a:xfrm rot="10820096">
          <a:off x="1959270" y="4548761"/>
          <a:ext cx="905313" cy="17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 rot="10800000">
        <a:off x="2012218" y="4584215"/>
        <a:ext cx="852365" cy="105897"/>
      </dsp:txXfrm>
    </dsp:sp>
    <dsp:sp modelId="{A9EA5B8A-BDB9-4931-A32F-2879FDD9593A}">
      <dsp:nvSpPr>
        <dsp:cNvPr id="0" name=""/>
        <dsp:cNvSpPr/>
      </dsp:nvSpPr>
      <dsp:spPr>
        <a:xfrm>
          <a:off x="144018" y="4320478"/>
          <a:ext cx="1388232" cy="6146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Contratação</a:t>
          </a:r>
          <a:endParaRPr lang="pt-BR" sz="1400" b="1" kern="1200" dirty="0"/>
        </a:p>
      </dsp:txBody>
      <dsp:txXfrm>
        <a:off x="162021" y="4338481"/>
        <a:ext cx="1352226" cy="578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3CD91-9BA1-44B1-BD71-800B76FCAE47}">
      <dsp:nvSpPr>
        <dsp:cNvPr id="0" name=""/>
        <dsp:cNvSpPr/>
      </dsp:nvSpPr>
      <dsp:spPr>
        <a:xfrm>
          <a:off x="1368163" y="0"/>
          <a:ext cx="5301208" cy="530120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DC97F-C8AF-4709-B746-9315D6662F4D}">
      <dsp:nvSpPr>
        <dsp:cNvPr id="0" name=""/>
        <dsp:cNvSpPr/>
      </dsp:nvSpPr>
      <dsp:spPr>
        <a:xfrm>
          <a:off x="1790988" y="503614"/>
          <a:ext cx="2273370" cy="206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Anteprojeto</a:t>
          </a:r>
          <a:endParaRPr lang="pt-BR" sz="2400" b="1" kern="1200" dirty="0"/>
        </a:p>
      </dsp:txBody>
      <dsp:txXfrm>
        <a:off x="1891914" y="604540"/>
        <a:ext cx="2071518" cy="1865619"/>
      </dsp:txXfrm>
    </dsp:sp>
    <dsp:sp modelId="{A91A2A11-7EA2-4BB5-85A0-1D73550C7020}">
      <dsp:nvSpPr>
        <dsp:cNvPr id="0" name=""/>
        <dsp:cNvSpPr/>
      </dsp:nvSpPr>
      <dsp:spPr>
        <a:xfrm>
          <a:off x="4017495" y="503614"/>
          <a:ext cx="2273370" cy="206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Matriz de risco</a:t>
          </a:r>
          <a:endParaRPr lang="pt-BR" sz="2400" b="1" kern="1200" dirty="0"/>
        </a:p>
      </dsp:txBody>
      <dsp:txXfrm>
        <a:off x="4118421" y="604540"/>
        <a:ext cx="2071518" cy="1865619"/>
      </dsp:txXfrm>
    </dsp:sp>
    <dsp:sp modelId="{BD37227F-4E28-4981-8AF1-B824E3684C16}">
      <dsp:nvSpPr>
        <dsp:cNvPr id="0" name=""/>
        <dsp:cNvSpPr/>
      </dsp:nvSpPr>
      <dsp:spPr>
        <a:xfrm>
          <a:off x="1790988" y="2730122"/>
          <a:ext cx="2273370" cy="206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Seguro de obra</a:t>
          </a:r>
          <a:endParaRPr lang="pt-BR" sz="2400" b="1" kern="1200" dirty="0"/>
        </a:p>
      </dsp:txBody>
      <dsp:txXfrm>
        <a:off x="1891914" y="2831048"/>
        <a:ext cx="2071518" cy="1865619"/>
      </dsp:txXfrm>
    </dsp:sp>
    <dsp:sp modelId="{D4A384DD-32CB-475B-B524-ABED28085CF2}">
      <dsp:nvSpPr>
        <dsp:cNvPr id="0" name=""/>
        <dsp:cNvSpPr/>
      </dsp:nvSpPr>
      <dsp:spPr>
        <a:xfrm>
          <a:off x="4017495" y="2730122"/>
          <a:ext cx="2273370" cy="206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Precificação do risco</a:t>
          </a:r>
          <a:endParaRPr lang="pt-BR" sz="2400" b="1" kern="1200" dirty="0"/>
        </a:p>
      </dsp:txBody>
      <dsp:txXfrm>
        <a:off x="4118421" y="2831048"/>
        <a:ext cx="2071518" cy="1865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3CD91-9BA1-44B1-BD71-800B76FCAE47}">
      <dsp:nvSpPr>
        <dsp:cNvPr id="0" name=""/>
        <dsp:cNvSpPr/>
      </dsp:nvSpPr>
      <dsp:spPr>
        <a:xfrm>
          <a:off x="1072577" y="0"/>
          <a:ext cx="5887480" cy="588748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DC97F-C8AF-4709-B746-9315D6662F4D}">
      <dsp:nvSpPr>
        <dsp:cNvPr id="0" name=""/>
        <dsp:cNvSpPr/>
      </dsp:nvSpPr>
      <dsp:spPr>
        <a:xfrm>
          <a:off x="1542162" y="559310"/>
          <a:ext cx="2524787" cy="2296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Projeto Básico</a:t>
          </a:r>
          <a:endParaRPr lang="pt-BR" sz="2400" b="1" kern="1200" dirty="0"/>
        </a:p>
      </dsp:txBody>
      <dsp:txXfrm>
        <a:off x="1654249" y="671397"/>
        <a:ext cx="2300613" cy="2071943"/>
      </dsp:txXfrm>
    </dsp:sp>
    <dsp:sp modelId="{A91A2A11-7EA2-4BB5-85A0-1D73550C7020}">
      <dsp:nvSpPr>
        <dsp:cNvPr id="0" name=""/>
        <dsp:cNvSpPr/>
      </dsp:nvSpPr>
      <dsp:spPr>
        <a:xfrm>
          <a:off x="4014904" y="559310"/>
          <a:ext cx="2524787" cy="2296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Matriz de risco</a:t>
          </a:r>
          <a:endParaRPr lang="pt-BR" sz="2400" b="1" kern="1200" dirty="0"/>
        </a:p>
      </dsp:txBody>
      <dsp:txXfrm>
        <a:off x="4126991" y="671397"/>
        <a:ext cx="2300613" cy="2071943"/>
      </dsp:txXfrm>
    </dsp:sp>
    <dsp:sp modelId="{BD37227F-4E28-4981-8AF1-B824E3684C16}">
      <dsp:nvSpPr>
        <dsp:cNvPr id="0" name=""/>
        <dsp:cNvSpPr/>
      </dsp:nvSpPr>
      <dsp:spPr>
        <a:xfrm>
          <a:off x="1542162" y="3032052"/>
          <a:ext cx="2524787" cy="2296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Seguro de obra</a:t>
          </a:r>
          <a:endParaRPr lang="pt-BR" sz="2400" b="1" kern="1200" dirty="0"/>
        </a:p>
      </dsp:txBody>
      <dsp:txXfrm>
        <a:off x="1654249" y="3144139"/>
        <a:ext cx="2300613" cy="2071943"/>
      </dsp:txXfrm>
    </dsp:sp>
    <dsp:sp modelId="{D4A384DD-32CB-475B-B524-ABED28085CF2}">
      <dsp:nvSpPr>
        <dsp:cNvPr id="0" name=""/>
        <dsp:cNvSpPr/>
      </dsp:nvSpPr>
      <dsp:spPr>
        <a:xfrm>
          <a:off x="4014904" y="3032052"/>
          <a:ext cx="2524787" cy="2296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Precificação do risco</a:t>
          </a:r>
          <a:endParaRPr lang="pt-BR" sz="2400" b="1" kern="1200" dirty="0"/>
        </a:p>
      </dsp:txBody>
      <dsp:txXfrm>
        <a:off x="4126991" y="3144139"/>
        <a:ext cx="2300613" cy="2071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A23D1-7155-48C5-A310-2458E3F72452}">
      <dsp:nvSpPr>
        <dsp:cNvPr id="0" name=""/>
        <dsp:cNvSpPr/>
      </dsp:nvSpPr>
      <dsp:spPr>
        <a:xfrm>
          <a:off x="1805693" y="1575593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TI</a:t>
          </a:r>
          <a:endParaRPr lang="pt-BR" sz="1900" kern="1200" dirty="0"/>
        </a:p>
      </dsp:txBody>
      <dsp:txXfrm>
        <a:off x="1832428" y="1602328"/>
        <a:ext cx="1772155" cy="859342"/>
      </dsp:txXfrm>
    </dsp:sp>
    <dsp:sp modelId="{21026DFD-5244-4077-B1A9-1D828D1BB6BE}">
      <dsp:nvSpPr>
        <dsp:cNvPr id="0" name=""/>
        <dsp:cNvSpPr/>
      </dsp:nvSpPr>
      <dsp:spPr>
        <a:xfrm rot="17692822">
          <a:off x="3128596" y="1224484"/>
          <a:ext cx="17356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569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/>
        </a:p>
      </dsp:txBody>
      <dsp:txXfrm>
        <a:off x="3953051" y="1201306"/>
        <a:ext cx="86784" cy="86784"/>
      </dsp:txXfrm>
    </dsp:sp>
    <dsp:sp modelId="{94AEC862-49C9-4563-8FEF-83108232F5B9}">
      <dsp:nvSpPr>
        <dsp:cNvPr id="0" name=""/>
        <dsp:cNvSpPr/>
      </dsp:nvSpPr>
      <dsp:spPr>
        <a:xfrm>
          <a:off x="4361569" y="992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Sistemas de Transferência de reservas (BCB)</a:t>
          </a:r>
          <a:endParaRPr lang="pt-BR" sz="1900" kern="1200" dirty="0"/>
        </a:p>
      </dsp:txBody>
      <dsp:txXfrm>
        <a:off x="4388304" y="27727"/>
        <a:ext cx="1772155" cy="859342"/>
      </dsp:txXfrm>
    </dsp:sp>
    <dsp:sp modelId="{000ED8A5-0694-4478-8F24-914733319459}">
      <dsp:nvSpPr>
        <dsp:cNvPr id="0" name=""/>
        <dsp:cNvSpPr/>
      </dsp:nvSpPr>
      <dsp:spPr>
        <a:xfrm rot="19457599">
          <a:off x="3546791" y="1749351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973961" y="1747083"/>
        <a:ext cx="44965" cy="44965"/>
      </dsp:txXfrm>
    </dsp:sp>
    <dsp:sp modelId="{6001A7C9-6AD0-43B0-A8AE-62549B515A5F}">
      <dsp:nvSpPr>
        <dsp:cNvPr id="0" name=""/>
        <dsp:cNvSpPr/>
      </dsp:nvSpPr>
      <dsp:spPr>
        <a:xfrm>
          <a:off x="4361569" y="1050726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Operações na bolsa</a:t>
          </a:r>
          <a:endParaRPr lang="pt-BR" sz="1900" kern="1200" dirty="0"/>
        </a:p>
      </dsp:txBody>
      <dsp:txXfrm>
        <a:off x="4388304" y="1077461"/>
        <a:ext cx="1772155" cy="859342"/>
      </dsp:txXfrm>
    </dsp:sp>
    <dsp:sp modelId="{38D77F6E-6024-40D9-8CCE-0E6AFA9AF9BF}">
      <dsp:nvSpPr>
        <dsp:cNvPr id="0" name=""/>
        <dsp:cNvSpPr/>
      </dsp:nvSpPr>
      <dsp:spPr>
        <a:xfrm rot="2142401">
          <a:off x="3546791" y="2274218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973961" y="2271950"/>
        <a:ext cx="44965" cy="44965"/>
      </dsp:txXfrm>
    </dsp:sp>
    <dsp:sp modelId="{665EEA52-F697-4D7F-AA12-62B7376C311C}">
      <dsp:nvSpPr>
        <dsp:cNvPr id="0" name=""/>
        <dsp:cNvSpPr/>
      </dsp:nvSpPr>
      <dsp:spPr>
        <a:xfrm>
          <a:off x="4361569" y="2100460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Operações de mercado interbancário</a:t>
          </a:r>
          <a:endParaRPr lang="pt-BR" sz="1900" kern="1200" dirty="0"/>
        </a:p>
      </dsp:txBody>
      <dsp:txXfrm>
        <a:off x="4388304" y="2127195"/>
        <a:ext cx="1772155" cy="859342"/>
      </dsp:txXfrm>
    </dsp:sp>
    <dsp:sp modelId="{FA76322E-89D0-4F91-8B70-F6A21184F880}">
      <dsp:nvSpPr>
        <dsp:cNvPr id="0" name=""/>
        <dsp:cNvSpPr/>
      </dsp:nvSpPr>
      <dsp:spPr>
        <a:xfrm rot="3907178">
          <a:off x="3128596" y="2799085"/>
          <a:ext cx="17356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569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 dirty="0"/>
        </a:p>
      </dsp:txBody>
      <dsp:txXfrm>
        <a:off x="3953051" y="2775908"/>
        <a:ext cx="86784" cy="86784"/>
      </dsp:txXfrm>
    </dsp:sp>
    <dsp:sp modelId="{7003FA94-5C37-45AE-BCCF-3DDBB4BA3AA6}">
      <dsp:nvSpPr>
        <dsp:cNvPr id="0" name=""/>
        <dsp:cNvSpPr/>
      </dsp:nvSpPr>
      <dsp:spPr>
        <a:xfrm>
          <a:off x="4361569" y="3150195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Gestão de projetos integrada</a:t>
          </a:r>
          <a:endParaRPr lang="pt-BR" sz="1900" kern="1200" dirty="0"/>
        </a:p>
      </dsp:txBody>
      <dsp:txXfrm>
        <a:off x="4388304" y="3176930"/>
        <a:ext cx="1772155" cy="859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3AACB-AF1C-4AA3-9119-2435E5F71EF6}">
      <dsp:nvSpPr>
        <dsp:cNvPr id="0" name=""/>
        <dsp:cNvSpPr/>
      </dsp:nvSpPr>
      <dsp:spPr>
        <a:xfrm>
          <a:off x="1202544" y="-27102"/>
          <a:ext cx="4603351" cy="4603351"/>
        </a:xfrm>
        <a:prstGeom prst="circularArrow">
          <a:avLst>
            <a:gd name="adj1" fmla="val 5544"/>
            <a:gd name="adj2" fmla="val 330680"/>
            <a:gd name="adj3" fmla="val 13790270"/>
            <a:gd name="adj4" fmla="val 1737724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44705-CB02-4E86-9872-80EE2F37A52E}">
      <dsp:nvSpPr>
        <dsp:cNvPr id="0" name=""/>
        <dsp:cNvSpPr/>
      </dsp:nvSpPr>
      <dsp:spPr>
        <a:xfrm>
          <a:off x="2433105" y="991"/>
          <a:ext cx="2142228" cy="107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PPA</a:t>
          </a:r>
          <a:endParaRPr lang="pt-BR" sz="1900" kern="1200" dirty="0"/>
        </a:p>
      </dsp:txBody>
      <dsp:txXfrm>
        <a:off x="2485392" y="53278"/>
        <a:ext cx="2037654" cy="966540"/>
      </dsp:txXfrm>
    </dsp:sp>
    <dsp:sp modelId="{1433B810-69EB-4553-8957-8C6CEAE6F1E4}">
      <dsp:nvSpPr>
        <dsp:cNvPr id="0" name=""/>
        <dsp:cNvSpPr/>
      </dsp:nvSpPr>
      <dsp:spPr>
        <a:xfrm>
          <a:off x="4300077" y="1357425"/>
          <a:ext cx="2142228" cy="107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 ambiental estratégica</a:t>
          </a:r>
          <a:endParaRPr lang="pt-BR" sz="1900" kern="1200" dirty="0"/>
        </a:p>
      </dsp:txBody>
      <dsp:txXfrm>
        <a:off x="4352364" y="1409712"/>
        <a:ext cx="2037654" cy="966540"/>
      </dsp:txXfrm>
    </dsp:sp>
    <dsp:sp modelId="{3BB67300-5595-4942-B2A0-651BB11652AC}">
      <dsp:nvSpPr>
        <dsp:cNvPr id="0" name=""/>
        <dsp:cNvSpPr/>
      </dsp:nvSpPr>
      <dsp:spPr>
        <a:xfrm>
          <a:off x="3586957" y="3552182"/>
          <a:ext cx="2142228" cy="107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Contratação dos empreendimentos</a:t>
          </a:r>
          <a:endParaRPr lang="pt-BR" sz="1900" kern="1200" dirty="0"/>
        </a:p>
      </dsp:txBody>
      <dsp:txXfrm>
        <a:off x="3639244" y="3604469"/>
        <a:ext cx="2037654" cy="966540"/>
      </dsp:txXfrm>
    </dsp:sp>
    <dsp:sp modelId="{9FA52639-8389-4719-9A2C-08BF7BBD0705}">
      <dsp:nvSpPr>
        <dsp:cNvPr id="0" name=""/>
        <dsp:cNvSpPr/>
      </dsp:nvSpPr>
      <dsp:spPr>
        <a:xfrm>
          <a:off x="1279254" y="3552182"/>
          <a:ext cx="2142228" cy="107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Monitoramento</a:t>
          </a:r>
          <a:endParaRPr lang="pt-BR" sz="1900" kern="1200" dirty="0"/>
        </a:p>
      </dsp:txBody>
      <dsp:txXfrm>
        <a:off x="1331541" y="3604469"/>
        <a:ext cx="2037654" cy="966540"/>
      </dsp:txXfrm>
    </dsp:sp>
    <dsp:sp modelId="{4838EE8C-3326-40E1-A795-E43E2EEA7D0E}">
      <dsp:nvSpPr>
        <dsp:cNvPr id="0" name=""/>
        <dsp:cNvSpPr/>
      </dsp:nvSpPr>
      <dsp:spPr>
        <a:xfrm>
          <a:off x="566134" y="1357425"/>
          <a:ext cx="2142228" cy="1071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Banco de projetos</a:t>
          </a:r>
          <a:endParaRPr lang="pt-BR" sz="1900" kern="1200" dirty="0"/>
        </a:p>
      </dsp:txBody>
      <dsp:txXfrm>
        <a:off x="618421" y="1409712"/>
        <a:ext cx="2037654" cy="96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0330-1035-42D7-B80C-5E61D0964D48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52B06-FF37-4CE7-AE17-37CAE1A96E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44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2B06-FF37-4CE7-AE17-37CAE1A96E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95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68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39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76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94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315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85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4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41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41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02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6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92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45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6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5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330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39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14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76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59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5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B668-D190-4763-92F3-8780E98D9746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12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07/04/2014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C9B2-D93E-4642-9FCD-B50802EB2C34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-324544" y="332655"/>
            <a:ext cx="6406480" cy="3624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tx1"/>
                </a:solidFill>
              </a:rPr>
              <a:t>MP 678/2015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179512" y="994175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grayscl/>
          </a:blip>
          <a:stretch>
            <a:fillRect/>
          </a:stretch>
        </p:blipFill>
        <p:spPr>
          <a:xfrm>
            <a:off x="323528" y="100970"/>
            <a:ext cx="1152128" cy="8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1641-0E49-4839-931E-1D3A518B6DEC}" type="datetimeFigureOut">
              <a:rPr lang="pt-BR" smtClean="0"/>
              <a:t>2/9/2015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0952-B033-4530-B1A6-852A9246DF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0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amargoCorrea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20608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/>
          </a:p>
          <a:p>
            <a:pPr algn="ctr"/>
            <a:r>
              <a:rPr lang="pt-BR" sz="3200" b="1" dirty="0" smtClean="0"/>
              <a:t>O Regime Diferenciado de Contratações e a Medida Provisória nº 678/2015</a:t>
            </a:r>
            <a:endParaRPr lang="pt-BR" sz="3200" b="1" dirty="0"/>
          </a:p>
        </p:txBody>
      </p:sp>
      <p:sp>
        <p:nvSpPr>
          <p:cNvPr id="5" name="Retângulo 4"/>
          <p:cNvSpPr/>
          <p:nvPr/>
        </p:nvSpPr>
        <p:spPr>
          <a:xfrm>
            <a:off x="2483768" y="5301208"/>
            <a:ext cx="4995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MPV 678-2015, 02 </a:t>
            </a: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setembro </a:t>
            </a: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2015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34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12776"/>
            <a:ext cx="8280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IV - condições de aquisição, de seguros, de garantias e de pagamento compatíveis com as condições do setor privado, inclusive mediante pagamento de remuneração variável conforme desempenho, na forma do art. 10;   (Redação dada pela Lei nº 12.980, de 2014)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395536" y="3429000"/>
            <a:ext cx="8280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Seguros comuns em obras públicas federais nos EUA: garantias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de concorrência (bid bond), de cumprimento da obra (performance bond) e de pagamento de obrigações com a mão-de-obra, com os fornecedores e com os subempreiteiros (labor and material bond). 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395536" y="544522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Boa prática : Bid Bond, Performance Bond, Seguro risco de engenharia, seguro de responsabilidade civil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8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52736"/>
            <a:ext cx="64624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600" b="1" dirty="0" smtClean="0">
                <a:latin typeface="Calibri" panose="020F0502020204030204" pitchFamily="34" charset="0"/>
              </a:rPr>
              <a:t>b</a:t>
            </a:r>
            <a:r>
              <a:rPr lang="pt-BR" sz="2700" b="1" dirty="0" smtClean="0">
                <a:latin typeface="Calibri" panose="020F0502020204030204" pitchFamily="34" charset="0"/>
              </a:rPr>
              <a:t>) Inversão de fases</a:t>
            </a:r>
            <a:endParaRPr lang="pt-BR" sz="27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08765"/>
              </p:ext>
            </p:extLst>
          </p:nvPr>
        </p:nvGraphicFramePr>
        <p:xfrm>
          <a:off x="467542" y="1772816"/>
          <a:ext cx="8136906" cy="484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162"/>
                <a:gridCol w="1846932"/>
                <a:gridCol w="1794906"/>
                <a:gridCol w="1794906"/>
              </a:tblGrid>
              <a:tr h="81187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Atividades/ regime de execução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Contratação Integrada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Preço Global/preço unitário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Lei 8666/93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Elaboração de projeto básico/anteprojeto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240 dias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Aprovação de projeto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300 dias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Licitação (fase interna)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Licitação (fase externa)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174 dias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Contratação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Elaboração do projeto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Aceitação do projeto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</a:tr>
              <a:tr h="470369">
                <a:tc>
                  <a:txBody>
                    <a:bodyPr/>
                    <a:lstStyle/>
                    <a:p>
                      <a:r>
                        <a:rPr lang="pt-BR" dirty="0" smtClean="0"/>
                        <a:t>Início de obra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379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647 dias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774 dias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323528" y="1412776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3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3670" y="961484"/>
            <a:ext cx="64624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600" b="1" dirty="0" smtClean="0">
                <a:latin typeface="Calibri" panose="020F0502020204030204" pitchFamily="34" charset="0"/>
              </a:rPr>
              <a:t>C</a:t>
            </a:r>
            <a:r>
              <a:rPr lang="pt-BR" sz="2700" b="1" dirty="0" smtClean="0">
                <a:latin typeface="Calibri" panose="020F0502020204030204" pitchFamily="34" charset="0"/>
              </a:rPr>
              <a:t>) Contratação Integrada</a:t>
            </a:r>
            <a:endParaRPr lang="pt-BR" sz="27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38378941"/>
              </p:ext>
            </p:extLst>
          </p:nvPr>
        </p:nvGraphicFramePr>
        <p:xfrm>
          <a:off x="827584" y="1639008"/>
          <a:ext cx="808185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359183" y="1687444"/>
            <a:ext cx="837540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RDC contempla, essencialmente, normas sobre licitações. A principal inovação no âmbito das contratações é a “contratação integrada”</a:t>
            </a:r>
          </a:p>
        </p:txBody>
      </p:sp>
    </p:spTree>
    <p:extLst>
      <p:ext uri="{BB962C8B-B14F-4D97-AF65-F5344CB8AC3E}">
        <p14:creationId xmlns:p14="http://schemas.microsoft.com/office/powerpoint/2010/main" val="36279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7" y="1268760"/>
            <a:ext cx="8064896" cy="46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237155" y="2405183"/>
            <a:ext cx="8435601" cy="4273658"/>
            <a:chOff x="168847" y="1988841"/>
            <a:chExt cx="8795641" cy="4416113"/>
          </a:xfrm>
        </p:grpSpPr>
        <p:sp>
          <p:nvSpPr>
            <p:cNvPr id="4" name="Retângulo 3"/>
            <p:cNvSpPr/>
            <p:nvPr/>
          </p:nvSpPr>
          <p:spPr bwMode="auto">
            <a:xfrm>
              <a:off x="179512" y="1988841"/>
              <a:ext cx="8568952" cy="106072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 bwMode="auto">
            <a:xfrm>
              <a:off x="179512" y="4503371"/>
              <a:ext cx="8568952" cy="36004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68847" y="5204625"/>
              <a:ext cx="87956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Hale, D., Shrestha, P., Gibson, G., Jr., and Migliaccio, G. (2009), ”Empirical Comparison of Design/Build and Design/Bid/Build Project Delivery Methods.” </a:t>
              </a:r>
              <a:r>
                <a:rPr lang="pt-BR" sz="1800" dirty="0"/>
                <a:t>J. Constr. Eng. Manage., 135(7), 579–587</a:t>
              </a:r>
              <a:r>
                <a:rPr lang="pt-BR" sz="1800" dirty="0" smtClean="0"/>
                <a:t>)</a:t>
              </a:r>
            </a:p>
            <a:p>
              <a:r>
                <a:rPr lang="pt-BR" sz="1800" dirty="0" smtClean="0"/>
                <a:t>39 projetos de DB e 28 de DBB de acomodações militares do Navfac</a:t>
              </a:r>
              <a:endParaRPr lang="pt-B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82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37592" y="1556792"/>
          <a:ext cx="7992888" cy="3953213"/>
        </p:xfrm>
        <a:graphic>
          <a:graphicData uri="http://schemas.openxmlformats.org/drawingml/2006/table">
            <a:tbl>
              <a:tblPr/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850595"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Duration Dimension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Value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Cost Dimension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Value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Quality Dimension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Value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85474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Responses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62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Responses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48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Responses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61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-14.1%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-2.6%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Median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-10.0%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Median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Median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Mode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-0.1%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Mode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Mode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4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Maximum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50.0%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Maximum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65.0%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Maximum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10.0%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Minimum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-63.0%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Minimum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-61.8%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Minimum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-10.0%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4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24.4%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20.5%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2.1%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7584" y="571415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“Design-Build Effectiveness Study” (2006) - </a:t>
            </a:r>
            <a:r>
              <a:rPr lang="pt-BR" sz="2400" b="1" dirty="0"/>
              <a:t>Federal Highway </a:t>
            </a:r>
            <a:r>
              <a:rPr lang="pt-BR" sz="2400" b="1" dirty="0" smtClean="0"/>
              <a:t>Administration</a:t>
            </a:r>
            <a:r>
              <a:rPr lang="pt-BR" i="1" dirty="0" smtClean="0"/>
              <a:t>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2667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03648" y="2780928"/>
            <a:ext cx="6912768" cy="1008112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Reflexão: Anteprojeto, Projeto Básico ou Projeto Executivo?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233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225663"/>
            <a:ext cx="637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 no âmbito das normas do DNIT</a:t>
            </a:r>
            <a:endParaRPr lang="pt-BR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46835"/>
              </p:ext>
            </p:extLst>
          </p:nvPr>
        </p:nvGraphicFramePr>
        <p:xfrm>
          <a:off x="1547664" y="1780636"/>
          <a:ext cx="60960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Publicação DNER 707-20 / 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Publicação IPR – 726 /2006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As etapas básicas anteriores à execução da OBRA, são: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t-BR" dirty="0" smtClean="0"/>
                        <a:t>Estudos preliminares;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t-BR" dirty="0" smtClean="0"/>
                        <a:t>Anteprojeto e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t-BR" dirty="0" smtClean="0"/>
                        <a:t>Projeto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 etapas básicas anteriores à execução da OBRA, são:</a:t>
                      </a:r>
                    </a:p>
                    <a:p>
                      <a:r>
                        <a:rPr lang="pt-BR" dirty="0" smtClean="0"/>
                        <a:t>1) Fase de Projeto Básico e</a:t>
                      </a:r>
                    </a:p>
                    <a:p>
                      <a:r>
                        <a:rPr lang="pt-BR" dirty="0" smtClean="0"/>
                        <a:t>2) Fase de Projeto Executivo 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IS-201 Estudos de tráfego</a:t>
                      </a:r>
                    </a:p>
                    <a:p>
                      <a:pPr algn="just"/>
                      <a:r>
                        <a:rPr lang="pt-BR" dirty="0" smtClean="0"/>
                        <a:t>IS-202 Estudos geológicos</a:t>
                      </a:r>
                    </a:p>
                    <a:p>
                      <a:pPr algn="just"/>
                      <a:r>
                        <a:rPr lang="pt-BR" dirty="0" smtClean="0"/>
                        <a:t>IS-203 Estudos hidrológicos</a:t>
                      </a:r>
                    </a:p>
                    <a:p>
                      <a:pPr algn="just"/>
                      <a:r>
                        <a:rPr lang="pt-BR" dirty="0" smtClean="0"/>
                        <a:t>IS-204 Estudos topográficos para Anteprojeto</a:t>
                      </a:r>
                    </a:p>
                    <a:p>
                      <a:pPr algn="just"/>
                      <a:r>
                        <a:rPr lang="pt-BR" dirty="0" smtClean="0"/>
                        <a:t>IS-206 Estudos geotécnicos</a:t>
                      </a:r>
                    </a:p>
                    <a:p>
                      <a:pPr algn="just"/>
                      <a:r>
                        <a:rPr lang="pt-BR" dirty="0" smtClean="0"/>
                        <a:t>IS-208 Projeto geométrico</a:t>
                      </a:r>
                    </a:p>
                    <a:p>
                      <a:pPr algn="just"/>
                      <a:r>
                        <a:rPr lang="pt-BR" dirty="0" smtClean="0"/>
                        <a:t>IS-210 Projeto de drenagem</a:t>
                      </a:r>
                    </a:p>
                    <a:p>
                      <a:pPr algn="l"/>
                      <a:r>
                        <a:rPr lang="pt-BR" dirty="0" smtClean="0"/>
                        <a:t>IS-211 Projeto de pavimentação </a:t>
                      </a:r>
                    </a:p>
                    <a:p>
                      <a:pPr algn="l"/>
                      <a:r>
                        <a:rPr lang="pt-BR" dirty="0" smtClean="0"/>
                        <a:t>Etc.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IS-201 Estudos de Tráfego em Rodovias</a:t>
                      </a:r>
                    </a:p>
                    <a:p>
                      <a:pPr algn="just"/>
                      <a:r>
                        <a:rPr lang="pt-BR" dirty="0" smtClean="0"/>
                        <a:t>IS-202 Estudos Geológicos</a:t>
                      </a:r>
                    </a:p>
                    <a:p>
                      <a:pPr algn="just"/>
                      <a:r>
                        <a:rPr lang="pt-BR" dirty="0" smtClean="0"/>
                        <a:t>IS-203 Estudos Hidrológicos</a:t>
                      </a:r>
                    </a:p>
                    <a:p>
                      <a:pPr algn="just"/>
                      <a:r>
                        <a:rPr lang="pt-BR" dirty="0" smtClean="0"/>
                        <a:t>IS-204 Estudos Topográficos para Projetos Básicos</a:t>
                      </a:r>
                    </a:p>
                    <a:p>
                      <a:pPr algn="just"/>
                      <a:r>
                        <a:rPr lang="pt-BR" dirty="0" smtClean="0"/>
                        <a:t>IS-206 Estudos Geotécnicos </a:t>
                      </a:r>
                    </a:p>
                    <a:p>
                      <a:pPr algn="just"/>
                      <a:r>
                        <a:rPr lang="pt-BR" dirty="0" smtClean="0"/>
                        <a:t>IS-207 Estudos Preliminares de Engenharia para Rodovias (Estudos de Traçados)</a:t>
                      </a:r>
                    </a:p>
                    <a:p>
                      <a:pPr algn="just"/>
                      <a:r>
                        <a:rPr lang="pt-BR" dirty="0" smtClean="0"/>
                        <a:t>Etc.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1047480" cy="1482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628" y="2004924"/>
            <a:ext cx="1115937" cy="15841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5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1" y="1887499"/>
            <a:ext cx="2451445" cy="30662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5527" y="108304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Projeto Básico ou Executivo?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4120" y="1589711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Maciço emprego de ferramentas de TI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63" y="2276645"/>
            <a:ext cx="2753229" cy="20659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60" y="4342634"/>
            <a:ext cx="3168352" cy="23762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00" y="1214539"/>
            <a:ext cx="2643768" cy="18217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40" y="3138753"/>
            <a:ext cx="2789228" cy="20930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16" y="5045471"/>
            <a:ext cx="2733675" cy="16668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1" y="4899818"/>
            <a:ext cx="2515097" cy="19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05750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Projeto Básico ou Executivo?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8014" y="1568231"/>
            <a:ext cx="4497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e programação – Aplicação BIM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67544" y="2096802"/>
            <a:ext cx="8197148" cy="4505365"/>
            <a:chOff x="441296" y="1873508"/>
            <a:chExt cx="8362176" cy="4686373"/>
          </a:xfrm>
        </p:grpSpPr>
        <p:pic>
          <p:nvPicPr>
            <p:cNvPr id="6" name="Picture 2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" y="1873508"/>
              <a:ext cx="8362176" cy="286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" y="4735033"/>
              <a:ext cx="8362176" cy="182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6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6627" y="1137941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RDC: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Gênese e extensões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4659" y="1707292"/>
            <a:ext cx="8136904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Lei 12.462, de 5 de agosto de 2011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pt-BR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Estabelece o RDC para a Copa do Mundo de 2014 e para as Olimpíadas de 2016 e a obras em aeroportos das capitais dos Estados da Federação distantes até 350 km das cidades sedes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3906" y="3253364"/>
            <a:ext cx="8352928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ja-JP" sz="2800" b="1" dirty="0">
                <a:latin typeface="Calibri" pitchFamily="-84" charset="0"/>
              </a:rPr>
              <a:t>Extensões:</a:t>
            </a:r>
          </a:p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pt-BR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Ações do PAC (Lei nº 12.688/2012);</a:t>
            </a:r>
          </a:p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pt-BR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Obras e serviços de engenharia nos sistemas públicos de ensino (Lei nº 12.722/2013) e do SUS (Lei nº 12.745/2012);</a:t>
            </a:r>
          </a:p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Programa Nacional de Dragagem Portuária e Hidroviária II (Lei nº 12.815/2013);</a:t>
            </a:r>
          </a:p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pt-BR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Obras em aeródromos com recursos do FNAC (Lei nº 12.833/2012);</a:t>
            </a:r>
          </a:p>
        </p:txBody>
      </p:sp>
    </p:spTree>
    <p:extLst>
      <p:ext uri="{BB962C8B-B14F-4D97-AF65-F5344CB8AC3E}">
        <p14:creationId xmlns:p14="http://schemas.microsoft.com/office/powerpoint/2010/main" val="386125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1112"/>
            <a:ext cx="3672408" cy="25922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1112"/>
            <a:ext cx="3782638" cy="26604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" y="4077072"/>
            <a:ext cx="3637664" cy="24094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782638" cy="24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359740" y="962206"/>
            <a:ext cx="383866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 </a:t>
            </a:r>
            <a:r>
              <a:rPr lang="pt-BR" sz="2400" b="1" dirty="0" smtClean="0"/>
              <a:t>Projeto básico x executivo: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3274" y="1700808"/>
            <a:ext cx="556658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 smtClean="0"/>
              <a:t>CPI das Obras Inacabadas – Congresso Nacional 1995</a:t>
            </a:r>
          </a:p>
          <a:p>
            <a:pPr marL="342900" indent="-342900">
              <a:buAutoNum type="arabicParenR"/>
            </a:pPr>
            <a:endParaRPr lang="pt-BR" sz="900" b="1" dirty="0"/>
          </a:p>
          <a:p>
            <a:r>
              <a:rPr lang="pt-BR" b="1" dirty="0" smtClean="0"/>
              <a:t> </a:t>
            </a:r>
            <a:r>
              <a:rPr lang="pt-BR" dirty="0" smtClean="0"/>
              <a:t>Prejuízo apontado de R$ 15 bilhões à época 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3274" y="2663239"/>
            <a:ext cx="291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2) BR 101/NE – Lotes 2, 7 e 8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14" y="3032571"/>
            <a:ext cx="4219961" cy="27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33249"/>
            <a:ext cx="3950935" cy="25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82423" y="5877272"/>
            <a:ext cx="259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Modelo digital do terreno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748272" y="5794004"/>
            <a:ext cx="367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Modelo digital do terreno adulterado</a:t>
            </a:r>
          </a:p>
          <a:p>
            <a:r>
              <a:rPr lang="pt-BR" dirty="0" smtClean="0"/>
              <a:t> em gabinete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4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045380"/>
            <a:ext cx="240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3) BR 101/NE – Lote 7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74" y="1414712"/>
            <a:ext cx="3888432" cy="26293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5" name="Grupo 4"/>
          <p:cNvGrpSpPr/>
          <p:nvPr/>
        </p:nvGrpSpPr>
        <p:grpSpPr>
          <a:xfrm>
            <a:off x="4644008" y="1700808"/>
            <a:ext cx="4164790" cy="1368152"/>
            <a:chOff x="4577081" y="5589240"/>
            <a:chExt cx="4027367" cy="1076310"/>
          </a:xfrm>
        </p:grpSpPr>
        <p:pic>
          <p:nvPicPr>
            <p:cNvPr id="6" name="Imagem 5" descr="08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7081" y="5589240"/>
              <a:ext cx="1435080" cy="1076310"/>
            </a:xfrm>
            <a:prstGeom prst="rect">
              <a:avLst/>
            </a:prstGeom>
          </p:spPr>
        </p:pic>
        <p:pic>
          <p:nvPicPr>
            <p:cNvPr id="7" name="Imagem 6" descr="DSC0111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5020" y="5589240"/>
              <a:ext cx="1379428" cy="1076309"/>
            </a:xfrm>
            <a:prstGeom prst="rect">
              <a:avLst/>
            </a:prstGeom>
          </p:spPr>
        </p:pic>
        <p:pic>
          <p:nvPicPr>
            <p:cNvPr id="8" name="Imagem 7" descr="DSC0104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1" y="5589240"/>
              <a:ext cx="1212859" cy="1076310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4954372" y="1042433"/>
            <a:ext cx="240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4) BR 101/NE – Lote 8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29842" y="4216650"/>
            <a:ext cx="329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5) Terminal Fluvial de Itacoatiara</a:t>
            </a:r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259" y="4797152"/>
            <a:ext cx="3025062" cy="17001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tângulo 11"/>
          <p:cNvSpPr/>
          <p:nvPr/>
        </p:nvSpPr>
        <p:spPr>
          <a:xfrm>
            <a:off x="4391472" y="3570319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6) Viaduto Batalha dos Guararapes, em Belo Horizonte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38778"/>
            <a:ext cx="4104456" cy="23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196752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Reflexão: há vantagens na contratação integrada?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1844824"/>
            <a:ext cx="64940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a diluição da responsabilidade</a:t>
            </a:r>
            <a:endParaRPr lang="pt-BR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6048672" cy="38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203608"/>
            <a:ext cx="75529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Análise, precificação e transferência do risco</a:t>
            </a:r>
            <a:endParaRPr lang="pt-BR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726382"/>
            <a:ext cx="885698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Matriz de Risco</a:t>
            </a:r>
          </a:p>
          <a:p>
            <a:pPr lvl="1" algn="just">
              <a:lnSpc>
                <a:spcPct val="150000"/>
              </a:lnSpc>
            </a:pPr>
            <a:endParaRPr lang="pt-B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riscos identificados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documenta as suas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além de determinar as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respostas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aos riscos e definir as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das partes envolvidas no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empreendimento.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Matriz de Riscos exemplo para obras do DNIT, deverá ser adequada conforme cada empreendimento (disponibilizada no Guia de Gerenciamento de Riscos).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Matriz de Riscos é um 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 contratual.  </a:t>
            </a:r>
          </a:p>
        </p:txBody>
      </p:sp>
    </p:spTree>
    <p:extLst>
      <p:ext uri="{BB962C8B-B14F-4D97-AF65-F5344CB8AC3E}">
        <p14:creationId xmlns:p14="http://schemas.microsoft.com/office/powerpoint/2010/main" val="39601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204146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52985"/>
              </p:ext>
            </p:extLst>
          </p:nvPr>
        </p:nvGraphicFramePr>
        <p:xfrm>
          <a:off x="467545" y="1792760"/>
          <a:ext cx="835292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51"/>
                <a:gridCol w="1784814"/>
                <a:gridCol w="1570636"/>
                <a:gridCol w="1784814"/>
                <a:gridCol w="1784813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Construção/</a:t>
                      </a:r>
                    </a:p>
                    <a:p>
                      <a:pPr algn="ctr"/>
                      <a:r>
                        <a:rPr lang="pt-BR" sz="1400" dirty="0" smtClean="0"/>
                        <a:t>Montagem/</a:t>
                      </a:r>
                    </a:p>
                    <a:p>
                      <a:pPr algn="ctr"/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Risco de ocorrerem eventos na construção que impeçam o cumprimento do prazo ou que aumentem 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nos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Condições de habilitação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Risco geológico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Risco de haver acréscimos nos volumes de escavação dos túneis, necessidade de tratamentos especiais com maior consumo de aço ou concreto, ou ainda, mudança na técnica de construção prevista.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 baseada na avaliação quantitativa.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5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" y="1916832"/>
            <a:ext cx="897122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1136952"/>
            <a:ext cx="8524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probabilidade x impacto</a:t>
            </a:r>
            <a:endParaRPr lang="pt-BR" sz="2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1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41277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 smtClean="0"/>
              <a:t>Resultado </a:t>
            </a:r>
            <a:r>
              <a:rPr lang="pt-BR" sz="2800" b="1" dirty="0"/>
              <a:t>– </a:t>
            </a:r>
            <a:r>
              <a:rPr lang="pt-BR" sz="2800" b="1" dirty="0" smtClean="0"/>
              <a:t>Curva de probabilidade do orçamento do empreendimento:</a:t>
            </a: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945" y="2366883"/>
            <a:ext cx="8335777" cy="4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-3348880" y="1268760"/>
            <a:ext cx="9937104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 </a:t>
            </a:r>
            <a:r>
              <a:rPr lang="pt-BR" sz="4000" b="1" dirty="0" smtClean="0">
                <a:solidFill>
                  <a:srgbClr val="C00000"/>
                </a:solidFill>
              </a:rPr>
              <a:t>Sugestão: </a:t>
            </a:r>
            <a:endParaRPr lang="pt-BR" sz="3200" b="1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7564306"/>
              </p:ext>
            </p:extLst>
          </p:nvPr>
        </p:nvGraphicFramePr>
        <p:xfrm>
          <a:off x="827584" y="1052736"/>
          <a:ext cx="8081854" cy="588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5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196752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Reflexão: Licitação eletrônica x presencial 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2781894"/>
              </p:ext>
            </p:extLst>
          </p:nvPr>
        </p:nvGraphicFramePr>
        <p:xfrm>
          <a:off x="1547664" y="2132856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503040" y="44371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Vantagens: 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 Velocidade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 Transparência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Rastreabilidade</a:t>
            </a:r>
          </a:p>
        </p:txBody>
      </p:sp>
    </p:spTree>
    <p:extLst>
      <p:ext uri="{BB962C8B-B14F-4D97-AF65-F5344CB8AC3E}">
        <p14:creationId xmlns:p14="http://schemas.microsoft.com/office/powerpoint/2010/main" val="770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196752"/>
            <a:ext cx="828092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Reforma, modernização, ampliação ou construção de unidades armazenadoras próprias destinadas às atividades de guarda e conservação de produtos agropecuários em ambiente natural (Lei nº 12.873/2013)</a:t>
            </a:r>
          </a:p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Construção, ampliação e reforma de estabelecimentos penais e unidades de atendimento socioeducativo.  (MP nº 630/2013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4525" lvl="1" indent="-187325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-84" charset="2"/>
              <a:buChar char="§"/>
            </a:pPr>
            <a:r>
              <a:rPr lang="pt-BR" sz="2400" dirty="0" smtClean="0"/>
              <a:t>Ações </a:t>
            </a:r>
            <a:r>
              <a:rPr lang="pt-BR" sz="2400" dirty="0"/>
              <a:t>no âmbito da Segurança Pública.  </a:t>
            </a:r>
            <a:r>
              <a:rPr lang="pt-BR" sz="2400" dirty="0" smtClean="0"/>
              <a:t>(MP nº 678/2015)</a:t>
            </a:r>
            <a:endParaRPr lang="pt-BR" altLang="ja-JP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7661" y="386624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Inovações normativas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1283" y="4698723"/>
            <a:ext cx="7461049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x-none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Lei n</a:t>
            </a:r>
            <a:r>
              <a:rPr lang="pt-BR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x-none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12.462/2011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x-none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Discricionariedade administrativa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x-none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Licitações mais ágeis e competitivas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x-none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Contratos por resultados e responsabilização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5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273283" y="1052736"/>
            <a:ext cx="383866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 </a:t>
            </a:r>
            <a:r>
              <a:rPr lang="pt-BR" sz="2400" b="1" dirty="0" smtClean="0"/>
              <a:t>Algumas evidências: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4" y="2060848"/>
            <a:ext cx="3508490" cy="44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50" y="1052736"/>
            <a:ext cx="4622210" cy="29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79" y="4149080"/>
            <a:ext cx="386579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81232" y="1556792"/>
            <a:ext cx="27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1) Aeroporto de Guarulhos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143571" y="955691"/>
            <a:ext cx="383866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 </a:t>
            </a:r>
            <a:r>
              <a:rPr lang="pt-BR" sz="2400" b="1" dirty="0" smtClean="0"/>
              <a:t>Algumas evidências: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7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2) Compra das Pontes LSB pelo Exército – Pregão com interrupção para auditoria de qualidade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76953" y="23256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3) Contorno de Curitiba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82227" y="28150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4) Anexo III do TCU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5537" y="332566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5) Programa CREMA 1 do DNIT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59632" y="384892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* Maior experiência brasileira na contratação de serviços de engenharia;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267401" y="437693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* 21.000 km de recuperação funcional contratada;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293903" y="4899403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* R$ 5,2 bilhões em serviços;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0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8216"/>
            <a:ext cx="8568952" cy="563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3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374671" y="960769"/>
            <a:ext cx="383866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 </a:t>
            </a:r>
            <a:r>
              <a:rPr lang="pt-BR" sz="2400" b="1" dirty="0" smtClean="0"/>
              <a:t>Pesquisa CNT 2011: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3004"/>
            <a:ext cx="5735036" cy="193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6"/>
          <p:cNvSpPr txBox="1">
            <a:spLocks/>
          </p:cNvSpPr>
          <p:nvPr/>
        </p:nvSpPr>
        <p:spPr>
          <a:xfrm>
            <a:off x="395894" y="3591122"/>
            <a:ext cx="383866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 </a:t>
            </a:r>
            <a:r>
              <a:rPr lang="pt-BR" sz="2400" b="1" dirty="0" smtClean="0"/>
              <a:t>Pesquisa CNT 2014: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9" y="4212110"/>
            <a:ext cx="6738893" cy="23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196752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Outras questões :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9168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Contratações pelo menor dispêndio</a:t>
            </a:r>
          </a:p>
          <a:p>
            <a:pPr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(value for Money)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0600" y="307917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Remuneração variável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0600" y="38610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Indicação de marca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0600" y="465510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Pré-qualificação</a:t>
            </a:r>
          </a:p>
        </p:txBody>
      </p:sp>
    </p:spTree>
    <p:extLst>
      <p:ext uri="{BB962C8B-B14F-4D97-AF65-F5344CB8AC3E}">
        <p14:creationId xmlns:p14="http://schemas.microsoft.com/office/powerpoint/2010/main" val="16665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0190100"/>
              </p:ext>
            </p:extLst>
          </p:nvPr>
        </p:nvGraphicFramePr>
        <p:xfrm>
          <a:off x="1524000" y="1397000"/>
          <a:ext cx="70084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3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-735317" y="1124744"/>
            <a:ext cx="986509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 </a:t>
            </a:r>
            <a:r>
              <a:rPr lang="pt-BR" sz="3000" b="1" dirty="0" smtClean="0"/>
              <a:t>Reflexão: Leis de licitação ou Código de licitações?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8742746"/>
              </p:ext>
            </p:extLst>
          </p:nvPr>
        </p:nvGraphicFramePr>
        <p:xfrm>
          <a:off x="395536" y="1584513"/>
          <a:ext cx="8568952" cy="257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6253657"/>
              </p:ext>
            </p:extLst>
          </p:nvPr>
        </p:nvGraphicFramePr>
        <p:xfrm>
          <a:off x="344454" y="3874998"/>
          <a:ext cx="388843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ais 5"/>
          <p:cNvSpPr/>
          <p:nvPr/>
        </p:nvSpPr>
        <p:spPr>
          <a:xfrm>
            <a:off x="3851920" y="4797152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716016" y="4531767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j-lt"/>
              </a:rPr>
              <a:t>Regulamentação  do Inciso III do </a:t>
            </a:r>
            <a:r>
              <a:rPr lang="en-US" sz="22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§ 1º do art. 173</a:t>
            </a:r>
            <a:r>
              <a:rPr lang="pt-BR" sz="2200" dirty="0" smtClean="0">
                <a:latin typeface="+mj-lt"/>
              </a:rPr>
              <a:t>  da CF:</a:t>
            </a:r>
          </a:p>
          <a:p>
            <a:pPr algn="just"/>
            <a:r>
              <a:rPr lang="pt-BR" sz="2200" dirty="0">
                <a:latin typeface="+mj-lt"/>
              </a:rPr>
              <a:t> </a:t>
            </a:r>
            <a:r>
              <a:rPr lang="pt-BR" sz="2200" dirty="0" smtClean="0">
                <a:latin typeface="+mj-lt"/>
              </a:rPr>
              <a:t>- regras para licitações e contratações no âmbito das empresas públicas e sociedades de economia mista</a:t>
            </a:r>
            <a:endParaRPr lang="pt-BR" sz="2200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48697" y="1916832"/>
            <a:ext cx="5760640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5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-180528" y="1052736"/>
            <a:ext cx="820891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 </a:t>
            </a:r>
            <a:r>
              <a:rPr lang="pt-BR" sz="2400" b="1" dirty="0" smtClean="0"/>
              <a:t>Comparação Lei nº 8.666/93 e Lei nº 12.462/2011 (RDC)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17075"/>
              </p:ext>
            </p:extLst>
          </p:nvPr>
        </p:nvGraphicFramePr>
        <p:xfrm>
          <a:off x="323527" y="1699976"/>
          <a:ext cx="8604749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472"/>
                <a:gridCol w="1745929"/>
                <a:gridCol w="1440160"/>
                <a:gridCol w="3564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Atributo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Lei nº 8.666/93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RDC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comparação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Comissão de Licitação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art. 51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34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Comissão permanente ou especial composta majoritariamente por servidores pertencentes aos quadros permanentes (atuação colegiada).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Dispensa e Inexigibilidade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arts. 24, 25 e 26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35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 lei do RDC remete aos arts. 24, 25 e 26 da Lei nº 8.666/93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 licitatório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43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12 e art. 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O RDC adota o que já ocorria no Pregão Lei 10.520/2002, no que diz respeito à inversão de fases (julgamento e habilitação). Além disso prevê fase recursal única.  O art. 13 estabelece como regra a licitação eletrônica.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Publicidade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21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Na Lei 8.666/93, Diário Oficial e jornais de grande circulação; no RDC, diário oficial e sítio eletrônico oficial de divulgação de licitações.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Garantias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56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4º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j-lt"/>
                          <a:ea typeface="MS Mincho" panose="02020609040205080304" pitchFamily="49" charset="-128"/>
                        </a:rPr>
                        <a:t>Condições de aquisição, de seguros, de garantias e de pagamento compatíveis com as condições do setor privado. Possibilidade de exigência de bid bond, seguro risco de engenharia, seguro  de responsabilidade civil e seguro performance.</a:t>
                      </a:r>
                      <a:endParaRPr lang="pt-BR" sz="14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-180528" y="1052736"/>
            <a:ext cx="820891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 </a:t>
            </a:r>
            <a:r>
              <a:rPr lang="pt-BR" sz="2400" b="1" dirty="0" smtClean="0"/>
              <a:t>Comparação Lei nº 8.666/93 e Lei nº 12.462/2011 (RDC)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43970"/>
              </p:ext>
            </p:extLst>
          </p:nvPr>
        </p:nvGraphicFramePr>
        <p:xfrm>
          <a:off x="323527" y="1699976"/>
          <a:ext cx="8604749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472"/>
                <a:gridCol w="1745929"/>
                <a:gridCol w="1440160"/>
                <a:gridCol w="3564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Atributo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Lei nº 8.666/93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RDC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comparação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Habilitação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arts. 27 a 33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Em relação às condições exigíveis, a fase de habilitação em quase nada inova em comparação com a Lei nº 8.666/93 e a Lei nº 10.520, pois permite que a Administração exija os mesmos documentos para efeito de habilitação previstos na Lei Geral.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Pré-qualificação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114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30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 RDC regulamenta o instrumento como um procedimento de habilitação prévio destinado a licitações futuras e determináveis e a deixa aberta na validade maxima de 1 ano, para a inscrição dos eventuais interessados, enquanto a pré-qualificação da Lei nº 8.666/1993, destina-se a uma licitação presente e determinada, com a possibilidade de se pré-qualificar em apenas uma sessão. </a:t>
                      </a:r>
                      <a:r>
                        <a:rPr lang="en-US" sz="1400" b="1" dirty="0" smtClean="0"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inova ao prever a possibilidade de pré-qualificação de bens </a:t>
                      </a:r>
                      <a:r>
                        <a:rPr lang="en-US" sz="1400" dirty="0" smtClean="0"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que atendam às exigências técnicas e de qualidade estabelecida pela Administração Pública. 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7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-180528" y="1052736"/>
            <a:ext cx="820891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 </a:t>
            </a:r>
            <a:r>
              <a:rPr lang="pt-BR" sz="2400" b="1" dirty="0" smtClean="0"/>
              <a:t>Comparação Lei nº 8.666/93 e Lei nº 12.462/2011 (RDC)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29400"/>
              </p:ext>
            </p:extLst>
          </p:nvPr>
        </p:nvGraphicFramePr>
        <p:xfrm>
          <a:off x="323528" y="1628800"/>
          <a:ext cx="860474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472"/>
                <a:gridCol w="1745929"/>
                <a:gridCol w="1440160"/>
                <a:gridCol w="3564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Atributo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Lei nº 8.666/93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RDC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comparação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Preço teto de contratação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Arts. 40, 46 e 48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arts. 8º , 19, 24 e 26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O preço de referência da Administração é teto em ambos os casos.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Remuneração variável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RDC define a remuneração variável como instrumento aplicável na contratação de obras e serviços em geral, que vinculará parcela da remuneração do contratado ao seu desempenho, com base em metas, padrões de qualidade, critérios de sustentabilidade ambiental e prazo de entrega definidos no instrumento convocatório e no contrato. 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Indicação de marca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15 (veda)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7º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TCU vinha se manifestado pela possibilidade excepcional de indicação de marca em licitações, desde que fundadas em razões de ordem técnica ou econômica.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Licitação eletrônica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O art. 13 estabelece como regra a licitação eletrônica.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Modos de disputa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43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art. 17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 smtClean="0">
                          <a:latin typeface="+mj-lt"/>
                        </a:rPr>
                        <a:t>O RDC permite os modos de disputa aberto, fechado, combinado, com ou sem lances intermediários e negociação final.</a:t>
                      </a:r>
                      <a:endParaRPr lang="pt-BR" sz="14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227443" y="1002193"/>
            <a:ext cx="9180513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/>
              <a:t> </a:t>
            </a:r>
            <a:r>
              <a:rPr lang="pt-BR" sz="2800" b="1" dirty="0" smtClean="0"/>
              <a:t>Reflexão: </a:t>
            </a:r>
            <a:endParaRPr lang="pt-BR" sz="2800" b="1" dirty="0" smtClean="0"/>
          </a:p>
          <a:p>
            <a:pPr algn="l"/>
            <a:r>
              <a:rPr lang="pt-BR" sz="2800" b="1" dirty="0" smtClean="0"/>
              <a:t>     Há </a:t>
            </a:r>
            <a:r>
              <a:rPr lang="pt-BR" sz="2800" b="1" dirty="0" smtClean="0"/>
              <a:t>necessidade de </a:t>
            </a:r>
            <a:r>
              <a:rPr lang="pt-BR" sz="2800" b="1" dirty="0" smtClean="0"/>
              <a:t>atualização da Lei nº  8.666/93?</a:t>
            </a:r>
            <a:endParaRPr lang="pt-BR" sz="2800" b="1" dirty="0" smtClean="0"/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-453822" y="2547774"/>
            <a:ext cx="856895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 A experiência de outras normas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627" y="1916832"/>
            <a:ext cx="64624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600" b="1" dirty="0" smtClean="0">
                <a:latin typeface="Calibri" panose="020F0502020204030204" pitchFamily="34" charset="0"/>
              </a:rPr>
              <a:t>a</a:t>
            </a:r>
            <a:r>
              <a:rPr lang="pt-BR" sz="2700" b="1" dirty="0" smtClean="0">
                <a:latin typeface="Calibri" panose="020F0502020204030204" pitchFamily="34" charset="0"/>
              </a:rPr>
              <a:t>) Sistemas de garantias</a:t>
            </a:r>
            <a:endParaRPr lang="pt-BR" sz="2700" b="1" dirty="0"/>
          </a:p>
        </p:txBody>
      </p:sp>
      <p:sp>
        <p:nvSpPr>
          <p:cNvPr id="8" name="Retângulo 7"/>
          <p:cNvSpPr/>
          <p:nvPr/>
        </p:nvSpPr>
        <p:spPr>
          <a:xfrm>
            <a:off x="1403648" y="378904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cs typeface="Arial" panose="020B0604020202020204" pitchFamily="34" charset="0"/>
              </a:rPr>
              <a:t>Art. 56. Caberá </a:t>
            </a:r>
            <a:r>
              <a:rPr lang="pt-BR" sz="2400" b="1" dirty="0">
                <a:cs typeface="Arial" panose="020B0604020202020204" pitchFamily="34" charset="0"/>
              </a:rPr>
              <a:t>ao contratado optar</a:t>
            </a:r>
            <a:r>
              <a:rPr lang="pt-BR" sz="2400" dirty="0">
                <a:cs typeface="Arial" panose="020B0604020202020204" pitchFamily="34" charset="0"/>
              </a:rPr>
              <a:t> por uma das seguintes modalidades de garantia:</a:t>
            </a:r>
          </a:p>
          <a:p>
            <a:pPr indent="354013" algn="just"/>
            <a:r>
              <a:rPr lang="pt-BR" sz="2400" dirty="0">
                <a:cs typeface="Arial" panose="020B0604020202020204" pitchFamily="34" charset="0"/>
              </a:rPr>
              <a:t>I - </a:t>
            </a:r>
            <a:r>
              <a:rPr lang="pt-BR" sz="2400" b="1" dirty="0">
                <a:cs typeface="Arial" panose="020B0604020202020204" pitchFamily="34" charset="0"/>
              </a:rPr>
              <a:t>caução em dinheiro </a:t>
            </a:r>
            <a:r>
              <a:rPr lang="pt-BR" sz="2400" dirty="0">
                <a:cs typeface="Arial" panose="020B0604020202020204" pitchFamily="34" charset="0"/>
              </a:rPr>
              <a:t>ou em </a:t>
            </a:r>
            <a:r>
              <a:rPr lang="pt-BR" sz="2400" b="1" dirty="0">
                <a:cs typeface="Arial" panose="020B0604020202020204" pitchFamily="34" charset="0"/>
              </a:rPr>
              <a:t>títulos da dívida pública</a:t>
            </a:r>
            <a:r>
              <a:rPr lang="pt-BR" sz="2400" dirty="0">
                <a:cs typeface="Arial" panose="020B0604020202020204" pitchFamily="34" charset="0"/>
              </a:rPr>
              <a:t>, </a:t>
            </a:r>
          </a:p>
          <a:p>
            <a:pPr indent="354013" algn="just"/>
            <a:r>
              <a:rPr lang="pt-BR" sz="2400" dirty="0">
                <a:cs typeface="Arial" panose="020B0604020202020204" pitchFamily="34" charset="0"/>
              </a:rPr>
              <a:t>II - </a:t>
            </a:r>
            <a:r>
              <a:rPr lang="pt-BR" sz="2400" b="1" dirty="0">
                <a:cs typeface="Arial" panose="020B0604020202020204" pitchFamily="34" charset="0"/>
              </a:rPr>
              <a:t>seguro-garantia; </a:t>
            </a:r>
          </a:p>
          <a:p>
            <a:pPr indent="354013" algn="just"/>
            <a:r>
              <a:rPr lang="pt-BR" sz="2400" dirty="0">
                <a:cs typeface="Arial" panose="020B0604020202020204" pitchFamily="34" charset="0"/>
              </a:rPr>
              <a:t>III - </a:t>
            </a:r>
            <a:r>
              <a:rPr lang="pt-BR" sz="2400" b="1" dirty="0">
                <a:cs typeface="Arial" panose="020B0604020202020204" pitchFamily="34" charset="0"/>
              </a:rPr>
              <a:t>fiança bancária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32001" y="2967315"/>
            <a:ext cx="64624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700" b="1" dirty="0" smtClean="0"/>
              <a:t>Lei nº 8.666/93: 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17274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340768"/>
            <a:ext cx="83529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As garantias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não excederão a cinco por cento do valor do contrato.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Apenas para obras, serviços e fornecimentos de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grande vulto envolvendo alta complexidade técnica e riscos financeiros consideráveis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, demonstrados através de parecer tecnicamente aprovado pela autoridade competente, o limite de garantia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poderá ser elevado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para até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dez por cento do valor do contrato.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4164325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Garantias no RDC 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5757" y="4941168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Art. 4</a:t>
            </a:r>
            <a:r>
              <a:rPr lang="pt-BR" sz="2200" b="1" u="sng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Nas licitações e contratos de que trata esta Lei serão observadas as seguintes diretrizes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........................................................................................................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7541</TotalTime>
  <Words>2067</Words>
  <Application>Microsoft Office PowerPoint</Application>
  <PresentationFormat>Apresentação na tela (4:3)</PresentationFormat>
  <Paragraphs>352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RDC: Abordagem Prática</dc:title>
  <dc:creator>Tarcisio Gomes de Freitas</dc:creator>
  <cp:lastModifiedBy>Tarcisio Gomes de Freitas</cp:lastModifiedBy>
  <cp:revision>315</cp:revision>
  <dcterms:created xsi:type="dcterms:W3CDTF">2014-03-30T21:19:33Z</dcterms:created>
  <dcterms:modified xsi:type="dcterms:W3CDTF">2015-09-02T15:33:29Z</dcterms:modified>
</cp:coreProperties>
</file>