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328" r:id="rId3"/>
    <p:sldId id="298" r:id="rId4"/>
    <p:sldId id="334" r:id="rId5"/>
    <p:sldId id="299" r:id="rId6"/>
    <p:sldId id="316" r:id="rId7"/>
    <p:sldId id="323" r:id="rId8"/>
    <p:sldId id="341" r:id="rId9"/>
    <p:sldId id="291" r:id="rId10"/>
    <p:sldId id="342" r:id="rId11"/>
    <p:sldId id="343" r:id="rId12"/>
    <p:sldId id="301" r:id="rId13"/>
    <p:sldId id="320" r:id="rId14"/>
    <p:sldId id="295" r:id="rId1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7DD7F2-DC8C-4E80-944A-652F335FBA9C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CC04A43-A496-4FCE-B22E-88929B28B434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pt-BR" sz="1600" dirty="0" smtClean="0">
              <a:solidFill>
                <a:srgbClr val="002060"/>
              </a:solidFill>
            </a:rPr>
            <a:t>A história do antidoping no Brasil e os seus principais atores</a:t>
          </a:r>
          <a:endParaRPr lang="pt-BR" sz="1600" dirty="0">
            <a:solidFill>
              <a:srgbClr val="002060"/>
            </a:solidFill>
          </a:endParaRPr>
        </a:p>
      </dgm:t>
    </dgm:pt>
    <dgm:pt modelId="{D3CBF8AF-E2EE-4CCB-9573-0523CC579345}" type="parTrans" cxnId="{F93D197F-C582-4D9A-A488-1E0CE5F09836}">
      <dgm:prSet/>
      <dgm:spPr/>
      <dgm:t>
        <a:bodyPr/>
        <a:lstStyle/>
        <a:p>
          <a:endParaRPr lang="pt-BR"/>
        </a:p>
      </dgm:t>
    </dgm:pt>
    <dgm:pt modelId="{A6A67EEC-23BF-486D-BE6D-A5E3E196E720}" type="sibTrans" cxnId="{F93D197F-C582-4D9A-A488-1E0CE5F09836}">
      <dgm:prSet/>
      <dgm:spPr/>
      <dgm:t>
        <a:bodyPr/>
        <a:lstStyle/>
        <a:p>
          <a:endParaRPr lang="pt-BR"/>
        </a:p>
      </dgm:t>
    </dgm:pt>
    <dgm:pt modelId="{F0396002-6ADD-4269-ABB9-476749CB3657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pt-BR" sz="1600" dirty="0" smtClean="0">
              <a:solidFill>
                <a:srgbClr val="002060"/>
              </a:solidFill>
            </a:rPr>
            <a:t>A função da Autoridade Brasileira de Controle de Doping (ABCD)</a:t>
          </a:r>
          <a:endParaRPr lang="pt-BR" sz="1600" dirty="0">
            <a:solidFill>
              <a:srgbClr val="002060"/>
            </a:solidFill>
          </a:endParaRPr>
        </a:p>
      </dgm:t>
    </dgm:pt>
    <dgm:pt modelId="{51921B43-25C7-4FA6-B303-C097D4AAC3F3}" type="parTrans" cxnId="{36879ED7-4D0A-40B8-9E69-42E36A1122CF}">
      <dgm:prSet/>
      <dgm:spPr/>
      <dgm:t>
        <a:bodyPr/>
        <a:lstStyle/>
        <a:p>
          <a:endParaRPr lang="pt-BR"/>
        </a:p>
      </dgm:t>
    </dgm:pt>
    <dgm:pt modelId="{1FE6252D-C7B0-4735-A410-92C79B9FCA8D}" type="sibTrans" cxnId="{36879ED7-4D0A-40B8-9E69-42E36A1122CF}">
      <dgm:prSet/>
      <dgm:spPr/>
      <dgm:t>
        <a:bodyPr/>
        <a:lstStyle/>
        <a:p>
          <a:endParaRPr lang="pt-BR"/>
        </a:p>
      </dgm:t>
    </dgm:pt>
    <dgm:pt modelId="{6613324A-D26C-43FF-9B03-7E13391C5859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pt-BR" sz="1600" dirty="0" smtClean="0">
              <a:solidFill>
                <a:srgbClr val="002060"/>
              </a:solidFill>
            </a:rPr>
            <a:t>A análise da redação da MP 178 e as exigências da WADA.</a:t>
          </a:r>
          <a:endParaRPr lang="pt-BR" sz="1600" dirty="0">
            <a:solidFill>
              <a:srgbClr val="002060"/>
            </a:solidFill>
          </a:endParaRPr>
        </a:p>
      </dgm:t>
    </dgm:pt>
    <dgm:pt modelId="{0BB1F710-C5C7-4E75-893C-1D7A30D61FC5}" type="parTrans" cxnId="{78C0913A-47E9-4363-987F-FF2ECF12A74A}">
      <dgm:prSet/>
      <dgm:spPr/>
      <dgm:t>
        <a:bodyPr/>
        <a:lstStyle/>
        <a:p>
          <a:endParaRPr lang="pt-BR"/>
        </a:p>
      </dgm:t>
    </dgm:pt>
    <dgm:pt modelId="{C36DFFE9-0916-4D44-824F-48F9E2B81699}" type="sibTrans" cxnId="{78C0913A-47E9-4363-987F-FF2ECF12A74A}">
      <dgm:prSet/>
      <dgm:spPr/>
      <dgm:t>
        <a:bodyPr/>
        <a:lstStyle/>
        <a:p>
          <a:endParaRPr lang="pt-BR"/>
        </a:p>
      </dgm:t>
    </dgm:pt>
    <dgm:pt modelId="{98E0555A-6079-4C61-BFAE-FB36AECD8371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pt-BR" sz="1600" dirty="0" smtClean="0">
              <a:solidFill>
                <a:srgbClr val="002060"/>
              </a:solidFill>
            </a:rPr>
            <a:t>Conclusões e Observações finais</a:t>
          </a:r>
          <a:endParaRPr lang="pt-BR" sz="1600" dirty="0">
            <a:solidFill>
              <a:srgbClr val="002060"/>
            </a:solidFill>
          </a:endParaRPr>
        </a:p>
      </dgm:t>
    </dgm:pt>
    <dgm:pt modelId="{BD060D6E-5A0B-4C89-ADAC-32DF831AFB6A}" type="parTrans" cxnId="{14198E62-9F09-432B-88B9-8E9E9AEA9B25}">
      <dgm:prSet/>
      <dgm:spPr/>
      <dgm:t>
        <a:bodyPr/>
        <a:lstStyle/>
        <a:p>
          <a:endParaRPr lang="pt-BR"/>
        </a:p>
      </dgm:t>
    </dgm:pt>
    <dgm:pt modelId="{5DDE8D17-3EA8-48FB-8B8A-F59BD3B9F9AE}" type="sibTrans" cxnId="{14198E62-9F09-432B-88B9-8E9E9AEA9B25}">
      <dgm:prSet/>
      <dgm:spPr/>
      <dgm:t>
        <a:bodyPr/>
        <a:lstStyle/>
        <a:p>
          <a:endParaRPr lang="pt-BR"/>
        </a:p>
      </dgm:t>
    </dgm:pt>
    <dgm:pt modelId="{85454F89-BCA1-4509-8E72-CEE3B1CFCD84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pt-BR" sz="1600" dirty="0" smtClean="0">
              <a:solidFill>
                <a:srgbClr val="002060"/>
              </a:solidFill>
            </a:rPr>
            <a:t>Os documentos que  se deve fundamentar a ação do antidoping em nosso país.</a:t>
          </a:r>
          <a:endParaRPr lang="pt-BR" sz="1600" dirty="0">
            <a:solidFill>
              <a:srgbClr val="002060"/>
            </a:solidFill>
          </a:endParaRPr>
        </a:p>
      </dgm:t>
    </dgm:pt>
    <dgm:pt modelId="{29FFE520-DC3A-4765-B125-C06E915828E7}" type="sibTrans" cxnId="{DC40441B-BC13-47E7-95A5-3F89EF7F2FDA}">
      <dgm:prSet/>
      <dgm:spPr/>
      <dgm:t>
        <a:bodyPr/>
        <a:lstStyle/>
        <a:p>
          <a:endParaRPr lang="pt-BR"/>
        </a:p>
      </dgm:t>
    </dgm:pt>
    <dgm:pt modelId="{2D7F13FC-3029-4234-88D1-0499B93D90F6}" type="parTrans" cxnId="{DC40441B-BC13-47E7-95A5-3F89EF7F2FDA}">
      <dgm:prSet/>
      <dgm:spPr/>
      <dgm:t>
        <a:bodyPr/>
        <a:lstStyle/>
        <a:p>
          <a:endParaRPr lang="pt-BR"/>
        </a:p>
      </dgm:t>
    </dgm:pt>
    <dgm:pt modelId="{DC0788F7-46AD-497F-A0B1-3B7D6F93F3C5}" type="pres">
      <dgm:prSet presAssocID="{247DD7F2-DC8C-4E80-944A-652F335FBA9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398101A-6C94-417A-B24D-FA874876BC18}" type="pres">
      <dgm:prSet presAssocID="{247DD7F2-DC8C-4E80-944A-652F335FBA9C}" presName="fgShape" presStyleLbl="fgShp" presStyleIdx="0" presStyleCnt="1"/>
      <dgm:spPr>
        <a:solidFill>
          <a:srgbClr val="00B0F0"/>
        </a:solidFill>
        <a:ln w="38100"/>
      </dgm:spPr>
    </dgm:pt>
    <dgm:pt modelId="{BC8417C1-0F7A-4167-8D2C-06CDECF09815}" type="pres">
      <dgm:prSet presAssocID="{247DD7F2-DC8C-4E80-944A-652F335FBA9C}" presName="linComp" presStyleCnt="0"/>
      <dgm:spPr/>
    </dgm:pt>
    <dgm:pt modelId="{7A29B18C-E9D4-4707-A495-2D66E4345114}" type="pres">
      <dgm:prSet presAssocID="{1CC04A43-A496-4FCE-B22E-88929B28B434}" presName="compNode" presStyleCnt="0"/>
      <dgm:spPr/>
    </dgm:pt>
    <dgm:pt modelId="{262A01E4-1F3E-445E-938C-097A50ED2529}" type="pres">
      <dgm:prSet presAssocID="{1CC04A43-A496-4FCE-B22E-88929B28B434}" presName="bkgdShape" presStyleLbl="node1" presStyleIdx="0" presStyleCnt="5"/>
      <dgm:spPr/>
      <dgm:t>
        <a:bodyPr/>
        <a:lstStyle/>
        <a:p>
          <a:endParaRPr lang="pt-BR"/>
        </a:p>
      </dgm:t>
    </dgm:pt>
    <dgm:pt modelId="{953BFF30-9B0A-4093-9780-0C519208B14D}" type="pres">
      <dgm:prSet presAssocID="{1CC04A43-A496-4FCE-B22E-88929B28B434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F4128A-CD33-4F70-832D-8A4673C94799}" type="pres">
      <dgm:prSet presAssocID="{1CC04A43-A496-4FCE-B22E-88929B28B434}" presName="invisiNode" presStyleLbl="node1" presStyleIdx="0" presStyleCnt="5"/>
      <dgm:spPr/>
    </dgm:pt>
    <dgm:pt modelId="{A76096FF-A046-4E09-8D58-3E6B03C5E7BF}" type="pres">
      <dgm:prSet presAssocID="{1CC04A43-A496-4FCE-B22E-88929B28B434}" presName="imagNode" presStyleLbl="fgImgPlace1" presStyleIdx="0" presStyleCnt="5"/>
      <dgm:spPr>
        <a:solidFill>
          <a:srgbClr val="00B0F0"/>
        </a:solidFill>
      </dgm:spPr>
    </dgm:pt>
    <dgm:pt modelId="{959E7BE2-1A78-4DBB-9C85-994EA69AAE39}" type="pres">
      <dgm:prSet presAssocID="{A6A67EEC-23BF-486D-BE6D-A5E3E196E720}" presName="sibTrans" presStyleLbl="sibTrans2D1" presStyleIdx="0" presStyleCnt="0"/>
      <dgm:spPr/>
      <dgm:t>
        <a:bodyPr/>
        <a:lstStyle/>
        <a:p>
          <a:endParaRPr lang="pt-BR"/>
        </a:p>
      </dgm:t>
    </dgm:pt>
    <dgm:pt modelId="{60F604B5-0600-4C75-979D-AFAB730D4D3C}" type="pres">
      <dgm:prSet presAssocID="{85454F89-BCA1-4509-8E72-CEE3B1CFCD84}" presName="compNode" presStyleCnt="0"/>
      <dgm:spPr/>
    </dgm:pt>
    <dgm:pt modelId="{1FB67829-9A77-4EDE-9793-43DF20836DB3}" type="pres">
      <dgm:prSet presAssocID="{85454F89-BCA1-4509-8E72-CEE3B1CFCD84}" presName="bkgdShape" presStyleLbl="node1" presStyleIdx="1" presStyleCnt="5"/>
      <dgm:spPr/>
      <dgm:t>
        <a:bodyPr/>
        <a:lstStyle/>
        <a:p>
          <a:endParaRPr lang="pt-BR"/>
        </a:p>
      </dgm:t>
    </dgm:pt>
    <dgm:pt modelId="{91B834E7-8CD5-4D9C-BE7A-C960314A9A00}" type="pres">
      <dgm:prSet presAssocID="{85454F89-BCA1-4509-8E72-CEE3B1CFCD84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CCFD19-C4FF-495D-A9C7-37580B353D95}" type="pres">
      <dgm:prSet presAssocID="{85454F89-BCA1-4509-8E72-CEE3B1CFCD84}" presName="invisiNode" presStyleLbl="node1" presStyleIdx="1" presStyleCnt="5"/>
      <dgm:spPr/>
    </dgm:pt>
    <dgm:pt modelId="{68DD2648-3F94-4075-84AC-F08061A91336}" type="pres">
      <dgm:prSet presAssocID="{85454F89-BCA1-4509-8E72-CEE3B1CFCD84}" presName="imagNode" presStyleLbl="fgImgPlace1" presStyleIdx="1" presStyleCnt="5"/>
      <dgm:spPr>
        <a:solidFill>
          <a:srgbClr val="00B0F0"/>
        </a:solidFill>
      </dgm:spPr>
    </dgm:pt>
    <dgm:pt modelId="{9A23EF9F-372B-4727-8FFB-6146C6560906}" type="pres">
      <dgm:prSet presAssocID="{29FFE520-DC3A-4765-B125-C06E915828E7}" presName="sibTrans" presStyleLbl="sibTrans2D1" presStyleIdx="0" presStyleCnt="0"/>
      <dgm:spPr/>
      <dgm:t>
        <a:bodyPr/>
        <a:lstStyle/>
        <a:p>
          <a:endParaRPr lang="pt-BR"/>
        </a:p>
      </dgm:t>
    </dgm:pt>
    <dgm:pt modelId="{C840B5F2-AD9F-4F9D-BB10-323841BC747F}" type="pres">
      <dgm:prSet presAssocID="{F0396002-6ADD-4269-ABB9-476749CB3657}" presName="compNode" presStyleCnt="0"/>
      <dgm:spPr/>
    </dgm:pt>
    <dgm:pt modelId="{1AF588F7-7AA8-4656-BA32-CB36503E42EA}" type="pres">
      <dgm:prSet presAssocID="{F0396002-6ADD-4269-ABB9-476749CB3657}" presName="bkgdShape" presStyleLbl="node1" presStyleIdx="2" presStyleCnt="5"/>
      <dgm:spPr/>
      <dgm:t>
        <a:bodyPr/>
        <a:lstStyle/>
        <a:p>
          <a:endParaRPr lang="pt-BR"/>
        </a:p>
      </dgm:t>
    </dgm:pt>
    <dgm:pt modelId="{A3F61722-253C-43EB-A660-E30911B5E368}" type="pres">
      <dgm:prSet presAssocID="{F0396002-6ADD-4269-ABB9-476749CB3657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C0EF42-283A-4970-A398-7C2C06DCAB33}" type="pres">
      <dgm:prSet presAssocID="{F0396002-6ADD-4269-ABB9-476749CB3657}" presName="invisiNode" presStyleLbl="node1" presStyleIdx="2" presStyleCnt="5"/>
      <dgm:spPr/>
    </dgm:pt>
    <dgm:pt modelId="{AB600FE4-6E49-4E3D-B276-EA2859BCC336}" type="pres">
      <dgm:prSet presAssocID="{F0396002-6ADD-4269-ABB9-476749CB3657}" presName="imagNode" presStyleLbl="fgImgPlace1" presStyleIdx="2" presStyleCnt="5"/>
      <dgm:spPr>
        <a:solidFill>
          <a:srgbClr val="00B0F0"/>
        </a:solidFill>
      </dgm:spPr>
    </dgm:pt>
    <dgm:pt modelId="{DF1B0BCD-E8FD-4AD4-A9A6-BA922E29125F}" type="pres">
      <dgm:prSet presAssocID="{1FE6252D-C7B0-4735-A410-92C79B9FCA8D}" presName="sibTrans" presStyleLbl="sibTrans2D1" presStyleIdx="0" presStyleCnt="0"/>
      <dgm:spPr/>
      <dgm:t>
        <a:bodyPr/>
        <a:lstStyle/>
        <a:p>
          <a:endParaRPr lang="pt-BR"/>
        </a:p>
      </dgm:t>
    </dgm:pt>
    <dgm:pt modelId="{5DBABEA0-4C10-4135-808F-724D69B15B18}" type="pres">
      <dgm:prSet presAssocID="{6613324A-D26C-43FF-9B03-7E13391C5859}" presName="compNode" presStyleCnt="0"/>
      <dgm:spPr/>
    </dgm:pt>
    <dgm:pt modelId="{B1E46C02-5FE6-4147-867A-E00BDAC4F75B}" type="pres">
      <dgm:prSet presAssocID="{6613324A-D26C-43FF-9B03-7E13391C5859}" presName="bkgdShape" presStyleLbl="node1" presStyleIdx="3" presStyleCnt="5" custLinFactNeighborX="3543" custLinFactNeighborY="-2941"/>
      <dgm:spPr/>
      <dgm:t>
        <a:bodyPr/>
        <a:lstStyle/>
        <a:p>
          <a:endParaRPr lang="pt-BR"/>
        </a:p>
      </dgm:t>
    </dgm:pt>
    <dgm:pt modelId="{8F3C9C42-E70C-45ED-91E7-91143D3B4530}" type="pres">
      <dgm:prSet presAssocID="{6613324A-D26C-43FF-9B03-7E13391C5859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D6E127-4F77-4E6E-8982-26DCF442B8AA}" type="pres">
      <dgm:prSet presAssocID="{6613324A-D26C-43FF-9B03-7E13391C5859}" presName="invisiNode" presStyleLbl="node1" presStyleIdx="3" presStyleCnt="5"/>
      <dgm:spPr/>
    </dgm:pt>
    <dgm:pt modelId="{A7C2D135-9767-43F7-867B-6EB667FFFB3E}" type="pres">
      <dgm:prSet presAssocID="{6613324A-D26C-43FF-9B03-7E13391C5859}" presName="imagNode" presStyleLbl="fgImgPlace1" presStyleIdx="3" presStyleCnt="5"/>
      <dgm:spPr>
        <a:solidFill>
          <a:srgbClr val="00B0F0"/>
        </a:solidFill>
      </dgm:spPr>
    </dgm:pt>
    <dgm:pt modelId="{6081416C-D782-4D8D-BFE9-E3B9FCBCE474}" type="pres">
      <dgm:prSet presAssocID="{C36DFFE9-0916-4D44-824F-48F9E2B81699}" presName="sibTrans" presStyleLbl="sibTrans2D1" presStyleIdx="0" presStyleCnt="0"/>
      <dgm:spPr/>
      <dgm:t>
        <a:bodyPr/>
        <a:lstStyle/>
        <a:p>
          <a:endParaRPr lang="pt-BR"/>
        </a:p>
      </dgm:t>
    </dgm:pt>
    <dgm:pt modelId="{B38E33C8-7E48-4A34-8995-0A2673199142}" type="pres">
      <dgm:prSet presAssocID="{98E0555A-6079-4C61-BFAE-FB36AECD8371}" presName="compNode" presStyleCnt="0"/>
      <dgm:spPr/>
    </dgm:pt>
    <dgm:pt modelId="{C3528815-F81B-4409-A4BC-434F39766514}" type="pres">
      <dgm:prSet presAssocID="{98E0555A-6079-4C61-BFAE-FB36AECD8371}" presName="bkgdShape" presStyleLbl="node1" presStyleIdx="4" presStyleCnt="5"/>
      <dgm:spPr/>
      <dgm:t>
        <a:bodyPr/>
        <a:lstStyle/>
        <a:p>
          <a:endParaRPr lang="pt-BR"/>
        </a:p>
      </dgm:t>
    </dgm:pt>
    <dgm:pt modelId="{E9CE751A-899F-4AA5-AD51-85243299FFB1}" type="pres">
      <dgm:prSet presAssocID="{98E0555A-6079-4C61-BFAE-FB36AECD8371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7DD8A92-A203-45A5-9D4C-4776FF64E534}" type="pres">
      <dgm:prSet presAssocID="{98E0555A-6079-4C61-BFAE-FB36AECD8371}" presName="invisiNode" presStyleLbl="node1" presStyleIdx="4" presStyleCnt="5"/>
      <dgm:spPr/>
    </dgm:pt>
    <dgm:pt modelId="{A27EAC5B-0855-42DE-8D6C-FFA851782B91}" type="pres">
      <dgm:prSet presAssocID="{98E0555A-6079-4C61-BFAE-FB36AECD8371}" presName="imagNode" presStyleLbl="fgImgPlace1" presStyleIdx="4" presStyleCnt="5"/>
      <dgm:spPr>
        <a:solidFill>
          <a:srgbClr val="00B0F0"/>
        </a:solidFill>
      </dgm:spPr>
    </dgm:pt>
  </dgm:ptLst>
  <dgm:cxnLst>
    <dgm:cxn modelId="{36879ED7-4D0A-40B8-9E69-42E36A1122CF}" srcId="{247DD7F2-DC8C-4E80-944A-652F335FBA9C}" destId="{F0396002-6ADD-4269-ABB9-476749CB3657}" srcOrd="2" destOrd="0" parTransId="{51921B43-25C7-4FA6-B303-C097D4AAC3F3}" sibTransId="{1FE6252D-C7B0-4735-A410-92C79B9FCA8D}"/>
    <dgm:cxn modelId="{BCA21AE1-5D06-4F72-9EF7-2DA75E05B78F}" type="presOf" srcId="{A6A67EEC-23BF-486D-BE6D-A5E3E196E720}" destId="{959E7BE2-1A78-4DBB-9C85-994EA69AAE39}" srcOrd="0" destOrd="0" presId="urn:microsoft.com/office/officeart/2005/8/layout/hList7#1"/>
    <dgm:cxn modelId="{EF61C000-B7ED-4CF7-81F3-69BC6A5C6C02}" type="presOf" srcId="{6613324A-D26C-43FF-9B03-7E13391C5859}" destId="{8F3C9C42-E70C-45ED-91E7-91143D3B4530}" srcOrd="1" destOrd="0" presId="urn:microsoft.com/office/officeart/2005/8/layout/hList7#1"/>
    <dgm:cxn modelId="{14198E62-9F09-432B-88B9-8E9E9AEA9B25}" srcId="{247DD7F2-DC8C-4E80-944A-652F335FBA9C}" destId="{98E0555A-6079-4C61-BFAE-FB36AECD8371}" srcOrd="4" destOrd="0" parTransId="{BD060D6E-5A0B-4C89-ADAC-32DF831AFB6A}" sibTransId="{5DDE8D17-3EA8-48FB-8B8A-F59BD3B9F9AE}"/>
    <dgm:cxn modelId="{26E53671-110F-4001-A5DE-B86608ADF940}" type="presOf" srcId="{98E0555A-6079-4C61-BFAE-FB36AECD8371}" destId="{E9CE751A-899F-4AA5-AD51-85243299FFB1}" srcOrd="1" destOrd="0" presId="urn:microsoft.com/office/officeart/2005/8/layout/hList7#1"/>
    <dgm:cxn modelId="{0E3BB613-0B33-499D-B260-12591AFF2343}" type="presOf" srcId="{F0396002-6ADD-4269-ABB9-476749CB3657}" destId="{A3F61722-253C-43EB-A660-E30911B5E368}" srcOrd="1" destOrd="0" presId="urn:microsoft.com/office/officeart/2005/8/layout/hList7#1"/>
    <dgm:cxn modelId="{DC40441B-BC13-47E7-95A5-3F89EF7F2FDA}" srcId="{247DD7F2-DC8C-4E80-944A-652F335FBA9C}" destId="{85454F89-BCA1-4509-8E72-CEE3B1CFCD84}" srcOrd="1" destOrd="0" parTransId="{2D7F13FC-3029-4234-88D1-0499B93D90F6}" sibTransId="{29FFE520-DC3A-4765-B125-C06E915828E7}"/>
    <dgm:cxn modelId="{0F69C3AA-D55F-4FA0-BBE0-16422FC8B60C}" type="presOf" srcId="{29FFE520-DC3A-4765-B125-C06E915828E7}" destId="{9A23EF9F-372B-4727-8FFB-6146C6560906}" srcOrd="0" destOrd="0" presId="urn:microsoft.com/office/officeart/2005/8/layout/hList7#1"/>
    <dgm:cxn modelId="{F93D197F-C582-4D9A-A488-1E0CE5F09836}" srcId="{247DD7F2-DC8C-4E80-944A-652F335FBA9C}" destId="{1CC04A43-A496-4FCE-B22E-88929B28B434}" srcOrd="0" destOrd="0" parTransId="{D3CBF8AF-E2EE-4CCB-9573-0523CC579345}" sibTransId="{A6A67EEC-23BF-486D-BE6D-A5E3E196E720}"/>
    <dgm:cxn modelId="{472E75CC-288F-4FA8-944B-2029923FC8BF}" type="presOf" srcId="{1CC04A43-A496-4FCE-B22E-88929B28B434}" destId="{262A01E4-1F3E-445E-938C-097A50ED2529}" srcOrd="0" destOrd="0" presId="urn:microsoft.com/office/officeart/2005/8/layout/hList7#1"/>
    <dgm:cxn modelId="{EEAA66FB-4808-4C0F-AD72-0D1BB93C04D8}" type="presOf" srcId="{85454F89-BCA1-4509-8E72-CEE3B1CFCD84}" destId="{1FB67829-9A77-4EDE-9793-43DF20836DB3}" srcOrd="0" destOrd="0" presId="urn:microsoft.com/office/officeart/2005/8/layout/hList7#1"/>
    <dgm:cxn modelId="{097E81B7-7D16-4803-AEF1-7E90D7EBCE32}" type="presOf" srcId="{C36DFFE9-0916-4D44-824F-48F9E2B81699}" destId="{6081416C-D782-4D8D-BFE9-E3B9FCBCE474}" srcOrd="0" destOrd="0" presId="urn:microsoft.com/office/officeart/2005/8/layout/hList7#1"/>
    <dgm:cxn modelId="{F44F0B62-CB9C-48EC-BC2F-53CA6344F6BF}" type="presOf" srcId="{85454F89-BCA1-4509-8E72-CEE3B1CFCD84}" destId="{91B834E7-8CD5-4D9C-BE7A-C960314A9A00}" srcOrd="1" destOrd="0" presId="urn:microsoft.com/office/officeart/2005/8/layout/hList7#1"/>
    <dgm:cxn modelId="{78C0913A-47E9-4363-987F-FF2ECF12A74A}" srcId="{247DD7F2-DC8C-4E80-944A-652F335FBA9C}" destId="{6613324A-D26C-43FF-9B03-7E13391C5859}" srcOrd="3" destOrd="0" parTransId="{0BB1F710-C5C7-4E75-893C-1D7A30D61FC5}" sibTransId="{C36DFFE9-0916-4D44-824F-48F9E2B81699}"/>
    <dgm:cxn modelId="{090E2CDA-F5E7-47F7-A7D0-D1F9D813E8CB}" type="presOf" srcId="{247DD7F2-DC8C-4E80-944A-652F335FBA9C}" destId="{DC0788F7-46AD-497F-A0B1-3B7D6F93F3C5}" srcOrd="0" destOrd="0" presId="urn:microsoft.com/office/officeart/2005/8/layout/hList7#1"/>
    <dgm:cxn modelId="{FBBDF988-4E3D-4BB2-8F6F-73A7E0F779F7}" type="presOf" srcId="{1CC04A43-A496-4FCE-B22E-88929B28B434}" destId="{953BFF30-9B0A-4093-9780-0C519208B14D}" srcOrd="1" destOrd="0" presId="urn:microsoft.com/office/officeart/2005/8/layout/hList7#1"/>
    <dgm:cxn modelId="{0A1BA5CB-7C6F-4367-94EB-C1892ECD5C1A}" type="presOf" srcId="{F0396002-6ADD-4269-ABB9-476749CB3657}" destId="{1AF588F7-7AA8-4656-BA32-CB36503E42EA}" srcOrd="0" destOrd="0" presId="urn:microsoft.com/office/officeart/2005/8/layout/hList7#1"/>
    <dgm:cxn modelId="{D98A6E14-773D-42CF-8DE6-B4D9C95DD59E}" type="presOf" srcId="{98E0555A-6079-4C61-BFAE-FB36AECD8371}" destId="{C3528815-F81B-4409-A4BC-434F39766514}" srcOrd="0" destOrd="0" presId="urn:microsoft.com/office/officeart/2005/8/layout/hList7#1"/>
    <dgm:cxn modelId="{E438B860-0018-4625-91F3-65BE8AD89AAA}" type="presOf" srcId="{6613324A-D26C-43FF-9B03-7E13391C5859}" destId="{B1E46C02-5FE6-4147-867A-E00BDAC4F75B}" srcOrd="0" destOrd="0" presId="urn:microsoft.com/office/officeart/2005/8/layout/hList7#1"/>
    <dgm:cxn modelId="{4C517470-42B9-499C-87F6-2D207818C91F}" type="presOf" srcId="{1FE6252D-C7B0-4735-A410-92C79B9FCA8D}" destId="{DF1B0BCD-E8FD-4AD4-A9A6-BA922E29125F}" srcOrd="0" destOrd="0" presId="urn:microsoft.com/office/officeart/2005/8/layout/hList7#1"/>
    <dgm:cxn modelId="{A51FC1C1-7544-4680-BECF-8A2B2F016E7D}" type="presParOf" srcId="{DC0788F7-46AD-497F-A0B1-3B7D6F93F3C5}" destId="{A398101A-6C94-417A-B24D-FA874876BC18}" srcOrd="0" destOrd="0" presId="urn:microsoft.com/office/officeart/2005/8/layout/hList7#1"/>
    <dgm:cxn modelId="{B7DFCEA7-2697-4008-A2C6-3C579649DBE1}" type="presParOf" srcId="{DC0788F7-46AD-497F-A0B1-3B7D6F93F3C5}" destId="{BC8417C1-0F7A-4167-8D2C-06CDECF09815}" srcOrd="1" destOrd="0" presId="urn:microsoft.com/office/officeart/2005/8/layout/hList7#1"/>
    <dgm:cxn modelId="{7611F9E6-C610-4696-AEB3-C6162F179EB8}" type="presParOf" srcId="{BC8417C1-0F7A-4167-8D2C-06CDECF09815}" destId="{7A29B18C-E9D4-4707-A495-2D66E4345114}" srcOrd="0" destOrd="0" presId="urn:microsoft.com/office/officeart/2005/8/layout/hList7#1"/>
    <dgm:cxn modelId="{9B590214-4A58-46C0-A068-E17F34707911}" type="presParOf" srcId="{7A29B18C-E9D4-4707-A495-2D66E4345114}" destId="{262A01E4-1F3E-445E-938C-097A50ED2529}" srcOrd="0" destOrd="0" presId="urn:microsoft.com/office/officeart/2005/8/layout/hList7#1"/>
    <dgm:cxn modelId="{3BF298F7-BE61-490E-B0F6-4874B1676F9D}" type="presParOf" srcId="{7A29B18C-E9D4-4707-A495-2D66E4345114}" destId="{953BFF30-9B0A-4093-9780-0C519208B14D}" srcOrd="1" destOrd="0" presId="urn:microsoft.com/office/officeart/2005/8/layout/hList7#1"/>
    <dgm:cxn modelId="{5304A81B-CE23-493C-B19E-363E4BA7AAB0}" type="presParOf" srcId="{7A29B18C-E9D4-4707-A495-2D66E4345114}" destId="{FBF4128A-CD33-4F70-832D-8A4673C94799}" srcOrd="2" destOrd="0" presId="urn:microsoft.com/office/officeart/2005/8/layout/hList7#1"/>
    <dgm:cxn modelId="{145CDE92-6E50-4E16-BE06-FC562DAA15A6}" type="presParOf" srcId="{7A29B18C-E9D4-4707-A495-2D66E4345114}" destId="{A76096FF-A046-4E09-8D58-3E6B03C5E7BF}" srcOrd="3" destOrd="0" presId="urn:microsoft.com/office/officeart/2005/8/layout/hList7#1"/>
    <dgm:cxn modelId="{15E5C3DB-5F9E-4890-8B27-CA16E2B447A6}" type="presParOf" srcId="{BC8417C1-0F7A-4167-8D2C-06CDECF09815}" destId="{959E7BE2-1A78-4DBB-9C85-994EA69AAE39}" srcOrd="1" destOrd="0" presId="urn:microsoft.com/office/officeart/2005/8/layout/hList7#1"/>
    <dgm:cxn modelId="{DC3F6C06-47A5-4DEE-B46B-5A26AD5CB4B0}" type="presParOf" srcId="{BC8417C1-0F7A-4167-8D2C-06CDECF09815}" destId="{60F604B5-0600-4C75-979D-AFAB730D4D3C}" srcOrd="2" destOrd="0" presId="urn:microsoft.com/office/officeart/2005/8/layout/hList7#1"/>
    <dgm:cxn modelId="{865675AA-6A47-4775-9183-9C5102FAC681}" type="presParOf" srcId="{60F604B5-0600-4C75-979D-AFAB730D4D3C}" destId="{1FB67829-9A77-4EDE-9793-43DF20836DB3}" srcOrd="0" destOrd="0" presId="urn:microsoft.com/office/officeart/2005/8/layout/hList7#1"/>
    <dgm:cxn modelId="{0D45195B-56BE-41FF-AC1B-FD471E700379}" type="presParOf" srcId="{60F604B5-0600-4C75-979D-AFAB730D4D3C}" destId="{91B834E7-8CD5-4D9C-BE7A-C960314A9A00}" srcOrd="1" destOrd="0" presId="urn:microsoft.com/office/officeart/2005/8/layout/hList7#1"/>
    <dgm:cxn modelId="{04BD6D00-995A-4462-8575-16BDE51D3EEB}" type="presParOf" srcId="{60F604B5-0600-4C75-979D-AFAB730D4D3C}" destId="{95CCFD19-C4FF-495D-A9C7-37580B353D95}" srcOrd="2" destOrd="0" presId="urn:microsoft.com/office/officeart/2005/8/layout/hList7#1"/>
    <dgm:cxn modelId="{5B2E4E44-50AA-4B50-9D45-E6D7BE645FCA}" type="presParOf" srcId="{60F604B5-0600-4C75-979D-AFAB730D4D3C}" destId="{68DD2648-3F94-4075-84AC-F08061A91336}" srcOrd="3" destOrd="0" presId="urn:microsoft.com/office/officeart/2005/8/layout/hList7#1"/>
    <dgm:cxn modelId="{BADE56B9-5B2E-494D-AE18-95AFC9137414}" type="presParOf" srcId="{BC8417C1-0F7A-4167-8D2C-06CDECF09815}" destId="{9A23EF9F-372B-4727-8FFB-6146C6560906}" srcOrd="3" destOrd="0" presId="urn:microsoft.com/office/officeart/2005/8/layout/hList7#1"/>
    <dgm:cxn modelId="{00875ACE-9C90-4225-ACFE-8F7B4E8F7D2A}" type="presParOf" srcId="{BC8417C1-0F7A-4167-8D2C-06CDECF09815}" destId="{C840B5F2-AD9F-4F9D-BB10-323841BC747F}" srcOrd="4" destOrd="0" presId="urn:microsoft.com/office/officeart/2005/8/layout/hList7#1"/>
    <dgm:cxn modelId="{6524B777-178D-4169-9FAE-20E6481BD8C7}" type="presParOf" srcId="{C840B5F2-AD9F-4F9D-BB10-323841BC747F}" destId="{1AF588F7-7AA8-4656-BA32-CB36503E42EA}" srcOrd="0" destOrd="0" presId="urn:microsoft.com/office/officeart/2005/8/layout/hList7#1"/>
    <dgm:cxn modelId="{0F59D541-20A6-40B9-8434-D727D342AD08}" type="presParOf" srcId="{C840B5F2-AD9F-4F9D-BB10-323841BC747F}" destId="{A3F61722-253C-43EB-A660-E30911B5E368}" srcOrd="1" destOrd="0" presId="urn:microsoft.com/office/officeart/2005/8/layout/hList7#1"/>
    <dgm:cxn modelId="{6828F21B-F97E-4BBD-86A9-88DB3B2F2D30}" type="presParOf" srcId="{C840B5F2-AD9F-4F9D-BB10-323841BC747F}" destId="{96C0EF42-283A-4970-A398-7C2C06DCAB33}" srcOrd="2" destOrd="0" presId="urn:microsoft.com/office/officeart/2005/8/layout/hList7#1"/>
    <dgm:cxn modelId="{A2315966-4376-4735-ADE1-08963A26833A}" type="presParOf" srcId="{C840B5F2-AD9F-4F9D-BB10-323841BC747F}" destId="{AB600FE4-6E49-4E3D-B276-EA2859BCC336}" srcOrd="3" destOrd="0" presId="urn:microsoft.com/office/officeart/2005/8/layout/hList7#1"/>
    <dgm:cxn modelId="{2CC9D644-8F81-41DD-9AD9-4F325B6112C5}" type="presParOf" srcId="{BC8417C1-0F7A-4167-8D2C-06CDECF09815}" destId="{DF1B0BCD-E8FD-4AD4-A9A6-BA922E29125F}" srcOrd="5" destOrd="0" presId="urn:microsoft.com/office/officeart/2005/8/layout/hList7#1"/>
    <dgm:cxn modelId="{61E816F7-626B-4810-9917-C8C8AB42E8D8}" type="presParOf" srcId="{BC8417C1-0F7A-4167-8D2C-06CDECF09815}" destId="{5DBABEA0-4C10-4135-808F-724D69B15B18}" srcOrd="6" destOrd="0" presId="urn:microsoft.com/office/officeart/2005/8/layout/hList7#1"/>
    <dgm:cxn modelId="{5FD03C1D-2016-49C5-9D34-E472F4760E6C}" type="presParOf" srcId="{5DBABEA0-4C10-4135-808F-724D69B15B18}" destId="{B1E46C02-5FE6-4147-867A-E00BDAC4F75B}" srcOrd="0" destOrd="0" presId="urn:microsoft.com/office/officeart/2005/8/layout/hList7#1"/>
    <dgm:cxn modelId="{139F0BD4-161E-4E77-913B-D6C8F96A95C8}" type="presParOf" srcId="{5DBABEA0-4C10-4135-808F-724D69B15B18}" destId="{8F3C9C42-E70C-45ED-91E7-91143D3B4530}" srcOrd="1" destOrd="0" presId="urn:microsoft.com/office/officeart/2005/8/layout/hList7#1"/>
    <dgm:cxn modelId="{D50F01AE-1575-4F71-AA38-CBF683C4EAC2}" type="presParOf" srcId="{5DBABEA0-4C10-4135-808F-724D69B15B18}" destId="{5DD6E127-4F77-4E6E-8982-26DCF442B8AA}" srcOrd="2" destOrd="0" presId="urn:microsoft.com/office/officeart/2005/8/layout/hList7#1"/>
    <dgm:cxn modelId="{9F360687-A261-4D31-B32E-0A64AD476FC5}" type="presParOf" srcId="{5DBABEA0-4C10-4135-808F-724D69B15B18}" destId="{A7C2D135-9767-43F7-867B-6EB667FFFB3E}" srcOrd="3" destOrd="0" presId="urn:microsoft.com/office/officeart/2005/8/layout/hList7#1"/>
    <dgm:cxn modelId="{9ECAC218-B828-40BC-8EC9-EEA0284158AE}" type="presParOf" srcId="{BC8417C1-0F7A-4167-8D2C-06CDECF09815}" destId="{6081416C-D782-4D8D-BFE9-E3B9FCBCE474}" srcOrd="7" destOrd="0" presId="urn:microsoft.com/office/officeart/2005/8/layout/hList7#1"/>
    <dgm:cxn modelId="{6B49E576-012A-4100-A5DD-3BA963EBF9A0}" type="presParOf" srcId="{BC8417C1-0F7A-4167-8D2C-06CDECF09815}" destId="{B38E33C8-7E48-4A34-8995-0A2673199142}" srcOrd="8" destOrd="0" presId="urn:microsoft.com/office/officeart/2005/8/layout/hList7#1"/>
    <dgm:cxn modelId="{D3D93253-ADBE-44C5-AFF8-9498CCB4B50F}" type="presParOf" srcId="{B38E33C8-7E48-4A34-8995-0A2673199142}" destId="{C3528815-F81B-4409-A4BC-434F39766514}" srcOrd="0" destOrd="0" presId="urn:microsoft.com/office/officeart/2005/8/layout/hList7#1"/>
    <dgm:cxn modelId="{0E322507-90F7-45C1-BB33-086DCB4826BF}" type="presParOf" srcId="{B38E33C8-7E48-4A34-8995-0A2673199142}" destId="{E9CE751A-899F-4AA5-AD51-85243299FFB1}" srcOrd="1" destOrd="0" presId="urn:microsoft.com/office/officeart/2005/8/layout/hList7#1"/>
    <dgm:cxn modelId="{955A42A8-DE3B-41CA-A3B7-A011DA4D8472}" type="presParOf" srcId="{B38E33C8-7E48-4A34-8995-0A2673199142}" destId="{E7DD8A92-A203-45A5-9D4C-4776FF64E534}" srcOrd="2" destOrd="0" presId="urn:microsoft.com/office/officeart/2005/8/layout/hList7#1"/>
    <dgm:cxn modelId="{12CB3DFE-DFF2-4E0E-8CBB-270E19F6E508}" type="presParOf" srcId="{B38E33C8-7E48-4A34-8995-0A2673199142}" destId="{A27EAC5B-0855-42DE-8D6C-FFA851782B91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D1FEC8-ACA9-4C19-A833-35BD9FC1C4C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0AB667D-B81F-4C1A-A72C-5E51A8E7BB87}">
      <dgm:prSet phldrT="[Texto]"/>
      <dgm:spPr/>
      <dgm:t>
        <a:bodyPr/>
        <a:lstStyle/>
        <a:p>
          <a:r>
            <a:rPr lang="pt-BR" dirty="0" smtClean="0"/>
            <a:t>Portaria 5/72 do CND após pesquisa da FBMD;</a:t>
          </a:r>
          <a:endParaRPr lang="pt-BR" dirty="0"/>
        </a:p>
      </dgm:t>
    </dgm:pt>
    <dgm:pt modelId="{8DA10D61-7661-47B4-91DA-BBFCC2BCF5E4}" type="parTrans" cxnId="{6A3BBBB4-AA90-4891-83F9-936B3F70A44B}">
      <dgm:prSet/>
      <dgm:spPr/>
      <dgm:t>
        <a:bodyPr/>
        <a:lstStyle/>
        <a:p>
          <a:endParaRPr lang="pt-BR"/>
        </a:p>
      </dgm:t>
    </dgm:pt>
    <dgm:pt modelId="{EC0EC72E-EA9F-4108-9862-36AD646EFB9D}" type="sibTrans" cxnId="{6A3BBBB4-AA90-4891-83F9-936B3F70A44B}">
      <dgm:prSet/>
      <dgm:spPr/>
      <dgm:t>
        <a:bodyPr/>
        <a:lstStyle/>
        <a:p>
          <a:endParaRPr lang="pt-BR"/>
        </a:p>
      </dgm:t>
    </dgm:pt>
    <dgm:pt modelId="{B387F82E-193C-49A3-BE69-8F9D9EA36AB3}">
      <dgm:prSet phldrT="[Texto]"/>
      <dgm:spPr/>
      <dgm:t>
        <a:bodyPr/>
        <a:lstStyle/>
        <a:p>
          <a:r>
            <a:rPr lang="pt-BR" dirty="0" smtClean="0"/>
            <a:t>ABCD é criada por Decreto Presidencial em 2011.</a:t>
          </a:r>
          <a:endParaRPr lang="pt-BR" dirty="0"/>
        </a:p>
      </dgm:t>
    </dgm:pt>
    <dgm:pt modelId="{A489531A-6260-41D8-BD0F-14065C9E92A9}" type="parTrans" cxnId="{07196B2C-8332-47EB-B017-CAF533E420F3}">
      <dgm:prSet/>
      <dgm:spPr/>
      <dgm:t>
        <a:bodyPr/>
        <a:lstStyle/>
        <a:p>
          <a:endParaRPr lang="pt-BR"/>
        </a:p>
      </dgm:t>
    </dgm:pt>
    <dgm:pt modelId="{8FEE6222-08AF-4B21-BBE9-4F2D3574BFD5}" type="sibTrans" cxnId="{07196B2C-8332-47EB-B017-CAF533E420F3}">
      <dgm:prSet/>
      <dgm:spPr/>
      <dgm:t>
        <a:bodyPr/>
        <a:lstStyle/>
        <a:p>
          <a:endParaRPr lang="pt-BR"/>
        </a:p>
      </dgm:t>
    </dgm:pt>
    <dgm:pt modelId="{977552D9-D065-4C41-BEA8-25EADA89A6D1}">
      <dgm:prSet phldrT="[Texto]"/>
      <dgm:spPr/>
      <dgm:t>
        <a:bodyPr/>
        <a:lstStyle/>
        <a:p>
          <a:r>
            <a:rPr lang="pt-BR" dirty="0" smtClean="0"/>
            <a:t>Copa América de 1989 no Brasil;</a:t>
          </a:r>
          <a:endParaRPr lang="pt-BR" dirty="0"/>
        </a:p>
      </dgm:t>
    </dgm:pt>
    <dgm:pt modelId="{9E485B77-5FA6-45A2-9F0B-C44EEF41EF6A}" type="parTrans" cxnId="{B2ADD708-8FB8-442D-97ED-4AB480D0764C}">
      <dgm:prSet/>
      <dgm:spPr/>
      <dgm:t>
        <a:bodyPr/>
        <a:lstStyle/>
        <a:p>
          <a:endParaRPr lang="pt-BR"/>
        </a:p>
      </dgm:t>
    </dgm:pt>
    <dgm:pt modelId="{0ADE80DF-37C2-452F-A3CE-1AB6D4AEA09C}" type="sibTrans" cxnId="{B2ADD708-8FB8-442D-97ED-4AB480D0764C}">
      <dgm:prSet/>
      <dgm:spPr/>
      <dgm:t>
        <a:bodyPr/>
        <a:lstStyle/>
        <a:p>
          <a:endParaRPr lang="pt-BR"/>
        </a:p>
      </dgm:t>
    </dgm:pt>
    <dgm:pt modelId="{DDE965DE-AA10-4043-B815-54186939F2C8}">
      <dgm:prSet phldrT="[Texto]"/>
      <dgm:spPr/>
      <dgm:t>
        <a:bodyPr/>
        <a:lstStyle/>
        <a:p>
          <a:r>
            <a:rPr lang="pt-BR" dirty="0" smtClean="0"/>
            <a:t>IDTM e o primeiro curso formal de </a:t>
          </a:r>
          <a:r>
            <a:rPr lang="pt-BR" dirty="0" err="1" smtClean="0"/>
            <a:t>DCOs</a:t>
          </a:r>
          <a:r>
            <a:rPr lang="pt-BR" dirty="0" smtClean="0"/>
            <a:t>  em 1996;</a:t>
          </a:r>
          <a:endParaRPr lang="pt-BR" dirty="0"/>
        </a:p>
      </dgm:t>
    </dgm:pt>
    <dgm:pt modelId="{8AC70415-8B96-400A-9029-1B490DC3E75C}" type="parTrans" cxnId="{AD4E38AD-50D7-44E5-A316-0293E0A6C2AF}">
      <dgm:prSet/>
      <dgm:spPr/>
      <dgm:t>
        <a:bodyPr/>
        <a:lstStyle/>
        <a:p>
          <a:endParaRPr lang="pt-BR"/>
        </a:p>
      </dgm:t>
    </dgm:pt>
    <dgm:pt modelId="{3DD6F3D7-FFAA-4281-954C-8560E1227818}" type="sibTrans" cxnId="{AD4E38AD-50D7-44E5-A316-0293E0A6C2AF}">
      <dgm:prSet/>
      <dgm:spPr/>
      <dgm:t>
        <a:bodyPr/>
        <a:lstStyle/>
        <a:p>
          <a:endParaRPr lang="pt-BR"/>
        </a:p>
      </dgm:t>
    </dgm:pt>
    <dgm:pt modelId="{8AE18046-32AC-48C0-B3DB-C5CC42E7CF7F}">
      <dgm:prSet phldrT="[Texto]"/>
      <dgm:spPr/>
      <dgm:t>
        <a:bodyPr/>
        <a:lstStyle/>
        <a:p>
          <a:r>
            <a:rPr lang="pt-BR" dirty="0" smtClean="0"/>
            <a:t>ABA assume o gerenciamento do antidoping em 2008;</a:t>
          </a:r>
          <a:endParaRPr lang="pt-BR" dirty="0"/>
        </a:p>
      </dgm:t>
    </dgm:pt>
    <dgm:pt modelId="{36629B1A-580E-4EC0-A846-FC2E2C9A6F6A}" type="parTrans" cxnId="{3E733800-7758-4DED-93DC-557F6888375A}">
      <dgm:prSet/>
      <dgm:spPr/>
      <dgm:t>
        <a:bodyPr/>
        <a:lstStyle/>
        <a:p>
          <a:endParaRPr lang="pt-BR"/>
        </a:p>
      </dgm:t>
    </dgm:pt>
    <dgm:pt modelId="{D627A8EB-0ED9-4A88-9930-91015E9F91D5}" type="sibTrans" cxnId="{3E733800-7758-4DED-93DC-557F6888375A}">
      <dgm:prSet/>
      <dgm:spPr/>
      <dgm:t>
        <a:bodyPr/>
        <a:lstStyle/>
        <a:p>
          <a:endParaRPr lang="pt-BR"/>
        </a:p>
      </dgm:t>
    </dgm:pt>
    <dgm:pt modelId="{C4376C1D-A9BB-495E-BDED-DFEA6F6F05D3}">
      <dgm:prSet/>
      <dgm:spPr/>
      <dgm:t>
        <a:bodyPr/>
        <a:lstStyle/>
        <a:p>
          <a:r>
            <a:rPr lang="pt-BR" dirty="0" err="1" smtClean="0"/>
            <a:t>DCOs</a:t>
          </a:r>
          <a:r>
            <a:rPr lang="pt-BR" dirty="0" smtClean="0"/>
            <a:t> brasileiros participam dos Jogos Olímpicos desde  1996;</a:t>
          </a:r>
          <a:endParaRPr lang="pt-BR" dirty="0"/>
        </a:p>
      </dgm:t>
    </dgm:pt>
    <dgm:pt modelId="{AF32EFF0-E5DF-4A4D-BF5D-00EA3DD1D176}" type="parTrans" cxnId="{5671A72D-1F7C-4D14-95C5-08B64E976F01}">
      <dgm:prSet/>
      <dgm:spPr/>
      <dgm:t>
        <a:bodyPr/>
        <a:lstStyle/>
        <a:p>
          <a:endParaRPr lang="en-US"/>
        </a:p>
      </dgm:t>
    </dgm:pt>
    <dgm:pt modelId="{8A1FBE38-5D10-4021-9C25-60D02D0B11AD}" type="sibTrans" cxnId="{5671A72D-1F7C-4D14-95C5-08B64E976F01}">
      <dgm:prSet/>
      <dgm:spPr/>
      <dgm:t>
        <a:bodyPr/>
        <a:lstStyle/>
        <a:p>
          <a:endParaRPr lang="en-US"/>
        </a:p>
      </dgm:t>
    </dgm:pt>
    <dgm:pt modelId="{77D8C7F0-4369-4859-9D9F-A36177C47712}">
      <dgm:prSet/>
      <dgm:spPr/>
      <dgm:t>
        <a:bodyPr/>
        <a:lstStyle/>
        <a:p>
          <a:r>
            <a:rPr lang="pt-BR" smtClean="0"/>
            <a:t>Comissão </a:t>
          </a:r>
          <a:r>
            <a:rPr lang="pt-BR" dirty="0" smtClean="0"/>
            <a:t>Nacional de Combate ao Doping criada em 2002;</a:t>
          </a:r>
          <a:endParaRPr lang="pt-BR" dirty="0"/>
        </a:p>
      </dgm:t>
    </dgm:pt>
    <dgm:pt modelId="{C507DE69-D70D-41D2-BAE3-43DDD8932812}" type="parTrans" cxnId="{998F9397-750D-44E3-88FD-2A2B58955620}">
      <dgm:prSet/>
      <dgm:spPr/>
      <dgm:t>
        <a:bodyPr/>
        <a:lstStyle/>
        <a:p>
          <a:endParaRPr lang="en-US"/>
        </a:p>
      </dgm:t>
    </dgm:pt>
    <dgm:pt modelId="{BCB42E5A-424B-470D-A22B-37A334013CBA}" type="sibTrans" cxnId="{998F9397-750D-44E3-88FD-2A2B58955620}">
      <dgm:prSet/>
      <dgm:spPr/>
      <dgm:t>
        <a:bodyPr/>
        <a:lstStyle/>
        <a:p>
          <a:endParaRPr lang="en-US"/>
        </a:p>
      </dgm:t>
    </dgm:pt>
    <dgm:pt modelId="{75F0FE4A-FDCF-4CD3-8280-9D4A9C70A1D6}">
      <dgm:prSet phldrT="[Texto]"/>
      <dgm:spPr/>
      <dgm:t>
        <a:bodyPr/>
        <a:lstStyle/>
        <a:p>
          <a:r>
            <a:rPr lang="pt-BR" dirty="0" smtClean="0"/>
            <a:t>Primeiro controle antidoping feito em Porto Alegre em 1971;</a:t>
          </a:r>
          <a:endParaRPr lang="pt-BR" dirty="0"/>
        </a:p>
      </dgm:t>
    </dgm:pt>
    <dgm:pt modelId="{597D2F60-DB5F-4552-9AE3-51FCA7370D7F}" type="parTrans" cxnId="{6314FB21-EDAC-44F4-B9DF-EEE5468FE29E}">
      <dgm:prSet/>
      <dgm:spPr/>
      <dgm:t>
        <a:bodyPr/>
        <a:lstStyle/>
        <a:p>
          <a:endParaRPr lang="en-US"/>
        </a:p>
      </dgm:t>
    </dgm:pt>
    <dgm:pt modelId="{7D987AE1-B572-4315-B73E-58F8AFE2AEE9}" type="sibTrans" cxnId="{6314FB21-EDAC-44F4-B9DF-EEE5468FE29E}">
      <dgm:prSet/>
      <dgm:spPr/>
      <dgm:t>
        <a:bodyPr/>
        <a:lstStyle/>
        <a:p>
          <a:endParaRPr lang="en-US"/>
        </a:p>
      </dgm:t>
    </dgm:pt>
    <dgm:pt modelId="{1E68AA6A-C8F6-46F6-AFBB-D2FA219A931C}" type="pres">
      <dgm:prSet presAssocID="{2DD1FEC8-ACA9-4C19-A833-35BD9FC1C4C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97BD41E-42B2-4850-819D-46B874370523}" type="pres">
      <dgm:prSet presAssocID="{75F0FE4A-FDCF-4CD3-8280-9D4A9C70A1D6}" presName="parentLin" presStyleCnt="0"/>
      <dgm:spPr/>
    </dgm:pt>
    <dgm:pt modelId="{4D6FEEB7-F7E7-4DDE-A730-3257DDAB922A}" type="pres">
      <dgm:prSet presAssocID="{75F0FE4A-FDCF-4CD3-8280-9D4A9C70A1D6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3D1306D3-879A-4910-8053-8D65FC6E2DA5}" type="pres">
      <dgm:prSet presAssocID="{75F0FE4A-FDCF-4CD3-8280-9D4A9C70A1D6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6F7961-BB19-4A28-A131-33BE3A5F2188}" type="pres">
      <dgm:prSet presAssocID="{75F0FE4A-FDCF-4CD3-8280-9D4A9C70A1D6}" presName="negativeSpace" presStyleCnt="0"/>
      <dgm:spPr/>
    </dgm:pt>
    <dgm:pt modelId="{56AD212D-C69B-49D2-8D90-BCC792E513EE}" type="pres">
      <dgm:prSet presAssocID="{75F0FE4A-FDCF-4CD3-8280-9D4A9C70A1D6}" presName="childText" presStyleLbl="conFgAcc1" presStyleIdx="0" presStyleCnt="8">
        <dgm:presLayoutVars>
          <dgm:bulletEnabled val="1"/>
        </dgm:presLayoutVars>
      </dgm:prSet>
      <dgm:spPr/>
    </dgm:pt>
    <dgm:pt modelId="{EA87EAEF-09AE-420F-83D2-CA363509A088}" type="pres">
      <dgm:prSet presAssocID="{7D987AE1-B572-4315-B73E-58F8AFE2AEE9}" presName="spaceBetweenRectangles" presStyleCnt="0"/>
      <dgm:spPr/>
    </dgm:pt>
    <dgm:pt modelId="{D7D7A87E-BEF4-4A75-8A20-38B5F7B710C8}" type="pres">
      <dgm:prSet presAssocID="{30AB667D-B81F-4C1A-A72C-5E51A8E7BB87}" presName="parentLin" presStyleCnt="0"/>
      <dgm:spPr/>
    </dgm:pt>
    <dgm:pt modelId="{4C22A1FE-3E85-417F-B0E4-A13178B26404}" type="pres">
      <dgm:prSet presAssocID="{30AB667D-B81F-4C1A-A72C-5E51A8E7BB87}" presName="parentLeftMargin" presStyleLbl="node1" presStyleIdx="0" presStyleCnt="8"/>
      <dgm:spPr/>
      <dgm:t>
        <a:bodyPr/>
        <a:lstStyle/>
        <a:p>
          <a:endParaRPr lang="pt-BR"/>
        </a:p>
      </dgm:t>
    </dgm:pt>
    <dgm:pt modelId="{7CA09D84-4D75-434E-B90F-C94D18642E56}" type="pres">
      <dgm:prSet presAssocID="{30AB667D-B81F-4C1A-A72C-5E51A8E7BB87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28FF45-80E2-4917-89DB-87A8B3840D1E}" type="pres">
      <dgm:prSet presAssocID="{30AB667D-B81F-4C1A-A72C-5E51A8E7BB87}" presName="negativeSpace" presStyleCnt="0"/>
      <dgm:spPr/>
    </dgm:pt>
    <dgm:pt modelId="{CC9EAC15-33C9-4707-807D-A168D9154EEC}" type="pres">
      <dgm:prSet presAssocID="{30AB667D-B81F-4C1A-A72C-5E51A8E7BB87}" presName="childText" presStyleLbl="conFgAcc1" presStyleIdx="1" presStyleCnt="8">
        <dgm:presLayoutVars>
          <dgm:bulletEnabled val="1"/>
        </dgm:presLayoutVars>
      </dgm:prSet>
      <dgm:spPr/>
    </dgm:pt>
    <dgm:pt modelId="{AFE2383D-7F7A-484A-A8D6-381E965DD679}" type="pres">
      <dgm:prSet presAssocID="{EC0EC72E-EA9F-4108-9862-36AD646EFB9D}" presName="spaceBetweenRectangles" presStyleCnt="0"/>
      <dgm:spPr/>
    </dgm:pt>
    <dgm:pt modelId="{65B58F37-EA3A-458C-84D6-4998FDE0ECAC}" type="pres">
      <dgm:prSet presAssocID="{977552D9-D065-4C41-BEA8-25EADA89A6D1}" presName="parentLin" presStyleCnt="0"/>
      <dgm:spPr/>
    </dgm:pt>
    <dgm:pt modelId="{B34F5A50-3653-44B7-976B-98A01BA72CA9}" type="pres">
      <dgm:prSet presAssocID="{977552D9-D065-4C41-BEA8-25EADA89A6D1}" presName="parentLeftMargin" presStyleLbl="node1" presStyleIdx="1" presStyleCnt="8"/>
      <dgm:spPr/>
      <dgm:t>
        <a:bodyPr/>
        <a:lstStyle/>
        <a:p>
          <a:endParaRPr lang="pt-BR"/>
        </a:p>
      </dgm:t>
    </dgm:pt>
    <dgm:pt modelId="{FD5C989E-20CD-4ABE-A972-89055A782FC1}" type="pres">
      <dgm:prSet presAssocID="{977552D9-D065-4C41-BEA8-25EADA89A6D1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7D6481-3D7A-45C6-8DBB-4CF5270C2C55}" type="pres">
      <dgm:prSet presAssocID="{977552D9-D065-4C41-BEA8-25EADA89A6D1}" presName="negativeSpace" presStyleCnt="0"/>
      <dgm:spPr/>
    </dgm:pt>
    <dgm:pt modelId="{3A96212B-F6A5-443F-B2BC-1DBECFC5E5F2}" type="pres">
      <dgm:prSet presAssocID="{977552D9-D065-4C41-BEA8-25EADA89A6D1}" presName="childText" presStyleLbl="conFgAcc1" presStyleIdx="2" presStyleCnt="8">
        <dgm:presLayoutVars>
          <dgm:bulletEnabled val="1"/>
        </dgm:presLayoutVars>
      </dgm:prSet>
      <dgm:spPr/>
    </dgm:pt>
    <dgm:pt modelId="{78070939-2EFE-4386-A576-7CD5EFBC8622}" type="pres">
      <dgm:prSet presAssocID="{0ADE80DF-37C2-452F-A3CE-1AB6D4AEA09C}" presName="spaceBetweenRectangles" presStyleCnt="0"/>
      <dgm:spPr/>
    </dgm:pt>
    <dgm:pt modelId="{9BEA70C7-8FFD-41BB-B36C-4B6E6688B840}" type="pres">
      <dgm:prSet presAssocID="{DDE965DE-AA10-4043-B815-54186939F2C8}" presName="parentLin" presStyleCnt="0"/>
      <dgm:spPr/>
    </dgm:pt>
    <dgm:pt modelId="{3F3089F3-33D1-4E32-B21C-5BE7F8C92A3F}" type="pres">
      <dgm:prSet presAssocID="{DDE965DE-AA10-4043-B815-54186939F2C8}" presName="parentLeftMargin" presStyleLbl="node1" presStyleIdx="2" presStyleCnt="8"/>
      <dgm:spPr/>
      <dgm:t>
        <a:bodyPr/>
        <a:lstStyle/>
        <a:p>
          <a:endParaRPr lang="pt-BR"/>
        </a:p>
      </dgm:t>
    </dgm:pt>
    <dgm:pt modelId="{2B77C59F-B1F3-4C0A-A3E9-445454D377A7}" type="pres">
      <dgm:prSet presAssocID="{DDE965DE-AA10-4043-B815-54186939F2C8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743BB6-FEB6-46CF-92B3-00E6FBA8CA1E}" type="pres">
      <dgm:prSet presAssocID="{DDE965DE-AA10-4043-B815-54186939F2C8}" presName="negativeSpace" presStyleCnt="0"/>
      <dgm:spPr/>
    </dgm:pt>
    <dgm:pt modelId="{5FAAD186-BC6D-49B5-B5A4-7C1EECD0FD1C}" type="pres">
      <dgm:prSet presAssocID="{DDE965DE-AA10-4043-B815-54186939F2C8}" presName="childText" presStyleLbl="conFgAcc1" presStyleIdx="3" presStyleCnt="8">
        <dgm:presLayoutVars>
          <dgm:bulletEnabled val="1"/>
        </dgm:presLayoutVars>
      </dgm:prSet>
      <dgm:spPr/>
    </dgm:pt>
    <dgm:pt modelId="{4D5ACA85-CF70-4DC1-8636-83928CE34039}" type="pres">
      <dgm:prSet presAssocID="{3DD6F3D7-FFAA-4281-954C-8560E1227818}" presName="spaceBetweenRectangles" presStyleCnt="0"/>
      <dgm:spPr/>
    </dgm:pt>
    <dgm:pt modelId="{D11857B2-7751-454A-B07A-1E2C07F5692C}" type="pres">
      <dgm:prSet presAssocID="{C4376C1D-A9BB-495E-BDED-DFEA6F6F05D3}" presName="parentLin" presStyleCnt="0"/>
      <dgm:spPr/>
    </dgm:pt>
    <dgm:pt modelId="{D27F93EB-D2E8-49B6-B25F-2D552ADF4520}" type="pres">
      <dgm:prSet presAssocID="{C4376C1D-A9BB-495E-BDED-DFEA6F6F05D3}" presName="parentLeftMargin" presStyleLbl="node1" presStyleIdx="3" presStyleCnt="8"/>
      <dgm:spPr/>
      <dgm:t>
        <a:bodyPr/>
        <a:lstStyle/>
        <a:p>
          <a:endParaRPr lang="en-US"/>
        </a:p>
      </dgm:t>
    </dgm:pt>
    <dgm:pt modelId="{B25E1155-C3A7-4F18-B4D8-67EC18F361EE}" type="pres">
      <dgm:prSet presAssocID="{C4376C1D-A9BB-495E-BDED-DFEA6F6F05D3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7BF6DA-F716-4ECC-AEC5-35803A4E3FC7}" type="pres">
      <dgm:prSet presAssocID="{C4376C1D-A9BB-495E-BDED-DFEA6F6F05D3}" presName="negativeSpace" presStyleCnt="0"/>
      <dgm:spPr/>
    </dgm:pt>
    <dgm:pt modelId="{B7A5F3DB-0303-4B44-8138-F2EA7D4DB416}" type="pres">
      <dgm:prSet presAssocID="{C4376C1D-A9BB-495E-BDED-DFEA6F6F05D3}" presName="childText" presStyleLbl="conFgAcc1" presStyleIdx="4" presStyleCnt="8">
        <dgm:presLayoutVars>
          <dgm:bulletEnabled val="1"/>
        </dgm:presLayoutVars>
      </dgm:prSet>
      <dgm:spPr/>
    </dgm:pt>
    <dgm:pt modelId="{87E88F94-FBD3-4153-A144-D53AA598CD91}" type="pres">
      <dgm:prSet presAssocID="{8A1FBE38-5D10-4021-9C25-60D02D0B11AD}" presName="spaceBetweenRectangles" presStyleCnt="0"/>
      <dgm:spPr/>
    </dgm:pt>
    <dgm:pt modelId="{B5E531F2-CE3A-4408-9B07-5841503FDE21}" type="pres">
      <dgm:prSet presAssocID="{77D8C7F0-4369-4859-9D9F-A36177C47712}" presName="parentLin" presStyleCnt="0"/>
      <dgm:spPr/>
    </dgm:pt>
    <dgm:pt modelId="{195EB6E0-B5AC-4A39-8269-8F12DF1F4110}" type="pres">
      <dgm:prSet presAssocID="{77D8C7F0-4369-4859-9D9F-A36177C47712}" presName="parentLeftMargin" presStyleLbl="node1" presStyleIdx="4" presStyleCnt="8"/>
      <dgm:spPr/>
      <dgm:t>
        <a:bodyPr/>
        <a:lstStyle/>
        <a:p>
          <a:endParaRPr lang="en-US"/>
        </a:p>
      </dgm:t>
    </dgm:pt>
    <dgm:pt modelId="{2C602FDD-AC8A-4432-8EBD-D135AB68DEF0}" type="pres">
      <dgm:prSet presAssocID="{77D8C7F0-4369-4859-9D9F-A36177C47712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D36AF8-90AC-453A-9EB7-4881B0652E5B}" type="pres">
      <dgm:prSet presAssocID="{77D8C7F0-4369-4859-9D9F-A36177C47712}" presName="negativeSpace" presStyleCnt="0"/>
      <dgm:spPr/>
    </dgm:pt>
    <dgm:pt modelId="{BC6E5C79-E3FD-4ADA-AFCB-A87A6AE6692A}" type="pres">
      <dgm:prSet presAssocID="{77D8C7F0-4369-4859-9D9F-A36177C47712}" presName="childText" presStyleLbl="conFgAcc1" presStyleIdx="5" presStyleCnt="8">
        <dgm:presLayoutVars>
          <dgm:bulletEnabled val="1"/>
        </dgm:presLayoutVars>
      </dgm:prSet>
      <dgm:spPr/>
    </dgm:pt>
    <dgm:pt modelId="{D8DEB818-6C9C-47E7-B008-ECBC7FA8F84A}" type="pres">
      <dgm:prSet presAssocID="{BCB42E5A-424B-470D-A22B-37A334013CBA}" presName="spaceBetweenRectangles" presStyleCnt="0"/>
      <dgm:spPr/>
    </dgm:pt>
    <dgm:pt modelId="{B7DE56B1-CC40-4263-9917-6ED1C32B8640}" type="pres">
      <dgm:prSet presAssocID="{8AE18046-32AC-48C0-B3DB-C5CC42E7CF7F}" presName="parentLin" presStyleCnt="0"/>
      <dgm:spPr/>
    </dgm:pt>
    <dgm:pt modelId="{46C78D4D-7BA1-45EA-9EE4-C1D20F385A6E}" type="pres">
      <dgm:prSet presAssocID="{8AE18046-32AC-48C0-B3DB-C5CC42E7CF7F}" presName="parentLeftMargin" presStyleLbl="node1" presStyleIdx="5" presStyleCnt="8"/>
      <dgm:spPr/>
      <dgm:t>
        <a:bodyPr/>
        <a:lstStyle/>
        <a:p>
          <a:endParaRPr lang="pt-BR"/>
        </a:p>
      </dgm:t>
    </dgm:pt>
    <dgm:pt modelId="{CE806EAE-3A7F-4F17-9FEB-CC138F5D56D3}" type="pres">
      <dgm:prSet presAssocID="{8AE18046-32AC-48C0-B3DB-C5CC42E7CF7F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B6F984-1FC7-4C39-9B82-C1DDFB4FE723}" type="pres">
      <dgm:prSet presAssocID="{8AE18046-32AC-48C0-B3DB-C5CC42E7CF7F}" presName="negativeSpace" presStyleCnt="0"/>
      <dgm:spPr/>
    </dgm:pt>
    <dgm:pt modelId="{CAE06DDA-59C9-4DE2-8FA2-99D148D1F260}" type="pres">
      <dgm:prSet presAssocID="{8AE18046-32AC-48C0-B3DB-C5CC42E7CF7F}" presName="childText" presStyleLbl="conFgAcc1" presStyleIdx="6" presStyleCnt="8">
        <dgm:presLayoutVars>
          <dgm:bulletEnabled val="1"/>
        </dgm:presLayoutVars>
      </dgm:prSet>
      <dgm:spPr/>
    </dgm:pt>
    <dgm:pt modelId="{84B5D7CC-A087-4D41-9E49-0850986B479D}" type="pres">
      <dgm:prSet presAssocID="{D627A8EB-0ED9-4A88-9930-91015E9F91D5}" presName="spaceBetweenRectangles" presStyleCnt="0"/>
      <dgm:spPr/>
    </dgm:pt>
    <dgm:pt modelId="{84290A65-E5DC-4C0C-9204-8106BDBC635B}" type="pres">
      <dgm:prSet presAssocID="{B387F82E-193C-49A3-BE69-8F9D9EA36AB3}" presName="parentLin" presStyleCnt="0"/>
      <dgm:spPr/>
    </dgm:pt>
    <dgm:pt modelId="{7EC89B35-876B-48B5-BFE5-852E96444B79}" type="pres">
      <dgm:prSet presAssocID="{B387F82E-193C-49A3-BE69-8F9D9EA36AB3}" presName="parentLeftMargin" presStyleLbl="node1" presStyleIdx="6" presStyleCnt="8"/>
      <dgm:spPr/>
      <dgm:t>
        <a:bodyPr/>
        <a:lstStyle/>
        <a:p>
          <a:endParaRPr lang="pt-BR"/>
        </a:p>
      </dgm:t>
    </dgm:pt>
    <dgm:pt modelId="{3360917A-CF7F-4392-8473-9A808D68FC21}" type="pres">
      <dgm:prSet presAssocID="{B387F82E-193C-49A3-BE69-8F9D9EA36AB3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9E4A46-A240-443C-9A18-BDB984958E10}" type="pres">
      <dgm:prSet presAssocID="{B387F82E-193C-49A3-BE69-8F9D9EA36AB3}" presName="negativeSpace" presStyleCnt="0"/>
      <dgm:spPr/>
    </dgm:pt>
    <dgm:pt modelId="{76FB5BA2-9EFC-4503-85D2-58BD087AB3A2}" type="pres">
      <dgm:prSet presAssocID="{B387F82E-193C-49A3-BE69-8F9D9EA36AB3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B2ADD708-8FB8-442D-97ED-4AB480D0764C}" srcId="{2DD1FEC8-ACA9-4C19-A833-35BD9FC1C4CD}" destId="{977552D9-D065-4C41-BEA8-25EADA89A6D1}" srcOrd="2" destOrd="0" parTransId="{9E485B77-5FA6-45A2-9F0B-C44EEF41EF6A}" sibTransId="{0ADE80DF-37C2-452F-A3CE-1AB6D4AEA09C}"/>
    <dgm:cxn modelId="{3DB2E592-2C42-4431-82AE-30A5AB95A810}" type="presOf" srcId="{B387F82E-193C-49A3-BE69-8F9D9EA36AB3}" destId="{3360917A-CF7F-4392-8473-9A808D68FC21}" srcOrd="1" destOrd="0" presId="urn:microsoft.com/office/officeart/2005/8/layout/list1"/>
    <dgm:cxn modelId="{B6A746B7-1D25-44EA-A34E-4277454B070D}" type="presOf" srcId="{977552D9-D065-4C41-BEA8-25EADA89A6D1}" destId="{B34F5A50-3653-44B7-976B-98A01BA72CA9}" srcOrd="0" destOrd="0" presId="urn:microsoft.com/office/officeart/2005/8/layout/list1"/>
    <dgm:cxn modelId="{94CF84A8-C25C-4CDB-85E1-85C3A3C179EC}" type="presOf" srcId="{DDE965DE-AA10-4043-B815-54186939F2C8}" destId="{3F3089F3-33D1-4E32-B21C-5BE7F8C92A3F}" srcOrd="0" destOrd="0" presId="urn:microsoft.com/office/officeart/2005/8/layout/list1"/>
    <dgm:cxn modelId="{6314FB21-EDAC-44F4-B9DF-EEE5468FE29E}" srcId="{2DD1FEC8-ACA9-4C19-A833-35BD9FC1C4CD}" destId="{75F0FE4A-FDCF-4CD3-8280-9D4A9C70A1D6}" srcOrd="0" destOrd="0" parTransId="{597D2F60-DB5F-4552-9AE3-51FCA7370D7F}" sibTransId="{7D987AE1-B572-4315-B73E-58F8AFE2AEE9}"/>
    <dgm:cxn modelId="{02DEBEB9-D6D9-4273-BB76-C8B610F31D95}" type="presOf" srcId="{977552D9-D065-4C41-BEA8-25EADA89A6D1}" destId="{FD5C989E-20CD-4ABE-A972-89055A782FC1}" srcOrd="1" destOrd="0" presId="urn:microsoft.com/office/officeart/2005/8/layout/list1"/>
    <dgm:cxn modelId="{B275299E-6259-4C60-AB08-C147E57C283C}" type="presOf" srcId="{30AB667D-B81F-4C1A-A72C-5E51A8E7BB87}" destId="{4C22A1FE-3E85-417F-B0E4-A13178B26404}" srcOrd="0" destOrd="0" presId="urn:microsoft.com/office/officeart/2005/8/layout/list1"/>
    <dgm:cxn modelId="{88C32A93-6E76-4AFE-9B03-F0CA66A212CC}" type="presOf" srcId="{8AE18046-32AC-48C0-B3DB-C5CC42E7CF7F}" destId="{CE806EAE-3A7F-4F17-9FEB-CC138F5D56D3}" srcOrd="1" destOrd="0" presId="urn:microsoft.com/office/officeart/2005/8/layout/list1"/>
    <dgm:cxn modelId="{611CDCCA-79E6-4E5B-8972-D3800EEC7148}" type="presOf" srcId="{2DD1FEC8-ACA9-4C19-A833-35BD9FC1C4CD}" destId="{1E68AA6A-C8F6-46F6-AFBB-D2FA219A931C}" srcOrd="0" destOrd="0" presId="urn:microsoft.com/office/officeart/2005/8/layout/list1"/>
    <dgm:cxn modelId="{F33044D6-D81D-4A6D-A65E-944FCE8FD930}" type="presOf" srcId="{B387F82E-193C-49A3-BE69-8F9D9EA36AB3}" destId="{7EC89B35-876B-48B5-BFE5-852E96444B79}" srcOrd="0" destOrd="0" presId="urn:microsoft.com/office/officeart/2005/8/layout/list1"/>
    <dgm:cxn modelId="{508F955C-A516-456B-A700-126D21FD81E4}" type="presOf" srcId="{C4376C1D-A9BB-495E-BDED-DFEA6F6F05D3}" destId="{B25E1155-C3A7-4F18-B4D8-67EC18F361EE}" srcOrd="1" destOrd="0" presId="urn:microsoft.com/office/officeart/2005/8/layout/list1"/>
    <dgm:cxn modelId="{5671A72D-1F7C-4D14-95C5-08B64E976F01}" srcId="{2DD1FEC8-ACA9-4C19-A833-35BD9FC1C4CD}" destId="{C4376C1D-A9BB-495E-BDED-DFEA6F6F05D3}" srcOrd="4" destOrd="0" parTransId="{AF32EFF0-E5DF-4A4D-BF5D-00EA3DD1D176}" sibTransId="{8A1FBE38-5D10-4021-9C25-60D02D0B11AD}"/>
    <dgm:cxn modelId="{8E1C81DF-DD5D-4E94-BFDE-E093F602C8BF}" type="presOf" srcId="{77D8C7F0-4369-4859-9D9F-A36177C47712}" destId="{195EB6E0-B5AC-4A39-8269-8F12DF1F4110}" srcOrd="0" destOrd="0" presId="urn:microsoft.com/office/officeart/2005/8/layout/list1"/>
    <dgm:cxn modelId="{07196B2C-8332-47EB-B017-CAF533E420F3}" srcId="{2DD1FEC8-ACA9-4C19-A833-35BD9FC1C4CD}" destId="{B387F82E-193C-49A3-BE69-8F9D9EA36AB3}" srcOrd="7" destOrd="0" parTransId="{A489531A-6260-41D8-BD0F-14065C9E92A9}" sibTransId="{8FEE6222-08AF-4B21-BBE9-4F2D3574BFD5}"/>
    <dgm:cxn modelId="{AA2931AE-10E4-4437-9091-28A95269343C}" type="presOf" srcId="{77D8C7F0-4369-4859-9D9F-A36177C47712}" destId="{2C602FDD-AC8A-4432-8EBD-D135AB68DEF0}" srcOrd="1" destOrd="0" presId="urn:microsoft.com/office/officeart/2005/8/layout/list1"/>
    <dgm:cxn modelId="{6A3BBBB4-AA90-4891-83F9-936B3F70A44B}" srcId="{2DD1FEC8-ACA9-4C19-A833-35BD9FC1C4CD}" destId="{30AB667D-B81F-4C1A-A72C-5E51A8E7BB87}" srcOrd="1" destOrd="0" parTransId="{8DA10D61-7661-47B4-91DA-BBFCC2BCF5E4}" sibTransId="{EC0EC72E-EA9F-4108-9862-36AD646EFB9D}"/>
    <dgm:cxn modelId="{096663A9-7B70-4B3A-ADA7-FCA0888F8577}" type="presOf" srcId="{8AE18046-32AC-48C0-B3DB-C5CC42E7CF7F}" destId="{46C78D4D-7BA1-45EA-9EE4-C1D20F385A6E}" srcOrd="0" destOrd="0" presId="urn:microsoft.com/office/officeart/2005/8/layout/list1"/>
    <dgm:cxn modelId="{1EDBF603-90BA-43CC-B501-BD28EEC84D4F}" type="presOf" srcId="{DDE965DE-AA10-4043-B815-54186939F2C8}" destId="{2B77C59F-B1F3-4C0A-A3E9-445454D377A7}" srcOrd="1" destOrd="0" presId="urn:microsoft.com/office/officeart/2005/8/layout/list1"/>
    <dgm:cxn modelId="{6F988DB1-BED0-41B0-B6A2-4F56CF47790A}" type="presOf" srcId="{C4376C1D-A9BB-495E-BDED-DFEA6F6F05D3}" destId="{D27F93EB-D2E8-49B6-B25F-2D552ADF4520}" srcOrd="0" destOrd="0" presId="urn:microsoft.com/office/officeart/2005/8/layout/list1"/>
    <dgm:cxn modelId="{24867236-E10A-4C8F-A243-367C2BF478FC}" type="presOf" srcId="{75F0FE4A-FDCF-4CD3-8280-9D4A9C70A1D6}" destId="{4D6FEEB7-F7E7-4DDE-A730-3257DDAB922A}" srcOrd="0" destOrd="0" presId="urn:microsoft.com/office/officeart/2005/8/layout/list1"/>
    <dgm:cxn modelId="{998F9397-750D-44E3-88FD-2A2B58955620}" srcId="{2DD1FEC8-ACA9-4C19-A833-35BD9FC1C4CD}" destId="{77D8C7F0-4369-4859-9D9F-A36177C47712}" srcOrd="5" destOrd="0" parTransId="{C507DE69-D70D-41D2-BAE3-43DDD8932812}" sibTransId="{BCB42E5A-424B-470D-A22B-37A334013CBA}"/>
    <dgm:cxn modelId="{AD4E38AD-50D7-44E5-A316-0293E0A6C2AF}" srcId="{2DD1FEC8-ACA9-4C19-A833-35BD9FC1C4CD}" destId="{DDE965DE-AA10-4043-B815-54186939F2C8}" srcOrd="3" destOrd="0" parTransId="{8AC70415-8B96-400A-9029-1B490DC3E75C}" sibTransId="{3DD6F3D7-FFAA-4281-954C-8560E1227818}"/>
    <dgm:cxn modelId="{CE45BEC2-0355-45F4-8F58-F43DC261EFDC}" type="presOf" srcId="{75F0FE4A-FDCF-4CD3-8280-9D4A9C70A1D6}" destId="{3D1306D3-879A-4910-8053-8D65FC6E2DA5}" srcOrd="1" destOrd="0" presId="urn:microsoft.com/office/officeart/2005/8/layout/list1"/>
    <dgm:cxn modelId="{3E733800-7758-4DED-93DC-557F6888375A}" srcId="{2DD1FEC8-ACA9-4C19-A833-35BD9FC1C4CD}" destId="{8AE18046-32AC-48C0-B3DB-C5CC42E7CF7F}" srcOrd="6" destOrd="0" parTransId="{36629B1A-580E-4EC0-A846-FC2E2C9A6F6A}" sibTransId="{D627A8EB-0ED9-4A88-9930-91015E9F91D5}"/>
    <dgm:cxn modelId="{8C94609D-937F-4129-9B1F-55F2486A0142}" type="presOf" srcId="{30AB667D-B81F-4C1A-A72C-5E51A8E7BB87}" destId="{7CA09D84-4D75-434E-B90F-C94D18642E56}" srcOrd="1" destOrd="0" presId="urn:microsoft.com/office/officeart/2005/8/layout/list1"/>
    <dgm:cxn modelId="{78928BBA-EFCC-4891-9992-7A775EE63360}" type="presParOf" srcId="{1E68AA6A-C8F6-46F6-AFBB-D2FA219A931C}" destId="{597BD41E-42B2-4850-819D-46B874370523}" srcOrd="0" destOrd="0" presId="urn:microsoft.com/office/officeart/2005/8/layout/list1"/>
    <dgm:cxn modelId="{43CDE378-70B8-4DE1-9EAC-AA3D96DF7E0A}" type="presParOf" srcId="{597BD41E-42B2-4850-819D-46B874370523}" destId="{4D6FEEB7-F7E7-4DDE-A730-3257DDAB922A}" srcOrd="0" destOrd="0" presId="urn:microsoft.com/office/officeart/2005/8/layout/list1"/>
    <dgm:cxn modelId="{1F5BD6FE-D820-4253-B241-36203F83DBC7}" type="presParOf" srcId="{597BD41E-42B2-4850-819D-46B874370523}" destId="{3D1306D3-879A-4910-8053-8D65FC6E2DA5}" srcOrd="1" destOrd="0" presId="urn:microsoft.com/office/officeart/2005/8/layout/list1"/>
    <dgm:cxn modelId="{74D93D0F-958B-4E98-A6B1-135680D3BC5C}" type="presParOf" srcId="{1E68AA6A-C8F6-46F6-AFBB-D2FA219A931C}" destId="{916F7961-BB19-4A28-A131-33BE3A5F2188}" srcOrd="1" destOrd="0" presId="urn:microsoft.com/office/officeart/2005/8/layout/list1"/>
    <dgm:cxn modelId="{702858BD-0613-4A71-989C-5A2AE355B83A}" type="presParOf" srcId="{1E68AA6A-C8F6-46F6-AFBB-D2FA219A931C}" destId="{56AD212D-C69B-49D2-8D90-BCC792E513EE}" srcOrd="2" destOrd="0" presId="urn:microsoft.com/office/officeart/2005/8/layout/list1"/>
    <dgm:cxn modelId="{ADB37D08-08DD-4512-839C-D4B6BE8471F1}" type="presParOf" srcId="{1E68AA6A-C8F6-46F6-AFBB-D2FA219A931C}" destId="{EA87EAEF-09AE-420F-83D2-CA363509A088}" srcOrd="3" destOrd="0" presId="urn:microsoft.com/office/officeart/2005/8/layout/list1"/>
    <dgm:cxn modelId="{CFA86945-D9FD-4C1B-84EE-F7C9492DAE1D}" type="presParOf" srcId="{1E68AA6A-C8F6-46F6-AFBB-D2FA219A931C}" destId="{D7D7A87E-BEF4-4A75-8A20-38B5F7B710C8}" srcOrd="4" destOrd="0" presId="urn:microsoft.com/office/officeart/2005/8/layout/list1"/>
    <dgm:cxn modelId="{D617C221-884D-4A7C-831C-236124C5D827}" type="presParOf" srcId="{D7D7A87E-BEF4-4A75-8A20-38B5F7B710C8}" destId="{4C22A1FE-3E85-417F-B0E4-A13178B26404}" srcOrd="0" destOrd="0" presId="urn:microsoft.com/office/officeart/2005/8/layout/list1"/>
    <dgm:cxn modelId="{63E6AFC7-C19B-412D-9172-9BC5CBAFCD82}" type="presParOf" srcId="{D7D7A87E-BEF4-4A75-8A20-38B5F7B710C8}" destId="{7CA09D84-4D75-434E-B90F-C94D18642E56}" srcOrd="1" destOrd="0" presId="urn:microsoft.com/office/officeart/2005/8/layout/list1"/>
    <dgm:cxn modelId="{88C28D59-5C68-4E14-8AC8-E50F2D4FF20A}" type="presParOf" srcId="{1E68AA6A-C8F6-46F6-AFBB-D2FA219A931C}" destId="{3428FF45-80E2-4917-89DB-87A8B3840D1E}" srcOrd="5" destOrd="0" presId="urn:microsoft.com/office/officeart/2005/8/layout/list1"/>
    <dgm:cxn modelId="{7254309F-5700-44ED-8923-A9C7E628E034}" type="presParOf" srcId="{1E68AA6A-C8F6-46F6-AFBB-D2FA219A931C}" destId="{CC9EAC15-33C9-4707-807D-A168D9154EEC}" srcOrd="6" destOrd="0" presId="urn:microsoft.com/office/officeart/2005/8/layout/list1"/>
    <dgm:cxn modelId="{23BC0EC8-7490-4F1F-B5F5-EAA36A46DC4A}" type="presParOf" srcId="{1E68AA6A-C8F6-46F6-AFBB-D2FA219A931C}" destId="{AFE2383D-7F7A-484A-A8D6-381E965DD679}" srcOrd="7" destOrd="0" presId="urn:microsoft.com/office/officeart/2005/8/layout/list1"/>
    <dgm:cxn modelId="{95FF9E5C-3128-4D0D-8145-0875AE1D9A7C}" type="presParOf" srcId="{1E68AA6A-C8F6-46F6-AFBB-D2FA219A931C}" destId="{65B58F37-EA3A-458C-84D6-4998FDE0ECAC}" srcOrd="8" destOrd="0" presId="urn:microsoft.com/office/officeart/2005/8/layout/list1"/>
    <dgm:cxn modelId="{7F8916F4-120F-493D-9AB3-B4006E3E3372}" type="presParOf" srcId="{65B58F37-EA3A-458C-84D6-4998FDE0ECAC}" destId="{B34F5A50-3653-44B7-976B-98A01BA72CA9}" srcOrd="0" destOrd="0" presId="urn:microsoft.com/office/officeart/2005/8/layout/list1"/>
    <dgm:cxn modelId="{8DB11948-0868-40DD-8923-406DEC74FE19}" type="presParOf" srcId="{65B58F37-EA3A-458C-84D6-4998FDE0ECAC}" destId="{FD5C989E-20CD-4ABE-A972-89055A782FC1}" srcOrd="1" destOrd="0" presId="urn:microsoft.com/office/officeart/2005/8/layout/list1"/>
    <dgm:cxn modelId="{589671F6-C566-4E1A-BB1B-093914D2CCE6}" type="presParOf" srcId="{1E68AA6A-C8F6-46F6-AFBB-D2FA219A931C}" destId="{807D6481-3D7A-45C6-8DBB-4CF5270C2C55}" srcOrd="9" destOrd="0" presId="urn:microsoft.com/office/officeart/2005/8/layout/list1"/>
    <dgm:cxn modelId="{213BE1EF-3FE3-4D29-BD62-CF5CE800D3E3}" type="presParOf" srcId="{1E68AA6A-C8F6-46F6-AFBB-D2FA219A931C}" destId="{3A96212B-F6A5-443F-B2BC-1DBECFC5E5F2}" srcOrd="10" destOrd="0" presId="urn:microsoft.com/office/officeart/2005/8/layout/list1"/>
    <dgm:cxn modelId="{88D7811E-6758-48C7-ACEB-3E71D8B5FAC3}" type="presParOf" srcId="{1E68AA6A-C8F6-46F6-AFBB-D2FA219A931C}" destId="{78070939-2EFE-4386-A576-7CD5EFBC8622}" srcOrd="11" destOrd="0" presId="urn:microsoft.com/office/officeart/2005/8/layout/list1"/>
    <dgm:cxn modelId="{796BB642-8894-4415-B6CA-16752E48D271}" type="presParOf" srcId="{1E68AA6A-C8F6-46F6-AFBB-D2FA219A931C}" destId="{9BEA70C7-8FFD-41BB-B36C-4B6E6688B840}" srcOrd="12" destOrd="0" presId="urn:microsoft.com/office/officeart/2005/8/layout/list1"/>
    <dgm:cxn modelId="{0A77D577-F751-4506-9353-B1C4AC957450}" type="presParOf" srcId="{9BEA70C7-8FFD-41BB-B36C-4B6E6688B840}" destId="{3F3089F3-33D1-4E32-B21C-5BE7F8C92A3F}" srcOrd="0" destOrd="0" presId="urn:microsoft.com/office/officeart/2005/8/layout/list1"/>
    <dgm:cxn modelId="{4A8051DF-1E5A-4D5E-98FE-9991B5DCC9FE}" type="presParOf" srcId="{9BEA70C7-8FFD-41BB-B36C-4B6E6688B840}" destId="{2B77C59F-B1F3-4C0A-A3E9-445454D377A7}" srcOrd="1" destOrd="0" presId="urn:microsoft.com/office/officeart/2005/8/layout/list1"/>
    <dgm:cxn modelId="{358D923B-CCB2-4CA9-875C-03CBEB1722CF}" type="presParOf" srcId="{1E68AA6A-C8F6-46F6-AFBB-D2FA219A931C}" destId="{14743BB6-FEB6-46CF-92B3-00E6FBA8CA1E}" srcOrd="13" destOrd="0" presId="urn:microsoft.com/office/officeart/2005/8/layout/list1"/>
    <dgm:cxn modelId="{0F475B88-00C6-42EE-9D61-E05F844066B7}" type="presParOf" srcId="{1E68AA6A-C8F6-46F6-AFBB-D2FA219A931C}" destId="{5FAAD186-BC6D-49B5-B5A4-7C1EECD0FD1C}" srcOrd="14" destOrd="0" presId="urn:microsoft.com/office/officeart/2005/8/layout/list1"/>
    <dgm:cxn modelId="{5E79F7E1-1474-49C0-8A90-05F430774AA3}" type="presParOf" srcId="{1E68AA6A-C8F6-46F6-AFBB-D2FA219A931C}" destId="{4D5ACA85-CF70-4DC1-8636-83928CE34039}" srcOrd="15" destOrd="0" presId="urn:microsoft.com/office/officeart/2005/8/layout/list1"/>
    <dgm:cxn modelId="{32E6C769-DDA5-4BA2-A2B9-F3DA213A0974}" type="presParOf" srcId="{1E68AA6A-C8F6-46F6-AFBB-D2FA219A931C}" destId="{D11857B2-7751-454A-B07A-1E2C07F5692C}" srcOrd="16" destOrd="0" presId="urn:microsoft.com/office/officeart/2005/8/layout/list1"/>
    <dgm:cxn modelId="{953628C4-5262-4717-826A-5D63F19CCBBF}" type="presParOf" srcId="{D11857B2-7751-454A-B07A-1E2C07F5692C}" destId="{D27F93EB-D2E8-49B6-B25F-2D552ADF4520}" srcOrd="0" destOrd="0" presId="urn:microsoft.com/office/officeart/2005/8/layout/list1"/>
    <dgm:cxn modelId="{E64FFACA-209F-4C9E-BCEF-C6A0C5C004D7}" type="presParOf" srcId="{D11857B2-7751-454A-B07A-1E2C07F5692C}" destId="{B25E1155-C3A7-4F18-B4D8-67EC18F361EE}" srcOrd="1" destOrd="0" presId="urn:microsoft.com/office/officeart/2005/8/layout/list1"/>
    <dgm:cxn modelId="{96F0DB32-5C15-466E-8723-01F392DA2188}" type="presParOf" srcId="{1E68AA6A-C8F6-46F6-AFBB-D2FA219A931C}" destId="{C47BF6DA-F716-4ECC-AEC5-35803A4E3FC7}" srcOrd="17" destOrd="0" presId="urn:microsoft.com/office/officeart/2005/8/layout/list1"/>
    <dgm:cxn modelId="{775905D6-9931-4C37-B58F-60EF97BF1F5C}" type="presParOf" srcId="{1E68AA6A-C8F6-46F6-AFBB-D2FA219A931C}" destId="{B7A5F3DB-0303-4B44-8138-F2EA7D4DB416}" srcOrd="18" destOrd="0" presId="urn:microsoft.com/office/officeart/2005/8/layout/list1"/>
    <dgm:cxn modelId="{9EFFF0C7-42BC-4B09-8D5D-A00CFC76E2A5}" type="presParOf" srcId="{1E68AA6A-C8F6-46F6-AFBB-D2FA219A931C}" destId="{87E88F94-FBD3-4153-A144-D53AA598CD91}" srcOrd="19" destOrd="0" presId="urn:microsoft.com/office/officeart/2005/8/layout/list1"/>
    <dgm:cxn modelId="{51A3EAD7-7197-42F8-9913-8AACD143D7BB}" type="presParOf" srcId="{1E68AA6A-C8F6-46F6-AFBB-D2FA219A931C}" destId="{B5E531F2-CE3A-4408-9B07-5841503FDE21}" srcOrd="20" destOrd="0" presId="urn:microsoft.com/office/officeart/2005/8/layout/list1"/>
    <dgm:cxn modelId="{3A52B91C-BFD7-4FC7-A809-BDE8591FDD59}" type="presParOf" srcId="{B5E531F2-CE3A-4408-9B07-5841503FDE21}" destId="{195EB6E0-B5AC-4A39-8269-8F12DF1F4110}" srcOrd="0" destOrd="0" presId="urn:microsoft.com/office/officeart/2005/8/layout/list1"/>
    <dgm:cxn modelId="{91D68F1D-4032-4C23-95E3-F92A3425EE4E}" type="presParOf" srcId="{B5E531F2-CE3A-4408-9B07-5841503FDE21}" destId="{2C602FDD-AC8A-4432-8EBD-D135AB68DEF0}" srcOrd="1" destOrd="0" presId="urn:microsoft.com/office/officeart/2005/8/layout/list1"/>
    <dgm:cxn modelId="{1F574392-F4B0-44E8-B69E-999B18FE305E}" type="presParOf" srcId="{1E68AA6A-C8F6-46F6-AFBB-D2FA219A931C}" destId="{51D36AF8-90AC-453A-9EB7-4881B0652E5B}" srcOrd="21" destOrd="0" presId="urn:microsoft.com/office/officeart/2005/8/layout/list1"/>
    <dgm:cxn modelId="{B2B006D5-8AB7-4360-872A-E1AA07AC6E31}" type="presParOf" srcId="{1E68AA6A-C8F6-46F6-AFBB-D2FA219A931C}" destId="{BC6E5C79-E3FD-4ADA-AFCB-A87A6AE6692A}" srcOrd="22" destOrd="0" presId="urn:microsoft.com/office/officeart/2005/8/layout/list1"/>
    <dgm:cxn modelId="{9CD9372E-AF17-4302-95DC-26D9A7CE3BD5}" type="presParOf" srcId="{1E68AA6A-C8F6-46F6-AFBB-D2FA219A931C}" destId="{D8DEB818-6C9C-47E7-B008-ECBC7FA8F84A}" srcOrd="23" destOrd="0" presId="urn:microsoft.com/office/officeart/2005/8/layout/list1"/>
    <dgm:cxn modelId="{45CA4469-A758-4019-8096-FFF3E0F72FB8}" type="presParOf" srcId="{1E68AA6A-C8F6-46F6-AFBB-D2FA219A931C}" destId="{B7DE56B1-CC40-4263-9917-6ED1C32B8640}" srcOrd="24" destOrd="0" presId="urn:microsoft.com/office/officeart/2005/8/layout/list1"/>
    <dgm:cxn modelId="{BE717362-299B-4E4F-87AF-637053CA9B02}" type="presParOf" srcId="{B7DE56B1-CC40-4263-9917-6ED1C32B8640}" destId="{46C78D4D-7BA1-45EA-9EE4-C1D20F385A6E}" srcOrd="0" destOrd="0" presId="urn:microsoft.com/office/officeart/2005/8/layout/list1"/>
    <dgm:cxn modelId="{B400763D-2CE3-425A-91F9-C35FE390317C}" type="presParOf" srcId="{B7DE56B1-CC40-4263-9917-6ED1C32B8640}" destId="{CE806EAE-3A7F-4F17-9FEB-CC138F5D56D3}" srcOrd="1" destOrd="0" presId="urn:microsoft.com/office/officeart/2005/8/layout/list1"/>
    <dgm:cxn modelId="{FD4EC0FA-9D5E-4F47-806A-0E454D2E5BF5}" type="presParOf" srcId="{1E68AA6A-C8F6-46F6-AFBB-D2FA219A931C}" destId="{B5B6F984-1FC7-4C39-9B82-C1DDFB4FE723}" srcOrd="25" destOrd="0" presId="urn:microsoft.com/office/officeart/2005/8/layout/list1"/>
    <dgm:cxn modelId="{49B314E7-941A-4A40-98F5-DD969F83DDDD}" type="presParOf" srcId="{1E68AA6A-C8F6-46F6-AFBB-D2FA219A931C}" destId="{CAE06DDA-59C9-4DE2-8FA2-99D148D1F260}" srcOrd="26" destOrd="0" presId="urn:microsoft.com/office/officeart/2005/8/layout/list1"/>
    <dgm:cxn modelId="{17B9120C-DE55-4740-B54F-8CD20021B4AA}" type="presParOf" srcId="{1E68AA6A-C8F6-46F6-AFBB-D2FA219A931C}" destId="{84B5D7CC-A087-4D41-9E49-0850986B479D}" srcOrd="27" destOrd="0" presId="urn:microsoft.com/office/officeart/2005/8/layout/list1"/>
    <dgm:cxn modelId="{D24CDA79-EDFC-42ED-995E-E611F8EA74D7}" type="presParOf" srcId="{1E68AA6A-C8F6-46F6-AFBB-D2FA219A931C}" destId="{84290A65-E5DC-4C0C-9204-8106BDBC635B}" srcOrd="28" destOrd="0" presId="urn:microsoft.com/office/officeart/2005/8/layout/list1"/>
    <dgm:cxn modelId="{9A22CD86-A3D0-4814-8762-ABBD58DA4F43}" type="presParOf" srcId="{84290A65-E5DC-4C0C-9204-8106BDBC635B}" destId="{7EC89B35-876B-48B5-BFE5-852E96444B79}" srcOrd="0" destOrd="0" presId="urn:microsoft.com/office/officeart/2005/8/layout/list1"/>
    <dgm:cxn modelId="{ECE9CE27-5576-464F-8FAE-4C5BD2B720BE}" type="presParOf" srcId="{84290A65-E5DC-4C0C-9204-8106BDBC635B}" destId="{3360917A-CF7F-4392-8473-9A808D68FC21}" srcOrd="1" destOrd="0" presId="urn:microsoft.com/office/officeart/2005/8/layout/list1"/>
    <dgm:cxn modelId="{12613A78-4E94-468E-B09B-2BC4004410EF}" type="presParOf" srcId="{1E68AA6A-C8F6-46F6-AFBB-D2FA219A931C}" destId="{079E4A46-A240-443C-9A18-BDB984958E10}" srcOrd="29" destOrd="0" presId="urn:microsoft.com/office/officeart/2005/8/layout/list1"/>
    <dgm:cxn modelId="{CA5CFC19-88FF-4F45-AD04-1B3D49DC680C}" type="presParOf" srcId="{1E68AA6A-C8F6-46F6-AFBB-D2FA219A931C}" destId="{76FB5BA2-9EFC-4503-85D2-58BD087AB3A2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E6C577-6EA9-4DD0-A42E-A6FEC42477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55DB2DF-6C86-4EDA-A51B-E9F1A7090494}">
      <dgm:prSet custT="1"/>
      <dgm:spPr/>
      <dgm:t>
        <a:bodyPr/>
        <a:lstStyle/>
        <a:p>
          <a:pPr algn="ctr" rtl="0">
            <a:tabLst>
              <a:tab pos="981075" algn="l"/>
              <a:tab pos="1163638" algn="l"/>
            </a:tabLst>
          </a:pPr>
          <a:r>
            <a:rPr lang="pt-BR" sz="2800" b="1" dirty="0" err="1" smtClean="0">
              <a:solidFill>
                <a:schemeClr val="tx1"/>
              </a:solidFill>
            </a:rPr>
            <a:t>DCOs</a:t>
          </a:r>
          <a:r>
            <a:rPr lang="pt-BR" sz="2800" b="1" dirty="0" smtClean="0">
              <a:solidFill>
                <a:schemeClr val="tx1"/>
              </a:solidFill>
            </a:rPr>
            <a:t> BRASILEIROS  EM LONDRES 2012</a:t>
          </a:r>
          <a:endParaRPr lang="pt-BR" sz="2800" b="1" dirty="0">
            <a:solidFill>
              <a:schemeClr val="tx1"/>
            </a:solidFill>
          </a:endParaRPr>
        </a:p>
      </dgm:t>
    </dgm:pt>
    <dgm:pt modelId="{E43CE29A-F4D5-4206-B303-7DAC95CAF766}" type="parTrans" cxnId="{6C53C858-8FE1-477A-A2E9-B278C0FA3B6A}">
      <dgm:prSet/>
      <dgm:spPr/>
      <dgm:t>
        <a:bodyPr/>
        <a:lstStyle/>
        <a:p>
          <a:endParaRPr lang="pt-BR"/>
        </a:p>
      </dgm:t>
    </dgm:pt>
    <dgm:pt modelId="{2613E05A-5C46-4C20-9A5F-77008DD6A922}" type="sibTrans" cxnId="{6C53C858-8FE1-477A-A2E9-B278C0FA3B6A}">
      <dgm:prSet/>
      <dgm:spPr/>
      <dgm:t>
        <a:bodyPr/>
        <a:lstStyle/>
        <a:p>
          <a:endParaRPr lang="pt-BR"/>
        </a:p>
      </dgm:t>
    </dgm:pt>
    <dgm:pt modelId="{E80EDB9D-075F-42E4-AE2A-B9E7E9112197}" type="pres">
      <dgm:prSet presAssocID="{DDE6C577-6EA9-4DD0-A42E-A6FEC42477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1C3321D-1B37-4D1E-B73F-BCBECE0C7679}" type="pres">
      <dgm:prSet presAssocID="{D55DB2DF-6C86-4EDA-A51B-E9F1A7090494}" presName="parentText" presStyleLbl="node1" presStyleIdx="0" presStyleCnt="1" custLinFactNeighborX="83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C53C858-8FE1-477A-A2E9-B278C0FA3B6A}" srcId="{DDE6C577-6EA9-4DD0-A42E-A6FEC4247735}" destId="{D55DB2DF-6C86-4EDA-A51B-E9F1A7090494}" srcOrd="0" destOrd="0" parTransId="{E43CE29A-F4D5-4206-B303-7DAC95CAF766}" sibTransId="{2613E05A-5C46-4C20-9A5F-77008DD6A922}"/>
    <dgm:cxn modelId="{FA088BD0-79F6-4127-8D5C-5C942D8137B9}" type="presOf" srcId="{DDE6C577-6EA9-4DD0-A42E-A6FEC4247735}" destId="{E80EDB9D-075F-42E4-AE2A-B9E7E9112197}" srcOrd="0" destOrd="0" presId="urn:microsoft.com/office/officeart/2005/8/layout/vList2"/>
    <dgm:cxn modelId="{4898E8C4-A147-4041-BF53-B1C6D62694C6}" type="presOf" srcId="{D55DB2DF-6C86-4EDA-A51B-E9F1A7090494}" destId="{21C3321D-1B37-4D1E-B73F-BCBECE0C7679}" srcOrd="0" destOrd="0" presId="urn:microsoft.com/office/officeart/2005/8/layout/vList2"/>
    <dgm:cxn modelId="{CD9C2A2E-761E-4385-988D-E2179402C141}" type="presParOf" srcId="{E80EDB9D-075F-42E4-AE2A-B9E7E9112197}" destId="{21C3321D-1B37-4D1E-B73F-BCBECE0C76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BD9CC1-A92B-4261-9020-5D64A244596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575AF0F-6C13-45A3-B4F7-0095FFB1D061}">
      <dgm:prSet phldrT="[Texto]"/>
      <dgm:spPr>
        <a:solidFill>
          <a:srgbClr val="00B050"/>
        </a:solidFill>
      </dgm:spPr>
      <dgm:t>
        <a:bodyPr/>
        <a:lstStyle/>
        <a:p>
          <a:r>
            <a:rPr lang="pt-BR" dirty="0" smtClean="0"/>
            <a:t>UNESCO</a:t>
          </a:r>
          <a:endParaRPr lang="pt-BR" dirty="0"/>
        </a:p>
      </dgm:t>
    </dgm:pt>
    <dgm:pt modelId="{08FEE7DC-32F5-4B00-BABF-37BF35D0F9DB}" type="parTrans" cxnId="{D2EC8261-D0F6-4823-ABDB-8395E33748B6}">
      <dgm:prSet/>
      <dgm:spPr/>
      <dgm:t>
        <a:bodyPr/>
        <a:lstStyle/>
        <a:p>
          <a:endParaRPr lang="pt-BR"/>
        </a:p>
      </dgm:t>
    </dgm:pt>
    <dgm:pt modelId="{4301EBAF-C5D0-4C9E-91DB-1C4FF658FB8D}" type="sibTrans" cxnId="{D2EC8261-D0F6-4823-ABDB-8395E33748B6}">
      <dgm:prSet/>
      <dgm:spPr/>
      <dgm:t>
        <a:bodyPr/>
        <a:lstStyle/>
        <a:p>
          <a:endParaRPr lang="pt-BR"/>
        </a:p>
      </dgm:t>
    </dgm:pt>
    <dgm:pt modelId="{CD70792C-5B05-48D1-888C-A08A87148422}">
      <dgm:prSet phldrT="[Texto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pt-BR" b="1" dirty="0" smtClean="0">
              <a:solidFill>
                <a:srgbClr val="002060"/>
              </a:solidFill>
            </a:rPr>
            <a:t>Convenção Internacional de Combate ao Doping</a:t>
          </a:r>
          <a:endParaRPr lang="pt-BR" b="1" dirty="0">
            <a:solidFill>
              <a:srgbClr val="002060"/>
            </a:solidFill>
          </a:endParaRPr>
        </a:p>
      </dgm:t>
    </dgm:pt>
    <dgm:pt modelId="{E15ECCC1-6E78-487D-B73B-1D880BB0F537}" type="parTrans" cxnId="{5844120A-4277-4F7B-802F-DA83335BFC7B}">
      <dgm:prSet/>
      <dgm:spPr/>
      <dgm:t>
        <a:bodyPr/>
        <a:lstStyle/>
        <a:p>
          <a:endParaRPr lang="pt-BR"/>
        </a:p>
      </dgm:t>
    </dgm:pt>
    <dgm:pt modelId="{7503DC8C-F685-4626-BD24-E4B7ED95E4AC}" type="sibTrans" cxnId="{5844120A-4277-4F7B-802F-DA83335BFC7B}">
      <dgm:prSet/>
      <dgm:spPr/>
      <dgm:t>
        <a:bodyPr/>
        <a:lstStyle/>
        <a:p>
          <a:endParaRPr lang="pt-BR"/>
        </a:p>
      </dgm:t>
    </dgm:pt>
    <dgm:pt modelId="{21BB80FF-59F7-4D53-90D9-42B484A610CB}">
      <dgm:prSet phldrT="[Texto]"/>
      <dgm:spPr>
        <a:solidFill>
          <a:srgbClr val="00B050"/>
        </a:solidFill>
      </dgm:spPr>
      <dgm:t>
        <a:bodyPr/>
        <a:lstStyle/>
        <a:p>
          <a:r>
            <a:rPr lang="pt-BR" dirty="0" smtClean="0"/>
            <a:t>BRASIL </a:t>
          </a:r>
          <a:endParaRPr lang="pt-BR" dirty="0"/>
        </a:p>
      </dgm:t>
    </dgm:pt>
    <dgm:pt modelId="{BD3C8E39-A074-4E8D-80C8-0CC650EE7799}" type="parTrans" cxnId="{0284AF37-4C22-4C9E-92A6-A119350F141C}">
      <dgm:prSet/>
      <dgm:spPr/>
      <dgm:t>
        <a:bodyPr/>
        <a:lstStyle/>
        <a:p>
          <a:endParaRPr lang="pt-BR"/>
        </a:p>
      </dgm:t>
    </dgm:pt>
    <dgm:pt modelId="{5629E6D6-9F3D-4B93-853B-11BF46A54E10}" type="sibTrans" cxnId="{0284AF37-4C22-4C9E-92A6-A119350F141C}">
      <dgm:prSet/>
      <dgm:spPr/>
      <dgm:t>
        <a:bodyPr/>
        <a:lstStyle/>
        <a:p>
          <a:endParaRPr lang="pt-BR"/>
        </a:p>
      </dgm:t>
    </dgm:pt>
    <dgm:pt modelId="{D62EA67A-888B-499B-98BF-086A589C267D}">
      <dgm:prSet phldrT="[Texto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pt-BR" b="1" dirty="0" smtClean="0">
              <a:solidFill>
                <a:srgbClr val="002060"/>
              </a:solidFill>
            </a:rPr>
            <a:t>Decreto Lei 6653, de 18 de novembro de 2008</a:t>
          </a:r>
          <a:endParaRPr lang="pt-BR" b="1" dirty="0">
            <a:solidFill>
              <a:srgbClr val="002060"/>
            </a:solidFill>
          </a:endParaRPr>
        </a:p>
      </dgm:t>
    </dgm:pt>
    <dgm:pt modelId="{886D11BB-6DB6-4A30-B6A9-6D8F5A412456}" type="parTrans" cxnId="{128CA4A4-97A4-48CB-B3DE-D93CB7AA2573}">
      <dgm:prSet/>
      <dgm:spPr/>
      <dgm:t>
        <a:bodyPr/>
        <a:lstStyle/>
        <a:p>
          <a:endParaRPr lang="pt-BR"/>
        </a:p>
      </dgm:t>
    </dgm:pt>
    <dgm:pt modelId="{1D492C5D-34F5-4D41-ADB5-C06CE4F71351}" type="sibTrans" cxnId="{128CA4A4-97A4-48CB-B3DE-D93CB7AA2573}">
      <dgm:prSet/>
      <dgm:spPr/>
      <dgm:t>
        <a:bodyPr/>
        <a:lstStyle/>
        <a:p>
          <a:endParaRPr lang="pt-BR"/>
        </a:p>
      </dgm:t>
    </dgm:pt>
    <dgm:pt modelId="{B859B688-37B4-4826-9D06-D22C08503E48}" type="pres">
      <dgm:prSet presAssocID="{25BD9CC1-A92B-4261-9020-5D64A244596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92D05067-CDF5-4DD8-996A-E0F2F14C5285}" type="pres">
      <dgm:prSet presAssocID="{9575AF0F-6C13-45A3-B4F7-0095FFB1D061}" presName="linNode" presStyleCnt="0"/>
      <dgm:spPr/>
    </dgm:pt>
    <dgm:pt modelId="{EF8B9A4C-8973-4DAF-A263-D2D7E812FAF3}" type="pres">
      <dgm:prSet presAssocID="{9575AF0F-6C13-45A3-B4F7-0095FFB1D061}" presName="parentShp" presStyleLbl="node1" presStyleIdx="0" presStyleCnt="2" custScaleY="7542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C9F3270-0EE0-40CD-9024-C18B9AF55E93}" type="pres">
      <dgm:prSet presAssocID="{9575AF0F-6C13-45A3-B4F7-0095FFB1D061}" presName="childShp" presStyleLbl="bgAccFollowNode1" presStyleIdx="0" presStyleCnt="2" custScaleY="7586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B103B4-E306-4ACA-AE67-BE3AB672577D}" type="pres">
      <dgm:prSet presAssocID="{4301EBAF-C5D0-4C9E-91DB-1C4FF658FB8D}" presName="spacing" presStyleCnt="0"/>
      <dgm:spPr/>
    </dgm:pt>
    <dgm:pt modelId="{B6FBD26C-CFFE-4F2C-9749-9166DD8C9814}" type="pres">
      <dgm:prSet presAssocID="{21BB80FF-59F7-4D53-90D9-42B484A610CB}" presName="linNode" presStyleCnt="0"/>
      <dgm:spPr/>
    </dgm:pt>
    <dgm:pt modelId="{2A485ECB-D7FA-42D9-9E60-B6D6CB77762B}" type="pres">
      <dgm:prSet presAssocID="{21BB80FF-59F7-4D53-90D9-42B484A610CB}" presName="parentShp" presStyleLbl="node1" presStyleIdx="1" presStyleCnt="2" custScaleY="7437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8E235E-0280-476C-8CAA-CB8502A6611A}" type="pres">
      <dgm:prSet presAssocID="{21BB80FF-59F7-4D53-90D9-42B484A610CB}" presName="childShp" presStyleLbl="bgAccFollowNode1" presStyleIdx="1" presStyleCnt="2" custScaleY="7586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E6AAFC9-33CF-4429-989E-A1A4F0DF42CB}" type="presOf" srcId="{CD70792C-5B05-48D1-888C-A08A87148422}" destId="{9C9F3270-0EE0-40CD-9024-C18B9AF55E93}" srcOrd="0" destOrd="0" presId="urn:microsoft.com/office/officeart/2005/8/layout/vList6"/>
    <dgm:cxn modelId="{D2EC8261-D0F6-4823-ABDB-8395E33748B6}" srcId="{25BD9CC1-A92B-4261-9020-5D64A2445965}" destId="{9575AF0F-6C13-45A3-B4F7-0095FFB1D061}" srcOrd="0" destOrd="0" parTransId="{08FEE7DC-32F5-4B00-BABF-37BF35D0F9DB}" sibTransId="{4301EBAF-C5D0-4C9E-91DB-1C4FF658FB8D}"/>
    <dgm:cxn modelId="{FAC27485-4E4B-49B2-9E2C-EA7766B0AF74}" type="presOf" srcId="{D62EA67A-888B-499B-98BF-086A589C267D}" destId="{ED8E235E-0280-476C-8CAA-CB8502A6611A}" srcOrd="0" destOrd="0" presId="urn:microsoft.com/office/officeart/2005/8/layout/vList6"/>
    <dgm:cxn modelId="{128CA4A4-97A4-48CB-B3DE-D93CB7AA2573}" srcId="{21BB80FF-59F7-4D53-90D9-42B484A610CB}" destId="{D62EA67A-888B-499B-98BF-086A589C267D}" srcOrd="0" destOrd="0" parTransId="{886D11BB-6DB6-4A30-B6A9-6D8F5A412456}" sibTransId="{1D492C5D-34F5-4D41-ADB5-C06CE4F71351}"/>
    <dgm:cxn modelId="{5844120A-4277-4F7B-802F-DA83335BFC7B}" srcId="{9575AF0F-6C13-45A3-B4F7-0095FFB1D061}" destId="{CD70792C-5B05-48D1-888C-A08A87148422}" srcOrd="0" destOrd="0" parTransId="{E15ECCC1-6E78-487D-B73B-1D880BB0F537}" sibTransId="{7503DC8C-F685-4626-BD24-E4B7ED95E4AC}"/>
    <dgm:cxn modelId="{4A341CDE-F3CF-4651-948D-DA7F8ED4C6D8}" type="presOf" srcId="{21BB80FF-59F7-4D53-90D9-42B484A610CB}" destId="{2A485ECB-D7FA-42D9-9E60-B6D6CB77762B}" srcOrd="0" destOrd="0" presId="urn:microsoft.com/office/officeart/2005/8/layout/vList6"/>
    <dgm:cxn modelId="{AD08DAEB-287D-490F-8D0A-692FDF43E925}" type="presOf" srcId="{9575AF0F-6C13-45A3-B4F7-0095FFB1D061}" destId="{EF8B9A4C-8973-4DAF-A263-D2D7E812FAF3}" srcOrd="0" destOrd="0" presId="urn:microsoft.com/office/officeart/2005/8/layout/vList6"/>
    <dgm:cxn modelId="{85B29476-5348-46BB-92CC-34D4C57420B7}" type="presOf" srcId="{25BD9CC1-A92B-4261-9020-5D64A2445965}" destId="{B859B688-37B4-4826-9D06-D22C08503E48}" srcOrd="0" destOrd="0" presId="urn:microsoft.com/office/officeart/2005/8/layout/vList6"/>
    <dgm:cxn modelId="{0284AF37-4C22-4C9E-92A6-A119350F141C}" srcId="{25BD9CC1-A92B-4261-9020-5D64A2445965}" destId="{21BB80FF-59F7-4D53-90D9-42B484A610CB}" srcOrd="1" destOrd="0" parTransId="{BD3C8E39-A074-4E8D-80C8-0CC650EE7799}" sibTransId="{5629E6D6-9F3D-4B93-853B-11BF46A54E10}"/>
    <dgm:cxn modelId="{A7CAA05F-C461-4966-B270-38210DB51038}" type="presParOf" srcId="{B859B688-37B4-4826-9D06-D22C08503E48}" destId="{92D05067-CDF5-4DD8-996A-E0F2F14C5285}" srcOrd="0" destOrd="0" presId="urn:microsoft.com/office/officeart/2005/8/layout/vList6"/>
    <dgm:cxn modelId="{1F4A0C8C-94D9-41E4-9F7E-7774591A762B}" type="presParOf" srcId="{92D05067-CDF5-4DD8-996A-E0F2F14C5285}" destId="{EF8B9A4C-8973-4DAF-A263-D2D7E812FAF3}" srcOrd="0" destOrd="0" presId="urn:microsoft.com/office/officeart/2005/8/layout/vList6"/>
    <dgm:cxn modelId="{2BF741D2-0E1A-4F72-81FC-ABCB936D30B8}" type="presParOf" srcId="{92D05067-CDF5-4DD8-996A-E0F2F14C5285}" destId="{9C9F3270-0EE0-40CD-9024-C18B9AF55E93}" srcOrd="1" destOrd="0" presId="urn:microsoft.com/office/officeart/2005/8/layout/vList6"/>
    <dgm:cxn modelId="{16E9842D-3DF1-441E-8641-96173EA4CD1E}" type="presParOf" srcId="{B859B688-37B4-4826-9D06-D22C08503E48}" destId="{37B103B4-E306-4ACA-AE67-BE3AB672577D}" srcOrd="1" destOrd="0" presId="urn:microsoft.com/office/officeart/2005/8/layout/vList6"/>
    <dgm:cxn modelId="{0EBCF1CE-8326-4CF7-A0A0-4C1EFF3D7244}" type="presParOf" srcId="{B859B688-37B4-4826-9D06-D22C08503E48}" destId="{B6FBD26C-CFFE-4F2C-9749-9166DD8C9814}" srcOrd="2" destOrd="0" presId="urn:microsoft.com/office/officeart/2005/8/layout/vList6"/>
    <dgm:cxn modelId="{8893F112-6F1A-400F-9A0B-820A67835E01}" type="presParOf" srcId="{B6FBD26C-CFFE-4F2C-9749-9166DD8C9814}" destId="{2A485ECB-D7FA-42D9-9E60-B6D6CB77762B}" srcOrd="0" destOrd="0" presId="urn:microsoft.com/office/officeart/2005/8/layout/vList6"/>
    <dgm:cxn modelId="{D66BE912-5167-4023-A261-D25306F12B11}" type="presParOf" srcId="{B6FBD26C-CFFE-4F2C-9749-9166DD8C9814}" destId="{ED8E235E-0280-476C-8CAA-CB8502A6611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DE4199-71CF-4270-913B-EE77E0265EBD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9D9C3F4-C761-4340-AE65-3F7ED87450AD}">
      <dgm:prSet phldrT="[Text]"/>
      <dgm:spPr>
        <a:solidFill>
          <a:srgbClr val="00B050"/>
        </a:solidFill>
      </dgm:spPr>
      <dgm:t>
        <a:bodyPr/>
        <a:lstStyle/>
        <a:p>
          <a:r>
            <a:rPr lang="pt-BR" b="1" dirty="0" smtClean="0">
              <a:solidFill>
                <a:srgbClr val="002060"/>
              </a:solidFill>
            </a:rPr>
            <a:t>33ª. AG da UNESCO cria a Convenção em outubro de 2005</a:t>
          </a:r>
          <a:endParaRPr lang="pt-BR" b="1" dirty="0">
            <a:solidFill>
              <a:srgbClr val="002060"/>
            </a:solidFill>
          </a:endParaRPr>
        </a:p>
      </dgm:t>
    </dgm:pt>
    <dgm:pt modelId="{F8F411B3-9AAB-43ED-95E8-3A2D0247BCB8}" type="parTrans" cxnId="{4DF787E8-6F25-4067-840A-2EA63831192A}">
      <dgm:prSet/>
      <dgm:spPr/>
      <dgm:t>
        <a:bodyPr/>
        <a:lstStyle/>
        <a:p>
          <a:endParaRPr lang="pt-BR"/>
        </a:p>
      </dgm:t>
    </dgm:pt>
    <dgm:pt modelId="{45114F1F-285E-4704-9DCA-F806FD0C1846}" type="sibTrans" cxnId="{4DF787E8-6F25-4067-840A-2EA63831192A}">
      <dgm:prSet/>
      <dgm:spPr/>
      <dgm:t>
        <a:bodyPr/>
        <a:lstStyle/>
        <a:p>
          <a:endParaRPr lang="pt-BR"/>
        </a:p>
      </dgm:t>
    </dgm:pt>
    <dgm:pt modelId="{D96A609B-0C15-4425-A24A-4905B730A08B}">
      <dgm:prSet phldrT="[Text]"/>
      <dgm:spPr>
        <a:solidFill>
          <a:srgbClr val="00B050"/>
        </a:solidFill>
      </dgm:spPr>
      <dgm:t>
        <a:bodyPr/>
        <a:lstStyle/>
        <a:p>
          <a:r>
            <a:rPr lang="pt-BR" b="1" dirty="0" smtClean="0">
              <a:solidFill>
                <a:srgbClr val="002060"/>
              </a:solidFill>
            </a:rPr>
            <a:t>Brasil foi o 75º pais a ratificar a Convenção em dezembro de 2007</a:t>
          </a:r>
          <a:endParaRPr lang="pt-BR" b="1" dirty="0">
            <a:solidFill>
              <a:srgbClr val="002060"/>
            </a:solidFill>
          </a:endParaRPr>
        </a:p>
      </dgm:t>
    </dgm:pt>
    <dgm:pt modelId="{72E2F1DB-AD3E-4AED-B397-8DA3894C6A1A}" type="parTrans" cxnId="{4D5C7804-B11B-4E73-9D70-FDE6C565960B}">
      <dgm:prSet/>
      <dgm:spPr/>
      <dgm:t>
        <a:bodyPr/>
        <a:lstStyle/>
        <a:p>
          <a:endParaRPr lang="pt-BR"/>
        </a:p>
      </dgm:t>
    </dgm:pt>
    <dgm:pt modelId="{6FE3DBB9-F221-43E0-A894-EC576865FE7E}" type="sibTrans" cxnId="{4D5C7804-B11B-4E73-9D70-FDE6C565960B}">
      <dgm:prSet/>
      <dgm:spPr/>
      <dgm:t>
        <a:bodyPr/>
        <a:lstStyle/>
        <a:p>
          <a:endParaRPr lang="pt-BR"/>
        </a:p>
      </dgm:t>
    </dgm:pt>
    <dgm:pt modelId="{8EC58041-8274-45C3-90AE-64C2D763F4B0}">
      <dgm:prSet phldrT="[Text]"/>
      <dgm:spPr>
        <a:solidFill>
          <a:srgbClr val="00B050"/>
        </a:solidFill>
      </dgm:spPr>
      <dgm:t>
        <a:bodyPr/>
        <a:lstStyle/>
        <a:p>
          <a:r>
            <a:rPr lang="pt-BR" b="1" dirty="0" smtClean="0">
              <a:solidFill>
                <a:srgbClr val="002060"/>
              </a:solidFill>
            </a:rPr>
            <a:t>O governo aprova o Decreto 6653 em dezembro de 2008</a:t>
          </a:r>
          <a:endParaRPr lang="pt-BR" b="1" dirty="0">
            <a:solidFill>
              <a:srgbClr val="002060"/>
            </a:solidFill>
          </a:endParaRPr>
        </a:p>
      </dgm:t>
    </dgm:pt>
    <dgm:pt modelId="{F9BE2F6E-348D-429E-BAE5-1A6C4F11C5F0}" type="parTrans" cxnId="{DE80A1BF-3593-42F7-A503-D2B1242FB48F}">
      <dgm:prSet/>
      <dgm:spPr/>
      <dgm:t>
        <a:bodyPr/>
        <a:lstStyle/>
        <a:p>
          <a:endParaRPr lang="pt-BR"/>
        </a:p>
      </dgm:t>
    </dgm:pt>
    <dgm:pt modelId="{2C2A1253-C2B6-4DDE-AF22-D1F9DA015C47}" type="sibTrans" cxnId="{DE80A1BF-3593-42F7-A503-D2B1242FB48F}">
      <dgm:prSet/>
      <dgm:spPr/>
      <dgm:t>
        <a:bodyPr/>
        <a:lstStyle/>
        <a:p>
          <a:endParaRPr lang="pt-BR"/>
        </a:p>
      </dgm:t>
    </dgm:pt>
    <dgm:pt modelId="{1EB97967-EB3F-4271-A433-C3CBCF87C641}">
      <dgm:prSet phldrT="[Text]"/>
      <dgm:spPr>
        <a:solidFill>
          <a:srgbClr val="00B050"/>
        </a:solidFill>
      </dgm:spPr>
      <dgm:t>
        <a:bodyPr/>
        <a:lstStyle/>
        <a:p>
          <a:endParaRPr lang="pt-BR">
            <a:solidFill>
              <a:schemeClr val="tx2">
                <a:lumMod val="50000"/>
              </a:schemeClr>
            </a:solidFill>
          </a:endParaRPr>
        </a:p>
      </dgm:t>
    </dgm:pt>
    <dgm:pt modelId="{A4226649-7A10-41A1-ABE9-B7C6CC416040}" type="parTrans" cxnId="{C3460241-8E48-4C14-BBEA-B82B9BA9617E}">
      <dgm:prSet/>
      <dgm:spPr/>
      <dgm:t>
        <a:bodyPr/>
        <a:lstStyle/>
        <a:p>
          <a:endParaRPr lang="es-ES"/>
        </a:p>
      </dgm:t>
    </dgm:pt>
    <dgm:pt modelId="{A2795D15-4DE1-463A-AEA3-7A9F4AF0A917}" type="sibTrans" cxnId="{C3460241-8E48-4C14-BBEA-B82B9BA9617E}">
      <dgm:prSet/>
      <dgm:spPr/>
      <dgm:t>
        <a:bodyPr/>
        <a:lstStyle/>
        <a:p>
          <a:endParaRPr lang="es-ES"/>
        </a:p>
      </dgm:t>
    </dgm:pt>
    <dgm:pt modelId="{0AA3CA72-E1A8-439E-915D-3F737D15C2B3}">
      <dgm:prSet phldrT="[Text]"/>
      <dgm:spPr>
        <a:solidFill>
          <a:srgbClr val="00B050"/>
        </a:solidFill>
      </dgm:spPr>
      <dgm:t>
        <a:bodyPr/>
        <a:lstStyle/>
        <a:p>
          <a:r>
            <a:rPr lang="pt-BR" b="1" dirty="0" smtClean="0">
              <a:solidFill>
                <a:srgbClr val="002060"/>
              </a:solidFill>
            </a:rPr>
            <a:t>A ABCD é criada pelo Decreto 7630 em Novembro de 2011.</a:t>
          </a:r>
          <a:endParaRPr lang="pt-BR" b="1" dirty="0">
            <a:solidFill>
              <a:srgbClr val="002060"/>
            </a:solidFill>
          </a:endParaRPr>
        </a:p>
      </dgm:t>
    </dgm:pt>
    <dgm:pt modelId="{20F9FE4B-12E4-4F2B-A85B-6C062DB25B6C}" type="parTrans" cxnId="{CEE75968-06FA-49D4-BAF0-D0EB288E7C68}">
      <dgm:prSet/>
      <dgm:spPr/>
      <dgm:t>
        <a:bodyPr/>
        <a:lstStyle/>
        <a:p>
          <a:endParaRPr lang="pt-BR"/>
        </a:p>
      </dgm:t>
    </dgm:pt>
    <dgm:pt modelId="{A4B41624-202A-45EF-9A9F-BDAA3A009025}" type="sibTrans" cxnId="{CEE75968-06FA-49D4-BAF0-D0EB288E7C68}">
      <dgm:prSet/>
      <dgm:spPr/>
      <dgm:t>
        <a:bodyPr/>
        <a:lstStyle/>
        <a:p>
          <a:endParaRPr lang="pt-BR"/>
        </a:p>
      </dgm:t>
    </dgm:pt>
    <dgm:pt modelId="{8F605F2D-AC25-4DAC-A0F6-610F6A73E366}" type="pres">
      <dgm:prSet presAssocID="{3BDE4199-71CF-4270-913B-EE77E0265EB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C2CFD27-6F36-4FFE-85DA-C40041432BAA}" type="pres">
      <dgm:prSet presAssocID="{39D9C3F4-C761-4340-AE65-3F7ED87450A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500529C-72A1-401A-AE26-8104E0571ABD}" type="pres">
      <dgm:prSet presAssocID="{45114F1F-285E-4704-9DCA-F806FD0C1846}" presName="sibTrans" presStyleCnt="0"/>
      <dgm:spPr/>
    </dgm:pt>
    <dgm:pt modelId="{EBB2A7BB-C1F2-4995-89A6-5D371F96E104}" type="pres">
      <dgm:prSet presAssocID="{D96A609B-0C15-4425-A24A-4905B730A08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1296EB-6075-407B-B8E6-5612E689E926}" type="pres">
      <dgm:prSet presAssocID="{6FE3DBB9-F221-43E0-A894-EC576865FE7E}" presName="sibTrans" presStyleCnt="0"/>
      <dgm:spPr/>
    </dgm:pt>
    <dgm:pt modelId="{72A50EAE-0B3F-4A1C-8D3A-3F74D19CE5BA}" type="pres">
      <dgm:prSet presAssocID="{8EC58041-8274-45C3-90AE-64C2D763F4B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7956AF-0A80-4CCA-9A1F-C77E38B5B9CD}" type="pres">
      <dgm:prSet presAssocID="{2C2A1253-C2B6-4DDE-AF22-D1F9DA015C47}" presName="sibTrans" presStyleCnt="0"/>
      <dgm:spPr/>
    </dgm:pt>
    <dgm:pt modelId="{9C199DAD-6888-4D49-8CE0-C76678EA2FBF}" type="pres">
      <dgm:prSet presAssocID="{0AA3CA72-E1A8-439E-915D-3F737D15C2B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8505D6A-E61D-42F9-BB9A-EE038F2943E2}" type="presOf" srcId="{D96A609B-0C15-4425-A24A-4905B730A08B}" destId="{EBB2A7BB-C1F2-4995-89A6-5D371F96E104}" srcOrd="0" destOrd="0" presId="urn:microsoft.com/office/officeart/2005/8/layout/hList6"/>
    <dgm:cxn modelId="{B19ACD14-6221-4559-8FA9-D8E67F26CF03}" type="presOf" srcId="{39D9C3F4-C761-4340-AE65-3F7ED87450AD}" destId="{DC2CFD27-6F36-4FFE-85DA-C40041432BAA}" srcOrd="0" destOrd="0" presId="urn:microsoft.com/office/officeart/2005/8/layout/hList6"/>
    <dgm:cxn modelId="{157B94D1-5DD4-481D-B4FF-435AF65BB406}" type="presOf" srcId="{1EB97967-EB3F-4271-A433-C3CBCF87C641}" destId="{DC2CFD27-6F36-4FFE-85DA-C40041432BAA}" srcOrd="0" destOrd="1" presId="urn:microsoft.com/office/officeart/2005/8/layout/hList6"/>
    <dgm:cxn modelId="{DE80A1BF-3593-42F7-A503-D2B1242FB48F}" srcId="{3BDE4199-71CF-4270-913B-EE77E0265EBD}" destId="{8EC58041-8274-45C3-90AE-64C2D763F4B0}" srcOrd="2" destOrd="0" parTransId="{F9BE2F6E-348D-429E-BAE5-1A6C4F11C5F0}" sibTransId="{2C2A1253-C2B6-4DDE-AF22-D1F9DA015C47}"/>
    <dgm:cxn modelId="{13E42699-08A0-4729-9D34-21943F8592B6}" type="presOf" srcId="{0AA3CA72-E1A8-439E-915D-3F737D15C2B3}" destId="{9C199DAD-6888-4D49-8CE0-C76678EA2FBF}" srcOrd="0" destOrd="0" presId="urn:microsoft.com/office/officeart/2005/8/layout/hList6"/>
    <dgm:cxn modelId="{CEE75968-06FA-49D4-BAF0-D0EB288E7C68}" srcId="{3BDE4199-71CF-4270-913B-EE77E0265EBD}" destId="{0AA3CA72-E1A8-439E-915D-3F737D15C2B3}" srcOrd="3" destOrd="0" parTransId="{20F9FE4B-12E4-4F2B-A85B-6C062DB25B6C}" sibTransId="{A4B41624-202A-45EF-9A9F-BDAA3A009025}"/>
    <dgm:cxn modelId="{C1DD3436-02E5-45F3-BFD9-934A34AB1588}" type="presOf" srcId="{8EC58041-8274-45C3-90AE-64C2D763F4B0}" destId="{72A50EAE-0B3F-4A1C-8D3A-3F74D19CE5BA}" srcOrd="0" destOrd="0" presId="urn:microsoft.com/office/officeart/2005/8/layout/hList6"/>
    <dgm:cxn modelId="{56ECDC6F-A166-4C15-898F-BEAC66917689}" type="presOf" srcId="{3BDE4199-71CF-4270-913B-EE77E0265EBD}" destId="{8F605F2D-AC25-4DAC-A0F6-610F6A73E366}" srcOrd="0" destOrd="0" presId="urn:microsoft.com/office/officeart/2005/8/layout/hList6"/>
    <dgm:cxn modelId="{C3460241-8E48-4C14-BBEA-B82B9BA9617E}" srcId="{39D9C3F4-C761-4340-AE65-3F7ED87450AD}" destId="{1EB97967-EB3F-4271-A433-C3CBCF87C641}" srcOrd="0" destOrd="0" parTransId="{A4226649-7A10-41A1-ABE9-B7C6CC416040}" sibTransId="{A2795D15-4DE1-463A-AEA3-7A9F4AF0A917}"/>
    <dgm:cxn modelId="{4DF787E8-6F25-4067-840A-2EA63831192A}" srcId="{3BDE4199-71CF-4270-913B-EE77E0265EBD}" destId="{39D9C3F4-C761-4340-AE65-3F7ED87450AD}" srcOrd="0" destOrd="0" parTransId="{F8F411B3-9AAB-43ED-95E8-3A2D0247BCB8}" sibTransId="{45114F1F-285E-4704-9DCA-F806FD0C1846}"/>
    <dgm:cxn modelId="{4D5C7804-B11B-4E73-9D70-FDE6C565960B}" srcId="{3BDE4199-71CF-4270-913B-EE77E0265EBD}" destId="{D96A609B-0C15-4425-A24A-4905B730A08B}" srcOrd="1" destOrd="0" parTransId="{72E2F1DB-AD3E-4AED-B397-8DA3894C6A1A}" sibTransId="{6FE3DBB9-F221-43E0-A894-EC576865FE7E}"/>
    <dgm:cxn modelId="{E8D585B8-9477-4139-A426-D6F461671CD1}" type="presParOf" srcId="{8F605F2D-AC25-4DAC-A0F6-610F6A73E366}" destId="{DC2CFD27-6F36-4FFE-85DA-C40041432BAA}" srcOrd="0" destOrd="0" presId="urn:microsoft.com/office/officeart/2005/8/layout/hList6"/>
    <dgm:cxn modelId="{B0B38EDE-ACB2-4292-BFD4-D878BA5BF643}" type="presParOf" srcId="{8F605F2D-AC25-4DAC-A0F6-610F6A73E366}" destId="{4500529C-72A1-401A-AE26-8104E0571ABD}" srcOrd="1" destOrd="0" presId="urn:microsoft.com/office/officeart/2005/8/layout/hList6"/>
    <dgm:cxn modelId="{E880FED9-808A-4B01-B28E-B7B93F9C8489}" type="presParOf" srcId="{8F605F2D-AC25-4DAC-A0F6-610F6A73E366}" destId="{EBB2A7BB-C1F2-4995-89A6-5D371F96E104}" srcOrd="2" destOrd="0" presId="urn:microsoft.com/office/officeart/2005/8/layout/hList6"/>
    <dgm:cxn modelId="{31E48BF7-CBE4-4DB4-B6E3-8ACD978928F2}" type="presParOf" srcId="{8F605F2D-AC25-4DAC-A0F6-610F6A73E366}" destId="{2A1296EB-6075-407B-B8E6-5612E689E926}" srcOrd="3" destOrd="0" presId="urn:microsoft.com/office/officeart/2005/8/layout/hList6"/>
    <dgm:cxn modelId="{21DDDC7B-56AE-4FDE-A8DB-631A9FF4ABD4}" type="presParOf" srcId="{8F605F2D-AC25-4DAC-A0F6-610F6A73E366}" destId="{72A50EAE-0B3F-4A1C-8D3A-3F74D19CE5BA}" srcOrd="4" destOrd="0" presId="urn:microsoft.com/office/officeart/2005/8/layout/hList6"/>
    <dgm:cxn modelId="{7DB3E4B8-9B61-4002-B451-C4183161CC48}" type="presParOf" srcId="{8F605F2D-AC25-4DAC-A0F6-610F6A73E366}" destId="{F57956AF-0A80-4CCA-9A1F-C77E38B5B9CD}" srcOrd="5" destOrd="0" presId="urn:microsoft.com/office/officeart/2005/8/layout/hList6"/>
    <dgm:cxn modelId="{85C539B1-2798-4C98-918C-CB9DAEA9C191}" type="presParOf" srcId="{8F605F2D-AC25-4DAC-A0F6-610F6A73E366}" destId="{9C199DAD-6888-4D49-8CE0-C76678EA2FBF}" srcOrd="6" destOrd="0" presId="urn:microsoft.com/office/officeart/2005/8/layout/hList6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6D5F8A-EAAD-4BA8-9E35-51BEC5C0587E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BF206FD-E4CE-4E6C-9A86-01F4D0FE1127}">
      <dgm:prSet phldrT="[Text]"/>
      <dgm:spPr>
        <a:solidFill>
          <a:srgbClr val="00B050"/>
        </a:solidFill>
      </dgm:spPr>
      <dgm:t>
        <a:bodyPr/>
        <a:lstStyle/>
        <a:p>
          <a:r>
            <a:rPr lang="pt-BR" dirty="0" smtClean="0"/>
            <a:t>Criar políticas e regras no país (Art. 20.5)</a:t>
          </a:r>
          <a:endParaRPr lang="pt-BR" dirty="0"/>
        </a:p>
      </dgm:t>
    </dgm:pt>
    <dgm:pt modelId="{38EEC03F-43D7-44A3-87F7-12C1CACD9D05}" type="parTrans" cxnId="{217A1AB6-A3F1-46BB-936A-343D257FC835}">
      <dgm:prSet/>
      <dgm:spPr/>
      <dgm:t>
        <a:bodyPr/>
        <a:lstStyle/>
        <a:p>
          <a:endParaRPr lang="pt-BR"/>
        </a:p>
      </dgm:t>
    </dgm:pt>
    <dgm:pt modelId="{4871DF17-7432-40FC-999D-BA9BF0890109}" type="sibTrans" cxnId="{217A1AB6-A3F1-46BB-936A-343D257FC835}">
      <dgm:prSet/>
      <dgm:spPr/>
      <dgm:t>
        <a:bodyPr/>
        <a:lstStyle/>
        <a:p>
          <a:endParaRPr lang="pt-BR"/>
        </a:p>
      </dgm:t>
    </dgm:pt>
    <dgm:pt modelId="{F5C52861-4CEB-4304-BC81-BA11E531EA37}">
      <dgm:prSet phldrT="[Text]"/>
      <dgm:spPr>
        <a:solidFill>
          <a:srgbClr val="00B050"/>
        </a:solidFill>
      </dgm:spPr>
      <dgm:t>
        <a:bodyPr/>
        <a:lstStyle/>
        <a:p>
          <a:r>
            <a:rPr lang="pt-BR" dirty="0" smtClean="0"/>
            <a:t>Implantar um sistema de controle antidoping (Art.5.1 e 5.2)</a:t>
          </a:r>
          <a:endParaRPr lang="pt-BR" dirty="0"/>
        </a:p>
      </dgm:t>
    </dgm:pt>
    <dgm:pt modelId="{64E8D8B9-4331-4FDD-B0F3-37A4242F7C13}" type="parTrans" cxnId="{138F96BA-9539-4FDE-91E0-53CE785AA2E4}">
      <dgm:prSet/>
      <dgm:spPr/>
      <dgm:t>
        <a:bodyPr/>
        <a:lstStyle/>
        <a:p>
          <a:endParaRPr lang="pt-BR"/>
        </a:p>
      </dgm:t>
    </dgm:pt>
    <dgm:pt modelId="{CDD2A5A9-78C1-4303-A93C-CB79F90D3BD0}" type="sibTrans" cxnId="{138F96BA-9539-4FDE-91E0-53CE785AA2E4}">
      <dgm:prSet/>
      <dgm:spPr/>
      <dgm:t>
        <a:bodyPr/>
        <a:lstStyle/>
        <a:p>
          <a:endParaRPr lang="pt-BR"/>
        </a:p>
      </dgm:t>
    </dgm:pt>
    <dgm:pt modelId="{8059B475-0002-4938-AE4F-36C0EA26F53C}">
      <dgm:prSet phldrT="[Text]"/>
      <dgm:spPr>
        <a:solidFill>
          <a:srgbClr val="00B050"/>
        </a:solidFill>
      </dgm:spPr>
      <dgm:t>
        <a:bodyPr/>
        <a:lstStyle/>
        <a:p>
          <a:r>
            <a:rPr lang="pt-BR" dirty="0" smtClean="0"/>
            <a:t>Atuar na área de informação e educação (Art. 18.1)</a:t>
          </a:r>
          <a:endParaRPr lang="pt-BR" dirty="0"/>
        </a:p>
      </dgm:t>
    </dgm:pt>
    <dgm:pt modelId="{CCFF5924-F7D5-49D6-834C-4D7438210563}" type="parTrans" cxnId="{5EBA2B16-E378-4069-85F4-48F9A44946A8}">
      <dgm:prSet/>
      <dgm:spPr/>
      <dgm:t>
        <a:bodyPr/>
        <a:lstStyle/>
        <a:p>
          <a:endParaRPr lang="pt-BR"/>
        </a:p>
      </dgm:t>
    </dgm:pt>
    <dgm:pt modelId="{4ADC565E-B143-445D-AFF3-23055C2B025C}" type="sibTrans" cxnId="{5EBA2B16-E378-4069-85F4-48F9A44946A8}">
      <dgm:prSet/>
      <dgm:spPr/>
      <dgm:t>
        <a:bodyPr/>
        <a:lstStyle/>
        <a:p>
          <a:endParaRPr lang="pt-BR"/>
        </a:p>
      </dgm:t>
    </dgm:pt>
    <dgm:pt modelId="{461989E8-9A48-465D-9A0B-60C6586CF161}">
      <dgm:prSet phldrT="[Text]"/>
      <dgm:spPr>
        <a:solidFill>
          <a:srgbClr val="00B050"/>
        </a:solidFill>
      </dgm:spPr>
      <dgm:t>
        <a:bodyPr/>
        <a:lstStyle/>
        <a:p>
          <a:r>
            <a:rPr lang="pt-BR" dirty="0" smtClean="0"/>
            <a:t>Determinar o numero de atletas em controle  (Art. 14.3)</a:t>
          </a:r>
          <a:endParaRPr lang="pt-BR" dirty="0"/>
        </a:p>
      </dgm:t>
    </dgm:pt>
    <dgm:pt modelId="{7E81BD2F-A76E-4BD7-B115-11E40AEAB6C8}" type="parTrans" cxnId="{E98DD03C-EDD8-4C98-9C41-E14C04E93F23}">
      <dgm:prSet/>
      <dgm:spPr/>
      <dgm:t>
        <a:bodyPr/>
        <a:lstStyle/>
        <a:p>
          <a:endParaRPr lang="pt-BR"/>
        </a:p>
      </dgm:t>
    </dgm:pt>
    <dgm:pt modelId="{C1BCEBCC-9636-4AE7-9867-1FFD4278C56E}" type="sibTrans" cxnId="{E98DD03C-EDD8-4C98-9C41-E14C04E93F23}">
      <dgm:prSet/>
      <dgm:spPr/>
      <dgm:t>
        <a:bodyPr/>
        <a:lstStyle/>
        <a:p>
          <a:endParaRPr lang="pt-BR"/>
        </a:p>
      </dgm:t>
    </dgm:pt>
    <dgm:pt modelId="{873B98C4-A96E-4993-9124-E60540CACB91}">
      <dgm:prSet phldrT="[Text]"/>
      <dgm:spPr>
        <a:solidFill>
          <a:srgbClr val="00B050"/>
        </a:solidFill>
      </dgm:spPr>
      <dgm:t>
        <a:bodyPr/>
        <a:lstStyle/>
        <a:p>
          <a:r>
            <a:rPr lang="pt-BR" dirty="0" smtClean="0"/>
            <a:t>Criar uma Comissão para  Isenção Terapêutica (Art. 4.4)</a:t>
          </a:r>
          <a:endParaRPr lang="pt-BR" dirty="0"/>
        </a:p>
      </dgm:t>
    </dgm:pt>
    <dgm:pt modelId="{90FB92AF-31C6-43EE-B143-E505656DF952}" type="parTrans" cxnId="{131F4397-8EF8-4708-B851-A31C4BA46E4A}">
      <dgm:prSet/>
      <dgm:spPr/>
      <dgm:t>
        <a:bodyPr/>
        <a:lstStyle/>
        <a:p>
          <a:endParaRPr lang="pt-BR"/>
        </a:p>
      </dgm:t>
    </dgm:pt>
    <dgm:pt modelId="{24AB94BA-58BA-4C45-9DAC-6248FBDC9F70}" type="sibTrans" cxnId="{131F4397-8EF8-4708-B851-A31C4BA46E4A}">
      <dgm:prSet/>
      <dgm:spPr/>
      <dgm:t>
        <a:bodyPr/>
        <a:lstStyle/>
        <a:p>
          <a:endParaRPr lang="pt-BR"/>
        </a:p>
      </dgm:t>
    </dgm:pt>
    <dgm:pt modelId="{9F2050BF-A1E4-4A63-A43B-157706C92BBD}">
      <dgm:prSet phldrT="[Text]"/>
      <dgm:spPr>
        <a:solidFill>
          <a:srgbClr val="00B050"/>
        </a:solidFill>
      </dgm:spPr>
      <dgm:t>
        <a:bodyPr/>
        <a:lstStyle/>
        <a:p>
          <a:r>
            <a:rPr lang="pt-BR" dirty="0" smtClean="0"/>
            <a:t>Promover a pesquisa antidoping (Art. 29.5)</a:t>
          </a:r>
          <a:endParaRPr lang="pt-BR" dirty="0"/>
        </a:p>
      </dgm:t>
    </dgm:pt>
    <dgm:pt modelId="{416D9A18-B8B2-45CB-9190-A4E0A3E6F71D}" type="parTrans" cxnId="{246DE244-CDA5-4B1F-842C-C95E7F545E97}">
      <dgm:prSet/>
      <dgm:spPr/>
      <dgm:t>
        <a:bodyPr/>
        <a:lstStyle/>
        <a:p>
          <a:endParaRPr lang="pt-BR"/>
        </a:p>
      </dgm:t>
    </dgm:pt>
    <dgm:pt modelId="{E2D8BF44-283F-4541-94B6-74C4C8DF448E}" type="sibTrans" cxnId="{246DE244-CDA5-4B1F-842C-C95E7F545E97}">
      <dgm:prSet/>
      <dgm:spPr/>
      <dgm:t>
        <a:bodyPr/>
        <a:lstStyle/>
        <a:p>
          <a:endParaRPr lang="pt-BR"/>
        </a:p>
      </dgm:t>
    </dgm:pt>
    <dgm:pt modelId="{89DA3BC2-247E-4418-84FF-C1477F1666FA}">
      <dgm:prSet phldrT="[Text]"/>
      <dgm:spPr>
        <a:solidFill>
          <a:srgbClr val="00B050"/>
        </a:solidFill>
      </dgm:spPr>
      <dgm:t>
        <a:bodyPr/>
        <a:lstStyle/>
        <a:p>
          <a:r>
            <a:rPr lang="pt-BR" dirty="0" smtClean="0"/>
            <a:t>Fazer a estatística de controles por tipo e esporte (Art. 14.2)</a:t>
          </a:r>
          <a:endParaRPr lang="pt-BR" dirty="0"/>
        </a:p>
      </dgm:t>
    </dgm:pt>
    <dgm:pt modelId="{972CA9DC-D589-4523-81DB-5E8ECACC18E1}" type="parTrans" cxnId="{4B0C96AD-1F61-4C3A-8C8E-ED54E52E025D}">
      <dgm:prSet/>
      <dgm:spPr/>
      <dgm:t>
        <a:bodyPr/>
        <a:lstStyle/>
        <a:p>
          <a:endParaRPr lang="pt-BR"/>
        </a:p>
      </dgm:t>
    </dgm:pt>
    <dgm:pt modelId="{59624574-78BF-4AF3-8B32-E4DCF7879C5A}" type="sibTrans" cxnId="{4B0C96AD-1F61-4C3A-8C8E-ED54E52E025D}">
      <dgm:prSet/>
      <dgm:spPr/>
      <dgm:t>
        <a:bodyPr/>
        <a:lstStyle/>
        <a:p>
          <a:endParaRPr lang="pt-BR"/>
        </a:p>
      </dgm:t>
    </dgm:pt>
    <dgm:pt modelId="{360B3471-AB9B-4D21-88F1-5A9DB0020CF5}" type="pres">
      <dgm:prSet presAssocID="{D06D5F8A-EAAD-4BA8-9E35-51BEC5C0587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EF8AA6E-5848-4B59-983F-4BF3DD39D0A7}" type="pres">
      <dgm:prSet presAssocID="{3BF206FD-E4CE-4E6C-9A86-01F4D0FE112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2707A2-AC39-44E9-A549-CE8B44C81DD4}" type="pres">
      <dgm:prSet presAssocID="{4871DF17-7432-40FC-999D-BA9BF0890109}" presName="sibTrans" presStyleCnt="0"/>
      <dgm:spPr/>
    </dgm:pt>
    <dgm:pt modelId="{85062558-D759-4AD7-93B6-39C0A806B40B}" type="pres">
      <dgm:prSet presAssocID="{F5C52861-4CEB-4304-BC81-BA11E531EA3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AC3ED7-D472-44DD-B667-81D3092E7E53}" type="pres">
      <dgm:prSet presAssocID="{CDD2A5A9-78C1-4303-A93C-CB79F90D3BD0}" presName="sibTrans" presStyleCnt="0"/>
      <dgm:spPr/>
    </dgm:pt>
    <dgm:pt modelId="{0D55D5B1-068C-4FB8-A6CE-1E88D123B4FE}" type="pres">
      <dgm:prSet presAssocID="{8059B475-0002-4938-AE4F-36C0EA26F53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450AB5-6553-4DB4-B51C-2D0702905231}" type="pres">
      <dgm:prSet presAssocID="{4ADC565E-B143-445D-AFF3-23055C2B025C}" presName="sibTrans" presStyleCnt="0"/>
      <dgm:spPr/>
    </dgm:pt>
    <dgm:pt modelId="{A980C0BB-9A40-4083-8A84-DC99D0D0DD8B}" type="pres">
      <dgm:prSet presAssocID="{461989E8-9A48-465D-9A0B-60C6586CF16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B5C9D8-95FF-40EA-99CE-2E3FB68E96E8}" type="pres">
      <dgm:prSet presAssocID="{C1BCEBCC-9636-4AE7-9867-1FFD4278C56E}" presName="sibTrans" presStyleCnt="0"/>
      <dgm:spPr/>
    </dgm:pt>
    <dgm:pt modelId="{E257F071-43D8-4D3B-9C84-508224A7B3E0}" type="pres">
      <dgm:prSet presAssocID="{9F2050BF-A1E4-4A63-A43B-157706C92BB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5B95D8-9F2E-400C-ABFC-30AE0F3A4A6E}" type="pres">
      <dgm:prSet presAssocID="{E2D8BF44-283F-4541-94B6-74C4C8DF448E}" presName="sibTrans" presStyleCnt="0"/>
      <dgm:spPr/>
    </dgm:pt>
    <dgm:pt modelId="{046AD5AA-8D0F-4DF3-B0BF-9FF12C3E4D23}" type="pres">
      <dgm:prSet presAssocID="{873B98C4-A96E-4993-9124-E60540CACB9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A6B13F-CAD0-45F8-91D1-0F356AFE6B65}" type="pres">
      <dgm:prSet presAssocID="{24AB94BA-58BA-4C45-9DAC-6248FBDC9F70}" presName="sibTrans" presStyleCnt="0"/>
      <dgm:spPr/>
    </dgm:pt>
    <dgm:pt modelId="{70F5FC9E-77FF-465B-89CA-CD2A18289405}" type="pres">
      <dgm:prSet presAssocID="{89DA3BC2-247E-4418-84FF-C1477F1666F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3BACEEC-7F20-4027-8B4B-F066B9840028}" type="presOf" srcId="{89DA3BC2-247E-4418-84FF-C1477F1666FA}" destId="{70F5FC9E-77FF-465B-89CA-CD2A18289405}" srcOrd="0" destOrd="0" presId="urn:microsoft.com/office/officeart/2005/8/layout/default#1"/>
    <dgm:cxn modelId="{0139A9B3-7E9B-459C-9F70-8D4AB07547B6}" type="presOf" srcId="{461989E8-9A48-465D-9A0B-60C6586CF161}" destId="{A980C0BB-9A40-4083-8A84-DC99D0D0DD8B}" srcOrd="0" destOrd="0" presId="urn:microsoft.com/office/officeart/2005/8/layout/default#1"/>
    <dgm:cxn modelId="{FF67CEA6-3E8B-4234-B539-E493C3EDD6ED}" type="presOf" srcId="{8059B475-0002-4938-AE4F-36C0EA26F53C}" destId="{0D55D5B1-068C-4FB8-A6CE-1E88D123B4FE}" srcOrd="0" destOrd="0" presId="urn:microsoft.com/office/officeart/2005/8/layout/default#1"/>
    <dgm:cxn modelId="{138F96BA-9539-4FDE-91E0-53CE785AA2E4}" srcId="{D06D5F8A-EAAD-4BA8-9E35-51BEC5C0587E}" destId="{F5C52861-4CEB-4304-BC81-BA11E531EA37}" srcOrd="1" destOrd="0" parTransId="{64E8D8B9-4331-4FDD-B0F3-37A4242F7C13}" sibTransId="{CDD2A5A9-78C1-4303-A93C-CB79F90D3BD0}"/>
    <dgm:cxn modelId="{246DE244-CDA5-4B1F-842C-C95E7F545E97}" srcId="{D06D5F8A-EAAD-4BA8-9E35-51BEC5C0587E}" destId="{9F2050BF-A1E4-4A63-A43B-157706C92BBD}" srcOrd="4" destOrd="0" parTransId="{416D9A18-B8B2-45CB-9190-A4E0A3E6F71D}" sibTransId="{E2D8BF44-283F-4541-94B6-74C4C8DF448E}"/>
    <dgm:cxn modelId="{439FD2F4-C2EF-4949-8B02-4B37F9604BFE}" type="presOf" srcId="{D06D5F8A-EAAD-4BA8-9E35-51BEC5C0587E}" destId="{360B3471-AB9B-4D21-88F1-5A9DB0020CF5}" srcOrd="0" destOrd="0" presId="urn:microsoft.com/office/officeart/2005/8/layout/default#1"/>
    <dgm:cxn modelId="{E37DC858-6A97-4C34-93E4-474C20CDE804}" type="presOf" srcId="{3BF206FD-E4CE-4E6C-9A86-01F4D0FE1127}" destId="{0EF8AA6E-5848-4B59-983F-4BF3DD39D0A7}" srcOrd="0" destOrd="0" presId="urn:microsoft.com/office/officeart/2005/8/layout/default#1"/>
    <dgm:cxn modelId="{5EBA2B16-E378-4069-85F4-48F9A44946A8}" srcId="{D06D5F8A-EAAD-4BA8-9E35-51BEC5C0587E}" destId="{8059B475-0002-4938-AE4F-36C0EA26F53C}" srcOrd="2" destOrd="0" parTransId="{CCFF5924-F7D5-49D6-834C-4D7438210563}" sibTransId="{4ADC565E-B143-445D-AFF3-23055C2B025C}"/>
    <dgm:cxn modelId="{E98DD03C-EDD8-4C98-9C41-E14C04E93F23}" srcId="{D06D5F8A-EAAD-4BA8-9E35-51BEC5C0587E}" destId="{461989E8-9A48-465D-9A0B-60C6586CF161}" srcOrd="3" destOrd="0" parTransId="{7E81BD2F-A76E-4BD7-B115-11E40AEAB6C8}" sibTransId="{C1BCEBCC-9636-4AE7-9867-1FFD4278C56E}"/>
    <dgm:cxn modelId="{131F4397-8EF8-4708-B851-A31C4BA46E4A}" srcId="{D06D5F8A-EAAD-4BA8-9E35-51BEC5C0587E}" destId="{873B98C4-A96E-4993-9124-E60540CACB91}" srcOrd="5" destOrd="0" parTransId="{90FB92AF-31C6-43EE-B143-E505656DF952}" sibTransId="{24AB94BA-58BA-4C45-9DAC-6248FBDC9F70}"/>
    <dgm:cxn modelId="{4B0C96AD-1F61-4C3A-8C8E-ED54E52E025D}" srcId="{D06D5F8A-EAAD-4BA8-9E35-51BEC5C0587E}" destId="{89DA3BC2-247E-4418-84FF-C1477F1666FA}" srcOrd="6" destOrd="0" parTransId="{972CA9DC-D589-4523-81DB-5E8ECACC18E1}" sibTransId="{59624574-78BF-4AF3-8B32-E4DCF7879C5A}"/>
    <dgm:cxn modelId="{217A1AB6-A3F1-46BB-936A-343D257FC835}" srcId="{D06D5F8A-EAAD-4BA8-9E35-51BEC5C0587E}" destId="{3BF206FD-E4CE-4E6C-9A86-01F4D0FE1127}" srcOrd="0" destOrd="0" parTransId="{38EEC03F-43D7-44A3-87F7-12C1CACD9D05}" sibTransId="{4871DF17-7432-40FC-999D-BA9BF0890109}"/>
    <dgm:cxn modelId="{F45B0CFA-9664-4578-B94E-47D218287778}" type="presOf" srcId="{873B98C4-A96E-4993-9124-E60540CACB91}" destId="{046AD5AA-8D0F-4DF3-B0BF-9FF12C3E4D23}" srcOrd="0" destOrd="0" presId="urn:microsoft.com/office/officeart/2005/8/layout/default#1"/>
    <dgm:cxn modelId="{36CCB22E-03BB-4B13-8B70-BA766B63A795}" type="presOf" srcId="{F5C52861-4CEB-4304-BC81-BA11E531EA37}" destId="{85062558-D759-4AD7-93B6-39C0A806B40B}" srcOrd="0" destOrd="0" presId="urn:microsoft.com/office/officeart/2005/8/layout/default#1"/>
    <dgm:cxn modelId="{31E31729-F969-4B31-8633-7B58476ABF3F}" type="presOf" srcId="{9F2050BF-A1E4-4A63-A43B-157706C92BBD}" destId="{E257F071-43D8-4D3B-9C84-508224A7B3E0}" srcOrd="0" destOrd="0" presId="urn:microsoft.com/office/officeart/2005/8/layout/default#1"/>
    <dgm:cxn modelId="{0F994694-C00B-46BE-ACD5-24169324714D}" type="presParOf" srcId="{360B3471-AB9B-4D21-88F1-5A9DB0020CF5}" destId="{0EF8AA6E-5848-4B59-983F-4BF3DD39D0A7}" srcOrd="0" destOrd="0" presId="urn:microsoft.com/office/officeart/2005/8/layout/default#1"/>
    <dgm:cxn modelId="{21D643F8-D4DC-488D-B073-508B09A3E95B}" type="presParOf" srcId="{360B3471-AB9B-4D21-88F1-5A9DB0020CF5}" destId="{732707A2-AC39-44E9-A549-CE8B44C81DD4}" srcOrd="1" destOrd="0" presId="urn:microsoft.com/office/officeart/2005/8/layout/default#1"/>
    <dgm:cxn modelId="{15ECB92E-2E9B-46A1-9636-FDE97DBCCF78}" type="presParOf" srcId="{360B3471-AB9B-4D21-88F1-5A9DB0020CF5}" destId="{85062558-D759-4AD7-93B6-39C0A806B40B}" srcOrd="2" destOrd="0" presId="urn:microsoft.com/office/officeart/2005/8/layout/default#1"/>
    <dgm:cxn modelId="{CC500A56-B454-4EFE-8098-6FDEC520C7FC}" type="presParOf" srcId="{360B3471-AB9B-4D21-88F1-5A9DB0020CF5}" destId="{8FAC3ED7-D472-44DD-B667-81D3092E7E53}" srcOrd="3" destOrd="0" presId="urn:microsoft.com/office/officeart/2005/8/layout/default#1"/>
    <dgm:cxn modelId="{A2CBB0D4-FFEC-40A1-A25A-E70FAF3F080D}" type="presParOf" srcId="{360B3471-AB9B-4D21-88F1-5A9DB0020CF5}" destId="{0D55D5B1-068C-4FB8-A6CE-1E88D123B4FE}" srcOrd="4" destOrd="0" presId="urn:microsoft.com/office/officeart/2005/8/layout/default#1"/>
    <dgm:cxn modelId="{8756EAB1-51DA-4BA9-9571-A61E69AEEB4C}" type="presParOf" srcId="{360B3471-AB9B-4D21-88F1-5A9DB0020CF5}" destId="{53450AB5-6553-4DB4-B51C-2D0702905231}" srcOrd="5" destOrd="0" presId="urn:microsoft.com/office/officeart/2005/8/layout/default#1"/>
    <dgm:cxn modelId="{8B54D088-49A6-4CA6-907E-BE8E52F72D51}" type="presParOf" srcId="{360B3471-AB9B-4D21-88F1-5A9DB0020CF5}" destId="{A980C0BB-9A40-4083-8A84-DC99D0D0DD8B}" srcOrd="6" destOrd="0" presId="urn:microsoft.com/office/officeart/2005/8/layout/default#1"/>
    <dgm:cxn modelId="{94F41049-DFC6-49F5-BEF3-A8A62947B5B1}" type="presParOf" srcId="{360B3471-AB9B-4D21-88F1-5A9DB0020CF5}" destId="{EDB5C9D8-95FF-40EA-99CE-2E3FB68E96E8}" srcOrd="7" destOrd="0" presId="urn:microsoft.com/office/officeart/2005/8/layout/default#1"/>
    <dgm:cxn modelId="{31C98941-F00C-420A-A164-C8EE73A29FB2}" type="presParOf" srcId="{360B3471-AB9B-4D21-88F1-5A9DB0020CF5}" destId="{E257F071-43D8-4D3B-9C84-508224A7B3E0}" srcOrd="8" destOrd="0" presId="urn:microsoft.com/office/officeart/2005/8/layout/default#1"/>
    <dgm:cxn modelId="{35658225-A380-46BB-A271-FA85DCCC5E8B}" type="presParOf" srcId="{360B3471-AB9B-4D21-88F1-5A9DB0020CF5}" destId="{1E5B95D8-9F2E-400C-ABFC-30AE0F3A4A6E}" srcOrd="9" destOrd="0" presId="urn:microsoft.com/office/officeart/2005/8/layout/default#1"/>
    <dgm:cxn modelId="{DDDCE1A8-CADB-43A8-9593-9D739A210C82}" type="presParOf" srcId="{360B3471-AB9B-4D21-88F1-5A9DB0020CF5}" destId="{046AD5AA-8D0F-4DF3-B0BF-9FF12C3E4D23}" srcOrd="10" destOrd="0" presId="urn:microsoft.com/office/officeart/2005/8/layout/default#1"/>
    <dgm:cxn modelId="{D2461E4F-7AF8-4FA5-B6A4-153F1D9589D2}" type="presParOf" srcId="{360B3471-AB9B-4D21-88F1-5A9DB0020CF5}" destId="{10A6B13F-CAD0-45F8-91D1-0F356AFE6B65}" srcOrd="11" destOrd="0" presId="urn:microsoft.com/office/officeart/2005/8/layout/default#1"/>
    <dgm:cxn modelId="{7472EDDB-B92B-42D6-B053-DEC889AD7D0D}" type="presParOf" srcId="{360B3471-AB9B-4D21-88F1-5A9DB0020CF5}" destId="{70F5FC9E-77FF-465B-89CA-CD2A18289405}" srcOrd="12" destOrd="0" presId="urn:microsoft.com/office/officeart/2005/8/layout/default#1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E88BE8-E5EC-47E8-94AE-068BE2844F24}" type="doc">
      <dgm:prSet loTypeId="urn:microsoft.com/office/officeart/2005/8/layout/hProcess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70EDA85-BC84-4598-AFE3-DED81F1AE2E9}">
      <dgm:prSet phldrT="[Texto]"/>
      <dgm:spPr>
        <a:solidFill>
          <a:srgbClr val="92D050"/>
        </a:solidFill>
      </dgm:spPr>
      <dgm:t>
        <a:bodyPr/>
        <a:lstStyle/>
        <a:p>
          <a:r>
            <a:rPr lang="pt-BR" b="1" dirty="0" smtClean="0">
              <a:solidFill>
                <a:schemeClr val="bg2">
                  <a:lumMod val="75000"/>
                </a:schemeClr>
              </a:solidFill>
            </a:rPr>
            <a:t>ANVISA</a:t>
          </a:r>
          <a:endParaRPr lang="pt-BR" b="1" dirty="0">
            <a:solidFill>
              <a:schemeClr val="bg2">
                <a:lumMod val="75000"/>
              </a:schemeClr>
            </a:solidFill>
          </a:endParaRPr>
        </a:p>
      </dgm:t>
    </dgm:pt>
    <dgm:pt modelId="{EEA65BA6-7F93-4A77-B430-AE32D2DA99DF}" type="parTrans" cxnId="{287EE373-7680-4C70-86A1-CA6E99240473}">
      <dgm:prSet/>
      <dgm:spPr/>
      <dgm:t>
        <a:bodyPr/>
        <a:lstStyle/>
        <a:p>
          <a:endParaRPr lang="pt-BR"/>
        </a:p>
      </dgm:t>
    </dgm:pt>
    <dgm:pt modelId="{49F060DD-1525-4D59-829B-A01C04FD06FF}" type="sibTrans" cxnId="{287EE373-7680-4C70-86A1-CA6E99240473}">
      <dgm:prSet/>
      <dgm:spPr/>
      <dgm:t>
        <a:bodyPr/>
        <a:lstStyle/>
        <a:p>
          <a:endParaRPr lang="pt-BR"/>
        </a:p>
      </dgm:t>
    </dgm:pt>
    <dgm:pt modelId="{2B100792-2562-4C3F-B1AF-DB7F9186BD50}">
      <dgm:prSet phldrT="[Texto]"/>
      <dgm:spPr>
        <a:solidFill>
          <a:srgbClr val="92D050"/>
        </a:solidFill>
      </dgm:spPr>
      <dgm:t>
        <a:bodyPr/>
        <a:lstStyle/>
        <a:p>
          <a:r>
            <a:rPr lang="pt-BR" b="1" dirty="0" smtClean="0">
              <a:solidFill>
                <a:schemeClr val="bg2">
                  <a:lumMod val="75000"/>
                </a:schemeClr>
              </a:solidFill>
            </a:rPr>
            <a:t>Receita Federal</a:t>
          </a:r>
          <a:endParaRPr lang="pt-BR" b="1" dirty="0">
            <a:solidFill>
              <a:schemeClr val="bg2">
                <a:lumMod val="75000"/>
              </a:schemeClr>
            </a:solidFill>
          </a:endParaRPr>
        </a:p>
      </dgm:t>
    </dgm:pt>
    <dgm:pt modelId="{8EE606F1-E49E-4EAE-94E2-AB8B5191D069}" type="parTrans" cxnId="{AEC44C8A-3533-4B8D-85BE-748DFE23DD02}">
      <dgm:prSet/>
      <dgm:spPr/>
      <dgm:t>
        <a:bodyPr/>
        <a:lstStyle/>
        <a:p>
          <a:endParaRPr lang="pt-BR"/>
        </a:p>
      </dgm:t>
    </dgm:pt>
    <dgm:pt modelId="{035DB521-E035-4EB4-A928-1ED365E3EDF1}" type="sibTrans" cxnId="{AEC44C8A-3533-4B8D-85BE-748DFE23DD02}">
      <dgm:prSet/>
      <dgm:spPr/>
      <dgm:t>
        <a:bodyPr/>
        <a:lstStyle/>
        <a:p>
          <a:endParaRPr lang="pt-BR"/>
        </a:p>
      </dgm:t>
    </dgm:pt>
    <dgm:pt modelId="{CE529735-844F-4711-95EB-4F6E758DA038}">
      <dgm:prSet phldrT="[Texto]"/>
      <dgm:spPr>
        <a:solidFill>
          <a:srgbClr val="92D050"/>
        </a:solidFill>
      </dgm:spPr>
      <dgm:t>
        <a:bodyPr/>
        <a:lstStyle/>
        <a:p>
          <a:r>
            <a:rPr lang="pt-BR" b="1" dirty="0" smtClean="0">
              <a:solidFill>
                <a:schemeClr val="bg2">
                  <a:lumMod val="75000"/>
                </a:schemeClr>
              </a:solidFill>
            </a:rPr>
            <a:t>Polícia Federal </a:t>
          </a:r>
          <a:endParaRPr lang="pt-BR" b="1" dirty="0">
            <a:solidFill>
              <a:schemeClr val="bg2">
                <a:lumMod val="75000"/>
              </a:schemeClr>
            </a:solidFill>
          </a:endParaRPr>
        </a:p>
      </dgm:t>
    </dgm:pt>
    <dgm:pt modelId="{0824ACC4-28C8-4719-B1E6-BDFA220B14C5}" type="parTrans" cxnId="{7EDC5178-9362-4F24-A897-28C7E36648A3}">
      <dgm:prSet/>
      <dgm:spPr/>
      <dgm:t>
        <a:bodyPr/>
        <a:lstStyle/>
        <a:p>
          <a:endParaRPr lang="pt-BR"/>
        </a:p>
      </dgm:t>
    </dgm:pt>
    <dgm:pt modelId="{55A610E2-F1DF-4D6D-A127-4B3F4004D135}" type="sibTrans" cxnId="{7EDC5178-9362-4F24-A897-28C7E36648A3}">
      <dgm:prSet/>
      <dgm:spPr/>
      <dgm:t>
        <a:bodyPr/>
        <a:lstStyle/>
        <a:p>
          <a:endParaRPr lang="pt-BR"/>
        </a:p>
      </dgm:t>
    </dgm:pt>
    <dgm:pt modelId="{933AEB09-2E19-4E71-BF8F-F8BBB6734C2B}">
      <dgm:prSet phldrT="[Texto]"/>
      <dgm:spPr>
        <a:solidFill>
          <a:srgbClr val="92D050"/>
        </a:solidFill>
      </dgm:spPr>
      <dgm:t>
        <a:bodyPr/>
        <a:lstStyle/>
        <a:p>
          <a:r>
            <a:rPr lang="pt-BR" b="1" dirty="0" err="1" smtClean="0">
              <a:solidFill>
                <a:schemeClr val="bg2">
                  <a:lumMod val="75000"/>
                </a:schemeClr>
              </a:solidFill>
            </a:rPr>
            <a:t>Orgãos</a:t>
          </a:r>
          <a:r>
            <a:rPr lang="pt-BR" b="1" dirty="0" smtClean="0">
              <a:solidFill>
                <a:schemeClr val="bg2">
                  <a:lumMod val="75000"/>
                </a:schemeClr>
              </a:solidFill>
            </a:rPr>
            <a:t> de Classe</a:t>
          </a:r>
          <a:endParaRPr lang="pt-BR" b="1" dirty="0">
            <a:solidFill>
              <a:schemeClr val="bg2">
                <a:lumMod val="75000"/>
              </a:schemeClr>
            </a:solidFill>
          </a:endParaRPr>
        </a:p>
      </dgm:t>
    </dgm:pt>
    <dgm:pt modelId="{02D23124-393C-4684-A71C-1B1CB95BA709}" type="parTrans" cxnId="{E8F24369-B47A-461C-847D-1B27C9C88333}">
      <dgm:prSet/>
      <dgm:spPr/>
      <dgm:t>
        <a:bodyPr/>
        <a:lstStyle/>
        <a:p>
          <a:endParaRPr lang="pt-BR"/>
        </a:p>
      </dgm:t>
    </dgm:pt>
    <dgm:pt modelId="{82A455CB-A92B-4E8D-B426-D3DE790719D6}" type="sibTrans" cxnId="{E8F24369-B47A-461C-847D-1B27C9C88333}">
      <dgm:prSet/>
      <dgm:spPr/>
      <dgm:t>
        <a:bodyPr/>
        <a:lstStyle/>
        <a:p>
          <a:endParaRPr lang="pt-BR"/>
        </a:p>
      </dgm:t>
    </dgm:pt>
    <dgm:pt modelId="{F268CC81-35D6-4B5E-AC2D-B3CF4B6ED3DC}" type="pres">
      <dgm:prSet presAssocID="{25E88BE8-E5EC-47E8-94AE-068BE2844F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B37B60A-F511-4A0C-9060-04D71A5E7EA0}" type="pres">
      <dgm:prSet presAssocID="{B70EDA85-BC84-4598-AFE3-DED81F1AE2E9}" presName="compositeNode" presStyleCnt="0">
        <dgm:presLayoutVars>
          <dgm:bulletEnabled val="1"/>
        </dgm:presLayoutVars>
      </dgm:prSet>
      <dgm:spPr/>
    </dgm:pt>
    <dgm:pt modelId="{A8945CB4-0E5F-47B4-ACFB-D0A06A48907B}" type="pres">
      <dgm:prSet presAssocID="{B70EDA85-BC84-4598-AFE3-DED81F1AE2E9}" presName="bgRect" presStyleLbl="node1" presStyleIdx="0" presStyleCnt="4" custScaleY="93941"/>
      <dgm:spPr/>
      <dgm:t>
        <a:bodyPr/>
        <a:lstStyle/>
        <a:p>
          <a:endParaRPr lang="pt-BR"/>
        </a:p>
      </dgm:t>
    </dgm:pt>
    <dgm:pt modelId="{78F3442B-D346-428E-9F58-3730386DFE5F}" type="pres">
      <dgm:prSet presAssocID="{B70EDA85-BC84-4598-AFE3-DED81F1AE2E9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4BE467-0754-4865-86F2-B8FBC9001125}" type="pres">
      <dgm:prSet presAssocID="{49F060DD-1525-4D59-829B-A01C04FD06FF}" presName="hSp" presStyleCnt="0"/>
      <dgm:spPr/>
    </dgm:pt>
    <dgm:pt modelId="{D3201A1C-C961-4D46-BAC3-28AF9C4422FD}" type="pres">
      <dgm:prSet presAssocID="{49F060DD-1525-4D59-829B-A01C04FD06FF}" presName="vProcSp" presStyleCnt="0"/>
      <dgm:spPr/>
    </dgm:pt>
    <dgm:pt modelId="{16C0FD77-160A-4352-8D85-DF2F147D584E}" type="pres">
      <dgm:prSet presAssocID="{49F060DD-1525-4D59-829B-A01C04FD06FF}" presName="vSp1" presStyleCnt="0"/>
      <dgm:spPr/>
    </dgm:pt>
    <dgm:pt modelId="{DEF1F659-18F9-46FE-9251-2E12BA5AC563}" type="pres">
      <dgm:prSet presAssocID="{49F060DD-1525-4D59-829B-A01C04FD06FF}" presName="simulatedConn" presStyleLbl="solidFgAcc1" presStyleIdx="0" presStyleCnt="3"/>
      <dgm:spPr>
        <a:solidFill>
          <a:srgbClr val="002060"/>
        </a:solidFill>
      </dgm:spPr>
      <dgm:t>
        <a:bodyPr/>
        <a:lstStyle/>
        <a:p>
          <a:endParaRPr lang="pt-BR"/>
        </a:p>
      </dgm:t>
    </dgm:pt>
    <dgm:pt modelId="{7625C9B9-91EB-4AED-B949-E20D9BB2FCBD}" type="pres">
      <dgm:prSet presAssocID="{49F060DD-1525-4D59-829B-A01C04FD06FF}" presName="vSp2" presStyleCnt="0"/>
      <dgm:spPr/>
    </dgm:pt>
    <dgm:pt modelId="{B7902760-5A81-491D-A370-10959ED03081}" type="pres">
      <dgm:prSet presAssocID="{49F060DD-1525-4D59-829B-A01C04FD06FF}" presName="sibTrans" presStyleCnt="0"/>
      <dgm:spPr/>
    </dgm:pt>
    <dgm:pt modelId="{1E07F8FB-E568-4A2A-892E-9D594BA47457}" type="pres">
      <dgm:prSet presAssocID="{2B100792-2562-4C3F-B1AF-DB7F9186BD50}" presName="compositeNode" presStyleCnt="0">
        <dgm:presLayoutVars>
          <dgm:bulletEnabled val="1"/>
        </dgm:presLayoutVars>
      </dgm:prSet>
      <dgm:spPr/>
    </dgm:pt>
    <dgm:pt modelId="{AE2BADDF-2F03-4233-9826-57D45528D751}" type="pres">
      <dgm:prSet presAssocID="{2B100792-2562-4C3F-B1AF-DB7F9186BD50}" presName="bgRect" presStyleLbl="node1" presStyleIdx="1" presStyleCnt="4" custScaleY="116253" custLinFactNeighborX="4177" custLinFactNeighborY="1934"/>
      <dgm:spPr/>
      <dgm:t>
        <a:bodyPr/>
        <a:lstStyle/>
        <a:p>
          <a:endParaRPr lang="pt-BR"/>
        </a:p>
      </dgm:t>
    </dgm:pt>
    <dgm:pt modelId="{A2F74999-880B-44FD-9309-F970E5D5EAB4}" type="pres">
      <dgm:prSet presAssocID="{2B100792-2562-4C3F-B1AF-DB7F9186BD50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221DD8-4FDF-4D2F-8E12-B812764DB263}" type="pres">
      <dgm:prSet presAssocID="{035DB521-E035-4EB4-A928-1ED365E3EDF1}" presName="hSp" presStyleCnt="0"/>
      <dgm:spPr/>
    </dgm:pt>
    <dgm:pt modelId="{BABD54EA-4BAD-4E99-9872-6ADC94F6B2AD}" type="pres">
      <dgm:prSet presAssocID="{035DB521-E035-4EB4-A928-1ED365E3EDF1}" presName="vProcSp" presStyleCnt="0"/>
      <dgm:spPr/>
    </dgm:pt>
    <dgm:pt modelId="{DC0F758A-A700-4977-9BDF-183078C8E32B}" type="pres">
      <dgm:prSet presAssocID="{035DB521-E035-4EB4-A928-1ED365E3EDF1}" presName="vSp1" presStyleCnt="0"/>
      <dgm:spPr/>
    </dgm:pt>
    <dgm:pt modelId="{B9C343FD-23C2-43FD-9A09-9E6B59E86777}" type="pres">
      <dgm:prSet presAssocID="{035DB521-E035-4EB4-A928-1ED365E3EDF1}" presName="simulatedConn" presStyleLbl="solidFgAcc1" presStyleIdx="1" presStyleCnt="3"/>
      <dgm:spPr>
        <a:solidFill>
          <a:srgbClr val="002060"/>
        </a:solidFill>
      </dgm:spPr>
      <dgm:t>
        <a:bodyPr/>
        <a:lstStyle/>
        <a:p>
          <a:endParaRPr lang="pt-BR"/>
        </a:p>
      </dgm:t>
    </dgm:pt>
    <dgm:pt modelId="{0EB5F632-3BAB-4688-98C0-05CA7C439177}" type="pres">
      <dgm:prSet presAssocID="{035DB521-E035-4EB4-A928-1ED365E3EDF1}" presName="vSp2" presStyleCnt="0"/>
      <dgm:spPr/>
    </dgm:pt>
    <dgm:pt modelId="{49EA63B7-1EC7-4FBC-80B1-DFAEEAD81CDF}" type="pres">
      <dgm:prSet presAssocID="{035DB521-E035-4EB4-A928-1ED365E3EDF1}" presName="sibTrans" presStyleCnt="0"/>
      <dgm:spPr/>
    </dgm:pt>
    <dgm:pt modelId="{1ED2A5AA-C56E-4133-A5BA-44E32D7698A2}" type="pres">
      <dgm:prSet presAssocID="{CE529735-844F-4711-95EB-4F6E758DA038}" presName="compositeNode" presStyleCnt="0">
        <dgm:presLayoutVars>
          <dgm:bulletEnabled val="1"/>
        </dgm:presLayoutVars>
      </dgm:prSet>
      <dgm:spPr/>
    </dgm:pt>
    <dgm:pt modelId="{84E5F23E-CD75-4801-934B-E8E20BC2A593}" type="pres">
      <dgm:prSet presAssocID="{CE529735-844F-4711-95EB-4F6E758DA038}" presName="bgRect" presStyleLbl="node1" presStyleIdx="2" presStyleCnt="4" custScaleY="158633"/>
      <dgm:spPr/>
      <dgm:t>
        <a:bodyPr/>
        <a:lstStyle/>
        <a:p>
          <a:endParaRPr lang="pt-BR"/>
        </a:p>
      </dgm:t>
    </dgm:pt>
    <dgm:pt modelId="{BAA1A9E0-9719-450B-B9EF-C284E8DA3A3E}" type="pres">
      <dgm:prSet presAssocID="{CE529735-844F-4711-95EB-4F6E758DA038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E236E7-0BD7-4034-A79D-646808F75149}" type="pres">
      <dgm:prSet presAssocID="{55A610E2-F1DF-4D6D-A127-4B3F4004D135}" presName="hSp" presStyleCnt="0"/>
      <dgm:spPr/>
    </dgm:pt>
    <dgm:pt modelId="{F42E8027-FA1E-43E3-A31B-642B7184EE9C}" type="pres">
      <dgm:prSet presAssocID="{55A610E2-F1DF-4D6D-A127-4B3F4004D135}" presName="vProcSp" presStyleCnt="0"/>
      <dgm:spPr/>
    </dgm:pt>
    <dgm:pt modelId="{B6675E9B-E18E-4949-BDF4-6939BD5219F6}" type="pres">
      <dgm:prSet presAssocID="{55A610E2-F1DF-4D6D-A127-4B3F4004D135}" presName="vSp1" presStyleCnt="0"/>
      <dgm:spPr/>
    </dgm:pt>
    <dgm:pt modelId="{CD021714-4040-408D-AE0B-347EB8712238}" type="pres">
      <dgm:prSet presAssocID="{55A610E2-F1DF-4D6D-A127-4B3F4004D135}" presName="simulatedConn" presStyleLbl="solidFgAcc1" presStyleIdx="2" presStyleCnt="3"/>
      <dgm:spPr/>
    </dgm:pt>
    <dgm:pt modelId="{03A4C9EF-7958-420A-8F05-1A670B93EE24}" type="pres">
      <dgm:prSet presAssocID="{55A610E2-F1DF-4D6D-A127-4B3F4004D135}" presName="vSp2" presStyleCnt="0"/>
      <dgm:spPr/>
    </dgm:pt>
    <dgm:pt modelId="{A50AE9D6-F05F-4243-9A15-88E99EE9B7AA}" type="pres">
      <dgm:prSet presAssocID="{55A610E2-F1DF-4D6D-A127-4B3F4004D135}" presName="sibTrans" presStyleCnt="0"/>
      <dgm:spPr/>
    </dgm:pt>
    <dgm:pt modelId="{F8E7EA68-070E-45B5-9F49-E2ACC870381A}" type="pres">
      <dgm:prSet presAssocID="{933AEB09-2E19-4E71-BF8F-F8BBB6734C2B}" presName="compositeNode" presStyleCnt="0">
        <dgm:presLayoutVars>
          <dgm:bulletEnabled val="1"/>
        </dgm:presLayoutVars>
      </dgm:prSet>
      <dgm:spPr/>
    </dgm:pt>
    <dgm:pt modelId="{C54120D6-36ED-4D88-BAE3-B9B2C3F74C23}" type="pres">
      <dgm:prSet presAssocID="{933AEB09-2E19-4E71-BF8F-F8BBB6734C2B}" presName="bgRect" presStyleLbl="node1" presStyleIdx="3" presStyleCnt="4" custScaleY="194971"/>
      <dgm:spPr/>
      <dgm:t>
        <a:bodyPr/>
        <a:lstStyle/>
        <a:p>
          <a:endParaRPr lang="pt-BR"/>
        </a:p>
      </dgm:t>
    </dgm:pt>
    <dgm:pt modelId="{5A1E40D8-2311-43F5-B50A-718AA237948F}" type="pres">
      <dgm:prSet presAssocID="{933AEB09-2E19-4E71-BF8F-F8BBB6734C2B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47D38C5-8B50-420F-A4CC-E824650F2E8B}" type="presOf" srcId="{B70EDA85-BC84-4598-AFE3-DED81F1AE2E9}" destId="{A8945CB4-0E5F-47B4-ACFB-D0A06A48907B}" srcOrd="0" destOrd="0" presId="urn:microsoft.com/office/officeart/2005/8/layout/hProcess7#1"/>
    <dgm:cxn modelId="{287EE373-7680-4C70-86A1-CA6E99240473}" srcId="{25E88BE8-E5EC-47E8-94AE-068BE2844F24}" destId="{B70EDA85-BC84-4598-AFE3-DED81F1AE2E9}" srcOrd="0" destOrd="0" parTransId="{EEA65BA6-7F93-4A77-B430-AE32D2DA99DF}" sibTransId="{49F060DD-1525-4D59-829B-A01C04FD06FF}"/>
    <dgm:cxn modelId="{165ACCD0-8A36-4D4F-B3FD-4D7969189FBF}" type="presOf" srcId="{933AEB09-2E19-4E71-BF8F-F8BBB6734C2B}" destId="{C54120D6-36ED-4D88-BAE3-B9B2C3F74C23}" srcOrd="0" destOrd="0" presId="urn:microsoft.com/office/officeart/2005/8/layout/hProcess7#1"/>
    <dgm:cxn modelId="{284E01BF-D104-4EFE-9481-FDFC908F38E5}" type="presOf" srcId="{933AEB09-2E19-4E71-BF8F-F8BBB6734C2B}" destId="{5A1E40D8-2311-43F5-B50A-718AA237948F}" srcOrd="1" destOrd="0" presId="urn:microsoft.com/office/officeart/2005/8/layout/hProcess7#1"/>
    <dgm:cxn modelId="{AEC44C8A-3533-4B8D-85BE-748DFE23DD02}" srcId="{25E88BE8-E5EC-47E8-94AE-068BE2844F24}" destId="{2B100792-2562-4C3F-B1AF-DB7F9186BD50}" srcOrd="1" destOrd="0" parTransId="{8EE606F1-E49E-4EAE-94E2-AB8B5191D069}" sibTransId="{035DB521-E035-4EB4-A928-1ED365E3EDF1}"/>
    <dgm:cxn modelId="{451AE633-39D3-49E1-B0C8-21B4B1A638BF}" type="presOf" srcId="{CE529735-844F-4711-95EB-4F6E758DA038}" destId="{BAA1A9E0-9719-450B-B9EF-C284E8DA3A3E}" srcOrd="1" destOrd="0" presId="urn:microsoft.com/office/officeart/2005/8/layout/hProcess7#1"/>
    <dgm:cxn modelId="{F869A834-34C8-46DD-AD75-D5DF00923105}" type="presOf" srcId="{B70EDA85-BC84-4598-AFE3-DED81F1AE2E9}" destId="{78F3442B-D346-428E-9F58-3730386DFE5F}" srcOrd="1" destOrd="0" presId="urn:microsoft.com/office/officeart/2005/8/layout/hProcess7#1"/>
    <dgm:cxn modelId="{74FA9927-623E-4789-AD27-23AA28D7C0E7}" type="presOf" srcId="{2B100792-2562-4C3F-B1AF-DB7F9186BD50}" destId="{AE2BADDF-2F03-4233-9826-57D45528D751}" srcOrd="0" destOrd="0" presId="urn:microsoft.com/office/officeart/2005/8/layout/hProcess7#1"/>
    <dgm:cxn modelId="{44BF8E04-1BCF-4315-826C-3159E42216C0}" type="presOf" srcId="{25E88BE8-E5EC-47E8-94AE-068BE2844F24}" destId="{F268CC81-35D6-4B5E-AC2D-B3CF4B6ED3DC}" srcOrd="0" destOrd="0" presId="urn:microsoft.com/office/officeart/2005/8/layout/hProcess7#1"/>
    <dgm:cxn modelId="{E8F24369-B47A-461C-847D-1B27C9C88333}" srcId="{25E88BE8-E5EC-47E8-94AE-068BE2844F24}" destId="{933AEB09-2E19-4E71-BF8F-F8BBB6734C2B}" srcOrd="3" destOrd="0" parTransId="{02D23124-393C-4684-A71C-1B1CB95BA709}" sibTransId="{82A455CB-A92B-4E8D-B426-D3DE790719D6}"/>
    <dgm:cxn modelId="{87B2077F-D696-4826-81AA-D3937126E06B}" type="presOf" srcId="{2B100792-2562-4C3F-B1AF-DB7F9186BD50}" destId="{A2F74999-880B-44FD-9309-F970E5D5EAB4}" srcOrd="1" destOrd="0" presId="urn:microsoft.com/office/officeart/2005/8/layout/hProcess7#1"/>
    <dgm:cxn modelId="{F51CD8C1-30D8-4C01-B6E9-A6D57BA23538}" type="presOf" srcId="{CE529735-844F-4711-95EB-4F6E758DA038}" destId="{84E5F23E-CD75-4801-934B-E8E20BC2A593}" srcOrd="0" destOrd="0" presId="urn:microsoft.com/office/officeart/2005/8/layout/hProcess7#1"/>
    <dgm:cxn modelId="{7EDC5178-9362-4F24-A897-28C7E36648A3}" srcId="{25E88BE8-E5EC-47E8-94AE-068BE2844F24}" destId="{CE529735-844F-4711-95EB-4F6E758DA038}" srcOrd="2" destOrd="0" parTransId="{0824ACC4-28C8-4719-B1E6-BDFA220B14C5}" sibTransId="{55A610E2-F1DF-4D6D-A127-4B3F4004D135}"/>
    <dgm:cxn modelId="{9FDB2722-4DE0-45AD-9DA9-C2694B31CFE5}" type="presParOf" srcId="{F268CC81-35D6-4B5E-AC2D-B3CF4B6ED3DC}" destId="{AB37B60A-F511-4A0C-9060-04D71A5E7EA0}" srcOrd="0" destOrd="0" presId="urn:microsoft.com/office/officeart/2005/8/layout/hProcess7#1"/>
    <dgm:cxn modelId="{E29B91F7-3ADF-4C71-8757-C28C3B0066FC}" type="presParOf" srcId="{AB37B60A-F511-4A0C-9060-04D71A5E7EA0}" destId="{A8945CB4-0E5F-47B4-ACFB-D0A06A48907B}" srcOrd="0" destOrd="0" presId="urn:microsoft.com/office/officeart/2005/8/layout/hProcess7#1"/>
    <dgm:cxn modelId="{125A615A-3C56-4E96-95DE-6E1EC2A5EDFE}" type="presParOf" srcId="{AB37B60A-F511-4A0C-9060-04D71A5E7EA0}" destId="{78F3442B-D346-428E-9F58-3730386DFE5F}" srcOrd="1" destOrd="0" presId="urn:microsoft.com/office/officeart/2005/8/layout/hProcess7#1"/>
    <dgm:cxn modelId="{A0C5E29F-3478-428B-BBE2-A218E90DEAD1}" type="presParOf" srcId="{F268CC81-35D6-4B5E-AC2D-B3CF4B6ED3DC}" destId="{0B4BE467-0754-4865-86F2-B8FBC9001125}" srcOrd="1" destOrd="0" presId="urn:microsoft.com/office/officeart/2005/8/layout/hProcess7#1"/>
    <dgm:cxn modelId="{A863FBF8-85FC-477C-8F7E-3B0745B60234}" type="presParOf" srcId="{F268CC81-35D6-4B5E-AC2D-B3CF4B6ED3DC}" destId="{D3201A1C-C961-4D46-BAC3-28AF9C4422FD}" srcOrd="2" destOrd="0" presId="urn:microsoft.com/office/officeart/2005/8/layout/hProcess7#1"/>
    <dgm:cxn modelId="{5558CC06-09CC-4CB2-BC32-AC876874B4E5}" type="presParOf" srcId="{D3201A1C-C961-4D46-BAC3-28AF9C4422FD}" destId="{16C0FD77-160A-4352-8D85-DF2F147D584E}" srcOrd="0" destOrd="0" presId="urn:microsoft.com/office/officeart/2005/8/layout/hProcess7#1"/>
    <dgm:cxn modelId="{6A9B8CA4-12DB-443B-82B6-735EDF18C874}" type="presParOf" srcId="{D3201A1C-C961-4D46-BAC3-28AF9C4422FD}" destId="{DEF1F659-18F9-46FE-9251-2E12BA5AC563}" srcOrd="1" destOrd="0" presId="urn:microsoft.com/office/officeart/2005/8/layout/hProcess7#1"/>
    <dgm:cxn modelId="{A21FC411-E584-4C98-BE4F-428AB4597CA4}" type="presParOf" srcId="{D3201A1C-C961-4D46-BAC3-28AF9C4422FD}" destId="{7625C9B9-91EB-4AED-B949-E20D9BB2FCBD}" srcOrd="2" destOrd="0" presId="urn:microsoft.com/office/officeart/2005/8/layout/hProcess7#1"/>
    <dgm:cxn modelId="{726C0506-F5FF-4B84-8A48-19B4F159A60D}" type="presParOf" srcId="{F268CC81-35D6-4B5E-AC2D-B3CF4B6ED3DC}" destId="{B7902760-5A81-491D-A370-10959ED03081}" srcOrd="3" destOrd="0" presId="urn:microsoft.com/office/officeart/2005/8/layout/hProcess7#1"/>
    <dgm:cxn modelId="{03F8902B-ACBC-4047-AD0C-0A8F2DBFDA11}" type="presParOf" srcId="{F268CC81-35D6-4B5E-AC2D-B3CF4B6ED3DC}" destId="{1E07F8FB-E568-4A2A-892E-9D594BA47457}" srcOrd="4" destOrd="0" presId="urn:microsoft.com/office/officeart/2005/8/layout/hProcess7#1"/>
    <dgm:cxn modelId="{38238761-882E-4FE6-9B2D-04840428DA04}" type="presParOf" srcId="{1E07F8FB-E568-4A2A-892E-9D594BA47457}" destId="{AE2BADDF-2F03-4233-9826-57D45528D751}" srcOrd="0" destOrd="0" presId="urn:microsoft.com/office/officeart/2005/8/layout/hProcess7#1"/>
    <dgm:cxn modelId="{A8A56059-7B96-4640-BB00-52CB90351B8B}" type="presParOf" srcId="{1E07F8FB-E568-4A2A-892E-9D594BA47457}" destId="{A2F74999-880B-44FD-9309-F970E5D5EAB4}" srcOrd="1" destOrd="0" presId="urn:microsoft.com/office/officeart/2005/8/layout/hProcess7#1"/>
    <dgm:cxn modelId="{9AF9BA6E-381F-4A97-BCBD-A1432B3CE3FE}" type="presParOf" srcId="{F268CC81-35D6-4B5E-AC2D-B3CF4B6ED3DC}" destId="{DC221DD8-4FDF-4D2F-8E12-B812764DB263}" srcOrd="5" destOrd="0" presId="urn:microsoft.com/office/officeart/2005/8/layout/hProcess7#1"/>
    <dgm:cxn modelId="{318B3DF4-B993-4FDB-B049-A029A2C5F14B}" type="presParOf" srcId="{F268CC81-35D6-4B5E-AC2D-B3CF4B6ED3DC}" destId="{BABD54EA-4BAD-4E99-9872-6ADC94F6B2AD}" srcOrd="6" destOrd="0" presId="urn:microsoft.com/office/officeart/2005/8/layout/hProcess7#1"/>
    <dgm:cxn modelId="{6B31B8FC-05BA-430A-A994-FB5EA7054B3A}" type="presParOf" srcId="{BABD54EA-4BAD-4E99-9872-6ADC94F6B2AD}" destId="{DC0F758A-A700-4977-9BDF-183078C8E32B}" srcOrd="0" destOrd="0" presId="urn:microsoft.com/office/officeart/2005/8/layout/hProcess7#1"/>
    <dgm:cxn modelId="{5B3C0257-1B52-42AA-8BF1-E1EBE2736141}" type="presParOf" srcId="{BABD54EA-4BAD-4E99-9872-6ADC94F6B2AD}" destId="{B9C343FD-23C2-43FD-9A09-9E6B59E86777}" srcOrd="1" destOrd="0" presId="urn:microsoft.com/office/officeart/2005/8/layout/hProcess7#1"/>
    <dgm:cxn modelId="{9C14CE14-E102-498D-A409-44D980804234}" type="presParOf" srcId="{BABD54EA-4BAD-4E99-9872-6ADC94F6B2AD}" destId="{0EB5F632-3BAB-4688-98C0-05CA7C439177}" srcOrd="2" destOrd="0" presId="urn:microsoft.com/office/officeart/2005/8/layout/hProcess7#1"/>
    <dgm:cxn modelId="{B09E2253-2184-4DBC-AD8A-C5816D986899}" type="presParOf" srcId="{F268CC81-35D6-4B5E-AC2D-B3CF4B6ED3DC}" destId="{49EA63B7-1EC7-4FBC-80B1-DFAEEAD81CDF}" srcOrd="7" destOrd="0" presId="urn:microsoft.com/office/officeart/2005/8/layout/hProcess7#1"/>
    <dgm:cxn modelId="{D8AFB206-9D51-4BF4-8C59-8D072D1DD15F}" type="presParOf" srcId="{F268CC81-35D6-4B5E-AC2D-B3CF4B6ED3DC}" destId="{1ED2A5AA-C56E-4133-A5BA-44E32D7698A2}" srcOrd="8" destOrd="0" presId="urn:microsoft.com/office/officeart/2005/8/layout/hProcess7#1"/>
    <dgm:cxn modelId="{E184839F-B330-4404-870A-3504842602FE}" type="presParOf" srcId="{1ED2A5AA-C56E-4133-A5BA-44E32D7698A2}" destId="{84E5F23E-CD75-4801-934B-E8E20BC2A593}" srcOrd="0" destOrd="0" presId="urn:microsoft.com/office/officeart/2005/8/layout/hProcess7#1"/>
    <dgm:cxn modelId="{74C2B8C5-9E38-45EC-8317-F91906EF3332}" type="presParOf" srcId="{1ED2A5AA-C56E-4133-A5BA-44E32D7698A2}" destId="{BAA1A9E0-9719-450B-B9EF-C284E8DA3A3E}" srcOrd="1" destOrd="0" presId="urn:microsoft.com/office/officeart/2005/8/layout/hProcess7#1"/>
    <dgm:cxn modelId="{68C8B45D-7210-4D53-AB9C-DEE3EC102E5C}" type="presParOf" srcId="{F268CC81-35D6-4B5E-AC2D-B3CF4B6ED3DC}" destId="{95E236E7-0BD7-4034-A79D-646808F75149}" srcOrd="9" destOrd="0" presId="urn:microsoft.com/office/officeart/2005/8/layout/hProcess7#1"/>
    <dgm:cxn modelId="{4BA95BFD-6736-4E55-9E29-F9AA07FCAFF6}" type="presParOf" srcId="{F268CC81-35D6-4B5E-AC2D-B3CF4B6ED3DC}" destId="{F42E8027-FA1E-43E3-A31B-642B7184EE9C}" srcOrd="10" destOrd="0" presId="urn:microsoft.com/office/officeart/2005/8/layout/hProcess7#1"/>
    <dgm:cxn modelId="{57534D5B-8D9A-473E-865D-8B65205C012B}" type="presParOf" srcId="{F42E8027-FA1E-43E3-A31B-642B7184EE9C}" destId="{B6675E9B-E18E-4949-BDF4-6939BD5219F6}" srcOrd="0" destOrd="0" presId="urn:microsoft.com/office/officeart/2005/8/layout/hProcess7#1"/>
    <dgm:cxn modelId="{472E3314-5D52-4181-BD53-01F4090875D7}" type="presParOf" srcId="{F42E8027-FA1E-43E3-A31B-642B7184EE9C}" destId="{CD021714-4040-408D-AE0B-347EB8712238}" srcOrd="1" destOrd="0" presId="urn:microsoft.com/office/officeart/2005/8/layout/hProcess7#1"/>
    <dgm:cxn modelId="{C489466F-F3A1-4366-8616-439A10BD5AD9}" type="presParOf" srcId="{F42E8027-FA1E-43E3-A31B-642B7184EE9C}" destId="{03A4C9EF-7958-420A-8F05-1A670B93EE24}" srcOrd="2" destOrd="0" presId="urn:microsoft.com/office/officeart/2005/8/layout/hProcess7#1"/>
    <dgm:cxn modelId="{F3ABEB54-BCDA-413F-8927-772F0BA9DA7D}" type="presParOf" srcId="{F268CC81-35D6-4B5E-AC2D-B3CF4B6ED3DC}" destId="{A50AE9D6-F05F-4243-9A15-88E99EE9B7AA}" srcOrd="11" destOrd="0" presId="urn:microsoft.com/office/officeart/2005/8/layout/hProcess7#1"/>
    <dgm:cxn modelId="{3D726476-77EE-4280-86D3-223D5DACD7C3}" type="presParOf" srcId="{F268CC81-35D6-4B5E-AC2D-B3CF4B6ED3DC}" destId="{F8E7EA68-070E-45B5-9F49-E2ACC870381A}" srcOrd="12" destOrd="0" presId="urn:microsoft.com/office/officeart/2005/8/layout/hProcess7#1"/>
    <dgm:cxn modelId="{38F213E1-FB27-4B9A-AA77-0124B81ADD1D}" type="presParOf" srcId="{F8E7EA68-070E-45B5-9F49-E2ACC870381A}" destId="{C54120D6-36ED-4D88-BAE3-B9B2C3F74C23}" srcOrd="0" destOrd="0" presId="urn:microsoft.com/office/officeart/2005/8/layout/hProcess7#1"/>
    <dgm:cxn modelId="{8604DAF8-EB26-4AB6-BB99-C24144215FE1}" type="presParOf" srcId="{F8E7EA68-070E-45B5-9F49-E2ACC870381A}" destId="{5A1E40D8-2311-43F5-B50A-718AA237948F}" srcOrd="1" destOrd="0" presId="urn:microsoft.com/office/officeart/2005/8/layout/hProcess7#1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68645D1-D0AA-41EA-8ECA-DC0C62A3D0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8024B9F-F7F7-40CF-BBEB-F195685A674C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pt-BR" sz="2400" b="1" dirty="0" smtClean="0">
              <a:solidFill>
                <a:srgbClr val="002060"/>
              </a:solidFill>
            </a:rPr>
            <a:t>O Tribunal Antidopagem deve ser melhor definido, com pessoas que conhecem o Código e com experiência em julgamento de atletas.</a:t>
          </a:r>
          <a:endParaRPr lang="en-US" sz="2400" b="1" dirty="0">
            <a:solidFill>
              <a:srgbClr val="002060"/>
            </a:solidFill>
          </a:endParaRPr>
        </a:p>
      </dgm:t>
    </dgm:pt>
    <dgm:pt modelId="{D51AF30E-EE49-4633-BBE6-306F8BA24199}" type="parTrans" cxnId="{FB2AE7F2-11DC-4729-B3EE-F394FB58686E}">
      <dgm:prSet/>
      <dgm:spPr/>
      <dgm:t>
        <a:bodyPr/>
        <a:lstStyle/>
        <a:p>
          <a:endParaRPr lang="pt-BR"/>
        </a:p>
      </dgm:t>
    </dgm:pt>
    <dgm:pt modelId="{AA981F09-F2BF-4169-9E5C-51A762DD9EDB}" type="sibTrans" cxnId="{FB2AE7F2-11DC-4729-B3EE-F394FB58686E}">
      <dgm:prSet/>
      <dgm:spPr/>
      <dgm:t>
        <a:bodyPr/>
        <a:lstStyle/>
        <a:p>
          <a:endParaRPr lang="pt-BR"/>
        </a:p>
      </dgm:t>
    </dgm:pt>
    <dgm:pt modelId="{6014FF60-6511-40C1-AEF9-C7DFADBC80CB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en-US" sz="2400" b="1" dirty="0" smtClean="0">
              <a:solidFill>
                <a:srgbClr val="002060"/>
              </a:solidFill>
            </a:rPr>
            <a:t>As ADO que </a:t>
          </a:r>
          <a:r>
            <a:rPr lang="en-US" sz="2400" b="1" dirty="0" err="1" smtClean="0">
              <a:solidFill>
                <a:srgbClr val="002060"/>
              </a:solidFill>
            </a:rPr>
            <a:t>são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Autoridade</a:t>
          </a:r>
          <a:r>
            <a:rPr lang="en-US" sz="2400" b="1" dirty="0" smtClean="0">
              <a:solidFill>
                <a:srgbClr val="002060"/>
              </a:solidFill>
            </a:rPr>
            <a:t> de Teste </a:t>
          </a:r>
          <a:r>
            <a:rPr lang="en-US" sz="2400" b="1" dirty="0" err="1" smtClean="0">
              <a:solidFill>
                <a:srgbClr val="002060"/>
              </a:solidFill>
            </a:rPr>
            <a:t>devem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ter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respeitados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os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direitos</a:t>
          </a:r>
          <a:r>
            <a:rPr lang="en-US" sz="2400" b="1" dirty="0" smtClean="0">
              <a:solidFill>
                <a:srgbClr val="002060"/>
              </a:solidFill>
            </a:rPr>
            <a:t> de </a:t>
          </a:r>
          <a:r>
            <a:rPr lang="en-US" sz="2400" b="1" dirty="0" err="1" smtClean="0">
              <a:solidFill>
                <a:srgbClr val="002060"/>
              </a:solidFill>
            </a:rPr>
            <a:t>realizarem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controles</a:t>
          </a:r>
          <a:r>
            <a:rPr lang="en-US" sz="2400" b="1" dirty="0" smtClean="0">
              <a:solidFill>
                <a:srgbClr val="002060"/>
              </a:solidFill>
            </a:rPr>
            <a:t> no Brasil com DCOs </a:t>
          </a:r>
          <a:r>
            <a:rPr lang="en-US" sz="2400" b="1" dirty="0" err="1" smtClean="0">
              <a:solidFill>
                <a:srgbClr val="002060"/>
              </a:solidFill>
            </a:rPr>
            <a:t>próprios</a:t>
          </a:r>
          <a:r>
            <a:rPr lang="en-US" sz="2400" b="1" dirty="0" smtClean="0">
              <a:solidFill>
                <a:srgbClr val="002060"/>
              </a:solidFill>
            </a:rPr>
            <a:t>.</a:t>
          </a:r>
          <a:endParaRPr lang="en-US" sz="2400" b="1" dirty="0">
            <a:solidFill>
              <a:srgbClr val="002060"/>
            </a:solidFill>
          </a:endParaRPr>
        </a:p>
      </dgm:t>
    </dgm:pt>
    <dgm:pt modelId="{F523DCA1-3E3A-4234-8D26-1B721C4AAEAD}" type="parTrans" cxnId="{B3328E64-1920-4AA2-AC29-8B9F18818052}">
      <dgm:prSet/>
      <dgm:spPr/>
      <dgm:t>
        <a:bodyPr/>
        <a:lstStyle/>
        <a:p>
          <a:endParaRPr lang="en-US"/>
        </a:p>
      </dgm:t>
    </dgm:pt>
    <dgm:pt modelId="{FE68488B-E68A-4776-872A-78D7FB4CCED9}" type="sibTrans" cxnId="{B3328E64-1920-4AA2-AC29-8B9F18818052}">
      <dgm:prSet/>
      <dgm:spPr/>
      <dgm:t>
        <a:bodyPr/>
        <a:lstStyle/>
        <a:p>
          <a:endParaRPr lang="en-US"/>
        </a:p>
      </dgm:t>
    </dgm:pt>
    <dgm:pt modelId="{4C9F0941-E56E-4794-B838-AC81C765F8C4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en-US" sz="2400" b="1" dirty="0" smtClean="0">
              <a:solidFill>
                <a:srgbClr val="002060"/>
              </a:solidFill>
            </a:rPr>
            <a:t>A MP 178 </a:t>
          </a:r>
          <a:r>
            <a:rPr lang="en-US" sz="2400" b="1" dirty="0" err="1" smtClean="0">
              <a:solidFill>
                <a:srgbClr val="002060"/>
              </a:solidFill>
            </a:rPr>
            <a:t>deve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ser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convertida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em</a:t>
          </a:r>
          <a:r>
            <a:rPr lang="en-US" sz="2400" b="1" dirty="0" smtClean="0">
              <a:solidFill>
                <a:srgbClr val="002060"/>
              </a:solidFill>
            </a:rPr>
            <a:t> Lei </a:t>
          </a:r>
          <a:r>
            <a:rPr lang="en-US" sz="2400" b="1" dirty="0" err="1" smtClean="0">
              <a:solidFill>
                <a:srgbClr val="002060"/>
              </a:solidFill>
            </a:rPr>
            <a:t>até</a:t>
          </a:r>
          <a:r>
            <a:rPr lang="en-US" sz="2400" b="1" dirty="0" smtClean="0">
              <a:solidFill>
                <a:srgbClr val="002060"/>
              </a:solidFill>
            </a:rPr>
            <a:t> o </a:t>
          </a:r>
          <a:r>
            <a:rPr lang="en-US" sz="2400" b="1" dirty="0" err="1" smtClean="0">
              <a:solidFill>
                <a:srgbClr val="002060"/>
              </a:solidFill>
            </a:rPr>
            <a:t>prazo</a:t>
          </a:r>
          <a:r>
            <a:rPr lang="en-US" sz="2400" b="1" dirty="0" smtClean="0">
              <a:solidFill>
                <a:srgbClr val="002060"/>
              </a:solidFill>
            </a:rPr>
            <a:t> de 17 de </a:t>
          </a:r>
          <a:r>
            <a:rPr lang="en-US" sz="2400" b="1" dirty="0" err="1" smtClean="0">
              <a:solidFill>
                <a:srgbClr val="002060"/>
              </a:solidFill>
            </a:rPr>
            <a:t>julho</a:t>
          </a:r>
          <a:r>
            <a:rPr lang="en-US" sz="2400" b="1" dirty="0" smtClean="0">
              <a:solidFill>
                <a:srgbClr val="002060"/>
              </a:solidFill>
            </a:rPr>
            <a:t>, para </a:t>
          </a:r>
          <a:r>
            <a:rPr lang="en-US" sz="2400" b="1" dirty="0" err="1" smtClean="0">
              <a:solidFill>
                <a:srgbClr val="002060"/>
              </a:solidFill>
            </a:rPr>
            <a:t>evitar</a:t>
          </a:r>
          <a:r>
            <a:rPr lang="en-US" sz="2400" b="1" dirty="0" smtClean="0">
              <a:solidFill>
                <a:srgbClr val="002060"/>
              </a:solidFill>
            </a:rPr>
            <a:t> um </a:t>
          </a:r>
          <a:r>
            <a:rPr lang="en-US" sz="2400" b="1" dirty="0" err="1" smtClean="0">
              <a:solidFill>
                <a:srgbClr val="002060"/>
              </a:solidFill>
            </a:rPr>
            <a:t>degaste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ainda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maior</a:t>
          </a:r>
          <a:r>
            <a:rPr lang="en-US" sz="2400" b="1" dirty="0" smtClean="0">
              <a:solidFill>
                <a:srgbClr val="002060"/>
              </a:solidFill>
            </a:rPr>
            <a:t> do Brasil </a:t>
          </a:r>
          <a:r>
            <a:rPr lang="en-US" sz="2400" b="1" dirty="0" err="1" smtClean="0">
              <a:solidFill>
                <a:srgbClr val="002060"/>
              </a:solidFill>
            </a:rPr>
            <a:t>na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área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internacional</a:t>
          </a:r>
          <a:r>
            <a:rPr lang="en-US" sz="2400" b="1" dirty="0" smtClean="0">
              <a:solidFill>
                <a:srgbClr val="002060"/>
              </a:solidFill>
            </a:rPr>
            <a:t> de Antidoping.</a:t>
          </a:r>
          <a:endParaRPr lang="en-US" sz="2400" b="1" dirty="0">
            <a:solidFill>
              <a:srgbClr val="002060"/>
            </a:solidFill>
          </a:endParaRPr>
        </a:p>
      </dgm:t>
    </dgm:pt>
    <dgm:pt modelId="{CEF351B5-B8EA-43E3-B4AD-CAC16D911095}" type="parTrans" cxnId="{CE9C27E5-EF15-48FF-AF19-295D654B97AF}">
      <dgm:prSet/>
      <dgm:spPr/>
      <dgm:t>
        <a:bodyPr/>
        <a:lstStyle/>
        <a:p>
          <a:endParaRPr lang="en-US"/>
        </a:p>
      </dgm:t>
    </dgm:pt>
    <dgm:pt modelId="{75FEB298-CEFD-40BD-8E97-B275E34591CA}" type="sibTrans" cxnId="{CE9C27E5-EF15-48FF-AF19-295D654B97AF}">
      <dgm:prSet/>
      <dgm:spPr/>
      <dgm:t>
        <a:bodyPr/>
        <a:lstStyle/>
        <a:p>
          <a:endParaRPr lang="en-US"/>
        </a:p>
      </dgm:t>
    </dgm:pt>
    <dgm:pt modelId="{6F9C8AAA-CD87-4658-988C-473429E55397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en-US" sz="2400" b="1" dirty="0" smtClean="0">
              <a:solidFill>
                <a:srgbClr val="002060"/>
              </a:solidFill>
            </a:rPr>
            <a:t>O CBA </a:t>
          </a:r>
          <a:r>
            <a:rPr lang="en-US" sz="2400" b="1" dirty="0" err="1" smtClean="0">
              <a:solidFill>
                <a:srgbClr val="002060"/>
              </a:solidFill>
            </a:rPr>
            <a:t>deve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ser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aprovado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posteriormente</a:t>
          </a:r>
          <a:r>
            <a:rPr lang="en-US" sz="2400" b="1" dirty="0" smtClean="0">
              <a:solidFill>
                <a:srgbClr val="002060"/>
              </a:solidFill>
            </a:rPr>
            <a:t>, </a:t>
          </a:r>
          <a:r>
            <a:rPr lang="en-US" sz="2400" b="1" dirty="0" err="1" smtClean="0">
              <a:solidFill>
                <a:srgbClr val="002060"/>
              </a:solidFill>
            </a:rPr>
            <a:t>considerando</a:t>
          </a:r>
          <a:r>
            <a:rPr lang="en-US" sz="2400" b="1" dirty="0" smtClean="0">
              <a:solidFill>
                <a:srgbClr val="002060"/>
              </a:solidFill>
            </a:rPr>
            <a:t>-se </a:t>
          </a:r>
          <a:r>
            <a:rPr lang="en-US" sz="2400" b="1" dirty="0" err="1" smtClean="0">
              <a:solidFill>
                <a:srgbClr val="002060"/>
              </a:solidFill>
            </a:rPr>
            <a:t>estas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premissas</a:t>
          </a:r>
          <a:r>
            <a:rPr lang="en-US" sz="2400" b="1" dirty="0" smtClean="0">
              <a:solidFill>
                <a:srgbClr val="002060"/>
              </a:solidFill>
            </a:rPr>
            <a:t>.</a:t>
          </a:r>
          <a:endParaRPr lang="en-US" sz="2400" b="1" dirty="0">
            <a:solidFill>
              <a:srgbClr val="002060"/>
            </a:solidFill>
          </a:endParaRPr>
        </a:p>
      </dgm:t>
    </dgm:pt>
    <dgm:pt modelId="{8FFDA8F5-49F7-45DD-A983-CBC78C9D7D83}" type="parTrans" cxnId="{2B79480C-75DB-4343-BB7F-2CD5498B1400}">
      <dgm:prSet/>
      <dgm:spPr/>
      <dgm:t>
        <a:bodyPr/>
        <a:lstStyle/>
        <a:p>
          <a:endParaRPr lang="en-US"/>
        </a:p>
      </dgm:t>
    </dgm:pt>
    <dgm:pt modelId="{378DA8D5-2643-45A9-A352-C1145E01E1A3}" type="sibTrans" cxnId="{2B79480C-75DB-4343-BB7F-2CD5498B1400}">
      <dgm:prSet/>
      <dgm:spPr/>
      <dgm:t>
        <a:bodyPr/>
        <a:lstStyle/>
        <a:p>
          <a:endParaRPr lang="en-US"/>
        </a:p>
      </dgm:t>
    </dgm:pt>
    <dgm:pt modelId="{DCCB0A13-4A73-4096-AC36-20784D3D8E40}" type="pres">
      <dgm:prSet presAssocID="{D68645D1-D0AA-41EA-8ECA-DC0C62A3D0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090B2A1-6B98-4A78-B24C-EBF8E26388B7}" type="pres">
      <dgm:prSet presAssocID="{A8024B9F-F7F7-40CF-BBEB-F195685A674C}" presName="parentText" presStyleLbl="node1" presStyleIdx="0" presStyleCnt="4" custLinFactNeighborX="8674" custLinFactNeighborY="-3278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EB9820-4961-4A89-BE4C-2597B9B4D140}" type="pres">
      <dgm:prSet presAssocID="{AA981F09-F2BF-4169-9E5C-51A762DD9EDB}" presName="spacer" presStyleCnt="0"/>
      <dgm:spPr/>
    </dgm:pt>
    <dgm:pt modelId="{E9F6A687-4AB7-4511-90D7-756E6641F905}" type="pres">
      <dgm:prSet presAssocID="{6014FF60-6511-40C1-AEF9-C7DFADBC80C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983C43-11D9-4419-A264-263FCF6E3D08}" type="pres">
      <dgm:prSet presAssocID="{FE68488B-E68A-4776-872A-78D7FB4CCED9}" presName="spacer" presStyleCnt="0"/>
      <dgm:spPr/>
    </dgm:pt>
    <dgm:pt modelId="{1B9D26E3-1B77-49E5-8D9A-E8A6A6535863}" type="pres">
      <dgm:prSet presAssocID="{4C9F0941-E56E-4794-B838-AC81C765F8C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B0401-0D9A-45D5-B58C-59D5BA387772}" type="pres">
      <dgm:prSet presAssocID="{75FEB298-CEFD-40BD-8E97-B275E34591CA}" presName="spacer" presStyleCnt="0"/>
      <dgm:spPr/>
    </dgm:pt>
    <dgm:pt modelId="{3C6AB5C1-89DE-4A77-8DAB-B426C2A1A596}" type="pres">
      <dgm:prSet presAssocID="{6F9C8AAA-CD87-4658-988C-473429E5539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958B6C-212B-420D-848F-AFF0CCD0D8EA}" type="presOf" srcId="{6F9C8AAA-CD87-4658-988C-473429E55397}" destId="{3C6AB5C1-89DE-4A77-8DAB-B426C2A1A596}" srcOrd="0" destOrd="0" presId="urn:microsoft.com/office/officeart/2005/8/layout/vList2"/>
    <dgm:cxn modelId="{62573BA7-1427-4620-BD75-D621DA551C59}" type="presOf" srcId="{D68645D1-D0AA-41EA-8ECA-DC0C62A3D0FC}" destId="{DCCB0A13-4A73-4096-AC36-20784D3D8E40}" srcOrd="0" destOrd="0" presId="urn:microsoft.com/office/officeart/2005/8/layout/vList2"/>
    <dgm:cxn modelId="{B3328E64-1920-4AA2-AC29-8B9F18818052}" srcId="{D68645D1-D0AA-41EA-8ECA-DC0C62A3D0FC}" destId="{6014FF60-6511-40C1-AEF9-C7DFADBC80CB}" srcOrd="1" destOrd="0" parTransId="{F523DCA1-3E3A-4234-8D26-1B721C4AAEAD}" sibTransId="{FE68488B-E68A-4776-872A-78D7FB4CCED9}"/>
    <dgm:cxn modelId="{4FDB0287-FE6F-4260-92B4-63256D666329}" type="presOf" srcId="{6014FF60-6511-40C1-AEF9-C7DFADBC80CB}" destId="{E9F6A687-4AB7-4511-90D7-756E6641F905}" srcOrd="0" destOrd="0" presId="urn:microsoft.com/office/officeart/2005/8/layout/vList2"/>
    <dgm:cxn modelId="{CE9C27E5-EF15-48FF-AF19-295D654B97AF}" srcId="{D68645D1-D0AA-41EA-8ECA-DC0C62A3D0FC}" destId="{4C9F0941-E56E-4794-B838-AC81C765F8C4}" srcOrd="2" destOrd="0" parTransId="{CEF351B5-B8EA-43E3-B4AD-CAC16D911095}" sibTransId="{75FEB298-CEFD-40BD-8E97-B275E34591CA}"/>
    <dgm:cxn modelId="{7BC01761-1806-463C-8948-F3EACE7B1480}" type="presOf" srcId="{A8024B9F-F7F7-40CF-BBEB-F195685A674C}" destId="{3090B2A1-6B98-4A78-B24C-EBF8E26388B7}" srcOrd="0" destOrd="0" presId="urn:microsoft.com/office/officeart/2005/8/layout/vList2"/>
    <dgm:cxn modelId="{FB2AE7F2-11DC-4729-B3EE-F394FB58686E}" srcId="{D68645D1-D0AA-41EA-8ECA-DC0C62A3D0FC}" destId="{A8024B9F-F7F7-40CF-BBEB-F195685A674C}" srcOrd="0" destOrd="0" parTransId="{D51AF30E-EE49-4633-BBE6-306F8BA24199}" sibTransId="{AA981F09-F2BF-4169-9E5C-51A762DD9EDB}"/>
    <dgm:cxn modelId="{8A39D833-03A3-43A7-BB86-AA0A9946F5B5}" type="presOf" srcId="{4C9F0941-E56E-4794-B838-AC81C765F8C4}" destId="{1B9D26E3-1B77-49E5-8D9A-E8A6A6535863}" srcOrd="0" destOrd="0" presId="urn:microsoft.com/office/officeart/2005/8/layout/vList2"/>
    <dgm:cxn modelId="{2B79480C-75DB-4343-BB7F-2CD5498B1400}" srcId="{D68645D1-D0AA-41EA-8ECA-DC0C62A3D0FC}" destId="{6F9C8AAA-CD87-4658-988C-473429E55397}" srcOrd="3" destOrd="0" parTransId="{8FFDA8F5-49F7-45DD-A983-CBC78C9D7D83}" sibTransId="{378DA8D5-2643-45A9-A352-C1145E01E1A3}"/>
    <dgm:cxn modelId="{27A2C1A8-1084-446F-84E9-552A32E47E69}" type="presParOf" srcId="{DCCB0A13-4A73-4096-AC36-20784D3D8E40}" destId="{3090B2A1-6B98-4A78-B24C-EBF8E26388B7}" srcOrd="0" destOrd="0" presId="urn:microsoft.com/office/officeart/2005/8/layout/vList2"/>
    <dgm:cxn modelId="{1C19065E-B5ED-47F9-9138-7C2286172B6E}" type="presParOf" srcId="{DCCB0A13-4A73-4096-AC36-20784D3D8E40}" destId="{64EB9820-4961-4A89-BE4C-2597B9B4D140}" srcOrd="1" destOrd="0" presId="urn:microsoft.com/office/officeart/2005/8/layout/vList2"/>
    <dgm:cxn modelId="{C694DCAC-2849-4920-A207-43CD5841939F}" type="presParOf" srcId="{DCCB0A13-4A73-4096-AC36-20784D3D8E40}" destId="{E9F6A687-4AB7-4511-90D7-756E6641F905}" srcOrd="2" destOrd="0" presId="urn:microsoft.com/office/officeart/2005/8/layout/vList2"/>
    <dgm:cxn modelId="{EF567121-CA72-4347-95D6-820911310022}" type="presParOf" srcId="{DCCB0A13-4A73-4096-AC36-20784D3D8E40}" destId="{33983C43-11D9-4419-A264-263FCF6E3D08}" srcOrd="3" destOrd="0" presId="urn:microsoft.com/office/officeart/2005/8/layout/vList2"/>
    <dgm:cxn modelId="{28981980-55F8-458B-8C73-0D9359A49F51}" type="presParOf" srcId="{DCCB0A13-4A73-4096-AC36-20784D3D8E40}" destId="{1B9D26E3-1B77-49E5-8D9A-E8A6A6535863}" srcOrd="4" destOrd="0" presId="urn:microsoft.com/office/officeart/2005/8/layout/vList2"/>
    <dgm:cxn modelId="{EEF7F1BB-1440-411C-AA47-2860ACA48735}" type="presParOf" srcId="{DCCB0A13-4A73-4096-AC36-20784D3D8E40}" destId="{884B0401-0D9A-45D5-B58C-59D5BA387772}" srcOrd="5" destOrd="0" presId="urn:microsoft.com/office/officeart/2005/8/layout/vList2"/>
    <dgm:cxn modelId="{2E76C699-962F-46EE-9614-D40C8080CE04}" type="presParOf" srcId="{DCCB0A13-4A73-4096-AC36-20784D3D8E40}" destId="{3C6AB5C1-89DE-4A77-8DAB-B426C2A1A59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92FE3-2FA9-4227-985A-B9D28C4A46BA}" type="datetimeFigureOut">
              <a:rPr lang="es-CO" smtClean="0"/>
              <a:pPr/>
              <a:t>14/06/2016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1D978-70F1-4F91-9656-27D1A6BE72D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393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1D978-70F1-4F91-9656-27D1A6BE72D8}" type="slidenum">
              <a:rPr lang="es-CO" smtClean="0"/>
              <a:pPr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5136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239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F9570ADB-C3D3-4269-A5F0-0E511047D07E}" type="slidenum">
              <a:rPr lang="en-US" smtClean="0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66796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A90BADAC-43AC-467A-8DA2-78DA2D7DB21E}" type="slidenum">
              <a:rPr lang="en-US" smtClean="0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13345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116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ABAC6CB5-4395-4B94-B180-A21D1C998C0F}" type="slidenum">
              <a:rPr lang="en-US" smtClean="0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44436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8EF6C2-AFC6-4DC5-A6F7-EB29163A355F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27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1824-6813-4EAA-A3A6-28A61FB68E68}" type="datetimeFigureOut">
              <a:rPr lang="es-CO" smtClean="0"/>
              <a:pPr/>
              <a:t>14/06/2016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92F2-EF6C-4D02-AC16-4D0D7E9CB0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827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1824-6813-4EAA-A3A6-28A61FB68E68}" type="datetimeFigureOut">
              <a:rPr lang="es-CO" smtClean="0"/>
              <a:pPr/>
              <a:t>14/06/2016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92F2-EF6C-4D02-AC16-4D0D7E9CB0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299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1824-6813-4EAA-A3A6-28A61FB68E68}" type="datetimeFigureOut">
              <a:rPr lang="es-CO" smtClean="0"/>
              <a:pPr/>
              <a:t>14/06/2016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92F2-EF6C-4D02-AC16-4D0D7E9CB0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481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1824-6813-4EAA-A3A6-28A61FB68E68}" type="datetimeFigureOut">
              <a:rPr lang="es-CO" smtClean="0"/>
              <a:pPr/>
              <a:t>14/06/2016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92F2-EF6C-4D02-AC16-4D0D7E9CB0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049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1824-6813-4EAA-A3A6-28A61FB68E68}" type="datetimeFigureOut">
              <a:rPr lang="es-CO" smtClean="0"/>
              <a:pPr/>
              <a:t>14/06/2016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92F2-EF6C-4D02-AC16-4D0D7E9CB0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7768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1824-6813-4EAA-A3A6-28A61FB68E68}" type="datetimeFigureOut">
              <a:rPr lang="es-CO" smtClean="0"/>
              <a:pPr/>
              <a:t>14/06/2016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92F2-EF6C-4D02-AC16-4D0D7E9CB0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707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1824-6813-4EAA-A3A6-28A61FB68E68}" type="datetimeFigureOut">
              <a:rPr lang="es-CO" smtClean="0"/>
              <a:pPr/>
              <a:t>14/06/2016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92F2-EF6C-4D02-AC16-4D0D7E9CB0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27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1824-6813-4EAA-A3A6-28A61FB68E68}" type="datetimeFigureOut">
              <a:rPr lang="es-CO" smtClean="0"/>
              <a:pPr/>
              <a:t>14/06/2016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92F2-EF6C-4D02-AC16-4D0D7E9CB0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79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1824-6813-4EAA-A3A6-28A61FB68E68}" type="datetimeFigureOut">
              <a:rPr lang="es-CO" smtClean="0"/>
              <a:pPr/>
              <a:t>14/06/2016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92F2-EF6C-4D02-AC16-4D0D7E9CB0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687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1824-6813-4EAA-A3A6-28A61FB68E68}" type="datetimeFigureOut">
              <a:rPr lang="es-CO" smtClean="0"/>
              <a:pPr/>
              <a:t>14/06/2016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92F2-EF6C-4D02-AC16-4D0D7E9CB0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8923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1824-6813-4EAA-A3A6-28A61FB68E68}" type="datetimeFigureOut">
              <a:rPr lang="es-CO" smtClean="0"/>
              <a:pPr/>
              <a:t>14/06/2016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92F2-EF6C-4D02-AC16-4D0D7E9CB0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2812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E1824-6813-4EAA-A3A6-28A61FB68E68}" type="datetimeFigureOut">
              <a:rPr lang="es-CO" smtClean="0"/>
              <a:pPr/>
              <a:t>14/06/2016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492F2-EF6C-4D02-AC16-4D0D7E9CB0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88447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330960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MP </a:t>
            </a:r>
            <a:r>
              <a:rPr lang="es-ES" sz="5400" b="1" dirty="0" smtClean="0"/>
              <a:t>718</a:t>
            </a:r>
            <a:endParaRPr lang="es-ES" sz="5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295400" y="5540514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Brasília</a:t>
            </a:r>
            <a:r>
              <a:rPr lang="pt-BR" sz="4000" b="1" smtClean="0"/>
              <a:t>, 14 </a:t>
            </a:r>
            <a:r>
              <a:rPr lang="pt-BR" sz="4000" b="1" dirty="0" smtClean="0"/>
              <a:t>de junho de 2016</a:t>
            </a:r>
            <a:endParaRPr lang="pt-BR" sz="40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2224641" y="1752600"/>
            <a:ext cx="47095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 smtClean="0"/>
              <a:t>Audiência Pública</a:t>
            </a:r>
            <a:endParaRPr lang="pt-BR" sz="48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360623" y="640927"/>
            <a:ext cx="8422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/>
              <a:t>Comissão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Mista</a:t>
            </a:r>
            <a:r>
              <a:rPr lang="en-US" sz="2800" b="1" dirty="0" smtClean="0"/>
              <a:t> do </a:t>
            </a:r>
            <a:r>
              <a:rPr lang="en-US" sz="2800" b="1" dirty="0" err="1" smtClean="0"/>
              <a:t>Senado</a:t>
            </a:r>
            <a:r>
              <a:rPr lang="en-US" sz="2800" b="1" dirty="0" smtClean="0"/>
              <a:t> e da </a:t>
            </a:r>
            <a:r>
              <a:rPr lang="en-US" sz="2800" b="1" dirty="0" err="1" smtClean="0"/>
              <a:t>Câmara</a:t>
            </a:r>
            <a:r>
              <a:rPr lang="en-US" sz="2800" b="1" dirty="0" smtClean="0"/>
              <a:t> dos </a:t>
            </a:r>
            <a:r>
              <a:rPr lang="en-US" sz="2800" b="1" dirty="0" err="1" smtClean="0"/>
              <a:t>Deputados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1225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397" y="1068804"/>
            <a:ext cx="9026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Testing </a:t>
            </a:r>
            <a:r>
              <a:rPr lang="en-US" sz="2400" b="1" dirty="0"/>
              <a:t>Authority: </a:t>
            </a:r>
            <a:r>
              <a:rPr lang="en-US" sz="2400" dirty="0"/>
              <a:t>The organization that has authorized a particular </a:t>
            </a:r>
            <a:r>
              <a:rPr lang="en-US" sz="2400" i="1" dirty="0" smtClean="0"/>
              <a:t>Sample </a:t>
            </a:r>
            <a:r>
              <a:rPr lang="en-US" sz="2400" dirty="0" smtClean="0"/>
              <a:t>collection</a:t>
            </a:r>
            <a:r>
              <a:rPr lang="en-US" sz="2400" dirty="0"/>
              <a:t>, whether (1) an </a:t>
            </a:r>
            <a:r>
              <a:rPr lang="en-US" sz="2400" i="1" dirty="0"/>
              <a:t>Anti-Doping Organization </a:t>
            </a:r>
            <a:r>
              <a:rPr lang="en-US" sz="2400" dirty="0"/>
              <a:t>(for example, </a:t>
            </a:r>
            <a:r>
              <a:rPr lang="en-US" sz="2400" dirty="0" smtClean="0"/>
              <a:t>the International </a:t>
            </a:r>
            <a:r>
              <a:rPr lang="en-US" sz="2400" dirty="0"/>
              <a:t>Olympic Committee or other </a:t>
            </a:r>
            <a:r>
              <a:rPr lang="en-US" sz="2400" i="1" dirty="0"/>
              <a:t>Major Event Organization</a:t>
            </a:r>
            <a:r>
              <a:rPr lang="en-US" sz="2400" dirty="0"/>
              <a:t>, </a:t>
            </a:r>
            <a:r>
              <a:rPr lang="en-US" sz="2400" i="1" dirty="0"/>
              <a:t>WADA</a:t>
            </a:r>
            <a:r>
              <a:rPr lang="en-US" sz="2400" dirty="0" smtClean="0"/>
              <a:t>, an </a:t>
            </a:r>
            <a:r>
              <a:rPr lang="en-US" sz="2400" dirty="0"/>
              <a:t>International Federation, or a </a:t>
            </a:r>
            <a:r>
              <a:rPr lang="en-US" sz="2400" i="1" dirty="0"/>
              <a:t>National Anti-Doping Organization</a:t>
            </a:r>
            <a:r>
              <a:rPr lang="en-US" sz="2400" dirty="0"/>
              <a:t>); or (</a:t>
            </a:r>
            <a:r>
              <a:rPr lang="en-US" sz="2400" dirty="0" smtClean="0"/>
              <a:t>2) another </a:t>
            </a:r>
            <a:r>
              <a:rPr lang="en-US" sz="2400" dirty="0"/>
              <a:t>organization conducting </a:t>
            </a:r>
            <a:r>
              <a:rPr lang="en-US" sz="2400" i="1" dirty="0"/>
              <a:t>Testing </a:t>
            </a:r>
            <a:r>
              <a:rPr lang="en-US" sz="2400" dirty="0"/>
              <a:t>pursuant to the authority of and </a:t>
            </a:r>
            <a:r>
              <a:rPr lang="en-US" sz="2400" dirty="0" smtClean="0"/>
              <a:t>in accordance </a:t>
            </a:r>
            <a:r>
              <a:rPr lang="en-US" sz="2400" dirty="0"/>
              <a:t>with the rules of the </a:t>
            </a:r>
            <a:r>
              <a:rPr lang="en-US" sz="2400" i="1" dirty="0"/>
              <a:t>Anti-Doping Organization </a:t>
            </a:r>
            <a:r>
              <a:rPr lang="en-US" sz="2400" dirty="0"/>
              <a:t>(for example, a</a:t>
            </a:r>
          </a:p>
          <a:p>
            <a:r>
              <a:rPr lang="en-US" sz="2400" dirty="0"/>
              <a:t>National Federation that is a member of an International Federation).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1397" y="4267200"/>
            <a:ext cx="92583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Sample </a:t>
            </a:r>
            <a:r>
              <a:rPr lang="en-US" sz="2400" b="1" dirty="0"/>
              <a:t>Collection Authority: </a:t>
            </a:r>
            <a:r>
              <a:rPr lang="en-US" sz="2400" dirty="0"/>
              <a:t>The </a:t>
            </a:r>
            <a:r>
              <a:rPr lang="en-US" sz="2400" dirty="0" smtClean="0"/>
              <a:t>organization </a:t>
            </a:r>
            <a:r>
              <a:rPr lang="en-US" sz="2400" dirty="0"/>
              <a:t>that is responsible for the</a:t>
            </a:r>
          </a:p>
          <a:p>
            <a:r>
              <a:rPr lang="en-US" sz="2400" dirty="0"/>
              <a:t>collection of </a:t>
            </a:r>
            <a:r>
              <a:rPr lang="en-US" sz="2400" i="1" dirty="0"/>
              <a:t>Samples </a:t>
            </a:r>
            <a:r>
              <a:rPr lang="en-US" sz="2400" dirty="0"/>
              <a:t>in compliance with the requirements of the</a:t>
            </a:r>
          </a:p>
          <a:p>
            <a:r>
              <a:rPr lang="en-US" sz="2400" dirty="0"/>
              <a:t>International Standard for Testing and Investigations, whether (1) the</a:t>
            </a:r>
          </a:p>
          <a:p>
            <a:r>
              <a:rPr lang="en-US" sz="2400" i="1" dirty="0"/>
              <a:t>Testing </a:t>
            </a:r>
            <a:r>
              <a:rPr lang="en-US" sz="2400" dirty="0"/>
              <a:t>Authority itself;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59172" y="192348"/>
            <a:ext cx="7790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ISTI </a:t>
            </a:r>
            <a:r>
              <a:rPr lang="en-US" sz="2800" dirty="0" err="1" smtClean="0"/>
              <a:t>Agência</a:t>
            </a:r>
            <a:r>
              <a:rPr lang="en-US" sz="2800" dirty="0" smtClean="0"/>
              <a:t> Mundial Antidoping – 1 </a:t>
            </a:r>
            <a:r>
              <a:rPr lang="en-US" sz="2800" dirty="0" err="1" smtClean="0"/>
              <a:t>janeiro</a:t>
            </a:r>
            <a:r>
              <a:rPr lang="en-US" sz="2800" dirty="0" smtClean="0"/>
              <a:t> de 2015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0156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7200" y="1583457"/>
            <a:ext cx="85930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Sample Collection Personnel: A collective term for qualified officials</a:t>
            </a:r>
          </a:p>
          <a:p>
            <a:r>
              <a:rPr lang="en-US" sz="2400" dirty="0"/>
              <a:t>authorized by the Sample Collection Authority to carry out or </a:t>
            </a:r>
            <a:r>
              <a:rPr lang="en-US" sz="2400" dirty="0" smtClean="0"/>
              <a:t>assist</a:t>
            </a:r>
          </a:p>
          <a:p>
            <a:r>
              <a:rPr lang="en-US" sz="2400" dirty="0"/>
              <a:t>w</a:t>
            </a:r>
            <a:r>
              <a:rPr lang="en-US" sz="2400" dirty="0" smtClean="0"/>
              <a:t>ith duties </a:t>
            </a:r>
            <a:r>
              <a:rPr lang="en-US" sz="2400" dirty="0"/>
              <a:t>during the Sample Collection Session.</a:t>
            </a:r>
          </a:p>
          <a:p>
            <a:endParaRPr lang="en-US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9710" y="3581400"/>
            <a:ext cx="85670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Doping Control Officer (or DCO): An official who has been trained </a:t>
            </a:r>
            <a:endParaRPr lang="en-US" sz="2400" dirty="0" smtClean="0"/>
          </a:p>
          <a:p>
            <a:r>
              <a:rPr lang="en-US" sz="2400" dirty="0" smtClean="0"/>
              <a:t>and authorized </a:t>
            </a:r>
            <a:r>
              <a:rPr lang="en-US" sz="2400" dirty="0"/>
              <a:t>by the Sample Collection Authority to carry out the </a:t>
            </a:r>
            <a:endParaRPr lang="en-US" sz="2400" dirty="0" smtClean="0"/>
          </a:p>
          <a:p>
            <a:r>
              <a:rPr lang="en-US" sz="2400" dirty="0" smtClean="0"/>
              <a:t>Responsibilities given </a:t>
            </a:r>
            <a:r>
              <a:rPr lang="en-US" sz="2400" dirty="0"/>
              <a:t>to DCOs in the International Standard </a:t>
            </a:r>
            <a:r>
              <a:rPr lang="en-US" sz="2400" dirty="0" smtClean="0"/>
              <a:t>for</a:t>
            </a:r>
          </a:p>
          <a:p>
            <a:r>
              <a:rPr lang="en-US" sz="2400" dirty="0" smtClean="0"/>
              <a:t>Testing </a:t>
            </a:r>
            <a:r>
              <a:rPr lang="en-US" sz="2400" dirty="0"/>
              <a:t>and Investigations.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70714" y="264110"/>
            <a:ext cx="66915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ISTI </a:t>
            </a:r>
            <a:r>
              <a:rPr lang="en-US" sz="2400" dirty="0" err="1"/>
              <a:t>Agência</a:t>
            </a:r>
            <a:r>
              <a:rPr lang="en-US" sz="2400" dirty="0"/>
              <a:t> Mundial Antidoping – 1 </a:t>
            </a:r>
            <a:r>
              <a:rPr lang="en-US" sz="2400" dirty="0" err="1"/>
              <a:t>janeiro</a:t>
            </a:r>
            <a:r>
              <a:rPr lang="en-US" sz="2400" dirty="0"/>
              <a:t> de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848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08954" y="533400"/>
            <a:ext cx="5041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/>
              <a:t> A MP 718 - Sugestões</a:t>
            </a:r>
            <a:r>
              <a:rPr lang="pt-BR" sz="3200" b="1" dirty="0" smtClean="0"/>
              <a:t>  </a:t>
            </a:r>
            <a:endParaRPr lang="pt-BR" sz="3200" b="1" dirty="0"/>
          </a:p>
        </p:txBody>
      </p:sp>
      <p:sp>
        <p:nvSpPr>
          <p:cNvPr id="5" name="CaixaDeTexto 4"/>
          <p:cNvSpPr txBox="1"/>
          <p:nvPr/>
        </p:nvSpPr>
        <p:spPr>
          <a:xfrm flipH="1">
            <a:off x="1810308" y="1524000"/>
            <a:ext cx="5638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Art. 48-B …a </a:t>
            </a:r>
            <a:r>
              <a:rPr lang="en-US" sz="2400" dirty="0" err="1" smtClean="0"/>
              <a:t>qual</a:t>
            </a:r>
            <a:r>
              <a:rPr lang="en-US" sz="2400" dirty="0" smtClean="0"/>
              <a:t> compete, </a:t>
            </a:r>
            <a:r>
              <a:rPr lang="en-US" sz="2400" b="1" dirty="0" err="1" smtClean="0">
                <a:solidFill>
                  <a:srgbClr val="FF0000"/>
                </a:solidFill>
              </a:rPr>
              <a:t>privativamente</a:t>
            </a:r>
            <a:r>
              <a:rPr lang="en-US" sz="2400" dirty="0" smtClean="0"/>
              <a:t>,…</a:t>
            </a:r>
          </a:p>
          <a:p>
            <a:r>
              <a:rPr lang="en-US" sz="2400" dirty="0"/>
              <a:t>(</a:t>
            </a:r>
            <a:r>
              <a:rPr lang="en-US" sz="2400" dirty="0" err="1" smtClean="0"/>
              <a:t>respeitadas</a:t>
            </a:r>
            <a:r>
              <a:rPr lang="en-US" sz="2400" dirty="0" smtClean="0"/>
              <a:t> as </a:t>
            </a:r>
            <a:r>
              <a:rPr lang="en-US" sz="2400" dirty="0" err="1" smtClean="0"/>
              <a:t>atribuições</a:t>
            </a:r>
            <a:r>
              <a:rPr lang="en-US" sz="2400" dirty="0" smtClean="0"/>
              <a:t> de </a:t>
            </a:r>
            <a:r>
              <a:rPr lang="en-US" sz="2400" dirty="0" err="1" smtClean="0"/>
              <a:t>entidades</a:t>
            </a:r>
            <a:r>
              <a:rPr lang="en-US" sz="2400" dirty="0" smtClean="0"/>
              <a:t> </a:t>
            </a:r>
            <a:r>
              <a:rPr lang="en-US" sz="2400" dirty="0" err="1" smtClean="0"/>
              <a:t>internacionais</a:t>
            </a:r>
            <a:r>
              <a:rPr lang="en-US" sz="2400" dirty="0" smtClean="0"/>
              <a:t> </a:t>
            </a:r>
            <a:r>
              <a:rPr lang="en-US" sz="2400" dirty="0" err="1" smtClean="0"/>
              <a:t>previstas</a:t>
            </a:r>
            <a:r>
              <a:rPr lang="en-US" sz="2400" dirty="0" smtClean="0"/>
              <a:t> no </a:t>
            </a:r>
            <a:r>
              <a:rPr lang="en-US" sz="2400" dirty="0" err="1" smtClean="0"/>
              <a:t>Código</a:t>
            </a:r>
            <a:r>
              <a:rPr lang="en-US" sz="2400" dirty="0" smtClean="0"/>
              <a:t> Mundial </a:t>
            </a:r>
            <a:r>
              <a:rPr lang="en-US" sz="2400" dirty="0" err="1" smtClean="0"/>
              <a:t>Antidopagem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r>
              <a:rPr lang="en-US" sz="2400" dirty="0" smtClean="0"/>
              <a:t>Art, 55-a </a:t>
            </a:r>
            <a:r>
              <a:rPr lang="en-US" sz="2400" dirty="0" err="1" smtClean="0"/>
              <a:t>Justiça</a:t>
            </a:r>
            <a:r>
              <a:rPr lang="en-US" sz="2400" dirty="0" smtClean="0"/>
              <a:t> </a:t>
            </a:r>
            <a:r>
              <a:rPr lang="en-US" sz="2400" dirty="0" err="1" smtClean="0"/>
              <a:t>Desportiva</a:t>
            </a:r>
            <a:r>
              <a:rPr lang="en-US" sz="2400" dirty="0" smtClean="0"/>
              <a:t> </a:t>
            </a:r>
            <a:r>
              <a:rPr lang="en-US" sz="2400" dirty="0" err="1" smtClean="0"/>
              <a:t>Antidopagem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&amp; 2 A </a:t>
            </a:r>
            <a:r>
              <a:rPr lang="en-US" sz="2400" dirty="0" err="1" smtClean="0"/>
              <a:t>escolha</a:t>
            </a:r>
            <a:r>
              <a:rPr lang="en-US" sz="2400" dirty="0" smtClean="0"/>
              <a:t> </a:t>
            </a:r>
            <a:r>
              <a:rPr lang="en-US" sz="2400" dirty="0" err="1" smtClean="0"/>
              <a:t>buscará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paridade</a:t>
            </a:r>
            <a:r>
              <a:rPr lang="en-US" sz="2400" b="1" dirty="0" smtClean="0">
                <a:solidFill>
                  <a:srgbClr val="FF0000"/>
                </a:solidFill>
              </a:rPr>
              <a:t> de </a:t>
            </a:r>
            <a:r>
              <a:rPr lang="en-US" sz="2400" b="1" dirty="0" err="1" smtClean="0">
                <a:solidFill>
                  <a:srgbClr val="FF0000"/>
                </a:solidFill>
              </a:rPr>
              <a:t>sexo</a:t>
            </a:r>
            <a:r>
              <a:rPr lang="en-US" sz="2400" dirty="0" smtClean="0"/>
              <a:t>…</a:t>
            </a:r>
          </a:p>
          <a:p>
            <a:r>
              <a:rPr lang="en-US" sz="2400" dirty="0"/>
              <a:t>(</a:t>
            </a:r>
            <a:r>
              <a:rPr lang="en-US" sz="2400" dirty="0" err="1" smtClean="0"/>
              <a:t>conhecimento</a:t>
            </a:r>
            <a:r>
              <a:rPr lang="en-US" sz="2400" dirty="0" smtClean="0"/>
              <a:t> do </a:t>
            </a:r>
            <a:r>
              <a:rPr lang="en-US" sz="2400" dirty="0" err="1" smtClean="0"/>
              <a:t>Código</a:t>
            </a:r>
            <a:r>
              <a:rPr lang="en-US" sz="2400" dirty="0" smtClean="0"/>
              <a:t> e </a:t>
            </a:r>
            <a:r>
              <a:rPr lang="en-US" sz="2400" dirty="0" err="1" smtClean="0"/>
              <a:t>experiencia</a:t>
            </a:r>
            <a:r>
              <a:rPr lang="en-US" sz="2400" dirty="0" smtClean="0"/>
              <a:t> </a:t>
            </a:r>
            <a:r>
              <a:rPr lang="en-US" sz="2400" dirty="0" err="1" smtClean="0"/>
              <a:t>previa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julgamento</a:t>
            </a:r>
            <a:r>
              <a:rPr lang="en-US" sz="2400" dirty="0" smtClean="0"/>
              <a:t>);</a:t>
            </a:r>
          </a:p>
          <a:p>
            <a:endParaRPr lang="en-US" sz="2400" dirty="0"/>
          </a:p>
          <a:p>
            <a:r>
              <a:rPr lang="en-US" sz="2400" dirty="0" smtClean="0"/>
              <a:t>O CBA </a:t>
            </a:r>
            <a:r>
              <a:rPr lang="en-US" sz="2400" dirty="0" err="1" smtClean="0"/>
              <a:t>deve</a:t>
            </a:r>
            <a:r>
              <a:rPr lang="en-US" sz="2400" dirty="0" smtClean="0"/>
              <a:t> </a:t>
            </a:r>
            <a:r>
              <a:rPr lang="en-US" sz="2400" dirty="0" err="1" smtClean="0"/>
              <a:t>ser</a:t>
            </a:r>
            <a:r>
              <a:rPr lang="en-US" sz="2400" dirty="0" smtClean="0"/>
              <a:t> </a:t>
            </a:r>
            <a:r>
              <a:rPr lang="en-US" sz="2400" dirty="0" err="1" smtClean="0"/>
              <a:t>aprovado</a:t>
            </a:r>
            <a:r>
              <a:rPr lang="en-US" sz="2400" dirty="0" smtClean="0"/>
              <a:t> </a:t>
            </a:r>
            <a:r>
              <a:rPr lang="en-US" sz="2400" dirty="0" err="1" smtClean="0"/>
              <a:t>dentro</a:t>
            </a:r>
            <a:r>
              <a:rPr lang="en-US" sz="2400" dirty="0" smtClean="0"/>
              <a:t> </a:t>
            </a:r>
            <a:r>
              <a:rPr lang="en-US" sz="2400" dirty="0" err="1" smtClean="0"/>
              <a:t>destas</a:t>
            </a:r>
            <a:r>
              <a:rPr lang="en-US" sz="2400" dirty="0" smtClean="0"/>
              <a:t> </a:t>
            </a:r>
            <a:r>
              <a:rPr lang="en-US" sz="2400" dirty="0" err="1" smtClean="0"/>
              <a:t>premissas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475499"/>
              </p:ext>
            </p:extLst>
          </p:nvPr>
        </p:nvGraphicFramePr>
        <p:xfrm>
          <a:off x="642910" y="1714488"/>
          <a:ext cx="789149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607" name="Retângulo 8"/>
          <p:cNvSpPr>
            <a:spLocks noChangeArrowheads="1"/>
          </p:cNvSpPr>
          <p:nvPr/>
        </p:nvSpPr>
        <p:spPr bwMode="auto">
          <a:xfrm>
            <a:off x="-9099" y="53340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latin typeface="Constantia" pitchFamily="18" charset="0"/>
              </a:rPr>
              <a:t>Conclusões finais</a:t>
            </a:r>
            <a:endParaRPr lang="es-ES" sz="44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Slid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9144000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0" y="6096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Email: ehderose@terra.com.br</a:t>
            </a:r>
            <a:endParaRPr lang="pt-BR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09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Obrigado</a:t>
            </a:r>
            <a:r>
              <a:rPr lang="pt-BR" sz="2800" b="1" dirty="0" smtClean="0"/>
              <a:t>!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04664"/>
            <a:ext cx="9220200" cy="782960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Sumário da Apresenta</a:t>
            </a:r>
            <a:r>
              <a:rPr lang="pt-BR" sz="4000" b="1" dirty="0" smtClean="0"/>
              <a:t>ção</a:t>
            </a:r>
            <a:endParaRPr lang="pt-BR" sz="4000" b="1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992999688"/>
              </p:ext>
            </p:extLst>
          </p:nvPr>
        </p:nvGraphicFramePr>
        <p:xfrm>
          <a:off x="539552" y="1700808"/>
          <a:ext cx="822344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026622" y="234888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>
                <a:solidFill>
                  <a:srgbClr val="002060"/>
                </a:solidFill>
              </a:rPr>
              <a:t>1</a:t>
            </a:r>
            <a:endParaRPr lang="pt-BR" sz="4400" dirty="0">
              <a:solidFill>
                <a:srgbClr val="00206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730400" y="234888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>
                <a:solidFill>
                  <a:srgbClr val="002060"/>
                </a:solidFill>
              </a:rPr>
              <a:t>2</a:t>
            </a:r>
            <a:endParaRPr lang="pt-BR" sz="4400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406800" y="236107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>
                <a:solidFill>
                  <a:srgbClr val="002060"/>
                </a:solidFill>
              </a:rPr>
              <a:t>3</a:t>
            </a:r>
            <a:endParaRPr lang="pt-BR" sz="4400" dirty="0">
              <a:solidFill>
                <a:srgbClr val="00206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083200" y="234888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>
                <a:solidFill>
                  <a:srgbClr val="002060"/>
                </a:solidFill>
              </a:rPr>
              <a:t>4</a:t>
            </a:r>
            <a:endParaRPr lang="pt-BR" sz="4400" dirty="0">
              <a:solidFill>
                <a:srgbClr val="00206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683400" y="234888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>
                <a:solidFill>
                  <a:srgbClr val="002060"/>
                </a:solidFill>
              </a:rPr>
              <a:t>5</a:t>
            </a:r>
            <a:endParaRPr lang="pt-BR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3400" y="457200"/>
            <a:ext cx="7975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    </a:t>
            </a:r>
            <a:r>
              <a:rPr lang="pt-BR" sz="4000" b="1" dirty="0" smtClean="0"/>
              <a:t>A história do antidoping no Brasil  </a:t>
            </a:r>
            <a:endParaRPr lang="pt-BR" sz="2800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18244990"/>
              </p:ext>
            </p:extLst>
          </p:nvPr>
        </p:nvGraphicFramePr>
        <p:xfrm>
          <a:off x="685800" y="1651000"/>
          <a:ext cx="7848600" cy="520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0" y="-27384"/>
          <a:ext cx="9144000" cy="722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649069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Documentos básicos do combate ao doping</a:t>
            </a:r>
            <a:endParaRPr lang="pt-BR" sz="3600" b="1" dirty="0"/>
          </a:p>
        </p:txBody>
      </p:sp>
      <p:graphicFrame>
        <p:nvGraphicFramePr>
          <p:cNvPr id="3" name="Diagrama 2"/>
          <p:cNvGraphicFramePr/>
          <p:nvPr/>
        </p:nvGraphicFramePr>
        <p:xfrm>
          <a:off x="533400" y="1905000"/>
          <a:ext cx="7848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/>
          </p:nvPr>
        </p:nvSpPr>
        <p:spPr>
          <a:xfrm>
            <a:off x="381000" y="714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b="1" dirty="0" smtClean="0">
                <a:solidFill>
                  <a:schemeClr val="tx1"/>
                </a:solidFill>
              </a:rPr>
              <a:t>Cronograma de eventos </a:t>
            </a:r>
            <a:endParaRPr lang="es-ES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Diagram 2"/>
          <p:cNvGraphicFramePr/>
          <p:nvPr/>
        </p:nvGraphicFramePr>
        <p:xfrm>
          <a:off x="838200" y="1524000"/>
          <a:ext cx="7467600" cy="4762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500063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b="1" dirty="0" smtClean="0">
                <a:latin typeface="Arial" charset="0"/>
                <a:cs typeface="Arial" charset="0"/>
              </a:rPr>
              <a:t>Quais as funções da ABCD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6" y="2182835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524000" y="2057400"/>
          <a:ext cx="6400800" cy="294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60"/>
                <a:gridCol w="1600200"/>
                <a:gridCol w="1920240"/>
              </a:tblGrid>
              <a:tr h="736600">
                <a:tc>
                  <a:txBody>
                    <a:bodyPr/>
                    <a:lstStyle/>
                    <a:p>
                      <a:r>
                        <a:rPr lang="pt-BR" dirty="0" smtClean="0"/>
                        <a:t>Tipos</a:t>
                      </a:r>
                      <a:r>
                        <a:rPr lang="pt-BR" baseline="0" dirty="0" smtClean="0"/>
                        <a:t> de controles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Quantidade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% positivos</a:t>
                      </a:r>
                      <a:endParaRPr lang="pt-BR" dirty="0"/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r>
                        <a:rPr lang="pt-BR" dirty="0" smtClean="0"/>
                        <a:t>Numero de controles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        5.617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 0,76  (1,2)</a:t>
                      </a:r>
                      <a:endParaRPr lang="pt-BR" dirty="0"/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r>
                        <a:rPr lang="pt-BR" dirty="0" smtClean="0"/>
                        <a:t>Fora de competição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           212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r>
                        <a:rPr lang="pt-BR" dirty="0" smtClean="0"/>
                        <a:t>Futebol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        3.945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0,28 (0,60)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5943600" y="6248400"/>
            <a:ext cx="2002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Fonte:  ABA 2011</a:t>
            </a:r>
            <a:endParaRPr lang="pt-BR" sz="20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8382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Controles de doping no Brasil</a:t>
            </a:r>
            <a:endParaRPr lang="pt-BR" sz="32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81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Outras ações da ABCD</a:t>
            </a:r>
            <a:endParaRPr lang="pt-BR" sz="3600" b="1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14762096"/>
              </p:ext>
            </p:extLst>
          </p:nvPr>
        </p:nvGraphicFramePr>
        <p:xfrm>
          <a:off x="228600" y="1295400"/>
          <a:ext cx="8610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718957" y="3352800"/>
            <a:ext cx="1338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2">
                    <a:lumMod val="75000"/>
                  </a:schemeClr>
                </a:solidFill>
              </a:rPr>
              <a:t>Importação </a:t>
            </a:r>
            <a:endParaRPr lang="pt-BR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971800" y="3897868"/>
            <a:ext cx="1338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2">
                    <a:lumMod val="75000"/>
                  </a:schemeClr>
                </a:solidFill>
              </a:rPr>
              <a:t>Importação </a:t>
            </a:r>
            <a:endParaRPr lang="pt-BR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953000" y="4964668"/>
            <a:ext cx="1336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2">
                    <a:lumMod val="75000"/>
                  </a:schemeClr>
                </a:solidFill>
              </a:rPr>
              <a:t>Inteligência </a:t>
            </a:r>
            <a:endParaRPr lang="pt-BR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086600" y="5867400"/>
            <a:ext cx="145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Punição ética</a:t>
            </a:r>
            <a:endParaRPr lang="pt-B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6637</TotalTime>
  <Words>746</Words>
  <Application>Microsoft Office PowerPoint</Application>
  <PresentationFormat>Apresentação na tela (4:3)</PresentationFormat>
  <Paragraphs>101</Paragraphs>
  <Slides>14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Constantia</vt:lpstr>
      <vt:lpstr>Tema de Office</vt:lpstr>
      <vt:lpstr>Apresentação do PowerPoint</vt:lpstr>
      <vt:lpstr>Sumário da Apresentação</vt:lpstr>
      <vt:lpstr>Apresentação do PowerPoint</vt:lpstr>
      <vt:lpstr>Apresentação do PowerPoint</vt:lpstr>
      <vt:lpstr>Apresentação do PowerPoint</vt:lpstr>
      <vt:lpstr>Cronograma de eventos </vt:lpstr>
      <vt:lpstr>Quais as funções da ABCD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PERSONAL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Orlando</dc:creator>
  <cp:lastModifiedBy>Bruno Brey Vieira</cp:lastModifiedBy>
  <cp:revision>132</cp:revision>
  <dcterms:created xsi:type="dcterms:W3CDTF">2012-02-27T01:22:57Z</dcterms:created>
  <dcterms:modified xsi:type="dcterms:W3CDTF">2016-06-14T17:02:02Z</dcterms:modified>
</cp:coreProperties>
</file>