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gif" ContentType="image/gif"/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theme/theme7.xml" ContentType="application/vnd.openxmlformats-officedocument.theme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8.xml" ContentType="application/vnd.openxmlformats-officedocument.theme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theme/theme9.xml" ContentType="application/vnd.openxmlformats-officedocument.theme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theme/theme10.xml" ContentType="application/vnd.openxmlformats-officedocument.theme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theme/theme11.xml" ContentType="application/vnd.openxmlformats-officedocument.theme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theme/theme12.xml" ContentType="application/vnd.openxmlformats-officedocument.theme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theme/theme13.xml" ContentType="application/vnd.openxmlformats-officedocument.theme+xml"/>
  <Override PartName="/ppt/theme/theme1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1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72" r:id="rId4"/>
    <p:sldMasterId id="2147483697" r:id="rId5"/>
    <p:sldMasterId id="2147483739" r:id="rId6"/>
    <p:sldMasterId id="2147483800" r:id="rId7"/>
    <p:sldMasterId id="2147483814" r:id="rId8"/>
    <p:sldMasterId id="2147483827" r:id="rId9"/>
    <p:sldMasterId id="2147483839" r:id="rId10"/>
    <p:sldMasterId id="2147483874" r:id="rId11"/>
    <p:sldMasterId id="2147483907" r:id="rId12"/>
    <p:sldMasterId id="2147483923" r:id="rId13"/>
    <p:sldMasterId id="2147483952" r:id="rId14"/>
    <p:sldMasterId id="2147483968" r:id="rId15"/>
    <p:sldMasterId id="2147483981" r:id="rId16"/>
  </p:sldMasterIdLst>
  <p:notesMasterIdLst>
    <p:notesMasterId r:id="rId62"/>
  </p:notesMasterIdLst>
  <p:sldIdLst>
    <p:sldId id="1777" r:id="rId17"/>
    <p:sldId id="2147468675" r:id="rId18"/>
    <p:sldId id="2147468732" r:id="rId19"/>
    <p:sldId id="2147468678" r:id="rId20"/>
    <p:sldId id="2147468478" r:id="rId21"/>
    <p:sldId id="2147468479" r:id="rId22"/>
    <p:sldId id="2147468910" r:id="rId23"/>
    <p:sldId id="2147468434" r:id="rId24"/>
    <p:sldId id="2147468597" r:id="rId25"/>
    <p:sldId id="2147468911" r:id="rId26"/>
    <p:sldId id="565" r:id="rId27"/>
    <p:sldId id="2147468821" r:id="rId28"/>
    <p:sldId id="678" r:id="rId29"/>
    <p:sldId id="2147468486" r:id="rId30"/>
    <p:sldId id="1798" r:id="rId31"/>
    <p:sldId id="2134805381" r:id="rId32"/>
    <p:sldId id="2147468438" r:id="rId33"/>
    <p:sldId id="308" r:id="rId34"/>
    <p:sldId id="1807" r:id="rId35"/>
    <p:sldId id="2147468534" r:id="rId36"/>
    <p:sldId id="2147468689" r:id="rId37"/>
    <p:sldId id="2147468659" r:id="rId38"/>
    <p:sldId id="2147468731" r:id="rId39"/>
    <p:sldId id="2147468726" r:id="rId40"/>
    <p:sldId id="1768" r:id="rId41"/>
    <p:sldId id="2147468748" r:id="rId42"/>
    <p:sldId id="2147468757" r:id="rId43"/>
    <p:sldId id="2147468855" r:id="rId44"/>
    <p:sldId id="2147468849" r:id="rId45"/>
    <p:sldId id="2147468848" r:id="rId46"/>
    <p:sldId id="689" r:id="rId47"/>
    <p:sldId id="2147468730" r:id="rId48"/>
    <p:sldId id="2147468491" r:id="rId49"/>
    <p:sldId id="2147468513" r:id="rId50"/>
    <p:sldId id="2147468827" r:id="rId51"/>
    <p:sldId id="2147468851" r:id="rId52"/>
    <p:sldId id="2147468829" r:id="rId53"/>
    <p:sldId id="2147468843" r:id="rId54"/>
    <p:sldId id="2147468845" r:id="rId55"/>
    <p:sldId id="2147468833" r:id="rId56"/>
    <p:sldId id="2147468794" r:id="rId57"/>
    <p:sldId id="2147468803" r:id="rId58"/>
    <p:sldId id="2147468713" r:id="rId59"/>
    <p:sldId id="2147468745" r:id="rId60"/>
    <p:sldId id="2147468750" r:id="rId61"/>
  </p:sldIdLst>
  <p:sldSz cx="9144000" cy="5143500" type="screen16x9"/>
  <p:notesSz cx="6858000" cy="9144000"/>
  <p:embeddedFontLst>
    <p:embeddedFont>
      <p:font typeface="ADLaM Display" panose="02010000000000000000" pitchFamily="2" charset="0"/>
      <p:regular r:id="rId63"/>
    </p:embeddedFont>
    <p:embeddedFont>
      <p:font typeface="Aharoni" panose="02010803020104030203" pitchFamily="2" charset="-79"/>
      <p:bold r:id="rId64"/>
    </p:embeddedFont>
    <p:embeddedFont>
      <p:font typeface="Arial Black" panose="020B0A04020102020204" pitchFamily="34" charset="0"/>
      <p:bold r:id="rId65"/>
    </p:embeddedFont>
    <p:embeddedFont>
      <p:font typeface="Arial Rounded MT Bold" panose="020F0704030504030204" pitchFamily="34" charset="0"/>
      <p:regular r:id="rId66"/>
    </p:embeddedFont>
    <p:embeddedFont>
      <p:font typeface="Century Gothic" panose="020B0502020202020204" pitchFamily="34" charset="0"/>
      <p:regular r:id="rId67"/>
      <p:bold r:id="rId68"/>
      <p:italic r:id="rId69"/>
      <p:boldItalic r:id="rId70"/>
    </p:embeddedFont>
    <p:embeddedFont>
      <p:font typeface="CHUTEROLK Free" panose="020B0604020202020204" charset="0"/>
      <p:regular r:id="rId71"/>
    </p:embeddedFont>
    <p:embeddedFont>
      <p:font typeface="Georgia" panose="02040502050405020303" pitchFamily="18" charset="0"/>
      <p:regular r:id="rId72"/>
      <p:bold r:id="rId73"/>
      <p:italic r:id="rId74"/>
      <p:boldItalic r:id="rId75"/>
    </p:embeddedFont>
    <p:embeddedFont>
      <p:font typeface="Helvetica" panose="020B0604020202020204" pitchFamily="34" charset="0"/>
      <p:regular r:id="rId76"/>
      <p:bold r:id="rId77"/>
      <p:italic r:id="rId78"/>
      <p:boldItalic r:id="rId79"/>
    </p:embeddedFont>
    <p:embeddedFont>
      <p:font typeface="Open Sans" panose="020B0606030504020204" pitchFamily="34" charset="0"/>
      <p:regular r:id="rId80"/>
      <p:bold r:id="rId81"/>
      <p:italic r:id="rId82"/>
      <p:boldItalic r:id="rId83"/>
    </p:embeddedFont>
    <p:embeddedFont>
      <p:font typeface="Open Sans Bold" panose="020B0806030504020204" charset="0"/>
      <p:regular r:id="rId84"/>
      <p:bold r:id="rId85"/>
      <p:italic r:id="rId86"/>
      <p:boldItalic r:id="rId87"/>
    </p:embeddedFont>
    <p:embeddedFont>
      <p:font typeface="Segoe UI Black" panose="020B0A02040204020203" pitchFamily="34" charset="0"/>
      <p:bold r:id="rId88"/>
      <p:italic r:id="rId89"/>
      <p:boldItalic r:id="rId90"/>
    </p:embeddedFont>
    <p:embeddedFont>
      <p:font typeface="Segoe UI Light" panose="020B0502040204020203" pitchFamily="34" charset="0"/>
      <p:regular r:id="rId91"/>
      <p:italic r:id="rId92"/>
    </p:embeddedFont>
    <p:embeddedFont>
      <p:font typeface="Segoe UI Semibold" panose="020B0702040204020203" pitchFamily="34" charset="0"/>
      <p:regular r:id="rId93"/>
      <p:bold r:id="rId94"/>
      <p:italic r:id="rId95"/>
      <p:boldItalic r:id="rId96"/>
    </p:embeddedFont>
    <p:embeddedFont>
      <p:font typeface="Tahoma" panose="020B0604030504040204" pitchFamily="34" charset="0"/>
      <p:regular r:id="rId97"/>
      <p:bold r:id="rId98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5053"/>
    <a:srgbClr val="115D9F"/>
    <a:srgbClr val="6BAA41"/>
    <a:srgbClr val="276CA8"/>
    <a:srgbClr val="3A3838"/>
    <a:srgbClr val="757171"/>
    <a:srgbClr val="004364"/>
    <a:srgbClr val="009DE0"/>
    <a:srgbClr val="75C25E"/>
    <a:srgbClr val="1F4E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EA0BBD-EE91-72DA-ECA1-82B630B3E736}" v="4" dt="2025-10-06T00:27:30.4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Estilo Médio 2 - Ênfas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Estilo Médio 2 - Ênfase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41" d="100"/>
          <a:sy n="141" d="100"/>
        </p:scale>
        <p:origin x="74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0.xml"/><Relationship Id="rId21" Type="http://schemas.openxmlformats.org/officeDocument/2006/relationships/slide" Target="slides/slide5.xml"/><Relationship Id="rId42" Type="http://schemas.openxmlformats.org/officeDocument/2006/relationships/slide" Target="slides/slide26.xml"/><Relationship Id="rId47" Type="http://schemas.openxmlformats.org/officeDocument/2006/relationships/slide" Target="slides/slide31.xml"/><Relationship Id="rId63" Type="http://schemas.openxmlformats.org/officeDocument/2006/relationships/font" Target="fonts/font1.fntdata"/><Relationship Id="rId68" Type="http://schemas.openxmlformats.org/officeDocument/2006/relationships/font" Target="fonts/font6.fntdata"/><Relationship Id="rId84" Type="http://schemas.openxmlformats.org/officeDocument/2006/relationships/font" Target="fonts/font22.fntdata"/><Relationship Id="rId89" Type="http://schemas.openxmlformats.org/officeDocument/2006/relationships/font" Target="fonts/font27.fntdata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16.xml"/><Relationship Id="rId37" Type="http://schemas.openxmlformats.org/officeDocument/2006/relationships/slide" Target="slides/slide21.xml"/><Relationship Id="rId53" Type="http://schemas.openxmlformats.org/officeDocument/2006/relationships/slide" Target="slides/slide37.xml"/><Relationship Id="rId58" Type="http://schemas.openxmlformats.org/officeDocument/2006/relationships/slide" Target="slides/slide42.xml"/><Relationship Id="rId74" Type="http://schemas.openxmlformats.org/officeDocument/2006/relationships/font" Target="fonts/font12.fntdata"/><Relationship Id="rId79" Type="http://schemas.openxmlformats.org/officeDocument/2006/relationships/font" Target="fonts/font17.fntdata"/><Relationship Id="rId10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90" Type="http://schemas.openxmlformats.org/officeDocument/2006/relationships/font" Target="fonts/font28.fntdata"/><Relationship Id="rId95" Type="http://schemas.openxmlformats.org/officeDocument/2006/relationships/font" Target="fonts/font33.fntdata"/><Relationship Id="rId22" Type="http://schemas.openxmlformats.org/officeDocument/2006/relationships/slide" Target="slides/slide6.xml"/><Relationship Id="rId27" Type="http://schemas.openxmlformats.org/officeDocument/2006/relationships/slide" Target="slides/slide11.xml"/><Relationship Id="rId43" Type="http://schemas.openxmlformats.org/officeDocument/2006/relationships/slide" Target="slides/slide27.xml"/><Relationship Id="rId48" Type="http://schemas.openxmlformats.org/officeDocument/2006/relationships/slide" Target="slides/slide32.xml"/><Relationship Id="rId64" Type="http://schemas.openxmlformats.org/officeDocument/2006/relationships/font" Target="fonts/font2.fntdata"/><Relationship Id="rId69" Type="http://schemas.openxmlformats.org/officeDocument/2006/relationships/font" Target="fonts/font7.fntdata"/><Relationship Id="rId80" Type="http://schemas.openxmlformats.org/officeDocument/2006/relationships/font" Target="fonts/font18.fntdata"/><Relationship Id="rId85" Type="http://schemas.openxmlformats.org/officeDocument/2006/relationships/font" Target="fonts/font23.fntdata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1.xml"/><Relationship Id="rId25" Type="http://schemas.openxmlformats.org/officeDocument/2006/relationships/slide" Target="slides/slide9.xml"/><Relationship Id="rId33" Type="http://schemas.openxmlformats.org/officeDocument/2006/relationships/slide" Target="slides/slide17.xml"/><Relationship Id="rId38" Type="http://schemas.openxmlformats.org/officeDocument/2006/relationships/slide" Target="slides/slide22.xml"/><Relationship Id="rId46" Type="http://schemas.openxmlformats.org/officeDocument/2006/relationships/slide" Target="slides/slide30.xml"/><Relationship Id="rId59" Type="http://schemas.openxmlformats.org/officeDocument/2006/relationships/slide" Target="slides/slide43.xml"/><Relationship Id="rId67" Type="http://schemas.openxmlformats.org/officeDocument/2006/relationships/font" Target="fonts/font5.fntdata"/><Relationship Id="rId103" Type="http://schemas.microsoft.com/office/2015/10/relationships/revisionInfo" Target="revisionInfo.xml"/><Relationship Id="rId20" Type="http://schemas.openxmlformats.org/officeDocument/2006/relationships/slide" Target="slides/slide4.xml"/><Relationship Id="rId41" Type="http://schemas.openxmlformats.org/officeDocument/2006/relationships/slide" Target="slides/slide25.xml"/><Relationship Id="rId54" Type="http://schemas.openxmlformats.org/officeDocument/2006/relationships/slide" Target="slides/slide38.xml"/><Relationship Id="rId62" Type="http://schemas.openxmlformats.org/officeDocument/2006/relationships/notesMaster" Target="notesMasters/notesMaster1.xml"/><Relationship Id="rId70" Type="http://schemas.openxmlformats.org/officeDocument/2006/relationships/font" Target="fonts/font8.fntdata"/><Relationship Id="rId75" Type="http://schemas.openxmlformats.org/officeDocument/2006/relationships/font" Target="fonts/font13.fntdata"/><Relationship Id="rId83" Type="http://schemas.openxmlformats.org/officeDocument/2006/relationships/font" Target="fonts/font21.fntdata"/><Relationship Id="rId88" Type="http://schemas.openxmlformats.org/officeDocument/2006/relationships/font" Target="fonts/font26.fntdata"/><Relationship Id="rId91" Type="http://schemas.openxmlformats.org/officeDocument/2006/relationships/font" Target="fonts/font29.fntdata"/><Relationship Id="rId96" Type="http://schemas.openxmlformats.org/officeDocument/2006/relationships/font" Target="fonts/font34.fntdata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7.xml"/><Relationship Id="rId28" Type="http://schemas.openxmlformats.org/officeDocument/2006/relationships/slide" Target="slides/slide12.xml"/><Relationship Id="rId36" Type="http://schemas.openxmlformats.org/officeDocument/2006/relationships/slide" Target="slides/slide20.xml"/><Relationship Id="rId49" Type="http://schemas.openxmlformats.org/officeDocument/2006/relationships/slide" Target="slides/slide33.xml"/><Relationship Id="rId57" Type="http://schemas.openxmlformats.org/officeDocument/2006/relationships/slide" Target="slides/slide4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5.xml"/><Relationship Id="rId44" Type="http://schemas.openxmlformats.org/officeDocument/2006/relationships/slide" Target="slides/slide28.xml"/><Relationship Id="rId52" Type="http://schemas.openxmlformats.org/officeDocument/2006/relationships/slide" Target="slides/slide36.xml"/><Relationship Id="rId60" Type="http://schemas.openxmlformats.org/officeDocument/2006/relationships/slide" Target="slides/slide44.xml"/><Relationship Id="rId65" Type="http://schemas.openxmlformats.org/officeDocument/2006/relationships/font" Target="fonts/font3.fntdata"/><Relationship Id="rId73" Type="http://schemas.openxmlformats.org/officeDocument/2006/relationships/font" Target="fonts/font11.fntdata"/><Relationship Id="rId78" Type="http://schemas.openxmlformats.org/officeDocument/2006/relationships/font" Target="fonts/font16.fntdata"/><Relationship Id="rId81" Type="http://schemas.openxmlformats.org/officeDocument/2006/relationships/font" Target="fonts/font19.fntdata"/><Relationship Id="rId86" Type="http://schemas.openxmlformats.org/officeDocument/2006/relationships/font" Target="fonts/font24.fntdata"/><Relationship Id="rId94" Type="http://schemas.openxmlformats.org/officeDocument/2006/relationships/font" Target="fonts/font32.fntdata"/><Relationship Id="rId99" Type="http://schemas.openxmlformats.org/officeDocument/2006/relationships/presProps" Target="presProps.xml"/><Relationship Id="rId10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2.xml"/><Relationship Id="rId39" Type="http://schemas.openxmlformats.org/officeDocument/2006/relationships/slide" Target="slides/slide23.xml"/><Relationship Id="rId34" Type="http://schemas.openxmlformats.org/officeDocument/2006/relationships/slide" Target="slides/slide18.xml"/><Relationship Id="rId50" Type="http://schemas.openxmlformats.org/officeDocument/2006/relationships/slide" Target="slides/slide34.xml"/><Relationship Id="rId55" Type="http://schemas.openxmlformats.org/officeDocument/2006/relationships/slide" Target="slides/slide39.xml"/><Relationship Id="rId76" Type="http://schemas.openxmlformats.org/officeDocument/2006/relationships/font" Target="fonts/font14.fntdata"/><Relationship Id="rId97" Type="http://schemas.openxmlformats.org/officeDocument/2006/relationships/font" Target="fonts/font35.fntdata"/><Relationship Id="rId7" Type="http://schemas.openxmlformats.org/officeDocument/2006/relationships/slideMaster" Target="slideMasters/slideMaster4.xml"/><Relationship Id="rId71" Type="http://schemas.openxmlformats.org/officeDocument/2006/relationships/font" Target="fonts/font9.fntdata"/><Relationship Id="rId92" Type="http://schemas.openxmlformats.org/officeDocument/2006/relationships/font" Target="fonts/font30.fntdata"/><Relationship Id="rId2" Type="http://schemas.openxmlformats.org/officeDocument/2006/relationships/customXml" Target="../customXml/item2.xml"/><Relationship Id="rId29" Type="http://schemas.openxmlformats.org/officeDocument/2006/relationships/slide" Target="slides/slide13.xml"/><Relationship Id="rId24" Type="http://schemas.openxmlformats.org/officeDocument/2006/relationships/slide" Target="slides/slide8.xml"/><Relationship Id="rId40" Type="http://schemas.openxmlformats.org/officeDocument/2006/relationships/slide" Target="slides/slide24.xml"/><Relationship Id="rId45" Type="http://schemas.openxmlformats.org/officeDocument/2006/relationships/slide" Target="slides/slide29.xml"/><Relationship Id="rId66" Type="http://schemas.openxmlformats.org/officeDocument/2006/relationships/font" Target="fonts/font4.fntdata"/><Relationship Id="rId87" Type="http://schemas.openxmlformats.org/officeDocument/2006/relationships/font" Target="fonts/font25.fntdata"/><Relationship Id="rId61" Type="http://schemas.openxmlformats.org/officeDocument/2006/relationships/slide" Target="slides/slide45.xml"/><Relationship Id="rId82" Type="http://schemas.openxmlformats.org/officeDocument/2006/relationships/font" Target="fonts/font20.fntdata"/><Relationship Id="rId19" Type="http://schemas.openxmlformats.org/officeDocument/2006/relationships/slide" Target="slides/slide3.xml"/><Relationship Id="rId14" Type="http://schemas.openxmlformats.org/officeDocument/2006/relationships/slideMaster" Target="slideMasters/slideMaster11.xml"/><Relationship Id="rId30" Type="http://schemas.openxmlformats.org/officeDocument/2006/relationships/slide" Target="slides/slide14.xml"/><Relationship Id="rId35" Type="http://schemas.openxmlformats.org/officeDocument/2006/relationships/slide" Target="slides/slide19.xml"/><Relationship Id="rId56" Type="http://schemas.openxmlformats.org/officeDocument/2006/relationships/slide" Target="slides/slide40.xml"/><Relationship Id="rId77" Type="http://schemas.openxmlformats.org/officeDocument/2006/relationships/font" Target="fonts/font15.fntdata"/><Relationship Id="rId100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5.xml"/><Relationship Id="rId72" Type="http://schemas.openxmlformats.org/officeDocument/2006/relationships/font" Target="fonts/font10.fntdata"/><Relationship Id="rId93" Type="http://schemas.openxmlformats.org/officeDocument/2006/relationships/font" Target="fonts/font31.fntdata"/><Relationship Id="rId98" Type="http://schemas.openxmlformats.org/officeDocument/2006/relationships/font" Target="fonts/font36.fntdata"/><Relationship Id="rId3" Type="http://schemas.openxmlformats.org/officeDocument/2006/relationships/customXml" Target="../customXml/item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400" b="1"/>
              <a:t>Uso de Anticonvulsivante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pt-BR"/>
        </a:p>
      </c:txPr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Sheet1!$F$4</c:f>
              <c:strCache>
                <c:ptCount val="1"/>
                <c:pt idx="0">
                  <c:v>Sim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C0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2-87CC-4344-B415-FF66713EB3CB}"/>
              </c:ext>
            </c:extLst>
          </c:dPt>
          <c:dPt>
            <c:idx val="1"/>
            <c:invertIfNegative val="0"/>
            <c:bubble3D val="0"/>
            <c:spPr>
              <a:solidFill>
                <a:srgbClr val="C0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87CC-4344-B415-FF66713EB3CB}"/>
              </c:ext>
            </c:extLst>
          </c:dPt>
          <c:cat>
            <c:strRef>
              <c:f>Sheet1!$G$3:$H$3</c:f>
              <c:strCache>
                <c:ptCount val="2"/>
                <c:pt idx="0">
                  <c:v>Com Neuromonitoramento</c:v>
                </c:pt>
                <c:pt idx="1">
                  <c:v>Sem Neuromonitoramento</c:v>
                </c:pt>
              </c:strCache>
            </c:strRef>
          </c:cat>
          <c:val>
            <c:numRef>
              <c:f>Sheet1!$G$4:$H$4</c:f>
              <c:numCache>
                <c:formatCode>General</c:formatCode>
                <c:ptCount val="2"/>
                <c:pt idx="0">
                  <c:v>24</c:v>
                </c:pt>
                <c:pt idx="1">
                  <c:v>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7CC-4344-B415-FF66713EB3CB}"/>
            </c:ext>
          </c:extLst>
        </c:ser>
        <c:ser>
          <c:idx val="1"/>
          <c:order val="1"/>
          <c:tx>
            <c:strRef>
              <c:f>Sheet1!$F$5</c:f>
              <c:strCache>
                <c:ptCount val="1"/>
                <c:pt idx="0">
                  <c:v>Não</c:v>
                </c:pt>
              </c:strCache>
            </c:strRef>
          </c:tx>
          <c:spPr>
            <a:solidFill>
              <a:srgbClr val="1F4E79"/>
            </a:solidFill>
            <a:ln>
              <a:noFill/>
            </a:ln>
            <a:effectLst/>
          </c:spPr>
          <c:invertIfNegative val="0"/>
          <c:cat>
            <c:strRef>
              <c:f>Sheet1!$G$3:$H$3</c:f>
              <c:strCache>
                <c:ptCount val="2"/>
                <c:pt idx="0">
                  <c:v>Com Neuromonitoramento</c:v>
                </c:pt>
                <c:pt idx="1">
                  <c:v>Sem Neuromonitoramento</c:v>
                </c:pt>
              </c:strCache>
            </c:strRef>
          </c:cat>
          <c:val>
            <c:numRef>
              <c:f>Sheet1!$G$5:$H$5</c:f>
              <c:numCache>
                <c:formatCode>General</c:formatCode>
                <c:ptCount val="2"/>
                <c:pt idx="0">
                  <c:v>63</c:v>
                </c:pt>
                <c:pt idx="1">
                  <c:v>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7CC-4344-B415-FF66713EB3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889880960"/>
        <c:axId val="889984496"/>
      </c:barChart>
      <c:catAx>
        <c:axId val="8898809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889984496"/>
        <c:crosses val="autoZero"/>
        <c:auto val="1"/>
        <c:lblAlgn val="ctr"/>
        <c:lblOffset val="100"/>
        <c:noMultiLvlLbl val="0"/>
      </c:catAx>
      <c:valAx>
        <c:axId val="8899844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8898809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pt-BR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t-BR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4EABC9-EEFE-0243-9741-DE7C0A189C4A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5AF829-1147-2F4C-8BAA-EA6196891325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3316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5AF829-1147-2F4C-8BAA-EA619689132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08711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8F8CC2-C689-41AB-8E94-D5D9A30EE3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BA549FD-C600-73B5-96B0-0658464876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4BB15F1-9E95-8C44-6F7D-6E439E2EB5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AAB96CC-1C2E-0146-4502-A113C8D92D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60E821-08C8-4EE7-A414-9BA4F3C9C17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70420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D8E8B4-75DE-0C16-0978-0B70ED5AAC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8BB660A-3BA3-6487-760C-9ACAB997FD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E16E732C-D94F-CA29-6EBF-5F46F813D7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C648EC5C-D1A5-0BC2-E5B9-97C4122C0A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60E821-08C8-4EE7-A414-9BA4F3C9C17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132898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821792-FF45-6C01-8A07-3DEC05568D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86C12A4-3870-38F0-E658-DFF70B67A5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07E01E8-7148-08DA-4B2A-20E447F07D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26460AB-1B52-8878-A46B-A1EB88D055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60E821-08C8-4EE7-A414-9BA4F3C9C17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423753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60E821-08C8-4EE7-A414-9BA4F3C9C17F}" type="slidenum">
              <a:rPr lang="pt-BR" smtClean="0"/>
              <a:t>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799074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60E821-08C8-4EE7-A414-9BA4F3C9C17F}" type="slidenum">
              <a:rPr lang="pt-BR" smtClean="0"/>
              <a:t>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770811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5AF829-1147-2F4C-8BAA-EA619689132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582725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5AF829-1147-2F4C-8BAA-EA619689132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810716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60E821-08C8-4EE7-A414-9BA4F3C9C17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86174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A90B54-84E2-BF46-8458-64C1F1CB0817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284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C76EA9-310B-81BB-0CCE-54EC162011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382A8F76-15B6-7D9A-6130-0DC3388ED6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90FFB5E5-C494-7150-ADAF-FFA9ECC182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129AE07-9481-3AD3-238D-114E3A00F4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60E821-08C8-4EE7-A414-9BA4F3C9C17F}" type="slidenum">
              <a:rPr lang="pt-BR" smtClean="0"/>
              <a:t>21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936928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05CB41-9DA5-E4EB-99CC-0B7E784D01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1B4B74-D931-7614-4367-8BE0A22568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499131-37E1-F0DE-42CA-1C1720DF4A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56D4CE-0E78-F1AB-9C02-ED95694272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5AF829-1147-2F4C-8BAA-EA619689132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52900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0919C6-CB9A-B31F-FBFB-E4944C9F5A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3A8855-51EE-8A9F-4DA0-0499D9A913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B43FD3-0933-48D7-5B3D-B21A465661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6B3E69-BFAA-7928-3471-4EA5AFDB10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5AF829-1147-2F4C-8BAA-EA619689132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982380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6E75DF-BB59-10B5-494A-965B62E9E1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DFC28B-6E45-212F-A968-7EB06AAF70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7FC678-3119-AE74-61AA-E666DF3E29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185286-18DD-6B21-7179-3B69BB45E8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5AF829-1147-2F4C-8BAA-EA619689132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75817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5AF829-1147-2F4C-8BAA-EA619689132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5068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A528E8-30A8-8EA6-4620-CCF74B85A7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DC0365-A5EA-E757-8533-AB497A5327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A0819D-C6CF-ABA5-AB81-433519AF6C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DC9516-4DC4-3BEB-E226-EED3A8DD16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5AF829-1147-2F4C-8BAA-EA619689132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0704749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822DF7-E38F-5A42-BE52-1C2230B896E3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2287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9A42A8-7FB1-4155-94D0-B3F6A3EA6510}" type="slidenum">
              <a:rPr lang="pt-BR" smtClean="0"/>
              <a:t>28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486116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0B6366C-6E48-FD4F-BCFE-28451ABA2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465986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02D107-A4F7-AD6C-23DE-45458F27A7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E9A1CE-C088-57C4-DEC8-FE71A87018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FDD00F-8FF9-D636-366A-0328753A57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1AE5A0-29B5-0A9D-E6F0-187CE8DCCE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5AF829-1147-2F4C-8BAA-EA619689132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837372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A4C15D-3761-7472-AB2D-AC94696D6C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5B84580-EFCA-5BB6-4D59-2FF8C729B2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01167A9-2782-55BD-F153-3B3B9A700A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R" sz="1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BR" sz="1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42FBFF7-2DC2-3CC5-F7DC-782F3D5CFC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5AF829-1147-2F4C-8BAA-EA619689132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881204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ADFBAB-1255-AC04-AA93-4D247E9EBE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5C0C6D-E018-1B90-B54E-8ECFCFAB3B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50FEB5-6D6D-B9FB-6FD8-B8229DB210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A6344D-B6A5-9790-9AE9-C219790474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5AF829-1147-2F4C-8BAA-EA619689132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047181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ADFBAB-1255-AC04-AA93-4D247E9EBE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5C0C6D-E018-1B90-B54E-8ECFCFAB3B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50FEB5-6D6D-B9FB-6FD8-B8229DB210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A6344D-B6A5-9790-9AE9-C219790474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5AF829-1147-2F4C-8BAA-EA619689132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645414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ADFBAB-1255-AC04-AA93-4D247E9EBE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5C0C6D-E018-1B90-B54E-8ECFCFAB3B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50FEB5-6D6D-B9FB-6FD8-B8229DB210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A6344D-B6A5-9790-9AE9-C219790474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5AF829-1147-2F4C-8BAA-EA619689132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998014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CC8392-C26A-0FCC-3D53-C07C23ABAE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B8EB0A-C3DF-5905-624F-B941749D64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9446F8-BEC5-FB24-B5FD-96D2CC9E90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C09748-AE5E-8849-F127-7E7286609E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5AF829-1147-2F4C-8BAA-EA619689132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274369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CC8392-C26A-0FCC-3D53-C07C23ABAE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B8EB0A-C3DF-5905-624F-B941749D64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9446F8-BEC5-FB24-B5FD-96D2CC9E90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C09748-AE5E-8849-F127-7E7286609E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5AF829-1147-2F4C-8BAA-EA619689132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988406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37FBF5-2483-BEE2-F73D-28E1A1C10B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0DFA74-8347-D26F-2D67-2D0343BD49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E9E793-1537-D187-A6E2-769E4831B6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C4AD25-04B1-E181-AFE9-CA2EA81105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5AF829-1147-2F4C-8BAA-EA619689132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115746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7AED59-7F55-5DB7-DF38-87EB6745AA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C8E05B-8F0D-394A-85D7-E8449D4039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B471F5-7EF1-B7E2-C705-CE9A844D28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ED3CF4-43FC-F125-0525-F68793C50E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5AF829-1147-2F4C-8BAA-EA619689132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325029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CCA748-E648-E385-8E09-1E8CC1AD1B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6DB91E-777F-92AF-A459-34B0C8FB31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D298E2-D872-057D-BD05-AC75F5E40E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7853C2-B50D-8F6D-5C29-1E02348366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5AF829-1147-2F4C-8BAA-EA619689132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928196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BDE4B3-C48B-37A3-9E82-AA8360A86B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0CC20B77-8D5D-79B5-1486-2FF2001A8E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7AB2082-408E-3460-194D-F82AC32BFC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55FE1CE-50ED-12D4-98AB-EC30C07F53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60E821-08C8-4EE7-A414-9BA4F3C9C17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3642790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CE5207-8AC5-562B-6641-444C83E21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101D447-7D12-419A-C079-ED53AD47A8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6F679270-1CE7-92A5-785F-295D413ADB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C0ADB24A-EC24-0548-EFEB-4695634544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60E821-08C8-4EE7-A414-9BA4F3C9C17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140582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CE5207-8AC5-562B-6641-444C83E21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101D447-7D12-419A-C079-ED53AD47A8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6F679270-1CE7-92A5-785F-295D413ADB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C0ADB24A-EC24-0548-EFEB-4695634544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60E821-08C8-4EE7-A414-9BA4F3C9C17F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83112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7.jpeg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1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pt-BR"/>
              <a:t>Clique para editar o estilo do subtítulo Mestre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753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000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973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686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932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08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479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222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pt-BR"/>
              <a:t>Clique no ícone para adicionar uma imagem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6434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634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4801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apa FIN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982876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B08C-269E-E14D-84D2-D4E5CF2DC0EB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E8DF3-F1E0-BE40-9F85-DF7EBCE91CE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7566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B08C-269E-E14D-84D2-D4E5CF2DC0EB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E8DF3-F1E0-BE40-9F85-DF7EBCE91CE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1391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ctrTitle"/>
          </p:nvPr>
        </p:nvSpPr>
        <p:spPr>
          <a:xfrm>
            <a:off x="1" y="105831"/>
            <a:ext cx="9022726" cy="747424"/>
          </a:xfrm>
          <a:prstGeom prst="rect">
            <a:avLst/>
          </a:prstGeom>
        </p:spPr>
        <p:txBody>
          <a:bodyPr anchor="ctr" anchorCtr="0"/>
          <a:lstStyle>
            <a:lvl1pPr algn="ctr">
              <a:defRPr sz="2400" baseline="0">
                <a:solidFill>
                  <a:srgbClr val="003D77"/>
                </a:solidFill>
                <a:latin typeface="+mj-lt"/>
                <a:ea typeface="Calibri"/>
                <a:cs typeface="Times New Roman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98109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42910" y="841860"/>
            <a:ext cx="6857730" cy="179037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35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110" y="1203390"/>
            <a:ext cx="8229330" cy="298296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pt-BR" sz="24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378051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pt-BR"/>
              <a:t>Clique para editar o estilo do subtítulo Mestre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E01C-6C16-714C-970C-C287A1FD15FA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E4857-F38E-844E-9813-AA8CC9482FD9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9259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8777" y="359542"/>
            <a:ext cx="7707862" cy="488024"/>
          </a:xfrm>
          <a:prstGeom prst="rect">
            <a:avLst/>
          </a:prstGeom>
        </p:spPr>
        <p:txBody>
          <a:bodyPr/>
          <a:lstStyle>
            <a:lvl1pPr algn="l">
              <a:defRPr sz="180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955679" y="908685"/>
            <a:ext cx="7700963" cy="37590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25176952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44241559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597">
          <p15:clr>
            <a:srgbClr val="FBAE40"/>
          </p15:clr>
        </p15:guide>
        <p15:guide id="4" pos="7083">
          <p15:clr>
            <a:srgbClr val="FBAE40"/>
          </p15:clr>
        </p15:guide>
        <p15:guide id="5" orient="horz" pos="119">
          <p15:clr>
            <a:srgbClr val="FBAE40"/>
          </p15:clr>
        </p15:guide>
        <p15:guide id="6" orient="horz" pos="3929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47CD371-0A7A-F749-8F26-996759002D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0E251DDC-FE5A-C647-9F28-C7ADC2F13B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892" indent="0" algn="ctr">
              <a:buNone/>
              <a:defRPr sz="1500"/>
            </a:lvl2pPr>
            <a:lvl3pPr marL="685783" indent="0" algn="ctr">
              <a:buNone/>
              <a:defRPr sz="1350"/>
            </a:lvl3pPr>
            <a:lvl4pPr marL="1028675" indent="0" algn="ctr">
              <a:buNone/>
              <a:defRPr sz="1200"/>
            </a:lvl4pPr>
            <a:lvl5pPr marL="1371566" indent="0" algn="ctr">
              <a:buNone/>
              <a:defRPr sz="1200"/>
            </a:lvl5pPr>
            <a:lvl6pPr marL="1714457" indent="0" algn="ctr">
              <a:buNone/>
              <a:defRPr sz="1200"/>
            </a:lvl6pPr>
            <a:lvl7pPr marL="2057348" indent="0" algn="ctr">
              <a:buNone/>
              <a:defRPr sz="1200"/>
            </a:lvl7pPr>
            <a:lvl8pPr marL="2400240" indent="0" algn="ctr">
              <a:buNone/>
              <a:defRPr sz="1200"/>
            </a:lvl8pPr>
            <a:lvl9pPr marL="2743132" indent="0" algn="ctr">
              <a:buNone/>
              <a:defRPr sz="1200"/>
            </a:lvl9pPr>
          </a:lstStyle>
          <a:p>
            <a:r>
              <a:rPr lang="pt-BR"/>
              <a:t>Clique para editar o estilo do subtítulo Mestre</a:t>
            </a:r>
            <a:endParaRPr lang="en-US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3BEE24A3-10C3-E146-8147-D9B6E53A86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B60E221F-50B0-7A41-978A-95188B5DC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156C47B-AD55-1A4D-8C44-BE17CDDD1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1756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88BC11B-7DE7-764B-9730-6CBA4B50C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C253C880-EF93-614D-9460-0952D4BEB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E4D5C441-60C7-BE40-A339-1B159E3AB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DD770167-66F6-2643-843A-EC79917D3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D8F895CF-2B7C-3C4A-8C10-FEB21A477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3140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3878EF8-4A54-0C4D-8A95-19A6EA441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5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EFF246E3-4536-1A49-9732-92E3845883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9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89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783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67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56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457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348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24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132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527DC727-5AFB-D847-A831-1251F24D95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13C1C5E1-7DD3-7E43-8BEC-CB6D243CF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78439E86-5773-124C-8454-366E2CA9C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581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0815087-DA88-7F4F-A71F-656B9A80B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2C127873-7E0A-9441-97DF-A55CBCDD6F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665E90F6-8EFD-E147-9561-8BA83EA99A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44E6EF6B-A67F-2145-8728-5D8470D06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00AE78E7-D7B9-7342-8B45-EE4A776A7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941D72FA-0843-5E49-9C52-8B9A6C6BD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35088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2B4D70F-A785-064C-9C6A-A6C4467E5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BC3CB62B-993B-2B43-991C-7491438FBB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2" indent="0">
              <a:buNone/>
              <a:defRPr sz="1500" b="1"/>
            </a:lvl2pPr>
            <a:lvl3pPr marL="685783" indent="0">
              <a:buNone/>
              <a:defRPr sz="135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EF23E571-4517-8F44-BA6E-FE1ADA1D8A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ECDF3EC6-CEC8-E14E-B48C-939DBE0CD2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1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2" indent="0">
              <a:buNone/>
              <a:defRPr sz="1500" b="1"/>
            </a:lvl2pPr>
            <a:lvl3pPr marL="685783" indent="0">
              <a:buNone/>
              <a:defRPr sz="135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D54631A6-F7AA-214D-B2CE-A1B39F6BBB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1" y="1878806"/>
            <a:ext cx="3887391" cy="2763441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DACB831F-DE4D-F24F-AACA-7AE6DB52A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DB218313-66E4-4144-8E77-751352FF7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EC137AF9-150C-8846-A048-FA7E09E76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2585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5B6403A-6353-1645-B274-6C804CB84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E31A4B8B-9EA7-C245-99DD-8544A62AED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D6828567-55BB-2D44-A0F3-33860D391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620C876A-BF3E-674E-BD39-36BDD1025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8390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E596A7F5-AEE2-F647-BBBA-0483D5D1E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7ED1860A-A40D-764A-8CA7-FC544D333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BF9029A-CD7D-0340-B590-D13C6002F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1749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E596A7F5-AEE2-F647-BBBA-0483D5D1E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7ED1860A-A40D-764A-8CA7-FC544D333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BF9029A-CD7D-0340-B590-D13C6002F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2036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344E007-248B-E740-8C4D-4C7C10D4B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F62D9F87-4140-8641-8B17-F8491CBF37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70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BEF32C34-808D-BC46-916A-8D78E9F963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92" indent="0">
              <a:buNone/>
              <a:defRPr sz="1050"/>
            </a:lvl2pPr>
            <a:lvl3pPr marL="685783" indent="0">
              <a:buNone/>
              <a:defRPr sz="900"/>
            </a:lvl3pPr>
            <a:lvl4pPr marL="1028675" indent="0">
              <a:buNone/>
              <a:defRPr sz="750"/>
            </a:lvl4pPr>
            <a:lvl5pPr marL="1371566" indent="0">
              <a:buNone/>
              <a:defRPr sz="750"/>
            </a:lvl5pPr>
            <a:lvl6pPr marL="1714457" indent="0">
              <a:buNone/>
              <a:defRPr sz="750"/>
            </a:lvl6pPr>
            <a:lvl7pPr marL="2057348" indent="0">
              <a:buNone/>
              <a:defRPr sz="750"/>
            </a:lvl7pPr>
            <a:lvl8pPr marL="2400240" indent="0">
              <a:buNone/>
              <a:defRPr sz="750"/>
            </a:lvl8pPr>
            <a:lvl9pPr marL="2743132" indent="0">
              <a:buNone/>
              <a:defRPr sz="75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7017D554-A6C2-DF4D-83E9-175C5E454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B1913464-E725-6D43-8A13-F06EDE0D1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54D92C2C-6279-8B4F-8A1D-7AF743FC4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3120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11A3D21-EC80-9D49-8AD1-37F334956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60C90387-0438-5749-B5C3-B0C37991EE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70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892" indent="0">
              <a:buNone/>
              <a:defRPr sz="2100"/>
            </a:lvl2pPr>
            <a:lvl3pPr marL="685783" indent="0">
              <a:buNone/>
              <a:defRPr sz="1800"/>
            </a:lvl3pPr>
            <a:lvl4pPr marL="1028675" indent="0">
              <a:buNone/>
              <a:defRPr sz="1500"/>
            </a:lvl4pPr>
            <a:lvl5pPr marL="1371566" indent="0">
              <a:buNone/>
              <a:defRPr sz="1500"/>
            </a:lvl5pPr>
            <a:lvl6pPr marL="1714457" indent="0">
              <a:buNone/>
              <a:defRPr sz="1500"/>
            </a:lvl6pPr>
            <a:lvl7pPr marL="2057348" indent="0">
              <a:buNone/>
              <a:defRPr sz="1500"/>
            </a:lvl7pPr>
            <a:lvl8pPr marL="2400240" indent="0">
              <a:buNone/>
              <a:defRPr sz="1500"/>
            </a:lvl8pPr>
            <a:lvl9pPr marL="2743132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24C2B19E-F68F-8043-BE14-77AE39A076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92" indent="0">
              <a:buNone/>
              <a:defRPr sz="1050"/>
            </a:lvl2pPr>
            <a:lvl3pPr marL="685783" indent="0">
              <a:buNone/>
              <a:defRPr sz="900"/>
            </a:lvl3pPr>
            <a:lvl4pPr marL="1028675" indent="0">
              <a:buNone/>
              <a:defRPr sz="750"/>
            </a:lvl4pPr>
            <a:lvl5pPr marL="1371566" indent="0">
              <a:buNone/>
              <a:defRPr sz="750"/>
            </a:lvl5pPr>
            <a:lvl6pPr marL="1714457" indent="0">
              <a:buNone/>
              <a:defRPr sz="750"/>
            </a:lvl6pPr>
            <a:lvl7pPr marL="2057348" indent="0">
              <a:buNone/>
              <a:defRPr sz="750"/>
            </a:lvl7pPr>
            <a:lvl8pPr marL="2400240" indent="0">
              <a:buNone/>
              <a:defRPr sz="750"/>
            </a:lvl8pPr>
            <a:lvl9pPr marL="2743132" indent="0">
              <a:buNone/>
              <a:defRPr sz="75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5C3EA1B1-AB9C-4A4A-9DEB-1B3982469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E0CB0E02-55C3-534A-8319-0E34B7EA8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641204DF-C457-1D49-BCA5-7EC8A4E6F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39484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24C2E26-4E60-3744-A8DB-987EB8C96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E6695CC7-0BDB-154A-A0EB-E013E63D6C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D62C940A-4DE2-6742-AA10-197E559DC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C723E49-DD78-ED41-BEF9-ED1A9EA56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2392F976-7BE6-CC4C-B281-5CAA05DA2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30694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56F9400F-CC3B-7E4E-A736-A3A99C17B2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273845"/>
            <a:ext cx="1971675" cy="4358879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968FDA74-2272-DF47-A2FA-316EF5553F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273845"/>
            <a:ext cx="5800725" cy="4358879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89BF16F3-7F1C-6247-92B9-FE1CEF59E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FD37E971-46AC-1549-ACAF-587771E6C4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3777422-13D9-CB41-B815-FBE4DAC67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9163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apa FIN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309377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Autor(a) e Data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450503" y="4447449"/>
            <a:ext cx="8239127" cy="238868"/>
          </a:xfrm>
          <a:prstGeom prst="rect">
            <a:avLst/>
          </a:prstGeom>
        </p:spPr>
        <p:txBody>
          <a:bodyPr lIns="45719" tIns="45719" rIns="45719" bIns="45719"/>
          <a:lstStyle>
            <a:lvl1pPr>
              <a:defRPr sz="1350"/>
            </a:lvl1pPr>
          </a:lstStyle>
          <a:p>
            <a:r>
              <a:t>Autor(a) e Data</a:t>
            </a:r>
          </a:p>
        </p:txBody>
      </p:sp>
      <p:sp>
        <p:nvSpPr>
          <p:cNvPr id="13" name="Título da Apresentação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Título da Apresentação</a:t>
            </a:r>
          </a:p>
        </p:txBody>
      </p:sp>
      <p:sp>
        <p:nvSpPr>
          <p:cNvPr id="14" name="Nível de Corpo Um…"/>
          <p:cNvSpPr txBox="1">
            <a:spLocks noGrp="1"/>
          </p:cNvSpPr>
          <p:nvPr>
            <p:ph type="body" sz="quarter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Subtítulo da Apresentação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5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defTabSz="685783"/>
            <a:fld id="{86CB4B4D-7CA3-9044-876B-883B54F8677D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 defTabSz="685783"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281332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53CC1-FAAF-6544-9608-86B59029CD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FFDD61-589F-B443-A859-8613474CA5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75E96-5F80-2342-AC04-742CAC2DE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BA5EB-B00D-F24D-9E88-94965CD4A41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E0F5F5-FAB5-4B4D-8F2D-3589141AB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651E9-FCFE-5C46-8148-4C12914D0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945C3-5ED5-E340-A713-6225B9C1CD7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19780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202C9-AF72-B742-972D-A5E823B13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B4EAB-EB92-CE4C-96DA-DB5020CDEA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BB57FC-0721-CF42-8F59-477BC933F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BA5EB-B00D-F24D-9E88-94965CD4A41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989FC8-2F80-1D48-9ECB-5340A67A3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75DFA4-40F8-6F4A-9355-9526935DF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945C3-5ED5-E340-A713-6225B9C1CD7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452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830B2-9A6A-4645-B0AE-93234EB06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6D54C8-4D60-3441-B377-52EBBD87C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6A6B59-E67F-E94F-A0B9-EBDC3BB6E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BA5EB-B00D-F24D-9E88-94965CD4A41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F01ED-D3C1-0B47-95BE-13AF3CF65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6EA2B-3E22-D241-8155-216D0638A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945C3-5ED5-E340-A713-6225B9C1CD7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15933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7F4A3-669B-454D-BE33-F03ECB5F0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FE64B-446D-524B-9B68-A49A6595CD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72E1FD-0DAC-D749-A98D-FE2A493339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5342D3-64FA-2A46-B88D-47E0F2396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BA5EB-B00D-F24D-9E88-94965CD4A41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C8F308-BB48-8D4D-8019-BC82E05B2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8E4DF5-F839-BA44-B48B-A03F4BB47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945C3-5ED5-E340-A713-6225B9C1CD7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81399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931F8-D374-AD4B-88AA-5FA70CABD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1A3F5F-01BD-774D-86A5-3A09382080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3CF9F4-6E5E-6E42-BD96-DECBBE5B12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52B073-DDBE-8944-BB00-E2F39ACBBA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9A2DF6-C1EC-1744-8ECB-B26F94E578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B744F9-B8F0-C947-8CCE-E434B4429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BA5EB-B00D-F24D-9E88-94965CD4A41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ACB178-72F1-D243-9460-F79BFBF6D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E640D7-A6A6-E34A-B5E2-E1182E45C6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945C3-5ED5-E340-A713-6225B9C1CD7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18549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950F-AA81-FF4A-AA40-B64FE2D2B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5AB8AF-0818-A245-850D-33C87FFFB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BA5EB-B00D-F24D-9E88-94965CD4A41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C77697-BEFC-C54B-87DC-06FBB16EF2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E16673-315E-FA47-96DF-3F2406EDF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945C3-5ED5-E340-A713-6225B9C1CD7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89202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A29F01-4802-5240-85AA-9633BFC5C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BA5EB-B00D-F24D-9E88-94965CD4A41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459F74-594F-2B48-886B-B093CB3EC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596BFA-37E6-C240-AE73-B713374AE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945C3-5ED5-E340-A713-6225B9C1CD7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62991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6B6D2-2122-684A-9233-FDC8724C5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02B89-65BD-3C4E-8654-883B34DBA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C3B0D3-A2C3-ED48-B298-EA6457BFBE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2F4675-1A7A-3248-A34C-0E76A99220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BA5EB-B00D-F24D-9E88-94965CD4A41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C9F0C2-E6E0-9F4D-AE7F-19FF7FF70F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1673BD-5D34-FE4D-8F3F-40A774F39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945C3-5ED5-E340-A713-6225B9C1CD7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00829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B138F-2401-3448-BFFB-3E54ACE95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86AD94-349B-ED4D-A0BF-397B24B836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4A4F92-6B07-AF43-9FB5-613FBF0EA8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5757B7-E0AE-7D40-89F8-5AC4A355A9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BA5EB-B00D-F24D-9E88-94965CD4A41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4437B6-7B7C-FD4E-9462-1B8A7378E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3E8F58-B868-8B49-87C4-F73633E02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945C3-5ED5-E340-A713-6225B9C1CD7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88938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3E791-43B2-BC4D-9DDC-D815E8CBF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870BCB-4D48-984D-983C-CE0F0E69B2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C250E9-0DF7-1744-B8D6-4B485420F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BA5EB-B00D-F24D-9E88-94965CD4A41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1E7D7-618E-C440-9AA8-114C2C117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22C2BD-129B-E84A-A861-D6737E294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945C3-5ED5-E340-A713-6225B9C1CD7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08404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9CB3C4-543B-8442-8007-7EC4EC60DC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467D5C-E468-5B40-8AE1-4CB67BD227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CFD026-BC33-0543-A052-EB836D0888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BA5EB-B00D-F24D-9E88-94965CD4A41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CE1065-740F-BF4A-BDE9-23BA7594BC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BF9A58-690E-9B41-86AA-0B96541B2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945C3-5ED5-E340-A713-6225B9C1CD7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39466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apa FIN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4538330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bg>
      <p:bgPr>
        <a:solidFill>
          <a:srgbClr val="3D3D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 hasCustomPrompt="1"/>
          </p:nvPr>
        </p:nvSpPr>
        <p:spPr>
          <a:xfrm>
            <a:off x="438150" y="2276383"/>
            <a:ext cx="6858000" cy="373949"/>
          </a:xfrm>
          <a:noFill/>
        </p:spPr>
        <p:txBody>
          <a:bodyPr lIns="0" tIns="0" rIns="0" bIns="0" anchor="b" anchorCtr="0">
            <a:spAutoFit/>
          </a:bodyPr>
          <a:lstStyle>
            <a:lvl1pPr>
              <a:defRPr sz="2700" spc="-38" baseline="0">
                <a:solidFill>
                  <a:schemeClr val="tx2"/>
                </a:solidFill>
                <a:latin typeface="+mj-lt"/>
                <a:cs typeface="Segoe UI" panose="020B0502040204020203" pitchFamily="34" charset="0"/>
              </a:defRPr>
            </a:lvl1pPr>
          </a:lstStyle>
          <a:p>
            <a:r>
              <a:rPr lang="en-US"/>
              <a:t>Event name or presentation title </a:t>
            </a:r>
          </a:p>
        </p:txBody>
      </p:sp>
      <p:pic>
        <p:nvPicPr>
          <p:cNvPr id="7" name="MS logo white - EMF" descr="Microsoft logo white text version">
            <a:extLst>
              <a:ext uri="{FF2B5EF4-FFF2-40B4-BE49-F238E27FC236}">
                <a16:creationId xmlns:a16="http://schemas.microsoft.com/office/drawing/2014/main" id="{0FD32619-3819-428A-8565-629596C9141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7840318" y="219885"/>
            <a:ext cx="1024684" cy="219456"/>
          </a:xfrm>
          <a:prstGeom prst="rect">
            <a:avLst/>
          </a:prstGeom>
        </p:spPr>
      </p:pic>
      <p:sp>
        <p:nvSpPr>
          <p:cNvPr id="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438150" y="2971800"/>
            <a:ext cx="6858000" cy="228524"/>
          </a:xfrm>
          <a:noFill/>
        </p:spPr>
        <p:txBody>
          <a:bodyPr wrap="square" lIns="0" tIns="0" rIns="0" bIns="0">
            <a:spAutoFit/>
          </a:bodyPr>
          <a:lstStyle>
            <a:lvl1pPr marL="0" indent="0">
              <a:spcBef>
                <a:spcPts val="0"/>
              </a:spcBef>
              <a:buNone/>
              <a:defRPr sz="1650" spc="0" baseline="0">
                <a:gradFill>
                  <a:gsLst>
                    <a:gs pos="91000">
                      <a:schemeClr val="tx1"/>
                    </a:gs>
                    <a:gs pos="0">
                      <a:schemeClr val="tx1"/>
                    </a:gs>
                  </a:gsLst>
                  <a:lin ang="5400000" scaled="0"/>
                </a:gradFill>
                <a:latin typeface="+mn-lt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Speaker name or subtitle text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76F5030B-ADFF-4707-8509-FD443CDF29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8150" y="3810000"/>
            <a:ext cx="6858000" cy="145424"/>
          </a:xfrm>
          <a:noFill/>
        </p:spPr>
        <p:txBody>
          <a:bodyPr wrap="square" lIns="0" tIns="0" rIns="0" bIns="0">
            <a:spAutoFit/>
          </a:bodyPr>
          <a:lstStyle>
            <a:lvl1pPr marL="0" indent="0">
              <a:spcBef>
                <a:spcPts val="0"/>
              </a:spcBef>
              <a:buNone/>
              <a:defRPr sz="1050" spc="0" baseline="0">
                <a:gradFill>
                  <a:gsLst>
                    <a:gs pos="91000">
                      <a:schemeClr val="tx1"/>
                    </a:gs>
                    <a:gs pos="0">
                      <a:schemeClr val="tx1"/>
                    </a:gs>
                  </a:gsLst>
                  <a:lin ang="5400000" scaled="0"/>
                </a:gradFill>
                <a:latin typeface="+mn-lt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Date</a:t>
            </a:r>
          </a:p>
        </p:txBody>
      </p:sp>
    </p:spTree>
    <p:extLst>
      <p:ext uri="{BB962C8B-B14F-4D97-AF65-F5344CB8AC3E}">
        <p14:creationId xmlns:p14="http://schemas.microsoft.com/office/powerpoint/2010/main" val="27595793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228">
          <p15:clr>
            <a:srgbClr val="5ACBF0"/>
          </p15:clr>
        </p15:guide>
        <p15:guide id="2" orient="horz" pos="2496">
          <p15:clr>
            <a:srgbClr val="5ACBF0"/>
          </p15:clr>
        </p15:guide>
        <p15:guide id="3" pos="6132">
          <p15:clr>
            <a:srgbClr val="5ACBF0"/>
          </p15:clr>
        </p15:guide>
        <p15:guide id="4" orient="horz" pos="2160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21108-CD23-75CB-A088-56B17ACFBF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BR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5E420B-EB05-0051-6570-C9ACFBF386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B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1FF60A-6C83-F17C-807A-120B3FE4D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95AC1-B95C-9C41-B421-1AD266C1B6CF}" type="datetimeFigureOut">
              <a:rPr lang="en-BR" smtClean="0"/>
              <a:t>10/06/2025</a:t>
            </a:fld>
            <a:endParaRPr lang="en-B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65BD2-14C2-9CB2-6BB3-B5072E2A9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CE7F23-29E2-4CC5-A437-BBD6E2AEE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E3511-8536-9649-AB06-D1ABC2E6F831}" type="slidenum">
              <a:rPr lang="en-BR" smtClean="0"/>
              <a:t>‹nº›</a:t>
            </a:fld>
            <a:endParaRPr lang="en-BR"/>
          </a:p>
        </p:txBody>
      </p:sp>
    </p:spTree>
    <p:extLst>
      <p:ext uri="{BB962C8B-B14F-4D97-AF65-F5344CB8AC3E}">
        <p14:creationId xmlns:p14="http://schemas.microsoft.com/office/powerpoint/2010/main" val="84762922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52AC2-69E0-9F48-5C7C-9F09E5549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B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CBD9D-1557-1C71-B03F-CFCE960671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B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62E299-2A04-6908-5EFA-21961BCEB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95AC1-B95C-9C41-B421-1AD266C1B6CF}" type="datetimeFigureOut">
              <a:rPr lang="en-BR" smtClean="0"/>
              <a:t>10/06/2025</a:t>
            </a:fld>
            <a:endParaRPr lang="en-B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323834-CB0D-44C1-77CD-80222ECC07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A4AB2-7522-80AE-806D-C570AA533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E3511-8536-9649-AB06-D1ABC2E6F831}" type="slidenum">
              <a:rPr lang="en-BR" smtClean="0"/>
              <a:t>‹nº›</a:t>
            </a:fld>
            <a:endParaRPr lang="en-BR"/>
          </a:p>
        </p:txBody>
      </p:sp>
    </p:spTree>
    <p:extLst>
      <p:ext uri="{BB962C8B-B14F-4D97-AF65-F5344CB8AC3E}">
        <p14:creationId xmlns:p14="http://schemas.microsoft.com/office/powerpoint/2010/main" val="205007352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79E41-4435-3ED5-2BEF-FC811520E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B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989321-023E-9FDF-D972-1D905036E9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EF0AC4-2F08-F4D8-A3C1-DDBC9554D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95AC1-B95C-9C41-B421-1AD266C1B6CF}" type="datetimeFigureOut">
              <a:rPr lang="en-BR" smtClean="0"/>
              <a:t>10/06/2025</a:t>
            </a:fld>
            <a:endParaRPr lang="en-B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9842CA-B05B-6E4D-A962-5E824C28E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B58E4-A9E0-E76B-5028-D6567FB29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E3511-8536-9649-AB06-D1ABC2E6F831}" type="slidenum">
              <a:rPr lang="en-BR" smtClean="0"/>
              <a:t>‹nº›</a:t>
            </a:fld>
            <a:endParaRPr lang="en-BR"/>
          </a:p>
        </p:txBody>
      </p:sp>
    </p:spTree>
    <p:extLst>
      <p:ext uri="{BB962C8B-B14F-4D97-AF65-F5344CB8AC3E}">
        <p14:creationId xmlns:p14="http://schemas.microsoft.com/office/powerpoint/2010/main" val="202382936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92E51-BB90-3084-9BFD-9D83E93B9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B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A146E-13F0-45FC-5689-767EC5F3D1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BR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D89ABF-B689-BBD1-ECDD-646D92A6A8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BR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BF35A8-95F7-5D0E-45DC-D5E7914816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95AC1-B95C-9C41-B421-1AD266C1B6CF}" type="datetimeFigureOut">
              <a:rPr lang="en-BR" smtClean="0"/>
              <a:t>10/06/2025</a:t>
            </a:fld>
            <a:endParaRPr lang="en-B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3BF1A8-0F41-B56D-D412-AE439F9AB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489748-244A-3AA1-368B-73A38F22E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E3511-8536-9649-AB06-D1ABC2E6F831}" type="slidenum">
              <a:rPr lang="en-BR" smtClean="0"/>
              <a:t>‹nº›</a:t>
            </a:fld>
            <a:endParaRPr lang="en-BR"/>
          </a:p>
        </p:txBody>
      </p:sp>
    </p:spTree>
    <p:extLst>
      <p:ext uri="{BB962C8B-B14F-4D97-AF65-F5344CB8AC3E}">
        <p14:creationId xmlns:p14="http://schemas.microsoft.com/office/powerpoint/2010/main" val="328081042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6CEF4-79E8-09D6-FB53-FF7620B50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B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8E62BA-6370-BA8C-E50C-1B87D95CDE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0CC58D-CF02-EA06-C013-232D9FEDDF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BR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F7E3D1-B593-4289-C898-5163190286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F01767-8874-F0FD-283F-A0E93D6E3A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BR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FFEDE9-F942-3201-7F5B-6292681106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95AC1-B95C-9C41-B421-1AD266C1B6CF}" type="datetimeFigureOut">
              <a:rPr lang="en-BR" smtClean="0"/>
              <a:t>10/06/2025</a:t>
            </a:fld>
            <a:endParaRPr lang="en-BR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7062F7-6CFE-D4FE-56DC-6D11B1CE6A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D4EF1B-8442-34A4-3D75-BDA913F9C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E3511-8536-9649-AB06-D1ABC2E6F831}" type="slidenum">
              <a:rPr lang="en-BR" smtClean="0"/>
              <a:t>‹nº›</a:t>
            </a:fld>
            <a:endParaRPr lang="en-BR"/>
          </a:p>
        </p:txBody>
      </p:sp>
    </p:spTree>
    <p:extLst>
      <p:ext uri="{BB962C8B-B14F-4D97-AF65-F5344CB8AC3E}">
        <p14:creationId xmlns:p14="http://schemas.microsoft.com/office/powerpoint/2010/main" val="253115922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C0512-F400-2DFE-FA97-2E5AE6B8C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BR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8E8F17-F02D-102A-58B7-41188F094E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95AC1-B95C-9C41-B421-1AD266C1B6CF}" type="datetimeFigureOut">
              <a:rPr lang="en-BR" smtClean="0"/>
              <a:t>10/06/2025</a:t>
            </a:fld>
            <a:endParaRPr lang="en-BR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B7AC65-B960-BA90-20DD-EBECE29C5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F485D1-685F-CBCE-6E05-57108648D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E3511-8536-9649-AB06-D1ABC2E6F831}" type="slidenum">
              <a:rPr lang="en-BR" smtClean="0"/>
              <a:t>‹nº›</a:t>
            </a:fld>
            <a:endParaRPr lang="en-BR"/>
          </a:p>
        </p:txBody>
      </p:sp>
    </p:spTree>
    <p:extLst>
      <p:ext uri="{BB962C8B-B14F-4D97-AF65-F5344CB8AC3E}">
        <p14:creationId xmlns:p14="http://schemas.microsoft.com/office/powerpoint/2010/main" val="25651545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2C0404-6802-5C69-696E-AE6AFAA46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95AC1-B95C-9C41-B421-1AD266C1B6CF}" type="datetimeFigureOut">
              <a:rPr lang="en-BR" smtClean="0"/>
              <a:t>10/06/2025</a:t>
            </a:fld>
            <a:endParaRPr lang="en-BR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8A49BC-435A-7CB6-2061-39506049D8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39E813-BED9-4757-026E-0247F44E87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E3511-8536-9649-AB06-D1ABC2E6F831}" type="slidenum">
              <a:rPr lang="en-BR" smtClean="0"/>
              <a:t>‹nº›</a:t>
            </a:fld>
            <a:endParaRPr lang="en-BR"/>
          </a:p>
        </p:txBody>
      </p:sp>
    </p:spTree>
    <p:extLst>
      <p:ext uri="{BB962C8B-B14F-4D97-AF65-F5344CB8AC3E}">
        <p14:creationId xmlns:p14="http://schemas.microsoft.com/office/powerpoint/2010/main" val="235933596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95828-2919-534F-D1E8-722F61B73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B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20556-E785-07FD-7744-09988B3CA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BR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131354-77AB-EA1B-2189-0A4D335184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F52C49-6CB9-C846-8F99-E3267AFD33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95AC1-B95C-9C41-B421-1AD266C1B6CF}" type="datetimeFigureOut">
              <a:rPr lang="en-BR" smtClean="0"/>
              <a:t>10/06/2025</a:t>
            </a:fld>
            <a:endParaRPr lang="en-B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14E75E-C30B-02DF-6F78-C123D1409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FC8603-0D72-EFE4-8E0A-581E33CA73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E3511-8536-9649-AB06-D1ABC2E6F831}" type="slidenum">
              <a:rPr lang="en-BR" smtClean="0"/>
              <a:t>‹nº›</a:t>
            </a:fld>
            <a:endParaRPr lang="en-BR"/>
          </a:p>
        </p:txBody>
      </p:sp>
    </p:spTree>
    <p:extLst>
      <p:ext uri="{BB962C8B-B14F-4D97-AF65-F5344CB8AC3E}">
        <p14:creationId xmlns:p14="http://schemas.microsoft.com/office/powerpoint/2010/main" val="2031165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682EA-030C-034C-FBFC-18E465192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BR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57EC8C-19D3-938F-9967-55E5B72998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BR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D29CE1-7C0B-B617-7828-2CD29A21BB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B5D67A-0F90-9298-08AC-91121602DF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95AC1-B95C-9C41-B421-1AD266C1B6CF}" type="datetimeFigureOut">
              <a:rPr lang="en-BR" smtClean="0"/>
              <a:t>10/06/2025</a:t>
            </a:fld>
            <a:endParaRPr lang="en-B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D745B2-2FBC-91F0-E528-61569C112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D3D518-999A-8C09-7715-A41C52844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E3511-8536-9649-AB06-D1ABC2E6F831}" type="slidenum">
              <a:rPr lang="en-BR" smtClean="0"/>
              <a:t>‹nº›</a:t>
            </a:fld>
            <a:endParaRPr lang="en-BR"/>
          </a:p>
        </p:txBody>
      </p:sp>
    </p:spTree>
    <p:extLst>
      <p:ext uri="{BB962C8B-B14F-4D97-AF65-F5344CB8AC3E}">
        <p14:creationId xmlns:p14="http://schemas.microsoft.com/office/powerpoint/2010/main" val="82238960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4E09C-12E3-F02B-2D37-87AB4AC20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BR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940323-C76B-DFF3-3811-ABF199ADF0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B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209C38-8346-9924-927D-BB434D0624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95AC1-B95C-9C41-B421-1AD266C1B6CF}" type="datetimeFigureOut">
              <a:rPr lang="en-BR" smtClean="0"/>
              <a:t>10/06/2025</a:t>
            </a:fld>
            <a:endParaRPr lang="en-B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137E30-DDEB-0CD5-12B2-1D02B5251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14F07E-0EB4-546C-D4B8-23EAACC07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E3511-8536-9649-AB06-D1ABC2E6F831}" type="slidenum">
              <a:rPr lang="en-BR" smtClean="0"/>
              <a:t>‹nº›</a:t>
            </a:fld>
            <a:endParaRPr lang="en-BR"/>
          </a:p>
        </p:txBody>
      </p:sp>
    </p:spTree>
    <p:extLst>
      <p:ext uri="{BB962C8B-B14F-4D97-AF65-F5344CB8AC3E}">
        <p14:creationId xmlns:p14="http://schemas.microsoft.com/office/powerpoint/2010/main" val="318111713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618D35-599C-F699-3FCE-0E59D0698F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BR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EA5702-DB94-1300-8581-E1BBB00B67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B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F452AD-90A2-9923-254C-8FB541D15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95AC1-B95C-9C41-B421-1AD266C1B6CF}" type="datetimeFigureOut">
              <a:rPr lang="en-BR" smtClean="0"/>
              <a:t>10/06/2025</a:t>
            </a:fld>
            <a:endParaRPr lang="en-B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43EE3A-5CF8-7BFB-C3AD-3A9DB8EFD3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8480D-B478-B4FC-F4C9-3DB8081BA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E3511-8536-9649-AB06-D1ABC2E6F831}" type="slidenum">
              <a:rPr lang="en-BR" smtClean="0"/>
              <a:t>‹nº›</a:t>
            </a:fld>
            <a:endParaRPr lang="en-BR"/>
          </a:p>
        </p:txBody>
      </p:sp>
    </p:spTree>
    <p:extLst>
      <p:ext uri="{BB962C8B-B14F-4D97-AF65-F5344CB8AC3E}">
        <p14:creationId xmlns:p14="http://schemas.microsoft.com/office/powerpoint/2010/main" val="1107918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22218CA-C234-3613-1B72-647425D454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466F9D67-74F1-D8A1-A09B-307C0E1430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FD96D756-7D5A-E063-8743-CDC1CE8167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D1BFD-57FA-4F85-9807-CF99453C8B15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A8095F50-4CF0-57E8-8AF6-377A74F57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B80E65FA-76EF-C5D7-D84F-866487ACB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5F0D-B540-4B89-9C5B-5555040511A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980495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BFD3EEF-259E-F77A-D001-C274C315A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D20F498B-EE6D-4671-1B10-3D3BC7EA94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793E3B39-9ED3-1B54-470E-DD6E52A106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D1BFD-57FA-4F85-9807-CF99453C8B15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47B05DD5-0800-EFA3-3D74-60F5677CD5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8CD5BCA-D50D-A922-5374-A2DE45318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5F0D-B540-4B89-9C5B-5555040511A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2242041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9981D42-A643-F225-F3CB-DDB58FC80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2C575576-852E-8CF1-7E95-BD6546F70D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81CB84DA-2F71-754B-B395-8E14E4783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D1BFD-57FA-4F85-9807-CF99453C8B15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93052239-4628-99AD-1E13-90816F4C0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95A8D897-FF87-707C-BA1E-94A8E9E36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5F0D-B540-4B89-9C5B-5555040511A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80175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F6E701D-60A3-3D33-7B5D-16BB47E71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763C7898-2252-0FBD-C7A2-D6836F9D71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01E7B32A-5B20-E24F-97B6-C5586868F4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C4CBEB95-1343-2193-7753-BCB2D1153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D1BFD-57FA-4F85-9807-CF99453C8B15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06C24D49-628D-6C98-DFEA-2100E040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68AFF11A-6839-0994-DBD8-9BB0E4022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5F0D-B540-4B89-9C5B-5555040511A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2966477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299F101-B168-B2E9-E7E9-62360C211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27B4A61C-535F-5B7F-94EA-A12FEFE571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48FC7056-6197-C1A0-0D54-8086D30624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6864A92E-C3E5-7EC4-EAD4-9494661AF7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0AE40045-878C-5707-B6FE-A06557A3EE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FC3741B2-C0A5-2324-2803-94FAAE3713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D1BFD-57FA-4F85-9807-CF99453C8B15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6F370F7A-1A3F-5CA1-7199-EBCE55D4E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C7B05C46-60CF-B3BF-90DF-90CE70F37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5F0D-B540-4B89-9C5B-5555040511A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4067772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C68A586-8279-4CDD-5DE0-839F5C9440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BFB6AB0D-7B46-E1A7-AF95-62DD59D0A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D1BFD-57FA-4F85-9807-CF99453C8B15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1FE61297-4B87-F952-B459-7F215BC3F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FED023E7-EFFB-4AC2-5B43-4390E091F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5F0D-B540-4B89-9C5B-5555040511A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4547996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7FC781BF-A07C-B8EB-142A-B83AC4F9AC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D1BFD-57FA-4F85-9807-CF99453C8B15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0356AA2A-A187-1903-CD5F-EC93A7107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82506E75-E663-3D06-3D91-5AF73ADEC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5F0D-B540-4B89-9C5B-5555040511A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2244390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2E035E4-30CA-8D4B-AAC8-821663E20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44B0184F-9B13-267B-45C4-671E08818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A04ADD5B-FA5A-7034-5A06-F9BF103823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1FCC8B77-84ED-7CC1-1A79-3A30E93B2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D1BFD-57FA-4F85-9807-CF99453C8B15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ADE9AB35-25BB-2412-605C-C69FDB968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59220AA2-831B-E84A-9960-6B753889ED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5F0D-B540-4B89-9C5B-5555040511A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9869898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E833723-DC9E-AF63-37FD-18A96FC65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44BAAF0C-9B15-D0B4-741C-5EB8E775F49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C275DE0B-5C62-D48C-FB61-D06BCEF8EB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1CD44FB3-A988-4A42-12D3-57BD7BE478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D1BFD-57FA-4F85-9807-CF99453C8B15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60457C0A-430D-64C0-2895-2EBFBB2E83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06368C05-BD20-73C1-DF96-70F934C645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5F0D-B540-4B89-9C5B-5555040511A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1837006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897454C-AA78-06DD-0126-05351D4B6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63BC9359-EE88-511C-4B55-FC54EA7E2E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508CA7C8-7CBA-95C1-AE26-5F297F2CAD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D1BFD-57FA-4F85-9807-CF99453C8B15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D4990B9D-9CCE-6687-5DC8-9044F9C25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AEE533CB-5A64-30C1-7BBF-F45FB85F8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5F0D-B540-4B89-9C5B-5555040511A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8470672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F32C65C4-B78D-EE47-E0F5-597932EC68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BC6A633B-0AEF-976D-2626-06B82A1F9F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843C2CE8-BCCB-0B55-C113-403DDA74F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D1BFD-57FA-4F85-9807-CF99453C8B15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BA9AF60A-1842-5B91-3C11-8C9E2818A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C8077368-81F9-58EA-4ACC-273BBC6AE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5F0D-B540-4B89-9C5B-5555040511A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73939665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25945406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597">
          <p15:clr>
            <a:srgbClr val="FBAE40"/>
          </p15:clr>
        </p15:guide>
        <p15:guide id="4" pos="7083">
          <p15:clr>
            <a:srgbClr val="FBAE40"/>
          </p15:clr>
        </p15:guide>
        <p15:guide id="5" orient="horz" pos="119">
          <p15:clr>
            <a:srgbClr val="FBAE40"/>
          </p15:clr>
        </p15:guide>
        <p15:guide id="6" orient="horz" pos="3929">
          <p15:clr>
            <a:srgbClr val="FBAE40"/>
          </p15:clr>
        </p15:guide>
      </p15:sldGuideLst>
    </p:ext>
  </p:extLs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569214"/>
            <a:ext cx="7543800" cy="267462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000" spc="-38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3341716"/>
            <a:ext cx="7543800" cy="85725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1800" cap="all" spc="150" baseline="0">
                <a:solidFill>
                  <a:schemeClr val="tx2"/>
                </a:solidFill>
                <a:latin typeface="+mj-lt"/>
              </a:defRPr>
            </a:lvl1pPr>
            <a:lvl2pPr marL="342900" indent="0" algn="ctr">
              <a:buNone/>
              <a:defRPr sz="1800"/>
            </a:lvl2pPr>
            <a:lvl3pPr marL="685800" indent="0" algn="ctr">
              <a:buNone/>
              <a:defRPr sz="18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pt-BR"/>
              <a:t>Clique para editar o estilo do subtítulo mestre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33881-7A41-48D6-AC3E-2C7A9C19DE74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43F0-B2DF-418F-A380-5DFB997D12C6}" type="slidenum">
              <a:rPr lang="pt-BR" smtClean="0"/>
              <a:t>‹nº›</a:t>
            </a:fld>
            <a:endParaRPr lang="pt-BR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325755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Imagem 9" descr="Forma&#10;&#10;Descrição gerada automaticamente com confiança baixa">
            <a:extLst>
              <a:ext uri="{FF2B5EF4-FFF2-40B4-BE49-F238E27FC236}">
                <a16:creationId xmlns:a16="http://schemas.microsoft.com/office/drawing/2014/main" id="{DECE0527-23AF-87DE-9BE9-B3EFA121CDE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6875"/>
          <a:stretch/>
        </p:blipFill>
        <p:spPr>
          <a:xfrm>
            <a:off x="0" y="0"/>
            <a:ext cx="285750" cy="514350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B60DED5F-F288-96CB-D149-A52AE524A79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457988" y="1"/>
            <a:ext cx="1686012" cy="481037"/>
          </a:xfrm>
          <a:prstGeom prst="rect">
            <a:avLst/>
          </a:prstGeom>
        </p:spPr>
      </p:pic>
      <p:sp>
        <p:nvSpPr>
          <p:cNvPr id="14" name="CaixaDeTexto 13">
            <a:extLst>
              <a:ext uri="{FF2B5EF4-FFF2-40B4-BE49-F238E27FC236}">
                <a16:creationId xmlns:a16="http://schemas.microsoft.com/office/drawing/2014/main" id="{A85FFA4C-FE5B-1620-71C1-125120FA0FF7}"/>
              </a:ext>
            </a:extLst>
          </p:cNvPr>
          <p:cNvSpPr txBox="1"/>
          <p:nvPr userDrawn="1"/>
        </p:nvSpPr>
        <p:spPr>
          <a:xfrm>
            <a:off x="4477424" y="4857749"/>
            <a:ext cx="4953843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350" b="1">
                <a:solidFill>
                  <a:schemeClr val="accent6"/>
                </a:solidFill>
              </a:rPr>
              <a:t>Workshop - UTI Neonatal Neurológica, da teoria a prática clínica</a:t>
            </a:r>
          </a:p>
        </p:txBody>
      </p:sp>
      <p:pic>
        <p:nvPicPr>
          <p:cNvPr id="15" name="Imagem 14" descr="Padrão do plano de fundo&#10;&#10;Descrição gerada automaticamente">
            <a:extLst>
              <a:ext uri="{FF2B5EF4-FFF2-40B4-BE49-F238E27FC236}">
                <a16:creationId xmlns:a16="http://schemas.microsoft.com/office/drawing/2014/main" id="{16A74A2E-0EBE-1C75-E525-185A33A50AF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51734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33881-7A41-48D6-AC3E-2C7A9C19DE74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43F0-B2DF-418F-A380-5DFB997D12C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8234204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Cabeçalho da Seção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69214"/>
            <a:ext cx="7543800" cy="267462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6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3339846"/>
            <a:ext cx="7543800" cy="85725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1800" cap="all" spc="150" baseline="0">
                <a:solidFill>
                  <a:schemeClr val="tx2"/>
                </a:solidFill>
                <a:latin typeface="+mj-lt"/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33881-7A41-48D6-AC3E-2C7A9C19DE74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43F0-B2DF-418F-A380-5DFB997D12C6}" type="slidenum">
              <a:rPr lang="pt-BR" smtClean="0"/>
              <a:t>‹nº›</a:t>
            </a:fld>
            <a:endParaRPr lang="pt-BR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325755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Imagem 9" descr="Forma&#10;&#10;Descrição gerada automaticamente com confiança baixa">
            <a:extLst>
              <a:ext uri="{FF2B5EF4-FFF2-40B4-BE49-F238E27FC236}">
                <a16:creationId xmlns:a16="http://schemas.microsoft.com/office/drawing/2014/main" id="{E20D638B-0C1C-ED5E-E818-CB29DEB0DDA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6875"/>
          <a:stretch/>
        </p:blipFill>
        <p:spPr>
          <a:xfrm>
            <a:off x="0" y="0"/>
            <a:ext cx="285750" cy="5143500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950F5EBE-BC73-B3AF-AFE9-7EDBE45A13D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457988" y="1"/>
            <a:ext cx="1686012" cy="481037"/>
          </a:xfrm>
          <a:prstGeom prst="rect">
            <a:avLst/>
          </a:prstGeom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2AFF8579-A1A6-C6FB-971C-4DA64D2AAD3A}"/>
              </a:ext>
            </a:extLst>
          </p:cNvPr>
          <p:cNvSpPr txBox="1"/>
          <p:nvPr userDrawn="1"/>
        </p:nvSpPr>
        <p:spPr>
          <a:xfrm>
            <a:off x="4477424" y="4857749"/>
            <a:ext cx="4953843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350" b="1">
                <a:solidFill>
                  <a:schemeClr val="accent4">
                    <a:lumMod val="75000"/>
                  </a:schemeClr>
                </a:solidFill>
              </a:rPr>
              <a:t>Políticas Públicas de cuidado com o Prematuro</a:t>
            </a:r>
          </a:p>
        </p:txBody>
      </p:sp>
    </p:spTree>
    <p:extLst>
      <p:ext uri="{BB962C8B-B14F-4D97-AF65-F5344CB8AC3E}">
        <p14:creationId xmlns:p14="http://schemas.microsoft.com/office/powerpoint/2010/main" val="1229327377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14953"/>
            <a:ext cx="7543800" cy="1088068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384301"/>
            <a:ext cx="3703320" cy="3017519"/>
          </a:xfrm>
        </p:spPr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384301"/>
            <a:ext cx="3703320" cy="3017520"/>
          </a:xfrm>
        </p:spPr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33881-7A41-48D6-AC3E-2C7A9C19DE74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43F0-B2DF-418F-A380-5DFB997D12C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4494543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14953"/>
            <a:ext cx="7543800" cy="1088068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384539"/>
            <a:ext cx="3703320" cy="55221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1500" b="0" cap="all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1936751"/>
            <a:ext cx="3703320" cy="2465070"/>
          </a:xfrm>
        </p:spPr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384539"/>
            <a:ext cx="3703320" cy="55221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1500" b="0" cap="all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1936751"/>
            <a:ext cx="3703320" cy="2465070"/>
          </a:xfrm>
        </p:spPr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33881-7A41-48D6-AC3E-2C7A9C19DE74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43F0-B2DF-418F-A380-5DFB997D12C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1931896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33881-7A41-48D6-AC3E-2C7A9C19DE74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43F0-B2DF-418F-A380-5DFB997D12C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4999597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33881-7A41-48D6-AC3E-2C7A9C19DE74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pt-B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43F0-B2DF-418F-A380-5DFB997D12C6}" type="slidenum">
              <a:rPr lang="pt-BR" smtClean="0"/>
              <a:t>‹nº›</a:t>
            </a:fld>
            <a:endParaRPr lang="pt-BR"/>
          </a:p>
        </p:txBody>
      </p:sp>
      <p:pic>
        <p:nvPicPr>
          <p:cNvPr id="2" name="Imagem 1" descr="Forma&#10;&#10;Descrição gerada automaticamente com confiança baixa">
            <a:extLst>
              <a:ext uri="{FF2B5EF4-FFF2-40B4-BE49-F238E27FC236}">
                <a16:creationId xmlns:a16="http://schemas.microsoft.com/office/drawing/2014/main" id="{8720939E-B5BF-E416-80E3-12177DF1EA5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6875"/>
          <a:stretch/>
        </p:blipFill>
        <p:spPr>
          <a:xfrm rot="16200000">
            <a:off x="4429126" y="428626"/>
            <a:ext cx="285750" cy="9144002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934FB45F-62B0-520D-821C-5279C3826D3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457988" y="1"/>
            <a:ext cx="1686012" cy="481037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9DAC0D60-6F05-71E4-44A9-98BE46CC7C8C}"/>
              </a:ext>
            </a:extLst>
          </p:cNvPr>
          <p:cNvSpPr txBox="1"/>
          <p:nvPr userDrawn="1"/>
        </p:nvSpPr>
        <p:spPr>
          <a:xfrm>
            <a:off x="3904820" y="4841683"/>
            <a:ext cx="4953843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350" b="1">
                <a:solidFill>
                  <a:schemeClr val="bg1"/>
                </a:solidFill>
              </a:rPr>
              <a:t>Políticas Públicas de cuidado com o Prematuro</a:t>
            </a:r>
          </a:p>
        </p:txBody>
      </p:sp>
    </p:spTree>
    <p:extLst>
      <p:ext uri="{BB962C8B-B14F-4D97-AF65-F5344CB8AC3E}">
        <p14:creationId xmlns:p14="http://schemas.microsoft.com/office/powerpoint/2010/main" val="232023194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45769"/>
            <a:ext cx="2400300" cy="1714500"/>
          </a:xfrm>
        </p:spPr>
        <p:txBody>
          <a:bodyPr anchor="b">
            <a:normAutofit/>
          </a:bodyPr>
          <a:lstStyle>
            <a:lvl1pPr>
              <a:defRPr sz="2700" b="0">
                <a:solidFill>
                  <a:srgbClr val="FFFFFF"/>
                </a:solidFill>
              </a:defRPr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548640"/>
            <a:ext cx="4869180" cy="3943350"/>
          </a:xfrm>
        </p:spPr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194560"/>
            <a:ext cx="2400300" cy="2534343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4844839"/>
            <a:ext cx="1963883" cy="273844"/>
          </a:xfrm>
        </p:spPr>
        <p:txBody>
          <a:bodyPr/>
          <a:lstStyle>
            <a:lvl1pPr algn="l">
              <a:defRPr/>
            </a:lvl1pPr>
          </a:lstStyle>
          <a:p>
            <a:fld id="{8D433881-7A41-48D6-AC3E-2C7A9C19DE74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4844839"/>
            <a:ext cx="3486150" cy="273844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BAB43F0-B2DF-418F-A380-5DFB997D12C6}" type="slidenum">
              <a:rPr lang="pt-BR" smtClean="0"/>
              <a:t>‹nº›</a:t>
            </a:fld>
            <a:endParaRPr lang="pt-BR"/>
          </a:p>
        </p:txBody>
      </p:sp>
      <p:pic>
        <p:nvPicPr>
          <p:cNvPr id="10" name="Imagem 9" descr="Forma&#10;&#10;Descrição gerada automaticamente com confiança baixa">
            <a:extLst>
              <a:ext uri="{FF2B5EF4-FFF2-40B4-BE49-F238E27FC236}">
                <a16:creationId xmlns:a16="http://schemas.microsoft.com/office/drawing/2014/main" id="{4B71C662-40A8-C1D3-1F0F-36B2459B84E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6875"/>
          <a:stretch/>
        </p:blipFill>
        <p:spPr>
          <a:xfrm>
            <a:off x="0" y="0"/>
            <a:ext cx="2743200" cy="5143500"/>
          </a:xfrm>
          <a:prstGeom prst="rect">
            <a:avLst/>
          </a:prstGeom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06C3AC34-81AE-D8C5-8AAE-BD94D78606C2}"/>
              </a:ext>
            </a:extLst>
          </p:cNvPr>
          <p:cNvSpPr txBox="1"/>
          <p:nvPr userDrawn="1"/>
        </p:nvSpPr>
        <p:spPr>
          <a:xfrm>
            <a:off x="4477424" y="4857749"/>
            <a:ext cx="4953843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350" b="1">
                <a:solidFill>
                  <a:schemeClr val="accent6"/>
                </a:solidFill>
              </a:rPr>
              <a:t>Políticas Públicas de cuidado com o Prematuro</a:t>
            </a:r>
          </a:p>
        </p:txBody>
      </p:sp>
    </p:spTree>
    <p:extLst>
      <p:ext uri="{BB962C8B-B14F-4D97-AF65-F5344CB8AC3E}">
        <p14:creationId xmlns:p14="http://schemas.microsoft.com/office/powerpoint/2010/main" val="3853648899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3806190"/>
            <a:ext cx="7585234" cy="617220"/>
          </a:xfrm>
        </p:spPr>
        <p:txBody>
          <a:bodyPr tIns="0" bIns="0" anchor="b">
            <a:noAutofit/>
          </a:bodyPr>
          <a:lstStyle>
            <a:lvl1pPr>
              <a:defRPr sz="2700" b="0">
                <a:solidFill>
                  <a:srgbClr val="FFFFFF"/>
                </a:solidFill>
              </a:defRPr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3686307"/>
          </a:xfrm>
          <a:solidFill>
            <a:schemeClr val="accent4">
              <a:lumMod val="40000"/>
              <a:lumOff val="60000"/>
            </a:schemeClr>
          </a:solidFill>
        </p:spPr>
        <p:txBody>
          <a:bodyPr lIns="457200" tIns="45720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pt-BR"/>
              <a:t>Clique no ícone para adicionar uma imagem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4430268"/>
            <a:ext cx="7584948" cy="44577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450"/>
              </a:spcAft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33881-7A41-48D6-AC3E-2C7A9C19DE74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43F0-B2DF-418F-A380-5DFB997D12C6}" type="slidenum">
              <a:rPr lang="pt-BR" smtClean="0"/>
              <a:t>‹nº›</a:t>
            </a:fld>
            <a:endParaRPr lang="pt-BR"/>
          </a:p>
        </p:txBody>
      </p:sp>
      <p:pic>
        <p:nvPicPr>
          <p:cNvPr id="10" name="Imagem 9" descr="Forma&#10;&#10;Descrição gerada automaticamente com confiança baixa">
            <a:extLst>
              <a:ext uri="{FF2B5EF4-FFF2-40B4-BE49-F238E27FC236}">
                <a16:creationId xmlns:a16="http://schemas.microsoft.com/office/drawing/2014/main" id="{180BB049-5941-18CD-C4AC-E8A060918C2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6875"/>
          <a:stretch/>
        </p:blipFill>
        <p:spPr>
          <a:xfrm rot="16200000">
            <a:off x="3843404" y="-157097"/>
            <a:ext cx="1457193" cy="9144000"/>
          </a:xfrm>
          <a:prstGeom prst="rect">
            <a:avLst/>
          </a:prstGeom>
        </p:spPr>
      </p:pic>
      <p:sp>
        <p:nvSpPr>
          <p:cNvPr id="11" name="CaixaDeTexto 10">
            <a:extLst>
              <a:ext uri="{FF2B5EF4-FFF2-40B4-BE49-F238E27FC236}">
                <a16:creationId xmlns:a16="http://schemas.microsoft.com/office/drawing/2014/main" id="{77B8DA58-A800-E5AA-1181-A91ABB10F4A7}"/>
              </a:ext>
            </a:extLst>
          </p:cNvPr>
          <p:cNvSpPr txBox="1"/>
          <p:nvPr userDrawn="1"/>
        </p:nvSpPr>
        <p:spPr>
          <a:xfrm>
            <a:off x="4477424" y="4857749"/>
            <a:ext cx="4953843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350" b="1">
                <a:solidFill>
                  <a:schemeClr val="bg1"/>
                </a:solidFill>
              </a:rPr>
              <a:t>Políticas Públicas de cuidado com o Prematuro</a:t>
            </a:r>
          </a:p>
        </p:txBody>
      </p:sp>
    </p:spTree>
    <p:extLst>
      <p:ext uri="{BB962C8B-B14F-4D97-AF65-F5344CB8AC3E}">
        <p14:creationId xmlns:p14="http://schemas.microsoft.com/office/powerpoint/2010/main" val="1582793985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33881-7A41-48D6-AC3E-2C7A9C19DE74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43F0-B2DF-418F-A380-5DFB997D12C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88665975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09226"/>
            <a:ext cx="1971675" cy="4319924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09226"/>
            <a:ext cx="5800725" cy="4319924"/>
          </a:xfrm>
        </p:spPr>
        <p:txBody>
          <a:bodyPr vert="eaVert" lIns="45720" tIns="0" rIns="45720" bIns="0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33881-7A41-48D6-AC3E-2C7A9C19DE74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43F0-B2DF-418F-A380-5DFB997D12C6}" type="slidenum">
              <a:rPr lang="pt-BR" smtClean="0"/>
              <a:t>‹nº›</a:t>
            </a:fld>
            <a:endParaRPr lang="pt-BR"/>
          </a:p>
        </p:txBody>
      </p:sp>
      <p:pic>
        <p:nvPicPr>
          <p:cNvPr id="9" name="Imagem 8" descr="Forma&#10;&#10;Descrição gerada automaticamente com confiança baixa">
            <a:extLst>
              <a:ext uri="{FF2B5EF4-FFF2-40B4-BE49-F238E27FC236}">
                <a16:creationId xmlns:a16="http://schemas.microsoft.com/office/drawing/2014/main" id="{302A2E11-A965-FAD7-01BA-7D063DF623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6875"/>
          <a:stretch/>
        </p:blipFill>
        <p:spPr>
          <a:xfrm rot="16200000">
            <a:off x="4429126" y="428624"/>
            <a:ext cx="285750" cy="9144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80384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ctrTitle"/>
          </p:nvPr>
        </p:nvSpPr>
        <p:spPr>
          <a:xfrm>
            <a:off x="2" y="105831"/>
            <a:ext cx="9022726" cy="747424"/>
          </a:xfrm>
          <a:prstGeom prst="rect">
            <a:avLst/>
          </a:prstGeom>
        </p:spPr>
        <p:txBody>
          <a:bodyPr anchor="ctr" anchorCtr="0"/>
          <a:lstStyle>
            <a:lvl1pPr algn="ctr">
              <a:defRPr sz="2400" baseline="0">
                <a:solidFill>
                  <a:srgbClr val="003D77"/>
                </a:solidFill>
                <a:latin typeface="Times New Roman"/>
                <a:ea typeface="Calibri"/>
                <a:cs typeface="Times New Roman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94513096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ctrTitle"/>
          </p:nvPr>
        </p:nvSpPr>
        <p:spPr>
          <a:xfrm>
            <a:off x="2" y="105831"/>
            <a:ext cx="9022726" cy="747424"/>
          </a:xfrm>
          <a:prstGeom prst="rect">
            <a:avLst/>
          </a:prstGeom>
        </p:spPr>
        <p:txBody>
          <a:bodyPr anchor="ctr" anchorCtr="0"/>
          <a:lstStyle>
            <a:lvl1pPr algn="ctr">
              <a:defRPr sz="2400" baseline="0">
                <a:solidFill>
                  <a:srgbClr val="003D77"/>
                </a:solidFill>
                <a:latin typeface="Times New Roman"/>
                <a:ea typeface="Calibri"/>
                <a:cs typeface="Times New Roman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352425" y="972741"/>
            <a:ext cx="8343900" cy="3484959"/>
          </a:xfrm>
          <a:prstGeom prst="rect">
            <a:avLst/>
          </a:prstGeom>
          <a:ln>
            <a:noFill/>
          </a:ln>
        </p:spPr>
        <p:txBody>
          <a:bodyPr vert="horz" anchor="t" anchorCtr="1">
            <a:normAutofit/>
          </a:bodyPr>
          <a:lstStyle>
            <a:lvl1pPr marL="257165" indent="-257165">
              <a:spcBef>
                <a:spcPts val="1350"/>
              </a:spcBef>
              <a:buFont typeface="Wingdings" charset="2"/>
              <a:buChar char="§"/>
              <a:defRPr sz="1800">
                <a:ea typeface="Calibri"/>
                <a:cs typeface="Calibri"/>
              </a:defRPr>
            </a:lvl1pPr>
            <a:lvl2pPr marL="557190" indent="-214304">
              <a:spcBef>
                <a:spcPts val="450"/>
              </a:spcBef>
              <a:buFont typeface="Arial"/>
              <a:buChar char="•"/>
              <a:defRPr sz="1500">
                <a:ea typeface="Calibri"/>
              </a:defRPr>
            </a:lvl2pPr>
            <a:lvl3pPr marL="857216" indent="-171443">
              <a:spcBef>
                <a:spcPts val="450"/>
              </a:spcBef>
              <a:buFont typeface="Arial"/>
              <a:buChar char="•"/>
              <a:defRPr sz="1350">
                <a:ea typeface="Calibri"/>
              </a:defRPr>
            </a:lvl3pPr>
            <a:lvl4pPr marL="1200102" indent="-171443">
              <a:spcBef>
                <a:spcPts val="450"/>
              </a:spcBef>
              <a:buFont typeface="Arial"/>
              <a:buChar char="•"/>
              <a:defRPr sz="1200">
                <a:ea typeface="Calibri"/>
              </a:defRPr>
            </a:lvl4pPr>
            <a:lvl5pPr marL="1542989" indent="-171443">
              <a:spcBef>
                <a:spcPts val="450"/>
              </a:spcBef>
              <a:buFont typeface="Arial"/>
              <a:buChar char="•"/>
              <a:defRPr sz="1200">
                <a:ea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69211681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51678003"/>
      </p:ext>
    </p:extLst>
  </p:cSld>
  <p:clrMapOvr>
    <a:masterClrMapping/>
  </p:clrMapOvr>
  <p:transition spd="slow">
    <p:fade/>
  </p:transition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FF-ENN_Título+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15146" y="1012631"/>
            <a:ext cx="4851280" cy="528776"/>
          </a:xfrm>
        </p:spPr>
        <p:txBody>
          <a:bodyPr>
            <a:normAutofit/>
          </a:bodyPr>
          <a:lstStyle>
            <a:lvl1pPr>
              <a:defRPr sz="2400">
                <a:solidFill>
                  <a:srgbClr val="03042A"/>
                </a:solidFill>
                <a:latin typeface="Georgia" panose="02040502050405020303" pitchFamily="18" charset="0"/>
              </a:defRPr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>
          <a:xfrm>
            <a:off x="571819" y="1805650"/>
            <a:ext cx="8000363" cy="3003631"/>
          </a:xfrm>
        </p:spPr>
        <p:txBody>
          <a:bodyPr>
            <a:normAutofit/>
          </a:bodyPr>
          <a:lstStyle>
            <a:lvl1pPr marL="342900" indent="-342900">
              <a:buClrTx/>
              <a:buFont typeface="Arial" panose="020B0604020202020204" pitchFamily="34" charset="0"/>
              <a:buChar char="•"/>
              <a:defRPr sz="1800">
                <a:solidFill>
                  <a:srgbClr val="03042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Tx/>
              <a:defRPr sz="1500">
                <a:solidFill>
                  <a:srgbClr val="03042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Tx/>
              <a:defRPr sz="1350">
                <a:solidFill>
                  <a:srgbClr val="03042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Tx/>
              <a:defRPr sz="1200">
                <a:solidFill>
                  <a:srgbClr val="03042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Tx/>
              <a:defRPr sz="1200">
                <a:solidFill>
                  <a:srgbClr val="03042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25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159480" y="299622"/>
            <a:ext cx="4412520" cy="166843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pt-BR" sz="900" b="0" kern="1200" baseline="0" dirty="0" smtClean="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Poppins" panose="00000500000000000000" pitchFamily="2" charset="0"/>
              </a:defRPr>
            </a:lvl1pPr>
            <a:lvl2pPr marL="342900" indent="0">
              <a:buNone/>
              <a:defRPr/>
            </a:lvl2pPr>
            <a:lvl3pPr marL="685800" indent="0">
              <a:buNone/>
              <a:defRPr/>
            </a:lvl3pPr>
            <a:lvl4pPr marL="1028700" indent="0">
              <a:buNone/>
              <a:defRPr/>
            </a:lvl4pPr>
            <a:lvl5pPr marL="1371600" indent="0">
              <a:buNone/>
              <a:defRPr/>
            </a:lvl5pPr>
          </a:lstStyle>
          <a:p>
            <a:pPr lvl="0"/>
            <a:r>
              <a:rPr lang="pt-BR"/>
              <a:t>Clique para adicionar Título da Apresentação</a:t>
            </a:r>
          </a:p>
        </p:txBody>
      </p:sp>
      <p:sp>
        <p:nvSpPr>
          <p:cNvPr id="5" name="Espaço Reservado para Texto 2"/>
          <p:cNvSpPr>
            <a:spLocks noGrp="1"/>
          </p:cNvSpPr>
          <p:nvPr>
            <p:ph type="body" sz="quarter" idx="18" hasCustomPrompt="1"/>
          </p:nvPr>
        </p:nvSpPr>
        <p:spPr>
          <a:xfrm>
            <a:off x="159480" y="100005"/>
            <a:ext cx="4412520" cy="16684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pt-BR" sz="900" b="1" kern="1200" baseline="0" dirty="0" smtClean="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Poppins" panose="00000500000000000000" pitchFamily="2" charset="0"/>
              </a:defRPr>
            </a:lvl1pPr>
            <a:lvl2pPr marL="342900" indent="0">
              <a:buNone/>
              <a:defRPr/>
            </a:lvl2pPr>
            <a:lvl3pPr marL="685800" indent="0">
              <a:buNone/>
              <a:defRPr/>
            </a:lvl3pPr>
            <a:lvl4pPr marL="1028700" indent="0">
              <a:buNone/>
              <a:defRPr/>
            </a:lvl4pPr>
            <a:lvl5pPr marL="1371600" indent="0">
              <a:buNone/>
              <a:defRPr/>
            </a:lvl5pPr>
          </a:lstStyle>
          <a:p>
            <a:pPr lvl="0"/>
            <a:r>
              <a:rPr lang="pt-BR"/>
              <a:t>Nome do Curso </a:t>
            </a:r>
            <a:r>
              <a:rPr lang="pt-BR" err="1"/>
              <a:t>Autoinstrucional</a:t>
            </a:r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15236058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48613" y="3399456"/>
            <a:ext cx="4446779" cy="353992"/>
          </a:xfrm>
        </p:spPr>
        <p:txBody>
          <a:bodyPr lIns="0" tIns="0" rIns="0" bIns="0"/>
          <a:lstStyle>
            <a:lvl1pPr>
              <a:defRPr sz="2300" b="1" i="0">
                <a:solidFill>
                  <a:schemeClr val="bg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10/6/2025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24676186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pt-BR"/>
              <a:t>Clique para editar o estilo do subtítulo Mestre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170451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517403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981641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22626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545885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931140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606914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364633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pt-BR"/>
              <a:t>Clique no ícone para adicionar uma imagem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644779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251292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331361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ctrTitle"/>
          </p:nvPr>
        </p:nvSpPr>
        <p:spPr>
          <a:xfrm>
            <a:off x="1" y="105831"/>
            <a:ext cx="9022726" cy="747424"/>
          </a:xfrm>
          <a:prstGeom prst="rect">
            <a:avLst/>
          </a:prstGeom>
        </p:spPr>
        <p:txBody>
          <a:bodyPr anchor="ctr" anchorCtr="0"/>
          <a:lstStyle>
            <a:lvl1pPr algn="ctr">
              <a:defRPr sz="2400" baseline="0">
                <a:solidFill>
                  <a:srgbClr val="003D77"/>
                </a:solidFill>
                <a:latin typeface="+mj-lt"/>
                <a:ea typeface="Calibri"/>
                <a:cs typeface="Times New Roman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352425" y="972742"/>
            <a:ext cx="8343900" cy="3484959"/>
          </a:xfrm>
          <a:prstGeom prst="rect">
            <a:avLst/>
          </a:prstGeom>
          <a:ln>
            <a:noFill/>
          </a:ln>
        </p:spPr>
        <p:txBody>
          <a:bodyPr vert="horz" anchor="t" anchorCtr="1">
            <a:normAutofit/>
          </a:bodyPr>
          <a:lstStyle>
            <a:lvl1pPr marL="257168" indent="-257168">
              <a:spcBef>
                <a:spcPts val="1350"/>
              </a:spcBef>
              <a:buFont typeface="Wingdings" charset="2"/>
              <a:buChar char="§"/>
              <a:defRPr sz="1800">
                <a:latin typeface="+mj-lt"/>
                <a:ea typeface="Calibri"/>
                <a:cs typeface="Calibri"/>
              </a:defRPr>
            </a:lvl1pPr>
            <a:lvl2pPr marL="557199" indent="-214308">
              <a:spcBef>
                <a:spcPts val="450"/>
              </a:spcBef>
              <a:buFont typeface="Arial"/>
              <a:buChar char="•"/>
              <a:defRPr sz="1500">
                <a:latin typeface="+mj-lt"/>
                <a:ea typeface="Calibri"/>
              </a:defRPr>
            </a:lvl2pPr>
            <a:lvl3pPr marL="857228" indent="-171446">
              <a:spcBef>
                <a:spcPts val="450"/>
              </a:spcBef>
              <a:buFont typeface="Arial"/>
              <a:buChar char="•"/>
              <a:defRPr sz="1350">
                <a:latin typeface="+mj-lt"/>
                <a:ea typeface="Calibri"/>
              </a:defRPr>
            </a:lvl3pPr>
            <a:lvl4pPr marL="1200120" indent="-171446">
              <a:spcBef>
                <a:spcPts val="450"/>
              </a:spcBef>
              <a:buFont typeface="Arial"/>
              <a:buChar char="•"/>
              <a:defRPr sz="1200">
                <a:latin typeface="+mj-lt"/>
                <a:ea typeface="Calibri"/>
              </a:defRPr>
            </a:lvl4pPr>
            <a:lvl5pPr marL="1543012" indent="-171446">
              <a:spcBef>
                <a:spcPts val="450"/>
              </a:spcBef>
              <a:buFont typeface="Arial"/>
              <a:buChar char="•"/>
              <a:defRPr sz="1200">
                <a:latin typeface="+mj-lt"/>
                <a:ea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58635298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A0B9C-321B-1D6A-1271-B17E87B9B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280" y="307776"/>
            <a:ext cx="6991864" cy="994172"/>
          </a:xfrm>
          <a:prstGeom prst="rect">
            <a:avLst/>
          </a:prstGeom>
        </p:spPr>
        <p:txBody>
          <a:bodyPr/>
          <a:lstStyle>
            <a:lvl1pPr marL="0" marR="0" indent="0" algn="l" defTabSz="685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kumimoji="0" lang="en-US" sz="4400" b="1" i="0" u="none" strike="noStrike" kern="1200" cap="none" spc="0" normalizeH="0" baseline="0" noProof="0">
                <a:ln>
                  <a:noFill/>
                </a:ln>
                <a:solidFill>
                  <a:srgbClr val="FF353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A0BE9-2B6E-7765-FB3C-42A4F9B03F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56814499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pt-BR"/>
              <a:t>Clique para editar o estilo do subtítulo Mestre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E01C-6C16-714C-970C-C287A1FD15FA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E4857-F38E-844E-9813-AA8CC9482FD9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977378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E01C-6C16-714C-970C-C287A1FD15FA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E4857-F38E-844E-9813-AA8CC9482FD9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023367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E01C-6C16-714C-970C-C287A1FD15FA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E4857-F38E-844E-9813-AA8CC9482FD9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992367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E01C-6C16-714C-970C-C287A1FD15FA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E4857-F38E-844E-9813-AA8CC9482FD9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856081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E01C-6C16-714C-970C-C287A1FD15FA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E4857-F38E-844E-9813-AA8CC9482FD9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046960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E01C-6C16-714C-970C-C287A1FD15FA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E4857-F38E-844E-9813-AA8CC9482FD9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452796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E01C-6C16-714C-970C-C287A1FD15FA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E4857-F38E-844E-9813-AA8CC9482FD9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817782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E01C-6C16-714C-970C-C287A1FD15FA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E4857-F38E-844E-9813-AA8CC9482FD9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385681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pt-BR"/>
              <a:t>Clique no ícone para adicionar uma imagem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E01C-6C16-714C-970C-C287A1FD15FA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E4857-F38E-844E-9813-AA8CC9482FD9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488484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E01C-6C16-714C-970C-C287A1FD15FA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E4857-F38E-844E-9813-AA8CC9482FD9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844406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E01C-6C16-714C-970C-C287A1FD15FA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E4857-F38E-844E-9813-AA8CC9482FD9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64522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42910" y="841860"/>
            <a:ext cx="6857730" cy="179037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35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110" y="1203390"/>
            <a:ext cx="8229330" cy="298296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pt-BR" sz="24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78843811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apa FIN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58129733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C6011-DDF7-28A4-07AD-BF270442B2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A6614B-7364-09DF-4F9A-63848300B4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BD1235-AF40-4C4D-15E2-CC2F69372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1B25D-3DB9-6145-B42E-8FCCC13CB95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35EAD8-2540-0D64-8022-73475CD27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4B3757-C252-9261-E2BA-9E69E2B7C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2D19-1E43-CB45-BCE9-FCC64488FB2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990780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A0B9C-321B-1D6A-1271-B17E87B9B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280" y="307776"/>
            <a:ext cx="6991864" cy="994172"/>
          </a:xfrm>
          <a:prstGeom prst="rect">
            <a:avLst/>
          </a:prstGeom>
        </p:spPr>
        <p:txBody>
          <a:bodyPr/>
          <a:lstStyle>
            <a:lvl1pPr marL="0" marR="0" indent="0" algn="l" defTabSz="685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kumimoji="0" lang="en-US" sz="4400" b="1" i="0" u="none" strike="noStrike" kern="1200" cap="none" spc="0" normalizeH="0" baseline="0" noProof="0">
                <a:ln>
                  <a:noFill/>
                </a:ln>
                <a:solidFill>
                  <a:srgbClr val="FF353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A0BE9-2B6E-7765-FB3C-42A4F9B03F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4348848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4F533-D7C4-BBEC-46A8-E70FAA0C5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7" y="1282304"/>
            <a:ext cx="7886700" cy="2139553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D5D8DC-EA76-90C3-0CD2-13FA95DAA7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7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7A0D39-1688-3E42-69A2-1123FC8A95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1B25D-3DB9-6145-B42E-8FCCC13CB95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576A5-0CB1-1395-F483-8165231FE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54B15D-AFE8-D7E8-B8F9-AD74BABE42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2D19-1E43-CB45-BCE9-FCC64488FB2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323756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63C9C-0063-64F2-F103-2FAC7DE42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280" y="307776"/>
            <a:ext cx="6991864" cy="99417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F288B-B1AB-EA69-D317-BC50733C64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8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55CA4C-E7FE-DB3A-DCC8-099A27D67A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8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93E545-87E4-6751-C8ED-1D261BDF35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1B25D-3DB9-6145-B42E-8FCCC13CB95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432E57-123F-B698-8164-51ACC3F75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C115F9-3D02-C550-9548-74E7C4220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2D19-1E43-CB45-BCE9-FCC64488FB2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904918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D41FF-F5B7-A9C3-8D73-E8B342972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1A12F7-09C1-F1E4-9E65-705E1E94B6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A89F28-5931-6BA1-0D6A-E344F5AF2A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4E3DED-518B-44D2-C35E-3F9D38DF0F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196DF0-743C-15A7-ADD6-93E41ED153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BA17A1C-FA59-ACDC-590A-F5951E716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1B25D-3DB9-6145-B42E-8FCCC13CB95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918E17-FBCE-1327-1273-CCF830C24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7B4B7D-AA76-C1C7-C858-A7898FFA7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2D19-1E43-CB45-BCE9-FCC64488FB2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247593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6352D-C9F5-5283-FFFD-99AF57717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280" y="307776"/>
            <a:ext cx="6991864" cy="99417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B85792-FC86-91C1-F263-A2DF58D17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1B25D-3DB9-6145-B42E-8FCCC13CB95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6E88D-DFE5-7945-5EF9-941D5B29D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AC2EEF-AD36-93EE-D20F-769E0BE99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2D19-1E43-CB45-BCE9-FCC64488FB2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586484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DAB5EF-BA84-41A5-C1EE-BAAE20254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1B25D-3DB9-6145-B42E-8FCCC13CB95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4DAE6C-EB30-7104-EE4E-476E820F45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4D9F00-CFE8-30EE-C89B-FA408F174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2D19-1E43-CB45-BCE9-FCC64488FB2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3672391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05C89-849A-E0FB-E858-46A50CF16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FB608-4DCD-4973-AAC7-1EF03460C2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508911-E742-898A-BD4A-C500D01EA5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F32B7B-C9C6-5946-698E-FE95E34EC9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1B25D-3DB9-6145-B42E-8FCCC13CB95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D35ACD-F8A0-130C-B979-67E717944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98FFF0-EDCF-381C-53E3-A6E435F17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2D19-1E43-CB45-BCE9-FCC64488FB2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017601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9D0EA-4A8D-7B45-6091-D8F83AC49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31E0A0-31FD-575B-7947-DEC92D380A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310B27-ED07-A726-0898-BBCB33B71E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F88A5A-328B-58C4-A1C0-02FDFB7C0E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1B25D-3DB9-6145-B42E-8FCCC13CB95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44B57E-D6AB-1C7D-AB1C-193311AE8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1F4DF0-65D0-F23A-8601-CAF0EBB13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2D19-1E43-CB45-BCE9-FCC64488FB2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400931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25366-D565-AE5D-B936-FB87F1161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280" y="307776"/>
            <a:ext cx="6991864" cy="99417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AF7F1E-CF7C-F504-3D33-E0D001DB19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A0DC76-B249-0247-9D1F-B27B08137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1B25D-3DB9-6145-B42E-8FCCC13CB95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745006-98B5-980C-9A33-50D8C05CB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7B8940-F377-2264-09B1-A91FEC9AD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2D19-1E43-CB45-BCE9-FCC64488FB2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490240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A00483-458A-911F-A2B2-E4AE42B20E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3"/>
            <a:ext cx="1971675" cy="4358879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8326B5-CACB-8A40-8C60-81BBF8F17D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3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58E078-811F-E6D5-2397-D63D6569B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1B25D-3DB9-6145-B42E-8FCCC13CB95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4DD64E-1241-E5FD-5EF7-DE699273A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F4D67-E48F-8830-495D-423745EAB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2D19-1E43-CB45-BCE9-FCC64488FB2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518942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ctrTitle"/>
          </p:nvPr>
        </p:nvSpPr>
        <p:spPr>
          <a:xfrm>
            <a:off x="1" y="105831"/>
            <a:ext cx="9022726" cy="747424"/>
          </a:xfrm>
          <a:prstGeom prst="rect">
            <a:avLst/>
          </a:prstGeom>
        </p:spPr>
        <p:txBody>
          <a:bodyPr anchor="ctr" anchorCtr="0"/>
          <a:lstStyle>
            <a:lvl1pPr algn="ctr">
              <a:defRPr sz="2400" baseline="0">
                <a:solidFill>
                  <a:srgbClr val="003D77"/>
                </a:solidFill>
                <a:latin typeface="+mj-lt"/>
                <a:ea typeface="Calibri"/>
                <a:cs typeface="Times New Roman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352425" y="972742"/>
            <a:ext cx="8343900" cy="3484959"/>
          </a:xfrm>
          <a:prstGeom prst="rect">
            <a:avLst/>
          </a:prstGeom>
          <a:ln>
            <a:noFill/>
          </a:ln>
        </p:spPr>
        <p:txBody>
          <a:bodyPr vert="horz" anchor="t" anchorCtr="1">
            <a:normAutofit/>
          </a:bodyPr>
          <a:lstStyle>
            <a:lvl1pPr marL="257168" indent="-257168">
              <a:spcBef>
                <a:spcPts val="1350"/>
              </a:spcBef>
              <a:buFont typeface="Wingdings" charset="2"/>
              <a:buChar char="§"/>
              <a:defRPr sz="1800">
                <a:latin typeface="+mj-lt"/>
                <a:ea typeface="Calibri"/>
                <a:cs typeface="Calibri"/>
              </a:defRPr>
            </a:lvl1pPr>
            <a:lvl2pPr marL="557199" indent="-214308">
              <a:spcBef>
                <a:spcPts val="450"/>
              </a:spcBef>
              <a:buFont typeface="Arial"/>
              <a:buChar char="•"/>
              <a:defRPr sz="1500">
                <a:latin typeface="+mj-lt"/>
                <a:ea typeface="Calibri"/>
              </a:defRPr>
            </a:lvl2pPr>
            <a:lvl3pPr marL="857228" indent="-171446">
              <a:spcBef>
                <a:spcPts val="450"/>
              </a:spcBef>
              <a:buFont typeface="Arial"/>
              <a:buChar char="•"/>
              <a:defRPr sz="1350">
                <a:latin typeface="+mj-lt"/>
                <a:ea typeface="Calibri"/>
              </a:defRPr>
            </a:lvl3pPr>
            <a:lvl4pPr marL="1200120" indent="-171446">
              <a:spcBef>
                <a:spcPts val="450"/>
              </a:spcBef>
              <a:buFont typeface="Arial"/>
              <a:buChar char="•"/>
              <a:defRPr sz="1200">
                <a:latin typeface="+mj-lt"/>
                <a:ea typeface="Calibri"/>
              </a:defRPr>
            </a:lvl4pPr>
            <a:lvl5pPr marL="1543012" indent="-171446">
              <a:spcBef>
                <a:spcPts val="450"/>
              </a:spcBef>
              <a:buFont typeface="Arial"/>
              <a:buChar char="•"/>
              <a:defRPr sz="1200">
                <a:latin typeface="+mj-lt"/>
                <a:ea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53886563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921509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64497" y="308811"/>
            <a:ext cx="8215006" cy="7540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2880360"/>
            <a:ext cx="64008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10/6/2025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3809111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47CD371-0A7A-F749-8F26-996759002D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0E251DDC-FE5A-C647-9F28-C7ADC2F13B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892" indent="0" algn="ctr">
              <a:buNone/>
              <a:defRPr sz="1500"/>
            </a:lvl2pPr>
            <a:lvl3pPr marL="685783" indent="0" algn="ctr">
              <a:buNone/>
              <a:defRPr sz="1350"/>
            </a:lvl3pPr>
            <a:lvl4pPr marL="1028675" indent="0" algn="ctr">
              <a:buNone/>
              <a:defRPr sz="1200"/>
            </a:lvl4pPr>
            <a:lvl5pPr marL="1371566" indent="0" algn="ctr">
              <a:buNone/>
              <a:defRPr sz="1200"/>
            </a:lvl5pPr>
            <a:lvl6pPr marL="1714457" indent="0" algn="ctr">
              <a:buNone/>
              <a:defRPr sz="1200"/>
            </a:lvl6pPr>
            <a:lvl7pPr marL="2057348" indent="0" algn="ctr">
              <a:buNone/>
              <a:defRPr sz="1200"/>
            </a:lvl7pPr>
            <a:lvl8pPr marL="2400240" indent="0" algn="ctr">
              <a:buNone/>
              <a:defRPr sz="1200"/>
            </a:lvl8pPr>
            <a:lvl9pPr marL="2743132" indent="0" algn="ctr">
              <a:buNone/>
              <a:defRPr sz="1200"/>
            </a:lvl9pPr>
          </a:lstStyle>
          <a:p>
            <a:r>
              <a:rPr lang="pt-BR"/>
              <a:t>Clique para editar o estilo do subtítulo Mestre</a:t>
            </a:r>
            <a:endParaRPr lang="en-US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3BEE24A3-10C3-E146-8147-D9B6E53A86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B60E221F-50B0-7A41-978A-95188B5DC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156C47B-AD55-1A4D-8C44-BE17CDDD1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644814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88BC11B-7DE7-764B-9730-6CBA4B50C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C253C880-EF93-614D-9460-0952D4BEB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E4D5C441-60C7-BE40-A339-1B159E3AB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DD770167-66F6-2643-843A-EC79917D3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D8F895CF-2B7C-3C4A-8C10-FEB21A477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704438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3878EF8-4A54-0C4D-8A95-19A6EA441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5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EFF246E3-4536-1A49-9732-92E3845883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9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89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783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67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56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457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348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24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132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527DC727-5AFB-D847-A831-1251F24D95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13C1C5E1-7DD3-7E43-8BEC-CB6D243CF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78439E86-5773-124C-8454-366E2CA9C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572216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0815087-DA88-7F4F-A71F-656B9A80B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2C127873-7E0A-9441-97DF-A55CBCDD6F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665E90F6-8EFD-E147-9561-8BA83EA99A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44E6EF6B-A67F-2145-8728-5D8470D06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00AE78E7-D7B9-7342-8B45-EE4A776A7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941D72FA-0843-5E49-9C52-8B9A6C6BD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30107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2B4D70F-A785-064C-9C6A-A6C4467E5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BC3CB62B-993B-2B43-991C-7491438FBB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2" indent="0">
              <a:buNone/>
              <a:defRPr sz="1500" b="1"/>
            </a:lvl2pPr>
            <a:lvl3pPr marL="685783" indent="0">
              <a:buNone/>
              <a:defRPr sz="135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EF23E571-4517-8F44-BA6E-FE1ADA1D8A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ECDF3EC6-CEC8-E14E-B48C-939DBE0CD2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1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2" indent="0">
              <a:buNone/>
              <a:defRPr sz="1500" b="1"/>
            </a:lvl2pPr>
            <a:lvl3pPr marL="685783" indent="0">
              <a:buNone/>
              <a:defRPr sz="135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D54631A6-F7AA-214D-B2CE-A1B39F6BBB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1" y="1878806"/>
            <a:ext cx="3887391" cy="2763441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DACB831F-DE4D-F24F-AACA-7AE6DB52A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DB218313-66E4-4144-8E77-751352FF7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EC137AF9-150C-8846-A048-FA7E09E76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178753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5B6403A-6353-1645-B274-6C804CB84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E31A4B8B-9EA7-C245-99DD-8544A62AED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D6828567-55BB-2D44-A0F3-33860D391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620C876A-BF3E-674E-BD39-36BDD1025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541129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E596A7F5-AEE2-F647-BBBA-0483D5D1E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7ED1860A-A40D-764A-8CA7-FC544D333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BF9029A-CD7D-0340-B590-D13C6002F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579426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E596A7F5-AEE2-F647-BBBA-0483D5D1E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7ED1860A-A40D-764A-8CA7-FC544D333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BF9029A-CD7D-0340-B590-D13C6002F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91338E14-B4A7-154F-9CDF-59E5D954826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11982" t="16609" r="64903" b="19084"/>
          <a:stretch/>
        </p:blipFill>
        <p:spPr>
          <a:xfrm>
            <a:off x="8467021" y="184583"/>
            <a:ext cx="441005" cy="615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526818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344E007-248B-E740-8C4D-4C7C10D4B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F62D9F87-4140-8641-8B17-F8491CBF37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70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BEF32C34-808D-BC46-916A-8D78E9F963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92" indent="0">
              <a:buNone/>
              <a:defRPr sz="1050"/>
            </a:lvl2pPr>
            <a:lvl3pPr marL="685783" indent="0">
              <a:buNone/>
              <a:defRPr sz="900"/>
            </a:lvl3pPr>
            <a:lvl4pPr marL="1028675" indent="0">
              <a:buNone/>
              <a:defRPr sz="750"/>
            </a:lvl4pPr>
            <a:lvl5pPr marL="1371566" indent="0">
              <a:buNone/>
              <a:defRPr sz="750"/>
            </a:lvl5pPr>
            <a:lvl6pPr marL="1714457" indent="0">
              <a:buNone/>
              <a:defRPr sz="750"/>
            </a:lvl6pPr>
            <a:lvl7pPr marL="2057348" indent="0">
              <a:buNone/>
              <a:defRPr sz="750"/>
            </a:lvl7pPr>
            <a:lvl8pPr marL="2400240" indent="0">
              <a:buNone/>
              <a:defRPr sz="750"/>
            </a:lvl8pPr>
            <a:lvl9pPr marL="2743132" indent="0">
              <a:buNone/>
              <a:defRPr sz="75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7017D554-A6C2-DF4D-83E9-175C5E454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B1913464-E725-6D43-8A13-F06EDE0D1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54D92C2C-6279-8B4F-8A1D-7AF743FC4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197692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11A3D21-EC80-9D49-8AD1-37F334956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60C90387-0438-5749-B5C3-B0C37991EE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70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892" indent="0">
              <a:buNone/>
              <a:defRPr sz="2100"/>
            </a:lvl2pPr>
            <a:lvl3pPr marL="685783" indent="0">
              <a:buNone/>
              <a:defRPr sz="1800"/>
            </a:lvl3pPr>
            <a:lvl4pPr marL="1028675" indent="0">
              <a:buNone/>
              <a:defRPr sz="1500"/>
            </a:lvl4pPr>
            <a:lvl5pPr marL="1371566" indent="0">
              <a:buNone/>
              <a:defRPr sz="1500"/>
            </a:lvl5pPr>
            <a:lvl6pPr marL="1714457" indent="0">
              <a:buNone/>
              <a:defRPr sz="1500"/>
            </a:lvl6pPr>
            <a:lvl7pPr marL="2057348" indent="0">
              <a:buNone/>
              <a:defRPr sz="1500"/>
            </a:lvl7pPr>
            <a:lvl8pPr marL="2400240" indent="0">
              <a:buNone/>
              <a:defRPr sz="1500"/>
            </a:lvl8pPr>
            <a:lvl9pPr marL="2743132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24C2B19E-F68F-8043-BE14-77AE39A076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92" indent="0">
              <a:buNone/>
              <a:defRPr sz="1050"/>
            </a:lvl2pPr>
            <a:lvl3pPr marL="685783" indent="0">
              <a:buNone/>
              <a:defRPr sz="900"/>
            </a:lvl3pPr>
            <a:lvl4pPr marL="1028675" indent="0">
              <a:buNone/>
              <a:defRPr sz="750"/>
            </a:lvl4pPr>
            <a:lvl5pPr marL="1371566" indent="0">
              <a:buNone/>
              <a:defRPr sz="750"/>
            </a:lvl5pPr>
            <a:lvl6pPr marL="1714457" indent="0">
              <a:buNone/>
              <a:defRPr sz="750"/>
            </a:lvl6pPr>
            <a:lvl7pPr marL="2057348" indent="0">
              <a:buNone/>
              <a:defRPr sz="750"/>
            </a:lvl7pPr>
            <a:lvl8pPr marL="2400240" indent="0">
              <a:buNone/>
              <a:defRPr sz="750"/>
            </a:lvl8pPr>
            <a:lvl9pPr marL="2743132" indent="0">
              <a:buNone/>
              <a:defRPr sz="75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5C3EA1B1-AB9C-4A4A-9DEB-1B3982469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E0CB0E02-55C3-534A-8319-0E34B7EA8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641204DF-C457-1D49-BCA5-7EC8A4E6F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616243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24C2E26-4E60-3744-A8DB-987EB8C96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E6695CC7-0BDB-154A-A0EB-E013E63D6C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D62C940A-4DE2-6742-AA10-197E559DC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C723E49-DD78-ED41-BEF9-ED1A9EA56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2392F976-7BE6-CC4C-B281-5CAA05DA2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981079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56F9400F-CC3B-7E4E-A736-A3A99C17B2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273845"/>
            <a:ext cx="1971675" cy="4358879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968FDA74-2272-DF47-A2FA-316EF5553F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273845"/>
            <a:ext cx="5800725" cy="4358879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89BF16F3-7F1C-6247-92B9-FE1CEF59E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FD37E971-46AC-1549-ACAF-587771E6C4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3777422-13D9-CB41-B815-FBE4DAC67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675801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Autor(a) e Data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450503" y="4447449"/>
            <a:ext cx="8239127" cy="238868"/>
          </a:xfrm>
          <a:prstGeom prst="rect">
            <a:avLst/>
          </a:prstGeom>
        </p:spPr>
        <p:txBody>
          <a:bodyPr lIns="45719" tIns="45719" rIns="45719" bIns="45719"/>
          <a:lstStyle>
            <a:lvl1pPr>
              <a:defRPr sz="1350"/>
            </a:lvl1pPr>
          </a:lstStyle>
          <a:p>
            <a:r>
              <a:t>Autor(a) e Data</a:t>
            </a:r>
          </a:p>
        </p:txBody>
      </p:sp>
      <p:sp>
        <p:nvSpPr>
          <p:cNvPr id="13" name="Título da Apresentação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Título da Apresentação</a:t>
            </a:r>
          </a:p>
        </p:txBody>
      </p:sp>
      <p:sp>
        <p:nvSpPr>
          <p:cNvPr id="14" name="Nível de Corpo Um…"/>
          <p:cNvSpPr txBox="1">
            <a:spLocks noGrp="1"/>
          </p:cNvSpPr>
          <p:nvPr>
            <p:ph type="body" sz="quarter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Subtítulo da Apresentação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5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defTabSz="685783"/>
            <a:fld id="{86CB4B4D-7CA3-9044-876B-883B54F8677D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 defTabSz="685783"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735804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4147057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597">
          <p15:clr>
            <a:srgbClr val="FBAE40"/>
          </p15:clr>
        </p15:guide>
        <p15:guide id="4" pos="7083">
          <p15:clr>
            <a:srgbClr val="FBAE40"/>
          </p15:clr>
        </p15:guide>
        <p15:guide id="5" orient="horz" pos="119">
          <p15:clr>
            <a:srgbClr val="FBAE40"/>
          </p15:clr>
        </p15:guide>
        <p15:guide id="6" orient="horz" pos="3929">
          <p15:clr>
            <a:srgbClr val="FBAE40"/>
          </p15:clr>
        </p15:guide>
      </p15:sldGuideLst>
    </p:ext>
  </p:extLst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CFA04-7AE1-27D5-FF82-94694EFABD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s-ES_tradnl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EFBF7B-EE2A-C05C-461A-F7E9CE4DF1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892" indent="0" algn="ctr">
              <a:buNone/>
              <a:defRPr sz="1500"/>
            </a:lvl2pPr>
            <a:lvl3pPr marL="685783" indent="0" algn="ctr">
              <a:buNone/>
              <a:defRPr sz="1350"/>
            </a:lvl3pPr>
            <a:lvl4pPr marL="1028675" indent="0" algn="ctr">
              <a:buNone/>
              <a:defRPr sz="1200"/>
            </a:lvl4pPr>
            <a:lvl5pPr marL="1371566" indent="0" algn="ctr">
              <a:buNone/>
              <a:defRPr sz="1200"/>
            </a:lvl5pPr>
            <a:lvl6pPr marL="1714457" indent="0" algn="ctr">
              <a:buNone/>
              <a:defRPr sz="1200"/>
            </a:lvl6pPr>
            <a:lvl7pPr marL="2057348" indent="0" algn="ctr">
              <a:buNone/>
              <a:defRPr sz="1200"/>
            </a:lvl7pPr>
            <a:lvl8pPr marL="2400240" indent="0" algn="ctr">
              <a:buNone/>
              <a:defRPr sz="1200"/>
            </a:lvl8pPr>
            <a:lvl9pPr marL="2743132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s-ES_tradn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E2FC9-7198-7FBB-9B28-250BA1FDC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82F67-32D5-9040-9864-FD54DB6DB2A4}" type="datetimeFigureOut">
              <a:rPr lang="es-ES_tradnl" smtClean="0"/>
              <a:t>06/10/2025</a:t>
            </a:fld>
            <a:endParaRPr lang="es-ES_tradn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7B26E-4D68-2051-9F45-5F1ABEDC6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FB07DC-C3EF-D59F-557F-57EFA6FE9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140E-1751-264C-9C4B-B412CA346166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4004992432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3E997-0410-76DD-9963-C816610DC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s-ES_tradn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55AE4-8737-5583-B2FD-6B5CC918F6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_tradn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BD5EE-96EE-C946-A094-1927CDC2A3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82F67-32D5-9040-9864-FD54DB6DB2A4}" type="datetimeFigureOut">
              <a:rPr lang="es-ES_tradnl" smtClean="0"/>
              <a:t>06/10/2025</a:t>
            </a:fld>
            <a:endParaRPr lang="es-ES_tradn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B72D-365A-243A-22D3-30AF26007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B93F3-D048-9584-2764-D8EFEC4B9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140E-1751-264C-9C4B-B412CA346166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157870361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C80A1-91A8-282C-907C-56D09C775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7" y="1282305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s-ES_tradnl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8C9613-9037-780D-642C-150E2E90D3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7" y="3442099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892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783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675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566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457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348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24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132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B227A9-A64D-C0A8-0640-F5C4D3563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82F67-32D5-9040-9864-FD54DB6DB2A4}" type="datetimeFigureOut">
              <a:rPr lang="es-ES_tradnl" smtClean="0"/>
              <a:t>06/10/2025</a:t>
            </a:fld>
            <a:endParaRPr lang="es-ES_tradn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9AD5F6-DDDA-9BF9-4B6A-702F68B94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DAC230-B5E6-5E15-2902-61183ECDB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140E-1751-264C-9C4B-B412CA346166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3710226837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8DF68-CDF9-9A60-107F-317108432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s-ES_tradn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1937F-66A8-6F86-8594-1F08A1D9EC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8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_tradnl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6DA0B6-18AE-B6DB-1F4A-0D4CA3260F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8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_tradnl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EA5C04-2ED5-45BA-C836-576A2500A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82F67-32D5-9040-9864-FD54DB6DB2A4}" type="datetimeFigureOut">
              <a:rPr lang="es-ES_tradnl" smtClean="0"/>
              <a:t>06/10/2025</a:t>
            </a:fld>
            <a:endParaRPr lang="es-ES_tradnl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14942C-27DC-3631-E45A-AB34B3DEE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4710B9-FCBE-ECE7-6E55-13CC38DAF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140E-1751-264C-9C4B-B412CA346166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3664074219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75030-5021-2D4B-8A2E-0AD754B45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s-ES_tradnl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EE487-5ED8-6991-49B2-F3AB2A903D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2" indent="0">
              <a:buNone/>
              <a:defRPr sz="1500" b="1"/>
            </a:lvl2pPr>
            <a:lvl3pPr marL="685783" indent="0">
              <a:buNone/>
              <a:defRPr sz="135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356AA4-1BF9-98FE-74DF-8339136185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_tradnl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62842D-6D56-B2E8-71F0-3C2ED15528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1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2" indent="0">
              <a:buNone/>
              <a:defRPr sz="1500" b="1"/>
            </a:lvl2pPr>
            <a:lvl3pPr marL="685783" indent="0">
              <a:buNone/>
              <a:defRPr sz="135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1F414F-2A0B-F584-DA8E-E20EEA585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1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_tradnl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F4D8F8-33F8-B13A-F1E3-CF924D6840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82F67-32D5-9040-9864-FD54DB6DB2A4}" type="datetimeFigureOut">
              <a:rPr lang="es-ES_tradnl" smtClean="0"/>
              <a:t>06/10/2025</a:t>
            </a:fld>
            <a:endParaRPr lang="es-ES_tradnl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B5FBCA-DEF8-9B4C-E21C-1AC3EA7E7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368588-E11F-CF9A-F78A-59CF70CC2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140E-1751-264C-9C4B-B412CA346166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277104025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8B611-470F-C3FF-6148-3585A4F03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s-ES_tradnl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75462B-B8D4-5EB5-BFCD-763B41D30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82F67-32D5-9040-9864-FD54DB6DB2A4}" type="datetimeFigureOut">
              <a:rPr lang="es-ES_tradnl" smtClean="0"/>
              <a:t>06/10/2025</a:t>
            </a:fld>
            <a:endParaRPr lang="es-ES_tradnl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C33960-CDD8-87A5-EDA4-0D840580F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60E37B-AEC4-AC8E-BFEB-27A9A9CCB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140E-1751-264C-9C4B-B412CA346166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047220505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465FF3-965F-AAB2-A13B-7C4E3FCD7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82F67-32D5-9040-9864-FD54DB6DB2A4}" type="datetimeFigureOut">
              <a:rPr lang="es-ES_tradnl" smtClean="0"/>
              <a:t>06/10/2025</a:t>
            </a:fld>
            <a:endParaRPr lang="es-ES_tradnl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E3797B-824F-EC0D-BC37-465EC6297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F2447E-71B8-8BDD-F6E1-21EF74D95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140E-1751-264C-9C4B-B412CA346166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1098877416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473CA-56E6-D751-3178-453DF2088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s-ES_tradn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461C2-53DC-4C19-4736-2A4361F3CC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70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_tradnl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2C10BF-5A0F-E7AC-D0EF-A9097DFBD2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92" indent="0">
              <a:buNone/>
              <a:defRPr sz="1050"/>
            </a:lvl2pPr>
            <a:lvl3pPr marL="685783" indent="0">
              <a:buNone/>
              <a:defRPr sz="900"/>
            </a:lvl3pPr>
            <a:lvl4pPr marL="1028675" indent="0">
              <a:buNone/>
              <a:defRPr sz="750"/>
            </a:lvl4pPr>
            <a:lvl5pPr marL="1371566" indent="0">
              <a:buNone/>
              <a:defRPr sz="750"/>
            </a:lvl5pPr>
            <a:lvl6pPr marL="1714457" indent="0">
              <a:buNone/>
              <a:defRPr sz="750"/>
            </a:lvl6pPr>
            <a:lvl7pPr marL="2057348" indent="0">
              <a:buNone/>
              <a:defRPr sz="750"/>
            </a:lvl7pPr>
            <a:lvl8pPr marL="2400240" indent="0">
              <a:buNone/>
              <a:defRPr sz="750"/>
            </a:lvl8pPr>
            <a:lvl9pPr marL="2743132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346440-CF9A-D90A-C6AB-FFA55FB9A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82F67-32D5-9040-9864-FD54DB6DB2A4}" type="datetimeFigureOut">
              <a:rPr lang="es-ES_tradnl" smtClean="0"/>
              <a:t>06/10/2025</a:t>
            </a:fld>
            <a:endParaRPr lang="es-ES_tradnl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A468AC-CCDC-25B3-C105-29FBA9816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68B9B1-7E95-50A0-3AF1-D4C0E3EC4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140E-1751-264C-9C4B-B412CA346166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700689397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7A382-7B5E-186A-EAB9-FDB639EF4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s-ES_tradnl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2B15C4-934A-08AA-3A6B-E40CDE64B9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70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892" indent="0">
              <a:buNone/>
              <a:defRPr sz="2100"/>
            </a:lvl2pPr>
            <a:lvl3pPr marL="685783" indent="0">
              <a:buNone/>
              <a:defRPr sz="1800"/>
            </a:lvl3pPr>
            <a:lvl4pPr marL="1028675" indent="0">
              <a:buNone/>
              <a:defRPr sz="1500"/>
            </a:lvl4pPr>
            <a:lvl5pPr marL="1371566" indent="0">
              <a:buNone/>
              <a:defRPr sz="1500"/>
            </a:lvl5pPr>
            <a:lvl6pPr marL="1714457" indent="0">
              <a:buNone/>
              <a:defRPr sz="1500"/>
            </a:lvl6pPr>
            <a:lvl7pPr marL="2057348" indent="0">
              <a:buNone/>
              <a:defRPr sz="1500"/>
            </a:lvl7pPr>
            <a:lvl8pPr marL="2400240" indent="0">
              <a:buNone/>
              <a:defRPr sz="1500"/>
            </a:lvl8pPr>
            <a:lvl9pPr marL="2743132" indent="0">
              <a:buNone/>
              <a:defRPr sz="1500"/>
            </a:lvl9pPr>
          </a:lstStyle>
          <a:p>
            <a:endParaRPr lang="es-ES_tradnl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832E84-35D6-E8FA-C288-7960E9C75E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92" indent="0">
              <a:buNone/>
              <a:defRPr sz="1050"/>
            </a:lvl2pPr>
            <a:lvl3pPr marL="685783" indent="0">
              <a:buNone/>
              <a:defRPr sz="900"/>
            </a:lvl3pPr>
            <a:lvl4pPr marL="1028675" indent="0">
              <a:buNone/>
              <a:defRPr sz="750"/>
            </a:lvl4pPr>
            <a:lvl5pPr marL="1371566" indent="0">
              <a:buNone/>
              <a:defRPr sz="750"/>
            </a:lvl5pPr>
            <a:lvl6pPr marL="1714457" indent="0">
              <a:buNone/>
              <a:defRPr sz="750"/>
            </a:lvl6pPr>
            <a:lvl7pPr marL="2057348" indent="0">
              <a:buNone/>
              <a:defRPr sz="750"/>
            </a:lvl7pPr>
            <a:lvl8pPr marL="2400240" indent="0">
              <a:buNone/>
              <a:defRPr sz="750"/>
            </a:lvl8pPr>
            <a:lvl9pPr marL="2743132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054ABF-3090-7EEB-302A-1F4A75ADD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82F67-32D5-9040-9864-FD54DB6DB2A4}" type="datetimeFigureOut">
              <a:rPr lang="es-ES_tradnl" smtClean="0"/>
              <a:t>06/10/2025</a:t>
            </a:fld>
            <a:endParaRPr lang="es-ES_tradnl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CC0B4C-8F2C-6508-5CA6-DEB8D2E2A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0F58DA-1AB7-417C-6B44-66EFB248D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140E-1751-264C-9C4B-B412CA346166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1114556737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88892-CEAA-7B71-67B4-F6A6C9F53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s-ES_tradnl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8CD9D9-9CB4-788C-E5A7-963CEB5F06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_tradn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3FD84-97F6-F3C4-09E2-1F67069E00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82F67-32D5-9040-9864-FD54DB6DB2A4}" type="datetimeFigureOut">
              <a:rPr lang="es-ES_tradnl" smtClean="0"/>
              <a:t>06/10/2025</a:t>
            </a:fld>
            <a:endParaRPr lang="es-ES_tradn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70734A-AEF7-E284-079F-BDCC32AC1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9C395C-92DE-5545-3C8A-37A2B7CA3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140E-1751-264C-9C4B-B412CA346166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1031325333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11C485-7AC5-B2AE-76E6-8CB45CB9F7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273843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s-ES_tradnl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6E4850-F5FE-7D83-C64C-51FBA4F856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273843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_tradn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CB466A-DC20-0A0F-5866-9A503D310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82F67-32D5-9040-9864-FD54DB6DB2A4}" type="datetimeFigureOut">
              <a:rPr lang="es-ES_tradnl" smtClean="0"/>
              <a:t>06/10/2025</a:t>
            </a:fld>
            <a:endParaRPr lang="es-ES_tradn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56FAA6-A4AC-74BE-8039-51B4088D4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F93D61-B87B-9F0F-0692-8143C6819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140E-1751-264C-9C4B-B412CA346166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535088911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pt-BR"/>
              <a:t>Clique para editar o estilo do subtítulo Mestre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264322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354664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77659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824975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963924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407970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655285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388993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pt-BR"/>
              <a:t>Clique no ícone para adicionar uma imagem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42763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012436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951422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ctrTitle"/>
          </p:nvPr>
        </p:nvSpPr>
        <p:spPr>
          <a:xfrm>
            <a:off x="1" y="105831"/>
            <a:ext cx="9022726" cy="747424"/>
          </a:xfrm>
          <a:prstGeom prst="rect">
            <a:avLst/>
          </a:prstGeom>
        </p:spPr>
        <p:txBody>
          <a:bodyPr anchor="ctr" anchorCtr="0"/>
          <a:lstStyle>
            <a:lvl1pPr algn="ctr">
              <a:defRPr sz="2400" baseline="0">
                <a:solidFill>
                  <a:srgbClr val="003D77"/>
                </a:solidFill>
                <a:latin typeface="+mj-lt"/>
                <a:ea typeface="Calibri"/>
                <a:cs typeface="Times New Roman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352425" y="972742"/>
            <a:ext cx="8343900" cy="3484959"/>
          </a:xfrm>
          <a:prstGeom prst="rect">
            <a:avLst/>
          </a:prstGeom>
          <a:ln>
            <a:noFill/>
          </a:ln>
        </p:spPr>
        <p:txBody>
          <a:bodyPr vert="horz" anchor="t" anchorCtr="1">
            <a:normAutofit/>
          </a:bodyPr>
          <a:lstStyle>
            <a:lvl1pPr marL="257168" indent="-257168">
              <a:spcBef>
                <a:spcPts val="1350"/>
              </a:spcBef>
              <a:buFont typeface="Wingdings" charset="2"/>
              <a:buChar char="§"/>
              <a:defRPr sz="1800">
                <a:latin typeface="+mj-lt"/>
                <a:ea typeface="Calibri"/>
                <a:cs typeface="Calibri"/>
              </a:defRPr>
            </a:lvl1pPr>
            <a:lvl2pPr marL="557199" indent="-214308">
              <a:spcBef>
                <a:spcPts val="450"/>
              </a:spcBef>
              <a:buFont typeface="Arial"/>
              <a:buChar char="•"/>
              <a:defRPr sz="1500">
                <a:latin typeface="+mj-lt"/>
                <a:ea typeface="Calibri"/>
              </a:defRPr>
            </a:lvl2pPr>
            <a:lvl3pPr marL="857228" indent="-171446">
              <a:spcBef>
                <a:spcPts val="450"/>
              </a:spcBef>
              <a:buFont typeface="Arial"/>
              <a:buChar char="•"/>
              <a:defRPr sz="1350">
                <a:latin typeface="+mj-lt"/>
                <a:ea typeface="Calibri"/>
              </a:defRPr>
            </a:lvl3pPr>
            <a:lvl4pPr marL="1200120" indent="-171446">
              <a:spcBef>
                <a:spcPts val="450"/>
              </a:spcBef>
              <a:buFont typeface="Arial"/>
              <a:buChar char="•"/>
              <a:defRPr sz="1200">
                <a:latin typeface="+mj-lt"/>
                <a:ea typeface="Calibri"/>
              </a:defRPr>
            </a:lvl4pPr>
            <a:lvl5pPr marL="1543012" indent="-171446">
              <a:spcBef>
                <a:spcPts val="450"/>
              </a:spcBef>
              <a:buFont typeface="Arial"/>
              <a:buChar char="•"/>
              <a:defRPr sz="1200">
                <a:latin typeface="+mj-lt"/>
                <a:ea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32027254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B08C-269E-E14D-84D2-D4E5CF2DC0EB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E8DF3-F1E0-BE40-9F85-DF7EBCE91CE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804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image" Target="../media/image3.png"/><Relationship Id="rId5" Type="http://schemas.openxmlformats.org/officeDocument/2006/relationships/slideLayout" Target="../slideLayouts/slideLayout17.xml"/><Relationship Id="rId10" Type="http://schemas.openxmlformats.org/officeDocument/2006/relationships/image" Target="../media/image2.emf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13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12" Type="http://schemas.openxmlformats.org/officeDocument/2006/relationships/slideLayout" Target="../slideLayouts/slideLayout31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11" Type="http://schemas.openxmlformats.org/officeDocument/2006/relationships/slideLayout" Target="../slideLayouts/slideLayout30.xml"/><Relationship Id="rId5" Type="http://schemas.openxmlformats.org/officeDocument/2006/relationships/slideLayout" Target="../slideLayouts/slideLayout24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3.xml"/><Relationship Id="rId9" Type="http://schemas.openxmlformats.org/officeDocument/2006/relationships/slideLayout" Target="../slideLayouts/slideLayout28.xml"/><Relationship Id="rId14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slideLayout" Target="../slideLayouts/slideLayout46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slideLayout" Target="../slideLayouts/slideLayout45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0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4.xml"/><Relationship Id="rId12" Type="http://schemas.openxmlformats.org/officeDocument/2006/relationships/slideLayout" Target="../slideLayouts/slideLayout69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slideLayout" Target="../slideLayouts/slideLayout63.xml"/><Relationship Id="rId11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2.xml"/><Relationship Id="rId10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1.xml"/><Relationship Id="rId9" Type="http://schemas.openxmlformats.org/officeDocument/2006/relationships/slideLayout" Target="../slideLayouts/slideLayout6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7.xml"/><Relationship Id="rId13" Type="http://schemas.openxmlformats.org/officeDocument/2006/relationships/slideLayout" Target="../slideLayouts/slideLayout82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72.xml"/><Relationship Id="rId7" Type="http://schemas.openxmlformats.org/officeDocument/2006/relationships/slideLayout" Target="../slideLayouts/slideLayout76.xml"/><Relationship Id="rId12" Type="http://schemas.openxmlformats.org/officeDocument/2006/relationships/slideLayout" Target="../slideLayouts/slideLayout81.xml"/><Relationship Id="rId17" Type="http://schemas.openxmlformats.org/officeDocument/2006/relationships/theme" Target="../theme/theme7.xml"/><Relationship Id="rId2" Type="http://schemas.openxmlformats.org/officeDocument/2006/relationships/slideLayout" Target="../slideLayouts/slideLayout71.xml"/><Relationship Id="rId16" Type="http://schemas.openxmlformats.org/officeDocument/2006/relationships/slideLayout" Target="../slideLayouts/slideLayout85.xml"/><Relationship Id="rId1" Type="http://schemas.openxmlformats.org/officeDocument/2006/relationships/slideLayout" Target="../slideLayouts/slideLayout70.xml"/><Relationship Id="rId6" Type="http://schemas.openxmlformats.org/officeDocument/2006/relationships/slideLayout" Target="../slideLayouts/slideLayout75.xml"/><Relationship Id="rId11" Type="http://schemas.openxmlformats.org/officeDocument/2006/relationships/slideLayout" Target="../slideLayouts/slideLayout80.xml"/><Relationship Id="rId5" Type="http://schemas.openxmlformats.org/officeDocument/2006/relationships/slideLayout" Target="../slideLayouts/slideLayout74.xml"/><Relationship Id="rId15" Type="http://schemas.openxmlformats.org/officeDocument/2006/relationships/slideLayout" Target="../slideLayouts/slideLayout84.xml"/><Relationship Id="rId10" Type="http://schemas.openxmlformats.org/officeDocument/2006/relationships/slideLayout" Target="../slideLayouts/slideLayout79.xml"/><Relationship Id="rId19" Type="http://schemas.openxmlformats.org/officeDocument/2006/relationships/image" Target="../media/image6.png"/><Relationship Id="rId4" Type="http://schemas.openxmlformats.org/officeDocument/2006/relationships/slideLayout" Target="../slideLayouts/slideLayout73.xml"/><Relationship Id="rId9" Type="http://schemas.openxmlformats.org/officeDocument/2006/relationships/slideLayout" Target="../slideLayouts/slideLayout78.xml"/><Relationship Id="rId14" Type="http://schemas.openxmlformats.org/officeDocument/2006/relationships/slideLayout" Target="../slideLayouts/slideLayout83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3.xml"/><Relationship Id="rId13" Type="http://schemas.openxmlformats.org/officeDocument/2006/relationships/slideLayout" Target="../slideLayouts/slideLayout98.xml"/><Relationship Id="rId3" Type="http://schemas.openxmlformats.org/officeDocument/2006/relationships/slideLayout" Target="../slideLayouts/slideLayout88.xml"/><Relationship Id="rId7" Type="http://schemas.openxmlformats.org/officeDocument/2006/relationships/slideLayout" Target="../slideLayouts/slideLayout92.xml"/><Relationship Id="rId12" Type="http://schemas.openxmlformats.org/officeDocument/2006/relationships/slideLayout" Target="../slideLayouts/slideLayout97.xml"/><Relationship Id="rId2" Type="http://schemas.openxmlformats.org/officeDocument/2006/relationships/slideLayout" Target="../slideLayouts/slideLayout87.xml"/><Relationship Id="rId1" Type="http://schemas.openxmlformats.org/officeDocument/2006/relationships/slideLayout" Target="../slideLayouts/slideLayout86.xml"/><Relationship Id="rId6" Type="http://schemas.openxmlformats.org/officeDocument/2006/relationships/slideLayout" Target="../slideLayouts/slideLayout91.xml"/><Relationship Id="rId11" Type="http://schemas.openxmlformats.org/officeDocument/2006/relationships/slideLayout" Target="../slideLayouts/slideLayout96.xml"/><Relationship Id="rId5" Type="http://schemas.openxmlformats.org/officeDocument/2006/relationships/slideLayout" Target="../slideLayouts/slideLayout90.xml"/><Relationship Id="rId10" Type="http://schemas.openxmlformats.org/officeDocument/2006/relationships/slideLayout" Target="../slideLayouts/slideLayout95.xml"/><Relationship Id="rId4" Type="http://schemas.openxmlformats.org/officeDocument/2006/relationships/slideLayout" Target="../slideLayouts/slideLayout89.xml"/><Relationship Id="rId9" Type="http://schemas.openxmlformats.org/officeDocument/2006/relationships/slideLayout" Target="../slideLayouts/slideLayout94.xml"/><Relationship Id="rId14" Type="http://schemas.openxmlformats.org/officeDocument/2006/relationships/theme" Target="../theme/theme8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6.xml"/><Relationship Id="rId13" Type="http://schemas.openxmlformats.org/officeDocument/2006/relationships/slideLayout" Target="../slideLayouts/slideLayout111.xml"/><Relationship Id="rId3" Type="http://schemas.openxmlformats.org/officeDocument/2006/relationships/slideLayout" Target="../slideLayouts/slideLayout101.xml"/><Relationship Id="rId7" Type="http://schemas.openxmlformats.org/officeDocument/2006/relationships/slideLayout" Target="../slideLayouts/slideLayout105.xml"/><Relationship Id="rId12" Type="http://schemas.openxmlformats.org/officeDocument/2006/relationships/slideLayout" Target="../slideLayouts/slideLayout110.xml"/><Relationship Id="rId2" Type="http://schemas.openxmlformats.org/officeDocument/2006/relationships/slideLayout" Target="../slideLayouts/slideLayout100.xml"/><Relationship Id="rId1" Type="http://schemas.openxmlformats.org/officeDocument/2006/relationships/slideLayout" Target="../slideLayouts/slideLayout99.xml"/><Relationship Id="rId6" Type="http://schemas.openxmlformats.org/officeDocument/2006/relationships/slideLayout" Target="../slideLayouts/slideLayout104.xml"/><Relationship Id="rId11" Type="http://schemas.openxmlformats.org/officeDocument/2006/relationships/slideLayout" Target="../slideLayouts/slideLayout109.xml"/><Relationship Id="rId5" Type="http://schemas.openxmlformats.org/officeDocument/2006/relationships/slideLayout" Target="../slideLayouts/slideLayout103.xml"/><Relationship Id="rId10" Type="http://schemas.openxmlformats.org/officeDocument/2006/relationships/slideLayout" Target="../slideLayouts/slideLayout108.xml"/><Relationship Id="rId4" Type="http://schemas.openxmlformats.org/officeDocument/2006/relationships/slideLayout" Target="../slideLayouts/slideLayout102.xml"/><Relationship Id="rId9" Type="http://schemas.openxmlformats.org/officeDocument/2006/relationships/slideLayout" Target="../slideLayouts/slideLayout107.xml"/><Relationship Id="rId1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9.xml"/><Relationship Id="rId13" Type="http://schemas.openxmlformats.org/officeDocument/2006/relationships/slideLayout" Target="../slideLayouts/slideLayout124.xml"/><Relationship Id="rId3" Type="http://schemas.openxmlformats.org/officeDocument/2006/relationships/slideLayout" Target="../slideLayouts/slideLayout114.xml"/><Relationship Id="rId7" Type="http://schemas.openxmlformats.org/officeDocument/2006/relationships/slideLayout" Target="../slideLayouts/slideLayout118.xml"/><Relationship Id="rId12" Type="http://schemas.openxmlformats.org/officeDocument/2006/relationships/slideLayout" Target="../slideLayouts/slideLayout123.xml"/><Relationship Id="rId2" Type="http://schemas.openxmlformats.org/officeDocument/2006/relationships/slideLayout" Target="../slideLayouts/slideLayout113.xml"/><Relationship Id="rId1" Type="http://schemas.openxmlformats.org/officeDocument/2006/relationships/slideLayout" Target="../slideLayouts/slideLayout112.xml"/><Relationship Id="rId6" Type="http://schemas.openxmlformats.org/officeDocument/2006/relationships/slideLayout" Target="../slideLayouts/slideLayout117.xml"/><Relationship Id="rId11" Type="http://schemas.openxmlformats.org/officeDocument/2006/relationships/slideLayout" Target="../slideLayouts/slideLayout122.xml"/><Relationship Id="rId5" Type="http://schemas.openxmlformats.org/officeDocument/2006/relationships/slideLayout" Target="../slideLayouts/slideLayout116.xml"/><Relationship Id="rId15" Type="http://schemas.openxmlformats.org/officeDocument/2006/relationships/theme" Target="../theme/theme10.xml"/><Relationship Id="rId10" Type="http://schemas.openxmlformats.org/officeDocument/2006/relationships/slideLayout" Target="../slideLayouts/slideLayout121.xml"/><Relationship Id="rId4" Type="http://schemas.openxmlformats.org/officeDocument/2006/relationships/slideLayout" Target="../slideLayouts/slideLayout115.xml"/><Relationship Id="rId9" Type="http://schemas.openxmlformats.org/officeDocument/2006/relationships/slideLayout" Target="../slideLayouts/slideLayout120.xml"/><Relationship Id="rId14" Type="http://schemas.openxmlformats.org/officeDocument/2006/relationships/slideLayout" Target="../slideLayouts/slideLayout125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3.xml"/><Relationship Id="rId13" Type="http://schemas.openxmlformats.org/officeDocument/2006/relationships/slideLayout" Target="../slideLayouts/slideLayout138.xml"/><Relationship Id="rId3" Type="http://schemas.openxmlformats.org/officeDocument/2006/relationships/slideLayout" Target="../slideLayouts/slideLayout128.xml"/><Relationship Id="rId7" Type="http://schemas.openxmlformats.org/officeDocument/2006/relationships/slideLayout" Target="../slideLayouts/slideLayout132.xml"/><Relationship Id="rId12" Type="http://schemas.openxmlformats.org/officeDocument/2006/relationships/slideLayout" Target="../slideLayouts/slideLayout137.xml"/><Relationship Id="rId2" Type="http://schemas.openxmlformats.org/officeDocument/2006/relationships/slideLayout" Target="../slideLayouts/slideLayout127.xml"/><Relationship Id="rId1" Type="http://schemas.openxmlformats.org/officeDocument/2006/relationships/slideLayout" Target="../slideLayouts/slideLayout126.xml"/><Relationship Id="rId6" Type="http://schemas.openxmlformats.org/officeDocument/2006/relationships/slideLayout" Target="../slideLayouts/slideLayout131.xml"/><Relationship Id="rId11" Type="http://schemas.openxmlformats.org/officeDocument/2006/relationships/slideLayout" Target="../slideLayouts/slideLayout136.xml"/><Relationship Id="rId5" Type="http://schemas.openxmlformats.org/officeDocument/2006/relationships/slideLayout" Target="../slideLayouts/slideLayout130.xml"/><Relationship Id="rId15" Type="http://schemas.openxmlformats.org/officeDocument/2006/relationships/theme" Target="../theme/theme11.xml"/><Relationship Id="rId10" Type="http://schemas.openxmlformats.org/officeDocument/2006/relationships/slideLayout" Target="../slideLayouts/slideLayout135.xml"/><Relationship Id="rId4" Type="http://schemas.openxmlformats.org/officeDocument/2006/relationships/slideLayout" Target="../slideLayouts/slideLayout129.xml"/><Relationship Id="rId9" Type="http://schemas.openxmlformats.org/officeDocument/2006/relationships/slideLayout" Target="../slideLayouts/slideLayout134.xml"/><Relationship Id="rId14" Type="http://schemas.openxmlformats.org/officeDocument/2006/relationships/slideLayout" Target="../slideLayouts/slideLayout139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7.xml"/><Relationship Id="rId3" Type="http://schemas.openxmlformats.org/officeDocument/2006/relationships/slideLayout" Target="../slideLayouts/slideLayout142.xml"/><Relationship Id="rId7" Type="http://schemas.openxmlformats.org/officeDocument/2006/relationships/slideLayout" Target="../slideLayouts/slideLayout146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41.xml"/><Relationship Id="rId1" Type="http://schemas.openxmlformats.org/officeDocument/2006/relationships/slideLayout" Target="../slideLayouts/slideLayout140.xml"/><Relationship Id="rId6" Type="http://schemas.openxmlformats.org/officeDocument/2006/relationships/slideLayout" Target="../slideLayouts/slideLayout145.xml"/><Relationship Id="rId11" Type="http://schemas.openxmlformats.org/officeDocument/2006/relationships/slideLayout" Target="../slideLayouts/slideLayout150.xml"/><Relationship Id="rId5" Type="http://schemas.openxmlformats.org/officeDocument/2006/relationships/slideLayout" Target="../slideLayouts/slideLayout144.xml"/><Relationship Id="rId10" Type="http://schemas.openxmlformats.org/officeDocument/2006/relationships/slideLayout" Target="../slideLayouts/slideLayout149.xml"/><Relationship Id="rId4" Type="http://schemas.openxmlformats.org/officeDocument/2006/relationships/slideLayout" Target="../slideLayouts/slideLayout143.xml"/><Relationship Id="rId9" Type="http://schemas.openxmlformats.org/officeDocument/2006/relationships/slideLayout" Target="../slideLayouts/slideLayout148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8.xml"/><Relationship Id="rId13" Type="http://schemas.openxmlformats.org/officeDocument/2006/relationships/slideLayout" Target="../slideLayouts/slideLayout163.xml"/><Relationship Id="rId3" Type="http://schemas.openxmlformats.org/officeDocument/2006/relationships/slideLayout" Target="../slideLayouts/slideLayout153.xml"/><Relationship Id="rId7" Type="http://schemas.openxmlformats.org/officeDocument/2006/relationships/slideLayout" Target="../slideLayouts/slideLayout157.xml"/><Relationship Id="rId12" Type="http://schemas.openxmlformats.org/officeDocument/2006/relationships/slideLayout" Target="../slideLayouts/slideLayout162.xml"/><Relationship Id="rId2" Type="http://schemas.openxmlformats.org/officeDocument/2006/relationships/slideLayout" Target="../slideLayouts/slideLayout152.xml"/><Relationship Id="rId1" Type="http://schemas.openxmlformats.org/officeDocument/2006/relationships/slideLayout" Target="../slideLayouts/slideLayout151.xml"/><Relationship Id="rId6" Type="http://schemas.openxmlformats.org/officeDocument/2006/relationships/slideLayout" Target="../slideLayouts/slideLayout156.xml"/><Relationship Id="rId11" Type="http://schemas.openxmlformats.org/officeDocument/2006/relationships/slideLayout" Target="../slideLayouts/slideLayout161.xml"/><Relationship Id="rId5" Type="http://schemas.openxmlformats.org/officeDocument/2006/relationships/slideLayout" Target="../slideLayouts/slideLayout155.xml"/><Relationship Id="rId15" Type="http://schemas.openxmlformats.org/officeDocument/2006/relationships/image" Target="../media/image9.png"/><Relationship Id="rId10" Type="http://schemas.openxmlformats.org/officeDocument/2006/relationships/slideLayout" Target="../slideLayouts/slideLayout160.xml"/><Relationship Id="rId4" Type="http://schemas.openxmlformats.org/officeDocument/2006/relationships/slideLayout" Target="../slideLayouts/slideLayout154.xml"/><Relationship Id="rId9" Type="http://schemas.openxmlformats.org/officeDocument/2006/relationships/slideLayout" Target="../slideLayouts/slideLayout159.xml"/><Relationship Id="rId14" Type="http://schemas.openxmlformats.org/officeDocument/2006/relationships/theme" Target="../theme/theme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825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AD5C0F3F-16E6-41F0-9A1C-AF598B5D3F2F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x-none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x-none"/>
              <a:t>Click to edit Master text styles</a:t>
            </a:r>
          </a:p>
          <a:p>
            <a:pPr lvl="1"/>
            <a:r>
              <a:rPr lang="x-none"/>
              <a:t>Second level</a:t>
            </a:r>
          </a:p>
          <a:p>
            <a:pPr lvl="2"/>
            <a:r>
              <a:rPr lang="x-none"/>
              <a:t>Third level</a:t>
            </a:r>
          </a:p>
          <a:p>
            <a:pPr lvl="3"/>
            <a:r>
              <a:rPr lang="x-none"/>
              <a:t>Fourth level</a:t>
            </a:r>
          </a:p>
          <a:p>
            <a:pPr lvl="4"/>
            <a:r>
              <a:rPr lang="x-none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6217B08C-269E-E14D-84D2-D4E5CF2DC0EB}" type="datetimeFigureOut">
              <a:rPr lang="en-US" smtClean="0"/>
              <a:pPr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543E8DF3-F1E0-BE40-9F85-DF7EBCE91CE0}" type="slidenum">
              <a:rPr lang="en-US" smtClean="0"/>
              <a:pPr/>
              <a:t>‹nº›</a:t>
            </a:fld>
            <a:endParaRPr lang="en-US"/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8AA18620-7110-41A9-890C-987AF76BE96B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-846189" y="0"/>
            <a:ext cx="628917" cy="2281911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9CF0F992-D145-934A-884B-59E1143AF5DE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7865806" y="0"/>
            <a:ext cx="1278194" cy="640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373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4" r:id="rId6"/>
    <p:sldLayoutId id="2147483873" r:id="rId7"/>
  </p:sldLayoutIdLst>
  <p:txStyles>
    <p:titleStyle>
      <a:lvl1pPr algn="ctr" defTabSz="342900" rtl="0" eaLnBrk="1" latinLnBrk="0" hangingPunct="1">
        <a:spcBef>
          <a:spcPct val="0"/>
        </a:spcBef>
        <a:buNone/>
        <a:defRPr sz="3300" b="1" kern="1200">
          <a:solidFill>
            <a:srgbClr val="203F77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3429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ct val="20000"/>
        </a:spcBef>
        <a:buFont typeface="Arial"/>
        <a:buChar char="–"/>
        <a:defRPr sz="21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ct val="20000"/>
        </a:spcBef>
        <a:buFont typeface="Arial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ct val="20000"/>
        </a:spcBef>
        <a:buFont typeface="Arial"/>
        <a:buChar char="–"/>
        <a:defRPr sz="15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ct val="20000"/>
        </a:spcBef>
        <a:buFont typeface="Arial"/>
        <a:buChar char="»"/>
        <a:defRPr sz="15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08FA0025-FE85-E345-8C31-127BDFD378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8A61FF09-D5B0-084C-8969-9F89210D97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DC9EF532-B062-4B48-AF5B-B2729F1C2B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EC4AA734-EED9-724B-8291-EF48C61218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D714E2B2-26EA-2A41-A77E-ECF90EE2EE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96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</p:sldLayoutIdLst>
  <p:txStyles>
    <p:titleStyle>
      <a:lvl1pPr algn="l" defTabSz="685783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46" indent="-171446" algn="l" defTabSz="685783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37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28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20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12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03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795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686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77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92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783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75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66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57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48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40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32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998CF4-05F5-6542-B6E8-6C94A1756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A42D7B-7CC5-344D-8545-B6EE14F4D5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C641D3-DB54-9C49-A4EC-F5E35EE460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BA5EB-B00D-F24D-9E88-94965CD4A41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814B83-3176-4340-B51C-9A4DE25DF2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0B8786-B3BF-3D46-BDA4-5C5A030E65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8945C3-5ED5-E340-A713-6225B9C1CD7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015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  <p:sldLayoutId id="2147483812" r:id="rId12"/>
    <p:sldLayoutId id="2147483813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BR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6B67BF-C77E-41FB-36FB-F05C0E027F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B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901613-FA91-246A-9000-E12C90BFB0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B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AD0132-158A-CEAA-F891-5A5E1EE86A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E95AC1-B95C-9C41-B421-1AD266C1B6CF}" type="datetimeFigureOut">
              <a:rPr lang="en-BR" smtClean="0"/>
              <a:t>10/06/2025</a:t>
            </a:fld>
            <a:endParaRPr lang="en-B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94D156-A3C1-706D-1950-92B5401ABC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B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17F6D-A204-05FD-0BAE-9D07BD8A51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7E3511-8536-9649-AB06-D1ABC2E6F831}" type="slidenum">
              <a:rPr lang="en-BR" smtClean="0"/>
              <a:t>‹nº›</a:t>
            </a:fld>
            <a:endParaRPr lang="en-BR"/>
          </a:p>
        </p:txBody>
      </p:sp>
    </p:spTree>
    <p:extLst>
      <p:ext uri="{BB962C8B-B14F-4D97-AF65-F5344CB8AC3E}">
        <p14:creationId xmlns:p14="http://schemas.microsoft.com/office/powerpoint/2010/main" val="3071753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  <p:sldLayoutId id="2147483819" r:id="rId5"/>
    <p:sldLayoutId id="2147483820" r:id="rId6"/>
    <p:sldLayoutId id="2147483821" r:id="rId7"/>
    <p:sldLayoutId id="2147483822" r:id="rId8"/>
    <p:sldLayoutId id="2147483823" r:id="rId9"/>
    <p:sldLayoutId id="2147483824" r:id="rId10"/>
    <p:sldLayoutId id="214748382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BR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DC8885B8-E85B-3E8B-3EA6-37CB56F4A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249B57C3-5614-BA58-7AF4-203ABD1360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B2739C4D-C474-5EAF-8D2F-C631FC90DB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AD1BFD-57FA-4F85-9807-CF99453C8B15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A18C7A3A-CF86-BEBC-173B-BD738B46B7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5D2B407D-07B3-8941-09F3-DAB323BBDE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75F0D-B540-4B89-9C5B-5555040511A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01712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  <p:sldLayoutId id="2147483872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14953"/>
            <a:ext cx="7543800" cy="108806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384301"/>
            <a:ext cx="7543800" cy="301752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4844839"/>
            <a:ext cx="1854203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rgbClr val="FFFFFF"/>
                </a:solidFill>
              </a:defRPr>
            </a:lvl1pPr>
          </a:lstStyle>
          <a:p>
            <a:fld id="{8D433881-7A41-48D6-AC3E-2C7A9C19DE74}" type="datetimeFigureOut">
              <a:rPr lang="pt-BR" smtClean="0"/>
              <a:t>06/10/2025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4844839"/>
            <a:ext cx="3617103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 cap="all" baseline="0">
                <a:solidFill>
                  <a:srgbClr val="FFFFFF"/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4844839"/>
            <a:ext cx="98401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rgbClr val="FFFFFF"/>
                </a:solidFill>
              </a:defRPr>
            </a:lvl1pPr>
          </a:lstStyle>
          <a:p>
            <a:fld id="{DBAB43F0-B2DF-418F-A380-5DFB997D12C6}" type="slidenum">
              <a:rPr lang="pt-BR" smtClean="0"/>
              <a:t>‹nº›</a:t>
            </a:fld>
            <a:endParaRPr lang="pt-BR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303384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agem 7" descr="Forma&#10;&#10;Descrição gerada automaticamente com confiança baixa">
            <a:extLst>
              <a:ext uri="{FF2B5EF4-FFF2-40B4-BE49-F238E27FC236}">
                <a16:creationId xmlns:a16="http://schemas.microsoft.com/office/drawing/2014/main" id="{C951D46D-592F-36B3-3F31-54F6612EA22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6875"/>
          <a:stretch/>
        </p:blipFill>
        <p:spPr>
          <a:xfrm rot="16200000">
            <a:off x="4429126" y="428624"/>
            <a:ext cx="285750" cy="9144002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EA613ACE-EB03-1F01-E146-E010BF5661E5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7457988" y="1"/>
            <a:ext cx="1686012" cy="481037"/>
          </a:xfrm>
          <a:prstGeom prst="rect">
            <a:avLst/>
          </a:prstGeom>
        </p:spPr>
      </p:pic>
      <p:sp>
        <p:nvSpPr>
          <p:cNvPr id="14" name="CaixaDeTexto 13">
            <a:extLst>
              <a:ext uri="{FF2B5EF4-FFF2-40B4-BE49-F238E27FC236}">
                <a16:creationId xmlns:a16="http://schemas.microsoft.com/office/drawing/2014/main" id="{A69ACCCC-998B-1D0D-A202-3396BC6723C6}"/>
              </a:ext>
            </a:extLst>
          </p:cNvPr>
          <p:cNvSpPr txBox="1"/>
          <p:nvPr userDrawn="1"/>
        </p:nvSpPr>
        <p:spPr>
          <a:xfrm>
            <a:off x="4477424" y="4857749"/>
            <a:ext cx="4953843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350" b="1">
                <a:solidFill>
                  <a:schemeClr val="bg1"/>
                </a:solidFill>
              </a:rPr>
              <a:t>Políticas Públicas de cuidado com o Prematuro</a:t>
            </a:r>
          </a:p>
        </p:txBody>
      </p:sp>
    </p:spTree>
    <p:extLst>
      <p:ext uri="{BB962C8B-B14F-4D97-AF65-F5344CB8AC3E}">
        <p14:creationId xmlns:p14="http://schemas.microsoft.com/office/powerpoint/2010/main" val="2160476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41" r:id="rId2"/>
    <p:sldLayoutId id="2147483842" r:id="rId3"/>
    <p:sldLayoutId id="2147483843" r:id="rId4"/>
    <p:sldLayoutId id="2147483844" r:id="rId5"/>
    <p:sldLayoutId id="2147483845" r:id="rId6"/>
    <p:sldLayoutId id="2147483846" r:id="rId7"/>
    <p:sldLayoutId id="2147483847" r:id="rId8"/>
    <p:sldLayoutId id="2147483848" r:id="rId9"/>
    <p:sldLayoutId id="2147483849" r:id="rId10"/>
    <p:sldLayoutId id="2147483850" r:id="rId11"/>
    <p:sldLayoutId id="2147483851" r:id="rId12"/>
    <p:sldLayoutId id="2147483852" r:id="rId13"/>
    <p:sldLayoutId id="2147483853" r:id="rId14"/>
    <p:sldLayoutId id="2147483854" r:id="rId15"/>
    <p:sldLayoutId id="2147483855" r:id="rId16"/>
  </p:sldLayoutIdLst>
  <p:txStyles>
    <p:titleStyle>
      <a:lvl1pPr algn="l" defTabSz="685800" rtl="0" eaLnBrk="1" latinLnBrk="0" hangingPunct="1">
        <a:lnSpc>
          <a:spcPct val="85000"/>
        </a:lnSpc>
        <a:spcBef>
          <a:spcPct val="0"/>
        </a:spcBef>
        <a:buNone/>
        <a:defRPr sz="3600" kern="1200" spc="-38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68580" indent="-68580" algn="l" defTabSz="685800" rtl="0" eaLnBrk="1" latinLnBrk="0" hangingPunct="1">
        <a:lnSpc>
          <a:spcPct val="90000"/>
        </a:lnSpc>
        <a:spcBef>
          <a:spcPts val="900"/>
        </a:spcBef>
        <a:spcAft>
          <a:spcPts val="15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28803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42519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56235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69951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82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97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12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27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055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5" r:id="rId1"/>
    <p:sldLayoutId id="2147483876" r:id="rId2"/>
    <p:sldLayoutId id="2147483877" r:id="rId3"/>
    <p:sldLayoutId id="2147483878" r:id="rId4"/>
    <p:sldLayoutId id="2147483879" r:id="rId5"/>
    <p:sldLayoutId id="2147483880" r:id="rId6"/>
    <p:sldLayoutId id="2147483881" r:id="rId7"/>
    <p:sldLayoutId id="2147483882" r:id="rId8"/>
    <p:sldLayoutId id="2147483883" r:id="rId9"/>
    <p:sldLayoutId id="2147483884" r:id="rId10"/>
    <p:sldLayoutId id="2147483885" r:id="rId11"/>
    <p:sldLayoutId id="2147483921" r:id="rId12"/>
    <p:sldLayoutId id="2147483922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06E01C-6C16-714C-970C-C287A1FD15FA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5E4857-F38E-844E-9813-AA8CC9482FD9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5415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910" r:id="rId3"/>
    <p:sldLayoutId id="2147483911" r:id="rId4"/>
    <p:sldLayoutId id="2147483912" r:id="rId5"/>
    <p:sldLayoutId id="2147483913" r:id="rId6"/>
    <p:sldLayoutId id="2147483914" r:id="rId7"/>
    <p:sldLayoutId id="2147483915" r:id="rId8"/>
    <p:sldLayoutId id="2147483916" r:id="rId9"/>
    <p:sldLayoutId id="2147483917" r:id="rId10"/>
    <p:sldLayoutId id="2147483918" r:id="rId11"/>
    <p:sldLayoutId id="2147483919" r:id="rId12"/>
    <p:sldLayoutId id="2147483920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F261AE-B554-FBE2-A0E7-1367F035C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280" y="307776"/>
            <a:ext cx="6991864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0" lang="en-US" sz="4400" b="1" i="0" u="none" strike="noStrike" kern="1200" cap="none" spc="0" normalizeH="0" baseline="0" noProof="0">
                <a:ln>
                  <a:noFill/>
                </a:ln>
                <a:solidFill>
                  <a:srgbClr val="FF353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A79786-2CEC-6B57-2247-76FAE2A633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8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5645A2-B3EA-F3DD-DE26-2EF0EBE533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1B25D-3DB9-6145-B42E-8FCCC13CB958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EB21B-F1BA-35C3-21FE-FA8E0B26AA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037A2F-31E1-D840-D896-7ED4866182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5B2D19-1E43-CB45-BCE9-FCC64488FB24}" type="slidenum">
              <a:rPr lang="en-US" smtClean="0"/>
              <a:t>‹nº›</a:t>
            </a:fld>
            <a:endParaRPr lang="en-US"/>
          </a:p>
        </p:txBody>
      </p:sp>
      <p:grpSp>
        <p:nvGrpSpPr>
          <p:cNvPr id="9" name="Group 2">
            <a:extLst>
              <a:ext uri="{FF2B5EF4-FFF2-40B4-BE49-F238E27FC236}">
                <a16:creationId xmlns:a16="http://schemas.microsoft.com/office/drawing/2014/main" id="{08BEA910-491A-1B4F-A9EF-9F35E198EF79}"/>
              </a:ext>
            </a:extLst>
          </p:cNvPr>
          <p:cNvGrpSpPr/>
          <p:nvPr userDrawn="1"/>
        </p:nvGrpSpPr>
        <p:grpSpPr>
          <a:xfrm>
            <a:off x="-242244" y="4965710"/>
            <a:ext cx="9439081" cy="271754"/>
            <a:chOff x="0" y="0"/>
            <a:chExt cx="4972026" cy="143146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grpSpPr>
        <p:sp>
          <p:nvSpPr>
            <p:cNvPr id="10" name="Freeform 3">
              <a:extLst>
                <a:ext uri="{FF2B5EF4-FFF2-40B4-BE49-F238E27FC236}">
                  <a16:creationId xmlns:a16="http://schemas.microsoft.com/office/drawing/2014/main" id="{336C6699-9989-D76C-2547-5CE2DD7A187E}"/>
                </a:ext>
              </a:extLst>
            </p:cNvPr>
            <p:cNvSpPr/>
            <p:nvPr/>
          </p:nvSpPr>
          <p:spPr>
            <a:xfrm>
              <a:off x="0" y="0"/>
              <a:ext cx="4972026" cy="143146"/>
            </a:xfrm>
            <a:custGeom>
              <a:avLst/>
              <a:gdLst/>
              <a:ahLst/>
              <a:cxnLst/>
              <a:rect l="l" t="t" r="r" b="b"/>
              <a:pathLst>
                <a:path w="4972026" h="143146">
                  <a:moveTo>
                    <a:pt x="0" y="0"/>
                  </a:moveTo>
                  <a:lnTo>
                    <a:pt x="4972026" y="0"/>
                  </a:lnTo>
                  <a:lnTo>
                    <a:pt x="4972026" y="143146"/>
                  </a:lnTo>
                  <a:lnTo>
                    <a:pt x="0" y="143146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 sz="900"/>
            </a:p>
          </p:txBody>
        </p:sp>
        <p:sp>
          <p:nvSpPr>
            <p:cNvPr id="11" name="TextBox 4">
              <a:extLst>
                <a:ext uri="{FF2B5EF4-FFF2-40B4-BE49-F238E27FC236}">
                  <a16:creationId xmlns:a16="http://schemas.microsoft.com/office/drawing/2014/main" id="{5761771D-B755-4BED-1874-8D16FEF67081}"/>
                </a:ext>
              </a:extLst>
            </p:cNvPr>
            <p:cNvSpPr txBox="1"/>
            <p:nvPr/>
          </p:nvSpPr>
          <p:spPr>
            <a:xfrm>
              <a:off x="0" y="-38100"/>
              <a:ext cx="4972026" cy="181246"/>
            </a:xfrm>
            <a:prstGeom prst="rect">
              <a:avLst/>
            </a:prstGeom>
            <a:grpFill/>
          </p:spPr>
          <p:txBody>
            <a:bodyPr lIns="25400" tIns="25400" rIns="25400" bIns="25400" rtlCol="0" anchor="ctr"/>
            <a:lstStyle/>
            <a:p>
              <a:pPr algn="ctr">
                <a:lnSpc>
                  <a:spcPts val="1330"/>
                </a:lnSpc>
                <a:spcBef>
                  <a:spcPct val="0"/>
                </a:spcBef>
              </a:pPr>
              <a:endParaRPr sz="900"/>
            </a:p>
          </p:txBody>
        </p:sp>
      </p:grpSp>
    </p:spTree>
    <p:extLst>
      <p:ext uri="{BB962C8B-B14F-4D97-AF65-F5344CB8AC3E}">
        <p14:creationId xmlns:p14="http://schemas.microsoft.com/office/powerpoint/2010/main" val="1672509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4" r:id="rId1"/>
    <p:sldLayoutId id="2147483925" r:id="rId2"/>
    <p:sldLayoutId id="2147483926" r:id="rId3"/>
    <p:sldLayoutId id="2147483927" r:id="rId4"/>
    <p:sldLayoutId id="2147483928" r:id="rId5"/>
    <p:sldLayoutId id="2147483929" r:id="rId6"/>
    <p:sldLayoutId id="2147483930" r:id="rId7"/>
    <p:sldLayoutId id="2147483931" r:id="rId8"/>
    <p:sldLayoutId id="2147483932" r:id="rId9"/>
    <p:sldLayoutId id="2147483933" r:id="rId10"/>
    <p:sldLayoutId id="2147483934" r:id="rId11"/>
    <p:sldLayoutId id="2147483935" r:id="rId12"/>
    <p:sldLayoutId id="2147483936" r:id="rId13"/>
    <p:sldLayoutId id="2147483980" r:id="rId14"/>
  </p:sldLayoutIdLst>
  <p:txStyles>
    <p:titleStyle>
      <a:lvl1pPr marL="0" marR="0" indent="0" algn="l" defTabSz="685800" rtl="0" eaLnBrk="1" fontAlgn="auto" latinLnBrk="0" hangingPunct="1">
        <a:lnSpc>
          <a:spcPct val="90000"/>
        </a:lnSpc>
        <a:spcBef>
          <a:spcPct val="0"/>
        </a:spcBef>
        <a:spcAft>
          <a:spcPts val="0"/>
        </a:spcAft>
        <a:buClrTx/>
        <a:buSzTx/>
        <a:buFontTx/>
        <a:buNone/>
        <a:tabLst/>
        <a:defRPr sz="33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BR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08FA0025-FE85-E345-8C31-127BDFD378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8A61FF09-D5B0-084C-8969-9F89210D97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DC9EF532-B062-4B48-AF5B-B2729F1C2B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1F60B-C206-E74D-ADD6-FFCA15112C91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EC4AA734-EED9-724B-8291-EF48C61218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D714E2B2-26EA-2A41-A77E-ECF90EE2EE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9C2AAA-CEA5-C740-AF89-47ADA7B47E8E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904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3" r:id="rId1"/>
    <p:sldLayoutId id="2147483954" r:id="rId2"/>
    <p:sldLayoutId id="2147483955" r:id="rId3"/>
    <p:sldLayoutId id="2147483956" r:id="rId4"/>
    <p:sldLayoutId id="2147483957" r:id="rId5"/>
    <p:sldLayoutId id="2147483958" r:id="rId6"/>
    <p:sldLayoutId id="2147483959" r:id="rId7"/>
    <p:sldLayoutId id="2147483960" r:id="rId8"/>
    <p:sldLayoutId id="2147483962" r:id="rId9"/>
    <p:sldLayoutId id="2147483963" r:id="rId10"/>
    <p:sldLayoutId id="2147483964" r:id="rId11"/>
    <p:sldLayoutId id="2147483965" r:id="rId12"/>
    <p:sldLayoutId id="2147483966" r:id="rId13"/>
    <p:sldLayoutId id="2147483967" r:id="rId14"/>
  </p:sldLayoutIdLst>
  <p:txStyles>
    <p:titleStyle>
      <a:lvl1pPr algn="l" defTabSz="685783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46" indent="-171446" algn="l" defTabSz="685783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37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28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20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12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03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795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686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77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92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783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75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66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57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48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40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32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F490F4-A336-F494-725E-6D0A5A63A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s-ES_tradnl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A57D4A-0E6B-8DE5-7C5F-99439CCFDB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8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_tradn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D67C5-F400-8B51-D4E6-C0A3BC367C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3682F67-32D5-9040-9864-FD54DB6DB2A4}" type="datetimeFigureOut">
              <a:rPr lang="es-ES_tradnl" smtClean="0"/>
              <a:t>06/10/2025</a:t>
            </a:fld>
            <a:endParaRPr lang="es-ES_tradn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B38E25-0E0D-4CF7-FD28-3A677FC086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s-ES_tradn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FE1AA1-A7D2-C518-CF66-2846331DC0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CF140E-1751-264C-9C4B-B412CA346166}" type="slidenum">
              <a:rPr lang="es-ES_tradnl" smtClean="0"/>
              <a:t>‹nº›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630708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9" r:id="rId1"/>
    <p:sldLayoutId id="2147483970" r:id="rId2"/>
    <p:sldLayoutId id="2147483971" r:id="rId3"/>
    <p:sldLayoutId id="2147483972" r:id="rId4"/>
    <p:sldLayoutId id="2147483973" r:id="rId5"/>
    <p:sldLayoutId id="2147483974" r:id="rId6"/>
    <p:sldLayoutId id="2147483975" r:id="rId7"/>
    <p:sldLayoutId id="2147483976" r:id="rId8"/>
    <p:sldLayoutId id="2147483977" r:id="rId9"/>
    <p:sldLayoutId id="2147483978" r:id="rId10"/>
    <p:sldLayoutId id="2147483979" r:id="rId11"/>
  </p:sldLayoutIdLst>
  <p:txStyles>
    <p:titleStyle>
      <a:lvl1pPr algn="l" defTabSz="685783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46" indent="-171446" algn="l" defTabSz="685783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37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28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20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12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03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795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686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77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BR"/>
      </a:defPPr>
      <a:lvl1pPr marL="0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92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783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75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66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57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48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40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32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42D0F6-D80D-5C45-A807-FA11D630D0C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6E85C6-37F4-9B4B-B6B6-66790FE30CDD}" type="slidenum">
              <a:rPr lang="en-US" smtClean="0"/>
              <a:t>‹nº›</a:t>
            </a:fld>
            <a:endParaRPr lang="en-US"/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17C68483-6623-DA47-857E-A948702A2156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alphaModFix amt="58000"/>
          </a:blip>
          <a:stretch>
            <a:fillRect/>
          </a:stretch>
        </p:blipFill>
        <p:spPr>
          <a:xfrm>
            <a:off x="6949440" y="2369390"/>
            <a:ext cx="2194560" cy="2774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417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2" r:id="rId1"/>
    <p:sldLayoutId id="2147483983" r:id="rId2"/>
    <p:sldLayoutId id="2147483984" r:id="rId3"/>
    <p:sldLayoutId id="2147483985" r:id="rId4"/>
    <p:sldLayoutId id="2147483986" r:id="rId5"/>
    <p:sldLayoutId id="2147483987" r:id="rId6"/>
    <p:sldLayoutId id="2147483988" r:id="rId7"/>
    <p:sldLayoutId id="2147483989" r:id="rId8"/>
    <p:sldLayoutId id="2147483990" r:id="rId9"/>
    <p:sldLayoutId id="2147483991" r:id="rId10"/>
    <p:sldLayoutId id="2147483992" r:id="rId11"/>
    <p:sldLayoutId id="2147483993" r:id="rId12"/>
    <p:sldLayoutId id="2147483994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microsoft.com/office/2007/relationships/hdphoto" Target="../media/hdphoto1.wdp"/><Relationship Id="rId4" Type="http://schemas.openxmlformats.org/officeDocument/2006/relationships/image" Target="../media/image1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9.xml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9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9.xml"/><Relationship Id="rId5" Type="http://schemas.openxmlformats.org/officeDocument/2006/relationships/image" Target="../media/image19.jpe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7" Type="http://schemas.microsoft.com/office/2007/relationships/hdphoto" Target="../media/hdphoto5.wdp"/><Relationship Id="rId2" Type="http://schemas.openxmlformats.org/officeDocument/2006/relationships/slideLayout" Target="../slideLayouts/slideLayout27.xml"/><Relationship Id="rId1" Type="http://schemas.openxmlformats.org/officeDocument/2006/relationships/tags" Target="../tags/tag1.xml"/><Relationship Id="rId6" Type="http://schemas.openxmlformats.org/officeDocument/2006/relationships/image" Target="../media/image21.png"/><Relationship Id="rId5" Type="http://schemas.microsoft.com/office/2007/relationships/hdphoto" Target="../media/hdphoto4.wdp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9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9.xml"/><Relationship Id="rId6" Type="http://schemas.openxmlformats.org/officeDocument/2006/relationships/image" Target="../media/image30.png"/><Relationship Id="rId5" Type="http://schemas.openxmlformats.org/officeDocument/2006/relationships/image" Target="../media/image15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slideLayout" Target="../slideLayouts/slideLayout152.xml"/><Relationship Id="rId1" Type="http://schemas.openxmlformats.org/officeDocument/2006/relationships/themeOverride" Target="../theme/themeOverride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8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5" Type="http://schemas.openxmlformats.org/officeDocument/2006/relationships/image" Target="../media/image36.png"/><Relationship Id="rId4" Type="http://schemas.openxmlformats.org/officeDocument/2006/relationships/image" Target="../media/image3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38.png"/><Relationship Id="rId4" Type="http://schemas.openxmlformats.org/officeDocument/2006/relationships/notesSlide" Target="../notesSlides/notesSlide1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29.jpe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7.xml"/><Relationship Id="rId6" Type="http://schemas.openxmlformats.org/officeDocument/2006/relationships/image" Target="../media/image19.jpeg"/><Relationship Id="rId5" Type="http://schemas.openxmlformats.org/officeDocument/2006/relationships/image" Target="../media/image40.png"/><Relationship Id="rId4" Type="http://schemas.openxmlformats.org/officeDocument/2006/relationships/image" Target="../media/image39.png"/><Relationship Id="rId9" Type="http://schemas.openxmlformats.org/officeDocument/2006/relationships/image" Target="../media/image42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39.png"/><Relationship Id="rId7" Type="http://schemas.openxmlformats.org/officeDocument/2006/relationships/image" Target="../media/image4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39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3.xml"/><Relationship Id="rId4" Type="http://schemas.openxmlformats.org/officeDocument/2006/relationships/image" Target="../media/image55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13" Type="http://schemas.openxmlformats.org/officeDocument/2006/relationships/image" Target="../media/image66.png"/><Relationship Id="rId3" Type="http://schemas.openxmlformats.org/officeDocument/2006/relationships/image" Target="../media/image56.jpeg"/><Relationship Id="rId7" Type="http://schemas.openxmlformats.org/officeDocument/2006/relationships/image" Target="../media/image60.png"/><Relationship Id="rId12" Type="http://schemas.openxmlformats.org/officeDocument/2006/relationships/image" Target="../media/image6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59.png"/><Relationship Id="rId11" Type="http://schemas.openxmlformats.org/officeDocument/2006/relationships/image" Target="../media/image64.png"/><Relationship Id="rId5" Type="http://schemas.openxmlformats.org/officeDocument/2006/relationships/image" Target="../media/image58.png"/><Relationship Id="rId10" Type="http://schemas.openxmlformats.org/officeDocument/2006/relationships/image" Target="../media/image63.png"/><Relationship Id="rId4" Type="http://schemas.openxmlformats.org/officeDocument/2006/relationships/image" Target="../media/image57.png"/><Relationship Id="rId9" Type="http://schemas.openxmlformats.org/officeDocument/2006/relationships/image" Target="../media/image62.png"/><Relationship Id="rId14" Type="http://schemas.openxmlformats.org/officeDocument/2006/relationships/image" Target="../media/image6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5.xml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13.xml"/><Relationship Id="rId5" Type="http://schemas.openxmlformats.org/officeDocument/2006/relationships/image" Target="../media/image69.png"/><Relationship Id="rId4" Type="http://schemas.openxmlformats.org/officeDocument/2006/relationships/image" Target="../media/image70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svg"/><Relationship Id="rId3" Type="http://schemas.openxmlformats.org/officeDocument/2006/relationships/image" Target="../media/image73.png"/><Relationship Id="rId7" Type="http://schemas.openxmlformats.org/officeDocument/2006/relationships/image" Target="../media/image77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18.xml"/><Relationship Id="rId6" Type="http://schemas.openxmlformats.org/officeDocument/2006/relationships/image" Target="../media/image76.svg"/><Relationship Id="rId5" Type="http://schemas.openxmlformats.org/officeDocument/2006/relationships/image" Target="../media/image75.png"/><Relationship Id="rId10" Type="http://schemas.openxmlformats.org/officeDocument/2006/relationships/image" Target="../media/image80.png"/><Relationship Id="rId4" Type="http://schemas.openxmlformats.org/officeDocument/2006/relationships/image" Target="../media/image74.svg"/><Relationship Id="rId9" Type="http://schemas.openxmlformats.org/officeDocument/2006/relationships/image" Target="../media/image7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118.xml"/><Relationship Id="rId4" Type="http://schemas.openxmlformats.org/officeDocument/2006/relationships/chart" Target="../charts/char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3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8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5.xml"/><Relationship Id="rId6" Type="http://schemas.openxmlformats.org/officeDocument/2006/relationships/image" Target="../media/image8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0.xml"/><Relationship Id="rId5" Type="http://schemas.openxmlformats.org/officeDocument/2006/relationships/image" Target="../media/image90.png"/><Relationship Id="rId4" Type="http://schemas.openxmlformats.org/officeDocument/2006/relationships/image" Target="../media/image89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0.xml"/><Relationship Id="rId6" Type="http://schemas.openxmlformats.org/officeDocument/2006/relationships/image" Target="../media/image93.png"/><Relationship Id="rId5" Type="http://schemas.openxmlformats.org/officeDocument/2006/relationships/image" Target="../media/image92.png"/><Relationship Id="rId4" Type="http://schemas.openxmlformats.org/officeDocument/2006/relationships/image" Target="../media/image9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7" Type="http://schemas.openxmlformats.org/officeDocument/2006/relationships/image" Target="../media/image9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0.xml"/><Relationship Id="rId6" Type="http://schemas.openxmlformats.org/officeDocument/2006/relationships/image" Target="../media/image96.png"/><Relationship Id="rId5" Type="http://schemas.openxmlformats.org/officeDocument/2006/relationships/image" Target="../media/image95.png"/><Relationship Id="rId4" Type="http://schemas.openxmlformats.org/officeDocument/2006/relationships/image" Target="../media/image9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0.xml"/><Relationship Id="rId6" Type="http://schemas.openxmlformats.org/officeDocument/2006/relationships/image" Target="../media/image98.png"/><Relationship Id="rId5" Type="http://schemas.openxmlformats.org/officeDocument/2006/relationships/image" Target="../media/image96.png"/><Relationship Id="rId4" Type="http://schemas.openxmlformats.org/officeDocument/2006/relationships/image" Target="../media/image9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7" Type="http://schemas.microsoft.com/office/2007/relationships/hdphoto" Target="../media/hdphoto5.wdp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0.xml"/><Relationship Id="rId6" Type="http://schemas.openxmlformats.org/officeDocument/2006/relationships/image" Target="../media/image21.png"/><Relationship Id="rId5" Type="http://schemas.microsoft.com/office/2007/relationships/hdphoto" Target="../media/hdphoto4.wdp"/><Relationship Id="rId4" Type="http://schemas.openxmlformats.org/officeDocument/2006/relationships/image" Target="../media/image20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jpeg"/><Relationship Id="rId3" Type="http://schemas.openxmlformats.org/officeDocument/2006/relationships/image" Target="../media/image88.png"/><Relationship Id="rId7" Type="http://schemas.openxmlformats.org/officeDocument/2006/relationships/image" Target="../media/image102.sv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0.xml"/><Relationship Id="rId6" Type="http://schemas.openxmlformats.org/officeDocument/2006/relationships/image" Target="../media/image101.png"/><Relationship Id="rId5" Type="http://schemas.openxmlformats.org/officeDocument/2006/relationships/image" Target="../media/image100.jpeg"/><Relationship Id="rId4" Type="http://schemas.openxmlformats.org/officeDocument/2006/relationships/image" Target="../media/image99.png"/><Relationship Id="rId9" Type="http://schemas.openxmlformats.org/officeDocument/2006/relationships/image" Target="../media/image104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106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5.xml"/><Relationship Id="rId5" Type="http://schemas.openxmlformats.org/officeDocument/2006/relationships/image" Target="../media/image39.png"/><Relationship Id="rId4" Type="http://schemas.microsoft.com/office/2007/relationships/hdphoto" Target="../media/hdphoto2.wdp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5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07.png"/><Relationship Id="rId5" Type="http://schemas.openxmlformats.org/officeDocument/2006/relationships/image" Target="../media/image39.png"/><Relationship Id="rId4" Type="http://schemas.openxmlformats.org/officeDocument/2006/relationships/notesSlide" Target="../notesSlides/notesSlide3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5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07.png"/><Relationship Id="rId5" Type="http://schemas.openxmlformats.org/officeDocument/2006/relationships/image" Target="../media/image39.png"/><Relationship Id="rId4" Type="http://schemas.openxmlformats.org/officeDocument/2006/relationships/notesSlide" Target="../notesSlides/notesSlide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m 14">
            <a:extLst>
              <a:ext uri="{FF2B5EF4-FFF2-40B4-BE49-F238E27FC236}">
                <a16:creationId xmlns:a16="http://schemas.microsoft.com/office/drawing/2014/main" id="{9307CFA5-8ABF-45FB-9A2F-B7D22B4B08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38928"/>
          </a:xfrm>
          <a:prstGeom prst="rect">
            <a:avLst/>
          </a:prstGeom>
        </p:spPr>
      </p:pic>
      <p:pic>
        <p:nvPicPr>
          <p:cNvPr id="17" name="Imagem 16" descr="Uma imagem contendo guarda-chuva, ao ar livre, luz, grande&#10;&#10;Descrição gerada automaticamente">
            <a:extLst>
              <a:ext uri="{FF2B5EF4-FFF2-40B4-BE49-F238E27FC236}">
                <a16:creationId xmlns:a16="http://schemas.microsoft.com/office/drawing/2014/main" id="{9125F57E-D3E3-49AB-86AD-F320F60337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572"/>
            <a:ext cx="9144000" cy="5143500"/>
          </a:xfrm>
          <a:prstGeom prst="rect">
            <a:avLst/>
          </a:prstGeom>
        </p:spPr>
      </p:pic>
      <p:sp>
        <p:nvSpPr>
          <p:cNvPr id="11" name="Subtítulo 2">
            <a:extLst>
              <a:ext uri="{FF2B5EF4-FFF2-40B4-BE49-F238E27FC236}">
                <a16:creationId xmlns:a16="http://schemas.microsoft.com/office/drawing/2014/main" id="{58E2A578-1506-7F41-A0DE-8ACE967FFFCB}"/>
              </a:ext>
            </a:extLst>
          </p:cNvPr>
          <p:cNvSpPr txBox="1">
            <a:spLocks/>
          </p:cNvSpPr>
          <p:nvPr/>
        </p:nvSpPr>
        <p:spPr>
          <a:xfrm>
            <a:off x="0" y="1787160"/>
            <a:ext cx="9034670" cy="2047605"/>
          </a:xfrm>
          <a:prstGeom prst="rect">
            <a:avLst/>
          </a:prstGeom>
          <a:noFill/>
          <a:effectLst>
            <a:softEdge rad="63500"/>
          </a:effectLst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pt-PT" sz="3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Saúde Digital para Prevenção de Sequelas Neurológicas em Recém-Nascidos </a:t>
            </a:r>
          </a:p>
          <a:p>
            <a:pPr marL="0" marR="0" lvl="0" indent="0" algn="ctr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pt-PT" sz="3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 Alto Risco</a:t>
            </a:r>
          </a:p>
          <a:p>
            <a:pPr marL="171450" marR="0" lvl="0" indent="-171450" algn="ctr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pt-PT" sz="36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04D6B5-AFA9-4197-FCEA-5C82295DA3BE}"/>
              </a:ext>
            </a:extLst>
          </p:cNvPr>
          <p:cNvSpPr txBox="1"/>
          <p:nvPr/>
        </p:nvSpPr>
        <p:spPr>
          <a:xfrm>
            <a:off x="2869359" y="4163681"/>
            <a:ext cx="23843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s-ES_tradnl" b="1" err="1">
                <a:solidFill>
                  <a:schemeClr val="bg1"/>
                </a:solidFill>
              </a:rPr>
              <a:t>Audiência</a:t>
            </a:r>
            <a:r>
              <a:rPr lang="es-ES_tradnl" b="1">
                <a:solidFill>
                  <a:schemeClr val="bg1"/>
                </a:solidFill>
              </a:rPr>
              <a:t> Pública</a:t>
            </a:r>
          </a:p>
          <a:p>
            <a:pPr algn="ctr"/>
            <a:r>
              <a:rPr lang="es-ES_tradnl" b="1">
                <a:solidFill>
                  <a:schemeClr val="bg1"/>
                </a:solidFill>
              </a:rPr>
              <a:t>06 de </a:t>
            </a:r>
            <a:r>
              <a:rPr lang="es-ES_tradnl" b="1" err="1">
                <a:solidFill>
                  <a:schemeClr val="bg1"/>
                </a:solidFill>
              </a:rPr>
              <a:t>Outubro</a:t>
            </a:r>
            <a:r>
              <a:rPr lang="es-ES_tradnl" b="1">
                <a:solidFill>
                  <a:schemeClr val="bg1"/>
                </a:solidFill>
              </a:rPr>
              <a:t> de 2025</a:t>
            </a:r>
          </a:p>
        </p:txBody>
      </p:sp>
    </p:spTree>
    <p:extLst>
      <p:ext uri="{BB962C8B-B14F-4D97-AF65-F5344CB8AC3E}">
        <p14:creationId xmlns:p14="http://schemas.microsoft.com/office/powerpoint/2010/main" val="2394158061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A8DBF2-E97E-9F6B-3BFB-75042A1534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8EDAD4A-3220-B6DA-A980-928C687E55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4" r="8709"/>
          <a:stretch/>
        </p:blipFill>
        <p:spPr bwMode="auto">
          <a:xfrm>
            <a:off x="2089511" y="-145"/>
            <a:ext cx="7054489" cy="5143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tângulo 10">
            <a:extLst>
              <a:ext uri="{FF2B5EF4-FFF2-40B4-BE49-F238E27FC236}">
                <a16:creationId xmlns:a16="http://schemas.microsoft.com/office/drawing/2014/main" id="{956E2A2E-680E-386D-F2C9-C5839D54E6A3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0800000" flipH="1">
            <a:off x="1436086" y="0"/>
            <a:ext cx="5025674" cy="514350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8000">
                <a:schemeClr val="bg1"/>
              </a:gs>
              <a:gs pos="100000">
                <a:schemeClr val="bg1">
                  <a:alpha val="0"/>
                </a:schemeClr>
              </a:gs>
              <a:gs pos="35000">
                <a:schemeClr val="bg1">
                  <a:alpha val="9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6736FAC7-CCD5-2F93-A92E-45C2740FCF18}"/>
              </a:ext>
            </a:extLst>
          </p:cNvPr>
          <p:cNvSpPr/>
          <p:nvPr/>
        </p:nvSpPr>
        <p:spPr>
          <a:xfrm>
            <a:off x="260684" y="1699290"/>
            <a:ext cx="4576787" cy="6474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38576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Semibold" panose="020B0702040204020203" pitchFamily="34" charset="0"/>
              </a:rPr>
              <a:t>Uma </a:t>
            </a:r>
            <a:r>
              <a:rPr kumimoji="0" lang="en-US" sz="100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Semibold" panose="020B0702040204020203" pitchFamily="34" charset="0"/>
              </a:rPr>
              <a:t>história</a:t>
            </a:r>
            <a:endParaRPr kumimoji="0" lang="en-US" sz="10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HUTEROLK Free" pitchFamily="2" charset="0"/>
              <a:ea typeface="Roboto bold" pitchFamily="2" charset="0"/>
              <a:cs typeface="Segoe UI Semibold" panose="020B0702040204020203" pitchFamily="34" charset="0"/>
            </a:endParaRP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4AC059B9-ED6F-C2F7-E040-EC8D4E02ECBF}"/>
              </a:ext>
            </a:extLst>
          </p:cNvPr>
          <p:cNvSpPr/>
          <p:nvPr/>
        </p:nvSpPr>
        <p:spPr>
          <a:xfrm>
            <a:off x="1844201" y="3829163"/>
            <a:ext cx="2908266" cy="6474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38576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Semibold" panose="020B0702040204020203" pitchFamily="34" charset="0"/>
              </a:rPr>
              <a:t>Real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992AA38E-3786-0C15-F661-A709D802E29B}"/>
              </a:ext>
            </a:extLst>
          </p:cNvPr>
          <p:cNvSpPr/>
          <p:nvPr/>
        </p:nvSpPr>
        <p:spPr>
          <a:xfrm>
            <a:off x="291163" y="2420898"/>
            <a:ext cx="1126155" cy="6474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marL="0" marR="0" lvl="0" indent="0" algn="r" defTabSz="38576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Roboto bold" pitchFamily="2" charset="0"/>
                <a:cs typeface="Segoe UI Light" panose="020B0502040204020203" pitchFamily="34" charset="0"/>
              </a:rPr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3114661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1A2D9B-990A-556C-9F6E-C06D7839F7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Uma imagem contendo pessoa, homem, no interior, em pé&#10;&#10;Descrição gerada automaticamente">
            <a:extLst>
              <a:ext uri="{FF2B5EF4-FFF2-40B4-BE49-F238E27FC236}">
                <a16:creationId xmlns:a16="http://schemas.microsoft.com/office/drawing/2014/main" id="{8914D8B8-C19D-3D3F-6AE6-E44E72907C25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491" r="-32"/>
          <a:stretch/>
        </p:blipFill>
        <p:spPr>
          <a:xfrm flipH="1">
            <a:off x="-978703" y="0"/>
            <a:ext cx="7679889" cy="5143500"/>
          </a:xfrm>
          <a:prstGeom prst="rect">
            <a:avLst/>
          </a:prstGeom>
        </p:spPr>
      </p:pic>
      <p:sp>
        <p:nvSpPr>
          <p:cNvPr id="3" name="Retângulo 10">
            <a:extLst>
              <a:ext uri="{FF2B5EF4-FFF2-40B4-BE49-F238E27FC236}">
                <a16:creationId xmlns:a16="http://schemas.microsoft.com/office/drawing/2014/main" id="{7702ECD3-6CD9-4EF2-FC12-FF250EE7F29C}"/>
              </a:ext>
            </a:extLst>
          </p:cNvPr>
          <p:cNvSpPr/>
          <p:nvPr/>
        </p:nvSpPr>
        <p:spPr>
          <a:xfrm rot="10800000">
            <a:off x="1167043" y="0"/>
            <a:ext cx="6498840" cy="514350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8000">
                <a:schemeClr val="bg1"/>
              </a:gs>
              <a:gs pos="100000">
                <a:schemeClr val="bg1">
                  <a:alpha val="0"/>
                </a:schemeClr>
              </a:gs>
              <a:gs pos="35000">
                <a:schemeClr val="bg1">
                  <a:alpha val="9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C96D2008-C501-8C1B-4707-1D38CC00E0A1}"/>
              </a:ext>
            </a:extLst>
          </p:cNvPr>
          <p:cNvGrpSpPr/>
          <p:nvPr/>
        </p:nvGrpSpPr>
        <p:grpSpPr>
          <a:xfrm>
            <a:off x="108624" y="1316935"/>
            <a:ext cx="6220930" cy="2214369"/>
            <a:chOff x="108623" y="1316935"/>
            <a:chExt cx="6438227" cy="2214369"/>
          </a:xfrm>
        </p:grpSpPr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51A6566A-4451-97F9-9705-81606E5C415E}"/>
                </a:ext>
              </a:extLst>
            </p:cNvPr>
            <p:cNvGrpSpPr/>
            <p:nvPr/>
          </p:nvGrpSpPr>
          <p:grpSpPr>
            <a:xfrm>
              <a:off x="108623" y="1316935"/>
              <a:ext cx="1027815" cy="2214369"/>
              <a:chOff x="108623" y="1316935"/>
              <a:chExt cx="1027815" cy="2214369"/>
            </a:xfrm>
          </p:grpSpPr>
          <p:cxnSp>
            <p:nvCxnSpPr>
              <p:cNvPr id="12" name="Conector reto 11">
                <a:extLst>
                  <a:ext uri="{FF2B5EF4-FFF2-40B4-BE49-F238E27FC236}">
                    <a16:creationId xmlns:a16="http://schemas.microsoft.com/office/drawing/2014/main" id="{56DFD26B-0113-03D1-B426-1EC736BF718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87870" y="2104335"/>
                <a:ext cx="148568" cy="467415"/>
              </a:xfrm>
              <a:prstGeom prst="line">
                <a:avLst/>
              </a:prstGeom>
              <a:ln w="63500" cap="rnd">
                <a:solidFill>
                  <a:srgbClr val="F7515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Conector reto 13">
                <a:extLst>
                  <a:ext uri="{FF2B5EF4-FFF2-40B4-BE49-F238E27FC236}">
                    <a16:creationId xmlns:a16="http://schemas.microsoft.com/office/drawing/2014/main" id="{EB951F43-A49C-93A4-293E-B0814D0F3AB4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08623" y="2139260"/>
                <a:ext cx="74593" cy="432490"/>
              </a:xfrm>
              <a:prstGeom prst="line">
                <a:avLst/>
              </a:prstGeom>
              <a:ln w="63500" cap="rnd">
                <a:solidFill>
                  <a:srgbClr val="F7515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Conector reto 14">
                <a:extLst>
                  <a:ext uri="{FF2B5EF4-FFF2-40B4-BE49-F238E27FC236}">
                    <a16:creationId xmlns:a16="http://schemas.microsoft.com/office/drawing/2014/main" id="{8149D0ED-F485-66B3-9E7D-AB7BA320801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83216" y="2139260"/>
                <a:ext cx="167571" cy="717550"/>
              </a:xfrm>
              <a:prstGeom prst="line">
                <a:avLst/>
              </a:prstGeom>
              <a:ln w="63500" cap="rnd">
                <a:solidFill>
                  <a:srgbClr val="F7515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Conector reto 15">
                <a:extLst>
                  <a:ext uri="{FF2B5EF4-FFF2-40B4-BE49-F238E27FC236}">
                    <a16:creationId xmlns:a16="http://schemas.microsoft.com/office/drawing/2014/main" id="{C25BA193-897C-5D67-9D3C-BE952FC3F555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50786" y="1316935"/>
                <a:ext cx="224287" cy="1539875"/>
              </a:xfrm>
              <a:prstGeom prst="line">
                <a:avLst/>
              </a:prstGeom>
              <a:ln w="63500" cap="rnd">
                <a:solidFill>
                  <a:srgbClr val="F7515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onector reto 17">
                <a:extLst>
                  <a:ext uri="{FF2B5EF4-FFF2-40B4-BE49-F238E27FC236}">
                    <a16:creationId xmlns:a16="http://schemas.microsoft.com/office/drawing/2014/main" id="{A08C1841-B760-5399-D605-E41E91A3B81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75073" y="1316935"/>
                <a:ext cx="188510" cy="2214369"/>
              </a:xfrm>
              <a:prstGeom prst="line">
                <a:avLst/>
              </a:prstGeom>
              <a:ln w="63500" cap="rnd">
                <a:solidFill>
                  <a:srgbClr val="F7515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Conector reto 19">
                <a:extLst>
                  <a:ext uri="{FF2B5EF4-FFF2-40B4-BE49-F238E27FC236}">
                    <a16:creationId xmlns:a16="http://schemas.microsoft.com/office/drawing/2014/main" id="{B086F51C-3B6F-CBCF-E09E-FDDE1A081E6A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66277" y="2104335"/>
                <a:ext cx="221593" cy="1426969"/>
              </a:xfrm>
              <a:prstGeom prst="line">
                <a:avLst/>
              </a:prstGeom>
              <a:ln w="63500" cap="rnd">
                <a:solidFill>
                  <a:srgbClr val="F7515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1" name="Conector reto 20">
              <a:extLst>
                <a:ext uri="{FF2B5EF4-FFF2-40B4-BE49-F238E27FC236}">
                  <a16:creationId xmlns:a16="http://schemas.microsoft.com/office/drawing/2014/main" id="{93CACE7F-8963-D88C-3D31-677C4A839956}"/>
                </a:ext>
              </a:extLst>
            </p:cNvPr>
            <p:cNvCxnSpPr>
              <a:cxnSpLocks/>
            </p:cNvCxnSpPr>
            <p:nvPr/>
          </p:nvCxnSpPr>
          <p:spPr>
            <a:xfrm>
              <a:off x="1141594" y="2584450"/>
              <a:ext cx="5405256" cy="0"/>
            </a:xfrm>
            <a:prstGeom prst="line">
              <a:avLst/>
            </a:prstGeom>
            <a:ln w="38100" cap="rnd">
              <a:solidFill>
                <a:srgbClr val="F7515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Retângulo 22">
            <a:extLst>
              <a:ext uri="{FF2B5EF4-FFF2-40B4-BE49-F238E27FC236}">
                <a16:creationId xmlns:a16="http://schemas.microsoft.com/office/drawing/2014/main" id="{840BA48A-22F9-2556-D200-5EA4B3433170}"/>
              </a:ext>
            </a:extLst>
          </p:cNvPr>
          <p:cNvSpPr/>
          <p:nvPr/>
        </p:nvSpPr>
        <p:spPr>
          <a:xfrm>
            <a:off x="6094929" y="2446397"/>
            <a:ext cx="2698285" cy="471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37-MINUTOS </a:t>
            </a:r>
            <a:r>
              <a:rPr lang="en-US" sz="1200">
                <a:solidFill>
                  <a:srgbClr val="F75152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PARADA CARDÍACA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F75152"/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Segoe UI Semibold" panose="020B0702040204020203" pitchFamily="34" charset="0"/>
            </a:endParaRPr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7B37AB81-FA7D-7FDB-140D-A9904A0E1AAC}"/>
              </a:ext>
            </a:extLst>
          </p:cNvPr>
          <p:cNvGrpSpPr/>
          <p:nvPr/>
        </p:nvGrpSpPr>
        <p:grpSpPr>
          <a:xfrm>
            <a:off x="2572284" y="1253976"/>
            <a:ext cx="6220930" cy="1329530"/>
            <a:chOff x="2572284" y="1253976"/>
            <a:chExt cx="6220930" cy="1329530"/>
          </a:xfrm>
        </p:grpSpPr>
        <p:sp>
          <p:nvSpPr>
            <p:cNvPr id="25" name="Retângulo 24">
              <a:extLst>
                <a:ext uri="{FF2B5EF4-FFF2-40B4-BE49-F238E27FC236}">
                  <a16:creationId xmlns:a16="http://schemas.microsoft.com/office/drawing/2014/main" id="{110D4B5A-0DC1-0957-5AC5-D6538B508E79}"/>
                </a:ext>
              </a:extLst>
            </p:cNvPr>
            <p:cNvSpPr/>
            <p:nvPr/>
          </p:nvSpPr>
          <p:spPr>
            <a:xfrm>
              <a:off x="2572284" y="1253976"/>
              <a:ext cx="6220930" cy="64743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b"/>
            <a:lstStyle/>
            <a:p>
              <a:pPr marL="0" marR="0" lvl="0" indent="0" algn="r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0" b="1" i="0" u="none" strike="noStrike" kern="1200" cap="none" spc="0" normalizeH="0" baseline="0" noProof="0" err="1">
                  <a:ln>
                    <a:noFill/>
                  </a:ln>
                  <a:solidFill>
                    <a:prstClr val="white">
                      <a:lumMod val="85000"/>
                    </a:prstClr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rPr>
                <a:t>Ele</a:t>
              </a:r>
              <a:r>
                <a:rPr kumimoji="0" lang="en-US" sz="6000" b="1" i="0" u="none" strike="noStrike" kern="1200" cap="none" spc="0" normalizeH="0" baseline="0" noProof="0">
                  <a:ln>
                    <a:noFill/>
                  </a:ln>
                  <a:solidFill>
                    <a:prstClr val="white">
                      <a:lumMod val="85000"/>
                    </a:prstClr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rPr>
                <a:t> </a:t>
              </a:r>
              <a:r>
                <a:rPr kumimoji="0" lang="en-US" sz="6000" b="1" i="0" u="none" strike="noStrike" kern="1200" cap="none" spc="0" normalizeH="0" baseline="0" noProof="0" err="1">
                  <a:ln>
                    <a:noFill/>
                  </a:ln>
                  <a:solidFill>
                    <a:srgbClr val="F75152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rPr>
                <a:t>Não</a:t>
              </a:r>
              <a:r>
                <a:rPr kumimoji="0" lang="en-US" sz="6000" b="1" i="0" u="none" strike="noStrike" kern="1200" cap="none" spc="0" normalizeH="0" baseline="0" noProof="0">
                  <a:ln>
                    <a:noFill/>
                  </a:ln>
                  <a:solidFill>
                    <a:srgbClr val="F75152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rPr>
                <a:t> </a:t>
              </a:r>
              <a:r>
                <a:rPr kumimoji="0" lang="en-US" sz="6000" b="1" i="0" u="none" strike="noStrike" kern="1200" cap="none" spc="0" normalizeH="0" baseline="0" noProof="0" err="1">
                  <a:ln>
                    <a:noFill/>
                  </a:ln>
                  <a:solidFill>
                    <a:srgbClr val="F75152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rPr>
                <a:t>Está</a:t>
              </a:r>
              <a:endParaRPr kumimoji="0" lang="en-US" sz="6000" b="1" i="0" u="none" strike="noStrike" kern="1200" cap="none" spc="0" normalizeH="0" baseline="0" noProof="0">
                <a:ln>
                  <a:noFill/>
                </a:ln>
                <a:solidFill>
                  <a:srgbClr val="F75152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endParaRPr>
            </a:p>
          </p:txBody>
        </p:sp>
        <p:sp>
          <p:nvSpPr>
            <p:cNvPr id="27" name="Retângulo 26">
              <a:extLst>
                <a:ext uri="{FF2B5EF4-FFF2-40B4-BE49-F238E27FC236}">
                  <a16:creationId xmlns:a16="http://schemas.microsoft.com/office/drawing/2014/main" id="{8B67F732-0C5A-32DD-2FF0-DDB70515D88E}"/>
                </a:ext>
              </a:extLst>
            </p:cNvPr>
            <p:cNvSpPr/>
            <p:nvPr/>
          </p:nvSpPr>
          <p:spPr>
            <a:xfrm>
              <a:off x="2572284" y="1936071"/>
              <a:ext cx="6220930" cy="64743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b"/>
            <a:lstStyle/>
            <a:p>
              <a:pPr marL="0" marR="0" lvl="0" indent="0" algn="r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0" b="1" i="0" u="none" strike="noStrike" kern="1200" cap="none" spc="0" normalizeH="0" baseline="0" noProof="0" err="1">
                  <a:ln>
                    <a:noFill/>
                  </a:ln>
                  <a:solidFill>
                    <a:srgbClr val="F75152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rPr>
                <a:t>Chorando</a:t>
              </a:r>
              <a:endParaRPr kumimoji="0" lang="en-US" sz="6000" b="1" i="0" u="none" strike="noStrike" kern="1200" cap="none" spc="0" normalizeH="0" baseline="0" noProof="0">
                <a:ln>
                  <a:noFill/>
                </a:ln>
                <a:solidFill>
                  <a:srgbClr val="F75152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endParaRPr>
            </a:p>
          </p:txBody>
        </p:sp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96BE13A3-4576-ACB4-74CC-27B16B03F587}"/>
              </a:ext>
            </a:extLst>
          </p:cNvPr>
          <p:cNvGrpSpPr/>
          <p:nvPr/>
        </p:nvGrpSpPr>
        <p:grpSpPr>
          <a:xfrm>
            <a:off x="2572284" y="3077212"/>
            <a:ext cx="6220931" cy="971152"/>
            <a:chOff x="2572284" y="3077212"/>
            <a:chExt cx="6220931" cy="971152"/>
          </a:xfrm>
        </p:grpSpPr>
        <p:sp>
          <p:nvSpPr>
            <p:cNvPr id="26" name="Retângulo 25">
              <a:extLst>
                <a:ext uri="{FF2B5EF4-FFF2-40B4-BE49-F238E27FC236}">
                  <a16:creationId xmlns:a16="http://schemas.microsoft.com/office/drawing/2014/main" id="{CD537C7F-A627-408B-51A6-869406695A76}"/>
                </a:ext>
              </a:extLst>
            </p:cNvPr>
            <p:cNvSpPr/>
            <p:nvPr/>
          </p:nvSpPr>
          <p:spPr>
            <a:xfrm>
              <a:off x="2572285" y="3400929"/>
              <a:ext cx="6220930" cy="64743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marL="0" marR="0" lvl="0" indent="0" algn="r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0" b="1" i="0" u="none" strike="noStrike" kern="1200" cap="none" spc="0" normalizeH="0" baseline="0" noProof="0" err="1">
                  <a:ln>
                    <a:noFill/>
                  </a:ln>
                  <a:solidFill>
                    <a:prstClr val="white">
                      <a:lumMod val="85000"/>
                    </a:prstClr>
                  </a:solidFill>
                  <a:effectLst/>
                  <a:uLnTx/>
                  <a:uFillTx/>
                  <a:latin typeface="CHUTEROLK Free" pitchFamily="2" charset="0"/>
                  <a:ea typeface="+mn-ea"/>
                  <a:cs typeface="+mn-cs"/>
                </a:rPr>
                <a:t>Respirando</a:t>
              </a:r>
              <a:endParaRPr kumimoji="0" lang="en-US" sz="6000" b="1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85000"/>
                  </a:prstClr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endParaRPr>
            </a:p>
          </p:txBody>
        </p:sp>
        <p:sp>
          <p:nvSpPr>
            <p:cNvPr id="31" name="Retângulo 30">
              <a:extLst>
                <a:ext uri="{FF2B5EF4-FFF2-40B4-BE49-F238E27FC236}">
                  <a16:creationId xmlns:a16="http://schemas.microsoft.com/office/drawing/2014/main" id="{1F467651-5174-702B-E4F8-AFA4BB3DE623}"/>
                </a:ext>
              </a:extLst>
            </p:cNvPr>
            <p:cNvSpPr/>
            <p:nvPr/>
          </p:nvSpPr>
          <p:spPr>
            <a:xfrm>
              <a:off x="2572284" y="3077212"/>
              <a:ext cx="6220930" cy="64743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b"/>
            <a:lstStyle/>
            <a:p>
              <a:pPr marL="0" marR="0" lvl="0" indent="0" algn="r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0" b="1" i="0" u="none" strike="noStrike" kern="1200" cap="none" spc="0" normalizeH="0" baseline="0" noProof="0" err="1">
                  <a:ln>
                    <a:noFill/>
                  </a:ln>
                  <a:solidFill>
                    <a:prstClr val="white">
                      <a:lumMod val="85000"/>
                    </a:prstClr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rPr>
                <a:t>Nem</a:t>
              </a:r>
              <a:r>
                <a:rPr kumimoji="0" lang="en-US" sz="6000" b="1" i="0" u="none" strike="noStrike" kern="1200" cap="none" spc="0" normalizeH="0" baseline="0" noProof="0">
                  <a:ln>
                    <a:noFill/>
                  </a:ln>
                  <a:solidFill>
                    <a:prstClr val="white">
                      <a:lumMod val="85000"/>
                    </a:prstClr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rPr>
                <a:t> </a:t>
              </a:r>
            </a:p>
          </p:txBody>
        </p:sp>
      </p:grpSp>
      <p:cxnSp>
        <p:nvCxnSpPr>
          <p:cNvPr id="4" name="Conector reto 3">
            <a:extLst>
              <a:ext uri="{FF2B5EF4-FFF2-40B4-BE49-F238E27FC236}">
                <a16:creationId xmlns:a16="http://schemas.microsoft.com/office/drawing/2014/main" id="{F90CD82E-067D-9F68-532C-5008806F99FE}"/>
              </a:ext>
            </a:extLst>
          </p:cNvPr>
          <p:cNvCxnSpPr>
            <a:cxnSpLocks/>
          </p:cNvCxnSpPr>
          <p:nvPr/>
        </p:nvCxnSpPr>
        <p:spPr>
          <a:xfrm flipV="1">
            <a:off x="-38100" y="44450"/>
            <a:ext cx="0" cy="5022850"/>
          </a:xfrm>
          <a:prstGeom prst="line">
            <a:avLst/>
          </a:prstGeom>
          <a:ln w="38100">
            <a:solidFill>
              <a:schemeClr val="bg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9825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58596F-390F-5001-60DC-8257BB2F8F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recho">
            <a:hlinkClick r:id="" action="ppaction://media"/>
            <a:extLst>
              <a:ext uri="{FF2B5EF4-FFF2-40B4-BE49-F238E27FC236}">
                <a16:creationId xmlns:a16="http://schemas.microsoft.com/office/drawing/2014/main" id="{F609F016-694F-E610-D88D-6C6C8F24D39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153"/>
                </p14:media>
              </p:ext>
            </p:extLst>
          </p:nvPr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-4310" y="0"/>
            <a:ext cx="9144000" cy="5143500"/>
          </a:xfrm>
          <a:prstGeom prst="rect">
            <a:avLst/>
          </a:prstGeom>
        </p:spPr>
      </p:pic>
      <p:sp>
        <p:nvSpPr>
          <p:cNvPr id="16" name="Retângulo 10">
            <a:extLst>
              <a:ext uri="{FF2B5EF4-FFF2-40B4-BE49-F238E27FC236}">
                <a16:creationId xmlns:a16="http://schemas.microsoft.com/office/drawing/2014/main" id="{2D192514-5F09-76F3-B337-876D045139A5}"/>
              </a:ext>
            </a:extLst>
          </p:cNvPr>
          <p:cNvSpPr>
            <a:spLocks/>
          </p:cNvSpPr>
          <p:nvPr/>
        </p:nvSpPr>
        <p:spPr>
          <a:xfrm rot="10800000" flipH="1">
            <a:off x="-4309" y="0"/>
            <a:ext cx="1728334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Retângulo 10">
            <a:extLst>
              <a:ext uri="{FF2B5EF4-FFF2-40B4-BE49-F238E27FC236}">
                <a16:creationId xmlns:a16="http://schemas.microsoft.com/office/drawing/2014/main" id="{4B3E93D1-5DCC-91FC-93DB-C68AF77EF187}"/>
              </a:ext>
            </a:extLst>
          </p:cNvPr>
          <p:cNvSpPr>
            <a:spLocks/>
          </p:cNvSpPr>
          <p:nvPr/>
        </p:nvSpPr>
        <p:spPr>
          <a:xfrm rot="10800000" flipH="1">
            <a:off x="840592" y="0"/>
            <a:ext cx="5852160" cy="514350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8000">
                <a:schemeClr val="bg1"/>
              </a:gs>
              <a:gs pos="100000">
                <a:schemeClr val="bg1">
                  <a:alpha val="0"/>
                </a:schemeClr>
              </a:gs>
              <a:gs pos="35000">
                <a:schemeClr val="bg1">
                  <a:alpha val="9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Title 3">
            <a:extLst>
              <a:ext uri="{FF2B5EF4-FFF2-40B4-BE49-F238E27FC236}">
                <a16:creationId xmlns:a16="http://schemas.microsoft.com/office/drawing/2014/main" id="{61D6928F-508B-FE06-35AC-9815497D0654}"/>
              </a:ext>
            </a:extLst>
          </p:cNvPr>
          <p:cNvSpPr txBox="1">
            <a:spLocks/>
          </p:cNvSpPr>
          <p:nvPr/>
        </p:nvSpPr>
        <p:spPr>
          <a:xfrm>
            <a:off x="1127145" y="2786810"/>
            <a:ext cx="2930263" cy="422404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HUTEROLK Free" pitchFamily="2" charset="0"/>
              <a:ea typeface="+mj-ea"/>
              <a:cs typeface="Segoe UI Light" panose="020B0502040204020203" pitchFamily="34" charset="0"/>
            </a:endParaRPr>
          </a:p>
        </p:txBody>
      </p:sp>
      <p:sp>
        <p:nvSpPr>
          <p:cNvPr id="19" name="Title 3">
            <a:extLst>
              <a:ext uri="{FF2B5EF4-FFF2-40B4-BE49-F238E27FC236}">
                <a16:creationId xmlns:a16="http://schemas.microsoft.com/office/drawing/2014/main" id="{266270DD-F999-D6EF-2F9B-23E3C2D0498C}"/>
              </a:ext>
            </a:extLst>
          </p:cNvPr>
          <p:cNvSpPr txBox="1">
            <a:spLocks/>
          </p:cNvSpPr>
          <p:nvPr/>
        </p:nvSpPr>
        <p:spPr>
          <a:xfrm>
            <a:off x="1134107" y="3191257"/>
            <a:ext cx="2930263" cy="422404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HUTEROLK Free" pitchFamily="2" charset="0"/>
              <a:ea typeface="+mj-ea"/>
              <a:cs typeface="Segoe UI Light" panose="020B0502040204020203" pitchFamily="34" charset="0"/>
            </a:endParaRPr>
          </a:p>
        </p:txBody>
      </p:sp>
      <p:sp>
        <p:nvSpPr>
          <p:cNvPr id="22" name="Title 3">
            <a:extLst>
              <a:ext uri="{FF2B5EF4-FFF2-40B4-BE49-F238E27FC236}">
                <a16:creationId xmlns:a16="http://schemas.microsoft.com/office/drawing/2014/main" id="{28DA67BC-600F-6B9F-7990-2A62283696F0}"/>
              </a:ext>
            </a:extLst>
          </p:cNvPr>
          <p:cNvSpPr txBox="1">
            <a:spLocks/>
          </p:cNvSpPr>
          <p:nvPr/>
        </p:nvSpPr>
        <p:spPr>
          <a:xfrm>
            <a:off x="1134107" y="3768576"/>
            <a:ext cx="2930263" cy="422404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HUTEROLK Free" pitchFamily="2" charset="0"/>
              <a:ea typeface="+mj-ea"/>
              <a:cs typeface="Segoe UI Light" panose="020B0502040204020203" pitchFamily="34" charset="0"/>
            </a:endParaRPr>
          </a:p>
        </p:txBody>
      </p: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C15811D9-7014-A682-38AE-8A79E8C2833F}"/>
              </a:ext>
            </a:extLst>
          </p:cNvPr>
          <p:cNvGrpSpPr/>
          <p:nvPr/>
        </p:nvGrpSpPr>
        <p:grpSpPr>
          <a:xfrm>
            <a:off x="291164" y="1081316"/>
            <a:ext cx="5522964" cy="1323597"/>
            <a:chOff x="291164" y="1081316"/>
            <a:chExt cx="5522964" cy="1323597"/>
          </a:xfrm>
        </p:grpSpPr>
        <p:sp>
          <p:nvSpPr>
            <p:cNvPr id="3" name="Retângulo 2">
              <a:extLst>
                <a:ext uri="{FF2B5EF4-FFF2-40B4-BE49-F238E27FC236}">
                  <a16:creationId xmlns:a16="http://schemas.microsoft.com/office/drawing/2014/main" id="{1391E378-60CA-06FD-9E21-48F49B097389}"/>
                </a:ext>
              </a:extLst>
            </p:cNvPr>
            <p:cNvSpPr/>
            <p:nvPr/>
          </p:nvSpPr>
          <p:spPr>
            <a:xfrm>
              <a:off x="291164" y="1081316"/>
              <a:ext cx="5522964" cy="64743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b"/>
            <a:lstStyle/>
            <a:p>
              <a:pPr marL="0" marR="0" lvl="0" indent="0" algn="l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0" b="1" i="0" u="none" strike="noStrike" kern="1200" cap="none" spc="0" normalizeH="0" baseline="0" noProof="0">
                  <a:ln>
                    <a:noFill/>
                  </a:ln>
                  <a:solidFill>
                    <a:prstClr val="white">
                      <a:lumMod val="75000"/>
                    </a:prstClr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rPr>
                <a:t>Alto</a:t>
              </a:r>
              <a:r>
                <a:rPr kumimoji="0" lang="en-US" sz="6000" b="1" i="0" u="none" strike="noStrike" kern="1200" cap="none" spc="0" normalizeH="0" baseline="0" noProof="0">
                  <a:ln>
                    <a:noFill/>
                  </a:ln>
                  <a:solidFill>
                    <a:srgbClr val="F75152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rPr>
                <a:t> </a:t>
              </a:r>
              <a:r>
                <a:rPr kumimoji="0" lang="en-US" sz="6000" b="1" i="0" u="none" strike="noStrike" kern="1200" cap="none" spc="0" normalizeH="0" baseline="0" noProof="0" err="1">
                  <a:ln>
                    <a:noFill/>
                  </a:ln>
                  <a:solidFill>
                    <a:srgbClr val="F75152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rPr>
                <a:t>Risco</a:t>
              </a:r>
              <a:endParaRPr kumimoji="0" lang="en-US" sz="6000" b="1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75000"/>
                  </a:prstClr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endParaRPr>
            </a:p>
          </p:txBody>
        </p:sp>
        <p:sp>
          <p:nvSpPr>
            <p:cNvPr id="7" name="Retângulo 6">
              <a:extLst>
                <a:ext uri="{FF2B5EF4-FFF2-40B4-BE49-F238E27FC236}">
                  <a16:creationId xmlns:a16="http://schemas.microsoft.com/office/drawing/2014/main" id="{7C7B6DC6-EDE4-16A8-14B8-F7E67C4C4EAB}"/>
                </a:ext>
              </a:extLst>
            </p:cNvPr>
            <p:cNvSpPr/>
            <p:nvPr/>
          </p:nvSpPr>
          <p:spPr>
            <a:xfrm>
              <a:off x="291164" y="1246283"/>
              <a:ext cx="5522964" cy="115863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b"/>
            <a:lstStyle/>
            <a:p>
              <a:pPr marL="0" marR="0" lvl="0" indent="0" algn="l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0" b="1" i="0" u="none" strike="noStrike" kern="1200" cap="none" spc="0" normalizeH="0" baseline="0" noProof="0">
                  <a:ln>
                    <a:noFill/>
                  </a:ln>
                  <a:solidFill>
                    <a:srgbClr val="F75152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rPr>
                <a:t>De </a:t>
              </a:r>
              <a:r>
                <a:rPr kumimoji="0" lang="en-US" sz="6000" b="1" i="0" u="none" strike="noStrike" kern="1200" cap="none" spc="0" normalizeH="0" baseline="0" noProof="0" err="1">
                  <a:ln>
                    <a:noFill/>
                  </a:ln>
                  <a:solidFill>
                    <a:srgbClr val="F75152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rPr>
                <a:t>Morte</a:t>
              </a:r>
              <a:endParaRPr kumimoji="0" lang="en-US" sz="6000" b="1" i="0" u="none" strike="noStrike" kern="1200" cap="none" spc="0" normalizeH="0" baseline="0" noProof="0">
                <a:ln>
                  <a:noFill/>
                </a:ln>
                <a:solidFill>
                  <a:srgbClr val="F75152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endParaRPr>
            </a:p>
          </p:txBody>
        </p:sp>
      </p:grpSp>
      <p:sp>
        <p:nvSpPr>
          <p:cNvPr id="24" name="Retângulo 23">
            <a:extLst>
              <a:ext uri="{FF2B5EF4-FFF2-40B4-BE49-F238E27FC236}">
                <a16:creationId xmlns:a16="http://schemas.microsoft.com/office/drawing/2014/main" id="{F0B0A1D1-9156-32F5-86DF-6A98F807B87E}"/>
              </a:ext>
            </a:extLst>
          </p:cNvPr>
          <p:cNvSpPr/>
          <p:nvPr/>
        </p:nvSpPr>
        <p:spPr>
          <a:xfrm>
            <a:off x="341068" y="2278188"/>
            <a:ext cx="3043482" cy="4855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75152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Se</a:t>
            </a:r>
            <a:r>
              <a:rPr kumimoji="0" lang="en-US" sz="1200" b="0" i="0" u="none" strike="noStrike" kern="1200" cap="none" spc="0" normalizeH="0" noProof="0">
                <a:ln>
                  <a:noFill/>
                </a:ln>
                <a:solidFill>
                  <a:srgbClr val="F75152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 </a:t>
            </a:r>
            <a:r>
              <a:rPr kumimoji="0" lang="en-US" sz="1200" b="0" i="0" u="none" strike="noStrike" kern="1200" cap="none" spc="0" normalizeH="0" noProof="0" err="1">
                <a:ln>
                  <a:noFill/>
                </a:ln>
                <a:solidFill>
                  <a:srgbClr val="F75152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ele</a:t>
            </a:r>
            <a:r>
              <a:rPr kumimoji="0" lang="en-US" sz="1200" b="0" i="0" u="none" strike="noStrike" kern="1200" cap="none" spc="0" normalizeH="0" noProof="0">
                <a:ln>
                  <a:noFill/>
                </a:ln>
                <a:solidFill>
                  <a:srgbClr val="F75152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 </a:t>
            </a:r>
            <a:r>
              <a:rPr kumimoji="0" lang="en-US" sz="1200" b="0" i="0" u="none" strike="noStrike" kern="1200" cap="none" spc="0" normalizeH="0" noProof="0" err="1">
                <a:ln>
                  <a:noFill/>
                </a:ln>
                <a:solidFill>
                  <a:srgbClr val="F75152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sobreviver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, </a:t>
            </a:r>
            <a:b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</a:b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terá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 alto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risco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 de:</a:t>
            </a:r>
          </a:p>
        </p:txBody>
      </p:sp>
      <p:sp>
        <p:nvSpPr>
          <p:cNvPr id="28" name="Title 3">
            <a:extLst>
              <a:ext uri="{FF2B5EF4-FFF2-40B4-BE49-F238E27FC236}">
                <a16:creationId xmlns:a16="http://schemas.microsoft.com/office/drawing/2014/main" id="{E6AE202B-60E9-2750-868E-9B928D7EB444}"/>
              </a:ext>
            </a:extLst>
          </p:cNvPr>
          <p:cNvSpPr txBox="1">
            <a:spLocks/>
          </p:cNvSpPr>
          <p:nvPr/>
        </p:nvSpPr>
        <p:spPr>
          <a:xfrm>
            <a:off x="341068" y="3768575"/>
            <a:ext cx="1588694" cy="395256"/>
          </a:xfrm>
          <a:prstGeom prst="rect">
            <a:avLst/>
          </a:prstGeom>
        </p:spPr>
        <p:txBody>
          <a:bodyPr vert="horz" lIns="68580" tIns="34290" rIns="68580" bIns="3429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</p:txBody>
      </p:sp>
      <p:sp>
        <p:nvSpPr>
          <p:cNvPr id="29" name="Title 3">
            <a:extLst>
              <a:ext uri="{FF2B5EF4-FFF2-40B4-BE49-F238E27FC236}">
                <a16:creationId xmlns:a16="http://schemas.microsoft.com/office/drawing/2014/main" id="{532341B7-4C1D-461C-D594-005FF4A67089}"/>
              </a:ext>
            </a:extLst>
          </p:cNvPr>
          <p:cNvSpPr txBox="1">
            <a:spLocks/>
          </p:cNvSpPr>
          <p:nvPr/>
        </p:nvSpPr>
        <p:spPr>
          <a:xfrm>
            <a:off x="341068" y="2929466"/>
            <a:ext cx="2208046" cy="422404"/>
          </a:xfrm>
          <a:prstGeom prst="rect">
            <a:avLst/>
          </a:prstGeom>
        </p:spPr>
        <p:txBody>
          <a:bodyPr vert="horz" lIns="68580" tIns="34290" rIns="68580" bIns="3429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</p:txBody>
      </p:sp>
      <p:sp>
        <p:nvSpPr>
          <p:cNvPr id="30" name="Title 3">
            <a:extLst>
              <a:ext uri="{FF2B5EF4-FFF2-40B4-BE49-F238E27FC236}">
                <a16:creationId xmlns:a16="http://schemas.microsoft.com/office/drawing/2014/main" id="{E8A2AE04-8B95-30D8-6391-6B520C8FAE51}"/>
              </a:ext>
            </a:extLst>
          </p:cNvPr>
          <p:cNvSpPr txBox="1">
            <a:spLocks/>
          </p:cNvSpPr>
          <p:nvPr/>
        </p:nvSpPr>
        <p:spPr>
          <a:xfrm>
            <a:off x="341068" y="3353760"/>
            <a:ext cx="1476508" cy="412926"/>
          </a:xfrm>
          <a:prstGeom prst="rect">
            <a:avLst/>
          </a:prstGeom>
        </p:spPr>
        <p:txBody>
          <a:bodyPr vert="horz" lIns="68580" tIns="34290" rIns="68580" bIns="3429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8847C8D8-D4B6-FBE7-33FA-0AB17DDA6FC8}"/>
              </a:ext>
            </a:extLst>
          </p:cNvPr>
          <p:cNvGrpSpPr/>
          <p:nvPr/>
        </p:nvGrpSpPr>
        <p:grpSpPr>
          <a:xfrm flipH="1">
            <a:off x="2235199" y="1339795"/>
            <a:ext cx="6780894" cy="2214369"/>
            <a:chOff x="749509" y="1316935"/>
            <a:chExt cx="8351151" cy="2214369"/>
          </a:xfrm>
        </p:grpSpPr>
        <p:cxnSp>
          <p:nvCxnSpPr>
            <p:cNvPr id="6" name="Conector reto 5">
              <a:extLst>
                <a:ext uri="{FF2B5EF4-FFF2-40B4-BE49-F238E27FC236}">
                  <a16:creationId xmlns:a16="http://schemas.microsoft.com/office/drawing/2014/main" id="{33EDE8D5-378B-29C0-C3F5-CCC2E701D863}"/>
                </a:ext>
              </a:extLst>
            </p:cNvPr>
            <p:cNvCxnSpPr>
              <a:cxnSpLocks/>
            </p:cNvCxnSpPr>
            <p:nvPr/>
          </p:nvCxnSpPr>
          <p:spPr>
            <a:xfrm>
              <a:off x="1832364" y="2104335"/>
              <a:ext cx="182972" cy="467415"/>
            </a:xfrm>
            <a:prstGeom prst="line">
              <a:avLst/>
            </a:prstGeom>
            <a:ln w="63500" cap="rnd">
              <a:solidFill>
                <a:srgbClr val="F7515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B4A8A0F3-ECAC-27CA-880A-19B261E5931E}"/>
                </a:ext>
              </a:extLst>
            </p:cNvPr>
            <p:cNvGrpSpPr/>
            <p:nvPr/>
          </p:nvGrpSpPr>
          <p:grpSpPr>
            <a:xfrm>
              <a:off x="749509" y="1316935"/>
              <a:ext cx="8351151" cy="2214369"/>
              <a:chOff x="749509" y="1316935"/>
              <a:chExt cx="8351151" cy="2214369"/>
            </a:xfrm>
          </p:grpSpPr>
          <p:cxnSp>
            <p:nvCxnSpPr>
              <p:cNvPr id="10" name="Conector reto 9">
                <a:extLst>
                  <a:ext uri="{FF2B5EF4-FFF2-40B4-BE49-F238E27FC236}">
                    <a16:creationId xmlns:a16="http://schemas.microsoft.com/office/drawing/2014/main" id="{9E98EB38-473F-3B36-FFD4-5BDC5885FCBD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49509" y="2139260"/>
                <a:ext cx="91866" cy="432490"/>
              </a:xfrm>
              <a:prstGeom prst="line">
                <a:avLst/>
              </a:prstGeom>
              <a:ln w="63500" cap="rnd">
                <a:solidFill>
                  <a:srgbClr val="F7515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Conector reto 10">
                <a:extLst>
                  <a:ext uri="{FF2B5EF4-FFF2-40B4-BE49-F238E27FC236}">
                    <a16:creationId xmlns:a16="http://schemas.microsoft.com/office/drawing/2014/main" id="{BBA41180-CA1A-58C7-9CBD-058CEAC9FE9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41375" y="2139260"/>
                <a:ext cx="206375" cy="717550"/>
              </a:xfrm>
              <a:prstGeom prst="line">
                <a:avLst/>
              </a:prstGeom>
              <a:ln w="63500" cap="rnd">
                <a:solidFill>
                  <a:srgbClr val="F7515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Conector reto 11">
                <a:extLst>
                  <a:ext uri="{FF2B5EF4-FFF2-40B4-BE49-F238E27FC236}">
                    <a16:creationId xmlns:a16="http://schemas.microsoft.com/office/drawing/2014/main" id="{00DB6DF6-7638-5C2C-7A1C-6E9FA3D1F5C5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047750" y="1316935"/>
                <a:ext cx="276225" cy="1539875"/>
              </a:xfrm>
              <a:prstGeom prst="line">
                <a:avLst/>
              </a:prstGeom>
              <a:ln w="63500" cap="rnd">
                <a:solidFill>
                  <a:srgbClr val="F7515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Conector reto 12">
                <a:extLst>
                  <a:ext uri="{FF2B5EF4-FFF2-40B4-BE49-F238E27FC236}">
                    <a16:creationId xmlns:a16="http://schemas.microsoft.com/office/drawing/2014/main" id="{72A15741-F285-3C05-9AA1-1FA270F96C0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323975" y="1316935"/>
                <a:ext cx="232164" cy="2214369"/>
              </a:xfrm>
              <a:prstGeom prst="line">
                <a:avLst/>
              </a:prstGeom>
              <a:ln w="63500" cap="rnd">
                <a:solidFill>
                  <a:srgbClr val="F7515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Conector reto 13">
                <a:extLst>
                  <a:ext uri="{FF2B5EF4-FFF2-40B4-BE49-F238E27FC236}">
                    <a16:creationId xmlns:a16="http://schemas.microsoft.com/office/drawing/2014/main" id="{4C502A8B-1767-29F4-A8E8-7B19103808D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559457" y="2104335"/>
                <a:ext cx="272907" cy="1426969"/>
              </a:xfrm>
              <a:prstGeom prst="line">
                <a:avLst/>
              </a:prstGeom>
              <a:ln w="63500" cap="rnd">
                <a:solidFill>
                  <a:srgbClr val="F7515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Conector reto 14">
                <a:extLst>
                  <a:ext uri="{FF2B5EF4-FFF2-40B4-BE49-F238E27FC236}">
                    <a16:creationId xmlns:a16="http://schemas.microsoft.com/office/drawing/2014/main" id="{C61CA8DA-4BFA-0D16-3957-99FFDDC4D54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021686" y="2589213"/>
                <a:ext cx="7078974" cy="0"/>
              </a:xfrm>
              <a:prstGeom prst="line">
                <a:avLst/>
              </a:prstGeom>
              <a:ln w="38100" cap="rnd">
                <a:solidFill>
                  <a:srgbClr val="F7515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9" name="Title 3">
            <a:extLst>
              <a:ext uri="{FF2B5EF4-FFF2-40B4-BE49-F238E27FC236}">
                <a16:creationId xmlns:a16="http://schemas.microsoft.com/office/drawing/2014/main" id="{4EC3B9ED-2526-022A-1533-CF7C11D172E6}"/>
              </a:ext>
            </a:extLst>
          </p:cNvPr>
          <p:cNvSpPr txBox="1">
            <a:spLocks/>
          </p:cNvSpPr>
          <p:nvPr/>
        </p:nvSpPr>
        <p:spPr>
          <a:xfrm>
            <a:off x="341067" y="2832766"/>
            <a:ext cx="4374865" cy="752897"/>
          </a:xfrm>
          <a:prstGeom prst="rect">
            <a:avLst/>
          </a:prstGeom>
        </p:spPr>
        <p:txBody>
          <a:bodyPr vert="horz" lIns="68580" tIns="34290" rIns="68580" bIns="3429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00" b="0" i="0" u="none" strike="noStrike" kern="1200" cap="none" spc="0" normalizeH="0" baseline="0" noProof="0">
                <a:ln>
                  <a:noFill/>
                </a:ln>
                <a:solidFill>
                  <a:srgbClr val="F75152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rPr>
              <a:t>PARALISIA CEREBRAL,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00" b="0" i="0" u="none" strike="noStrike" kern="1200" cap="none" spc="0" normalizeH="0" baseline="0" noProof="0">
                <a:ln>
                  <a:noFill/>
                </a:ln>
                <a:solidFill>
                  <a:srgbClr val="F75152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rPr>
              <a:t>DEFICIÊNCIA COGNITIVA,</a:t>
            </a:r>
            <a:r>
              <a:rPr kumimoji="0" lang="en-US" sz="2500" b="0" i="0" u="none" strike="noStrike" kern="1200" cap="none" spc="0" normalizeH="0" noProof="0">
                <a:ln>
                  <a:noFill/>
                </a:ln>
                <a:solidFill>
                  <a:srgbClr val="F75152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rPr>
              <a:t> </a:t>
            </a:r>
            <a:r>
              <a:rPr kumimoji="0" lang="en-US" sz="2500" b="0" i="0" u="none" strike="noStrike" kern="1200" cap="none" spc="0" normalizeH="0" baseline="0" noProof="0">
                <a:ln>
                  <a:noFill/>
                </a:ln>
                <a:solidFill>
                  <a:srgbClr val="F75152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rPr>
              <a:t>CEGUEIRA </a:t>
            </a:r>
            <a:r>
              <a:rPr kumimoji="0" lang="en-US" sz="2500" b="0" i="0" u="none" strike="noStrike" kern="1200" cap="none" spc="0" normalizeH="0" baseline="0" noProof="0" err="1">
                <a:ln>
                  <a:noFill/>
                </a:ln>
                <a:solidFill>
                  <a:srgbClr val="F75152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rPr>
              <a:t>ou</a:t>
            </a:r>
            <a:endParaRPr kumimoji="0" lang="en-US" sz="2500" b="0" i="0" u="none" strike="noStrike" kern="1200" cap="none" spc="0" normalizeH="0" baseline="0" noProof="0">
              <a:ln>
                <a:noFill/>
              </a:ln>
              <a:solidFill>
                <a:srgbClr val="F75152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00" b="0" i="0" u="none" strike="noStrike" kern="1200" cap="none" spc="0" normalizeH="0" baseline="0" noProof="0">
                <a:ln>
                  <a:noFill/>
                </a:ln>
                <a:solidFill>
                  <a:srgbClr val="F75152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rPr>
              <a:t>SURDEZ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500" b="0" i="0" u="none" strike="noStrike" kern="1200" cap="none" spc="0" normalizeH="0" baseline="0" noProof="0">
              <a:ln>
                <a:noFill/>
              </a:ln>
              <a:solidFill>
                <a:srgbClr val="F75152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500" b="0" i="0" u="none" strike="noStrike" kern="1200" cap="none" spc="0" normalizeH="0" baseline="0" noProof="0">
              <a:ln>
                <a:noFill/>
              </a:ln>
              <a:solidFill>
                <a:srgbClr val="F75152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500" b="0" i="0" u="none" strike="noStrike" kern="1200" cap="none" spc="0" normalizeH="0" baseline="0" noProof="0">
              <a:ln>
                <a:noFill/>
              </a:ln>
              <a:solidFill>
                <a:srgbClr val="F75152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1457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221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24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24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14">
            <a:extLst>
              <a:ext uri="{FF2B5EF4-FFF2-40B4-BE49-F238E27FC236}">
                <a16:creationId xmlns:a16="http://schemas.microsoft.com/office/drawing/2014/main" id="{B73FE5F3-34BC-C7A1-3B7B-DC8914F7878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38928"/>
          </a:xfrm>
          <a:prstGeom prst="rect">
            <a:avLst/>
          </a:prstGeom>
        </p:spPr>
      </p:pic>
      <p:sp>
        <p:nvSpPr>
          <p:cNvPr id="8" name="Retângulo 10">
            <a:extLst>
              <a:ext uri="{FF2B5EF4-FFF2-40B4-BE49-F238E27FC236}">
                <a16:creationId xmlns:a16="http://schemas.microsoft.com/office/drawing/2014/main" id="{47159F41-858E-C08B-F2E3-6A95D2A14CED}"/>
              </a:ext>
            </a:extLst>
          </p:cNvPr>
          <p:cNvSpPr/>
          <p:nvPr/>
        </p:nvSpPr>
        <p:spPr>
          <a:xfrm flipH="1">
            <a:off x="0" y="-4572"/>
            <a:ext cx="9144000" cy="514350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20000"/>
                </a:schemeClr>
              </a:gs>
              <a:gs pos="100000">
                <a:schemeClr val="tx1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1" name="Text Placeholder 23">
            <a:extLst>
              <a:ext uri="{FF2B5EF4-FFF2-40B4-BE49-F238E27FC236}">
                <a16:creationId xmlns:a16="http://schemas.microsoft.com/office/drawing/2014/main" id="{7033E6AE-E636-D251-4AC2-8037FB6E149D}"/>
              </a:ext>
            </a:extLst>
          </p:cNvPr>
          <p:cNvSpPr txBox="1">
            <a:spLocks/>
          </p:cNvSpPr>
          <p:nvPr/>
        </p:nvSpPr>
        <p:spPr>
          <a:xfrm>
            <a:off x="200260" y="2059677"/>
            <a:ext cx="8743481" cy="1024147"/>
          </a:xfrm>
          <a:prstGeom prst="rect">
            <a:avLst/>
          </a:prstGeom>
          <a:noFill/>
          <a:ln>
            <a:noFill/>
          </a:ln>
        </p:spPr>
        <p:txBody>
          <a:bodyPr vert="horz" lIns="68580" tIns="34290" rIns="68580" bIns="3429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lang="en-US" sz="1867" b="0" i="0" kern="1200" dirty="0">
                <a:solidFill>
                  <a:schemeClr val="tx1"/>
                </a:solidFill>
                <a:latin typeface="Segoe UI Light" charset="0"/>
                <a:ea typeface="Segoe UI Light" charset="0"/>
                <a:cs typeface="Segoe UI Light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b="0" i="0" kern="1200">
                <a:solidFill>
                  <a:schemeClr val="tx1"/>
                </a:solidFill>
                <a:latin typeface="Segoe UI Light" charset="0"/>
                <a:ea typeface="Segoe UI Light" charset="0"/>
                <a:cs typeface="Segoe UI Light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600" b="0" i="0" kern="1200">
                <a:solidFill>
                  <a:schemeClr val="tx1"/>
                </a:solidFill>
                <a:latin typeface="Segoe UI Light" charset="0"/>
                <a:ea typeface="Segoe UI Light" charset="0"/>
                <a:cs typeface="Segoe UI Light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400" b="0" i="0" kern="1200">
                <a:solidFill>
                  <a:schemeClr val="tx1"/>
                </a:solidFill>
                <a:latin typeface="Segoe UI Light" charset="0"/>
                <a:ea typeface="Segoe UI Light" charset="0"/>
                <a:cs typeface="Segoe UI Light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400" b="0" i="0" kern="1200">
                <a:solidFill>
                  <a:schemeClr val="tx1"/>
                </a:solidFill>
                <a:latin typeface="Segoe UI Light" charset="0"/>
                <a:ea typeface="Segoe UI Light" charset="0"/>
                <a:cs typeface="Segoe UI Light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0"/>
              </a:spcBef>
              <a:defRPr/>
            </a:pPr>
            <a:r>
              <a:rPr lang="pt-BR" sz="15000" kern="2000" spc="450">
                <a:solidFill>
                  <a:schemeClr val="bg1"/>
                </a:solidFill>
                <a:latin typeface="CHUTEROLK Free" pitchFamily="2" charset="0"/>
                <a:ea typeface="Segoe UI Black" panose="020B0A02040204020203" pitchFamily="34" charset="0"/>
                <a:cs typeface="Segoe UI Semibold" panose="020B0702040204020203" pitchFamily="34" charset="0"/>
              </a:rPr>
              <a:t>10.000.000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D7453AA-6219-A17F-5E23-D8CC2FB49424}"/>
              </a:ext>
            </a:extLst>
          </p:cNvPr>
          <p:cNvSpPr txBox="1"/>
          <p:nvPr/>
        </p:nvSpPr>
        <p:spPr>
          <a:xfrm>
            <a:off x="200260" y="3215636"/>
            <a:ext cx="8743480" cy="4385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1125">
                <a:solidFill>
                  <a:schemeClr val="bg1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este é o número estimado de recém-nascidos de alto risco</a:t>
            </a:r>
          </a:p>
          <a:p>
            <a:pPr algn="ctr"/>
            <a:r>
              <a:rPr lang="pt-BR" sz="1125">
                <a:solidFill>
                  <a:schemeClr val="bg1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lesões neurológicas em todo o mundo em um ano</a:t>
            </a:r>
            <a:endParaRPr lang="en-US" sz="1125">
              <a:solidFill>
                <a:schemeClr val="bg1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2" name="Title 3">
            <a:extLst>
              <a:ext uri="{FF2B5EF4-FFF2-40B4-BE49-F238E27FC236}">
                <a16:creationId xmlns:a16="http://schemas.microsoft.com/office/drawing/2014/main" id="{841C802B-7C2D-442A-7FB2-C8A2B8E64459}"/>
              </a:ext>
            </a:extLst>
          </p:cNvPr>
          <p:cNvSpPr txBox="1">
            <a:spLocks/>
          </p:cNvSpPr>
          <p:nvPr/>
        </p:nvSpPr>
        <p:spPr>
          <a:xfrm>
            <a:off x="200260" y="135716"/>
            <a:ext cx="4540706" cy="200040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pt-BR" sz="750">
                <a:solidFill>
                  <a:schemeClr val="bg1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O problema</a:t>
            </a:r>
            <a:r>
              <a:rPr lang="pt-BR" sz="750">
                <a:solidFill>
                  <a:schemeClr val="bg1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, no mundo</a:t>
            </a:r>
          </a:p>
        </p:txBody>
      </p:sp>
      <p:pic>
        <p:nvPicPr>
          <p:cNvPr id="3" name="Imagem 25">
            <a:extLst>
              <a:ext uri="{FF2B5EF4-FFF2-40B4-BE49-F238E27FC236}">
                <a16:creationId xmlns:a16="http://schemas.microsoft.com/office/drawing/2014/main" id="{75000A62-26C5-7FD5-8B5B-7577F7BC62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04325" y="5191227"/>
            <a:ext cx="539675" cy="182906"/>
          </a:xfrm>
          <a:prstGeom prst="rect">
            <a:avLst/>
          </a:prstGeom>
        </p:spPr>
      </p:pic>
      <p:pic>
        <p:nvPicPr>
          <p:cNvPr id="7" name="Imagem 22" descr="Logotipo&#10;&#10;Descrição gerada automaticamente">
            <a:extLst>
              <a:ext uri="{FF2B5EF4-FFF2-40B4-BE49-F238E27FC236}">
                <a16:creationId xmlns:a16="http://schemas.microsoft.com/office/drawing/2014/main" id="{725DD93A-1602-DBDB-2178-6F97478E379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9226" y="4753813"/>
            <a:ext cx="650081" cy="326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218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and holding a globe&#10;&#10;Description automatically generated">
            <a:extLst>
              <a:ext uri="{FF2B5EF4-FFF2-40B4-BE49-F238E27FC236}">
                <a16:creationId xmlns:a16="http://schemas.microsoft.com/office/drawing/2014/main" id="{15DB1524-23B4-5FAF-C811-5912611460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240310" y="0"/>
            <a:ext cx="10467437" cy="5143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1761271-2CA2-ACF2-FD3C-109DFF3E778F}"/>
              </a:ext>
            </a:extLst>
          </p:cNvPr>
          <p:cNvSpPr txBox="1"/>
          <p:nvPr/>
        </p:nvSpPr>
        <p:spPr>
          <a:xfrm>
            <a:off x="4572000" y="2743200"/>
            <a:ext cx="22785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BR" sz="4800" b="1">
                <a:solidFill>
                  <a:schemeClr val="bg1"/>
                </a:solidFill>
              </a:rPr>
              <a:t>Impacto</a:t>
            </a:r>
          </a:p>
        </p:txBody>
      </p:sp>
    </p:spTree>
    <p:extLst>
      <p:ext uri="{BB962C8B-B14F-4D97-AF65-F5344CB8AC3E}">
        <p14:creationId xmlns:p14="http://schemas.microsoft.com/office/powerpoint/2010/main" val="16940088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Imagem 14" descr="Logotipo&#10;&#10;Descrição gerada automaticamente">
            <a:extLst>
              <a:ext uri="{FF2B5EF4-FFF2-40B4-BE49-F238E27FC236}">
                <a16:creationId xmlns:a16="http://schemas.microsoft.com/office/drawing/2014/main" id="{0D4F45B0-F5E5-BD65-6CE4-19FDC380A2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7464" y="4757516"/>
            <a:ext cx="646277" cy="324000"/>
          </a:xfrm>
          <a:prstGeom prst="rect">
            <a:avLst/>
          </a:prstGeom>
        </p:spPr>
      </p:pic>
      <p:sp>
        <p:nvSpPr>
          <p:cNvPr id="2" name="Title 3">
            <a:extLst>
              <a:ext uri="{FF2B5EF4-FFF2-40B4-BE49-F238E27FC236}">
                <a16:creationId xmlns:a16="http://schemas.microsoft.com/office/drawing/2014/main" id="{BB9F90D3-BA86-86C0-1717-736C5AA4F4AA}"/>
              </a:ext>
            </a:extLst>
          </p:cNvPr>
          <p:cNvSpPr txBox="1">
            <a:spLocks/>
          </p:cNvSpPr>
          <p:nvPr/>
        </p:nvSpPr>
        <p:spPr>
          <a:xfrm>
            <a:off x="200258" y="135716"/>
            <a:ext cx="8097206" cy="691576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pt-BR" sz="2800">
                <a:cs typeface="Segoe UI Semibold" panose="020B0702040204020203" pitchFamily="34" charset="0"/>
              </a:rPr>
              <a:t>Impacto</a:t>
            </a:r>
            <a:r>
              <a:rPr lang="pt-BR" sz="2800">
                <a:cs typeface="Segoe UI Light" panose="020B0502040204020203" pitchFamily="34" charset="0"/>
              </a:rPr>
              <a:t>, análise do cenário social e econômico</a:t>
            </a:r>
          </a:p>
        </p:txBody>
      </p:sp>
      <p:sp>
        <p:nvSpPr>
          <p:cNvPr id="6" name="Text Placeholder 23">
            <a:extLst>
              <a:ext uri="{FF2B5EF4-FFF2-40B4-BE49-F238E27FC236}">
                <a16:creationId xmlns:a16="http://schemas.microsoft.com/office/drawing/2014/main" id="{DA684A54-64F3-A11C-B191-7AEDE7DDC803}"/>
              </a:ext>
            </a:extLst>
          </p:cNvPr>
          <p:cNvSpPr txBox="1">
            <a:spLocks/>
          </p:cNvSpPr>
          <p:nvPr/>
        </p:nvSpPr>
        <p:spPr>
          <a:xfrm>
            <a:off x="-242669" y="938398"/>
            <a:ext cx="5517598" cy="3266704"/>
          </a:xfrm>
          <a:prstGeom prst="rect">
            <a:avLst/>
          </a:prstGeom>
          <a:noFill/>
          <a:ln>
            <a:noFill/>
          </a:ln>
        </p:spPr>
        <p:txBody>
          <a:bodyPr vert="horz" lIns="68580" tIns="34290" rIns="68580" bIns="3429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lang="en-US" sz="1867" b="0" i="0" kern="1200" dirty="0">
                <a:solidFill>
                  <a:schemeClr val="tx1"/>
                </a:solidFill>
                <a:latin typeface="Segoe UI Light" charset="0"/>
                <a:ea typeface="Segoe UI Light" charset="0"/>
                <a:cs typeface="Segoe UI Light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b="0" i="0" kern="1200">
                <a:solidFill>
                  <a:schemeClr val="tx1"/>
                </a:solidFill>
                <a:latin typeface="Segoe UI Light" charset="0"/>
                <a:ea typeface="Segoe UI Light" charset="0"/>
                <a:cs typeface="Segoe UI Light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600" b="0" i="0" kern="1200">
                <a:solidFill>
                  <a:schemeClr val="tx1"/>
                </a:solidFill>
                <a:latin typeface="Segoe UI Light" charset="0"/>
                <a:ea typeface="Segoe UI Light" charset="0"/>
                <a:cs typeface="Segoe UI Light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400" b="0" i="0" kern="1200">
                <a:solidFill>
                  <a:schemeClr val="tx1"/>
                </a:solidFill>
                <a:latin typeface="Segoe UI Light" charset="0"/>
                <a:ea typeface="Segoe UI Light" charset="0"/>
                <a:cs typeface="Segoe UI Light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400" b="0" i="0" kern="1200">
                <a:solidFill>
                  <a:schemeClr val="tx1"/>
                </a:solidFill>
                <a:latin typeface="Segoe UI Light" charset="0"/>
                <a:ea typeface="Segoe UI Light" charset="0"/>
                <a:cs typeface="Segoe UI Light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0"/>
              </a:spcBef>
              <a:defRPr/>
            </a:pPr>
            <a:r>
              <a:rPr lang="pt-BR" sz="23400" b="1">
                <a:solidFill>
                  <a:schemeClr val="bg1">
                    <a:lumMod val="65000"/>
                  </a:schemeClr>
                </a:solidFill>
                <a:latin typeface="+mn-lt"/>
                <a:ea typeface="Segoe UI Black" panose="020B0A02040204020203" pitchFamily="34" charset="0"/>
                <a:cs typeface="Segoe UI Semibold" panose="020B0702040204020203" pitchFamily="34" charset="0"/>
              </a:rPr>
              <a:t>150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E90A3EC-4FEC-074A-521B-E534407BF2CB}"/>
              </a:ext>
            </a:extLst>
          </p:cNvPr>
          <p:cNvGrpSpPr/>
          <p:nvPr/>
        </p:nvGrpSpPr>
        <p:grpSpPr>
          <a:xfrm>
            <a:off x="7005677" y="2059677"/>
            <a:ext cx="1823764" cy="2196731"/>
            <a:chOff x="3540490" y="2746235"/>
            <a:chExt cx="2431685" cy="2928974"/>
          </a:xfrm>
        </p:grpSpPr>
        <p:sp>
          <p:nvSpPr>
            <p:cNvPr id="5" name="Text Placeholder 23">
              <a:extLst>
                <a:ext uri="{FF2B5EF4-FFF2-40B4-BE49-F238E27FC236}">
                  <a16:creationId xmlns:a16="http://schemas.microsoft.com/office/drawing/2014/main" id="{7F39B4C1-E657-E75F-81D4-25DD5463D05E}"/>
                </a:ext>
              </a:extLst>
            </p:cNvPr>
            <p:cNvSpPr txBox="1">
              <a:spLocks/>
            </p:cNvSpPr>
            <p:nvPr/>
          </p:nvSpPr>
          <p:spPr>
            <a:xfrm>
              <a:off x="3540490" y="2746235"/>
              <a:ext cx="2431685" cy="1365529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68580" tIns="34290" rIns="68580" bIns="34290" rtlCol="0" anchor="ctr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/>
                <a:buNone/>
                <a:defRPr lang="en-US" sz="1867" b="0" i="0" kern="1200" dirty="0">
                  <a:solidFill>
                    <a:schemeClr val="tx1"/>
                  </a:solidFill>
                  <a:latin typeface="Segoe UI Light" charset="0"/>
                  <a:ea typeface="Segoe UI Light" charset="0"/>
                  <a:cs typeface="Segoe UI Light" charset="0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/>
                <a:buChar char="•"/>
                <a:defRPr sz="1800" b="0" i="0" kern="1200">
                  <a:solidFill>
                    <a:schemeClr val="tx1"/>
                  </a:solidFill>
                  <a:latin typeface="Segoe UI Light" charset="0"/>
                  <a:ea typeface="Segoe UI Light" charset="0"/>
                  <a:cs typeface="Segoe UI Light" charset="0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/>
                <a:buChar char="•"/>
                <a:defRPr sz="1600" b="0" i="0" kern="1200">
                  <a:solidFill>
                    <a:schemeClr val="tx1"/>
                  </a:solidFill>
                  <a:latin typeface="Segoe UI Light" charset="0"/>
                  <a:ea typeface="Segoe UI Light" charset="0"/>
                  <a:cs typeface="Segoe UI Light" charset="0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/>
                <a:buChar char="•"/>
                <a:defRPr sz="1400" b="0" i="0" kern="1200">
                  <a:solidFill>
                    <a:schemeClr val="tx1"/>
                  </a:solidFill>
                  <a:latin typeface="Segoe UI Light" charset="0"/>
                  <a:ea typeface="Segoe UI Light" charset="0"/>
                  <a:cs typeface="Segoe UI Light" charset="0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/>
                <a:buChar char="•"/>
                <a:defRPr sz="1400" b="0" i="0" kern="1200">
                  <a:solidFill>
                    <a:schemeClr val="tx1"/>
                  </a:solidFill>
                  <a:latin typeface="Segoe UI Light" charset="0"/>
                  <a:ea typeface="Segoe UI Light" charset="0"/>
                  <a:cs typeface="Segoe UI Light" charset="0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ts val="0"/>
                </a:spcBef>
                <a:defRPr/>
              </a:pPr>
              <a:r>
                <a:rPr lang="pt-BR" sz="12500" b="1">
                  <a:latin typeface="+mn-lt"/>
                  <a:ea typeface="Segoe UI Black" panose="020B0A02040204020203" pitchFamily="34" charset="0"/>
                  <a:cs typeface="Segoe UI Semibold" panose="020B0702040204020203" pitchFamily="34" charset="0"/>
                </a:rPr>
                <a:t>67</a:t>
              </a:r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F7092158-A1E5-E7F3-11AD-7FBDCC66B9BD}"/>
                </a:ext>
              </a:extLst>
            </p:cNvPr>
            <p:cNvGrpSpPr/>
            <p:nvPr/>
          </p:nvGrpSpPr>
          <p:grpSpPr>
            <a:xfrm>
              <a:off x="3648426" y="4204721"/>
              <a:ext cx="2323749" cy="1470488"/>
              <a:chOff x="3663666" y="4199737"/>
              <a:chExt cx="2323749" cy="1470488"/>
            </a:xfrm>
          </p:grpSpPr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B2910274-5F35-DE07-EBAF-A3D45AE31B8D}"/>
                  </a:ext>
                </a:extLst>
              </p:cNvPr>
              <p:cNvSpPr txBox="1"/>
              <p:nvPr/>
            </p:nvSpPr>
            <p:spPr>
              <a:xfrm>
                <a:off x="3663666" y="4199737"/>
                <a:ext cx="2323749" cy="147048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198835">
                  <a:spcAft>
                    <a:spcPts val="750"/>
                  </a:spcAft>
                </a:pPr>
                <a:r>
                  <a:rPr lang="pt-BR" sz="900">
                    <a:latin typeface="+mj-lt"/>
                    <a:cs typeface="Segoe UI Semibold" panose="020B0702040204020203" pitchFamily="34" charset="0"/>
                  </a:rPr>
                  <a:t>Bilhões de dólares (US$) </a:t>
                </a:r>
                <a:endParaRPr lang="pt-BR" sz="900">
                  <a:latin typeface="+mj-lt"/>
                  <a:cs typeface="Segoe UI Light" panose="020B0502040204020203" pitchFamily="34" charset="0"/>
                </a:endParaRPr>
              </a:p>
              <a:p>
                <a:r>
                  <a:rPr lang="pt-BR" sz="1000">
                    <a:latin typeface="+mj-lt"/>
                    <a:cs typeface="Segoe UI Light" panose="020B0502040204020203" pitchFamily="34" charset="0"/>
                  </a:rPr>
                  <a:t>custo de vida estimado para crianças que desenvolvem deficiências incapacitantes é de cerca de 67 bilhões de dólares</a:t>
                </a:r>
              </a:p>
            </p:txBody>
          </p:sp>
          <p:pic>
            <p:nvPicPr>
              <p:cNvPr id="12" name="Picture 11">
                <a:extLst>
                  <a:ext uri="{FF2B5EF4-FFF2-40B4-BE49-F238E27FC236}">
                    <a16:creationId xmlns:a16="http://schemas.microsoft.com/office/drawing/2014/main" id="{B460E865-E135-64B4-9EEE-177421106C5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423" r="7423"/>
              <a:stretch/>
            </p:blipFill>
            <p:spPr>
              <a:xfrm>
                <a:off x="3741927" y="4264531"/>
                <a:ext cx="199711" cy="144236"/>
              </a:xfrm>
              <a:prstGeom prst="rect">
                <a:avLst/>
              </a:prstGeom>
            </p:spPr>
          </p:pic>
        </p:grp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3F461FE2-6364-6D89-F0AA-13CD6022A634}"/>
              </a:ext>
            </a:extLst>
          </p:cNvPr>
          <p:cNvGrpSpPr/>
          <p:nvPr/>
        </p:nvGrpSpPr>
        <p:grpSpPr>
          <a:xfrm>
            <a:off x="4868113" y="2061546"/>
            <a:ext cx="1823764" cy="2231465"/>
            <a:chOff x="6781721" y="2746235"/>
            <a:chExt cx="2431685" cy="2975286"/>
          </a:xfrm>
        </p:grpSpPr>
        <p:sp>
          <p:nvSpPr>
            <p:cNvPr id="18" name="Text Placeholder 23">
              <a:extLst>
                <a:ext uri="{FF2B5EF4-FFF2-40B4-BE49-F238E27FC236}">
                  <a16:creationId xmlns:a16="http://schemas.microsoft.com/office/drawing/2014/main" id="{DF736D51-5399-FE20-2C2F-31F59ADAFE2D}"/>
                </a:ext>
              </a:extLst>
            </p:cNvPr>
            <p:cNvSpPr txBox="1">
              <a:spLocks/>
            </p:cNvSpPr>
            <p:nvPr/>
          </p:nvSpPr>
          <p:spPr>
            <a:xfrm>
              <a:off x="6781721" y="2746235"/>
              <a:ext cx="2431685" cy="1365529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68580" tIns="34290" rIns="68580" bIns="34290" rtlCol="0" anchor="ctr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/>
                <a:buNone/>
                <a:defRPr lang="en-US" sz="1867" b="0" i="0" kern="1200" dirty="0">
                  <a:solidFill>
                    <a:schemeClr val="tx1"/>
                  </a:solidFill>
                  <a:latin typeface="Segoe UI Light" charset="0"/>
                  <a:ea typeface="Segoe UI Light" charset="0"/>
                  <a:cs typeface="Segoe UI Light" charset="0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/>
                <a:buChar char="•"/>
                <a:defRPr sz="1800" b="0" i="0" kern="1200">
                  <a:solidFill>
                    <a:schemeClr val="tx1"/>
                  </a:solidFill>
                  <a:latin typeface="Segoe UI Light" charset="0"/>
                  <a:ea typeface="Segoe UI Light" charset="0"/>
                  <a:cs typeface="Segoe UI Light" charset="0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/>
                <a:buChar char="•"/>
                <a:defRPr sz="1600" b="0" i="0" kern="1200">
                  <a:solidFill>
                    <a:schemeClr val="tx1"/>
                  </a:solidFill>
                  <a:latin typeface="Segoe UI Light" charset="0"/>
                  <a:ea typeface="Segoe UI Light" charset="0"/>
                  <a:cs typeface="Segoe UI Light" charset="0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/>
                <a:buChar char="•"/>
                <a:defRPr sz="1400" b="0" i="0" kern="1200">
                  <a:solidFill>
                    <a:schemeClr val="tx1"/>
                  </a:solidFill>
                  <a:latin typeface="Segoe UI Light" charset="0"/>
                  <a:ea typeface="Segoe UI Light" charset="0"/>
                  <a:cs typeface="Segoe UI Light" charset="0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/>
                <a:buChar char="•"/>
                <a:defRPr sz="1400" b="0" i="0" kern="1200">
                  <a:solidFill>
                    <a:schemeClr val="tx1"/>
                  </a:solidFill>
                  <a:latin typeface="Segoe UI Light" charset="0"/>
                  <a:ea typeface="Segoe UI Light" charset="0"/>
                  <a:cs typeface="Segoe UI Light" charset="0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ts val="0"/>
                </a:spcBef>
                <a:defRPr/>
              </a:pPr>
              <a:r>
                <a:rPr lang="pt-BR" sz="12500" b="1">
                  <a:latin typeface="+mn-lt"/>
                  <a:ea typeface="Segoe UI Black" panose="020B0A02040204020203" pitchFamily="34" charset="0"/>
                  <a:cs typeface="Segoe UI Semibold" panose="020B0702040204020203" pitchFamily="34" charset="0"/>
                </a:rPr>
                <a:t>48</a:t>
              </a:r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698679C3-39D7-1108-7DC6-439058DC8684}"/>
                </a:ext>
              </a:extLst>
            </p:cNvPr>
            <p:cNvGrpSpPr/>
            <p:nvPr/>
          </p:nvGrpSpPr>
          <p:grpSpPr>
            <a:xfrm>
              <a:off x="6889657" y="4199737"/>
              <a:ext cx="2323749" cy="1521784"/>
              <a:chOff x="714726" y="4199737"/>
              <a:chExt cx="2323749" cy="1521784"/>
            </a:xfrm>
          </p:grpSpPr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54A0E1E-32B2-440A-BA7A-9D61F8A18E3C}"/>
                  </a:ext>
                </a:extLst>
              </p:cNvPr>
              <p:cNvSpPr txBox="1"/>
              <p:nvPr/>
            </p:nvSpPr>
            <p:spPr>
              <a:xfrm>
                <a:off x="714726" y="4199737"/>
                <a:ext cx="2323749" cy="152178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198835">
                  <a:spcAft>
                    <a:spcPts val="750"/>
                  </a:spcAft>
                </a:pPr>
                <a:r>
                  <a:rPr lang="pt-BR" sz="900">
                    <a:latin typeface="Segoe UI Semibold" panose="020B0702040204020203" pitchFamily="34" charset="0"/>
                    <a:cs typeface="Segoe UI Semibold" panose="020B0702040204020203" pitchFamily="34" charset="0"/>
                  </a:rPr>
                  <a:t>Bilhões de reais (</a:t>
                </a:r>
                <a:r>
                  <a:rPr lang="pt-BR" sz="900" err="1">
                    <a:latin typeface="Segoe UI Semibold" panose="020B0702040204020203" pitchFamily="34" charset="0"/>
                    <a:cs typeface="Segoe UI Semibold" panose="020B0702040204020203" pitchFamily="34" charset="0"/>
                  </a:rPr>
                  <a:t>R</a:t>
                </a:r>
                <a:r>
                  <a:rPr lang="pt-BR" sz="900">
                    <a:latin typeface="Segoe UI Semibold" panose="020B0702040204020203" pitchFamily="34" charset="0"/>
                    <a:cs typeface="Segoe UI Semibold" panose="020B0702040204020203" pitchFamily="34" charset="0"/>
                  </a:rPr>
                  <a:t>$) </a:t>
                </a:r>
                <a:endParaRPr lang="pt-BR" sz="900">
                  <a:solidFill>
                    <a:prstClr val="black">
                      <a:lumMod val="65000"/>
                      <a:lumOff val="35000"/>
                    </a:prstClr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  <a:p>
                <a:r>
                  <a:rPr lang="pt-BR" sz="1050">
                    <a:latin typeface="+mj-lt"/>
                    <a:cs typeface="Segoe UI Light" panose="020B0502040204020203" pitchFamily="34" charset="0"/>
                  </a:rPr>
                  <a:t>custo indireto de benefícios para suporte a pessoas com deficiência superior </a:t>
                </a:r>
                <a:br>
                  <a:rPr lang="pt-BR" sz="1050">
                    <a:latin typeface="+mj-lt"/>
                    <a:cs typeface="Segoe UI Light" panose="020B0502040204020203" pitchFamily="34" charset="0"/>
                  </a:rPr>
                </a:br>
                <a:r>
                  <a:rPr lang="pt-BR" sz="1050">
                    <a:latin typeface="+mj-lt"/>
                    <a:cs typeface="Segoe UI Light" panose="020B0502040204020203" pitchFamily="34" charset="0"/>
                  </a:rPr>
                  <a:t>a 48 bilhões de reais – </a:t>
                </a:r>
                <a:br>
                  <a:rPr lang="pt-BR" sz="1050">
                    <a:latin typeface="+mj-lt"/>
                    <a:cs typeface="Segoe UI Light" panose="020B0502040204020203" pitchFamily="34" charset="0"/>
                  </a:rPr>
                </a:br>
                <a:r>
                  <a:rPr lang="pt-BR" sz="1050">
                    <a:latin typeface="+mj-lt"/>
                    <a:cs typeface="Segoe UI Light" panose="020B0502040204020203" pitchFamily="34" charset="0"/>
                  </a:rPr>
                  <a:t>somente em 2023</a:t>
                </a:r>
              </a:p>
            </p:txBody>
          </p:sp>
          <p:pic>
            <p:nvPicPr>
              <p:cNvPr id="23" name="Picture 22" descr="A flag with a blue circle and a yellow diamond&#10;&#10;Description automatically generated">
                <a:extLst>
                  <a:ext uri="{FF2B5EF4-FFF2-40B4-BE49-F238E27FC236}">
                    <a16:creationId xmlns:a16="http://schemas.microsoft.com/office/drawing/2014/main" id="{E834594A-3F9C-322E-080E-AB29139C91D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22778" b="23056"/>
              <a:stretch/>
            </p:blipFill>
            <p:spPr>
              <a:xfrm>
                <a:off x="823467" y="4264531"/>
                <a:ext cx="199711" cy="144236"/>
              </a:xfrm>
              <a:prstGeom prst="rect">
                <a:avLst/>
              </a:prstGeom>
            </p:spPr>
          </p:pic>
        </p:grp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4117FAC6-B7E4-650E-308C-44BE5F860E18}"/>
              </a:ext>
            </a:extLst>
          </p:cNvPr>
          <p:cNvSpPr txBox="1"/>
          <p:nvPr/>
        </p:nvSpPr>
        <p:spPr>
          <a:xfrm>
            <a:off x="314559" y="1982348"/>
            <a:ext cx="440314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514350">
              <a:defRPr/>
            </a:pPr>
            <a:r>
              <a:rPr lang="pt-BR" sz="4800" b="1">
                <a:cs typeface="Segoe UI Semibold" panose="020B0702040204020203" pitchFamily="34" charset="0"/>
              </a:rPr>
              <a:t>DEVASTADOR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C1304C-C6CE-E71D-3E56-DC9C5126840E}"/>
              </a:ext>
            </a:extLst>
          </p:cNvPr>
          <p:cNvSpPr txBox="1"/>
          <p:nvPr/>
        </p:nvSpPr>
        <p:spPr>
          <a:xfrm>
            <a:off x="482969" y="4306081"/>
            <a:ext cx="4326522" cy="5463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514350">
              <a:defRPr/>
            </a:pPr>
            <a:r>
              <a:rPr lang="pt-BR" sz="1100" b="1">
                <a:latin typeface="+mj-lt"/>
                <a:cs typeface="Segoe UI Light" panose="020B0502040204020203" pitchFamily="34" charset="0"/>
              </a:rPr>
              <a:t>Estudos estimam que uma criança com deficiência grave terá custos diretos em saúde até 150x maior do que crianças sem deficiência.</a:t>
            </a:r>
          </a:p>
          <a:p>
            <a:pPr defTabSz="514350">
              <a:defRPr/>
            </a:pPr>
            <a:endParaRPr lang="pt-BR" sz="750">
              <a:latin typeface="+mj-lt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7718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4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tângulo 20">
            <a:extLst>
              <a:ext uri="{FF2B5EF4-FFF2-40B4-BE49-F238E27FC236}">
                <a16:creationId xmlns:a16="http://schemas.microsoft.com/office/drawing/2014/main" id="{B2EF528A-48BD-0042-B481-B8A30AD2FCD5}"/>
              </a:ext>
            </a:extLst>
          </p:cNvPr>
          <p:cNvSpPr/>
          <p:nvPr/>
        </p:nvSpPr>
        <p:spPr>
          <a:xfrm>
            <a:off x="4665216" y="1667127"/>
            <a:ext cx="4478784" cy="347636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Retângulo 30">
            <a:extLst>
              <a:ext uri="{FF2B5EF4-FFF2-40B4-BE49-F238E27FC236}">
                <a16:creationId xmlns:a16="http://schemas.microsoft.com/office/drawing/2014/main" id="{D1326C6B-2D1B-E949-AE45-6FC8E3B59453}"/>
              </a:ext>
            </a:extLst>
          </p:cNvPr>
          <p:cNvSpPr/>
          <p:nvPr/>
        </p:nvSpPr>
        <p:spPr>
          <a:xfrm>
            <a:off x="0" y="1667129"/>
            <a:ext cx="5274986" cy="347635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tângulo 25">
            <a:extLst>
              <a:ext uri="{FF2B5EF4-FFF2-40B4-BE49-F238E27FC236}">
                <a16:creationId xmlns:a16="http://schemas.microsoft.com/office/drawing/2014/main" id="{45873534-BADC-4A47-905F-BA0112090D35}"/>
              </a:ext>
            </a:extLst>
          </p:cNvPr>
          <p:cNvSpPr/>
          <p:nvPr/>
        </p:nvSpPr>
        <p:spPr>
          <a:xfrm>
            <a:off x="0" y="1667128"/>
            <a:ext cx="9144000" cy="1199535"/>
          </a:xfrm>
          <a:prstGeom prst="rect">
            <a:avLst/>
          </a:prstGeom>
          <a:gradFill>
            <a:gsLst>
              <a:gs pos="0">
                <a:schemeClr val="bg2">
                  <a:lumMod val="90000"/>
                </a:schemeClr>
              </a:gs>
              <a:gs pos="65000">
                <a:schemeClr val="bg2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just"/>
            <a:endParaRPr lang="pt-BR" sz="2400" b="1" i="1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0CFA4ADA-A07B-4C36-99B2-C2B08C422C6D}"/>
              </a:ext>
            </a:extLst>
          </p:cNvPr>
          <p:cNvSpPr txBox="1"/>
          <p:nvPr/>
        </p:nvSpPr>
        <p:spPr>
          <a:xfrm>
            <a:off x="788865" y="141858"/>
            <a:ext cx="5385793" cy="1089529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algn="ctr" defTabSz="914400">
              <a:lnSpc>
                <a:spcPct val="90000"/>
              </a:lnSpc>
              <a:spcBef>
                <a:spcPct val="0"/>
              </a:spcBef>
              <a:buNone/>
              <a:defRPr sz="3600" b="1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err="1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Arial Black" panose="020B0604020202020204" pitchFamily="34" charset="0"/>
                <a:ea typeface="+mj-ea"/>
                <a:cs typeface="Arial Black" panose="020B0604020202020204" pitchFamily="34" charset="0"/>
              </a:rPr>
              <a:t>Comparativo</a:t>
            </a: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Arial Black" panose="020B0604020202020204" pitchFamily="34" charset="0"/>
                <a:ea typeface="+mj-ea"/>
                <a:cs typeface="Arial Black" panose="020B0604020202020204" pitchFamily="34" charset="0"/>
              </a:rPr>
              <a:t> de </a:t>
            </a:r>
            <a:r>
              <a:rPr kumimoji="0" lang="en-US" sz="2400" b="1" i="0" u="none" strike="noStrike" kern="1200" cap="none" spc="0" normalizeH="0" baseline="0" noProof="0" err="1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Arial Black" panose="020B0604020202020204" pitchFamily="34" charset="0"/>
                <a:ea typeface="+mj-ea"/>
                <a:cs typeface="Arial Black" panose="020B0604020202020204" pitchFamily="34" charset="0"/>
              </a:rPr>
              <a:t>necessidades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Arial Black" panose="020B0604020202020204" pitchFamily="34" charset="0"/>
              <a:ea typeface="+mj-ea"/>
              <a:cs typeface="Arial Black" panose="020B0604020202020204" pitchFamily="34" charset="0"/>
            </a:endParaRPr>
          </a:p>
        </p:txBody>
      </p:sp>
      <p:sp>
        <p:nvSpPr>
          <p:cNvPr id="9" name="Rosca 8">
            <a:extLst>
              <a:ext uri="{FF2B5EF4-FFF2-40B4-BE49-F238E27FC236}">
                <a16:creationId xmlns:a16="http://schemas.microsoft.com/office/drawing/2014/main" id="{EBDD6DDE-F4AC-9342-BE23-90969C5CD3CE}"/>
              </a:ext>
            </a:extLst>
          </p:cNvPr>
          <p:cNvSpPr/>
          <p:nvPr/>
        </p:nvSpPr>
        <p:spPr>
          <a:xfrm rot="10800000">
            <a:off x="471997" y="553911"/>
            <a:ext cx="245757" cy="245757"/>
          </a:xfrm>
          <a:prstGeom prst="donut">
            <a:avLst>
              <a:gd name="adj" fmla="val 19911"/>
            </a:avLst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B16B86B0-C5A4-7E47-BFD3-A4D8CAF1B91A}"/>
              </a:ext>
            </a:extLst>
          </p:cNvPr>
          <p:cNvSpPr/>
          <p:nvPr/>
        </p:nvSpPr>
        <p:spPr>
          <a:xfrm>
            <a:off x="49160" y="1925419"/>
            <a:ext cx="1931916" cy="646331"/>
          </a:xfrm>
          <a:prstGeom prst="rect">
            <a:avLst/>
          </a:prstGeom>
          <a:noFill/>
          <a:effectLst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Crianças</a:t>
            </a: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18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sem</a:t>
            </a: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18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deficiência</a:t>
            </a: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9338E5A3-7A06-E142-8EE6-00AD17186631}"/>
              </a:ext>
            </a:extLst>
          </p:cNvPr>
          <p:cNvSpPr/>
          <p:nvPr/>
        </p:nvSpPr>
        <p:spPr>
          <a:xfrm>
            <a:off x="6871608" y="1877861"/>
            <a:ext cx="2158301" cy="646331"/>
          </a:xfrm>
          <a:prstGeom prst="rect">
            <a:avLst/>
          </a:prstGeom>
          <a:noFill/>
          <a:effectLst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Crianças</a:t>
            </a: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com </a:t>
            </a:r>
            <a:r>
              <a:rPr kumimoji="0" lang="en-US" sz="18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deficiência</a:t>
            </a: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grave</a:t>
            </a: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7774A461-48C3-5C4B-A3C1-1C80D6ABC9DD}"/>
              </a:ext>
            </a:extLst>
          </p:cNvPr>
          <p:cNvSpPr txBox="1"/>
          <p:nvPr/>
        </p:nvSpPr>
        <p:spPr>
          <a:xfrm>
            <a:off x="2255746" y="3386171"/>
            <a:ext cx="1594659" cy="10849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Cuidados: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141750" marR="0" lvl="0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Consultas de Puericultura</a:t>
            </a:r>
          </a:p>
          <a:p>
            <a:pPr marL="141750" marR="0" lvl="0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Raras Internações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A6209262-7A7E-E743-AE74-9E4CE4EBB12B}"/>
              </a:ext>
            </a:extLst>
          </p:cNvPr>
          <p:cNvSpPr/>
          <p:nvPr/>
        </p:nvSpPr>
        <p:spPr>
          <a:xfrm>
            <a:off x="5274986" y="3386171"/>
            <a:ext cx="1629622" cy="1509196"/>
          </a:xfrm>
          <a:prstGeom prst="rect">
            <a:avLst/>
          </a:prstGeom>
        </p:spPr>
        <p:txBody>
          <a:bodyPr wrap="square" lIns="72000" tIns="46800" rIns="7200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Cuidados: </a:t>
            </a:r>
            <a:r>
              <a:rPr kumimoji="0" lang="pt-BR" sz="20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endParaRPr kumimoji="0" lang="pt-BR" sz="1200" b="1" i="0" u="none" strike="noStrike" kern="1200" cap="none" spc="0" normalizeH="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Pediatra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Neurologia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Neurocirurgia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Ortopedia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Cirurgia Pediátrica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Otorrinolaringologia</a:t>
            </a:r>
            <a:endParaRPr kumimoji="0" lang="pt-BR" sz="14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3" name="Imagem 22">
            <a:extLst>
              <a:ext uri="{FF2B5EF4-FFF2-40B4-BE49-F238E27FC236}">
                <a16:creationId xmlns:a16="http://schemas.microsoft.com/office/drawing/2014/main" id="{1FAACC45-84D4-B54E-ADD2-CB3383B4F5D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0506" r="11684"/>
          <a:stretch/>
        </p:blipFill>
        <p:spPr>
          <a:xfrm>
            <a:off x="4831164" y="1313985"/>
            <a:ext cx="1931918" cy="1931918"/>
          </a:xfrm>
          <a:custGeom>
            <a:avLst/>
            <a:gdLst>
              <a:gd name="connsiteX0" fmla="*/ 965959 w 1931918"/>
              <a:gd name="connsiteY0" fmla="*/ 0 h 1931918"/>
              <a:gd name="connsiteX1" fmla="*/ 1931918 w 1931918"/>
              <a:gd name="connsiteY1" fmla="*/ 965959 h 1931918"/>
              <a:gd name="connsiteX2" fmla="*/ 965959 w 1931918"/>
              <a:gd name="connsiteY2" fmla="*/ 1931918 h 1931918"/>
              <a:gd name="connsiteX3" fmla="*/ 0 w 1931918"/>
              <a:gd name="connsiteY3" fmla="*/ 965959 h 1931918"/>
              <a:gd name="connsiteX4" fmla="*/ 965959 w 1931918"/>
              <a:gd name="connsiteY4" fmla="*/ 0 h 1931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31918" h="1931918">
                <a:moveTo>
                  <a:pt x="965959" y="0"/>
                </a:moveTo>
                <a:cubicBezTo>
                  <a:pt x="1499443" y="0"/>
                  <a:pt x="1931918" y="432475"/>
                  <a:pt x="1931918" y="965959"/>
                </a:cubicBezTo>
                <a:cubicBezTo>
                  <a:pt x="1931918" y="1499443"/>
                  <a:pt x="1499443" y="1931918"/>
                  <a:pt x="965959" y="1931918"/>
                </a:cubicBezTo>
                <a:cubicBezTo>
                  <a:pt x="432475" y="1931918"/>
                  <a:pt x="0" y="1499443"/>
                  <a:pt x="0" y="965959"/>
                </a:cubicBezTo>
                <a:cubicBezTo>
                  <a:pt x="0" y="432475"/>
                  <a:pt x="432475" y="0"/>
                  <a:pt x="965959" y="0"/>
                </a:cubicBezTo>
                <a:close/>
              </a:path>
            </a:pathLst>
          </a:custGeom>
        </p:spPr>
      </p:pic>
      <p:pic>
        <p:nvPicPr>
          <p:cNvPr id="25" name="Imagem 24">
            <a:extLst>
              <a:ext uri="{FF2B5EF4-FFF2-40B4-BE49-F238E27FC236}">
                <a16:creationId xmlns:a16="http://schemas.microsoft.com/office/drawing/2014/main" id="{FE28552C-BB4F-D84E-8C9B-8ECD76A7BA7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2342" r="12342"/>
          <a:stretch/>
        </p:blipFill>
        <p:spPr>
          <a:xfrm>
            <a:off x="2090818" y="1313986"/>
            <a:ext cx="1931917" cy="1931917"/>
          </a:xfrm>
          <a:custGeom>
            <a:avLst/>
            <a:gdLst>
              <a:gd name="connsiteX0" fmla="*/ 950402 w 1900804"/>
              <a:gd name="connsiteY0" fmla="*/ 0 h 1900804"/>
              <a:gd name="connsiteX1" fmla="*/ 1900804 w 1900804"/>
              <a:gd name="connsiteY1" fmla="*/ 950402 h 1900804"/>
              <a:gd name="connsiteX2" fmla="*/ 950402 w 1900804"/>
              <a:gd name="connsiteY2" fmla="*/ 1900804 h 1900804"/>
              <a:gd name="connsiteX3" fmla="*/ 0 w 1900804"/>
              <a:gd name="connsiteY3" fmla="*/ 950402 h 1900804"/>
              <a:gd name="connsiteX4" fmla="*/ 950402 w 1900804"/>
              <a:gd name="connsiteY4" fmla="*/ 0 h 19008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0804" h="1900804">
                <a:moveTo>
                  <a:pt x="950402" y="0"/>
                </a:moveTo>
                <a:cubicBezTo>
                  <a:pt x="1475295" y="0"/>
                  <a:pt x="1900804" y="425509"/>
                  <a:pt x="1900804" y="950402"/>
                </a:cubicBezTo>
                <a:cubicBezTo>
                  <a:pt x="1900804" y="1475295"/>
                  <a:pt x="1475295" y="1900804"/>
                  <a:pt x="950402" y="1900804"/>
                </a:cubicBezTo>
                <a:cubicBezTo>
                  <a:pt x="425509" y="1900804"/>
                  <a:pt x="0" y="1475295"/>
                  <a:pt x="0" y="950402"/>
                </a:cubicBezTo>
                <a:cubicBezTo>
                  <a:pt x="0" y="425509"/>
                  <a:pt x="425509" y="0"/>
                  <a:pt x="950402" y="0"/>
                </a:cubicBezTo>
                <a:close/>
              </a:path>
            </a:pathLst>
          </a:custGeom>
          <a:effectLst/>
        </p:spPr>
      </p:pic>
      <p:sp>
        <p:nvSpPr>
          <p:cNvPr id="22" name="CaixaDeTexto 21">
            <a:extLst>
              <a:ext uri="{FF2B5EF4-FFF2-40B4-BE49-F238E27FC236}">
                <a16:creationId xmlns:a16="http://schemas.microsoft.com/office/drawing/2014/main" id="{53D50064-3875-D248-9D90-74679A4748C2}"/>
              </a:ext>
            </a:extLst>
          </p:cNvPr>
          <p:cNvSpPr txBox="1"/>
          <p:nvPr/>
        </p:nvSpPr>
        <p:spPr>
          <a:xfrm>
            <a:off x="3744960" y="1758667"/>
            <a:ext cx="13639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66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</a:rPr>
              <a:t>X</a:t>
            </a:r>
            <a:endParaRPr kumimoji="0" lang="en-US" sz="6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 Black" panose="020B0A04020102020204" pitchFamily="34" charset="0"/>
              <a:ea typeface="+mn-ea"/>
              <a:cs typeface="+mn-cs"/>
            </a:endParaRPr>
          </a:p>
        </p:txBody>
      </p:sp>
      <p:sp>
        <p:nvSpPr>
          <p:cNvPr id="17" name="Retângulo 16">
            <a:extLst>
              <a:ext uri="{FF2B5EF4-FFF2-40B4-BE49-F238E27FC236}">
                <a16:creationId xmlns:a16="http://schemas.microsoft.com/office/drawing/2014/main" id="{A7380D4E-B1B0-9829-70F9-1E1D6C6684E7}"/>
              </a:ext>
            </a:extLst>
          </p:cNvPr>
          <p:cNvSpPr/>
          <p:nvPr/>
        </p:nvSpPr>
        <p:spPr>
          <a:xfrm>
            <a:off x="6888254" y="3405307"/>
            <a:ext cx="1941992" cy="1570751"/>
          </a:xfrm>
          <a:prstGeom prst="rect">
            <a:avLst/>
          </a:prstGeom>
        </p:spPr>
        <p:txBody>
          <a:bodyPr wrap="square" lIns="72000" tIns="46800" rIns="72000">
            <a:spAutoFit/>
          </a:bodyPr>
          <a:lstStyle/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Oftalmologia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Odontologia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Fisioterapia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Terapia Ocupacional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Fonoaudiologia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Medicamentos Especiais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Cirurgias recorrentes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Internações em UTI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44142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  <p:bldP spid="18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ítulo 1">
            <a:extLst>
              <a:ext uri="{FF2B5EF4-FFF2-40B4-BE49-F238E27FC236}">
                <a16:creationId xmlns:a16="http://schemas.microsoft.com/office/drawing/2014/main" id="{04C4C975-51E0-CE45-A2FB-73F68640E85F}"/>
              </a:ext>
            </a:extLst>
          </p:cNvPr>
          <p:cNvSpPr txBox="1">
            <a:spLocks/>
          </p:cNvSpPr>
          <p:nvPr/>
        </p:nvSpPr>
        <p:spPr>
          <a:xfrm>
            <a:off x="-1" y="0"/>
            <a:ext cx="9144000" cy="765020"/>
          </a:xfrm>
          <a:prstGeom prst="rect">
            <a:avLst/>
          </a:prstGeom>
          <a:gradFill>
            <a:gsLst>
              <a:gs pos="0">
                <a:schemeClr val="bg2">
                  <a:lumMod val="90000"/>
                </a:schemeClr>
              </a:gs>
              <a:gs pos="65000">
                <a:schemeClr val="bg2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algn="ctr">
              <a:lnSpc>
                <a:spcPct val="100000"/>
              </a:lnSpc>
              <a:spcBef>
                <a:spcPts val="0"/>
              </a:spcBef>
              <a:buNone/>
              <a:defRPr sz="3600">
                <a:solidFill>
                  <a:prstClr val="white"/>
                </a:solidFill>
                <a:latin typeface="Calibri" panose="020F0502020204030204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400" b="1" i="1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Quem</a:t>
            </a:r>
            <a:r>
              <a:rPr kumimoji="0" lang="en-US" sz="2400" b="1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400" b="1" i="1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perde</a:t>
            </a:r>
            <a:r>
              <a:rPr kumimoji="0" lang="en-US" sz="2400" b="1" i="1" u="none" strike="noStrike" kern="1200" cap="none" spc="0" normalizeH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400" b="1" i="1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quando</a:t>
            </a:r>
            <a:r>
              <a:rPr lang="en-US" sz="2400" b="1" i="1"/>
              <a:t> </a:t>
            </a:r>
            <a:r>
              <a:rPr lang="en-US" sz="2400" b="1" i="1" err="1"/>
              <a:t>uma</a:t>
            </a:r>
            <a:r>
              <a:rPr lang="en-US" sz="2400" b="1" i="1"/>
              <a:t> </a:t>
            </a:r>
            <a:r>
              <a:rPr lang="en-US" sz="2400" b="1" i="1" err="1"/>
              <a:t>criança</a:t>
            </a:r>
            <a:r>
              <a:rPr lang="en-US" sz="2400" b="1" i="1"/>
              <a:t> </a:t>
            </a:r>
            <a:r>
              <a:rPr lang="en-US" sz="2400" b="1" i="1" err="1"/>
              <a:t>tem</a:t>
            </a:r>
            <a:r>
              <a:rPr lang="en-US" sz="2400" b="1" i="1"/>
              <a:t> </a:t>
            </a:r>
            <a:r>
              <a:rPr lang="en-US" sz="2400" b="1" i="1" err="1"/>
              <a:t>uma</a:t>
            </a:r>
            <a:r>
              <a:rPr lang="en-US" sz="2400" b="1" i="1"/>
              <a:t> </a:t>
            </a:r>
            <a:r>
              <a:rPr lang="en-US" sz="2400" b="1" i="1" err="1"/>
              <a:t>lesão</a:t>
            </a:r>
            <a:r>
              <a:rPr lang="en-US" sz="2400" b="1" i="1"/>
              <a:t> cerebral grave</a:t>
            </a:r>
            <a:r>
              <a:rPr kumimoji="0" lang="en-US" sz="2400" b="1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B04EE2-3559-A8CD-BA76-CE351FD80230}"/>
              </a:ext>
            </a:extLst>
          </p:cNvPr>
          <p:cNvSpPr txBox="1"/>
          <p:nvPr/>
        </p:nvSpPr>
        <p:spPr>
          <a:xfrm>
            <a:off x="380649" y="2334754"/>
            <a:ext cx="1578894" cy="584775"/>
          </a:xfrm>
          <a:prstGeom prst="rect">
            <a:avLst/>
          </a:prstGeom>
          <a:noFill/>
          <a:ln>
            <a:noFill/>
          </a:ln>
          <a:effectLst>
            <a:softEdge rad="38100"/>
          </a:effectLst>
        </p:spPr>
        <p:txBody>
          <a:bodyPr wrap="none" rtlCol="0">
            <a:spAutoFit/>
          </a:bodyPr>
          <a:lstStyle/>
          <a:p>
            <a:r>
              <a:rPr lang="es-ES_tradnl" sz="1600" b="1">
                <a:solidFill>
                  <a:srgbClr val="1F4E79"/>
                </a:solidFill>
              </a:rPr>
              <a:t>&gt; </a:t>
            </a:r>
            <a:r>
              <a:rPr lang="es-ES_tradnl" sz="1600" b="1" err="1">
                <a:solidFill>
                  <a:srgbClr val="1F4E79"/>
                </a:solidFill>
              </a:rPr>
              <a:t>Mortalidade</a:t>
            </a:r>
            <a:endParaRPr lang="es-ES_tradnl" sz="1600" b="1">
              <a:solidFill>
                <a:srgbClr val="1F4E79"/>
              </a:solidFill>
            </a:endParaRPr>
          </a:p>
          <a:p>
            <a:r>
              <a:rPr lang="es-ES_tradnl" sz="1600" b="1">
                <a:solidFill>
                  <a:srgbClr val="1F4E79"/>
                </a:solidFill>
              </a:rPr>
              <a:t>&gt; </a:t>
            </a:r>
            <a:r>
              <a:rPr lang="es-ES_tradnl" sz="1600" b="1" err="1">
                <a:solidFill>
                  <a:srgbClr val="1F4E79"/>
                </a:solidFill>
              </a:rPr>
              <a:t>Lesão</a:t>
            </a:r>
            <a:r>
              <a:rPr lang="es-ES_tradnl" sz="1600" b="1">
                <a:solidFill>
                  <a:srgbClr val="1F4E79"/>
                </a:solidFill>
              </a:rPr>
              <a:t> Cerebral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6343F8-B4A9-B59A-8BFB-8448EC0DE50D}"/>
              </a:ext>
            </a:extLst>
          </p:cNvPr>
          <p:cNvSpPr txBox="1"/>
          <p:nvPr/>
        </p:nvSpPr>
        <p:spPr>
          <a:xfrm>
            <a:off x="3731712" y="2257497"/>
            <a:ext cx="1485663" cy="584775"/>
          </a:xfrm>
          <a:prstGeom prst="rect">
            <a:avLst/>
          </a:prstGeom>
          <a:noFill/>
          <a:ln>
            <a:noFill/>
          </a:ln>
          <a:effectLst>
            <a:softEdge rad="38100"/>
          </a:effectLst>
        </p:spPr>
        <p:txBody>
          <a:bodyPr wrap="none" rtlCol="0">
            <a:spAutoFit/>
          </a:bodyPr>
          <a:lstStyle/>
          <a:p>
            <a:r>
              <a:rPr lang="es-ES_tradnl" sz="1600" b="1" err="1">
                <a:solidFill>
                  <a:srgbClr val="1F4E79"/>
                </a:solidFill>
              </a:rPr>
              <a:t>Pior</a:t>
            </a:r>
            <a:r>
              <a:rPr lang="es-ES_tradnl" sz="1600" b="1">
                <a:solidFill>
                  <a:srgbClr val="1F4E79"/>
                </a:solidFill>
              </a:rPr>
              <a:t> desfecho</a:t>
            </a:r>
          </a:p>
          <a:p>
            <a:r>
              <a:rPr lang="es-ES_tradnl" sz="1600" b="1">
                <a:solidFill>
                  <a:srgbClr val="1F4E79"/>
                </a:solidFill>
              </a:rPr>
              <a:t>&gt; </a:t>
            </a:r>
            <a:r>
              <a:rPr lang="es-ES_tradnl" sz="1600" b="1" err="1">
                <a:solidFill>
                  <a:srgbClr val="1F4E79"/>
                </a:solidFill>
              </a:rPr>
              <a:t>Judicialização</a:t>
            </a:r>
            <a:endParaRPr lang="es-ES_tradnl" sz="1600" b="1">
              <a:solidFill>
                <a:srgbClr val="1F4E79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06EBBE-2785-B4B1-B69F-F04DAA9553EF}"/>
              </a:ext>
            </a:extLst>
          </p:cNvPr>
          <p:cNvSpPr txBox="1"/>
          <p:nvPr/>
        </p:nvSpPr>
        <p:spPr>
          <a:xfrm>
            <a:off x="6989544" y="2257496"/>
            <a:ext cx="1153008" cy="584775"/>
          </a:xfrm>
          <a:prstGeom prst="rect">
            <a:avLst/>
          </a:prstGeom>
          <a:noFill/>
          <a:ln>
            <a:noFill/>
          </a:ln>
          <a:effectLst>
            <a:softEdge rad="38100"/>
          </a:effectLst>
        </p:spPr>
        <p:txBody>
          <a:bodyPr wrap="none" rtlCol="0">
            <a:spAutoFit/>
          </a:bodyPr>
          <a:lstStyle/>
          <a:p>
            <a:r>
              <a:rPr lang="es-ES_tradnl" sz="1600" b="1">
                <a:solidFill>
                  <a:srgbClr val="1F4E79"/>
                </a:solidFill>
              </a:rPr>
              <a:t>&gt; </a:t>
            </a:r>
            <a:r>
              <a:rPr lang="es-ES_tradnl" sz="1600" b="1" err="1">
                <a:solidFill>
                  <a:srgbClr val="1F4E79"/>
                </a:solidFill>
              </a:rPr>
              <a:t>Custo</a:t>
            </a:r>
            <a:endParaRPr lang="es-ES_tradnl" sz="1600" b="1">
              <a:solidFill>
                <a:srgbClr val="1F4E79"/>
              </a:solidFill>
            </a:endParaRPr>
          </a:p>
          <a:p>
            <a:r>
              <a:rPr lang="es-ES_tradnl" sz="1600" b="1" err="1">
                <a:solidFill>
                  <a:srgbClr val="1F4E79"/>
                </a:solidFill>
              </a:rPr>
              <a:t>Ineficiência</a:t>
            </a:r>
            <a:endParaRPr lang="es-ES_tradnl" sz="1600" b="1">
              <a:solidFill>
                <a:srgbClr val="1F4E79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35DB408-E48F-811D-D378-FB4E1AF2C66A}"/>
              </a:ext>
            </a:extLst>
          </p:cNvPr>
          <p:cNvSpPr txBox="1"/>
          <p:nvPr/>
        </p:nvSpPr>
        <p:spPr>
          <a:xfrm>
            <a:off x="390883" y="4305538"/>
            <a:ext cx="2388829" cy="584775"/>
          </a:xfrm>
          <a:prstGeom prst="rect">
            <a:avLst/>
          </a:prstGeom>
          <a:noFill/>
          <a:ln>
            <a:noFill/>
          </a:ln>
          <a:effectLst>
            <a:softEdge rad="38100"/>
          </a:effectLst>
        </p:spPr>
        <p:txBody>
          <a:bodyPr wrap="square" rtlCol="0">
            <a:spAutoFit/>
          </a:bodyPr>
          <a:lstStyle/>
          <a:p>
            <a:r>
              <a:rPr lang="es-ES_tradnl" sz="1600" b="1">
                <a:solidFill>
                  <a:srgbClr val="1F4E79"/>
                </a:solidFill>
              </a:rPr>
              <a:t>&gt; </a:t>
            </a:r>
            <a:r>
              <a:rPr lang="es-ES_tradnl" sz="1600" b="1" err="1">
                <a:solidFill>
                  <a:srgbClr val="1F4E79"/>
                </a:solidFill>
              </a:rPr>
              <a:t>Custo</a:t>
            </a:r>
            <a:r>
              <a:rPr lang="es-ES_tradnl" sz="1600" b="1">
                <a:solidFill>
                  <a:srgbClr val="1F4E79"/>
                </a:solidFill>
              </a:rPr>
              <a:t> </a:t>
            </a:r>
            <a:r>
              <a:rPr lang="es-ES_tradnl" sz="1600" b="1" err="1">
                <a:solidFill>
                  <a:srgbClr val="1F4E79"/>
                </a:solidFill>
              </a:rPr>
              <a:t>com</a:t>
            </a:r>
            <a:r>
              <a:rPr lang="es-ES_tradnl" sz="1600" b="1">
                <a:solidFill>
                  <a:srgbClr val="1F4E79"/>
                </a:solidFill>
              </a:rPr>
              <a:t> </a:t>
            </a:r>
            <a:r>
              <a:rPr lang="es-ES_tradnl" sz="1600" b="1" err="1">
                <a:solidFill>
                  <a:srgbClr val="1F4E79"/>
                </a:solidFill>
              </a:rPr>
              <a:t>auxílios</a:t>
            </a:r>
            <a:endParaRPr lang="es-ES_tradnl" sz="1600" b="1">
              <a:solidFill>
                <a:srgbClr val="1F4E79"/>
              </a:solidFill>
            </a:endParaRPr>
          </a:p>
          <a:p>
            <a:r>
              <a:rPr lang="es-ES_tradnl" sz="1600" b="1">
                <a:solidFill>
                  <a:srgbClr val="1F4E79"/>
                </a:solidFill>
              </a:rPr>
              <a:t>Menos </a:t>
            </a:r>
            <a:r>
              <a:rPr lang="es-ES_tradnl" sz="1600" b="1" err="1">
                <a:solidFill>
                  <a:srgbClr val="1F4E79"/>
                </a:solidFill>
              </a:rPr>
              <a:t>contribuintes</a:t>
            </a:r>
            <a:endParaRPr lang="es-ES_tradnl" sz="1600" b="1">
              <a:solidFill>
                <a:srgbClr val="1F4E79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5C79F08-C056-5E44-F9B5-6E6E7195036E}"/>
              </a:ext>
            </a:extLst>
          </p:cNvPr>
          <p:cNvSpPr txBox="1"/>
          <p:nvPr/>
        </p:nvSpPr>
        <p:spPr>
          <a:xfrm>
            <a:off x="3473811" y="4334749"/>
            <a:ext cx="2127254" cy="584775"/>
          </a:xfrm>
          <a:prstGeom prst="rect">
            <a:avLst/>
          </a:prstGeom>
          <a:noFill/>
          <a:ln>
            <a:noFill/>
          </a:ln>
          <a:effectLst>
            <a:softEdge rad="38100"/>
          </a:effectLst>
        </p:spPr>
        <p:txBody>
          <a:bodyPr wrap="square" rtlCol="0">
            <a:spAutoFit/>
          </a:bodyPr>
          <a:lstStyle/>
          <a:p>
            <a:pPr lvl="0"/>
            <a:r>
              <a:rPr lang="en-US" sz="1600" b="1">
                <a:solidFill>
                  <a:srgbClr val="1F4E79"/>
                </a:solidFill>
              </a:rPr>
              <a:t>&gt; </a:t>
            </a:r>
            <a:r>
              <a:rPr lang="en-US" sz="1600" b="1" err="1">
                <a:solidFill>
                  <a:srgbClr val="1F4E79"/>
                </a:solidFill>
              </a:rPr>
              <a:t>Mortalidade</a:t>
            </a:r>
            <a:r>
              <a:rPr lang="en-US" sz="1600" b="1">
                <a:solidFill>
                  <a:srgbClr val="1F4E79"/>
                </a:solidFill>
              </a:rPr>
              <a:t> </a:t>
            </a:r>
            <a:r>
              <a:rPr lang="en-US" sz="1600" b="1" err="1">
                <a:solidFill>
                  <a:srgbClr val="1F4E79"/>
                </a:solidFill>
              </a:rPr>
              <a:t>infantil</a:t>
            </a:r>
            <a:endParaRPr lang="en-BR" sz="1600" b="1">
              <a:solidFill>
                <a:srgbClr val="1F4E79"/>
              </a:solidFill>
            </a:endParaRPr>
          </a:p>
          <a:p>
            <a:pPr lvl="0"/>
            <a:r>
              <a:rPr lang="en-US" sz="1600" b="1" err="1">
                <a:solidFill>
                  <a:srgbClr val="1F4E79"/>
                </a:solidFill>
              </a:rPr>
              <a:t>Menos</a:t>
            </a:r>
            <a:r>
              <a:rPr lang="en-US" sz="1600" b="1">
                <a:solidFill>
                  <a:srgbClr val="1F4E79"/>
                </a:solidFill>
              </a:rPr>
              <a:t> </a:t>
            </a:r>
            <a:r>
              <a:rPr lang="en-US" sz="1600" b="1" err="1">
                <a:solidFill>
                  <a:srgbClr val="1F4E79"/>
                </a:solidFill>
              </a:rPr>
              <a:t>produtividade</a:t>
            </a:r>
            <a:endParaRPr lang="en-BR" sz="1600" b="1">
              <a:solidFill>
                <a:srgbClr val="1F4E79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0B48763-3F7B-2494-1329-D4718DB138BF}"/>
              </a:ext>
            </a:extLst>
          </p:cNvPr>
          <p:cNvSpPr txBox="1"/>
          <p:nvPr/>
        </p:nvSpPr>
        <p:spPr>
          <a:xfrm>
            <a:off x="6210431" y="4309209"/>
            <a:ext cx="2792891" cy="584775"/>
          </a:xfrm>
          <a:prstGeom prst="rect">
            <a:avLst/>
          </a:prstGeom>
          <a:noFill/>
          <a:ln>
            <a:noFill/>
          </a:ln>
          <a:effectLst>
            <a:softEdge rad="38100"/>
          </a:effectLst>
        </p:spPr>
        <p:txBody>
          <a:bodyPr wrap="square" rtlCol="0">
            <a:spAutoFit/>
          </a:bodyPr>
          <a:lstStyle/>
          <a:p>
            <a:pPr lvl="0"/>
            <a:r>
              <a:rPr lang="en-US" sz="1600" b="1" err="1">
                <a:solidFill>
                  <a:srgbClr val="1F4E79"/>
                </a:solidFill>
              </a:rPr>
              <a:t>Menos</a:t>
            </a:r>
            <a:r>
              <a:rPr lang="en-US" sz="1600" b="1">
                <a:solidFill>
                  <a:srgbClr val="1F4E79"/>
                </a:solidFill>
              </a:rPr>
              <a:t> </a:t>
            </a:r>
            <a:r>
              <a:rPr lang="en-US" sz="1600" b="1" err="1">
                <a:solidFill>
                  <a:srgbClr val="1F4E79"/>
                </a:solidFill>
              </a:rPr>
              <a:t>crianças</a:t>
            </a:r>
            <a:r>
              <a:rPr lang="en-US" sz="1600" b="1">
                <a:solidFill>
                  <a:srgbClr val="1F4E79"/>
                </a:solidFill>
              </a:rPr>
              <a:t> que </a:t>
            </a:r>
            <a:r>
              <a:rPr lang="en-US" sz="1600" b="1" err="1">
                <a:solidFill>
                  <a:srgbClr val="1F4E79"/>
                </a:solidFill>
              </a:rPr>
              <a:t>poderão</a:t>
            </a:r>
            <a:r>
              <a:rPr lang="en-US" sz="1600" b="1">
                <a:solidFill>
                  <a:srgbClr val="1F4E79"/>
                </a:solidFill>
              </a:rPr>
              <a:t> </a:t>
            </a:r>
            <a:r>
              <a:rPr lang="en-US" sz="1600" b="1" err="1">
                <a:solidFill>
                  <a:srgbClr val="1F4E79"/>
                </a:solidFill>
              </a:rPr>
              <a:t>ler</a:t>
            </a:r>
            <a:r>
              <a:rPr lang="en-US" sz="1600" b="1">
                <a:solidFill>
                  <a:srgbClr val="1F4E79"/>
                </a:solidFill>
              </a:rPr>
              <a:t>, </a:t>
            </a:r>
            <a:r>
              <a:rPr lang="en-US" sz="1600" b="1" err="1">
                <a:solidFill>
                  <a:srgbClr val="1F4E79"/>
                </a:solidFill>
              </a:rPr>
              <a:t>crescer</a:t>
            </a:r>
            <a:r>
              <a:rPr lang="en-US" sz="1600" b="1">
                <a:solidFill>
                  <a:srgbClr val="1F4E79"/>
                </a:solidFill>
              </a:rPr>
              <a:t> e </a:t>
            </a:r>
            <a:r>
              <a:rPr lang="en-US" sz="1600" b="1" err="1">
                <a:solidFill>
                  <a:srgbClr val="1F4E79"/>
                </a:solidFill>
              </a:rPr>
              <a:t>contribuir</a:t>
            </a:r>
            <a:r>
              <a:rPr lang="en-US" sz="1600" b="1">
                <a:solidFill>
                  <a:srgbClr val="1F4E79"/>
                </a:solidFill>
              </a:rPr>
              <a:t> </a:t>
            </a:r>
            <a:endParaRPr lang="en-BR" sz="1600" b="1">
              <a:solidFill>
                <a:srgbClr val="1F4E79"/>
              </a:solidFill>
            </a:endParaRPr>
          </a:p>
        </p:txBody>
      </p:sp>
      <p:pic>
        <p:nvPicPr>
          <p:cNvPr id="16" name="Imagem 15" descr="Uma imagem contendo quarto&#10;&#10;Descrição gerada automaticamente">
            <a:extLst>
              <a:ext uri="{FF2B5EF4-FFF2-40B4-BE49-F238E27FC236}">
                <a16:creationId xmlns:a16="http://schemas.microsoft.com/office/drawing/2014/main" id="{E789644D-67D6-0D20-524D-51D63A0D3E7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023" t="21367" r="76836" b="50001"/>
          <a:stretch/>
        </p:blipFill>
        <p:spPr>
          <a:xfrm>
            <a:off x="594321" y="1220194"/>
            <a:ext cx="1215884" cy="1293337"/>
          </a:xfrm>
          <a:prstGeom prst="rect">
            <a:avLst/>
          </a:prstGeom>
        </p:spPr>
      </p:pic>
      <p:pic>
        <p:nvPicPr>
          <p:cNvPr id="17" name="Imagem 16" descr="Uma imagem contendo quarto&#10;&#10;Descrição gerada automaticamente">
            <a:extLst>
              <a:ext uri="{FF2B5EF4-FFF2-40B4-BE49-F238E27FC236}">
                <a16:creationId xmlns:a16="http://schemas.microsoft.com/office/drawing/2014/main" id="{76DE0C93-77C0-82DA-29C9-53038850F5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115" t="20766" r="41534" b="50602"/>
          <a:stretch/>
        </p:blipFill>
        <p:spPr>
          <a:xfrm>
            <a:off x="3811911" y="1236008"/>
            <a:ext cx="1297549" cy="1204424"/>
          </a:xfrm>
          <a:prstGeom prst="rect">
            <a:avLst/>
          </a:prstGeom>
        </p:spPr>
      </p:pic>
      <p:pic>
        <p:nvPicPr>
          <p:cNvPr id="18" name="Imagem 17" descr="Uma imagem contendo quarto&#10;&#10;Descrição gerada automaticamente">
            <a:extLst>
              <a:ext uri="{FF2B5EF4-FFF2-40B4-BE49-F238E27FC236}">
                <a16:creationId xmlns:a16="http://schemas.microsoft.com/office/drawing/2014/main" id="{99942EF3-9B34-2FBA-A5FF-AEFDF146DF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7850" t="20766" r="8478" b="50602"/>
          <a:stretch/>
        </p:blipFill>
        <p:spPr>
          <a:xfrm>
            <a:off x="7078721" y="1192870"/>
            <a:ext cx="1056312" cy="1244301"/>
          </a:xfrm>
          <a:prstGeom prst="rect">
            <a:avLst/>
          </a:prstGeom>
        </p:spPr>
      </p:pic>
      <p:pic>
        <p:nvPicPr>
          <p:cNvPr id="20" name="Imagem 19" descr="Uma imagem contendo quarto&#10;&#10;Descrição gerada automaticamente">
            <a:extLst>
              <a:ext uri="{FF2B5EF4-FFF2-40B4-BE49-F238E27FC236}">
                <a16:creationId xmlns:a16="http://schemas.microsoft.com/office/drawing/2014/main" id="{00AB4EB2-32D1-BC4E-2D6F-003C0AF1F5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023" t="59600" r="76836" b="10144"/>
          <a:stretch/>
        </p:blipFill>
        <p:spPr>
          <a:xfrm>
            <a:off x="723210" y="3256631"/>
            <a:ext cx="1114525" cy="1252758"/>
          </a:xfrm>
          <a:prstGeom prst="rect">
            <a:avLst/>
          </a:prstGeom>
        </p:spPr>
      </p:pic>
      <p:pic>
        <p:nvPicPr>
          <p:cNvPr id="21" name="Imagem 20" descr="Uma imagem contendo quarto&#10;&#10;Descrição gerada automaticamente">
            <a:extLst>
              <a:ext uri="{FF2B5EF4-FFF2-40B4-BE49-F238E27FC236}">
                <a16:creationId xmlns:a16="http://schemas.microsoft.com/office/drawing/2014/main" id="{19A975BA-D9FE-7AF3-6962-ABDFF769838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016" t="56490" r="40988" b="11606"/>
          <a:stretch/>
        </p:blipFill>
        <p:spPr>
          <a:xfrm>
            <a:off x="3904214" y="3307448"/>
            <a:ext cx="1087483" cy="1084506"/>
          </a:xfrm>
          <a:prstGeom prst="rect">
            <a:avLst/>
          </a:prstGeom>
        </p:spPr>
      </p:pic>
      <p:pic>
        <p:nvPicPr>
          <p:cNvPr id="22" name="Imagem 21" descr="Uma imagem contendo quarto&#10;&#10;Descrição gerada automaticamente">
            <a:extLst>
              <a:ext uri="{FF2B5EF4-FFF2-40B4-BE49-F238E27FC236}">
                <a16:creationId xmlns:a16="http://schemas.microsoft.com/office/drawing/2014/main" id="{2AB2FE9B-42CF-233E-BF51-488BAF71C0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5914" t="54840" r="6090" b="13256"/>
          <a:stretch/>
        </p:blipFill>
        <p:spPr>
          <a:xfrm>
            <a:off x="6989544" y="3224703"/>
            <a:ext cx="1087483" cy="1084506"/>
          </a:xfrm>
          <a:prstGeom prst="rect">
            <a:avLst/>
          </a:prstGeom>
        </p:spPr>
      </p:pic>
      <p:sp>
        <p:nvSpPr>
          <p:cNvPr id="31" name="TextBox 2">
            <a:extLst>
              <a:ext uri="{FF2B5EF4-FFF2-40B4-BE49-F238E27FC236}">
                <a16:creationId xmlns:a16="http://schemas.microsoft.com/office/drawing/2014/main" id="{E16440B2-0B8D-1769-E703-AB8F3EC813CD}"/>
              </a:ext>
            </a:extLst>
          </p:cNvPr>
          <p:cNvSpPr txBox="1"/>
          <p:nvPr/>
        </p:nvSpPr>
        <p:spPr>
          <a:xfrm>
            <a:off x="714136" y="1042056"/>
            <a:ext cx="1220206" cy="338554"/>
          </a:xfrm>
          <a:prstGeom prst="rect">
            <a:avLst/>
          </a:prstGeom>
          <a:noFill/>
          <a:ln>
            <a:noFill/>
          </a:ln>
          <a:effectLst>
            <a:softEdge rad="38100"/>
          </a:effectLst>
        </p:spPr>
        <p:txBody>
          <a:bodyPr wrap="none" rtlCol="0">
            <a:spAutoFit/>
          </a:bodyPr>
          <a:lstStyle/>
          <a:p>
            <a:r>
              <a:rPr lang="es-ES_tradnl" sz="1600" b="1">
                <a:solidFill>
                  <a:srgbClr val="1F4E79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PACIENTES</a:t>
            </a:r>
          </a:p>
        </p:txBody>
      </p:sp>
      <p:sp>
        <p:nvSpPr>
          <p:cNvPr id="32" name="TextBox 2">
            <a:extLst>
              <a:ext uri="{FF2B5EF4-FFF2-40B4-BE49-F238E27FC236}">
                <a16:creationId xmlns:a16="http://schemas.microsoft.com/office/drawing/2014/main" id="{0F020BB8-A795-D170-6DD0-41AE9BB1A9E4}"/>
              </a:ext>
            </a:extLst>
          </p:cNvPr>
          <p:cNvSpPr txBox="1"/>
          <p:nvPr/>
        </p:nvSpPr>
        <p:spPr>
          <a:xfrm>
            <a:off x="3875855" y="1006888"/>
            <a:ext cx="1231427" cy="338554"/>
          </a:xfrm>
          <a:prstGeom prst="rect">
            <a:avLst/>
          </a:prstGeom>
          <a:noFill/>
          <a:ln>
            <a:noFill/>
          </a:ln>
          <a:effectLst>
            <a:softEdge rad="38100"/>
          </a:effectLst>
        </p:spPr>
        <p:txBody>
          <a:bodyPr wrap="none" rtlCol="0">
            <a:spAutoFit/>
          </a:bodyPr>
          <a:lstStyle/>
          <a:p>
            <a:r>
              <a:rPr lang="es-ES_tradnl" sz="1600" b="1">
                <a:solidFill>
                  <a:srgbClr val="1F4E79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HOSPITAIS</a:t>
            </a:r>
          </a:p>
        </p:txBody>
      </p:sp>
      <p:sp>
        <p:nvSpPr>
          <p:cNvPr id="34" name="TextBox 2">
            <a:extLst>
              <a:ext uri="{FF2B5EF4-FFF2-40B4-BE49-F238E27FC236}">
                <a16:creationId xmlns:a16="http://schemas.microsoft.com/office/drawing/2014/main" id="{01FFE039-5C67-5B04-E678-81815E6F5239}"/>
              </a:ext>
            </a:extLst>
          </p:cNvPr>
          <p:cNvSpPr txBox="1"/>
          <p:nvPr/>
        </p:nvSpPr>
        <p:spPr>
          <a:xfrm>
            <a:off x="6609855" y="1006888"/>
            <a:ext cx="2198077" cy="338554"/>
          </a:xfrm>
          <a:prstGeom prst="rect">
            <a:avLst/>
          </a:prstGeom>
          <a:noFill/>
          <a:ln>
            <a:noFill/>
          </a:ln>
          <a:effectLst>
            <a:softEdge rad="38100"/>
          </a:effectLst>
        </p:spPr>
        <p:txBody>
          <a:bodyPr wrap="square" rtlCol="0">
            <a:spAutoFit/>
          </a:bodyPr>
          <a:lstStyle/>
          <a:p>
            <a:r>
              <a:rPr lang="es-ES_tradnl" sz="1600" b="1">
                <a:solidFill>
                  <a:srgbClr val="1F4E79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SISTEMA DE SAÚDE</a:t>
            </a:r>
          </a:p>
        </p:txBody>
      </p:sp>
      <p:sp>
        <p:nvSpPr>
          <p:cNvPr id="35" name="TextBox 2">
            <a:extLst>
              <a:ext uri="{FF2B5EF4-FFF2-40B4-BE49-F238E27FC236}">
                <a16:creationId xmlns:a16="http://schemas.microsoft.com/office/drawing/2014/main" id="{B97BB619-470A-97AB-3E5C-03DEE65429D6}"/>
              </a:ext>
            </a:extLst>
          </p:cNvPr>
          <p:cNvSpPr txBox="1"/>
          <p:nvPr/>
        </p:nvSpPr>
        <p:spPr>
          <a:xfrm>
            <a:off x="544515" y="3055426"/>
            <a:ext cx="1486304" cy="338554"/>
          </a:xfrm>
          <a:prstGeom prst="rect">
            <a:avLst/>
          </a:prstGeom>
          <a:noFill/>
          <a:ln>
            <a:noFill/>
          </a:ln>
          <a:effectLst>
            <a:softEdge rad="38100"/>
          </a:effectLst>
        </p:spPr>
        <p:txBody>
          <a:bodyPr wrap="none" rtlCol="0">
            <a:spAutoFit/>
          </a:bodyPr>
          <a:lstStyle/>
          <a:p>
            <a:r>
              <a:rPr lang="es-ES_tradnl" sz="1600" b="1">
                <a:solidFill>
                  <a:srgbClr val="1F4E79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PREVIDÊNCIA</a:t>
            </a:r>
          </a:p>
        </p:txBody>
      </p:sp>
      <p:sp>
        <p:nvSpPr>
          <p:cNvPr id="36" name="TextBox 2">
            <a:extLst>
              <a:ext uri="{FF2B5EF4-FFF2-40B4-BE49-F238E27FC236}">
                <a16:creationId xmlns:a16="http://schemas.microsoft.com/office/drawing/2014/main" id="{AD83FA23-5438-0E97-C8C2-09449EA452C0}"/>
              </a:ext>
            </a:extLst>
          </p:cNvPr>
          <p:cNvSpPr txBox="1"/>
          <p:nvPr/>
        </p:nvSpPr>
        <p:spPr>
          <a:xfrm>
            <a:off x="3858568" y="3013933"/>
            <a:ext cx="1220206" cy="338554"/>
          </a:xfrm>
          <a:prstGeom prst="rect">
            <a:avLst/>
          </a:prstGeom>
          <a:noFill/>
          <a:ln>
            <a:noFill/>
          </a:ln>
          <a:effectLst>
            <a:softEdge rad="38100"/>
          </a:effectLst>
        </p:spPr>
        <p:txBody>
          <a:bodyPr wrap="none" rtlCol="0">
            <a:spAutoFit/>
          </a:bodyPr>
          <a:lstStyle/>
          <a:p>
            <a:r>
              <a:rPr lang="es-ES_tradnl" sz="1600" b="1">
                <a:solidFill>
                  <a:srgbClr val="1F4E79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GOVERNO</a:t>
            </a:r>
          </a:p>
        </p:txBody>
      </p:sp>
      <p:sp>
        <p:nvSpPr>
          <p:cNvPr id="37" name="TextBox 2">
            <a:extLst>
              <a:ext uri="{FF2B5EF4-FFF2-40B4-BE49-F238E27FC236}">
                <a16:creationId xmlns:a16="http://schemas.microsoft.com/office/drawing/2014/main" id="{8AAE09F1-3AD5-DA31-1A9C-4314C829529B}"/>
              </a:ext>
            </a:extLst>
          </p:cNvPr>
          <p:cNvSpPr txBox="1"/>
          <p:nvPr/>
        </p:nvSpPr>
        <p:spPr>
          <a:xfrm>
            <a:off x="6373957" y="2968894"/>
            <a:ext cx="2539478" cy="338554"/>
          </a:xfrm>
          <a:prstGeom prst="rect">
            <a:avLst/>
          </a:prstGeom>
          <a:noFill/>
          <a:ln>
            <a:noFill/>
          </a:ln>
          <a:effectLst>
            <a:softEdge rad="38100"/>
          </a:effectLst>
        </p:spPr>
        <p:txBody>
          <a:bodyPr wrap="none" rtlCol="0">
            <a:spAutoFit/>
          </a:bodyPr>
          <a:lstStyle/>
          <a:p>
            <a:r>
              <a:rPr lang="es-ES_tradnl" sz="1600" b="1">
                <a:solidFill>
                  <a:srgbClr val="1F4E79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SOCIEDADES E FAMÍLIAS</a:t>
            </a:r>
          </a:p>
        </p:txBody>
      </p:sp>
    </p:spTree>
    <p:extLst>
      <p:ext uri="{BB962C8B-B14F-4D97-AF65-F5344CB8AC3E}">
        <p14:creationId xmlns:p14="http://schemas.microsoft.com/office/powerpoint/2010/main" val="3188999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8" grpId="0"/>
      <p:bldP spid="9" grpId="0"/>
      <p:bldP spid="10" grpId="0"/>
      <p:bldP spid="31" grpId="0"/>
      <p:bldP spid="32" grpId="0"/>
      <p:bldP spid="34" grpId="0"/>
      <p:bldP spid="35" grpId="0"/>
      <p:bldP spid="36" grpId="0"/>
      <p:bldP spid="3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E32A5111-0E5F-A846-B31B-E4FCEF7B80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69219"/>
            <a:ext cx="4588119" cy="3263504"/>
          </a:xfrm>
        </p:spPr>
        <p:txBody>
          <a:bodyPr/>
          <a:lstStyle/>
          <a:p>
            <a:pPr marL="0" indent="0">
              <a:buNone/>
            </a:pPr>
            <a:r>
              <a:rPr lang="en-US" b="1" err="1"/>
              <a:t>Pilares</a:t>
            </a:r>
            <a:r>
              <a:rPr lang="en-US" b="1"/>
              <a:t> para </a:t>
            </a:r>
            <a:r>
              <a:rPr lang="en-US" b="1" err="1"/>
              <a:t>Prevenção</a:t>
            </a:r>
            <a:r>
              <a:rPr lang="en-US" b="1"/>
              <a:t> e </a:t>
            </a:r>
            <a:r>
              <a:rPr lang="en-US" b="1" err="1"/>
              <a:t>Tratamento</a:t>
            </a:r>
            <a:r>
              <a:rPr lang="en-US" b="1"/>
              <a:t> de </a:t>
            </a:r>
            <a:r>
              <a:rPr lang="en-US" b="1" err="1"/>
              <a:t>recém-nascidos</a:t>
            </a:r>
            <a:r>
              <a:rPr lang="en-US" b="1"/>
              <a:t> de </a:t>
            </a:r>
            <a:r>
              <a:rPr lang="en-US" b="1" err="1"/>
              <a:t>risco</a:t>
            </a:r>
            <a:r>
              <a:rPr lang="en-US" b="1"/>
              <a:t>:</a:t>
            </a:r>
          </a:p>
          <a:p>
            <a:pPr marL="0" indent="0">
              <a:buNone/>
            </a:pPr>
            <a:endParaRPr lang="en-US"/>
          </a:p>
          <a:p>
            <a:pPr marL="457200" indent="-457200">
              <a:buFont typeface="+mj-lt"/>
              <a:buAutoNum type="arabicPeriod"/>
            </a:pPr>
            <a:r>
              <a:rPr lang="en-US" err="1"/>
              <a:t>Pré</a:t>
            </a:r>
            <a:r>
              <a:rPr lang="en-US"/>
              <a:t>-Natal </a:t>
            </a:r>
            <a:r>
              <a:rPr lang="en-US" err="1"/>
              <a:t>adequado</a:t>
            </a:r>
            <a:endParaRPr lang="en-US"/>
          </a:p>
          <a:p>
            <a:pPr marL="457200" indent="-457200">
              <a:buFont typeface="+mj-lt"/>
              <a:buAutoNum type="arabicPeriod"/>
            </a:pPr>
            <a:r>
              <a:rPr lang="en-US" err="1"/>
              <a:t>Assistência</a:t>
            </a:r>
            <a:r>
              <a:rPr lang="en-US"/>
              <a:t> </a:t>
            </a:r>
            <a:r>
              <a:rPr lang="en-US" err="1"/>
              <a:t>ao</a:t>
            </a:r>
            <a:r>
              <a:rPr lang="en-US"/>
              <a:t> </a:t>
            </a:r>
            <a:r>
              <a:rPr lang="en-US" err="1"/>
              <a:t>nascimento</a:t>
            </a:r>
            <a:endParaRPr lang="en-US"/>
          </a:p>
          <a:p>
            <a:pPr marL="457200" indent="-457200">
              <a:buFont typeface="+mj-lt"/>
              <a:buAutoNum type="arabicPeriod"/>
            </a:pPr>
            <a:r>
              <a:rPr lang="en-US" err="1"/>
              <a:t>Tratamento</a:t>
            </a:r>
            <a:r>
              <a:rPr lang="en-US"/>
              <a:t> </a:t>
            </a:r>
            <a:r>
              <a:rPr lang="en-US" err="1"/>
              <a:t>especializado</a:t>
            </a:r>
            <a:r>
              <a:rPr lang="en-US"/>
              <a:t> </a:t>
            </a:r>
            <a:r>
              <a:rPr lang="en-US" err="1"/>
              <a:t>na</a:t>
            </a:r>
            <a:r>
              <a:rPr lang="en-US"/>
              <a:t> UTI</a:t>
            </a:r>
          </a:p>
          <a:p>
            <a:pPr marL="457200" indent="-457200">
              <a:buFont typeface="+mj-lt"/>
              <a:buAutoNum type="arabicPeriod"/>
            </a:pPr>
            <a:r>
              <a:rPr lang="en-US" err="1"/>
              <a:t>Acompanhamento</a:t>
            </a:r>
            <a:r>
              <a:rPr lang="en-US"/>
              <a:t> e </a:t>
            </a:r>
            <a:r>
              <a:rPr lang="en-US" err="1"/>
              <a:t>reabilitação</a:t>
            </a:r>
            <a:r>
              <a:rPr lang="en-US"/>
              <a:t> </a:t>
            </a:r>
            <a:r>
              <a:rPr lang="en-US" err="1"/>
              <a:t>pós-alta</a:t>
            </a:r>
            <a:r>
              <a:rPr lang="en-US"/>
              <a:t> da </a:t>
            </a:r>
            <a:r>
              <a:rPr lang="en-US" err="1"/>
              <a:t>maternidade</a:t>
            </a:r>
            <a:endParaRPr lang="en-US"/>
          </a:p>
          <a:p>
            <a:pPr marL="457200" indent="-457200">
              <a:buFont typeface="+mj-lt"/>
              <a:buAutoNum type="arabicPeriod"/>
            </a:pPr>
            <a:endParaRPr lang="en-US"/>
          </a:p>
        </p:txBody>
      </p:sp>
      <p:pic>
        <p:nvPicPr>
          <p:cNvPr id="3" name="Imagem 14" descr="Texto&#10;&#10;Descrição gerada automaticamente com confiança média">
            <a:extLst>
              <a:ext uri="{FF2B5EF4-FFF2-40B4-BE49-F238E27FC236}">
                <a16:creationId xmlns:a16="http://schemas.microsoft.com/office/drawing/2014/main" id="{4C91CF51-DF2C-7916-BE71-90F6CBD1F4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0589" y="1336155"/>
            <a:ext cx="1708950" cy="1664815"/>
          </a:xfrm>
          <a:prstGeom prst="rect">
            <a:avLst/>
          </a:prstGeom>
        </p:spPr>
      </p:pic>
      <p:pic>
        <p:nvPicPr>
          <p:cNvPr id="7" name="Espaço Reservado para Conteúdo 6" descr="Bebê deitado de barriga para baixo na cama&#10;&#10;Descrição gerada automaticamente com confiança baixa">
            <a:extLst>
              <a:ext uri="{FF2B5EF4-FFF2-40B4-BE49-F238E27FC236}">
                <a16:creationId xmlns:a16="http://schemas.microsoft.com/office/drawing/2014/main" id="{760FB8AE-9561-B8E8-4CF1-B8D7A4A7BB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34" y="1369219"/>
            <a:ext cx="1715874" cy="1664814"/>
          </a:xfrm>
          <a:prstGeom prst="rect">
            <a:avLst/>
          </a:prstGeom>
        </p:spPr>
      </p:pic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05D4B7EF-3C7F-0F6F-D439-012D998A9C8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835" t="6409" r="4466" b="14095"/>
          <a:stretch/>
        </p:blipFill>
        <p:spPr>
          <a:xfrm>
            <a:off x="5360742" y="3067653"/>
            <a:ext cx="1715874" cy="1565070"/>
          </a:xfrm>
          <a:prstGeom prst="rect">
            <a:avLst/>
          </a:prstGeom>
        </p:spPr>
      </p:pic>
      <p:pic>
        <p:nvPicPr>
          <p:cNvPr id="10" name="Picture 9" descr="A person and a child in a hospital&#10;&#10;Description automatically generated">
            <a:extLst>
              <a:ext uri="{FF2B5EF4-FFF2-40B4-BE49-F238E27FC236}">
                <a16:creationId xmlns:a16="http://schemas.microsoft.com/office/drawing/2014/main" id="{3D443C81-E04F-E3A4-930A-38449C3C743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8025" b="5992"/>
          <a:stretch/>
        </p:blipFill>
        <p:spPr>
          <a:xfrm>
            <a:off x="7220589" y="3050842"/>
            <a:ext cx="1615165" cy="156507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E8A8DE5-0B50-B65B-1164-ABAE14724095}"/>
              </a:ext>
            </a:extLst>
          </p:cNvPr>
          <p:cNvSpPr txBox="1"/>
          <p:nvPr/>
        </p:nvSpPr>
        <p:spPr>
          <a:xfrm>
            <a:off x="469637" y="219884"/>
            <a:ext cx="8583055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Qual a </a:t>
            </a:r>
            <a:r>
              <a:rPr lang="en-US" sz="4000" b="1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abordagem</a:t>
            </a: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para </a:t>
            </a:r>
            <a:r>
              <a:rPr kumimoji="0" lang="en-US" sz="4000" b="1" i="0" u="none" strike="noStrike" kern="1200" cap="none" spc="0" normalizeH="0" baseline="0" noProof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este</a:t>
            </a: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4000" b="1" i="0" u="none" strike="noStrike" kern="1200" cap="none" spc="0" normalizeH="0" baseline="0" noProof="0" err="1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problema</a:t>
            </a: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endParaRPr lang="es-ES_tradnl" sz="160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315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m 14" descr="Texto&#10;&#10;Descrição gerada automaticamente com confiança média">
            <a:extLst>
              <a:ext uri="{FF2B5EF4-FFF2-40B4-BE49-F238E27FC236}">
                <a16:creationId xmlns:a16="http://schemas.microsoft.com/office/drawing/2014/main" id="{5C21F4CF-851F-F54A-B826-4169A01DFA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9412" y="1061394"/>
            <a:ext cx="3225494" cy="3736638"/>
          </a:xfrm>
          <a:prstGeom prst="rect">
            <a:avLst/>
          </a:prstGeom>
        </p:spPr>
      </p:pic>
      <p:pic>
        <p:nvPicPr>
          <p:cNvPr id="6" name="Content Placeholder 5" descr="A logo for a company&#10;&#10;Description automatically generated">
            <a:extLst>
              <a:ext uri="{FF2B5EF4-FFF2-40B4-BE49-F238E27FC236}">
                <a16:creationId xmlns:a16="http://schemas.microsoft.com/office/drawing/2014/main" id="{14043C46-7FB7-AA54-524E-38450E9D0B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72135" y="1133313"/>
            <a:ext cx="4726112" cy="3536759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0D9E47D-09F2-3C0A-CF63-AF7115AACC15}"/>
              </a:ext>
            </a:extLst>
          </p:cNvPr>
          <p:cNvSpPr txBox="1"/>
          <p:nvPr/>
        </p:nvSpPr>
        <p:spPr>
          <a:xfrm>
            <a:off x="1424832" y="216376"/>
            <a:ext cx="65422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err="1">
                <a:solidFill>
                  <a:schemeClr val="tx2">
                    <a:lumMod val="75000"/>
                  </a:schemeClr>
                </a:solidFill>
              </a:rPr>
              <a:t>Pilares</a:t>
            </a:r>
            <a:r>
              <a:rPr lang="en-US" sz="3600" b="1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US" sz="3600" b="1" err="1">
                <a:solidFill>
                  <a:schemeClr val="tx2">
                    <a:lumMod val="75000"/>
                  </a:schemeClr>
                </a:solidFill>
              </a:rPr>
              <a:t>importantes</a:t>
            </a:r>
            <a:r>
              <a:rPr lang="en-US" sz="3600" b="1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US" sz="3600" b="1" err="1">
                <a:solidFill>
                  <a:schemeClr val="tx2">
                    <a:lumMod val="75000"/>
                  </a:schemeClr>
                </a:solidFill>
              </a:rPr>
              <a:t>incorporados</a:t>
            </a:r>
            <a:endParaRPr lang="en-US" sz="3600" b="1">
              <a:solidFill>
                <a:schemeClr val="tx2">
                  <a:lumMod val="75000"/>
                </a:schemeClr>
              </a:solidFill>
            </a:endParaRPr>
          </a:p>
          <a:p>
            <a:endParaRPr lang="es-ES_tradnl" sz="3600" b="1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7825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BBE2868-842E-4FE2-ABB1-54C56AE85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pt-BR"/>
          </a:p>
        </p:txBody>
      </p:sp>
      <p:graphicFrame>
        <p:nvGraphicFramePr>
          <p:cNvPr id="5" name="Espaço Reservado para Conteúdo 4">
            <a:extLst>
              <a:ext uri="{FF2B5EF4-FFF2-40B4-BE49-F238E27FC236}">
                <a16:creationId xmlns:a16="http://schemas.microsoft.com/office/drawing/2014/main" id="{745239EF-CCF4-4CA7-B4EC-63842DF808E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" y="765020"/>
          <a:ext cx="9144000" cy="3958860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1517424">
                  <a:extLst>
                    <a:ext uri="{9D8B030D-6E8A-4147-A177-3AD203B41FA5}">
                      <a16:colId xmlns:a16="http://schemas.microsoft.com/office/drawing/2014/main" val="1612095897"/>
                    </a:ext>
                  </a:extLst>
                </a:gridCol>
                <a:gridCol w="7626576">
                  <a:extLst>
                    <a:ext uri="{9D8B030D-6E8A-4147-A177-3AD203B41FA5}">
                      <a16:colId xmlns:a16="http://schemas.microsoft.com/office/drawing/2014/main" val="2465168004"/>
                    </a:ext>
                  </a:extLst>
                </a:gridCol>
              </a:tblGrid>
              <a:tr h="263924"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 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Populações de risco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4079856031"/>
                  </a:ext>
                </a:extLst>
              </a:tr>
              <a:tr h="263924"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1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EHI moderada /grave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2434270800"/>
                  </a:ext>
                </a:extLst>
              </a:tr>
              <a:tr h="263924"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2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Prematuridade &lt; 32 semanas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844882937"/>
                  </a:ext>
                </a:extLst>
              </a:tr>
              <a:tr h="263924"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3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1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5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Cardiopatia Congênita Complexa</a:t>
                      </a:r>
                      <a:endParaRPr lang="pt-BR" sz="1500">
                        <a:effectLst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358622013"/>
                  </a:ext>
                </a:extLst>
              </a:tr>
              <a:tr h="263924"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4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Crise Convulsiva Prévia ou Suspeita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151426898"/>
                  </a:ext>
                </a:extLst>
              </a:tr>
              <a:tr h="263924"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5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1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500">
                          <a:effectLst/>
                        </a:rPr>
                        <a:t>EHI leve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4015740151"/>
                  </a:ext>
                </a:extLst>
              </a:tr>
              <a:tr h="263924"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6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Instabilidade hemodinâmica/ ventilatória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27263933"/>
                  </a:ext>
                </a:extLst>
              </a:tr>
              <a:tr h="263924"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7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Hemorragia Peri-intraventricular grave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480759443"/>
                  </a:ext>
                </a:extLst>
              </a:tr>
              <a:tr h="263924"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8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Erros Inatos do Metabolismo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2809196275"/>
                  </a:ext>
                </a:extLst>
              </a:tr>
              <a:tr h="263924"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9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Acidente Vascular Cerebral 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862137225"/>
                  </a:ext>
                </a:extLst>
              </a:tr>
              <a:tr h="263924"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10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Malformação grave de SNC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2241414881"/>
                  </a:ext>
                </a:extLst>
              </a:tr>
              <a:tr h="263924"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11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Hérnia Diafragmática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723213562"/>
                  </a:ext>
                </a:extLst>
              </a:tr>
              <a:tr h="263924"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12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Infecção de SNC ou Sepse grave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45477587"/>
                  </a:ext>
                </a:extLst>
              </a:tr>
              <a:tr h="263924"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13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Hiperbilirrubinemia grave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2105869951"/>
                  </a:ext>
                </a:extLst>
              </a:tr>
              <a:tr h="263924"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14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ts val="600"/>
                        </a:spcAft>
                      </a:pPr>
                      <a:r>
                        <a:rPr lang="pt-BR" sz="1500">
                          <a:effectLst/>
                        </a:rPr>
                        <a:t>ECMO</a:t>
                      </a:r>
                      <a:endParaRPr lang="pt-BR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98589625"/>
                  </a:ext>
                </a:extLst>
              </a:tr>
            </a:tbl>
          </a:graphicData>
        </a:graphic>
      </p:graphicFrame>
      <p:sp>
        <p:nvSpPr>
          <p:cNvPr id="3" name="Título 1">
            <a:extLst>
              <a:ext uri="{FF2B5EF4-FFF2-40B4-BE49-F238E27FC236}">
                <a16:creationId xmlns:a16="http://schemas.microsoft.com/office/drawing/2014/main" id="{3A979D58-F80E-E6E6-C78B-85C7EC4635C8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9144000" cy="765020"/>
          </a:xfrm>
          <a:prstGeom prst="rect">
            <a:avLst/>
          </a:prstGeom>
          <a:gradFill>
            <a:gsLst>
              <a:gs pos="0">
                <a:schemeClr val="bg2">
                  <a:lumMod val="90000"/>
                </a:schemeClr>
              </a:gs>
              <a:gs pos="65000">
                <a:schemeClr val="bg2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algn="just">
              <a:defRPr sz="2400" b="1" i="1">
                <a:solidFill>
                  <a:prstClr val="white"/>
                </a:solidFill>
                <a:latin typeface="Calibri" panose="020F0502020204030204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 err="1"/>
              <a:t>Quais</a:t>
            </a:r>
            <a:r>
              <a:rPr lang="en-US"/>
              <a:t> </a:t>
            </a:r>
            <a:r>
              <a:rPr lang="en-US" err="1"/>
              <a:t>pacientes</a:t>
            </a:r>
            <a:r>
              <a:rPr lang="en-US"/>
              <a:t> </a:t>
            </a:r>
            <a:r>
              <a:rPr lang="en-US" err="1"/>
              <a:t>são</a:t>
            </a:r>
            <a:r>
              <a:rPr lang="en-US"/>
              <a:t> de </a:t>
            </a:r>
            <a:r>
              <a:rPr lang="en-US" err="1"/>
              <a:t>maior</a:t>
            </a:r>
            <a:r>
              <a:rPr lang="en-US"/>
              <a:t> </a:t>
            </a:r>
            <a:r>
              <a:rPr lang="en-US" err="1"/>
              <a:t>risco</a:t>
            </a:r>
            <a:r>
              <a:rPr lang="en-US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ED7F47-EF34-5B90-F106-0B3221492084}"/>
              </a:ext>
            </a:extLst>
          </p:cNvPr>
          <p:cNvSpPr txBox="1"/>
          <p:nvPr/>
        </p:nvSpPr>
        <p:spPr>
          <a:xfrm>
            <a:off x="302529" y="4763188"/>
            <a:ext cx="8645508" cy="33855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BR" sz="16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Esse grupo representa</a:t>
            </a:r>
            <a:r>
              <a:rPr kumimoji="0" lang="en-BR" sz="1600" b="0" i="0" u="none" strike="noStrike" kern="1200" cap="none" spc="0" normalizeH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importante causa de mortalidade, morbidade, sequelas a longo prazo e custo</a:t>
            </a:r>
            <a:endParaRPr kumimoji="0" lang="en-BR" sz="16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0883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72C8CA1D-813D-C348-ACB5-47C5CCCBD977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7809" y="1042631"/>
            <a:ext cx="5932650" cy="3484959"/>
          </a:xfrm>
        </p:spPr>
        <p:txBody>
          <a:bodyPr>
            <a:normAutofit/>
          </a:bodyPr>
          <a:lstStyle/>
          <a:p>
            <a:pPr algn="just"/>
            <a:endParaRPr lang="pt-BR" sz="2000">
              <a:latin typeface="HelveticaNeueLTStd"/>
            </a:endParaRPr>
          </a:p>
          <a:p>
            <a:pPr algn="just"/>
            <a:r>
              <a:rPr lang="pt-BR" sz="2000">
                <a:latin typeface="HelveticaNeueLTStd"/>
              </a:rPr>
              <a:t>A criação de </a:t>
            </a:r>
            <a:r>
              <a:rPr lang="pt-BR" sz="2000" b="1">
                <a:latin typeface="HelveticaNeueLTStd"/>
              </a:rPr>
              <a:t>Unidades de Cuidado </a:t>
            </a:r>
            <a:r>
              <a:rPr lang="pt-BR" sz="2000" b="1" err="1">
                <a:latin typeface="HelveticaNeueLTStd"/>
              </a:rPr>
              <a:t>Neurocrítico</a:t>
            </a:r>
            <a:r>
              <a:rPr lang="pt-BR" sz="2000">
                <a:latin typeface="HelveticaNeueLTStd"/>
              </a:rPr>
              <a:t> ou </a:t>
            </a:r>
            <a:r>
              <a:rPr lang="pt-BR" sz="2000" b="1">
                <a:latin typeface="HelveticaNeueLTStd"/>
              </a:rPr>
              <a:t>UTIs Neonatais Neurológicas</a:t>
            </a:r>
            <a:r>
              <a:rPr lang="pt-BR" sz="2000">
                <a:latin typeface="HelveticaNeueLTStd"/>
              </a:rPr>
              <a:t> fornece estratégias para reduzir o risco de lesão cerebral através de:</a:t>
            </a:r>
          </a:p>
          <a:p>
            <a:pPr algn="just"/>
            <a:endParaRPr lang="pt-BR" sz="2000">
              <a:latin typeface="HelveticaNeueLTStd"/>
            </a:endParaRPr>
          </a:p>
          <a:p>
            <a:pPr lvl="1" algn="just"/>
            <a:r>
              <a:rPr lang="pt-BR" sz="2000">
                <a:latin typeface="HelveticaNeueLTStd"/>
              </a:rPr>
              <a:t>protocolos clínicos padronizados; </a:t>
            </a:r>
          </a:p>
          <a:p>
            <a:pPr lvl="1" algn="just"/>
            <a:r>
              <a:rPr lang="pt-BR" sz="2000">
                <a:latin typeface="HelveticaNeueLTStd"/>
              </a:rPr>
              <a:t>uso de metodologias específicas; </a:t>
            </a:r>
          </a:p>
          <a:p>
            <a:pPr lvl="1" algn="just"/>
            <a:r>
              <a:rPr lang="pt-BR" sz="2000">
                <a:latin typeface="HelveticaNeueLTStd"/>
              </a:rPr>
              <a:t>educação e treinamento. </a:t>
            </a:r>
          </a:p>
        </p:txBody>
      </p:sp>
      <p:sp>
        <p:nvSpPr>
          <p:cNvPr id="5" name="CaixaDeTexto 3">
            <a:extLst>
              <a:ext uri="{FF2B5EF4-FFF2-40B4-BE49-F238E27FC236}">
                <a16:creationId xmlns:a16="http://schemas.microsoft.com/office/drawing/2014/main" id="{E4D077E7-7592-996B-8681-ED53238F2B90}"/>
              </a:ext>
            </a:extLst>
          </p:cNvPr>
          <p:cNvSpPr txBox="1"/>
          <p:nvPr/>
        </p:nvSpPr>
        <p:spPr>
          <a:xfrm>
            <a:off x="6258463" y="4551851"/>
            <a:ext cx="36783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800" err="1">
                <a:latin typeface="Calibri" panose="020F0502020204030204" pitchFamily="34" charset="0"/>
                <a:cs typeface="Calibri" panose="020F0502020204030204" pitchFamily="34" charset="0"/>
              </a:rPr>
              <a:t>Younge</a:t>
            </a:r>
            <a:r>
              <a:rPr lang="pt-BR" sz="800">
                <a:latin typeface="Calibri" panose="020F0502020204030204" pitchFamily="34" charset="0"/>
                <a:cs typeface="Calibri" panose="020F0502020204030204" pitchFamily="34" charset="0"/>
              </a:rPr>
              <a:t> N, et al. </a:t>
            </a:r>
            <a:r>
              <a:rPr lang="pt-BR" sz="800" i="1">
                <a:latin typeface="Calibri" panose="020F0502020204030204" pitchFamily="34" charset="0"/>
                <a:cs typeface="Calibri" panose="020F0502020204030204" pitchFamily="34" charset="0"/>
              </a:rPr>
              <a:t>N </a:t>
            </a:r>
            <a:r>
              <a:rPr lang="pt-BR" sz="800" i="1" err="1">
                <a:latin typeface="Calibri" panose="020F0502020204030204" pitchFamily="34" charset="0"/>
                <a:cs typeface="Calibri" panose="020F0502020204030204" pitchFamily="34" charset="0"/>
              </a:rPr>
              <a:t>Engl</a:t>
            </a:r>
            <a:r>
              <a:rPr lang="pt-BR" sz="800" i="1">
                <a:latin typeface="Calibri" panose="020F0502020204030204" pitchFamily="34" charset="0"/>
                <a:cs typeface="Calibri" panose="020F0502020204030204" pitchFamily="34" charset="0"/>
              </a:rPr>
              <a:t> J Med. </a:t>
            </a:r>
            <a:r>
              <a:rPr lang="pt-BR" sz="800">
                <a:latin typeface="Calibri" panose="020F0502020204030204" pitchFamily="34" charset="0"/>
                <a:cs typeface="Calibri" panose="020F0502020204030204" pitchFamily="34" charset="0"/>
              </a:rPr>
              <a:t>(2017) </a:t>
            </a:r>
          </a:p>
          <a:p>
            <a:r>
              <a:rPr lang="pt-BR" sz="800">
                <a:latin typeface="Calibri" panose="020F0502020204030204" pitchFamily="34" charset="0"/>
                <a:cs typeface="Calibri" panose="020F0502020204030204" pitchFamily="34" charset="0"/>
              </a:rPr>
              <a:t>Glass HC, et al. </a:t>
            </a:r>
            <a:r>
              <a:rPr lang="pt-BR" sz="800" i="1" err="1">
                <a:latin typeface="Calibri" panose="020F0502020204030204" pitchFamily="34" charset="0"/>
                <a:cs typeface="Calibri" panose="020F0502020204030204" pitchFamily="34" charset="0"/>
              </a:rPr>
              <a:t>Neurocrit</a:t>
            </a:r>
            <a:r>
              <a:rPr lang="pt-BR" sz="800" i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pt-BR" sz="800" i="1" err="1">
                <a:latin typeface="Calibri" panose="020F0502020204030204" pitchFamily="34" charset="0"/>
                <a:cs typeface="Calibri" panose="020F0502020204030204" pitchFamily="34" charset="0"/>
              </a:rPr>
              <a:t>Care</a:t>
            </a:r>
            <a:r>
              <a:rPr lang="pt-BR" sz="800" i="1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pt-BR" sz="800">
                <a:latin typeface="Calibri" panose="020F0502020204030204" pitchFamily="34" charset="0"/>
                <a:cs typeface="Calibri" panose="020F0502020204030204" pitchFamily="34" charset="0"/>
              </a:rPr>
              <a:t>(2010)</a:t>
            </a:r>
          </a:p>
          <a:p>
            <a:r>
              <a:rPr lang="en-US" sz="800">
                <a:latin typeface="Calibri" panose="020F0502020204030204" pitchFamily="34" charset="0"/>
                <a:cs typeface="Calibri" panose="020F0502020204030204" pitchFamily="34" charset="0"/>
              </a:rPr>
              <a:t>Van </a:t>
            </a:r>
            <a:r>
              <a:rPr lang="en-US" sz="800" err="1">
                <a:latin typeface="Calibri" panose="020F0502020204030204" pitchFamily="34" charset="0"/>
                <a:cs typeface="Calibri" panose="020F0502020204030204" pitchFamily="34" charset="0"/>
              </a:rPr>
              <a:t>Meurs</a:t>
            </a:r>
            <a:r>
              <a:rPr lang="en-US" sz="800">
                <a:latin typeface="Calibri" panose="020F0502020204030204" pitchFamily="34" charset="0"/>
                <a:cs typeface="Calibri" panose="020F0502020204030204" pitchFamily="34" charset="0"/>
              </a:rPr>
              <a:t> et al. </a:t>
            </a:r>
            <a:r>
              <a:rPr lang="en-US" sz="800" i="1">
                <a:latin typeface="Calibri" panose="020F0502020204030204" pitchFamily="34" charset="0"/>
                <a:cs typeface="Calibri" panose="020F0502020204030204" pitchFamily="34" charset="0"/>
              </a:rPr>
              <a:t>Am. J. </a:t>
            </a:r>
            <a:r>
              <a:rPr lang="en-US" sz="800" i="1" err="1">
                <a:latin typeface="Calibri" panose="020F0502020204030204" pitchFamily="34" charset="0"/>
                <a:cs typeface="Calibri" panose="020F0502020204030204" pitchFamily="34" charset="0"/>
              </a:rPr>
              <a:t>Perinatol</a:t>
            </a:r>
            <a:r>
              <a:rPr lang="en-US" sz="800" i="1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US" sz="800">
                <a:latin typeface="Calibri" panose="020F0502020204030204" pitchFamily="34" charset="0"/>
                <a:cs typeface="Calibri" panose="020F0502020204030204" pitchFamily="34" charset="0"/>
              </a:rPr>
              <a:t> (2018)</a:t>
            </a:r>
          </a:p>
          <a:p>
            <a:r>
              <a:rPr lang="en-US" sz="800">
                <a:latin typeface="Calibri" panose="020F0502020204030204" pitchFamily="34" charset="0"/>
                <a:cs typeface="Calibri" panose="020F0502020204030204" pitchFamily="34" charset="0"/>
              </a:rPr>
              <a:t>Variane et al. </a:t>
            </a:r>
            <a:r>
              <a:rPr lang="en-US" sz="800" i="1">
                <a:latin typeface="Calibri" panose="020F0502020204030204" pitchFamily="34" charset="0"/>
                <a:cs typeface="Calibri" panose="020F0502020204030204" pitchFamily="34" charset="0"/>
              </a:rPr>
              <a:t>Frontiers in Ped. </a:t>
            </a:r>
            <a:r>
              <a:rPr lang="en-US" sz="800">
                <a:latin typeface="Calibri" panose="020F0502020204030204" pitchFamily="34" charset="0"/>
                <a:cs typeface="Calibri" panose="020F0502020204030204" pitchFamily="34" charset="0"/>
              </a:rPr>
              <a:t>(2022)</a:t>
            </a:r>
          </a:p>
          <a:p>
            <a:endParaRPr lang="en-US" sz="800">
              <a:highlight>
                <a:srgbClr val="FFFF00"/>
              </a:highlight>
            </a:endParaRPr>
          </a:p>
        </p:txBody>
      </p:sp>
      <p:pic>
        <p:nvPicPr>
          <p:cNvPr id="4" name="Picture 3" descr="A group of people in a room with computers&#10;&#10;Description automatically generated">
            <a:extLst>
              <a:ext uri="{FF2B5EF4-FFF2-40B4-BE49-F238E27FC236}">
                <a16:creationId xmlns:a16="http://schemas.microsoft.com/office/drawing/2014/main" id="{34B6D328-6451-B935-29CE-CF6AF80D40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8462" y="1409414"/>
            <a:ext cx="2764263" cy="2729879"/>
          </a:xfrm>
          <a:prstGeom prst="rect">
            <a:avLst/>
          </a:prstGeom>
          <a:effectLst>
            <a:softEdge rad="381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6BC4F2-228A-8E09-B142-F99B64865007}"/>
              </a:ext>
            </a:extLst>
          </p:cNvPr>
          <p:cNvSpPr txBox="1"/>
          <p:nvPr/>
        </p:nvSpPr>
        <p:spPr>
          <a:xfrm>
            <a:off x="1516828" y="346557"/>
            <a:ext cx="593265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err="1">
                <a:solidFill>
                  <a:schemeClr val="tx2">
                    <a:lumMod val="75000"/>
                  </a:schemeClr>
                </a:solidFill>
              </a:rPr>
              <a:t>Cuidados</a:t>
            </a:r>
            <a:r>
              <a:rPr lang="en-US" sz="3200" b="1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US" sz="3200" b="1" err="1">
                <a:solidFill>
                  <a:schemeClr val="tx2">
                    <a:lumMod val="75000"/>
                  </a:schemeClr>
                </a:solidFill>
              </a:rPr>
              <a:t>Neurocríticos</a:t>
            </a:r>
            <a:r>
              <a:rPr lang="en-US" sz="3200" b="1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US" sz="3200" b="1" err="1">
                <a:solidFill>
                  <a:schemeClr val="tx2">
                    <a:lumMod val="75000"/>
                  </a:schemeClr>
                </a:solidFill>
              </a:rPr>
              <a:t>Neonatais</a:t>
            </a:r>
            <a:endParaRPr lang="en-US" sz="3200" b="1">
              <a:solidFill>
                <a:schemeClr val="tx2">
                  <a:lumMod val="75000"/>
                </a:schemeClr>
              </a:solidFill>
            </a:endParaRPr>
          </a:p>
          <a:p>
            <a:endParaRPr lang="es-ES_tradnl" sz="3200" b="1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252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Pessoas na cozinha&#10;&#10;Descrição gerada automaticamente com confiança média">
            <a:extLst>
              <a:ext uri="{FF2B5EF4-FFF2-40B4-BE49-F238E27FC236}">
                <a16:creationId xmlns:a16="http://schemas.microsoft.com/office/drawing/2014/main" id="{048DA073-C7A1-378E-D2A6-8C0A9107604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alphaModFix amt="75000"/>
          </a:blip>
          <a:srcRect l="-104" t="5810" r="30" b="8891"/>
          <a:stretch/>
        </p:blipFill>
        <p:spPr>
          <a:xfrm>
            <a:off x="1" y="-1253"/>
            <a:ext cx="4526966" cy="5144753"/>
          </a:xfrm>
          <a:prstGeom prst="rect">
            <a:avLst/>
          </a:prstGeom>
        </p:spPr>
      </p:pic>
      <p:sp>
        <p:nvSpPr>
          <p:cNvPr id="5" name="Retângulo 10">
            <a:extLst>
              <a:ext uri="{FF2B5EF4-FFF2-40B4-BE49-F238E27FC236}">
                <a16:creationId xmlns:a16="http://schemas.microsoft.com/office/drawing/2014/main" id="{43E38787-83B9-1124-8EAD-8905C6D556C9}"/>
              </a:ext>
            </a:extLst>
          </p:cNvPr>
          <p:cNvSpPr/>
          <p:nvPr/>
        </p:nvSpPr>
        <p:spPr>
          <a:xfrm flipH="1">
            <a:off x="1782599" y="0"/>
            <a:ext cx="3436143" cy="514350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8000">
                <a:schemeClr val="bg1"/>
              </a:gs>
              <a:gs pos="100000">
                <a:schemeClr val="bg1">
                  <a:alpha val="0"/>
                </a:schemeClr>
              </a:gs>
              <a:gs pos="35000">
                <a:schemeClr val="bg1">
                  <a:alpha val="9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44AF7B5-F2BC-C8C8-5736-D48E4D071FF8}"/>
              </a:ext>
            </a:extLst>
          </p:cNvPr>
          <p:cNvSpPr/>
          <p:nvPr/>
        </p:nvSpPr>
        <p:spPr>
          <a:xfrm>
            <a:off x="8117405" y="4517582"/>
            <a:ext cx="1026596" cy="6259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9" name="Imagem 14" descr="Logotipo&#10;&#10;Descrição gerada automaticamente">
            <a:extLst>
              <a:ext uri="{FF2B5EF4-FFF2-40B4-BE49-F238E27FC236}">
                <a16:creationId xmlns:a16="http://schemas.microsoft.com/office/drawing/2014/main" id="{0D4F45B0-F5E5-BD65-6CE4-19FDC380A2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7464" y="4757516"/>
            <a:ext cx="646277" cy="324000"/>
          </a:xfrm>
          <a:prstGeom prst="rect">
            <a:avLst/>
          </a:prstGeom>
        </p:spPr>
      </p:pic>
      <p:pic>
        <p:nvPicPr>
          <p:cNvPr id="37" name="Imagem 25">
            <a:extLst>
              <a:ext uri="{FF2B5EF4-FFF2-40B4-BE49-F238E27FC236}">
                <a16:creationId xmlns:a16="http://schemas.microsoft.com/office/drawing/2014/main" id="{8BA71C6E-AF0A-7791-275E-CDCAF0F268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04325" y="5191227"/>
            <a:ext cx="539675" cy="182906"/>
          </a:xfrm>
          <a:prstGeom prst="rect">
            <a:avLst/>
          </a:prstGeom>
        </p:spPr>
      </p:pic>
      <p:pic>
        <p:nvPicPr>
          <p:cNvPr id="32" name="Picture 31" descr="Pessoas na cozinha&#10;&#10;Descrição gerada automaticamente com confiança média">
            <a:extLst>
              <a:ext uri="{FF2B5EF4-FFF2-40B4-BE49-F238E27FC236}">
                <a16:creationId xmlns:a16="http://schemas.microsoft.com/office/drawing/2014/main" id="{90E8ECEA-88D8-01C4-0ECC-D33AD320D19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26144" t="59213" r="47908" b="22113"/>
          <a:stretch/>
        </p:blipFill>
        <p:spPr>
          <a:xfrm>
            <a:off x="1208191" y="3213100"/>
            <a:ext cx="1155692" cy="1109083"/>
          </a:xfrm>
          <a:custGeom>
            <a:avLst/>
            <a:gdLst>
              <a:gd name="connsiteX0" fmla="*/ 876300 w 1752600"/>
              <a:gd name="connsiteY0" fmla="*/ 0 h 1752600"/>
              <a:gd name="connsiteX1" fmla="*/ 1752600 w 1752600"/>
              <a:gd name="connsiteY1" fmla="*/ 876300 h 1752600"/>
              <a:gd name="connsiteX2" fmla="*/ 876300 w 1752600"/>
              <a:gd name="connsiteY2" fmla="*/ 1752600 h 1752600"/>
              <a:gd name="connsiteX3" fmla="*/ 0 w 1752600"/>
              <a:gd name="connsiteY3" fmla="*/ 876300 h 1752600"/>
              <a:gd name="connsiteX4" fmla="*/ 876300 w 1752600"/>
              <a:gd name="connsiteY4" fmla="*/ 0 h 1752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2600" h="1752600">
                <a:moveTo>
                  <a:pt x="876300" y="0"/>
                </a:moveTo>
                <a:cubicBezTo>
                  <a:pt x="1360267" y="0"/>
                  <a:pt x="1752600" y="392333"/>
                  <a:pt x="1752600" y="876300"/>
                </a:cubicBezTo>
                <a:cubicBezTo>
                  <a:pt x="1752600" y="1360267"/>
                  <a:pt x="1360267" y="1752600"/>
                  <a:pt x="876300" y="1752600"/>
                </a:cubicBezTo>
                <a:cubicBezTo>
                  <a:pt x="392333" y="1752600"/>
                  <a:pt x="0" y="1360267"/>
                  <a:pt x="0" y="876300"/>
                </a:cubicBezTo>
                <a:cubicBezTo>
                  <a:pt x="0" y="392333"/>
                  <a:pt x="392333" y="0"/>
                  <a:pt x="876300" y="0"/>
                </a:cubicBezTo>
                <a:close/>
              </a:path>
            </a:pathLst>
          </a:custGeom>
        </p:spPr>
      </p:pic>
      <p:pic>
        <p:nvPicPr>
          <p:cNvPr id="35" name="Picture 34" descr="Pessoas na cozinha&#10;&#10;Descrição gerada automaticamente com confiança média">
            <a:extLst>
              <a:ext uri="{FF2B5EF4-FFF2-40B4-BE49-F238E27FC236}">
                <a16:creationId xmlns:a16="http://schemas.microsoft.com/office/drawing/2014/main" id="{2ADDC3E4-7E9C-03A9-E77D-13ECCB4E66F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49072" t="23659" r="24880" b="56805"/>
          <a:stretch/>
        </p:blipFill>
        <p:spPr>
          <a:xfrm>
            <a:off x="2224242" y="1081653"/>
            <a:ext cx="1155700" cy="1155700"/>
          </a:xfrm>
          <a:custGeom>
            <a:avLst/>
            <a:gdLst>
              <a:gd name="connsiteX0" fmla="*/ 884694 w 1769388"/>
              <a:gd name="connsiteY0" fmla="*/ 0 h 1769388"/>
              <a:gd name="connsiteX1" fmla="*/ 1769388 w 1769388"/>
              <a:gd name="connsiteY1" fmla="*/ 884694 h 1769388"/>
              <a:gd name="connsiteX2" fmla="*/ 884694 w 1769388"/>
              <a:gd name="connsiteY2" fmla="*/ 1769388 h 1769388"/>
              <a:gd name="connsiteX3" fmla="*/ 0 w 1769388"/>
              <a:gd name="connsiteY3" fmla="*/ 884694 h 1769388"/>
              <a:gd name="connsiteX4" fmla="*/ 884694 w 1769388"/>
              <a:gd name="connsiteY4" fmla="*/ 0 h 1769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69388" h="1769388">
                <a:moveTo>
                  <a:pt x="884694" y="0"/>
                </a:moveTo>
                <a:cubicBezTo>
                  <a:pt x="1373297" y="0"/>
                  <a:pt x="1769388" y="396091"/>
                  <a:pt x="1769388" y="884694"/>
                </a:cubicBezTo>
                <a:cubicBezTo>
                  <a:pt x="1769388" y="1373297"/>
                  <a:pt x="1373297" y="1769388"/>
                  <a:pt x="884694" y="1769388"/>
                </a:cubicBezTo>
                <a:cubicBezTo>
                  <a:pt x="396091" y="1769388"/>
                  <a:pt x="0" y="1373297"/>
                  <a:pt x="0" y="884694"/>
                </a:cubicBezTo>
                <a:cubicBezTo>
                  <a:pt x="0" y="396091"/>
                  <a:pt x="396091" y="0"/>
                  <a:pt x="884694" y="0"/>
                </a:cubicBezTo>
                <a:close/>
              </a:path>
            </a:pathLst>
          </a:cu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BD7771B4-36AD-6981-28C2-3F1E1412644A}"/>
              </a:ext>
            </a:extLst>
          </p:cNvPr>
          <p:cNvSpPr txBox="1"/>
          <p:nvPr/>
        </p:nvSpPr>
        <p:spPr>
          <a:xfrm>
            <a:off x="5004087" y="2415743"/>
            <a:ext cx="362941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VÍDEO </a:t>
            </a:r>
            <a:r>
              <a:rPr kumimoji="0" lang="pt-BR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aEEG</a:t>
            </a: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/EEG</a:t>
            </a:r>
            <a:endParaRPr kumimoji="0" lang="pt-PT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Segoe UI Semibold" panose="020B0702040204020203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cs typeface="Segoe UI Light" panose="020B0502040204020203" pitchFamily="34" charset="0"/>
              </a:rPr>
              <a:t>Video</a:t>
            </a: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cs typeface="Segoe UI Light" panose="020B0502040204020203" pitchFamily="34" charset="0"/>
              </a:rPr>
              <a:t> Eletroencefalograma </a:t>
            </a:r>
            <a:r>
              <a:rPr lang="pt-BR" sz="120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/</a:t>
            </a: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cs typeface="Segoe UI Light" panose="020B0502040204020203" pitchFamily="34" charset="0"/>
              </a:rPr>
              <a:t> amplitude integrada</a:t>
            </a:r>
            <a:endParaRPr kumimoji="0" lang="pt-P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4AD8767-CBFF-8B6F-ED7F-9D92B5DE458A}"/>
              </a:ext>
            </a:extLst>
          </p:cNvPr>
          <p:cNvSpPr txBox="1"/>
          <p:nvPr/>
        </p:nvSpPr>
        <p:spPr>
          <a:xfrm>
            <a:off x="5004086" y="2971271"/>
            <a:ext cx="36322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NIRS</a:t>
            </a:r>
            <a:endParaRPr kumimoji="0" lang="pt-PT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Segoe UI Semibold" panose="020B0702040204020203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Near</a:t>
            </a: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 </a:t>
            </a:r>
            <a:r>
              <a:rPr kumimoji="0" lang="pt-BR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Infrared</a:t>
            </a: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 </a:t>
            </a:r>
            <a:r>
              <a:rPr kumimoji="0" lang="pt-BR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Spectroscopy</a:t>
            </a: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 </a:t>
            </a:r>
            <a:b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</a:b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(Espectroscopia de Infravermelho por Proximidade)</a:t>
            </a:r>
            <a:endParaRPr kumimoji="0" lang="pt-PT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A4621D2-90D4-1514-F8A1-11E346856089}"/>
              </a:ext>
            </a:extLst>
          </p:cNvPr>
          <p:cNvSpPr txBox="1"/>
          <p:nvPr/>
        </p:nvSpPr>
        <p:spPr>
          <a:xfrm>
            <a:off x="5004085" y="3809284"/>
            <a:ext cx="3632260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SISTEMA DE CONTROLE DE TEMPERATURA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Sistema de gerenciamento de temperatura, </a:t>
            </a:r>
            <a:br>
              <a:rPr kumimoji="0" lang="pt-BR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</a:br>
            <a:r>
              <a:rPr kumimoji="0" lang="pt-BR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hipotermia terapêutica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5180ECFB-FC61-7DC3-DBE6-42CEEDAF4784}"/>
              </a:ext>
            </a:extLst>
          </p:cNvPr>
          <p:cNvSpPr txBox="1"/>
          <p:nvPr/>
        </p:nvSpPr>
        <p:spPr>
          <a:xfrm>
            <a:off x="5004085" y="640556"/>
            <a:ext cx="372644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51435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3200" b="1">
                <a:solidFill>
                  <a:prstClr val="black"/>
                </a:solidFill>
                <a:cs typeface="Segoe UI Semibold" panose="020B0702040204020203" pitchFamily="34" charset="0"/>
              </a:rPr>
              <a:t>Metodologias específicas empregadas</a:t>
            </a:r>
            <a:endParaRPr kumimoji="0" lang="pt-BR" sz="3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Segoe UI Semibold" panose="020B0702040204020203" pitchFamily="34" charset="0"/>
            </a:endParaRPr>
          </a:p>
        </p:txBody>
      </p:sp>
      <p:cxnSp>
        <p:nvCxnSpPr>
          <p:cNvPr id="44" name="Connector: Elbow 43">
            <a:extLst>
              <a:ext uri="{FF2B5EF4-FFF2-40B4-BE49-F238E27FC236}">
                <a16:creationId xmlns:a16="http://schemas.microsoft.com/office/drawing/2014/main" id="{5746E95B-D614-E58B-25AD-B9E25B89D28F}"/>
              </a:ext>
            </a:extLst>
          </p:cNvPr>
          <p:cNvCxnSpPr>
            <a:cxnSpLocks/>
            <a:stCxn id="78" idx="6"/>
          </p:cNvCxnSpPr>
          <p:nvPr/>
        </p:nvCxnSpPr>
        <p:spPr>
          <a:xfrm>
            <a:off x="3425671" y="1659503"/>
            <a:ext cx="1373777" cy="1008827"/>
          </a:xfrm>
          <a:prstGeom prst="bentConnector3">
            <a:avLst/>
          </a:prstGeom>
          <a:ln>
            <a:solidFill>
              <a:srgbClr val="009DE0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58318EDD-93D5-8D84-F4BE-4EB21A359B26}"/>
              </a:ext>
            </a:extLst>
          </p:cNvPr>
          <p:cNvCxnSpPr>
            <a:cxnSpLocks/>
          </p:cNvCxnSpPr>
          <p:nvPr/>
        </p:nvCxnSpPr>
        <p:spPr>
          <a:xfrm>
            <a:off x="4094359" y="3912929"/>
            <a:ext cx="710286" cy="0"/>
          </a:xfrm>
          <a:prstGeom prst="line">
            <a:avLst/>
          </a:prstGeom>
          <a:ln>
            <a:solidFill>
              <a:srgbClr val="009DE0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F864969E-EEF0-E5FA-34C6-CFE6AC5D8BCE}"/>
              </a:ext>
            </a:extLst>
          </p:cNvPr>
          <p:cNvCxnSpPr>
            <a:cxnSpLocks/>
          </p:cNvCxnSpPr>
          <p:nvPr/>
        </p:nvCxnSpPr>
        <p:spPr>
          <a:xfrm>
            <a:off x="4094359" y="3912929"/>
            <a:ext cx="0" cy="979808"/>
          </a:xfrm>
          <a:prstGeom prst="line">
            <a:avLst/>
          </a:prstGeom>
          <a:ln>
            <a:solidFill>
              <a:srgbClr val="009DE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57448BCD-D2CF-D581-BDEC-35A0210D9769}"/>
              </a:ext>
            </a:extLst>
          </p:cNvPr>
          <p:cNvCxnSpPr>
            <a:cxnSpLocks/>
          </p:cNvCxnSpPr>
          <p:nvPr/>
        </p:nvCxnSpPr>
        <p:spPr>
          <a:xfrm flipH="1">
            <a:off x="1750337" y="4402833"/>
            <a:ext cx="9795" cy="435891"/>
          </a:xfrm>
          <a:prstGeom prst="line">
            <a:avLst/>
          </a:prstGeom>
          <a:ln>
            <a:solidFill>
              <a:srgbClr val="009DE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5E73CAAC-71EF-B1E2-70AC-180070EC5404}"/>
              </a:ext>
            </a:extLst>
          </p:cNvPr>
          <p:cNvCxnSpPr>
            <a:cxnSpLocks/>
          </p:cNvCxnSpPr>
          <p:nvPr/>
        </p:nvCxnSpPr>
        <p:spPr>
          <a:xfrm>
            <a:off x="1750337" y="4838724"/>
            <a:ext cx="2344022" cy="54013"/>
          </a:xfrm>
          <a:prstGeom prst="line">
            <a:avLst/>
          </a:prstGeom>
          <a:ln>
            <a:solidFill>
              <a:srgbClr val="009DE0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Oval 77">
            <a:extLst>
              <a:ext uri="{FF2B5EF4-FFF2-40B4-BE49-F238E27FC236}">
                <a16:creationId xmlns:a16="http://schemas.microsoft.com/office/drawing/2014/main" id="{0CDC40CC-6DF7-FAE9-A1E5-B18BAD18DA63}"/>
              </a:ext>
            </a:extLst>
          </p:cNvPr>
          <p:cNvSpPr/>
          <p:nvPr/>
        </p:nvSpPr>
        <p:spPr>
          <a:xfrm>
            <a:off x="2178513" y="1035924"/>
            <a:ext cx="1247158" cy="1247158"/>
          </a:xfrm>
          <a:prstGeom prst="ellipse">
            <a:avLst/>
          </a:prstGeom>
          <a:noFill/>
          <a:ln w="25400">
            <a:solidFill>
              <a:srgbClr val="009DE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0" name="Oval 79">
            <a:extLst>
              <a:ext uri="{FF2B5EF4-FFF2-40B4-BE49-F238E27FC236}">
                <a16:creationId xmlns:a16="http://schemas.microsoft.com/office/drawing/2014/main" id="{83096E6C-B8A9-C4DD-17F1-297554EDBA10}"/>
              </a:ext>
            </a:extLst>
          </p:cNvPr>
          <p:cNvSpPr/>
          <p:nvPr/>
        </p:nvSpPr>
        <p:spPr>
          <a:xfrm>
            <a:off x="2396145" y="3606829"/>
            <a:ext cx="1247158" cy="1247158"/>
          </a:xfrm>
          <a:prstGeom prst="ellipse">
            <a:avLst/>
          </a:prstGeom>
          <a:noFill/>
          <a:ln w="25400">
            <a:solidFill>
              <a:srgbClr val="009DE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5" name="Oval 84">
            <a:extLst>
              <a:ext uri="{FF2B5EF4-FFF2-40B4-BE49-F238E27FC236}">
                <a16:creationId xmlns:a16="http://schemas.microsoft.com/office/drawing/2014/main" id="{888C441D-B943-52ED-3E6E-F7094A897AD9}"/>
              </a:ext>
            </a:extLst>
          </p:cNvPr>
          <p:cNvSpPr/>
          <p:nvPr/>
        </p:nvSpPr>
        <p:spPr>
          <a:xfrm>
            <a:off x="1162051" y="3153392"/>
            <a:ext cx="1247158" cy="1228183"/>
          </a:xfrm>
          <a:prstGeom prst="ellipse">
            <a:avLst/>
          </a:prstGeom>
          <a:noFill/>
          <a:ln w="25400">
            <a:solidFill>
              <a:srgbClr val="009DE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6" name="Title 3">
            <a:extLst>
              <a:ext uri="{FF2B5EF4-FFF2-40B4-BE49-F238E27FC236}">
                <a16:creationId xmlns:a16="http://schemas.microsoft.com/office/drawing/2014/main" id="{902CAF2B-1BB1-08B1-C979-B12BF4E36385}"/>
              </a:ext>
            </a:extLst>
          </p:cNvPr>
          <p:cNvSpPr txBox="1">
            <a:spLocks/>
          </p:cNvSpPr>
          <p:nvPr/>
        </p:nvSpPr>
        <p:spPr>
          <a:xfrm>
            <a:off x="200260" y="135716"/>
            <a:ext cx="5600465" cy="200040"/>
          </a:xfrm>
          <a:prstGeom prst="rect">
            <a:avLst/>
          </a:prstGeom>
        </p:spPr>
        <p:txBody>
          <a:bodyPr vert="horz" lIns="68580" tIns="34290" rIns="68580" bIns="3429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Modelo</a:t>
            </a:r>
            <a:r>
              <a:rPr kumimoji="0" lang="pt-BR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rPr>
              <a:t>, UTI Neurológica Digital</a:t>
            </a:r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263E343-5FD5-4629-6622-886966A9A86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9286" r="9286"/>
          <a:stretch/>
        </p:blipFill>
        <p:spPr>
          <a:xfrm>
            <a:off x="2451907" y="3650497"/>
            <a:ext cx="1155700" cy="1155700"/>
          </a:xfrm>
          <a:custGeom>
            <a:avLst/>
            <a:gdLst>
              <a:gd name="connsiteX0" fmla="*/ 884694 w 1769388"/>
              <a:gd name="connsiteY0" fmla="*/ 0 h 1769388"/>
              <a:gd name="connsiteX1" fmla="*/ 1769388 w 1769388"/>
              <a:gd name="connsiteY1" fmla="*/ 884694 h 1769388"/>
              <a:gd name="connsiteX2" fmla="*/ 884694 w 1769388"/>
              <a:gd name="connsiteY2" fmla="*/ 1769388 h 1769388"/>
              <a:gd name="connsiteX3" fmla="*/ 0 w 1769388"/>
              <a:gd name="connsiteY3" fmla="*/ 884694 h 1769388"/>
              <a:gd name="connsiteX4" fmla="*/ 884694 w 1769388"/>
              <a:gd name="connsiteY4" fmla="*/ 0 h 1769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69388" h="1769388">
                <a:moveTo>
                  <a:pt x="884694" y="0"/>
                </a:moveTo>
                <a:cubicBezTo>
                  <a:pt x="1373297" y="0"/>
                  <a:pt x="1769388" y="396091"/>
                  <a:pt x="1769388" y="884694"/>
                </a:cubicBezTo>
                <a:cubicBezTo>
                  <a:pt x="1769388" y="1373297"/>
                  <a:pt x="1373297" y="1769388"/>
                  <a:pt x="884694" y="1769388"/>
                </a:cubicBezTo>
                <a:cubicBezTo>
                  <a:pt x="396091" y="1769388"/>
                  <a:pt x="0" y="1373297"/>
                  <a:pt x="0" y="884694"/>
                </a:cubicBezTo>
                <a:cubicBezTo>
                  <a:pt x="0" y="396091"/>
                  <a:pt x="396091" y="0"/>
                  <a:pt x="884694" y="0"/>
                </a:cubicBezTo>
                <a:close/>
              </a:path>
            </a:pathLst>
          </a:custGeom>
        </p:spPr>
      </p:pic>
      <p:cxnSp>
        <p:nvCxnSpPr>
          <p:cNvPr id="15" name="Connector: Elbow 43">
            <a:extLst>
              <a:ext uri="{FF2B5EF4-FFF2-40B4-BE49-F238E27FC236}">
                <a16:creationId xmlns:a16="http://schemas.microsoft.com/office/drawing/2014/main" id="{02A87B0F-BF06-9D41-221B-75AF00286A7B}"/>
              </a:ext>
            </a:extLst>
          </p:cNvPr>
          <p:cNvCxnSpPr>
            <a:cxnSpLocks/>
            <a:stCxn id="80" idx="0"/>
          </p:cNvCxnSpPr>
          <p:nvPr/>
        </p:nvCxnSpPr>
        <p:spPr>
          <a:xfrm rot="5400000" flipH="1" flipV="1">
            <a:off x="3813754" y="2477323"/>
            <a:ext cx="335476" cy="1923536"/>
          </a:xfrm>
          <a:prstGeom prst="bentConnector2">
            <a:avLst/>
          </a:prstGeom>
          <a:ln>
            <a:solidFill>
              <a:srgbClr val="009DE0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278671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8" grpId="0"/>
      <p:bldP spid="3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A577854-E300-44D3-BF39-EC4D1018D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6" name="Título 1">
            <a:extLst>
              <a:ext uri="{FF2B5EF4-FFF2-40B4-BE49-F238E27FC236}">
                <a16:creationId xmlns:a16="http://schemas.microsoft.com/office/drawing/2014/main" id="{8CB92647-EBCF-5946-905C-65F6221EC297}"/>
              </a:ext>
            </a:extLst>
          </p:cNvPr>
          <p:cNvSpPr txBox="1">
            <a:spLocks/>
          </p:cNvSpPr>
          <p:nvPr/>
        </p:nvSpPr>
        <p:spPr>
          <a:xfrm>
            <a:off x="0" y="5911"/>
            <a:ext cx="9144000" cy="765020"/>
          </a:xfrm>
          <a:prstGeom prst="rect">
            <a:avLst/>
          </a:prstGeom>
          <a:gradFill>
            <a:gsLst>
              <a:gs pos="0">
                <a:srgbClr val="62B5E4"/>
              </a:gs>
              <a:gs pos="100000">
                <a:srgbClr val="90BE69">
                  <a:alpha val="80000"/>
                </a:srgb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algn="ctr">
              <a:lnSpc>
                <a:spcPct val="100000"/>
              </a:lnSpc>
              <a:spcBef>
                <a:spcPts val="0"/>
              </a:spcBef>
              <a:buNone/>
              <a:defRPr sz="3600">
                <a:solidFill>
                  <a:prstClr val="white"/>
                </a:solidFill>
                <a:latin typeface="Calibri" panose="020F0502020204030204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Metodologias Empregadas</a:t>
            </a: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1E0DCD55-8978-2B4D-8558-008972450874}"/>
              </a:ext>
            </a:extLst>
          </p:cNvPr>
          <p:cNvSpPr/>
          <p:nvPr/>
        </p:nvSpPr>
        <p:spPr>
          <a:xfrm>
            <a:off x="479701" y="1138835"/>
            <a:ext cx="5921610" cy="3570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Hipotermia Terapêutica: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Intervenção standard para </a:t>
            </a: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reduzir risco de morte ou sequelas neurológicas em recém-nascido com asfixia: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Avaliando risco relativo: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- 25% redução mortalidade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- Aumento 65% chance de vida normal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	Dos sobreviventes:</a:t>
            </a:r>
          </a:p>
          <a:p>
            <a:pPr marL="457200" marR="0" lvl="1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		 - Reduz 32% de lesão cerebral grave</a:t>
            </a:r>
          </a:p>
          <a:p>
            <a:pPr marL="457200" marR="0" lvl="1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		 - Reduz 38% de paralisia cerebral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881EB92E-1588-414E-9B17-650654F01F13}"/>
              </a:ext>
            </a:extLst>
          </p:cNvPr>
          <p:cNvSpPr txBox="1"/>
          <p:nvPr/>
        </p:nvSpPr>
        <p:spPr>
          <a:xfrm>
            <a:off x="3982059" y="4906757"/>
            <a:ext cx="244490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Tagin, MA et al. Arch </a:t>
            </a:r>
            <a:r>
              <a:rPr kumimoji="0" lang="en-US" sz="9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Pediatr</a:t>
            </a: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9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Adolesc</a:t>
            </a: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Med. 2012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3504B49-BC12-D544-BA2D-A1710C3A69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1311" y="1352200"/>
            <a:ext cx="2742689" cy="3724747"/>
          </a:xfrm>
          <a:prstGeom prst="rect">
            <a:avLst/>
          </a:prstGeom>
          <a:effectLst>
            <a:softEdge rad="76200"/>
          </a:effectLst>
        </p:spPr>
      </p:pic>
    </p:spTree>
    <p:extLst>
      <p:ext uri="{BB962C8B-B14F-4D97-AF65-F5344CB8AC3E}">
        <p14:creationId xmlns:p14="http://schemas.microsoft.com/office/powerpoint/2010/main" val="34757602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2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7" name="Picture 4" descr="Triângulos vermelho">
            <a:extLst>
              <a:ext uri="{FF2B5EF4-FFF2-40B4-BE49-F238E27FC236}">
                <a16:creationId xmlns:a16="http://schemas.microsoft.com/office/drawing/2014/main" id="{85C53933-BF27-CB15-31DF-F7919AD88A7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8728" r="-1" b="9433"/>
          <a:stretch/>
        </p:blipFill>
        <p:spPr>
          <a:xfrm>
            <a:off x="-2285" y="10"/>
            <a:ext cx="9143999" cy="51434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65963D-B57F-E362-7A78-3C2D65E7D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41772"/>
            <a:ext cx="6858000" cy="229743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/>
            <a:r>
              <a:rPr lang="en-US" sz="5000">
                <a:solidFill>
                  <a:schemeClr val="bg1"/>
                </a:solidFill>
              </a:rPr>
              <a:t>Monitoramento cerebral</a:t>
            </a:r>
          </a:p>
        </p:txBody>
      </p:sp>
      <p:sp>
        <p:nvSpPr>
          <p:cNvPr id="25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80654" y="3276467"/>
            <a:ext cx="3182692" cy="13716"/>
          </a:xfrm>
          <a:custGeom>
            <a:avLst/>
            <a:gdLst>
              <a:gd name="connsiteX0" fmla="*/ 0 w 3182692"/>
              <a:gd name="connsiteY0" fmla="*/ 0 h 13716"/>
              <a:gd name="connsiteX1" fmla="*/ 636538 w 3182692"/>
              <a:gd name="connsiteY1" fmla="*/ 0 h 13716"/>
              <a:gd name="connsiteX2" fmla="*/ 1273077 w 3182692"/>
              <a:gd name="connsiteY2" fmla="*/ 0 h 13716"/>
              <a:gd name="connsiteX3" fmla="*/ 1909615 w 3182692"/>
              <a:gd name="connsiteY3" fmla="*/ 0 h 13716"/>
              <a:gd name="connsiteX4" fmla="*/ 2482500 w 3182692"/>
              <a:gd name="connsiteY4" fmla="*/ 0 h 13716"/>
              <a:gd name="connsiteX5" fmla="*/ 3182692 w 3182692"/>
              <a:gd name="connsiteY5" fmla="*/ 0 h 13716"/>
              <a:gd name="connsiteX6" fmla="*/ 3182692 w 3182692"/>
              <a:gd name="connsiteY6" fmla="*/ 13716 h 13716"/>
              <a:gd name="connsiteX7" fmla="*/ 2609807 w 3182692"/>
              <a:gd name="connsiteY7" fmla="*/ 13716 h 13716"/>
              <a:gd name="connsiteX8" fmla="*/ 2068750 w 3182692"/>
              <a:gd name="connsiteY8" fmla="*/ 13716 h 13716"/>
              <a:gd name="connsiteX9" fmla="*/ 1432211 w 3182692"/>
              <a:gd name="connsiteY9" fmla="*/ 13716 h 13716"/>
              <a:gd name="connsiteX10" fmla="*/ 859327 w 3182692"/>
              <a:gd name="connsiteY10" fmla="*/ 13716 h 13716"/>
              <a:gd name="connsiteX11" fmla="*/ 0 w 3182692"/>
              <a:gd name="connsiteY11" fmla="*/ 13716 h 13716"/>
              <a:gd name="connsiteX12" fmla="*/ 0 w 3182692"/>
              <a:gd name="connsiteY12" fmla="*/ 0 h 13716"/>
              <a:gd name="connsiteX0" fmla="*/ 0 w 3182692"/>
              <a:gd name="connsiteY0" fmla="*/ 0 h 13716"/>
              <a:gd name="connsiteX1" fmla="*/ 572885 w 3182692"/>
              <a:gd name="connsiteY1" fmla="*/ 0 h 13716"/>
              <a:gd name="connsiteX2" fmla="*/ 1113942 w 3182692"/>
              <a:gd name="connsiteY2" fmla="*/ 0 h 13716"/>
              <a:gd name="connsiteX3" fmla="*/ 1686827 w 3182692"/>
              <a:gd name="connsiteY3" fmla="*/ 0 h 13716"/>
              <a:gd name="connsiteX4" fmla="*/ 2323365 w 3182692"/>
              <a:gd name="connsiteY4" fmla="*/ 0 h 13716"/>
              <a:gd name="connsiteX5" fmla="*/ 3182692 w 3182692"/>
              <a:gd name="connsiteY5" fmla="*/ 0 h 13716"/>
              <a:gd name="connsiteX6" fmla="*/ 3182692 w 3182692"/>
              <a:gd name="connsiteY6" fmla="*/ 13716 h 13716"/>
              <a:gd name="connsiteX7" fmla="*/ 2546154 w 3182692"/>
              <a:gd name="connsiteY7" fmla="*/ 13716 h 13716"/>
              <a:gd name="connsiteX8" fmla="*/ 1845961 w 3182692"/>
              <a:gd name="connsiteY8" fmla="*/ 13716 h 13716"/>
              <a:gd name="connsiteX9" fmla="*/ 1304904 w 3182692"/>
              <a:gd name="connsiteY9" fmla="*/ 13716 h 13716"/>
              <a:gd name="connsiteX10" fmla="*/ 604711 w 3182692"/>
              <a:gd name="connsiteY10" fmla="*/ 13716 h 13716"/>
              <a:gd name="connsiteX11" fmla="*/ 0 w 3182692"/>
              <a:gd name="connsiteY11" fmla="*/ 13716 h 13716"/>
              <a:gd name="connsiteX12" fmla="*/ 0 w 3182692"/>
              <a:gd name="connsiteY12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2" h="13716" fill="none" extrusionOk="0">
                <a:moveTo>
                  <a:pt x="0" y="0"/>
                </a:moveTo>
                <a:cubicBezTo>
                  <a:pt x="225870" y="33585"/>
                  <a:pt x="418138" y="17639"/>
                  <a:pt x="636538" y="0"/>
                </a:cubicBezTo>
                <a:cubicBezTo>
                  <a:pt x="865372" y="-3887"/>
                  <a:pt x="1010746" y="-18166"/>
                  <a:pt x="1273077" y="0"/>
                </a:cubicBezTo>
                <a:cubicBezTo>
                  <a:pt x="1527846" y="-24408"/>
                  <a:pt x="1703704" y="-36055"/>
                  <a:pt x="1909615" y="0"/>
                </a:cubicBezTo>
                <a:cubicBezTo>
                  <a:pt x="2119487" y="1667"/>
                  <a:pt x="2200543" y="-19343"/>
                  <a:pt x="2482500" y="0"/>
                </a:cubicBezTo>
                <a:cubicBezTo>
                  <a:pt x="2736775" y="57438"/>
                  <a:pt x="2997998" y="-48885"/>
                  <a:pt x="3182692" y="0"/>
                </a:cubicBezTo>
                <a:cubicBezTo>
                  <a:pt x="3182670" y="4238"/>
                  <a:pt x="3183054" y="9645"/>
                  <a:pt x="3182692" y="13716"/>
                </a:cubicBezTo>
                <a:cubicBezTo>
                  <a:pt x="2944477" y="11253"/>
                  <a:pt x="2868931" y="7798"/>
                  <a:pt x="2609807" y="13716"/>
                </a:cubicBezTo>
                <a:cubicBezTo>
                  <a:pt x="2341556" y="1621"/>
                  <a:pt x="2324113" y="18134"/>
                  <a:pt x="2068750" y="13716"/>
                </a:cubicBezTo>
                <a:cubicBezTo>
                  <a:pt x="1817163" y="3280"/>
                  <a:pt x="1716254" y="21407"/>
                  <a:pt x="1432211" y="13716"/>
                </a:cubicBezTo>
                <a:cubicBezTo>
                  <a:pt x="1164747" y="-32709"/>
                  <a:pt x="993140" y="23003"/>
                  <a:pt x="859327" y="13716"/>
                </a:cubicBezTo>
                <a:cubicBezTo>
                  <a:pt x="750703" y="-29546"/>
                  <a:pt x="236193" y="34159"/>
                  <a:pt x="0" y="13716"/>
                </a:cubicBezTo>
                <a:cubicBezTo>
                  <a:pt x="-950" y="8514"/>
                  <a:pt x="-119" y="3449"/>
                  <a:pt x="0" y="0"/>
                </a:cubicBezTo>
                <a:close/>
              </a:path>
              <a:path w="3182692" h="13716" stroke="0" extrusionOk="0">
                <a:moveTo>
                  <a:pt x="0" y="0"/>
                </a:moveTo>
                <a:cubicBezTo>
                  <a:pt x="224421" y="-39331"/>
                  <a:pt x="418777" y="11439"/>
                  <a:pt x="572885" y="0"/>
                </a:cubicBezTo>
                <a:cubicBezTo>
                  <a:pt x="750333" y="-6388"/>
                  <a:pt x="940592" y="15806"/>
                  <a:pt x="1113942" y="0"/>
                </a:cubicBezTo>
                <a:cubicBezTo>
                  <a:pt x="1322785" y="-1777"/>
                  <a:pt x="1505363" y="28230"/>
                  <a:pt x="1686827" y="0"/>
                </a:cubicBezTo>
                <a:cubicBezTo>
                  <a:pt x="1853304" y="1595"/>
                  <a:pt x="2194652" y="-1232"/>
                  <a:pt x="2323365" y="0"/>
                </a:cubicBezTo>
                <a:cubicBezTo>
                  <a:pt x="2488732" y="36406"/>
                  <a:pt x="2902093" y="-40336"/>
                  <a:pt x="3182692" y="0"/>
                </a:cubicBezTo>
                <a:cubicBezTo>
                  <a:pt x="3181911" y="5403"/>
                  <a:pt x="3181851" y="9705"/>
                  <a:pt x="3182692" y="13716"/>
                </a:cubicBezTo>
                <a:cubicBezTo>
                  <a:pt x="3012563" y="-42392"/>
                  <a:pt x="2765409" y="31046"/>
                  <a:pt x="2546154" y="13716"/>
                </a:cubicBezTo>
                <a:cubicBezTo>
                  <a:pt x="2333381" y="9342"/>
                  <a:pt x="2154438" y="5266"/>
                  <a:pt x="1845961" y="13716"/>
                </a:cubicBezTo>
                <a:cubicBezTo>
                  <a:pt x="1531509" y="29240"/>
                  <a:pt x="1456631" y="-11178"/>
                  <a:pt x="1304904" y="13716"/>
                </a:cubicBezTo>
                <a:cubicBezTo>
                  <a:pt x="1168344" y="31779"/>
                  <a:pt x="928499" y="10475"/>
                  <a:pt x="604711" y="13716"/>
                </a:cubicBezTo>
                <a:cubicBezTo>
                  <a:pt x="285438" y="33435"/>
                  <a:pt x="116029" y="-26776"/>
                  <a:pt x="0" y="13716"/>
                </a:cubicBezTo>
                <a:cubicBezTo>
                  <a:pt x="242" y="7496"/>
                  <a:pt x="776" y="5947"/>
                  <a:pt x="0" y="0"/>
                </a:cubicBezTo>
                <a:close/>
              </a:path>
              <a:path w="3182692" h="13716" fill="none" stroke="0" extrusionOk="0">
                <a:moveTo>
                  <a:pt x="0" y="0"/>
                </a:moveTo>
                <a:cubicBezTo>
                  <a:pt x="245832" y="29445"/>
                  <a:pt x="388924" y="-28919"/>
                  <a:pt x="636538" y="0"/>
                </a:cubicBezTo>
                <a:cubicBezTo>
                  <a:pt x="854919" y="4634"/>
                  <a:pt x="991654" y="8864"/>
                  <a:pt x="1273077" y="0"/>
                </a:cubicBezTo>
                <a:cubicBezTo>
                  <a:pt x="1566644" y="-14667"/>
                  <a:pt x="1666526" y="3717"/>
                  <a:pt x="1909615" y="0"/>
                </a:cubicBezTo>
                <a:cubicBezTo>
                  <a:pt x="2138795" y="27220"/>
                  <a:pt x="2225506" y="-13892"/>
                  <a:pt x="2482500" y="0"/>
                </a:cubicBezTo>
                <a:cubicBezTo>
                  <a:pt x="2775583" y="32183"/>
                  <a:pt x="3003218" y="-43687"/>
                  <a:pt x="3182692" y="0"/>
                </a:cubicBezTo>
                <a:cubicBezTo>
                  <a:pt x="3182796" y="3768"/>
                  <a:pt x="3182802" y="10153"/>
                  <a:pt x="3182692" y="13716"/>
                </a:cubicBezTo>
                <a:cubicBezTo>
                  <a:pt x="2959845" y="21002"/>
                  <a:pt x="2868929" y="20408"/>
                  <a:pt x="2609807" y="13716"/>
                </a:cubicBezTo>
                <a:cubicBezTo>
                  <a:pt x="2341405" y="1420"/>
                  <a:pt x="2328488" y="15864"/>
                  <a:pt x="2068750" y="13716"/>
                </a:cubicBezTo>
                <a:cubicBezTo>
                  <a:pt x="1816113" y="-2177"/>
                  <a:pt x="1699345" y="32283"/>
                  <a:pt x="1432211" y="13716"/>
                </a:cubicBezTo>
                <a:cubicBezTo>
                  <a:pt x="1148381" y="-32756"/>
                  <a:pt x="987622" y="-2169"/>
                  <a:pt x="859327" y="13716"/>
                </a:cubicBezTo>
                <a:cubicBezTo>
                  <a:pt x="743387" y="32850"/>
                  <a:pt x="194182" y="14217"/>
                  <a:pt x="0" y="13716"/>
                </a:cubicBezTo>
                <a:cubicBezTo>
                  <a:pt x="84" y="8233"/>
                  <a:pt x="-347" y="3186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custGeom>
                    <a:avLst/>
                    <a:gdLst>
                      <a:gd name="connsiteX0" fmla="*/ 0 w 3182692"/>
                      <a:gd name="connsiteY0" fmla="*/ 0 h 13716"/>
                      <a:gd name="connsiteX1" fmla="*/ 636538 w 3182692"/>
                      <a:gd name="connsiteY1" fmla="*/ 0 h 13716"/>
                      <a:gd name="connsiteX2" fmla="*/ 1273077 w 3182692"/>
                      <a:gd name="connsiteY2" fmla="*/ 0 h 13716"/>
                      <a:gd name="connsiteX3" fmla="*/ 1909615 w 3182692"/>
                      <a:gd name="connsiteY3" fmla="*/ 0 h 13716"/>
                      <a:gd name="connsiteX4" fmla="*/ 2482500 w 3182692"/>
                      <a:gd name="connsiteY4" fmla="*/ 0 h 13716"/>
                      <a:gd name="connsiteX5" fmla="*/ 3182692 w 3182692"/>
                      <a:gd name="connsiteY5" fmla="*/ 0 h 13716"/>
                      <a:gd name="connsiteX6" fmla="*/ 3182692 w 3182692"/>
                      <a:gd name="connsiteY6" fmla="*/ 13716 h 13716"/>
                      <a:gd name="connsiteX7" fmla="*/ 2609807 w 3182692"/>
                      <a:gd name="connsiteY7" fmla="*/ 13716 h 13716"/>
                      <a:gd name="connsiteX8" fmla="*/ 2068750 w 3182692"/>
                      <a:gd name="connsiteY8" fmla="*/ 13716 h 13716"/>
                      <a:gd name="connsiteX9" fmla="*/ 1432211 w 3182692"/>
                      <a:gd name="connsiteY9" fmla="*/ 13716 h 13716"/>
                      <a:gd name="connsiteX10" fmla="*/ 859327 w 3182692"/>
                      <a:gd name="connsiteY10" fmla="*/ 13716 h 13716"/>
                      <a:gd name="connsiteX11" fmla="*/ 0 w 3182692"/>
                      <a:gd name="connsiteY11" fmla="*/ 13716 h 13716"/>
                      <a:gd name="connsiteX12" fmla="*/ 0 w 3182692"/>
                      <a:gd name="connsiteY12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3182692" h="13716" fill="none" extrusionOk="0">
                        <a:moveTo>
                          <a:pt x="0" y="0"/>
                        </a:moveTo>
                        <a:cubicBezTo>
                          <a:pt x="253588" y="25878"/>
                          <a:pt x="409323" y="-5359"/>
                          <a:pt x="636538" y="0"/>
                        </a:cubicBezTo>
                        <a:cubicBezTo>
                          <a:pt x="863753" y="5359"/>
                          <a:pt x="1007727" y="-28"/>
                          <a:pt x="1273077" y="0"/>
                        </a:cubicBezTo>
                        <a:cubicBezTo>
                          <a:pt x="1538427" y="28"/>
                          <a:pt x="1698640" y="-12775"/>
                          <a:pt x="1909615" y="0"/>
                        </a:cubicBezTo>
                        <a:cubicBezTo>
                          <a:pt x="2120590" y="12775"/>
                          <a:pt x="2210293" y="-21823"/>
                          <a:pt x="2482500" y="0"/>
                        </a:cubicBezTo>
                        <a:cubicBezTo>
                          <a:pt x="2754708" y="21823"/>
                          <a:pt x="3004133" y="-28750"/>
                          <a:pt x="3182692" y="0"/>
                        </a:cubicBezTo>
                        <a:cubicBezTo>
                          <a:pt x="3182906" y="4075"/>
                          <a:pt x="3183008" y="9784"/>
                          <a:pt x="3182692" y="13716"/>
                        </a:cubicBezTo>
                        <a:cubicBezTo>
                          <a:pt x="2947402" y="17868"/>
                          <a:pt x="2876226" y="22619"/>
                          <a:pt x="2609807" y="13716"/>
                        </a:cubicBezTo>
                        <a:cubicBezTo>
                          <a:pt x="2343389" y="4813"/>
                          <a:pt x="2326689" y="21007"/>
                          <a:pt x="2068750" y="13716"/>
                        </a:cubicBezTo>
                        <a:cubicBezTo>
                          <a:pt x="1810811" y="6425"/>
                          <a:pt x="1713836" y="43647"/>
                          <a:pt x="1432211" y="13716"/>
                        </a:cubicBezTo>
                        <a:cubicBezTo>
                          <a:pt x="1150586" y="-16215"/>
                          <a:pt x="982765" y="-825"/>
                          <a:pt x="859327" y="13716"/>
                        </a:cubicBezTo>
                        <a:cubicBezTo>
                          <a:pt x="735889" y="28257"/>
                          <a:pt x="254183" y="30659"/>
                          <a:pt x="0" y="13716"/>
                        </a:cubicBezTo>
                        <a:cubicBezTo>
                          <a:pt x="-535" y="8247"/>
                          <a:pt x="-201" y="2959"/>
                          <a:pt x="0" y="0"/>
                        </a:cubicBezTo>
                        <a:close/>
                      </a:path>
                      <a:path w="3182692" h="13716" stroke="0" extrusionOk="0">
                        <a:moveTo>
                          <a:pt x="0" y="0"/>
                        </a:moveTo>
                        <a:cubicBezTo>
                          <a:pt x="243108" y="-22426"/>
                          <a:pt x="387854" y="22949"/>
                          <a:pt x="572885" y="0"/>
                        </a:cubicBezTo>
                        <a:cubicBezTo>
                          <a:pt x="757916" y="-22949"/>
                          <a:pt x="923707" y="6797"/>
                          <a:pt x="1113942" y="0"/>
                        </a:cubicBezTo>
                        <a:cubicBezTo>
                          <a:pt x="1304177" y="-6797"/>
                          <a:pt x="1495991" y="20627"/>
                          <a:pt x="1686827" y="0"/>
                        </a:cubicBezTo>
                        <a:cubicBezTo>
                          <a:pt x="1877663" y="-20627"/>
                          <a:pt x="2170182" y="-20672"/>
                          <a:pt x="2323365" y="0"/>
                        </a:cubicBezTo>
                        <a:cubicBezTo>
                          <a:pt x="2476548" y="20672"/>
                          <a:pt x="2919164" y="6097"/>
                          <a:pt x="3182692" y="0"/>
                        </a:cubicBezTo>
                        <a:cubicBezTo>
                          <a:pt x="3182126" y="5320"/>
                          <a:pt x="3182368" y="9001"/>
                          <a:pt x="3182692" y="13716"/>
                        </a:cubicBezTo>
                        <a:cubicBezTo>
                          <a:pt x="3026065" y="-15421"/>
                          <a:pt x="2775006" y="18495"/>
                          <a:pt x="2546154" y="13716"/>
                        </a:cubicBezTo>
                        <a:cubicBezTo>
                          <a:pt x="2317302" y="8937"/>
                          <a:pt x="2168173" y="-13085"/>
                          <a:pt x="1845961" y="13716"/>
                        </a:cubicBezTo>
                        <a:cubicBezTo>
                          <a:pt x="1523749" y="40517"/>
                          <a:pt x="1450078" y="-5416"/>
                          <a:pt x="1304904" y="13716"/>
                        </a:cubicBezTo>
                        <a:cubicBezTo>
                          <a:pt x="1159730" y="32848"/>
                          <a:pt x="942635" y="-14593"/>
                          <a:pt x="604711" y="13716"/>
                        </a:cubicBezTo>
                        <a:cubicBezTo>
                          <a:pt x="266787" y="42025"/>
                          <a:pt x="141927" y="-12967"/>
                          <a:pt x="0" y="13716"/>
                        </a:cubicBezTo>
                        <a:cubicBezTo>
                          <a:pt x="58" y="7834"/>
                          <a:pt x="453" y="5833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47301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ítulo 1">
            <a:extLst>
              <a:ext uri="{FF2B5EF4-FFF2-40B4-BE49-F238E27FC236}">
                <a16:creationId xmlns:a16="http://schemas.microsoft.com/office/drawing/2014/main" id="{39EDDC01-E063-5F47-8596-C5654386A394}"/>
              </a:ext>
            </a:extLst>
          </p:cNvPr>
          <p:cNvSpPr txBox="1">
            <a:spLocks/>
          </p:cNvSpPr>
          <p:nvPr/>
        </p:nvSpPr>
        <p:spPr>
          <a:xfrm>
            <a:off x="-64008" y="0"/>
            <a:ext cx="9144000" cy="765020"/>
          </a:xfrm>
          <a:prstGeom prst="rect">
            <a:avLst/>
          </a:prstGeom>
          <a:gradFill>
            <a:gsLst>
              <a:gs pos="0">
                <a:srgbClr val="62B5E4"/>
              </a:gs>
              <a:gs pos="100000">
                <a:srgbClr val="90BE69">
                  <a:alpha val="80000"/>
                </a:srgb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algn="ctr">
              <a:lnSpc>
                <a:spcPct val="100000"/>
              </a:lnSpc>
              <a:spcBef>
                <a:spcPts val="0"/>
              </a:spcBef>
              <a:buNone/>
              <a:defRPr sz="3600">
                <a:solidFill>
                  <a:prstClr val="white"/>
                </a:solidFill>
                <a:latin typeface="Calibri" panose="020F0502020204030204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Impacto</a:t>
            </a: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do </a:t>
            </a:r>
            <a:r>
              <a:rPr kumimoji="0" lang="en-US" sz="36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Monitoramento</a:t>
            </a: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Cerebral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06D07C-9814-D90B-251F-5DC5A4C0C7AF}"/>
              </a:ext>
            </a:extLst>
          </p:cNvPr>
          <p:cNvSpPr txBox="1"/>
          <p:nvPr/>
        </p:nvSpPr>
        <p:spPr>
          <a:xfrm>
            <a:off x="110207" y="834628"/>
            <a:ext cx="5355645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BR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Alto risco de convulsões;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BR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BR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Quanto maior o número de crises, maior o número de lesões;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BR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BR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 grande maioria dos casos não tem manifestação clínica;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BR" sz="1600">
                <a:solidFill>
                  <a:prstClr val="black"/>
                </a:solidFill>
                <a:latin typeface="Calibri" panose="020F0502020204030204"/>
              </a:rPr>
              <a:t>Em 80-90% dos casos o bebê não apresenta movimentação do corpo</a:t>
            </a:r>
            <a:endParaRPr kumimoji="0" lang="en-BR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BR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BR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Muitos RN tem movimentos inespecíficos que são confundidos erroneamente com crises; 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BR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BR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Tratar adequadamente as crises reduz o risco de lesões neurológicas permanentes.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BR" sz="1600">
              <a:solidFill>
                <a:prstClr val="black"/>
              </a:solidFill>
              <a:latin typeface="Calibri" panose="020F0502020204030204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BR" sz="1600">
                <a:solidFill>
                  <a:prstClr val="black"/>
                </a:solidFill>
                <a:latin typeface="Calibri" panose="020F0502020204030204"/>
              </a:rPr>
              <a:t>Metologias específicas (ex: NIRS) permitem monitorar o oxigenação cerebral.</a:t>
            </a:r>
            <a:endParaRPr kumimoji="0" lang="en-BR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Imagem 4" descr="Televisão em cima de mesa de madeira&#10;&#10;Descrição gerada automaticamente com confiança média">
            <a:extLst>
              <a:ext uri="{FF2B5EF4-FFF2-40B4-BE49-F238E27FC236}">
                <a16:creationId xmlns:a16="http://schemas.microsoft.com/office/drawing/2014/main" id="{810C2F84-A189-FA1F-3818-6C9E9734C5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029" t="-1190" r="15775" b="30909"/>
          <a:stretch/>
        </p:blipFill>
        <p:spPr>
          <a:xfrm>
            <a:off x="5203199" y="1278107"/>
            <a:ext cx="3686800" cy="2808514"/>
          </a:xfrm>
          <a:prstGeom prst="rect">
            <a:avLst/>
          </a:prstGeom>
          <a:effectLst>
            <a:softEdge rad="38100"/>
          </a:effectLst>
        </p:spPr>
      </p:pic>
      <p:sp>
        <p:nvSpPr>
          <p:cNvPr id="3" name="CaixaDeTexto 6">
            <a:extLst>
              <a:ext uri="{FF2B5EF4-FFF2-40B4-BE49-F238E27FC236}">
                <a16:creationId xmlns:a16="http://schemas.microsoft.com/office/drawing/2014/main" id="{E37EF55D-837D-C9CD-47D8-1C28B1FDFE93}"/>
              </a:ext>
            </a:extLst>
          </p:cNvPr>
          <p:cNvSpPr txBox="1"/>
          <p:nvPr/>
        </p:nvSpPr>
        <p:spPr>
          <a:xfrm>
            <a:off x="6544311" y="4490937"/>
            <a:ext cx="1936749" cy="63094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Glass HC et al. J </a:t>
            </a:r>
            <a:r>
              <a:rPr kumimoji="0" lang="en-US" sz="7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Pediatr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2007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Murray DM et al., Arch Dis Child Neonatal, 2008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Gluckman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PD et al. Lancet, 2006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Scher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MS, et al. Ped Neurol. 2003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Rakshasbhuvankar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A, Seizure. 2013</a:t>
            </a:r>
          </a:p>
        </p:txBody>
      </p:sp>
    </p:spTree>
    <p:extLst>
      <p:ext uri="{BB962C8B-B14F-4D97-AF65-F5344CB8AC3E}">
        <p14:creationId xmlns:p14="http://schemas.microsoft.com/office/powerpoint/2010/main" val="2055934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onitor de Computador PNG - Monitor de Computador PNG">
            <a:extLst>
              <a:ext uri="{FF2B5EF4-FFF2-40B4-BE49-F238E27FC236}">
                <a16:creationId xmlns:a16="http://schemas.microsoft.com/office/drawing/2014/main" id="{39C80CD0-2C24-624E-9F64-FD93677EB6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090"/>
          <a:stretch/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Mídia1">
            <a:hlinkClick r:id="" action="ppaction://media"/>
            <a:extLst>
              <a:ext uri="{FF2B5EF4-FFF2-40B4-BE49-F238E27FC236}">
                <a16:creationId xmlns:a16="http://schemas.microsoft.com/office/drawing/2014/main" id="{E8850B25-443C-BCE8-5393-987DBE6F19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8215" y="372298"/>
            <a:ext cx="8352064" cy="4398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050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24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onitor de Computador PNG - Monitor de Computador PNG">
            <a:extLst>
              <a:ext uri="{FF2B5EF4-FFF2-40B4-BE49-F238E27FC236}">
                <a16:creationId xmlns:a16="http://schemas.microsoft.com/office/drawing/2014/main" id="{39C80CD0-2C24-624E-9F64-FD93677EB6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320"/>
          <a:stretch/>
        </p:blipFill>
        <p:spPr bwMode="auto">
          <a:xfrm>
            <a:off x="0" y="-13427"/>
            <a:ext cx="9199081" cy="515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Mídia2">
            <a:hlinkClick r:id="" action="ppaction://media"/>
            <a:extLst>
              <a:ext uri="{FF2B5EF4-FFF2-40B4-BE49-F238E27FC236}">
                <a16:creationId xmlns:a16="http://schemas.microsoft.com/office/drawing/2014/main" id="{FB556014-86E4-C304-4C46-CE0BB509D99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4798" y="383721"/>
            <a:ext cx="8419601" cy="4351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797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54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4A101-6D0A-FFA0-C1B7-59A7C6A6E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690" y="17422"/>
            <a:ext cx="6991864" cy="994172"/>
          </a:xfrm>
          <a:prstGeom prst="rect">
            <a:avLst/>
          </a:prstGeom>
        </p:spPr>
        <p:txBody>
          <a:bodyPr/>
          <a:lstStyle/>
          <a:p>
            <a:r>
              <a:rPr lang="en-BR" b="1">
                <a:solidFill>
                  <a:srgbClr val="002060"/>
                </a:solidFill>
              </a:rPr>
              <a:t>Saúde digital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47C71-0B90-6D7E-B372-FFC633B317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1" y="1103761"/>
            <a:ext cx="8103053" cy="3263504"/>
          </a:xfrm>
        </p:spPr>
        <p:txBody>
          <a:bodyPr/>
          <a:lstStyle/>
          <a:p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Saúde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 Digital: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aplicação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 de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tecnologias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 e ferramentas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digitais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 no campo da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saúde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 para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melhorar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 o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acesso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, a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eficiência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 e a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qualidade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 dos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cuidados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 de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saúde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.</a:t>
            </a:r>
          </a:p>
          <a:p>
            <a:endParaRPr lang="en-US" b="0" i="0" u="none" strike="noStrike">
              <a:solidFill>
                <a:srgbClr val="0D0D0D"/>
              </a:solidFill>
              <a:effectLst/>
              <a:latin typeface="Söhne"/>
            </a:endParaRPr>
          </a:p>
          <a:p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Inclui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diversas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tecnologias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,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como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telessaúde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,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registros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eletrônicos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, Big Data, IA,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monitoramento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remoto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,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aplicativos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 </a:t>
            </a:r>
            <a:r>
              <a:rPr lang="en-US" b="0" i="0" u="none" strike="noStrike" err="1">
                <a:solidFill>
                  <a:srgbClr val="0D0D0D"/>
                </a:solidFill>
                <a:effectLst/>
                <a:latin typeface="Söhne"/>
              </a:rPr>
              <a:t>móveis</a:t>
            </a:r>
            <a:r>
              <a:rPr lang="en-US" b="0" i="0" u="none" strike="noStrike">
                <a:solidFill>
                  <a:srgbClr val="0D0D0D"/>
                </a:solidFill>
                <a:effectLst/>
                <a:latin typeface="Söhne"/>
              </a:rPr>
              <a:t> e wearables.</a:t>
            </a:r>
          </a:p>
          <a:p>
            <a:endParaRPr lang="en-US" b="0" i="0" u="none" strike="noStrike">
              <a:solidFill>
                <a:srgbClr val="0D0D0D"/>
              </a:solidFill>
              <a:effectLst/>
              <a:latin typeface="Söhne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F24A9C-2172-D1EB-C88B-91DC36574871}"/>
              </a:ext>
            </a:extLst>
          </p:cNvPr>
          <p:cNvSpPr txBox="1"/>
          <p:nvPr/>
        </p:nvSpPr>
        <p:spPr>
          <a:xfrm>
            <a:off x="6241597" y="4918329"/>
            <a:ext cx="2052165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err="1">
                <a:solidFill>
                  <a:srgbClr val="000000"/>
                </a:solidFill>
                <a:latin typeface="-webkit-standard"/>
              </a:rPr>
              <a:t>Eysenbach</a:t>
            </a:r>
            <a:r>
              <a:rPr lang="en-US" sz="900">
                <a:solidFill>
                  <a:srgbClr val="000000"/>
                </a:solidFill>
                <a:latin typeface="-webkit-standard"/>
              </a:rPr>
              <a:t> G. </a:t>
            </a:r>
            <a:r>
              <a:rPr lang="en-US" sz="900" i="1">
                <a:solidFill>
                  <a:srgbClr val="000000"/>
                </a:solidFill>
                <a:latin typeface="-webkit-standard"/>
              </a:rPr>
              <a:t>J Med Internet Res.</a:t>
            </a:r>
            <a:r>
              <a:rPr lang="en-US" sz="900">
                <a:solidFill>
                  <a:srgbClr val="000000"/>
                </a:solidFill>
                <a:latin typeface="-webkit-standard"/>
              </a:rPr>
              <a:t> (2001)</a:t>
            </a:r>
            <a:endParaRPr lang="en-BR" sz="900"/>
          </a:p>
        </p:txBody>
      </p:sp>
      <p:pic>
        <p:nvPicPr>
          <p:cNvPr id="6" name="Picture 5" descr="A close-up of a person looking at a computer screen&#10;&#10;Description automatically generated">
            <a:extLst>
              <a:ext uri="{FF2B5EF4-FFF2-40B4-BE49-F238E27FC236}">
                <a16:creationId xmlns:a16="http://schemas.microsoft.com/office/drawing/2014/main" id="{C7DAA50A-37CF-CEA4-A272-4F187B054E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2111" y="3410120"/>
            <a:ext cx="4759779" cy="1365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512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13585D-C87E-5802-6E55-A1DF585076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nnovation_pittch">
            <a:hlinkClick r:id="" action="ppaction://media"/>
            <a:extLst>
              <a:ext uri="{FF2B5EF4-FFF2-40B4-BE49-F238E27FC236}">
                <a16:creationId xmlns:a16="http://schemas.microsoft.com/office/drawing/2014/main" id="{7DC81888-68B3-EBCB-BB46-35EF128D135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0142" y="-1"/>
            <a:ext cx="9144000" cy="5143500"/>
          </a:xfrm>
          <a:prstGeom prst="rect">
            <a:avLst/>
          </a:prstGeom>
        </p:spPr>
      </p:pic>
      <p:sp>
        <p:nvSpPr>
          <p:cNvPr id="13" name="Retângulo 10">
            <a:extLst>
              <a:ext uri="{FF2B5EF4-FFF2-40B4-BE49-F238E27FC236}">
                <a16:creationId xmlns:a16="http://schemas.microsoft.com/office/drawing/2014/main" id="{58778A35-183B-217F-1831-7CD2D37CC9BD}"/>
              </a:ext>
            </a:extLst>
          </p:cNvPr>
          <p:cNvSpPr>
            <a:spLocks/>
          </p:cNvSpPr>
          <p:nvPr/>
        </p:nvSpPr>
        <p:spPr>
          <a:xfrm rot="10800000" flipH="1">
            <a:off x="871383" y="0"/>
            <a:ext cx="5852160" cy="514350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8000">
                <a:schemeClr val="bg1"/>
              </a:gs>
              <a:gs pos="100000">
                <a:schemeClr val="bg1">
                  <a:alpha val="0"/>
                </a:schemeClr>
              </a:gs>
              <a:gs pos="35000">
                <a:schemeClr val="bg1">
                  <a:alpha val="9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Conector reto 6">
            <a:extLst>
              <a:ext uri="{FF2B5EF4-FFF2-40B4-BE49-F238E27FC236}">
                <a16:creationId xmlns:a16="http://schemas.microsoft.com/office/drawing/2014/main" id="{A5C0AB88-95AA-C987-287F-B5264CEB53D6}"/>
              </a:ext>
            </a:extLst>
          </p:cNvPr>
          <p:cNvCxnSpPr>
            <a:cxnSpLocks/>
          </p:cNvCxnSpPr>
          <p:nvPr/>
        </p:nvCxnSpPr>
        <p:spPr>
          <a:xfrm flipV="1">
            <a:off x="9182100" y="44450"/>
            <a:ext cx="0" cy="5022850"/>
          </a:xfrm>
          <a:prstGeom prst="line">
            <a:avLst/>
          </a:prstGeom>
          <a:ln w="38100">
            <a:solidFill>
              <a:schemeClr val="bg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Agrupar 3">
            <a:extLst>
              <a:ext uri="{FF2B5EF4-FFF2-40B4-BE49-F238E27FC236}">
                <a16:creationId xmlns:a16="http://schemas.microsoft.com/office/drawing/2014/main" id="{FB4B51BE-B9B0-7FA9-58ED-207DD2B61246}"/>
              </a:ext>
            </a:extLst>
          </p:cNvPr>
          <p:cNvGrpSpPr/>
          <p:nvPr/>
        </p:nvGrpSpPr>
        <p:grpSpPr>
          <a:xfrm>
            <a:off x="162156" y="1735011"/>
            <a:ext cx="5852161" cy="1673479"/>
            <a:chOff x="162156" y="1386000"/>
            <a:chExt cx="5852161" cy="1673479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3B725973-10E9-D63A-88BE-B7E633993BD7}"/>
                </a:ext>
              </a:extLst>
            </p:cNvPr>
            <p:cNvGrpSpPr/>
            <p:nvPr/>
          </p:nvGrpSpPr>
          <p:grpSpPr>
            <a:xfrm>
              <a:off x="162156" y="1386000"/>
              <a:ext cx="5852161" cy="1568507"/>
              <a:chOff x="162156" y="816313"/>
              <a:chExt cx="5852161" cy="1568507"/>
            </a:xfrm>
          </p:grpSpPr>
          <p:sp>
            <p:nvSpPr>
              <p:cNvPr id="5" name="Retângulo 4">
                <a:extLst>
                  <a:ext uri="{FF2B5EF4-FFF2-40B4-BE49-F238E27FC236}">
                    <a16:creationId xmlns:a16="http://schemas.microsoft.com/office/drawing/2014/main" id="{1BAFD35A-0FFF-BC46-D299-327046DF5743}"/>
                  </a:ext>
                </a:extLst>
              </p:cNvPr>
              <p:cNvSpPr/>
              <p:nvPr/>
            </p:nvSpPr>
            <p:spPr>
              <a:xfrm>
                <a:off x="162156" y="816313"/>
                <a:ext cx="5657529" cy="882829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defTabSz="385763">
                  <a:defRPr/>
                </a:pPr>
                <a:r>
                  <a:rPr lang="en-US" sz="6000" b="1" err="1">
                    <a:solidFill>
                      <a:schemeClr val="tx1"/>
                    </a:solidFill>
                    <a:latin typeface="CHUTEROLK Free" pitchFamily="2" charset="0"/>
                    <a:ea typeface="Roboto bold" pitchFamily="2" charset="0"/>
                    <a:cs typeface="Segoe UI Light" panose="020B0502040204020203" pitchFamily="34" charset="0"/>
                  </a:rPr>
                  <a:t>Evolução</a:t>
                </a:r>
                <a:r>
                  <a:rPr lang="en-US" sz="6000" b="1">
                    <a:solidFill>
                      <a:schemeClr val="tx1"/>
                    </a:solidFill>
                    <a:latin typeface="CHUTEROLK Free" pitchFamily="2" charset="0"/>
                    <a:ea typeface="Roboto bold" pitchFamily="2" charset="0"/>
                    <a:cs typeface="Segoe UI Light" panose="020B0502040204020203" pitchFamily="34" charset="0"/>
                  </a:rPr>
                  <a:t> da </a:t>
                </a:r>
                <a:endParaRPr lang="en-US" sz="3000" b="1">
                  <a:solidFill>
                    <a:schemeClr val="tx1"/>
                  </a:solidFill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6" name="Retângulo 5">
                <a:extLst>
                  <a:ext uri="{FF2B5EF4-FFF2-40B4-BE49-F238E27FC236}">
                    <a16:creationId xmlns:a16="http://schemas.microsoft.com/office/drawing/2014/main" id="{137AA000-BBED-6D04-B083-0EF22F0A60E6}"/>
                  </a:ext>
                </a:extLst>
              </p:cNvPr>
              <p:cNvSpPr/>
              <p:nvPr/>
            </p:nvSpPr>
            <p:spPr>
              <a:xfrm>
                <a:off x="162157" y="1501990"/>
                <a:ext cx="5852160" cy="88283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defTabSz="385763">
                  <a:defRPr/>
                </a:pPr>
                <a:r>
                  <a:rPr lang="en-US" sz="6000" b="1" err="1">
                    <a:solidFill>
                      <a:schemeClr val="tx1"/>
                    </a:solidFill>
                    <a:latin typeface="CHUTEROLK Free" pitchFamily="2" charset="0"/>
                    <a:ea typeface="Roboto bold" pitchFamily="2" charset="0"/>
                    <a:cs typeface="Segoe UI Light" panose="020B0502040204020203" pitchFamily="34" charset="0"/>
                  </a:rPr>
                  <a:t>tecnologia</a:t>
                </a:r>
                <a:endParaRPr lang="en-US" sz="6000" b="1">
                  <a:solidFill>
                    <a:schemeClr val="tx1"/>
                  </a:solidFill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endParaRPr>
              </a:p>
            </p:txBody>
          </p:sp>
        </p:grpSp>
        <p:sp>
          <p:nvSpPr>
            <p:cNvPr id="18" name="Retângulo 17">
              <a:extLst>
                <a:ext uri="{FF2B5EF4-FFF2-40B4-BE49-F238E27FC236}">
                  <a16:creationId xmlns:a16="http://schemas.microsoft.com/office/drawing/2014/main" id="{07A8C9C6-DE4E-15CC-B9D8-80BF30727773}"/>
                </a:ext>
              </a:extLst>
            </p:cNvPr>
            <p:cNvSpPr/>
            <p:nvPr/>
          </p:nvSpPr>
          <p:spPr>
            <a:xfrm>
              <a:off x="212960" y="2692784"/>
              <a:ext cx="3043482" cy="36669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endParaRPr lang="en-US" sz="1500">
                <a:solidFill>
                  <a:schemeClr val="tx1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</p:grpSp>
      <p:sp>
        <p:nvSpPr>
          <p:cNvPr id="2" name="Title 3">
            <a:extLst>
              <a:ext uri="{FF2B5EF4-FFF2-40B4-BE49-F238E27FC236}">
                <a16:creationId xmlns:a16="http://schemas.microsoft.com/office/drawing/2014/main" id="{5D7F5E03-6DD7-B362-361D-7AF99BB3022E}"/>
              </a:ext>
            </a:extLst>
          </p:cNvPr>
          <p:cNvSpPr txBox="1">
            <a:spLocks/>
          </p:cNvSpPr>
          <p:nvPr/>
        </p:nvSpPr>
        <p:spPr>
          <a:xfrm>
            <a:off x="200260" y="152068"/>
            <a:ext cx="3251600" cy="475240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Nossa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Experiência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em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Saúde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 Digital</a:t>
            </a:r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6409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403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 mute="1">
                <p:cTn id="16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EC6D4F-6E4A-7EB3-4EB4-FDDB28A755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Pessoas na cozinha&#10;&#10;Descrição gerada automaticamente com confiança média">
            <a:extLst>
              <a:ext uri="{FF2B5EF4-FFF2-40B4-BE49-F238E27FC236}">
                <a16:creationId xmlns:a16="http://schemas.microsoft.com/office/drawing/2014/main" id="{029A1193-FDA9-7F1B-CB6D-A8B4CEF0B2FC}"/>
              </a:ext>
            </a:extLst>
          </p:cNvPr>
          <p:cNvPicPr/>
          <p:nvPr/>
        </p:nvPicPr>
        <p:blipFill rotWithShape="1">
          <a:blip r:embed="rId3">
            <a:alphaModFix amt="50000"/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l="-14171" t="21665" r="14097" b="19223"/>
          <a:stretch/>
        </p:blipFill>
        <p:spPr>
          <a:xfrm>
            <a:off x="2613102" y="0"/>
            <a:ext cx="6530896" cy="5143500"/>
          </a:xfrm>
          <a:prstGeom prst="rect">
            <a:avLst/>
          </a:prstGeom>
        </p:spPr>
      </p:pic>
      <p:sp>
        <p:nvSpPr>
          <p:cNvPr id="6" name="Retângulo 10">
            <a:extLst>
              <a:ext uri="{FF2B5EF4-FFF2-40B4-BE49-F238E27FC236}">
                <a16:creationId xmlns:a16="http://schemas.microsoft.com/office/drawing/2014/main" id="{8D7DF8B4-5AF4-C800-0545-626C959FF5AE}"/>
              </a:ext>
            </a:extLst>
          </p:cNvPr>
          <p:cNvSpPr>
            <a:spLocks/>
          </p:cNvSpPr>
          <p:nvPr/>
        </p:nvSpPr>
        <p:spPr>
          <a:xfrm rot="10800000" flipH="1">
            <a:off x="2129591" y="-1670"/>
            <a:ext cx="5393871" cy="5143499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8000">
                <a:schemeClr val="bg1"/>
              </a:gs>
              <a:gs pos="100000">
                <a:schemeClr val="bg1">
                  <a:alpha val="0"/>
                </a:schemeClr>
              </a:gs>
              <a:gs pos="35000">
                <a:schemeClr val="bg1">
                  <a:alpha val="9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tângulo 10">
            <a:extLst>
              <a:ext uri="{FF2B5EF4-FFF2-40B4-BE49-F238E27FC236}">
                <a16:creationId xmlns:a16="http://schemas.microsoft.com/office/drawing/2014/main" id="{4892350A-1BC3-4344-FF06-2A48C7D34F13}"/>
              </a:ext>
            </a:extLst>
          </p:cNvPr>
          <p:cNvSpPr>
            <a:spLocks/>
          </p:cNvSpPr>
          <p:nvPr/>
        </p:nvSpPr>
        <p:spPr>
          <a:xfrm rot="10800000" flipH="1">
            <a:off x="-2740" y="-1671"/>
            <a:ext cx="2615842" cy="51434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" name="Picture 2" descr="Design PNG E SVG De Design De Grade Cruzada Para Camisetas">
            <a:extLst>
              <a:ext uri="{FF2B5EF4-FFF2-40B4-BE49-F238E27FC236}">
                <a16:creationId xmlns:a16="http://schemas.microsoft.com/office/drawing/2014/main" id="{13F1527B-15AD-A5CA-6D8D-548091601180}"/>
              </a:ext>
            </a:extLst>
          </p:cNvPr>
          <p:cNvPicPr/>
          <p:nvPr/>
        </p:nvPicPr>
        <p:blipFill rotWithShape="1">
          <a:blip r:embed="rId4">
            <a:alphaModFix amt="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1"/>
          <a:stretch/>
        </p:blipFill>
        <p:spPr bwMode="auto">
          <a:xfrm>
            <a:off x="200260" y="211458"/>
            <a:ext cx="4525864" cy="4720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itle 3">
            <a:extLst>
              <a:ext uri="{FF2B5EF4-FFF2-40B4-BE49-F238E27FC236}">
                <a16:creationId xmlns:a16="http://schemas.microsoft.com/office/drawing/2014/main" id="{33EBA0F5-6E19-2EDB-2730-D21CEEFC3EAC}"/>
              </a:ext>
            </a:extLst>
          </p:cNvPr>
          <p:cNvSpPr txBox="1">
            <a:spLocks/>
          </p:cNvSpPr>
          <p:nvPr/>
        </p:nvSpPr>
        <p:spPr>
          <a:xfrm>
            <a:off x="200260" y="152068"/>
            <a:ext cx="3251600" cy="475240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Nossa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Experiência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em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Saúde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 Digital</a:t>
            </a:r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6598223C-1E40-89C7-0F9C-F374DAACED4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666"/>
          <a:stretch/>
        </p:blipFill>
        <p:spPr>
          <a:xfrm>
            <a:off x="9261420" y="4378441"/>
            <a:ext cx="1025580" cy="765059"/>
          </a:xfrm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3C66B752-2A79-9C57-34F1-6D1C88B9DF6D}"/>
              </a:ext>
            </a:extLst>
          </p:cNvPr>
          <p:cNvGrpSpPr/>
          <p:nvPr/>
        </p:nvGrpSpPr>
        <p:grpSpPr>
          <a:xfrm>
            <a:off x="132472" y="1830837"/>
            <a:ext cx="5812847" cy="2450041"/>
            <a:chOff x="132472" y="1830837"/>
            <a:chExt cx="5812847" cy="2450041"/>
          </a:xfrm>
        </p:grpSpPr>
        <p:grpSp>
          <p:nvGrpSpPr>
            <p:cNvPr id="11" name="Agrupar 10">
              <a:extLst>
                <a:ext uri="{FF2B5EF4-FFF2-40B4-BE49-F238E27FC236}">
                  <a16:creationId xmlns:a16="http://schemas.microsoft.com/office/drawing/2014/main" id="{A0E9A1B6-6893-2B99-0F28-B15E0E2C5417}"/>
                </a:ext>
              </a:extLst>
            </p:cNvPr>
            <p:cNvGrpSpPr/>
            <p:nvPr/>
          </p:nvGrpSpPr>
          <p:grpSpPr>
            <a:xfrm>
              <a:off x="132472" y="1830837"/>
              <a:ext cx="5789763" cy="726922"/>
              <a:chOff x="132472" y="1201484"/>
              <a:chExt cx="5789763" cy="726922"/>
            </a:xfrm>
          </p:grpSpPr>
          <p:sp>
            <p:nvSpPr>
              <p:cNvPr id="10" name="Retângulo 9">
                <a:extLst>
                  <a:ext uri="{FF2B5EF4-FFF2-40B4-BE49-F238E27FC236}">
                    <a16:creationId xmlns:a16="http://schemas.microsoft.com/office/drawing/2014/main" id="{B61D5A2D-6B50-FE0A-6732-8E19B3556A8E}"/>
                  </a:ext>
                </a:extLst>
              </p:cNvPr>
              <p:cNvSpPr/>
              <p:nvPr/>
            </p:nvSpPr>
            <p:spPr>
              <a:xfrm>
                <a:off x="132472" y="1280971"/>
                <a:ext cx="5789763" cy="647435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l" defTabSz="385763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00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HUTEROLK Free" pitchFamily="2" charset="0"/>
                    <a:ea typeface="Roboto bold" pitchFamily="2" charset="0"/>
                    <a:cs typeface="Segoe UI Semibold" panose="020B0702040204020203" pitchFamily="34" charset="0"/>
                  </a:rPr>
                  <a:t>55</a:t>
                </a:r>
                <a:r>
                  <a:rPr kumimoji="0" lang="en-US" sz="80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HUTEROLK Free" pitchFamily="2" charset="0"/>
                    <a:ea typeface="Roboto bold" pitchFamily="2" charset="0"/>
                    <a:cs typeface="Segoe UI Semibold" panose="020B0702040204020203" pitchFamily="34" charset="0"/>
                  </a:rPr>
                  <a:t> </a:t>
                </a:r>
                <a:r>
                  <a:rPr kumimoji="0" lang="en-US" sz="4500" b="1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HUTEROLK Free" pitchFamily="2" charset="0"/>
                    <a:ea typeface="Roboto bold" pitchFamily="2" charset="0"/>
                    <a:cs typeface="Segoe UI Semibold" panose="020B0702040204020203" pitchFamily="34" charset="0"/>
                  </a:rPr>
                  <a:t>hospitaIs</a:t>
                </a:r>
                <a:endParaRPr kumimoji="0" lang="en-US" sz="45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endParaRPr>
              </a:p>
            </p:txBody>
          </p:sp>
          <p:pic>
            <p:nvPicPr>
              <p:cNvPr id="14" name="Picture 14" descr="A flag with a blue circle and a yellow diamond&#10;&#10;Description automatically generated">
                <a:extLst>
                  <a:ext uri="{FF2B5EF4-FFF2-40B4-BE49-F238E27FC236}">
                    <a16:creationId xmlns:a16="http://schemas.microsoft.com/office/drawing/2014/main" id="{835E2331-0533-AC71-959D-08E11D7CFD1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22778" b="23056"/>
              <a:stretch/>
            </p:blipFill>
            <p:spPr>
              <a:xfrm>
                <a:off x="1335197" y="1201484"/>
                <a:ext cx="299077" cy="216000"/>
              </a:xfrm>
              <a:prstGeom prst="rect">
                <a:avLst/>
              </a:prstGeom>
            </p:spPr>
          </p:pic>
          <p:pic>
            <p:nvPicPr>
              <p:cNvPr id="15" name="Picture 31">
                <a:extLst>
                  <a:ext uri="{FF2B5EF4-FFF2-40B4-BE49-F238E27FC236}">
                    <a16:creationId xmlns:a16="http://schemas.microsoft.com/office/drawing/2014/main" id="{0FD106AF-2915-E203-0949-103B6B41D94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423" r="7423"/>
              <a:stretch/>
            </p:blipFill>
            <p:spPr>
              <a:xfrm>
                <a:off x="1735392" y="1201484"/>
                <a:ext cx="299077" cy="216000"/>
              </a:xfrm>
              <a:prstGeom prst="rect">
                <a:avLst/>
              </a:prstGeom>
            </p:spPr>
          </p:pic>
          <p:pic>
            <p:nvPicPr>
              <p:cNvPr id="16" name="Picture 32">
                <a:extLst>
                  <a:ext uri="{FF2B5EF4-FFF2-40B4-BE49-F238E27FC236}">
                    <a16:creationId xmlns:a16="http://schemas.microsoft.com/office/drawing/2014/main" id="{48351E51-3D28-8215-F765-319B892F225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889" b="13889"/>
              <a:stretch/>
            </p:blipFill>
            <p:spPr>
              <a:xfrm>
                <a:off x="2135587" y="1201484"/>
                <a:ext cx="299077" cy="216000"/>
              </a:xfrm>
              <a:prstGeom prst="rect">
                <a:avLst/>
              </a:prstGeom>
            </p:spPr>
          </p:pic>
          <p:pic>
            <p:nvPicPr>
              <p:cNvPr id="17" name="Picture 33">
                <a:extLst>
                  <a:ext uri="{FF2B5EF4-FFF2-40B4-BE49-F238E27FC236}">
                    <a16:creationId xmlns:a16="http://schemas.microsoft.com/office/drawing/2014/main" id="{95693C80-8DAE-4EA6-22B5-9843BEB528F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889" b="13889"/>
              <a:stretch/>
            </p:blipFill>
            <p:spPr>
              <a:xfrm>
                <a:off x="2535782" y="1201484"/>
                <a:ext cx="299077" cy="216000"/>
              </a:xfrm>
              <a:prstGeom prst="rect">
                <a:avLst/>
              </a:prstGeom>
            </p:spPr>
          </p:pic>
        </p:grpSp>
        <p:grpSp>
          <p:nvGrpSpPr>
            <p:cNvPr id="18" name="Agrupar 17">
              <a:extLst>
                <a:ext uri="{FF2B5EF4-FFF2-40B4-BE49-F238E27FC236}">
                  <a16:creationId xmlns:a16="http://schemas.microsoft.com/office/drawing/2014/main" id="{B544C62F-664D-74D3-BED4-443CF0A2A121}"/>
                </a:ext>
              </a:extLst>
            </p:cNvPr>
            <p:cNvGrpSpPr/>
            <p:nvPr/>
          </p:nvGrpSpPr>
          <p:grpSpPr>
            <a:xfrm>
              <a:off x="509054" y="2637246"/>
              <a:ext cx="5436265" cy="1643632"/>
              <a:chOff x="-734289" y="2743855"/>
              <a:chExt cx="5436265" cy="1643632"/>
            </a:xfrm>
          </p:grpSpPr>
          <p:sp>
            <p:nvSpPr>
              <p:cNvPr id="22" name="Retângulo 21">
                <a:extLst>
                  <a:ext uri="{FF2B5EF4-FFF2-40B4-BE49-F238E27FC236}">
                    <a16:creationId xmlns:a16="http://schemas.microsoft.com/office/drawing/2014/main" id="{5D90ED49-24AC-0A14-E1BD-2115428D773D}"/>
                  </a:ext>
                </a:extLst>
              </p:cNvPr>
              <p:cNvSpPr/>
              <p:nvPr/>
            </p:nvSpPr>
            <p:spPr>
              <a:xfrm>
                <a:off x="91854" y="3740052"/>
                <a:ext cx="4592257" cy="647435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l" defTabSz="385763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45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HUTEROLK Free" pitchFamily="2" charset="0"/>
                    <a:ea typeface="Roboto bold" pitchFamily="2" charset="0"/>
                    <a:cs typeface="Segoe UI Semibold" panose="020B0702040204020203" pitchFamily="34" charset="0"/>
                  </a:rPr>
                  <a:t>17.000 </a:t>
                </a:r>
                <a:r>
                  <a:rPr kumimoji="0" 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HUTEROLK Free" pitchFamily="2" charset="0"/>
                    <a:ea typeface="Roboto bold" pitchFamily="2" charset="0"/>
                    <a:cs typeface="Segoe UI Semibold" panose="020B0702040204020203" pitchFamily="34" charset="0"/>
                  </a:rPr>
                  <a:t>RN </a:t>
                </a:r>
                <a:r>
                  <a:rPr kumimoji="0" lang="en-US" sz="2800" b="1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HUTEROLK Free" pitchFamily="2" charset="0"/>
                    <a:ea typeface="Roboto bold" pitchFamily="2" charset="0"/>
                    <a:cs typeface="Segoe UI Semibold" panose="020B0702040204020203" pitchFamily="34" charset="0"/>
                  </a:rPr>
                  <a:t>Monitorados</a:t>
                </a:r>
                <a:endParaRPr kumimoji="0" lang="en-US" sz="45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endParaRPr>
              </a:p>
            </p:txBody>
          </p:sp>
          <p:sp>
            <p:nvSpPr>
              <p:cNvPr id="26" name="Title 3">
                <a:extLst>
                  <a:ext uri="{FF2B5EF4-FFF2-40B4-BE49-F238E27FC236}">
                    <a16:creationId xmlns:a16="http://schemas.microsoft.com/office/drawing/2014/main" id="{E7C10BD1-6048-CF81-9DA8-1566FD7D360B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355293" y="2864967"/>
                <a:ext cx="3062768" cy="379810"/>
              </a:xfrm>
              <a:prstGeom prst="rect">
                <a:avLst/>
              </a:prstGeom>
            </p:spPr>
            <p:txBody>
              <a:bodyPr vert="horz" lIns="68580" tIns="34290" rIns="68580" bIns="34290" rtlCol="0" anchor="t">
                <a:noAutofit/>
              </a:bodyPr>
              <a:lstStyle>
                <a:lvl1pPr algn="l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marL="0" marR="0" lvl="0" indent="0" algn="l" defTabSz="9144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ts val="5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2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j-ea"/>
                    <a:cs typeface="Segoe UI Light" panose="020B0502040204020203" pitchFamily="34" charset="0"/>
                  </a:rPr>
                  <a:t>horas de</a:t>
                </a:r>
                <a:br>
                  <a:rPr kumimoji="0" lang="en-US" sz="12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j-ea"/>
                    <a:cs typeface="Segoe UI Light" panose="020B0502040204020203" pitchFamily="34" charset="0"/>
                  </a:rPr>
                </a:br>
                <a:r>
                  <a:rPr kumimoji="0" lang="en-US" sz="1200" b="0" i="0" u="none" strike="noStrike" kern="1200" cap="none" spc="0" normalizeH="0" baseline="0" noProof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j-ea"/>
                    <a:cs typeface="Segoe UI Light" panose="020B0502040204020203" pitchFamily="34" charset="0"/>
                  </a:rPr>
                  <a:t>monitoramento</a:t>
                </a: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endParaRPr>
              </a:p>
              <a:p>
                <a:pPr marL="0" marR="0" lvl="0" indent="0" algn="r" defTabSz="9144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endParaRPr>
              </a:p>
            </p:txBody>
          </p:sp>
          <p:sp>
            <p:nvSpPr>
              <p:cNvPr id="2" name="Retângulo 1">
                <a:extLst>
                  <a:ext uri="{FF2B5EF4-FFF2-40B4-BE49-F238E27FC236}">
                    <a16:creationId xmlns:a16="http://schemas.microsoft.com/office/drawing/2014/main" id="{D29301DE-1C01-062B-7E32-7A00BFE3B793}"/>
                  </a:ext>
                </a:extLst>
              </p:cNvPr>
              <p:cNvSpPr/>
              <p:nvPr/>
            </p:nvSpPr>
            <p:spPr>
              <a:xfrm>
                <a:off x="-734289" y="2743855"/>
                <a:ext cx="5436265" cy="647435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l" defTabSz="385763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45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HUTEROLK Free" pitchFamily="2" charset="0"/>
                    <a:ea typeface="Roboto bold" pitchFamily="2" charset="0"/>
                    <a:cs typeface="Segoe UI Semibold" panose="020B0702040204020203" pitchFamily="34" charset="0"/>
                  </a:rPr>
                  <a:t>&gt; </a:t>
                </a:r>
                <a:r>
                  <a:rPr lang="en-US" sz="4500" b="1">
                    <a:solidFill>
                      <a:prstClr val="black"/>
                    </a:solidFill>
                    <a:latin typeface="CHUTEROLK Free" pitchFamily="2" charset="0"/>
                    <a:ea typeface="Roboto bold" pitchFamily="2" charset="0"/>
                    <a:cs typeface="Segoe UI Semibold" panose="020B0702040204020203" pitchFamily="34" charset="0"/>
                  </a:rPr>
                  <a:t>1.000</a:t>
                </a:r>
                <a:r>
                  <a:rPr kumimoji="0" lang="en-US" sz="45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HUTEROLK Free" pitchFamily="2" charset="0"/>
                    <a:ea typeface="Roboto bold" pitchFamily="2" charset="0"/>
                    <a:cs typeface="Segoe UI Semibold" panose="020B0702040204020203" pitchFamily="34" charset="0"/>
                  </a:rPr>
                  <a:t>.000</a:t>
                </a:r>
              </a:p>
            </p:txBody>
          </p:sp>
        </p:grpSp>
        <p:sp>
          <p:nvSpPr>
            <p:cNvPr id="5" name="Title 3">
              <a:extLst>
                <a:ext uri="{FF2B5EF4-FFF2-40B4-BE49-F238E27FC236}">
                  <a16:creationId xmlns:a16="http://schemas.microsoft.com/office/drawing/2014/main" id="{69F8964B-B888-5868-CBE5-030ACA5A3DEE}"/>
                </a:ext>
              </a:extLst>
            </p:cNvPr>
            <p:cNvSpPr txBox="1">
              <a:spLocks/>
            </p:cNvSpPr>
            <p:nvPr/>
          </p:nvSpPr>
          <p:spPr>
            <a:xfrm>
              <a:off x="3206054" y="2180094"/>
              <a:ext cx="2533840" cy="437055"/>
            </a:xfrm>
            <a:prstGeom prst="rect">
              <a:avLst/>
            </a:prstGeom>
          </p:spPr>
          <p:txBody>
            <a:bodyPr vert="horz" lIns="68580" tIns="34290" rIns="68580" bIns="3429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5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50 </a:t>
              </a:r>
              <a:r>
                <a:rPr kumimoji="0" lang="en-US" sz="1200" b="0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hospitais</a:t>
              </a: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 e </a:t>
              </a:r>
              <a:b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</a:b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5 </a:t>
              </a:r>
              <a:r>
                <a:rPr kumimoji="0" lang="en-US" sz="1200" b="0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projetos</a:t>
              </a: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 </a:t>
              </a:r>
              <a:r>
                <a:rPr kumimoji="0" lang="en-US" sz="1200" b="0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internacionais</a:t>
              </a: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56573026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3B6829-1B78-B743-08B1-0BE201E99E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61" name="Agrupar 660">
            <a:extLst>
              <a:ext uri="{FF2B5EF4-FFF2-40B4-BE49-F238E27FC236}">
                <a16:creationId xmlns:a16="http://schemas.microsoft.com/office/drawing/2014/main" id="{43F0F6A4-C99A-929A-8290-0094D45EE30A}"/>
              </a:ext>
            </a:extLst>
          </p:cNvPr>
          <p:cNvGrpSpPr/>
          <p:nvPr/>
        </p:nvGrpSpPr>
        <p:grpSpPr>
          <a:xfrm>
            <a:off x="253063" y="211457"/>
            <a:ext cx="8671343" cy="4720585"/>
            <a:chOff x="236329" y="211458"/>
            <a:chExt cx="8671343" cy="4720585"/>
          </a:xfrm>
        </p:grpSpPr>
        <p:pic>
          <p:nvPicPr>
            <p:cNvPr id="662" name="Picture 2" descr="Design PNG E SVG De Design De Grade Cruzada Para Camisetas">
              <a:extLst>
                <a:ext uri="{FF2B5EF4-FFF2-40B4-BE49-F238E27FC236}">
                  <a16:creationId xmlns:a16="http://schemas.microsoft.com/office/drawing/2014/main" id="{C004422F-0E97-CD92-4F4F-7B971BD9F9D8}"/>
                </a:ext>
              </a:extLst>
            </p:cNvPr>
            <p:cNvPicPr/>
            <p:nvPr/>
          </p:nvPicPr>
          <p:blipFill>
            <a:blip r:embed="rId3">
              <a:alphaModFix amt="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6329" y="211458"/>
              <a:ext cx="4631944" cy="47205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63" name="Picture 2" descr="Design PNG E SVG De Design De Grade Cruzada Para Camisetas">
              <a:extLst>
                <a:ext uri="{FF2B5EF4-FFF2-40B4-BE49-F238E27FC236}">
                  <a16:creationId xmlns:a16="http://schemas.microsoft.com/office/drawing/2014/main" id="{D1C70CCF-2E2F-CBF8-1990-5C0D8CA91EEF}"/>
                </a:ext>
              </a:extLst>
            </p:cNvPr>
            <p:cNvPicPr/>
            <p:nvPr/>
          </p:nvPicPr>
          <p:blipFill rotWithShape="1">
            <a:blip r:embed="rId3">
              <a:alphaModFix amt="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383"/>
            <a:stretch/>
          </p:blipFill>
          <p:spPr bwMode="auto">
            <a:xfrm>
              <a:off x="4617695" y="211458"/>
              <a:ext cx="4289977" cy="47205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0" name="Agrupar 59">
            <a:extLst>
              <a:ext uri="{FF2B5EF4-FFF2-40B4-BE49-F238E27FC236}">
                <a16:creationId xmlns:a16="http://schemas.microsoft.com/office/drawing/2014/main" id="{115CA468-F77D-C3AE-76B2-602A85A3718D}"/>
              </a:ext>
            </a:extLst>
          </p:cNvPr>
          <p:cNvGrpSpPr/>
          <p:nvPr/>
        </p:nvGrpSpPr>
        <p:grpSpPr>
          <a:xfrm>
            <a:off x="8609368" y="3845538"/>
            <a:ext cx="296774" cy="299823"/>
            <a:chOff x="4705669" y="9106183"/>
            <a:chExt cx="296774" cy="299823"/>
          </a:xfrm>
        </p:grpSpPr>
        <p:sp>
          <p:nvSpPr>
            <p:cNvPr id="106" name="Forma Livre: Forma 105">
              <a:extLst>
                <a:ext uri="{FF2B5EF4-FFF2-40B4-BE49-F238E27FC236}">
                  <a16:creationId xmlns:a16="http://schemas.microsoft.com/office/drawing/2014/main" id="{B5100CA4-9C6C-DEEA-EA7E-B018381AD5A3}"/>
                </a:ext>
              </a:extLst>
            </p:cNvPr>
            <p:cNvSpPr/>
            <p:nvPr/>
          </p:nvSpPr>
          <p:spPr>
            <a:xfrm>
              <a:off x="4705669" y="9287747"/>
              <a:ext cx="83003" cy="38719"/>
            </a:xfrm>
            <a:custGeom>
              <a:avLst/>
              <a:gdLst>
                <a:gd name="connsiteX0" fmla="*/ 83018 w 83003"/>
                <a:gd name="connsiteY0" fmla="*/ -121 h 38719"/>
                <a:gd name="connsiteX1" fmla="*/ 11630 w 83003"/>
                <a:gd name="connsiteY1" fmla="*/ -121 h 38719"/>
                <a:gd name="connsiteX2" fmla="*/ 3402 w 83003"/>
                <a:gd name="connsiteY2" fmla="*/ 5444 h 38719"/>
                <a:gd name="connsiteX3" fmla="*/ 14 w 83003"/>
                <a:gd name="connsiteY3" fmla="*/ 19238 h 38719"/>
                <a:gd name="connsiteX4" fmla="*/ 3402 w 83003"/>
                <a:gd name="connsiteY4" fmla="*/ 32790 h 38719"/>
                <a:gd name="connsiteX5" fmla="*/ 11630 w 83003"/>
                <a:gd name="connsiteY5" fmla="*/ 38598 h 38719"/>
                <a:gd name="connsiteX6" fmla="*/ 83018 w 83003"/>
                <a:gd name="connsiteY6" fmla="*/ 38598 h 38719"/>
                <a:gd name="connsiteX7" fmla="*/ 83018 w 83003"/>
                <a:gd name="connsiteY7" fmla="*/ -121 h 38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3003" h="38719">
                  <a:moveTo>
                    <a:pt x="83018" y="-121"/>
                  </a:moveTo>
                  <a:lnTo>
                    <a:pt x="11630" y="-121"/>
                  </a:lnTo>
                  <a:cubicBezTo>
                    <a:pt x="8387" y="-121"/>
                    <a:pt x="5677" y="1718"/>
                    <a:pt x="3402" y="5444"/>
                  </a:cubicBezTo>
                  <a:cubicBezTo>
                    <a:pt x="1127" y="9316"/>
                    <a:pt x="14" y="13914"/>
                    <a:pt x="14" y="19238"/>
                  </a:cubicBezTo>
                  <a:cubicBezTo>
                    <a:pt x="14" y="24562"/>
                    <a:pt x="1127" y="29063"/>
                    <a:pt x="3402" y="32790"/>
                  </a:cubicBezTo>
                  <a:cubicBezTo>
                    <a:pt x="5677" y="36662"/>
                    <a:pt x="8387" y="38598"/>
                    <a:pt x="11630" y="38598"/>
                  </a:cubicBezTo>
                  <a:lnTo>
                    <a:pt x="83018" y="38598"/>
                  </a:lnTo>
                  <a:lnTo>
                    <a:pt x="83018" y="-121"/>
                  </a:lnTo>
                  <a:close/>
                </a:path>
              </a:pathLst>
            </a:custGeom>
            <a:solidFill>
              <a:srgbClr val="A9B0BB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7" name="Forma Livre: Forma 106">
              <a:extLst>
                <a:ext uri="{FF2B5EF4-FFF2-40B4-BE49-F238E27FC236}">
                  <a16:creationId xmlns:a16="http://schemas.microsoft.com/office/drawing/2014/main" id="{3A706BD8-EDD0-7146-9090-BFECD2E2E643}"/>
                </a:ext>
              </a:extLst>
            </p:cNvPr>
            <p:cNvSpPr/>
            <p:nvPr/>
          </p:nvSpPr>
          <p:spPr>
            <a:xfrm>
              <a:off x="4705669" y="9200387"/>
              <a:ext cx="83003" cy="38719"/>
            </a:xfrm>
            <a:custGeom>
              <a:avLst/>
              <a:gdLst>
                <a:gd name="connsiteX0" fmla="*/ 83018 w 83003"/>
                <a:gd name="connsiteY0" fmla="*/ -139 h 38719"/>
                <a:gd name="connsiteX1" fmla="*/ 11630 w 83003"/>
                <a:gd name="connsiteY1" fmla="*/ -139 h 38719"/>
                <a:gd name="connsiteX2" fmla="*/ 3402 w 83003"/>
                <a:gd name="connsiteY2" fmla="*/ 5426 h 38719"/>
                <a:gd name="connsiteX3" fmla="*/ 14 w 83003"/>
                <a:gd name="connsiteY3" fmla="*/ 19220 h 38719"/>
                <a:gd name="connsiteX4" fmla="*/ 3402 w 83003"/>
                <a:gd name="connsiteY4" fmla="*/ 32772 h 38719"/>
                <a:gd name="connsiteX5" fmla="*/ 11630 w 83003"/>
                <a:gd name="connsiteY5" fmla="*/ 38580 h 38719"/>
                <a:gd name="connsiteX6" fmla="*/ 83018 w 83003"/>
                <a:gd name="connsiteY6" fmla="*/ 38580 h 38719"/>
                <a:gd name="connsiteX7" fmla="*/ 83018 w 83003"/>
                <a:gd name="connsiteY7" fmla="*/ -139 h 38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3003" h="38719">
                  <a:moveTo>
                    <a:pt x="83018" y="-139"/>
                  </a:moveTo>
                  <a:lnTo>
                    <a:pt x="11630" y="-139"/>
                  </a:lnTo>
                  <a:cubicBezTo>
                    <a:pt x="8387" y="-139"/>
                    <a:pt x="5677" y="1700"/>
                    <a:pt x="3402" y="5426"/>
                  </a:cubicBezTo>
                  <a:cubicBezTo>
                    <a:pt x="1127" y="9298"/>
                    <a:pt x="14" y="13896"/>
                    <a:pt x="14" y="19220"/>
                  </a:cubicBezTo>
                  <a:cubicBezTo>
                    <a:pt x="14" y="24544"/>
                    <a:pt x="1127" y="29045"/>
                    <a:pt x="3402" y="32772"/>
                  </a:cubicBezTo>
                  <a:cubicBezTo>
                    <a:pt x="5677" y="36644"/>
                    <a:pt x="8387" y="38580"/>
                    <a:pt x="11630" y="38580"/>
                  </a:cubicBezTo>
                  <a:lnTo>
                    <a:pt x="83018" y="38580"/>
                  </a:lnTo>
                  <a:lnTo>
                    <a:pt x="83018" y="-139"/>
                  </a:lnTo>
                  <a:close/>
                </a:path>
              </a:pathLst>
            </a:custGeom>
            <a:solidFill>
              <a:srgbClr val="A9B0BB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108" name="Gráfico 85">
              <a:extLst>
                <a:ext uri="{FF2B5EF4-FFF2-40B4-BE49-F238E27FC236}">
                  <a16:creationId xmlns:a16="http://schemas.microsoft.com/office/drawing/2014/main" id="{A6ECE5EC-CF77-D502-DF3C-A4BFE6421B17}"/>
                </a:ext>
              </a:extLst>
            </p:cNvPr>
            <p:cNvGrpSpPr/>
            <p:nvPr/>
          </p:nvGrpSpPr>
          <p:grpSpPr>
            <a:xfrm>
              <a:off x="4784654" y="9106183"/>
              <a:ext cx="217789" cy="299823"/>
              <a:chOff x="5502891" y="8331616"/>
              <a:chExt cx="217789" cy="299823"/>
            </a:xfrm>
            <a:solidFill>
              <a:srgbClr val="000000"/>
            </a:solidFill>
          </p:grpSpPr>
          <p:sp>
            <p:nvSpPr>
              <p:cNvPr id="110" name="Forma Livre: Forma 109">
                <a:extLst>
                  <a:ext uri="{FF2B5EF4-FFF2-40B4-BE49-F238E27FC236}">
                    <a16:creationId xmlns:a16="http://schemas.microsoft.com/office/drawing/2014/main" id="{E17F2988-2C7B-6A19-CE2E-39E213B288E2}"/>
                  </a:ext>
                </a:extLst>
              </p:cNvPr>
              <p:cNvSpPr/>
              <p:nvPr/>
            </p:nvSpPr>
            <p:spPr>
              <a:xfrm>
                <a:off x="5502891" y="8331616"/>
                <a:ext cx="149911" cy="299823"/>
              </a:xfrm>
              <a:custGeom>
                <a:avLst/>
                <a:gdLst>
                  <a:gd name="connsiteX0" fmla="*/ 149245 w 149911"/>
                  <a:gd name="connsiteY0" fmla="*/ 150753 h 299823"/>
                  <a:gd name="connsiteX1" fmla="*/ 139686 w 149911"/>
                  <a:gd name="connsiteY1" fmla="*/ 96911 h 299823"/>
                  <a:gd name="connsiteX2" fmla="*/ 105324 w 149911"/>
                  <a:gd name="connsiteY2" fmla="*/ 44762 h 299823"/>
                  <a:gd name="connsiteX3" fmla="*/ -667 w 149911"/>
                  <a:gd name="connsiteY3" fmla="*/ 842 h 299823"/>
                  <a:gd name="connsiteX4" fmla="*/ -667 w 149911"/>
                  <a:gd name="connsiteY4" fmla="*/ 300665 h 299823"/>
                  <a:gd name="connsiteX5" fmla="*/ 105324 w 149911"/>
                  <a:gd name="connsiteY5" fmla="*/ 256744 h 299823"/>
                  <a:gd name="connsiteX6" fmla="*/ 139686 w 149911"/>
                  <a:gd name="connsiteY6" fmla="*/ 204475 h 299823"/>
                  <a:gd name="connsiteX7" fmla="*/ 149245 w 149911"/>
                  <a:gd name="connsiteY7" fmla="*/ 150753 h 2998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49911" h="299823">
                    <a:moveTo>
                      <a:pt x="149245" y="150753"/>
                    </a:moveTo>
                    <a:cubicBezTo>
                      <a:pt x="149245" y="131520"/>
                      <a:pt x="146050" y="113572"/>
                      <a:pt x="139686" y="96911"/>
                    </a:cubicBezTo>
                    <a:cubicBezTo>
                      <a:pt x="132450" y="77816"/>
                      <a:pt x="121004" y="60434"/>
                      <a:pt x="105324" y="44762"/>
                    </a:cubicBezTo>
                    <a:cubicBezTo>
                      <a:pt x="76043" y="15482"/>
                      <a:pt x="40713" y="842"/>
                      <a:pt x="-667" y="842"/>
                    </a:cubicBezTo>
                    <a:lnTo>
                      <a:pt x="-667" y="300665"/>
                    </a:lnTo>
                    <a:cubicBezTo>
                      <a:pt x="40713" y="300665"/>
                      <a:pt x="76043" y="286025"/>
                      <a:pt x="105324" y="256744"/>
                    </a:cubicBezTo>
                    <a:cubicBezTo>
                      <a:pt x="121004" y="241063"/>
                      <a:pt x="132450" y="223640"/>
                      <a:pt x="139686" y="204475"/>
                    </a:cubicBezTo>
                    <a:cubicBezTo>
                      <a:pt x="146050" y="187874"/>
                      <a:pt x="149245" y="169979"/>
                      <a:pt x="149245" y="150753"/>
                    </a:cubicBezTo>
                    <a:close/>
                  </a:path>
                </a:pathLst>
              </a:custGeom>
              <a:solidFill>
                <a:srgbClr val="E4E8EB"/>
              </a:solidFill>
              <a:ln w="241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11" name="Forma Livre: Forma 110">
                <a:extLst>
                  <a:ext uri="{FF2B5EF4-FFF2-40B4-BE49-F238E27FC236}">
                    <a16:creationId xmlns:a16="http://schemas.microsoft.com/office/drawing/2014/main" id="{637537D0-AD3C-248A-8252-281C256EA8F1}"/>
                  </a:ext>
                </a:extLst>
              </p:cNvPr>
              <p:cNvSpPr/>
              <p:nvPr/>
            </p:nvSpPr>
            <p:spPr>
              <a:xfrm>
                <a:off x="5643244" y="8424298"/>
                <a:ext cx="77436" cy="114460"/>
              </a:xfrm>
              <a:custGeom>
                <a:avLst/>
                <a:gdLst>
                  <a:gd name="connsiteX0" fmla="*/ 59930 w 77436"/>
                  <a:gd name="connsiteY0" fmla="*/ 17539 h 114460"/>
                  <a:gd name="connsiteX1" fmla="*/ 19518 w 77436"/>
                  <a:gd name="connsiteY1" fmla="*/ 842 h 114460"/>
                  <a:gd name="connsiteX2" fmla="*/ -689 w 77436"/>
                  <a:gd name="connsiteY2" fmla="*/ 4229 h 114460"/>
                  <a:gd name="connsiteX3" fmla="*/ 8870 w 77436"/>
                  <a:gd name="connsiteY3" fmla="*/ 58072 h 114460"/>
                  <a:gd name="connsiteX4" fmla="*/ -689 w 77436"/>
                  <a:gd name="connsiteY4" fmla="*/ 111793 h 114460"/>
                  <a:gd name="connsiteX5" fmla="*/ 19518 w 77436"/>
                  <a:gd name="connsiteY5" fmla="*/ 115302 h 114460"/>
                  <a:gd name="connsiteX6" fmla="*/ 59930 w 77436"/>
                  <a:gd name="connsiteY6" fmla="*/ 98484 h 114460"/>
                  <a:gd name="connsiteX7" fmla="*/ 76748 w 77436"/>
                  <a:gd name="connsiteY7" fmla="*/ 58072 h 114460"/>
                  <a:gd name="connsiteX8" fmla="*/ 59930 w 77436"/>
                  <a:gd name="connsiteY8" fmla="*/ 17539 h 1144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77436" h="114460">
                    <a:moveTo>
                      <a:pt x="59930" y="17539"/>
                    </a:moveTo>
                    <a:cubicBezTo>
                      <a:pt x="48798" y="6407"/>
                      <a:pt x="35320" y="842"/>
                      <a:pt x="19518" y="842"/>
                    </a:cubicBezTo>
                    <a:cubicBezTo>
                      <a:pt x="12331" y="842"/>
                      <a:pt x="5603" y="1972"/>
                      <a:pt x="-689" y="4229"/>
                    </a:cubicBezTo>
                    <a:cubicBezTo>
                      <a:pt x="5676" y="20890"/>
                      <a:pt x="8870" y="38839"/>
                      <a:pt x="8870" y="58072"/>
                    </a:cubicBezTo>
                    <a:cubicBezTo>
                      <a:pt x="8870" y="77298"/>
                      <a:pt x="5676" y="95193"/>
                      <a:pt x="-689" y="111793"/>
                    </a:cubicBezTo>
                    <a:cubicBezTo>
                      <a:pt x="5603" y="114140"/>
                      <a:pt x="12331" y="115302"/>
                      <a:pt x="19518" y="115302"/>
                    </a:cubicBezTo>
                    <a:cubicBezTo>
                      <a:pt x="35320" y="115302"/>
                      <a:pt x="48798" y="109688"/>
                      <a:pt x="59930" y="98484"/>
                    </a:cubicBezTo>
                    <a:cubicBezTo>
                      <a:pt x="71134" y="87352"/>
                      <a:pt x="76748" y="73881"/>
                      <a:pt x="76748" y="58072"/>
                    </a:cubicBezTo>
                    <a:cubicBezTo>
                      <a:pt x="76748" y="42263"/>
                      <a:pt x="71134" y="28750"/>
                      <a:pt x="59930" y="17539"/>
                    </a:cubicBezTo>
                    <a:close/>
                  </a:path>
                </a:pathLst>
              </a:custGeom>
              <a:solidFill>
                <a:srgbClr val="A9B0BB"/>
              </a:solidFill>
              <a:ln w="241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109" name="Forma Livre: Forma 108">
              <a:extLst>
                <a:ext uri="{FF2B5EF4-FFF2-40B4-BE49-F238E27FC236}">
                  <a16:creationId xmlns:a16="http://schemas.microsoft.com/office/drawing/2014/main" id="{70DDDF92-0792-835D-1D3F-A66482442B61}"/>
                </a:ext>
              </a:extLst>
            </p:cNvPr>
            <p:cNvSpPr/>
            <p:nvPr/>
          </p:nvSpPr>
          <p:spPr>
            <a:xfrm>
              <a:off x="4893457" y="9225555"/>
              <a:ext cx="3387" cy="32669"/>
            </a:xfrm>
            <a:custGeom>
              <a:avLst/>
              <a:gdLst>
                <a:gd name="connsiteX0" fmla="*/ 58 w 3387"/>
                <a:gd name="connsiteY0" fmla="*/ -122 h 32669"/>
                <a:gd name="connsiteX1" fmla="*/ 3446 w 3387"/>
                <a:gd name="connsiteY1" fmla="*/ 28192 h 32669"/>
                <a:gd name="connsiteX2" fmla="*/ 3301 w 3387"/>
                <a:gd name="connsiteY2" fmla="*/ 32548 h 32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87" h="32669">
                  <a:moveTo>
                    <a:pt x="58" y="-122"/>
                  </a:moveTo>
                  <a:cubicBezTo>
                    <a:pt x="2333" y="8832"/>
                    <a:pt x="3446" y="18269"/>
                    <a:pt x="3446" y="28192"/>
                  </a:cubicBezTo>
                  <a:cubicBezTo>
                    <a:pt x="3446" y="29643"/>
                    <a:pt x="3397" y="31095"/>
                    <a:pt x="3301" y="32548"/>
                  </a:cubicBezTo>
                </a:path>
              </a:pathLst>
            </a:custGeom>
            <a:noFill/>
            <a:ln w="24194" cap="rnd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61" name="Forma Livre: Forma 60">
            <a:extLst>
              <a:ext uri="{FF2B5EF4-FFF2-40B4-BE49-F238E27FC236}">
                <a16:creationId xmlns:a16="http://schemas.microsoft.com/office/drawing/2014/main" id="{7826A2C1-87FD-A409-D9E0-7C5E8EFD22EF}"/>
              </a:ext>
            </a:extLst>
          </p:cNvPr>
          <p:cNvSpPr/>
          <p:nvPr/>
        </p:nvSpPr>
        <p:spPr>
          <a:xfrm>
            <a:off x="9674562" y="1877505"/>
            <a:ext cx="811894" cy="2119880"/>
          </a:xfrm>
          <a:custGeom>
            <a:avLst/>
            <a:gdLst>
              <a:gd name="connsiteX0" fmla="*/ 37 w 811894"/>
              <a:gd name="connsiteY0" fmla="*/ 2119548 h 2119880"/>
              <a:gd name="connsiteX1" fmla="*/ 721184 w 811894"/>
              <a:gd name="connsiteY1" fmla="*/ 2119548 h 2119880"/>
              <a:gd name="connsiteX2" fmla="*/ 782166 w 811894"/>
              <a:gd name="connsiteY2" fmla="*/ 2090267 h 2119880"/>
              <a:gd name="connsiteX3" fmla="*/ 811448 w 811894"/>
              <a:gd name="connsiteY3" fmla="*/ 2029768 h 2119880"/>
              <a:gd name="connsiteX4" fmla="*/ 811448 w 811894"/>
              <a:gd name="connsiteY4" fmla="*/ 1962735 h 2119880"/>
              <a:gd name="connsiteX5" fmla="*/ 811448 w 811894"/>
              <a:gd name="connsiteY5" fmla="*/ 1947248 h 2119880"/>
              <a:gd name="connsiteX6" fmla="*/ 811448 w 811894"/>
              <a:gd name="connsiteY6" fmla="*/ 1940472 h 2119880"/>
              <a:gd name="connsiteX7" fmla="*/ 811448 w 811894"/>
              <a:gd name="connsiteY7" fmla="*/ -332 h 2119880"/>
              <a:gd name="connsiteX8" fmla="*/ 811448 w 811894"/>
              <a:gd name="connsiteY8" fmla="*/ 1962735 h 2119880"/>
              <a:gd name="connsiteX9" fmla="*/ 811932 w 811894"/>
              <a:gd name="connsiteY9" fmla="*/ 1952088 h 2119880"/>
              <a:gd name="connsiteX10" fmla="*/ 811932 w 811894"/>
              <a:gd name="connsiteY10" fmla="*/ 1947248 h 2119880"/>
              <a:gd name="connsiteX11" fmla="*/ 811448 w 811894"/>
              <a:gd name="connsiteY11" fmla="*/ 1947248 h 2119880"/>
              <a:gd name="connsiteX12" fmla="*/ 811932 w 811894"/>
              <a:gd name="connsiteY12" fmla="*/ 1947248 h 2119880"/>
              <a:gd name="connsiteX13" fmla="*/ 811448 w 811894"/>
              <a:gd name="connsiteY13" fmla="*/ 1940472 h 2119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811894" h="2119880">
                <a:moveTo>
                  <a:pt x="37" y="2119548"/>
                </a:moveTo>
                <a:lnTo>
                  <a:pt x="721184" y="2119548"/>
                </a:lnTo>
                <a:cubicBezTo>
                  <a:pt x="745045" y="2117274"/>
                  <a:pt x="765372" y="2107545"/>
                  <a:pt x="782166" y="2090267"/>
                </a:cubicBezTo>
                <a:cubicBezTo>
                  <a:pt x="799251" y="2073472"/>
                  <a:pt x="809028" y="2053338"/>
                  <a:pt x="811448" y="2029768"/>
                </a:cubicBezTo>
                <a:lnTo>
                  <a:pt x="811448" y="1962735"/>
                </a:lnTo>
                <a:lnTo>
                  <a:pt x="811448" y="1947248"/>
                </a:lnTo>
                <a:lnTo>
                  <a:pt x="811448" y="1940472"/>
                </a:lnTo>
                <a:lnTo>
                  <a:pt x="811448" y="-332"/>
                </a:lnTo>
                <a:moveTo>
                  <a:pt x="811448" y="1962735"/>
                </a:moveTo>
                <a:cubicBezTo>
                  <a:pt x="811787" y="1960460"/>
                  <a:pt x="811932" y="1956927"/>
                  <a:pt x="811932" y="1952088"/>
                </a:cubicBezTo>
                <a:lnTo>
                  <a:pt x="811932" y="1947248"/>
                </a:lnTo>
                <a:lnTo>
                  <a:pt x="811448" y="1947248"/>
                </a:lnTo>
                <a:moveTo>
                  <a:pt x="811932" y="1947248"/>
                </a:moveTo>
                <a:cubicBezTo>
                  <a:pt x="811932" y="1944343"/>
                  <a:pt x="811787" y="1942069"/>
                  <a:pt x="811448" y="1940472"/>
                </a:cubicBezTo>
              </a:path>
            </a:pathLst>
          </a:custGeom>
          <a:noFill/>
          <a:ln w="48387" cap="rnd">
            <a:solidFill>
              <a:srgbClr val="A9B0BB"/>
            </a:solidFill>
            <a:prstDash val="solid"/>
            <a:bevel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6" name="Forma Livre: Forma 75">
            <a:extLst>
              <a:ext uri="{FF2B5EF4-FFF2-40B4-BE49-F238E27FC236}">
                <a16:creationId xmlns:a16="http://schemas.microsoft.com/office/drawing/2014/main" id="{DF3CC7CB-F47D-0144-85A0-4734A4CAA636}"/>
              </a:ext>
            </a:extLst>
          </p:cNvPr>
          <p:cNvSpPr/>
          <p:nvPr/>
        </p:nvSpPr>
        <p:spPr>
          <a:xfrm flipV="1">
            <a:off x="8878773" y="3862837"/>
            <a:ext cx="999959" cy="134548"/>
          </a:xfrm>
          <a:custGeom>
            <a:avLst/>
            <a:gdLst>
              <a:gd name="connsiteX0" fmla="*/ 139 w 4615676"/>
              <a:gd name="connsiteY0" fmla="*/ 7 h 4839"/>
              <a:gd name="connsiteX1" fmla="*/ 4615816 w 4615676"/>
              <a:gd name="connsiteY1" fmla="*/ 7 h 48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615676" h="4839">
                <a:moveTo>
                  <a:pt x="139" y="7"/>
                </a:moveTo>
                <a:lnTo>
                  <a:pt x="4615816" y="7"/>
                </a:lnTo>
              </a:path>
            </a:pathLst>
          </a:custGeom>
          <a:noFill/>
          <a:ln w="48387" cap="rnd">
            <a:solidFill>
              <a:srgbClr val="A9B0BB"/>
            </a:solidFill>
            <a:prstDash val="solid"/>
            <a:bevel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87" name="Forma Livre: Forma 886">
            <a:extLst>
              <a:ext uri="{FF2B5EF4-FFF2-40B4-BE49-F238E27FC236}">
                <a16:creationId xmlns:a16="http://schemas.microsoft.com/office/drawing/2014/main" id="{6D7A080A-8393-3193-73DC-628303D25058}"/>
              </a:ext>
            </a:extLst>
          </p:cNvPr>
          <p:cNvSpPr/>
          <p:nvPr/>
        </p:nvSpPr>
        <p:spPr>
          <a:xfrm>
            <a:off x="8082063" y="3962780"/>
            <a:ext cx="3387" cy="32669"/>
          </a:xfrm>
          <a:custGeom>
            <a:avLst/>
            <a:gdLst>
              <a:gd name="connsiteX0" fmla="*/ 419 w 3387"/>
              <a:gd name="connsiteY0" fmla="*/ -1056 h 32669"/>
              <a:gd name="connsiteX1" fmla="*/ 3807 w 3387"/>
              <a:gd name="connsiteY1" fmla="*/ 27257 h 32669"/>
              <a:gd name="connsiteX2" fmla="*/ 3661 w 3387"/>
              <a:gd name="connsiteY2" fmla="*/ 31613 h 326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387" h="32669">
                <a:moveTo>
                  <a:pt x="419" y="-1056"/>
                </a:moveTo>
                <a:cubicBezTo>
                  <a:pt x="2694" y="7897"/>
                  <a:pt x="3807" y="17335"/>
                  <a:pt x="3807" y="27257"/>
                </a:cubicBezTo>
                <a:cubicBezTo>
                  <a:pt x="3807" y="28709"/>
                  <a:pt x="3758" y="30161"/>
                  <a:pt x="3661" y="31613"/>
                </a:cubicBezTo>
              </a:path>
            </a:pathLst>
          </a:custGeom>
          <a:noFill/>
          <a:ln w="24194" cap="rnd">
            <a:solidFill>
              <a:srgbClr val="FFFFFF"/>
            </a:solidFill>
            <a:prstDash val="solid"/>
            <a:bevel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99" name="Forma Livre: Forma 898">
            <a:extLst>
              <a:ext uri="{FF2B5EF4-FFF2-40B4-BE49-F238E27FC236}">
                <a16:creationId xmlns:a16="http://schemas.microsoft.com/office/drawing/2014/main" id="{9CE809C9-E081-AF45-2D7C-592004B8C96D}"/>
              </a:ext>
            </a:extLst>
          </p:cNvPr>
          <p:cNvSpPr/>
          <p:nvPr/>
        </p:nvSpPr>
        <p:spPr>
          <a:xfrm>
            <a:off x="1833739" y="2740944"/>
            <a:ext cx="392516" cy="1778666"/>
          </a:xfrm>
          <a:custGeom>
            <a:avLst/>
            <a:gdLst>
              <a:gd name="connsiteX0" fmla="*/ 392656 w 392516"/>
              <a:gd name="connsiteY0" fmla="*/ 82043 h 1778666"/>
              <a:gd name="connsiteX1" fmla="*/ 392656 w 392516"/>
              <a:gd name="connsiteY1" fmla="*/ 3879 h 1778666"/>
              <a:gd name="connsiteX2" fmla="*/ 392656 w 392516"/>
              <a:gd name="connsiteY2" fmla="*/ 7 h 1778666"/>
              <a:gd name="connsiteX3" fmla="*/ 227373 w 392516"/>
              <a:gd name="connsiteY3" fmla="*/ 7 h 1778666"/>
              <a:gd name="connsiteX4" fmla="*/ 83144 w 392516"/>
              <a:gd name="connsiteY4" fmla="*/ 7 h 1778666"/>
              <a:gd name="connsiteX5" fmla="*/ 83144 w 392516"/>
              <a:gd name="connsiteY5" fmla="*/ 1778674 h 1778666"/>
              <a:gd name="connsiteX6" fmla="*/ 166874 w 392516"/>
              <a:gd name="connsiteY6" fmla="*/ 1778674 h 1778666"/>
              <a:gd name="connsiteX7" fmla="*/ 83144 w 392516"/>
              <a:gd name="connsiteY7" fmla="*/ 1778674 h 1778666"/>
              <a:gd name="connsiteX8" fmla="*/ 139 w 392516"/>
              <a:gd name="connsiteY8" fmla="*/ 1778674 h 177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2516" h="1778666">
                <a:moveTo>
                  <a:pt x="392656" y="82043"/>
                </a:moveTo>
                <a:lnTo>
                  <a:pt x="392656" y="3879"/>
                </a:lnTo>
                <a:moveTo>
                  <a:pt x="392656" y="7"/>
                </a:moveTo>
                <a:lnTo>
                  <a:pt x="227373" y="7"/>
                </a:lnTo>
                <a:lnTo>
                  <a:pt x="83144" y="7"/>
                </a:lnTo>
                <a:lnTo>
                  <a:pt x="83144" y="1778674"/>
                </a:lnTo>
                <a:lnTo>
                  <a:pt x="166874" y="1778674"/>
                </a:lnTo>
                <a:moveTo>
                  <a:pt x="83144" y="1778674"/>
                </a:moveTo>
                <a:lnTo>
                  <a:pt x="139" y="1778674"/>
                </a:lnTo>
              </a:path>
            </a:pathLst>
          </a:custGeom>
          <a:noFill/>
          <a:ln w="48387" cap="rnd">
            <a:solidFill>
              <a:srgbClr val="E5E7EB"/>
            </a:solidFill>
            <a:prstDash val="solid"/>
            <a:bevel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00" name="Forma Livre: Forma 899">
            <a:extLst>
              <a:ext uri="{FF2B5EF4-FFF2-40B4-BE49-F238E27FC236}">
                <a16:creationId xmlns:a16="http://schemas.microsoft.com/office/drawing/2014/main" id="{FCC6BAC7-F100-B691-0957-E7C090D33752}"/>
              </a:ext>
            </a:extLst>
          </p:cNvPr>
          <p:cNvSpPr/>
          <p:nvPr/>
        </p:nvSpPr>
        <p:spPr>
          <a:xfrm>
            <a:off x="2226256" y="3041019"/>
            <a:ext cx="4839" cy="230137"/>
          </a:xfrm>
          <a:custGeom>
            <a:avLst/>
            <a:gdLst>
              <a:gd name="connsiteX0" fmla="*/ 139 w 4839"/>
              <a:gd name="connsiteY0" fmla="*/ 7 h 230137"/>
              <a:gd name="connsiteX1" fmla="*/ 139 w 4839"/>
              <a:gd name="connsiteY1" fmla="*/ 230145 h 230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839" h="230137">
                <a:moveTo>
                  <a:pt x="139" y="7"/>
                </a:moveTo>
                <a:lnTo>
                  <a:pt x="139" y="230145"/>
                </a:lnTo>
              </a:path>
            </a:pathLst>
          </a:custGeom>
          <a:noFill/>
          <a:ln w="48387" cap="rnd">
            <a:solidFill>
              <a:srgbClr val="4FC0E8"/>
            </a:solidFill>
            <a:prstDash val="solid"/>
            <a:bevel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901" name="Gráfico 85">
            <a:extLst>
              <a:ext uri="{FF2B5EF4-FFF2-40B4-BE49-F238E27FC236}">
                <a16:creationId xmlns:a16="http://schemas.microsoft.com/office/drawing/2014/main" id="{F23FA743-F4E2-9B58-261C-4A9C8CB97820}"/>
              </a:ext>
            </a:extLst>
          </p:cNvPr>
          <p:cNvGrpSpPr/>
          <p:nvPr/>
        </p:nvGrpSpPr>
        <p:grpSpPr>
          <a:xfrm>
            <a:off x="2138488" y="2822996"/>
            <a:ext cx="175856" cy="218061"/>
            <a:chOff x="1413875" y="2788066"/>
            <a:chExt cx="175856" cy="218061"/>
          </a:xfrm>
          <a:solidFill>
            <a:srgbClr val="000000"/>
          </a:solidFill>
        </p:grpSpPr>
        <p:sp>
          <p:nvSpPr>
            <p:cNvPr id="947" name="Forma Livre: Forma 946">
              <a:extLst>
                <a:ext uri="{FF2B5EF4-FFF2-40B4-BE49-F238E27FC236}">
                  <a16:creationId xmlns:a16="http://schemas.microsoft.com/office/drawing/2014/main" id="{145D8CC4-A5F3-2BB7-A677-26C90796A0E4}"/>
                </a:ext>
              </a:extLst>
            </p:cNvPr>
            <p:cNvSpPr/>
            <p:nvPr/>
          </p:nvSpPr>
          <p:spPr>
            <a:xfrm>
              <a:off x="1413875" y="2788066"/>
              <a:ext cx="175856" cy="66350"/>
            </a:xfrm>
            <a:custGeom>
              <a:avLst/>
              <a:gdLst>
                <a:gd name="connsiteX0" fmla="*/ 175895 w 175856"/>
                <a:gd name="connsiteY0" fmla="*/ 507 h 66350"/>
                <a:gd name="connsiteX1" fmla="*/ 87872 w 175856"/>
                <a:gd name="connsiteY1" fmla="*/ 507 h 66350"/>
                <a:gd name="connsiteX2" fmla="*/ 39 w 175856"/>
                <a:gd name="connsiteY2" fmla="*/ 507 h 66350"/>
                <a:gd name="connsiteX3" fmla="*/ 39 w 175856"/>
                <a:gd name="connsiteY3" fmla="*/ 66857 h 66350"/>
                <a:gd name="connsiteX4" fmla="*/ 175895 w 175856"/>
                <a:gd name="connsiteY4" fmla="*/ 66857 h 66350"/>
                <a:gd name="connsiteX5" fmla="*/ 175895 w 175856"/>
                <a:gd name="connsiteY5" fmla="*/ 507 h 66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5856" h="66350">
                  <a:moveTo>
                    <a:pt x="175895" y="507"/>
                  </a:moveTo>
                  <a:lnTo>
                    <a:pt x="87872" y="507"/>
                  </a:lnTo>
                  <a:lnTo>
                    <a:pt x="39" y="507"/>
                  </a:lnTo>
                  <a:lnTo>
                    <a:pt x="39" y="66857"/>
                  </a:lnTo>
                  <a:lnTo>
                    <a:pt x="175895" y="66857"/>
                  </a:lnTo>
                  <a:lnTo>
                    <a:pt x="175895" y="507"/>
                  </a:lnTo>
                  <a:close/>
                </a:path>
              </a:pathLst>
            </a:custGeom>
            <a:solidFill>
              <a:srgbClr val="4FC0E8">
                <a:alpha val="50000"/>
              </a:srgbClr>
            </a:solidFill>
            <a:ln w="3802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48" name="Forma Livre: Forma 947">
              <a:extLst>
                <a:ext uri="{FF2B5EF4-FFF2-40B4-BE49-F238E27FC236}">
                  <a16:creationId xmlns:a16="http://schemas.microsoft.com/office/drawing/2014/main" id="{5D5A1934-3F29-636E-791A-6E3FF06775B9}"/>
                </a:ext>
              </a:extLst>
            </p:cNvPr>
            <p:cNvSpPr/>
            <p:nvPr/>
          </p:nvSpPr>
          <p:spPr>
            <a:xfrm>
              <a:off x="1413875" y="2854416"/>
              <a:ext cx="175856" cy="151711"/>
            </a:xfrm>
            <a:custGeom>
              <a:avLst/>
              <a:gdLst>
                <a:gd name="connsiteX0" fmla="*/ 175895 w 175856"/>
                <a:gd name="connsiteY0" fmla="*/ 64189 h 151711"/>
                <a:gd name="connsiteX1" fmla="*/ 175895 w 175856"/>
                <a:gd name="connsiteY1" fmla="*/ 501 h 151711"/>
                <a:gd name="connsiteX2" fmla="*/ 39 w 175856"/>
                <a:gd name="connsiteY2" fmla="*/ 501 h 151711"/>
                <a:gd name="connsiteX3" fmla="*/ 39 w 175856"/>
                <a:gd name="connsiteY3" fmla="*/ 66851 h 151711"/>
                <a:gd name="connsiteX4" fmla="*/ 25894 w 175856"/>
                <a:gd name="connsiteY4" fmla="*/ 126357 h 151711"/>
                <a:gd name="connsiteX5" fmla="*/ 87872 w 175856"/>
                <a:gd name="connsiteY5" fmla="*/ 152212 h 151711"/>
                <a:gd name="connsiteX6" fmla="*/ 150610 w 175856"/>
                <a:gd name="connsiteY6" fmla="*/ 126357 h 151711"/>
                <a:gd name="connsiteX7" fmla="*/ 175895 w 175856"/>
                <a:gd name="connsiteY7" fmla="*/ 64189 h 151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5856" h="151711">
                  <a:moveTo>
                    <a:pt x="175895" y="64189"/>
                  </a:moveTo>
                  <a:lnTo>
                    <a:pt x="175895" y="501"/>
                  </a:lnTo>
                  <a:lnTo>
                    <a:pt x="39" y="501"/>
                  </a:lnTo>
                  <a:lnTo>
                    <a:pt x="39" y="66851"/>
                  </a:lnTo>
                  <a:cubicBezTo>
                    <a:pt x="419" y="89790"/>
                    <a:pt x="9039" y="109627"/>
                    <a:pt x="25894" y="126357"/>
                  </a:cubicBezTo>
                  <a:cubicBezTo>
                    <a:pt x="43510" y="143593"/>
                    <a:pt x="64172" y="152212"/>
                    <a:pt x="87872" y="152212"/>
                  </a:cubicBezTo>
                  <a:cubicBezTo>
                    <a:pt x="111826" y="152212"/>
                    <a:pt x="132739" y="143593"/>
                    <a:pt x="150610" y="126357"/>
                  </a:cubicBezTo>
                  <a:cubicBezTo>
                    <a:pt x="167465" y="109372"/>
                    <a:pt x="175895" y="88649"/>
                    <a:pt x="175895" y="64189"/>
                  </a:cubicBezTo>
                  <a:close/>
                </a:path>
              </a:pathLst>
            </a:custGeom>
            <a:solidFill>
              <a:srgbClr val="38A8D2"/>
            </a:solidFill>
            <a:ln w="3802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902" name="Forma Livre: Forma 901">
            <a:extLst>
              <a:ext uri="{FF2B5EF4-FFF2-40B4-BE49-F238E27FC236}">
                <a16:creationId xmlns:a16="http://schemas.microsoft.com/office/drawing/2014/main" id="{A9F38477-F12C-6D65-6637-DAAB62518FD3}"/>
              </a:ext>
            </a:extLst>
          </p:cNvPr>
          <p:cNvSpPr/>
          <p:nvPr/>
        </p:nvSpPr>
        <p:spPr>
          <a:xfrm>
            <a:off x="2280198" y="2849170"/>
            <a:ext cx="4839" cy="19771"/>
          </a:xfrm>
          <a:custGeom>
            <a:avLst/>
            <a:gdLst>
              <a:gd name="connsiteX0" fmla="*/ 0 w 4839"/>
              <a:gd name="connsiteY0" fmla="*/ 0 h 19771"/>
              <a:gd name="connsiteX1" fmla="*/ 0 w 4839"/>
              <a:gd name="connsiteY1" fmla="*/ 19771 h 197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839" h="19771">
                <a:moveTo>
                  <a:pt x="0" y="0"/>
                </a:moveTo>
                <a:lnTo>
                  <a:pt x="0" y="19771"/>
                </a:lnTo>
              </a:path>
            </a:pathLst>
          </a:custGeom>
          <a:noFill/>
          <a:ln w="24194" cap="rnd">
            <a:solidFill>
              <a:srgbClr val="FFFFFF"/>
            </a:solidFill>
            <a:prstDash val="solid"/>
            <a:bevel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903" name="Gráfico 85">
            <a:extLst>
              <a:ext uri="{FF2B5EF4-FFF2-40B4-BE49-F238E27FC236}">
                <a16:creationId xmlns:a16="http://schemas.microsoft.com/office/drawing/2014/main" id="{66B54039-1B55-98F1-09D7-2A5F8E01C950}"/>
              </a:ext>
            </a:extLst>
          </p:cNvPr>
          <p:cNvGrpSpPr/>
          <p:nvPr/>
        </p:nvGrpSpPr>
        <p:grpSpPr>
          <a:xfrm>
            <a:off x="1239398" y="3242843"/>
            <a:ext cx="508190" cy="1303629"/>
            <a:chOff x="514785" y="3207913"/>
            <a:chExt cx="508190" cy="1303629"/>
          </a:xfrm>
        </p:grpSpPr>
        <p:grpSp>
          <p:nvGrpSpPr>
            <p:cNvPr id="941" name="Gráfico 85">
              <a:extLst>
                <a:ext uri="{FF2B5EF4-FFF2-40B4-BE49-F238E27FC236}">
                  <a16:creationId xmlns:a16="http://schemas.microsoft.com/office/drawing/2014/main" id="{936E7811-E5B2-C20E-A9B0-3A1BB76EFD3C}"/>
                </a:ext>
              </a:extLst>
            </p:cNvPr>
            <p:cNvGrpSpPr/>
            <p:nvPr/>
          </p:nvGrpSpPr>
          <p:grpSpPr>
            <a:xfrm>
              <a:off x="514785" y="3207913"/>
              <a:ext cx="508190" cy="1303629"/>
              <a:chOff x="514785" y="3207913"/>
              <a:chExt cx="508190" cy="1303629"/>
            </a:xfrm>
            <a:solidFill>
              <a:srgbClr val="000000"/>
            </a:solidFill>
          </p:grpSpPr>
          <p:sp>
            <p:nvSpPr>
              <p:cNvPr id="943" name="Forma Livre: Forma 942">
                <a:extLst>
                  <a:ext uri="{FF2B5EF4-FFF2-40B4-BE49-F238E27FC236}">
                    <a16:creationId xmlns:a16="http://schemas.microsoft.com/office/drawing/2014/main" id="{52EE79CB-A4BE-D3C5-218E-00E951680A56}"/>
                  </a:ext>
                </a:extLst>
              </p:cNvPr>
              <p:cNvSpPr/>
              <p:nvPr/>
            </p:nvSpPr>
            <p:spPr>
              <a:xfrm>
                <a:off x="515269" y="3584942"/>
                <a:ext cx="507706" cy="926600"/>
              </a:xfrm>
              <a:custGeom>
                <a:avLst/>
                <a:gdLst>
                  <a:gd name="connsiteX0" fmla="*/ 480016 w 507706"/>
                  <a:gd name="connsiteY0" fmla="*/ 792300 h 926600"/>
                  <a:gd name="connsiteX1" fmla="*/ 27969 w 507706"/>
                  <a:gd name="connsiteY1" fmla="*/ 792300 h 926600"/>
                  <a:gd name="connsiteX2" fmla="*/ 27969 w 507706"/>
                  <a:gd name="connsiteY2" fmla="*/ 923704 h 926600"/>
                  <a:gd name="connsiteX3" fmla="*/ 46844 w 507706"/>
                  <a:gd name="connsiteY3" fmla="*/ 926608 h 926600"/>
                  <a:gd name="connsiteX4" fmla="*/ 460173 w 507706"/>
                  <a:gd name="connsiteY4" fmla="*/ 926608 h 926600"/>
                  <a:gd name="connsiteX5" fmla="*/ 480016 w 507706"/>
                  <a:gd name="connsiteY5" fmla="*/ 923462 h 926600"/>
                  <a:gd name="connsiteX6" fmla="*/ 480016 w 507706"/>
                  <a:gd name="connsiteY6" fmla="*/ 792300 h 926600"/>
                  <a:gd name="connsiteX7" fmla="*/ 507846 w 507706"/>
                  <a:gd name="connsiteY7" fmla="*/ 398332 h 926600"/>
                  <a:gd name="connsiteX8" fmla="*/ 482194 w 507706"/>
                  <a:gd name="connsiteY8" fmla="*/ 398332 h 926600"/>
                  <a:gd name="connsiteX9" fmla="*/ 480016 w 507706"/>
                  <a:gd name="connsiteY9" fmla="*/ 398090 h 926600"/>
                  <a:gd name="connsiteX10" fmla="*/ 480016 w 507706"/>
                  <a:gd name="connsiteY10" fmla="*/ 400993 h 926600"/>
                  <a:gd name="connsiteX11" fmla="*/ 480016 w 507706"/>
                  <a:gd name="connsiteY11" fmla="*/ 401236 h 926600"/>
                  <a:gd name="connsiteX12" fmla="*/ 480016 w 507706"/>
                  <a:gd name="connsiteY12" fmla="*/ 792300 h 926600"/>
                  <a:gd name="connsiteX13" fmla="*/ 507846 w 507706"/>
                  <a:gd name="connsiteY13" fmla="*/ 792300 h 926600"/>
                  <a:gd name="connsiteX14" fmla="*/ 507846 w 507706"/>
                  <a:gd name="connsiteY14" fmla="*/ 398332 h 926600"/>
                  <a:gd name="connsiteX15" fmla="*/ 27969 w 507706"/>
                  <a:gd name="connsiteY15" fmla="*/ 398090 h 926600"/>
                  <a:gd name="connsiteX16" fmla="*/ 25549 w 507706"/>
                  <a:gd name="connsiteY16" fmla="*/ 398332 h 926600"/>
                  <a:gd name="connsiteX17" fmla="*/ 139 w 507706"/>
                  <a:gd name="connsiteY17" fmla="*/ 398332 h 926600"/>
                  <a:gd name="connsiteX18" fmla="*/ 139 w 507706"/>
                  <a:gd name="connsiteY18" fmla="*/ 792300 h 926600"/>
                  <a:gd name="connsiteX19" fmla="*/ 27969 w 507706"/>
                  <a:gd name="connsiteY19" fmla="*/ 792300 h 926600"/>
                  <a:gd name="connsiteX20" fmla="*/ 27969 w 507706"/>
                  <a:gd name="connsiteY20" fmla="*/ 398090 h 926600"/>
                  <a:gd name="connsiteX21" fmla="*/ 623 w 507706"/>
                  <a:gd name="connsiteY21" fmla="*/ 270800 h 926600"/>
                  <a:gd name="connsiteX22" fmla="*/ 139 w 507706"/>
                  <a:gd name="connsiteY22" fmla="*/ 282658 h 926600"/>
                  <a:gd name="connsiteX23" fmla="*/ 139 w 507706"/>
                  <a:gd name="connsiteY23" fmla="*/ 398332 h 926600"/>
                  <a:gd name="connsiteX24" fmla="*/ 27969 w 507706"/>
                  <a:gd name="connsiteY24" fmla="*/ 397606 h 926600"/>
                  <a:gd name="connsiteX25" fmla="*/ 27969 w 507706"/>
                  <a:gd name="connsiteY25" fmla="*/ 232081 h 926600"/>
                  <a:gd name="connsiteX26" fmla="*/ 27969 w 507706"/>
                  <a:gd name="connsiteY26" fmla="*/ 229177 h 926600"/>
                  <a:gd name="connsiteX27" fmla="*/ 623 w 507706"/>
                  <a:gd name="connsiteY27" fmla="*/ 270800 h 926600"/>
                  <a:gd name="connsiteX28" fmla="*/ 507846 w 507706"/>
                  <a:gd name="connsiteY28" fmla="*/ 282658 h 926600"/>
                  <a:gd name="connsiteX29" fmla="*/ 480016 w 507706"/>
                  <a:gd name="connsiteY29" fmla="*/ 229177 h 926600"/>
                  <a:gd name="connsiteX30" fmla="*/ 480016 w 507706"/>
                  <a:gd name="connsiteY30" fmla="*/ 232565 h 926600"/>
                  <a:gd name="connsiteX31" fmla="*/ 480016 w 507706"/>
                  <a:gd name="connsiteY31" fmla="*/ 397606 h 926600"/>
                  <a:gd name="connsiteX32" fmla="*/ 507846 w 507706"/>
                  <a:gd name="connsiteY32" fmla="*/ 398332 h 926600"/>
                  <a:gd name="connsiteX33" fmla="*/ 507846 w 507706"/>
                  <a:gd name="connsiteY33" fmla="*/ 282658 h 926600"/>
                  <a:gd name="connsiteX34" fmla="*/ 139 w 507706"/>
                  <a:gd name="connsiteY34" fmla="*/ 7 h 926600"/>
                  <a:gd name="connsiteX35" fmla="*/ 139 w 507706"/>
                  <a:gd name="connsiteY35" fmla="*/ 117859 h 926600"/>
                  <a:gd name="connsiteX36" fmla="*/ 25307 w 507706"/>
                  <a:gd name="connsiteY36" fmla="*/ 158272 h 926600"/>
                  <a:gd name="connsiteX37" fmla="*/ 25307 w 507706"/>
                  <a:gd name="connsiteY37" fmla="*/ 7 h 926600"/>
                  <a:gd name="connsiteX38" fmla="*/ 139 w 507706"/>
                  <a:gd name="connsiteY38" fmla="*/ 7 h 926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</a:cxnLst>
                <a:rect l="l" t="t" r="r" b="b"/>
                <a:pathLst>
                  <a:path w="507706" h="926600">
                    <a:moveTo>
                      <a:pt x="480016" y="792300"/>
                    </a:moveTo>
                    <a:lnTo>
                      <a:pt x="27969" y="792300"/>
                    </a:lnTo>
                    <a:lnTo>
                      <a:pt x="27969" y="923704"/>
                    </a:lnTo>
                    <a:cubicBezTo>
                      <a:pt x="33452" y="925640"/>
                      <a:pt x="39744" y="926608"/>
                      <a:pt x="46844" y="926608"/>
                    </a:cubicBezTo>
                    <a:lnTo>
                      <a:pt x="460173" y="926608"/>
                    </a:lnTo>
                    <a:cubicBezTo>
                      <a:pt x="467757" y="926608"/>
                      <a:pt x="474368" y="925543"/>
                      <a:pt x="480016" y="923462"/>
                    </a:cubicBezTo>
                    <a:lnTo>
                      <a:pt x="480016" y="792300"/>
                    </a:lnTo>
                    <a:moveTo>
                      <a:pt x="507846" y="398332"/>
                    </a:moveTo>
                    <a:lnTo>
                      <a:pt x="482194" y="398332"/>
                    </a:lnTo>
                    <a:cubicBezTo>
                      <a:pt x="481550" y="398332"/>
                      <a:pt x="480825" y="398249"/>
                      <a:pt x="480016" y="398090"/>
                    </a:cubicBezTo>
                    <a:lnTo>
                      <a:pt x="480016" y="400993"/>
                    </a:lnTo>
                    <a:lnTo>
                      <a:pt x="480016" y="401236"/>
                    </a:lnTo>
                    <a:lnTo>
                      <a:pt x="480016" y="792300"/>
                    </a:lnTo>
                    <a:lnTo>
                      <a:pt x="507846" y="792300"/>
                    </a:lnTo>
                    <a:lnTo>
                      <a:pt x="507846" y="398332"/>
                    </a:lnTo>
                    <a:moveTo>
                      <a:pt x="27969" y="398090"/>
                    </a:moveTo>
                    <a:cubicBezTo>
                      <a:pt x="27160" y="398249"/>
                      <a:pt x="26357" y="398332"/>
                      <a:pt x="25549" y="398332"/>
                    </a:cubicBezTo>
                    <a:lnTo>
                      <a:pt x="139" y="398332"/>
                    </a:lnTo>
                    <a:lnTo>
                      <a:pt x="139" y="792300"/>
                    </a:lnTo>
                    <a:lnTo>
                      <a:pt x="27969" y="792300"/>
                    </a:lnTo>
                    <a:lnTo>
                      <a:pt x="27969" y="398090"/>
                    </a:lnTo>
                    <a:moveTo>
                      <a:pt x="623" y="270800"/>
                    </a:moveTo>
                    <a:cubicBezTo>
                      <a:pt x="299" y="274512"/>
                      <a:pt x="139" y="278462"/>
                      <a:pt x="139" y="282658"/>
                    </a:cubicBezTo>
                    <a:lnTo>
                      <a:pt x="139" y="398332"/>
                    </a:lnTo>
                    <a:lnTo>
                      <a:pt x="27969" y="397606"/>
                    </a:lnTo>
                    <a:lnTo>
                      <a:pt x="27969" y="232081"/>
                    </a:lnTo>
                    <a:lnTo>
                      <a:pt x="27969" y="229177"/>
                    </a:lnTo>
                    <a:cubicBezTo>
                      <a:pt x="12157" y="234985"/>
                      <a:pt x="3043" y="248861"/>
                      <a:pt x="623" y="270800"/>
                    </a:cubicBezTo>
                    <a:moveTo>
                      <a:pt x="507846" y="282658"/>
                    </a:moveTo>
                    <a:cubicBezTo>
                      <a:pt x="507846" y="253778"/>
                      <a:pt x="498568" y="235953"/>
                      <a:pt x="480016" y="229177"/>
                    </a:cubicBezTo>
                    <a:lnTo>
                      <a:pt x="480016" y="232565"/>
                    </a:lnTo>
                    <a:lnTo>
                      <a:pt x="480016" y="397606"/>
                    </a:lnTo>
                    <a:lnTo>
                      <a:pt x="507846" y="398332"/>
                    </a:lnTo>
                    <a:lnTo>
                      <a:pt x="507846" y="282658"/>
                    </a:lnTo>
                    <a:moveTo>
                      <a:pt x="139" y="7"/>
                    </a:moveTo>
                    <a:lnTo>
                      <a:pt x="139" y="117859"/>
                    </a:lnTo>
                    <a:cubicBezTo>
                      <a:pt x="139" y="138995"/>
                      <a:pt x="8527" y="152464"/>
                      <a:pt x="25307" y="158272"/>
                    </a:cubicBezTo>
                    <a:lnTo>
                      <a:pt x="25307" y="7"/>
                    </a:lnTo>
                    <a:lnTo>
                      <a:pt x="139" y="7"/>
                    </a:lnTo>
                    <a:close/>
                  </a:path>
                </a:pathLst>
              </a:custGeom>
              <a:solidFill>
                <a:srgbClr val="A9B0BB"/>
              </a:solidFill>
              <a:ln w="483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44" name="Forma Livre: Forma 943">
                <a:extLst>
                  <a:ext uri="{FF2B5EF4-FFF2-40B4-BE49-F238E27FC236}">
                    <a16:creationId xmlns:a16="http://schemas.microsoft.com/office/drawing/2014/main" id="{3372405A-380D-6612-A4AD-084C6FDC638E}"/>
                  </a:ext>
                </a:extLst>
              </p:cNvPr>
              <p:cNvSpPr/>
              <p:nvPr/>
            </p:nvSpPr>
            <p:spPr>
              <a:xfrm>
                <a:off x="514785" y="3207913"/>
                <a:ext cx="508190" cy="1300725"/>
              </a:xfrm>
              <a:custGeom>
                <a:avLst/>
                <a:gdLst>
                  <a:gd name="connsiteX0" fmla="*/ 508330 w 508190"/>
                  <a:gd name="connsiteY0" fmla="*/ 1169330 h 1300725"/>
                  <a:gd name="connsiteX1" fmla="*/ 480500 w 508190"/>
                  <a:gd name="connsiteY1" fmla="*/ 1169330 h 1300725"/>
                  <a:gd name="connsiteX2" fmla="*/ 480500 w 508190"/>
                  <a:gd name="connsiteY2" fmla="*/ 1300491 h 1300725"/>
                  <a:gd name="connsiteX3" fmla="*/ 508330 w 508190"/>
                  <a:gd name="connsiteY3" fmla="*/ 1247010 h 1300725"/>
                  <a:gd name="connsiteX4" fmla="*/ 508330 w 508190"/>
                  <a:gd name="connsiteY4" fmla="*/ 1169330 h 1300725"/>
                  <a:gd name="connsiteX5" fmla="*/ 623 w 508190"/>
                  <a:gd name="connsiteY5" fmla="*/ 1169330 h 1300725"/>
                  <a:gd name="connsiteX6" fmla="*/ 139 w 508190"/>
                  <a:gd name="connsiteY6" fmla="*/ 1169330 h 1300725"/>
                  <a:gd name="connsiteX7" fmla="*/ 139 w 508190"/>
                  <a:gd name="connsiteY7" fmla="*/ 1247010 h 1300725"/>
                  <a:gd name="connsiteX8" fmla="*/ 28453 w 508190"/>
                  <a:gd name="connsiteY8" fmla="*/ 1300733 h 1300725"/>
                  <a:gd name="connsiteX9" fmla="*/ 28453 w 508190"/>
                  <a:gd name="connsiteY9" fmla="*/ 1169330 h 1300725"/>
                  <a:gd name="connsiteX10" fmla="*/ 623 w 508190"/>
                  <a:gd name="connsiteY10" fmla="*/ 1169330 h 1300725"/>
                  <a:gd name="connsiteX11" fmla="*/ 138802 w 508190"/>
                  <a:gd name="connsiteY11" fmla="*/ 477222 h 1300725"/>
                  <a:gd name="connsiteX12" fmla="*/ 145578 w 508190"/>
                  <a:gd name="connsiteY12" fmla="*/ 461493 h 1300725"/>
                  <a:gd name="connsiteX13" fmla="*/ 138802 w 508190"/>
                  <a:gd name="connsiteY13" fmla="*/ 444795 h 1300725"/>
                  <a:gd name="connsiteX14" fmla="*/ 122589 w 508190"/>
                  <a:gd name="connsiteY14" fmla="*/ 438503 h 1300725"/>
                  <a:gd name="connsiteX15" fmla="*/ 106133 w 508190"/>
                  <a:gd name="connsiteY15" fmla="*/ 444795 h 1300725"/>
                  <a:gd name="connsiteX16" fmla="*/ 99599 w 508190"/>
                  <a:gd name="connsiteY16" fmla="*/ 461493 h 1300725"/>
                  <a:gd name="connsiteX17" fmla="*/ 106133 w 508190"/>
                  <a:gd name="connsiteY17" fmla="*/ 477222 h 1300725"/>
                  <a:gd name="connsiteX18" fmla="*/ 122589 w 508190"/>
                  <a:gd name="connsiteY18" fmla="*/ 483756 h 1300725"/>
                  <a:gd name="connsiteX19" fmla="*/ 138802 w 508190"/>
                  <a:gd name="connsiteY19" fmla="*/ 477222 h 1300725"/>
                  <a:gd name="connsiteX20" fmla="*/ 276982 w 508190"/>
                  <a:gd name="connsiteY20" fmla="*/ 461735 h 1300725"/>
                  <a:gd name="connsiteX21" fmla="*/ 270206 w 508190"/>
                  <a:gd name="connsiteY21" fmla="*/ 445037 h 1300725"/>
                  <a:gd name="connsiteX22" fmla="*/ 253750 w 508190"/>
                  <a:gd name="connsiteY22" fmla="*/ 438745 h 1300725"/>
                  <a:gd name="connsiteX23" fmla="*/ 237779 w 508190"/>
                  <a:gd name="connsiteY23" fmla="*/ 445037 h 1300725"/>
                  <a:gd name="connsiteX24" fmla="*/ 230761 w 508190"/>
                  <a:gd name="connsiteY24" fmla="*/ 461735 h 1300725"/>
                  <a:gd name="connsiteX25" fmla="*/ 237779 w 508190"/>
                  <a:gd name="connsiteY25" fmla="*/ 477706 h 1300725"/>
                  <a:gd name="connsiteX26" fmla="*/ 253750 w 508190"/>
                  <a:gd name="connsiteY26" fmla="*/ 484482 h 1300725"/>
                  <a:gd name="connsiteX27" fmla="*/ 270206 w 508190"/>
                  <a:gd name="connsiteY27" fmla="*/ 477706 h 1300725"/>
                  <a:gd name="connsiteX28" fmla="*/ 276982 w 508190"/>
                  <a:gd name="connsiteY28" fmla="*/ 461735 h 1300725"/>
                  <a:gd name="connsiteX29" fmla="*/ 407418 w 508190"/>
                  <a:gd name="connsiteY29" fmla="*/ 461493 h 1300725"/>
                  <a:gd name="connsiteX30" fmla="*/ 400642 w 508190"/>
                  <a:gd name="connsiteY30" fmla="*/ 444795 h 1300725"/>
                  <a:gd name="connsiteX31" fmla="*/ 384428 w 508190"/>
                  <a:gd name="connsiteY31" fmla="*/ 438503 h 1300725"/>
                  <a:gd name="connsiteX32" fmla="*/ 368214 w 508190"/>
                  <a:gd name="connsiteY32" fmla="*/ 444795 h 1300725"/>
                  <a:gd name="connsiteX33" fmla="*/ 361438 w 508190"/>
                  <a:gd name="connsiteY33" fmla="*/ 461493 h 1300725"/>
                  <a:gd name="connsiteX34" fmla="*/ 368214 w 508190"/>
                  <a:gd name="connsiteY34" fmla="*/ 477222 h 1300725"/>
                  <a:gd name="connsiteX35" fmla="*/ 383944 w 508190"/>
                  <a:gd name="connsiteY35" fmla="*/ 483756 h 1300725"/>
                  <a:gd name="connsiteX36" fmla="*/ 384428 w 508190"/>
                  <a:gd name="connsiteY36" fmla="*/ 483756 h 1300725"/>
                  <a:gd name="connsiteX37" fmla="*/ 400642 w 508190"/>
                  <a:gd name="connsiteY37" fmla="*/ 477222 h 1300725"/>
                  <a:gd name="connsiteX38" fmla="*/ 407418 w 508190"/>
                  <a:gd name="connsiteY38" fmla="*/ 461493 h 1300725"/>
                  <a:gd name="connsiteX39" fmla="*/ 70560 w 508190"/>
                  <a:gd name="connsiteY39" fmla="*/ 7 h 1300725"/>
                  <a:gd name="connsiteX40" fmla="*/ 26275 w 508190"/>
                  <a:gd name="connsiteY40" fmla="*/ 44050 h 1300725"/>
                  <a:gd name="connsiteX41" fmla="*/ 26275 w 508190"/>
                  <a:gd name="connsiteY41" fmla="*/ 377036 h 1300725"/>
                  <a:gd name="connsiteX42" fmla="*/ 482678 w 508190"/>
                  <a:gd name="connsiteY42" fmla="*/ 377036 h 1300725"/>
                  <a:gd name="connsiteX43" fmla="*/ 482678 w 508190"/>
                  <a:gd name="connsiteY43" fmla="*/ 44050 h 1300725"/>
                  <a:gd name="connsiteX44" fmla="*/ 438393 w 508190"/>
                  <a:gd name="connsiteY44" fmla="*/ 7 h 1300725"/>
                  <a:gd name="connsiteX45" fmla="*/ 70560 w 508190"/>
                  <a:gd name="connsiteY45" fmla="*/ 7 h 1300725"/>
                  <a:gd name="connsiteX46" fmla="*/ 11997 w 508190"/>
                  <a:gd name="connsiteY46" fmla="*/ 11139 h 1300725"/>
                  <a:gd name="connsiteX47" fmla="*/ 139 w 508190"/>
                  <a:gd name="connsiteY47" fmla="*/ 44050 h 1300725"/>
                  <a:gd name="connsiteX48" fmla="*/ 139 w 508190"/>
                  <a:gd name="connsiteY48" fmla="*/ 377036 h 1300725"/>
                  <a:gd name="connsiteX49" fmla="*/ 623 w 508190"/>
                  <a:gd name="connsiteY49" fmla="*/ 377036 h 1300725"/>
                  <a:gd name="connsiteX50" fmla="*/ 623 w 508190"/>
                  <a:gd name="connsiteY50" fmla="*/ 44050 h 1300725"/>
                  <a:gd name="connsiteX51" fmla="*/ 11997 w 508190"/>
                  <a:gd name="connsiteY51" fmla="*/ 11139 h 1300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</a:cxnLst>
                <a:rect l="l" t="t" r="r" b="b"/>
                <a:pathLst>
                  <a:path w="508190" h="1300725">
                    <a:moveTo>
                      <a:pt x="508330" y="1169330"/>
                    </a:moveTo>
                    <a:lnTo>
                      <a:pt x="480500" y="1169330"/>
                    </a:lnTo>
                    <a:lnTo>
                      <a:pt x="480500" y="1300491"/>
                    </a:lnTo>
                    <a:cubicBezTo>
                      <a:pt x="499052" y="1293715"/>
                      <a:pt x="508330" y="1275890"/>
                      <a:pt x="508330" y="1247010"/>
                    </a:cubicBezTo>
                    <a:lnTo>
                      <a:pt x="508330" y="1169330"/>
                    </a:lnTo>
                    <a:moveTo>
                      <a:pt x="623" y="1169330"/>
                    </a:moveTo>
                    <a:lnTo>
                      <a:pt x="139" y="1169330"/>
                    </a:lnTo>
                    <a:lnTo>
                      <a:pt x="139" y="1247010"/>
                    </a:lnTo>
                    <a:cubicBezTo>
                      <a:pt x="139" y="1276209"/>
                      <a:pt x="9577" y="1294102"/>
                      <a:pt x="28453" y="1300733"/>
                    </a:cubicBezTo>
                    <a:lnTo>
                      <a:pt x="28453" y="1169330"/>
                    </a:lnTo>
                    <a:lnTo>
                      <a:pt x="623" y="1169330"/>
                    </a:lnTo>
                    <a:moveTo>
                      <a:pt x="138802" y="477222"/>
                    </a:moveTo>
                    <a:cubicBezTo>
                      <a:pt x="143318" y="472707"/>
                      <a:pt x="145578" y="467460"/>
                      <a:pt x="145578" y="461493"/>
                    </a:cubicBezTo>
                    <a:cubicBezTo>
                      <a:pt x="145578" y="454717"/>
                      <a:pt x="143318" y="449151"/>
                      <a:pt x="138802" y="444795"/>
                    </a:cubicBezTo>
                    <a:cubicBezTo>
                      <a:pt x="134447" y="440599"/>
                      <a:pt x="129040" y="438503"/>
                      <a:pt x="122589" y="438503"/>
                    </a:cubicBezTo>
                    <a:cubicBezTo>
                      <a:pt x="116137" y="438503"/>
                      <a:pt x="110649" y="440599"/>
                      <a:pt x="106133" y="444795"/>
                    </a:cubicBezTo>
                    <a:cubicBezTo>
                      <a:pt x="101777" y="449151"/>
                      <a:pt x="99599" y="454717"/>
                      <a:pt x="99599" y="461493"/>
                    </a:cubicBezTo>
                    <a:cubicBezTo>
                      <a:pt x="99599" y="467460"/>
                      <a:pt x="101777" y="472707"/>
                      <a:pt x="106133" y="477222"/>
                    </a:cubicBezTo>
                    <a:cubicBezTo>
                      <a:pt x="110649" y="481578"/>
                      <a:pt x="116137" y="483756"/>
                      <a:pt x="122589" y="483756"/>
                    </a:cubicBezTo>
                    <a:cubicBezTo>
                      <a:pt x="129040" y="483756"/>
                      <a:pt x="134447" y="481578"/>
                      <a:pt x="138802" y="477222"/>
                    </a:cubicBezTo>
                    <a:moveTo>
                      <a:pt x="276982" y="461735"/>
                    </a:moveTo>
                    <a:cubicBezTo>
                      <a:pt x="276982" y="455118"/>
                      <a:pt x="274722" y="449552"/>
                      <a:pt x="270206" y="445037"/>
                    </a:cubicBezTo>
                    <a:cubicBezTo>
                      <a:pt x="265850" y="440841"/>
                      <a:pt x="260367" y="438745"/>
                      <a:pt x="253750" y="438745"/>
                    </a:cubicBezTo>
                    <a:cubicBezTo>
                      <a:pt x="247458" y="438745"/>
                      <a:pt x="242135" y="440841"/>
                      <a:pt x="237779" y="445037"/>
                    </a:cubicBezTo>
                    <a:cubicBezTo>
                      <a:pt x="233098" y="449552"/>
                      <a:pt x="230761" y="455118"/>
                      <a:pt x="230761" y="461735"/>
                    </a:cubicBezTo>
                    <a:cubicBezTo>
                      <a:pt x="230761" y="467867"/>
                      <a:pt x="233098" y="473191"/>
                      <a:pt x="237779" y="477706"/>
                    </a:cubicBezTo>
                    <a:cubicBezTo>
                      <a:pt x="242135" y="482222"/>
                      <a:pt x="247458" y="484482"/>
                      <a:pt x="253750" y="484482"/>
                    </a:cubicBezTo>
                    <a:cubicBezTo>
                      <a:pt x="260367" y="484482"/>
                      <a:pt x="265850" y="482222"/>
                      <a:pt x="270206" y="477706"/>
                    </a:cubicBezTo>
                    <a:cubicBezTo>
                      <a:pt x="274722" y="473191"/>
                      <a:pt x="276982" y="467867"/>
                      <a:pt x="276982" y="461735"/>
                    </a:cubicBezTo>
                    <a:moveTo>
                      <a:pt x="407418" y="461493"/>
                    </a:moveTo>
                    <a:cubicBezTo>
                      <a:pt x="407418" y="454717"/>
                      <a:pt x="405157" y="449151"/>
                      <a:pt x="400642" y="444795"/>
                    </a:cubicBezTo>
                    <a:cubicBezTo>
                      <a:pt x="396126" y="440599"/>
                      <a:pt x="390720" y="438503"/>
                      <a:pt x="384428" y="438503"/>
                    </a:cubicBezTo>
                    <a:cubicBezTo>
                      <a:pt x="377976" y="438503"/>
                      <a:pt x="372570" y="440599"/>
                      <a:pt x="368214" y="444795"/>
                    </a:cubicBezTo>
                    <a:cubicBezTo>
                      <a:pt x="363699" y="449151"/>
                      <a:pt x="361438" y="454717"/>
                      <a:pt x="361438" y="461493"/>
                    </a:cubicBezTo>
                    <a:cubicBezTo>
                      <a:pt x="361438" y="467460"/>
                      <a:pt x="363699" y="472707"/>
                      <a:pt x="368214" y="477222"/>
                    </a:cubicBezTo>
                    <a:cubicBezTo>
                      <a:pt x="372570" y="481578"/>
                      <a:pt x="377812" y="483756"/>
                      <a:pt x="383944" y="483756"/>
                    </a:cubicBezTo>
                    <a:lnTo>
                      <a:pt x="384428" y="483756"/>
                    </a:lnTo>
                    <a:cubicBezTo>
                      <a:pt x="390720" y="483756"/>
                      <a:pt x="396126" y="481578"/>
                      <a:pt x="400642" y="477222"/>
                    </a:cubicBezTo>
                    <a:cubicBezTo>
                      <a:pt x="405157" y="472707"/>
                      <a:pt x="407418" y="467460"/>
                      <a:pt x="407418" y="461493"/>
                    </a:cubicBezTo>
                    <a:moveTo>
                      <a:pt x="70560" y="7"/>
                    </a:moveTo>
                    <a:cubicBezTo>
                      <a:pt x="41036" y="975"/>
                      <a:pt x="26275" y="15655"/>
                      <a:pt x="26275" y="44050"/>
                    </a:cubicBezTo>
                    <a:lnTo>
                      <a:pt x="26275" y="377036"/>
                    </a:lnTo>
                    <a:lnTo>
                      <a:pt x="482678" y="377036"/>
                    </a:lnTo>
                    <a:lnTo>
                      <a:pt x="482678" y="44050"/>
                    </a:lnTo>
                    <a:cubicBezTo>
                      <a:pt x="482678" y="15655"/>
                      <a:pt x="467916" y="975"/>
                      <a:pt x="438393" y="7"/>
                    </a:cubicBezTo>
                    <a:lnTo>
                      <a:pt x="70560" y="7"/>
                    </a:lnTo>
                    <a:moveTo>
                      <a:pt x="11997" y="11139"/>
                    </a:moveTo>
                    <a:cubicBezTo>
                      <a:pt x="4093" y="18399"/>
                      <a:pt x="139" y="29371"/>
                      <a:pt x="139" y="44050"/>
                    </a:cubicBezTo>
                    <a:lnTo>
                      <a:pt x="139" y="377036"/>
                    </a:lnTo>
                    <a:lnTo>
                      <a:pt x="623" y="377036"/>
                    </a:lnTo>
                    <a:lnTo>
                      <a:pt x="623" y="44050"/>
                    </a:lnTo>
                    <a:cubicBezTo>
                      <a:pt x="623" y="29531"/>
                      <a:pt x="4413" y="18558"/>
                      <a:pt x="11997" y="11139"/>
                    </a:cubicBezTo>
                    <a:close/>
                  </a:path>
                </a:pathLst>
              </a:custGeom>
              <a:solidFill>
                <a:srgbClr val="636C77"/>
              </a:solidFill>
              <a:ln w="483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45" name="Forma Livre: Forma 944">
                <a:extLst>
                  <a:ext uri="{FF2B5EF4-FFF2-40B4-BE49-F238E27FC236}">
                    <a16:creationId xmlns:a16="http://schemas.microsoft.com/office/drawing/2014/main" id="{97B019BF-DA25-6B87-2935-7F44BDC0F9C4}"/>
                  </a:ext>
                </a:extLst>
              </p:cNvPr>
              <p:cNvSpPr/>
              <p:nvPr/>
            </p:nvSpPr>
            <p:spPr>
              <a:xfrm>
                <a:off x="514785" y="3584942"/>
                <a:ext cx="508190" cy="792293"/>
              </a:xfrm>
              <a:custGeom>
                <a:avLst/>
                <a:gdLst>
                  <a:gd name="connsiteX0" fmla="*/ 1107 w 508190"/>
                  <a:gd name="connsiteY0" fmla="*/ 270800 h 792293"/>
                  <a:gd name="connsiteX1" fmla="*/ 139 w 508190"/>
                  <a:gd name="connsiteY1" fmla="*/ 285804 h 792293"/>
                  <a:gd name="connsiteX2" fmla="*/ 139 w 508190"/>
                  <a:gd name="connsiteY2" fmla="*/ 792300 h 792293"/>
                  <a:gd name="connsiteX3" fmla="*/ 623 w 508190"/>
                  <a:gd name="connsiteY3" fmla="*/ 792300 h 792293"/>
                  <a:gd name="connsiteX4" fmla="*/ 623 w 508190"/>
                  <a:gd name="connsiteY4" fmla="*/ 398332 h 792293"/>
                  <a:gd name="connsiteX5" fmla="*/ 623 w 508190"/>
                  <a:gd name="connsiteY5" fmla="*/ 282658 h 792293"/>
                  <a:gd name="connsiteX6" fmla="*/ 1107 w 508190"/>
                  <a:gd name="connsiteY6" fmla="*/ 270800 h 792293"/>
                  <a:gd name="connsiteX7" fmla="*/ 253024 w 508190"/>
                  <a:gd name="connsiteY7" fmla="*/ 229177 h 792293"/>
                  <a:gd name="connsiteX8" fmla="*/ 253024 w 508190"/>
                  <a:gd name="connsiteY8" fmla="*/ 244664 h 792293"/>
                  <a:gd name="connsiteX9" fmla="*/ 252540 w 508190"/>
                  <a:gd name="connsiteY9" fmla="*/ 234017 h 792293"/>
                  <a:gd name="connsiteX10" fmla="*/ 252540 w 508190"/>
                  <a:gd name="connsiteY10" fmla="*/ 229177 h 792293"/>
                  <a:gd name="connsiteX11" fmla="*/ 47328 w 508190"/>
                  <a:gd name="connsiteY11" fmla="*/ 229177 h 792293"/>
                  <a:gd name="connsiteX12" fmla="*/ 28453 w 508190"/>
                  <a:gd name="connsiteY12" fmla="*/ 232081 h 792293"/>
                  <a:gd name="connsiteX13" fmla="*/ 28453 w 508190"/>
                  <a:gd name="connsiteY13" fmla="*/ 397606 h 792293"/>
                  <a:gd name="connsiteX14" fmla="*/ 623 w 508190"/>
                  <a:gd name="connsiteY14" fmla="*/ 398332 h 792293"/>
                  <a:gd name="connsiteX15" fmla="*/ 26033 w 508190"/>
                  <a:gd name="connsiteY15" fmla="*/ 398332 h 792293"/>
                  <a:gd name="connsiteX16" fmla="*/ 28453 w 508190"/>
                  <a:gd name="connsiteY16" fmla="*/ 398090 h 792293"/>
                  <a:gd name="connsiteX17" fmla="*/ 28453 w 508190"/>
                  <a:gd name="connsiteY17" fmla="*/ 792300 h 792293"/>
                  <a:gd name="connsiteX18" fmla="*/ 480500 w 508190"/>
                  <a:gd name="connsiteY18" fmla="*/ 792300 h 792293"/>
                  <a:gd name="connsiteX19" fmla="*/ 480500 w 508190"/>
                  <a:gd name="connsiteY19" fmla="*/ 401236 h 792293"/>
                  <a:gd name="connsiteX20" fmla="*/ 479048 w 508190"/>
                  <a:gd name="connsiteY20" fmla="*/ 400993 h 792293"/>
                  <a:gd name="connsiteX21" fmla="*/ 480500 w 508190"/>
                  <a:gd name="connsiteY21" fmla="*/ 400993 h 792293"/>
                  <a:gd name="connsiteX22" fmla="*/ 480500 w 508190"/>
                  <a:gd name="connsiteY22" fmla="*/ 398090 h 792293"/>
                  <a:gd name="connsiteX23" fmla="*/ 482678 w 508190"/>
                  <a:gd name="connsiteY23" fmla="*/ 398332 h 792293"/>
                  <a:gd name="connsiteX24" fmla="*/ 508330 w 508190"/>
                  <a:gd name="connsiteY24" fmla="*/ 398332 h 792293"/>
                  <a:gd name="connsiteX25" fmla="*/ 480500 w 508190"/>
                  <a:gd name="connsiteY25" fmla="*/ 397606 h 792293"/>
                  <a:gd name="connsiteX26" fmla="*/ 480500 w 508190"/>
                  <a:gd name="connsiteY26" fmla="*/ 232565 h 792293"/>
                  <a:gd name="connsiteX27" fmla="*/ 460657 w 508190"/>
                  <a:gd name="connsiteY27" fmla="*/ 229177 h 792293"/>
                  <a:gd name="connsiteX28" fmla="*/ 253024 w 508190"/>
                  <a:gd name="connsiteY28" fmla="*/ 229177 h 792293"/>
                  <a:gd name="connsiteX29" fmla="*/ 508330 w 508190"/>
                  <a:gd name="connsiteY29" fmla="*/ 7 h 792293"/>
                  <a:gd name="connsiteX30" fmla="*/ 482678 w 508190"/>
                  <a:gd name="connsiteY30" fmla="*/ 7 h 792293"/>
                  <a:gd name="connsiteX31" fmla="*/ 26275 w 508190"/>
                  <a:gd name="connsiteY31" fmla="*/ 7 h 792293"/>
                  <a:gd name="connsiteX32" fmla="*/ 25791 w 508190"/>
                  <a:gd name="connsiteY32" fmla="*/ 7 h 792293"/>
                  <a:gd name="connsiteX33" fmla="*/ 25791 w 508190"/>
                  <a:gd name="connsiteY33" fmla="*/ 158272 h 792293"/>
                  <a:gd name="connsiteX34" fmla="*/ 623 w 508190"/>
                  <a:gd name="connsiteY34" fmla="*/ 117859 h 792293"/>
                  <a:gd name="connsiteX35" fmla="*/ 623 w 508190"/>
                  <a:gd name="connsiteY35" fmla="*/ 7 h 792293"/>
                  <a:gd name="connsiteX36" fmla="*/ 139 w 508190"/>
                  <a:gd name="connsiteY36" fmla="*/ 7 h 792293"/>
                  <a:gd name="connsiteX37" fmla="*/ 139 w 508190"/>
                  <a:gd name="connsiteY37" fmla="*/ 117859 h 792293"/>
                  <a:gd name="connsiteX38" fmla="*/ 47328 w 508190"/>
                  <a:gd name="connsiteY38" fmla="*/ 161660 h 792293"/>
                  <a:gd name="connsiteX39" fmla="*/ 460657 w 508190"/>
                  <a:gd name="connsiteY39" fmla="*/ 161660 h 792293"/>
                  <a:gd name="connsiteX40" fmla="*/ 508330 w 508190"/>
                  <a:gd name="connsiteY40" fmla="*/ 117859 h 792293"/>
                  <a:gd name="connsiteX41" fmla="*/ 508330 w 508190"/>
                  <a:gd name="connsiteY41" fmla="*/ 7 h 792293"/>
                  <a:gd name="connsiteX42" fmla="*/ 400642 w 508190"/>
                  <a:gd name="connsiteY42" fmla="*/ 67766 h 792293"/>
                  <a:gd name="connsiteX43" fmla="*/ 407418 w 508190"/>
                  <a:gd name="connsiteY43" fmla="*/ 84464 h 792293"/>
                  <a:gd name="connsiteX44" fmla="*/ 400642 w 508190"/>
                  <a:gd name="connsiteY44" fmla="*/ 100193 h 792293"/>
                  <a:gd name="connsiteX45" fmla="*/ 384428 w 508190"/>
                  <a:gd name="connsiteY45" fmla="*/ 106727 h 792293"/>
                  <a:gd name="connsiteX46" fmla="*/ 383944 w 508190"/>
                  <a:gd name="connsiteY46" fmla="*/ 106727 h 792293"/>
                  <a:gd name="connsiteX47" fmla="*/ 368214 w 508190"/>
                  <a:gd name="connsiteY47" fmla="*/ 100193 h 792293"/>
                  <a:gd name="connsiteX48" fmla="*/ 361438 w 508190"/>
                  <a:gd name="connsiteY48" fmla="*/ 84464 h 792293"/>
                  <a:gd name="connsiteX49" fmla="*/ 368214 w 508190"/>
                  <a:gd name="connsiteY49" fmla="*/ 67766 h 792293"/>
                  <a:gd name="connsiteX50" fmla="*/ 384428 w 508190"/>
                  <a:gd name="connsiteY50" fmla="*/ 61474 h 792293"/>
                  <a:gd name="connsiteX51" fmla="*/ 400642 w 508190"/>
                  <a:gd name="connsiteY51" fmla="*/ 67766 h 792293"/>
                  <a:gd name="connsiteX52" fmla="*/ 270206 w 508190"/>
                  <a:gd name="connsiteY52" fmla="*/ 68008 h 792293"/>
                  <a:gd name="connsiteX53" fmla="*/ 276982 w 508190"/>
                  <a:gd name="connsiteY53" fmla="*/ 84705 h 792293"/>
                  <a:gd name="connsiteX54" fmla="*/ 270206 w 508190"/>
                  <a:gd name="connsiteY54" fmla="*/ 100677 h 792293"/>
                  <a:gd name="connsiteX55" fmla="*/ 253750 w 508190"/>
                  <a:gd name="connsiteY55" fmla="*/ 107453 h 792293"/>
                  <a:gd name="connsiteX56" fmla="*/ 237779 w 508190"/>
                  <a:gd name="connsiteY56" fmla="*/ 100677 h 792293"/>
                  <a:gd name="connsiteX57" fmla="*/ 230761 w 508190"/>
                  <a:gd name="connsiteY57" fmla="*/ 84705 h 792293"/>
                  <a:gd name="connsiteX58" fmla="*/ 237779 w 508190"/>
                  <a:gd name="connsiteY58" fmla="*/ 68008 h 792293"/>
                  <a:gd name="connsiteX59" fmla="*/ 253750 w 508190"/>
                  <a:gd name="connsiteY59" fmla="*/ 61716 h 792293"/>
                  <a:gd name="connsiteX60" fmla="*/ 270206 w 508190"/>
                  <a:gd name="connsiteY60" fmla="*/ 68008 h 792293"/>
                  <a:gd name="connsiteX61" fmla="*/ 145578 w 508190"/>
                  <a:gd name="connsiteY61" fmla="*/ 84464 h 792293"/>
                  <a:gd name="connsiteX62" fmla="*/ 138802 w 508190"/>
                  <a:gd name="connsiteY62" fmla="*/ 100193 h 792293"/>
                  <a:gd name="connsiteX63" fmla="*/ 122589 w 508190"/>
                  <a:gd name="connsiteY63" fmla="*/ 106727 h 792293"/>
                  <a:gd name="connsiteX64" fmla="*/ 106133 w 508190"/>
                  <a:gd name="connsiteY64" fmla="*/ 100193 h 792293"/>
                  <a:gd name="connsiteX65" fmla="*/ 99599 w 508190"/>
                  <a:gd name="connsiteY65" fmla="*/ 84464 h 792293"/>
                  <a:gd name="connsiteX66" fmla="*/ 106133 w 508190"/>
                  <a:gd name="connsiteY66" fmla="*/ 67766 h 792293"/>
                  <a:gd name="connsiteX67" fmla="*/ 122589 w 508190"/>
                  <a:gd name="connsiteY67" fmla="*/ 61474 h 792293"/>
                  <a:gd name="connsiteX68" fmla="*/ 138802 w 508190"/>
                  <a:gd name="connsiteY68" fmla="*/ 67766 h 792293"/>
                  <a:gd name="connsiteX69" fmla="*/ 145578 w 508190"/>
                  <a:gd name="connsiteY69" fmla="*/ 84464 h 7922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</a:cxnLst>
                <a:rect l="l" t="t" r="r" b="b"/>
                <a:pathLst>
                  <a:path w="508190" h="792293">
                    <a:moveTo>
                      <a:pt x="1107" y="270800"/>
                    </a:moveTo>
                    <a:cubicBezTo>
                      <a:pt x="463" y="275480"/>
                      <a:pt x="139" y="280480"/>
                      <a:pt x="139" y="285804"/>
                    </a:cubicBezTo>
                    <a:lnTo>
                      <a:pt x="139" y="792300"/>
                    </a:lnTo>
                    <a:lnTo>
                      <a:pt x="623" y="792300"/>
                    </a:lnTo>
                    <a:lnTo>
                      <a:pt x="623" y="398332"/>
                    </a:lnTo>
                    <a:lnTo>
                      <a:pt x="623" y="282658"/>
                    </a:lnTo>
                    <a:cubicBezTo>
                      <a:pt x="623" y="278462"/>
                      <a:pt x="783" y="274512"/>
                      <a:pt x="1107" y="270800"/>
                    </a:cubicBezTo>
                    <a:moveTo>
                      <a:pt x="253024" y="229177"/>
                    </a:moveTo>
                    <a:lnTo>
                      <a:pt x="253024" y="244664"/>
                    </a:lnTo>
                    <a:cubicBezTo>
                      <a:pt x="252700" y="241117"/>
                      <a:pt x="252540" y="237564"/>
                      <a:pt x="252540" y="234017"/>
                    </a:cubicBezTo>
                    <a:cubicBezTo>
                      <a:pt x="252540" y="232405"/>
                      <a:pt x="252540" y="230788"/>
                      <a:pt x="252540" y="229177"/>
                    </a:cubicBezTo>
                    <a:lnTo>
                      <a:pt x="47328" y="229177"/>
                    </a:lnTo>
                    <a:cubicBezTo>
                      <a:pt x="40228" y="229177"/>
                      <a:pt x="33936" y="230145"/>
                      <a:pt x="28453" y="232081"/>
                    </a:cubicBezTo>
                    <a:lnTo>
                      <a:pt x="28453" y="397606"/>
                    </a:lnTo>
                    <a:lnTo>
                      <a:pt x="623" y="398332"/>
                    </a:lnTo>
                    <a:lnTo>
                      <a:pt x="26033" y="398332"/>
                    </a:lnTo>
                    <a:cubicBezTo>
                      <a:pt x="26841" y="398332"/>
                      <a:pt x="27644" y="398249"/>
                      <a:pt x="28453" y="398090"/>
                    </a:cubicBezTo>
                    <a:lnTo>
                      <a:pt x="28453" y="792300"/>
                    </a:lnTo>
                    <a:lnTo>
                      <a:pt x="480500" y="792300"/>
                    </a:lnTo>
                    <a:lnTo>
                      <a:pt x="480500" y="401236"/>
                    </a:lnTo>
                    <a:cubicBezTo>
                      <a:pt x="480016" y="401236"/>
                      <a:pt x="479532" y="401153"/>
                      <a:pt x="479048" y="400993"/>
                    </a:cubicBezTo>
                    <a:lnTo>
                      <a:pt x="480500" y="400993"/>
                    </a:lnTo>
                    <a:lnTo>
                      <a:pt x="480500" y="398090"/>
                    </a:lnTo>
                    <a:cubicBezTo>
                      <a:pt x="481308" y="398249"/>
                      <a:pt x="482034" y="398332"/>
                      <a:pt x="482678" y="398332"/>
                    </a:cubicBezTo>
                    <a:lnTo>
                      <a:pt x="508330" y="398332"/>
                    </a:lnTo>
                    <a:lnTo>
                      <a:pt x="480500" y="397606"/>
                    </a:lnTo>
                    <a:lnTo>
                      <a:pt x="480500" y="232565"/>
                    </a:lnTo>
                    <a:cubicBezTo>
                      <a:pt x="474852" y="230305"/>
                      <a:pt x="468241" y="229177"/>
                      <a:pt x="460657" y="229177"/>
                    </a:cubicBezTo>
                    <a:lnTo>
                      <a:pt x="253024" y="229177"/>
                    </a:lnTo>
                    <a:moveTo>
                      <a:pt x="508330" y="7"/>
                    </a:moveTo>
                    <a:lnTo>
                      <a:pt x="482678" y="7"/>
                    </a:lnTo>
                    <a:lnTo>
                      <a:pt x="26275" y="7"/>
                    </a:lnTo>
                    <a:lnTo>
                      <a:pt x="25791" y="7"/>
                    </a:lnTo>
                    <a:lnTo>
                      <a:pt x="25791" y="158272"/>
                    </a:lnTo>
                    <a:cubicBezTo>
                      <a:pt x="9011" y="152464"/>
                      <a:pt x="623" y="138995"/>
                      <a:pt x="623" y="117859"/>
                    </a:cubicBezTo>
                    <a:lnTo>
                      <a:pt x="623" y="7"/>
                    </a:lnTo>
                    <a:lnTo>
                      <a:pt x="139" y="7"/>
                    </a:lnTo>
                    <a:lnTo>
                      <a:pt x="139" y="117859"/>
                    </a:lnTo>
                    <a:cubicBezTo>
                      <a:pt x="139" y="147058"/>
                      <a:pt x="15869" y="161660"/>
                      <a:pt x="47328" y="161660"/>
                    </a:cubicBezTo>
                    <a:lnTo>
                      <a:pt x="460657" y="161660"/>
                    </a:lnTo>
                    <a:cubicBezTo>
                      <a:pt x="492440" y="161660"/>
                      <a:pt x="508330" y="147058"/>
                      <a:pt x="508330" y="117859"/>
                    </a:cubicBezTo>
                    <a:lnTo>
                      <a:pt x="508330" y="7"/>
                    </a:lnTo>
                    <a:moveTo>
                      <a:pt x="400642" y="67766"/>
                    </a:moveTo>
                    <a:cubicBezTo>
                      <a:pt x="405157" y="72122"/>
                      <a:pt x="407418" y="77688"/>
                      <a:pt x="407418" y="84464"/>
                    </a:cubicBezTo>
                    <a:cubicBezTo>
                      <a:pt x="407418" y="90431"/>
                      <a:pt x="405157" y="95678"/>
                      <a:pt x="400642" y="100193"/>
                    </a:cubicBezTo>
                    <a:cubicBezTo>
                      <a:pt x="396126" y="104549"/>
                      <a:pt x="390720" y="106727"/>
                      <a:pt x="384428" y="106727"/>
                    </a:cubicBezTo>
                    <a:lnTo>
                      <a:pt x="383944" y="106727"/>
                    </a:lnTo>
                    <a:cubicBezTo>
                      <a:pt x="377812" y="106727"/>
                      <a:pt x="372570" y="104549"/>
                      <a:pt x="368214" y="100193"/>
                    </a:cubicBezTo>
                    <a:cubicBezTo>
                      <a:pt x="363699" y="95678"/>
                      <a:pt x="361438" y="90431"/>
                      <a:pt x="361438" y="84464"/>
                    </a:cubicBezTo>
                    <a:cubicBezTo>
                      <a:pt x="361438" y="77688"/>
                      <a:pt x="363699" y="72122"/>
                      <a:pt x="368214" y="67766"/>
                    </a:cubicBezTo>
                    <a:cubicBezTo>
                      <a:pt x="372570" y="63570"/>
                      <a:pt x="377976" y="61474"/>
                      <a:pt x="384428" y="61474"/>
                    </a:cubicBezTo>
                    <a:cubicBezTo>
                      <a:pt x="390720" y="61474"/>
                      <a:pt x="396126" y="63570"/>
                      <a:pt x="400642" y="67766"/>
                    </a:cubicBezTo>
                    <a:moveTo>
                      <a:pt x="270206" y="68008"/>
                    </a:moveTo>
                    <a:cubicBezTo>
                      <a:pt x="274722" y="72523"/>
                      <a:pt x="276982" y="78089"/>
                      <a:pt x="276982" y="84705"/>
                    </a:cubicBezTo>
                    <a:cubicBezTo>
                      <a:pt x="276982" y="90838"/>
                      <a:pt x="274722" y="96162"/>
                      <a:pt x="270206" y="100677"/>
                    </a:cubicBezTo>
                    <a:cubicBezTo>
                      <a:pt x="265850" y="105193"/>
                      <a:pt x="260367" y="107453"/>
                      <a:pt x="253750" y="107453"/>
                    </a:cubicBezTo>
                    <a:cubicBezTo>
                      <a:pt x="247458" y="107453"/>
                      <a:pt x="242135" y="105193"/>
                      <a:pt x="237779" y="100677"/>
                    </a:cubicBezTo>
                    <a:cubicBezTo>
                      <a:pt x="233098" y="96162"/>
                      <a:pt x="230761" y="90838"/>
                      <a:pt x="230761" y="84705"/>
                    </a:cubicBezTo>
                    <a:cubicBezTo>
                      <a:pt x="230761" y="78089"/>
                      <a:pt x="233098" y="72523"/>
                      <a:pt x="237779" y="68008"/>
                    </a:cubicBezTo>
                    <a:cubicBezTo>
                      <a:pt x="242135" y="63812"/>
                      <a:pt x="247458" y="61716"/>
                      <a:pt x="253750" y="61716"/>
                    </a:cubicBezTo>
                    <a:cubicBezTo>
                      <a:pt x="260367" y="61716"/>
                      <a:pt x="265850" y="63812"/>
                      <a:pt x="270206" y="68008"/>
                    </a:cubicBezTo>
                    <a:moveTo>
                      <a:pt x="145578" y="84464"/>
                    </a:moveTo>
                    <a:cubicBezTo>
                      <a:pt x="145578" y="90431"/>
                      <a:pt x="143318" y="95678"/>
                      <a:pt x="138802" y="100193"/>
                    </a:cubicBezTo>
                    <a:cubicBezTo>
                      <a:pt x="134447" y="104549"/>
                      <a:pt x="129040" y="106727"/>
                      <a:pt x="122589" y="106727"/>
                    </a:cubicBezTo>
                    <a:cubicBezTo>
                      <a:pt x="116137" y="106727"/>
                      <a:pt x="110649" y="104549"/>
                      <a:pt x="106133" y="100193"/>
                    </a:cubicBezTo>
                    <a:cubicBezTo>
                      <a:pt x="101777" y="95678"/>
                      <a:pt x="99599" y="90431"/>
                      <a:pt x="99599" y="84464"/>
                    </a:cubicBezTo>
                    <a:cubicBezTo>
                      <a:pt x="99599" y="77688"/>
                      <a:pt x="101777" y="72122"/>
                      <a:pt x="106133" y="67766"/>
                    </a:cubicBezTo>
                    <a:cubicBezTo>
                      <a:pt x="110649" y="63570"/>
                      <a:pt x="116137" y="61474"/>
                      <a:pt x="122589" y="61474"/>
                    </a:cubicBezTo>
                    <a:cubicBezTo>
                      <a:pt x="129040" y="61474"/>
                      <a:pt x="134447" y="63570"/>
                      <a:pt x="138802" y="67766"/>
                    </a:cubicBezTo>
                    <a:cubicBezTo>
                      <a:pt x="143318" y="72122"/>
                      <a:pt x="145578" y="77688"/>
                      <a:pt x="145578" y="84464"/>
                    </a:cubicBezTo>
                    <a:close/>
                  </a:path>
                </a:pathLst>
              </a:custGeom>
              <a:solidFill>
                <a:srgbClr val="E4E8EB"/>
              </a:solidFill>
              <a:ln w="483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46" name="Forma Livre: Forma 945">
                <a:extLst>
                  <a:ext uri="{FF2B5EF4-FFF2-40B4-BE49-F238E27FC236}">
                    <a16:creationId xmlns:a16="http://schemas.microsoft.com/office/drawing/2014/main" id="{76CE51E8-4501-DA37-1274-8244B39FED22}"/>
                  </a:ext>
                </a:extLst>
              </p:cNvPr>
              <p:cNvSpPr/>
              <p:nvPr/>
            </p:nvSpPr>
            <p:spPr>
              <a:xfrm>
                <a:off x="515269" y="3207913"/>
                <a:ext cx="507706" cy="377029"/>
              </a:xfrm>
              <a:custGeom>
                <a:avLst/>
                <a:gdLst>
                  <a:gd name="connsiteX0" fmla="*/ 506636 w 507706"/>
                  <a:gd name="connsiteY0" fmla="*/ 31951 h 377029"/>
                  <a:gd name="connsiteX1" fmla="*/ 506152 w 507706"/>
                  <a:gd name="connsiteY1" fmla="*/ 29531 h 377029"/>
                  <a:gd name="connsiteX2" fmla="*/ 505184 w 507706"/>
                  <a:gd name="connsiteY2" fmla="*/ 26143 h 377029"/>
                  <a:gd name="connsiteX3" fmla="*/ 505184 w 507706"/>
                  <a:gd name="connsiteY3" fmla="*/ 25901 h 377029"/>
                  <a:gd name="connsiteX4" fmla="*/ 504700 w 507706"/>
                  <a:gd name="connsiteY4" fmla="*/ 24691 h 377029"/>
                  <a:gd name="connsiteX5" fmla="*/ 504458 w 507706"/>
                  <a:gd name="connsiteY5" fmla="*/ 24207 h 377029"/>
                  <a:gd name="connsiteX6" fmla="*/ 463560 w 507706"/>
                  <a:gd name="connsiteY6" fmla="*/ 7 h 377029"/>
                  <a:gd name="connsiteX7" fmla="*/ 437909 w 507706"/>
                  <a:gd name="connsiteY7" fmla="*/ 7 h 377029"/>
                  <a:gd name="connsiteX8" fmla="*/ 482194 w 507706"/>
                  <a:gd name="connsiteY8" fmla="*/ 44050 h 377029"/>
                  <a:gd name="connsiteX9" fmla="*/ 482194 w 507706"/>
                  <a:gd name="connsiteY9" fmla="*/ 377036 h 377029"/>
                  <a:gd name="connsiteX10" fmla="*/ 507846 w 507706"/>
                  <a:gd name="connsiteY10" fmla="*/ 377036 h 377029"/>
                  <a:gd name="connsiteX11" fmla="*/ 507846 w 507706"/>
                  <a:gd name="connsiteY11" fmla="*/ 44050 h 377029"/>
                  <a:gd name="connsiteX12" fmla="*/ 506636 w 507706"/>
                  <a:gd name="connsiteY12" fmla="*/ 31951 h 377029"/>
                  <a:gd name="connsiteX13" fmla="*/ 70076 w 507706"/>
                  <a:gd name="connsiteY13" fmla="*/ 7 h 377029"/>
                  <a:gd name="connsiteX14" fmla="*/ 47570 w 507706"/>
                  <a:gd name="connsiteY14" fmla="*/ 7 h 377029"/>
                  <a:gd name="connsiteX15" fmla="*/ 46844 w 507706"/>
                  <a:gd name="connsiteY15" fmla="*/ 7 h 377029"/>
                  <a:gd name="connsiteX16" fmla="*/ 11513 w 507706"/>
                  <a:gd name="connsiteY16" fmla="*/ 11139 h 377029"/>
                  <a:gd name="connsiteX17" fmla="*/ 139 w 507706"/>
                  <a:gd name="connsiteY17" fmla="*/ 44050 h 377029"/>
                  <a:gd name="connsiteX18" fmla="*/ 139 w 507706"/>
                  <a:gd name="connsiteY18" fmla="*/ 377036 h 377029"/>
                  <a:gd name="connsiteX19" fmla="*/ 25307 w 507706"/>
                  <a:gd name="connsiteY19" fmla="*/ 377036 h 377029"/>
                  <a:gd name="connsiteX20" fmla="*/ 25791 w 507706"/>
                  <a:gd name="connsiteY20" fmla="*/ 377036 h 377029"/>
                  <a:gd name="connsiteX21" fmla="*/ 25791 w 507706"/>
                  <a:gd name="connsiteY21" fmla="*/ 44050 h 377029"/>
                  <a:gd name="connsiteX22" fmla="*/ 70076 w 507706"/>
                  <a:gd name="connsiteY22" fmla="*/ 7 h 3770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507706" h="377029">
                    <a:moveTo>
                      <a:pt x="506636" y="31951"/>
                    </a:moveTo>
                    <a:cubicBezTo>
                      <a:pt x="506476" y="30983"/>
                      <a:pt x="506311" y="30174"/>
                      <a:pt x="506152" y="29531"/>
                    </a:cubicBezTo>
                    <a:cubicBezTo>
                      <a:pt x="505827" y="28403"/>
                      <a:pt x="505508" y="27270"/>
                      <a:pt x="505184" y="26143"/>
                    </a:cubicBezTo>
                    <a:lnTo>
                      <a:pt x="505184" y="25901"/>
                    </a:lnTo>
                    <a:cubicBezTo>
                      <a:pt x="505024" y="25417"/>
                      <a:pt x="504860" y="25015"/>
                      <a:pt x="504700" y="24691"/>
                    </a:cubicBezTo>
                    <a:cubicBezTo>
                      <a:pt x="504540" y="24531"/>
                      <a:pt x="504458" y="24366"/>
                      <a:pt x="504458" y="24207"/>
                    </a:cubicBezTo>
                    <a:cubicBezTo>
                      <a:pt x="498650" y="8879"/>
                      <a:pt x="485016" y="816"/>
                      <a:pt x="463560" y="7"/>
                    </a:cubicBezTo>
                    <a:lnTo>
                      <a:pt x="437909" y="7"/>
                    </a:lnTo>
                    <a:cubicBezTo>
                      <a:pt x="467433" y="975"/>
                      <a:pt x="482194" y="15655"/>
                      <a:pt x="482194" y="44050"/>
                    </a:cubicBezTo>
                    <a:lnTo>
                      <a:pt x="482194" y="377036"/>
                    </a:lnTo>
                    <a:lnTo>
                      <a:pt x="507846" y="377036"/>
                    </a:lnTo>
                    <a:lnTo>
                      <a:pt x="507846" y="44050"/>
                    </a:lnTo>
                    <a:cubicBezTo>
                      <a:pt x="507846" y="39854"/>
                      <a:pt x="507444" y="35823"/>
                      <a:pt x="506636" y="31951"/>
                    </a:cubicBezTo>
                    <a:moveTo>
                      <a:pt x="70076" y="7"/>
                    </a:moveTo>
                    <a:lnTo>
                      <a:pt x="47570" y="7"/>
                    </a:lnTo>
                    <a:cubicBezTo>
                      <a:pt x="47246" y="7"/>
                      <a:pt x="47004" y="7"/>
                      <a:pt x="46844" y="7"/>
                    </a:cubicBezTo>
                    <a:lnTo>
                      <a:pt x="11513" y="11139"/>
                    </a:lnTo>
                    <a:cubicBezTo>
                      <a:pt x="3929" y="18558"/>
                      <a:pt x="139" y="29531"/>
                      <a:pt x="139" y="44050"/>
                    </a:cubicBezTo>
                    <a:lnTo>
                      <a:pt x="139" y="377036"/>
                    </a:lnTo>
                    <a:lnTo>
                      <a:pt x="25307" y="377036"/>
                    </a:lnTo>
                    <a:lnTo>
                      <a:pt x="25791" y="377036"/>
                    </a:lnTo>
                    <a:lnTo>
                      <a:pt x="25791" y="44050"/>
                    </a:lnTo>
                    <a:cubicBezTo>
                      <a:pt x="25791" y="15655"/>
                      <a:pt x="40552" y="975"/>
                      <a:pt x="70076" y="7"/>
                    </a:cubicBezTo>
                    <a:close/>
                  </a:path>
                </a:pathLst>
              </a:custGeom>
              <a:solidFill>
                <a:srgbClr val="31363B"/>
              </a:solidFill>
              <a:ln w="483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942" name="Forma Livre: Forma 941">
              <a:extLst>
                <a:ext uri="{FF2B5EF4-FFF2-40B4-BE49-F238E27FC236}">
                  <a16:creationId xmlns:a16="http://schemas.microsoft.com/office/drawing/2014/main" id="{32515863-5418-A026-2E60-7F0357BC17AF}"/>
                </a:ext>
              </a:extLst>
            </p:cNvPr>
            <p:cNvSpPr/>
            <p:nvPr/>
          </p:nvSpPr>
          <p:spPr>
            <a:xfrm>
              <a:off x="898590" y="3691662"/>
              <a:ext cx="484" cy="4839"/>
            </a:xfrm>
            <a:custGeom>
              <a:avLst/>
              <a:gdLst>
                <a:gd name="connsiteX0" fmla="*/ 623 w 484"/>
                <a:gd name="connsiteY0" fmla="*/ 7 h 4839"/>
                <a:gd name="connsiteX1" fmla="*/ 139 w 484"/>
                <a:gd name="connsiteY1" fmla="*/ 7 h 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484" h="4839">
                  <a:moveTo>
                    <a:pt x="623" y="7"/>
                  </a:moveTo>
                  <a:lnTo>
                    <a:pt x="139" y="7"/>
                  </a:lnTo>
                </a:path>
              </a:pathLst>
            </a:custGeom>
            <a:noFill/>
            <a:ln w="48387" cap="rnd">
              <a:solidFill>
                <a:srgbClr val="000000"/>
              </a:solidFill>
              <a:prstDash val="solid"/>
              <a:bevel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904" name="Forma Livre: Forma 903">
            <a:extLst>
              <a:ext uri="{FF2B5EF4-FFF2-40B4-BE49-F238E27FC236}">
                <a16:creationId xmlns:a16="http://schemas.microsoft.com/office/drawing/2014/main" id="{F7699CEC-6604-7391-C15D-D84A071544AC}"/>
              </a:ext>
            </a:extLst>
          </p:cNvPr>
          <p:cNvSpPr/>
          <p:nvPr/>
        </p:nvSpPr>
        <p:spPr>
          <a:xfrm>
            <a:off x="1329097" y="3352736"/>
            <a:ext cx="334791" cy="157795"/>
          </a:xfrm>
          <a:custGeom>
            <a:avLst/>
            <a:gdLst>
              <a:gd name="connsiteX0" fmla="*/ 334791 w 334791"/>
              <a:gd name="connsiteY0" fmla="*/ 56085 h 157795"/>
              <a:gd name="connsiteX1" fmla="*/ 276615 w 334791"/>
              <a:gd name="connsiteY1" fmla="*/ 56085 h 157795"/>
              <a:gd name="connsiteX2" fmla="*/ 231561 w 334791"/>
              <a:gd name="connsiteY2" fmla="*/ 157795 h 157795"/>
              <a:gd name="connsiteX3" fmla="*/ 184981 w 334791"/>
              <a:gd name="connsiteY3" fmla="*/ 57987 h 157795"/>
              <a:gd name="connsiteX4" fmla="*/ 152849 w 334791"/>
              <a:gd name="connsiteY4" fmla="*/ 57987 h 157795"/>
              <a:gd name="connsiteX5" fmla="*/ 125663 w 334791"/>
              <a:gd name="connsiteY5" fmla="*/ 0 h 157795"/>
              <a:gd name="connsiteX6" fmla="*/ 67488 w 334791"/>
              <a:gd name="connsiteY6" fmla="*/ 99620 h 157795"/>
              <a:gd name="connsiteX7" fmla="*/ 35360 w 334791"/>
              <a:gd name="connsiteY7" fmla="*/ 57987 h 157795"/>
              <a:gd name="connsiteX8" fmla="*/ 0 w 334791"/>
              <a:gd name="connsiteY8" fmla="*/ 57987 h 157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34791" h="157795">
                <a:moveTo>
                  <a:pt x="334791" y="56085"/>
                </a:moveTo>
                <a:lnTo>
                  <a:pt x="276615" y="56085"/>
                </a:lnTo>
                <a:lnTo>
                  <a:pt x="231561" y="157795"/>
                </a:lnTo>
                <a:lnTo>
                  <a:pt x="184981" y="57987"/>
                </a:lnTo>
                <a:lnTo>
                  <a:pt x="152849" y="57987"/>
                </a:lnTo>
                <a:lnTo>
                  <a:pt x="125663" y="0"/>
                </a:lnTo>
                <a:lnTo>
                  <a:pt x="67488" y="99620"/>
                </a:lnTo>
                <a:lnTo>
                  <a:pt x="35360" y="57987"/>
                </a:lnTo>
                <a:lnTo>
                  <a:pt x="0" y="57987"/>
                </a:lnTo>
              </a:path>
            </a:pathLst>
          </a:custGeom>
          <a:noFill/>
          <a:ln w="29032" cap="rnd">
            <a:solidFill>
              <a:srgbClr val="FDCD56"/>
            </a:solidFill>
            <a:prstDash val="solid"/>
            <a:bevel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05" name="Forma Livre: Forma 904">
            <a:extLst>
              <a:ext uri="{FF2B5EF4-FFF2-40B4-BE49-F238E27FC236}">
                <a16:creationId xmlns:a16="http://schemas.microsoft.com/office/drawing/2014/main" id="{BF21D6EB-5CBB-0FA7-EB07-C409F5A8685A}"/>
              </a:ext>
            </a:extLst>
          </p:cNvPr>
          <p:cNvSpPr/>
          <p:nvPr/>
        </p:nvSpPr>
        <p:spPr>
          <a:xfrm rot="10800000" flipV="1">
            <a:off x="1639296" y="4576879"/>
            <a:ext cx="108175" cy="108175"/>
          </a:xfrm>
          <a:custGeom>
            <a:avLst/>
            <a:gdLst>
              <a:gd name="connsiteX0" fmla="*/ 91905 w 108175"/>
              <a:gd name="connsiteY0" fmla="*/ 16000 h 108175"/>
              <a:gd name="connsiteX1" fmla="*/ 53692 w 108175"/>
              <a:gd name="connsiteY1" fmla="*/ 411 h 108175"/>
              <a:gd name="connsiteX2" fmla="*/ 15098 w 108175"/>
              <a:gd name="connsiteY2" fmla="*/ 16000 h 108175"/>
              <a:gd name="connsiteX3" fmla="*/ -301 w 108175"/>
              <a:gd name="connsiteY3" fmla="*/ 54593 h 108175"/>
              <a:gd name="connsiteX4" fmla="*/ 15098 w 108175"/>
              <a:gd name="connsiteY4" fmla="*/ 92616 h 108175"/>
              <a:gd name="connsiteX5" fmla="*/ 53692 w 108175"/>
              <a:gd name="connsiteY5" fmla="*/ 108586 h 108175"/>
              <a:gd name="connsiteX6" fmla="*/ 91905 w 108175"/>
              <a:gd name="connsiteY6" fmla="*/ 92616 h 108175"/>
              <a:gd name="connsiteX7" fmla="*/ 107874 w 108175"/>
              <a:gd name="connsiteY7" fmla="*/ 54593 h 108175"/>
              <a:gd name="connsiteX8" fmla="*/ 91905 w 108175"/>
              <a:gd name="connsiteY8" fmla="*/ 16000 h 108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175" h="108175">
                <a:moveTo>
                  <a:pt x="91905" y="16000"/>
                </a:moveTo>
                <a:cubicBezTo>
                  <a:pt x="81258" y="5608"/>
                  <a:pt x="68521" y="411"/>
                  <a:pt x="53692" y="411"/>
                </a:cubicBezTo>
                <a:cubicBezTo>
                  <a:pt x="38608" y="411"/>
                  <a:pt x="25745" y="5608"/>
                  <a:pt x="15098" y="16000"/>
                </a:cubicBezTo>
                <a:cubicBezTo>
                  <a:pt x="4832" y="26646"/>
                  <a:pt x="-301" y="39509"/>
                  <a:pt x="-301" y="54593"/>
                </a:cubicBezTo>
                <a:cubicBezTo>
                  <a:pt x="-301" y="69297"/>
                  <a:pt x="4832" y="81970"/>
                  <a:pt x="15098" y="92616"/>
                </a:cubicBezTo>
                <a:cubicBezTo>
                  <a:pt x="25745" y="103263"/>
                  <a:pt x="38608" y="108586"/>
                  <a:pt x="53692" y="108586"/>
                </a:cubicBezTo>
                <a:cubicBezTo>
                  <a:pt x="68521" y="108586"/>
                  <a:pt x="81258" y="103263"/>
                  <a:pt x="91905" y="92616"/>
                </a:cubicBezTo>
                <a:cubicBezTo>
                  <a:pt x="102551" y="81970"/>
                  <a:pt x="107874" y="69297"/>
                  <a:pt x="107874" y="54593"/>
                </a:cubicBezTo>
                <a:cubicBezTo>
                  <a:pt x="107874" y="39509"/>
                  <a:pt x="102551" y="26646"/>
                  <a:pt x="91905" y="16000"/>
                </a:cubicBezTo>
                <a:close/>
              </a:path>
            </a:pathLst>
          </a:custGeom>
          <a:solidFill>
            <a:srgbClr val="636C77"/>
          </a:solidFill>
          <a:ln w="380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06" name="Forma Livre: Forma 905">
            <a:extLst>
              <a:ext uri="{FF2B5EF4-FFF2-40B4-BE49-F238E27FC236}">
                <a16:creationId xmlns:a16="http://schemas.microsoft.com/office/drawing/2014/main" id="{8132E246-AC61-3B37-C4E8-3F8C88D078D9}"/>
              </a:ext>
            </a:extLst>
          </p:cNvPr>
          <p:cNvSpPr/>
          <p:nvPr/>
        </p:nvSpPr>
        <p:spPr>
          <a:xfrm rot="10800000" flipV="1">
            <a:off x="1239520" y="4576879"/>
            <a:ext cx="108175" cy="108175"/>
          </a:xfrm>
          <a:custGeom>
            <a:avLst/>
            <a:gdLst>
              <a:gd name="connsiteX0" fmla="*/ 91822 w 108175"/>
              <a:gd name="connsiteY0" fmla="*/ 16000 h 108175"/>
              <a:gd name="connsiteX1" fmla="*/ 53609 w 108175"/>
              <a:gd name="connsiteY1" fmla="*/ 411 h 108175"/>
              <a:gd name="connsiteX2" fmla="*/ 15016 w 108175"/>
              <a:gd name="connsiteY2" fmla="*/ 16000 h 108175"/>
              <a:gd name="connsiteX3" fmla="*/ -384 w 108175"/>
              <a:gd name="connsiteY3" fmla="*/ 54593 h 108175"/>
              <a:gd name="connsiteX4" fmla="*/ 15016 w 108175"/>
              <a:gd name="connsiteY4" fmla="*/ 92616 h 108175"/>
              <a:gd name="connsiteX5" fmla="*/ 53609 w 108175"/>
              <a:gd name="connsiteY5" fmla="*/ 108586 h 108175"/>
              <a:gd name="connsiteX6" fmla="*/ 91822 w 108175"/>
              <a:gd name="connsiteY6" fmla="*/ 92616 h 108175"/>
              <a:gd name="connsiteX7" fmla="*/ 107792 w 108175"/>
              <a:gd name="connsiteY7" fmla="*/ 54593 h 108175"/>
              <a:gd name="connsiteX8" fmla="*/ 91822 w 108175"/>
              <a:gd name="connsiteY8" fmla="*/ 16000 h 108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175" h="108175">
                <a:moveTo>
                  <a:pt x="91822" y="16000"/>
                </a:moveTo>
                <a:cubicBezTo>
                  <a:pt x="81176" y="5608"/>
                  <a:pt x="68438" y="411"/>
                  <a:pt x="53609" y="411"/>
                </a:cubicBezTo>
                <a:cubicBezTo>
                  <a:pt x="38525" y="411"/>
                  <a:pt x="25662" y="5608"/>
                  <a:pt x="15016" y="16000"/>
                </a:cubicBezTo>
                <a:cubicBezTo>
                  <a:pt x="4749" y="26646"/>
                  <a:pt x="-384" y="39509"/>
                  <a:pt x="-384" y="54593"/>
                </a:cubicBezTo>
                <a:cubicBezTo>
                  <a:pt x="-384" y="69297"/>
                  <a:pt x="4749" y="81970"/>
                  <a:pt x="15016" y="92616"/>
                </a:cubicBezTo>
                <a:cubicBezTo>
                  <a:pt x="25662" y="103263"/>
                  <a:pt x="38525" y="108586"/>
                  <a:pt x="53609" y="108586"/>
                </a:cubicBezTo>
                <a:cubicBezTo>
                  <a:pt x="68438" y="108586"/>
                  <a:pt x="81176" y="103263"/>
                  <a:pt x="91822" y="92616"/>
                </a:cubicBezTo>
                <a:cubicBezTo>
                  <a:pt x="102469" y="81970"/>
                  <a:pt x="107792" y="69297"/>
                  <a:pt x="107792" y="54593"/>
                </a:cubicBezTo>
                <a:cubicBezTo>
                  <a:pt x="107792" y="39509"/>
                  <a:pt x="102469" y="26646"/>
                  <a:pt x="91822" y="16000"/>
                </a:cubicBezTo>
                <a:close/>
              </a:path>
            </a:pathLst>
          </a:custGeom>
          <a:solidFill>
            <a:srgbClr val="636C77"/>
          </a:solidFill>
          <a:ln w="380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07" name="Forma Livre: Forma 906">
            <a:extLst>
              <a:ext uri="{FF2B5EF4-FFF2-40B4-BE49-F238E27FC236}">
                <a16:creationId xmlns:a16="http://schemas.microsoft.com/office/drawing/2014/main" id="{D3A39EFB-C64D-FA5D-27EC-F285EB8C46B9}"/>
              </a:ext>
            </a:extLst>
          </p:cNvPr>
          <p:cNvSpPr/>
          <p:nvPr/>
        </p:nvSpPr>
        <p:spPr>
          <a:xfrm>
            <a:off x="1623015" y="3702731"/>
            <a:ext cx="90114" cy="294106"/>
          </a:xfrm>
          <a:custGeom>
            <a:avLst/>
            <a:gdLst>
              <a:gd name="connsiteX0" fmla="*/ 90114 w 90114"/>
              <a:gd name="connsiteY0" fmla="*/ 294107 h 294106"/>
              <a:gd name="connsiteX1" fmla="*/ 29277 w 90114"/>
              <a:gd name="connsiteY1" fmla="*/ 264830 h 294106"/>
              <a:gd name="connsiteX2" fmla="*/ 0 w 90114"/>
              <a:gd name="connsiteY2" fmla="*/ 204375 h 294106"/>
              <a:gd name="connsiteX3" fmla="*/ 0 w 90114"/>
              <a:gd name="connsiteY3" fmla="*/ 0 h 294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0114" h="294106">
                <a:moveTo>
                  <a:pt x="90114" y="294107"/>
                </a:moveTo>
                <a:cubicBezTo>
                  <a:pt x="66791" y="292210"/>
                  <a:pt x="46511" y="282447"/>
                  <a:pt x="29277" y="264830"/>
                </a:cubicBezTo>
                <a:cubicBezTo>
                  <a:pt x="12042" y="247595"/>
                  <a:pt x="2279" y="227442"/>
                  <a:pt x="0" y="204375"/>
                </a:cubicBezTo>
                <a:lnTo>
                  <a:pt x="0" y="0"/>
                </a:lnTo>
              </a:path>
            </a:pathLst>
          </a:custGeom>
          <a:noFill/>
          <a:ln w="48387" cap="rnd">
            <a:solidFill>
              <a:srgbClr val="38A8D2"/>
            </a:solidFill>
            <a:prstDash val="solid"/>
            <a:bevel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08" name="Forma Livre: Forma 907">
            <a:extLst>
              <a:ext uri="{FF2B5EF4-FFF2-40B4-BE49-F238E27FC236}">
                <a16:creationId xmlns:a16="http://schemas.microsoft.com/office/drawing/2014/main" id="{D75DE25E-FAC5-710A-0CE1-11EBD64C0323}"/>
              </a:ext>
            </a:extLst>
          </p:cNvPr>
          <p:cNvSpPr/>
          <p:nvPr/>
        </p:nvSpPr>
        <p:spPr>
          <a:xfrm>
            <a:off x="1491645" y="3706724"/>
            <a:ext cx="523387" cy="290685"/>
          </a:xfrm>
          <a:custGeom>
            <a:avLst/>
            <a:gdLst>
              <a:gd name="connsiteX0" fmla="*/ 255702 w 523387"/>
              <a:gd name="connsiteY0" fmla="*/ 290685 h 290685"/>
              <a:gd name="connsiteX1" fmla="*/ 523388 w 523387"/>
              <a:gd name="connsiteY1" fmla="*/ 290685 h 290685"/>
              <a:gd name="connsiteX2" fmla="*/ 246579 w 523387"/>
              <a:gd name="connsiteY2" fmla="*/ 290114 h 290685"/>
              <a:gd name="connsiteX3" fmla="*/ 255702 w 523387"/>
              <a:gd name="connsiteY3" fmla="*/ 290685 h 290685"/>
              <a:gd name="connsiteX4" fmla="*/ 226426 w 523387"/>
              <a:gd name="connsiteY4" fmla="*/ 290114 h 290685"/>
              <a:gd name="connsiteX5" fmla="*/ 246579 w 523387"/>
              <a:gd name="connsiteY5" fmla="*/ 290114 h 290685"/>
              <a:gd name="connsiteX6" fmla="*/ 221484 w 523387"/>
              <a:gd name="connsiteY6" fmla="*/ 290685 h 290685"/>
              <a:gd name="connsiteX7" fmla="*/ 226426 w 523387"/>
              <a:gd name="connsiteY7" fmla="*/ 290114 h 290685"/>
              <a:gd name="connsiteX8" fmla="*/ 90685 w 523387"/>
              <a:gd name="connsiteY8" fmla="*/ 290685 h 290685"/>
              <a:gd name="connsiteX9" fmla="*/ 221484 w 523387"/>
              <a:gd name="connsiteY9" fmla="*/ 290685 h 290685"/>
              <a:gd name="connsiteX10" fmla="*/ 90685 w 523387"/>
              <a:gd name="connsiteY10" fmla="*/ 290685 h 290685"/>
              <a:gd name="connsiteX11" fmla="*/ 29659 w 523387"/>
              <a:gd name="connsiteY11" fmla="*/ 261408 h 290685"/>
              <a:gd name="connsiteX12" fmla="*/ 378 w 523387"/>
              <a:gd name="connsiteY12" fmla="*/ 200953 h 290685"/>
              <a:gd name="connsiteX13" fmla="*/ 378 w 523387"/>
              <a:gd name="connsiteY13" fmla="*/ 133843 h 290685"/>
              <a:gd name="connsiteX14" fmla="*/ 378 w 523387"/>
              <a:gd name="connsiteY14" fmla="*/ 118442 h 290685"/>
              <a:gd name="connsiteX15" fmla="*/ 378 w 523387"/>
              <a:gd name="connsiteY15" fmla="*/ 111599 h 290685"/>
              <a:gd name="connsiteX16" fmla="*/ 378 w 523387"/>
              <a:gd name="connsiteY16" fmla="*/ 0 h 290685"/>
              <a:gd name="connsiteX17" fmla="*/ 378 w 523387"/>
              <a:gd name="connsiteY17" fmla="*/ 118442 h 290685"/>
              <a:gd name="connsiteX18" fmla="*/ 0 w 523387"/>
              <a:gd name="connsiteY18" fmla="*/ 118442 h 290685"/>
              <a:gd name="connsiteX19" fmla="*/ 378 w 523387"/>
              <a:gd name="connsiteY19" fmla="*/ 111599 h 290685"/>
              <a:gd name="connsiteX20" fmla="*/ 378 w 523387"/>
              <a:gd name="connsiteY20" fmla="*/ 133843 h 290685"/>
              <a:gd name="connsiteX21" fmla="*/ 0 w 523387"/>
              <a:gd name="connsiteY21" fmla="*/ 123195 h 290685"/>
              <a:gd name="connsiteX22" fmla="*/ 0 w 523387"/>
              <a:gd name="connsiteY22" fmla="*/ 118442 h 290685"/>
              <a:gd name="connsiteX23" fmla="*/ 221484 w 523387"/>
              <a:gd name="connsiteY23" fmla="*/ 290685 h 290685"/>
              <a:gd name="connsiteX24" fmla="*/ 230230 w 523387"/>
              <a:gd name="connsiteY24" fmla="*/ 290685 h 290685"/>
              <a:gd name="connsiteX25" fmla="*/ 241541 w 523387"/>
              <a:gd name="connsiteY25" fmla="*/ 290685 h 290685"/>
              <a:gd name="connsiteX26" fmla="*/ 255702 w 523387"/>
              <a:gd name="connsiteY26" fmla="*/ 290685 h 290685"/>
              <a:gd name="connsiteX27" fmla="*/ 246579 w 523387"/>
              <a:gd name="connsiteY27" fmla="*/ 290114 h 290685"/>
              <a:gd name="connsiteX28" fmla="*/ 241541 w 523387"/>
              <a:gd name="connsiteY28" fmla="*/ 290685 h 290685"/>
              <a:gd name="connsiteX29" fmla="*/ 230230 w 523387"/>
              <a:gd name="connsiteY29" fmla="*/ 290685 h 290685"/>
              <a:gd name="connsiteX30" fmla="*/ 226426 w 523387"/>
              <a:gd name="connsiteY30" fmla="*/ 290114 h 290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523387" h="290685">
                <a:moveTo>
                  <a:pt x="255702" y="290685"/>
                </a:moveTo>
                <a:lnTo>
                  <a:pt x="523388" y="290685"/>
                </a:lnTo>
                <a:moveTo>
                  <a:pt x="246579" y="290114"/>
                </a:moveTo>
                <a:lnTo>
                  <a:pt x="255702" y="290685"/>
                </a:lnTo>
                <a:moveTo>
                  <a:pt x="226426" y="290114"/>
                </a:moveTo>
                <a:lnTo>
                  <a:pt x="246579" y="290114"/>
                </a:lnTo>
                <a:moveTo>
                  <a:pt x="221484" y="290685"/>
                </a:moveTo>
                <a:lnTo>
                  <a:pt x="226426" y="290114"/>
                </a:lnTo>
                <a:moveTo>
                  <a:pt x="90685" y="290685"/>
                </a:moveTo>
                <a:lnTo>
                  <a:pt x="221484" y="290685"/>
                </a:lnTo>
                <a:moveTo>
                  <a:pt x="90685" y="290685"/>
                </a:moveTo>
                <a:cubicBezTo>
                  <a:pt x="67362" y="288657"/>
                  <a:pt x="47020" y="278900"/>
                  <a:pt x="29659" y="261408"/>
                </a:cubicBezTo>
                <a:cubicBezTo>
                  <a:pt x="12419" y="244043"/>
                  <a:pt x="2662" y="223894"/>
                  <a:pt x="378" y="200953"/>
                </a:cubicBezTo>
                <a:lnTo>
                  <a:pt x="378" y="133843"/>
                </a:lnTo>
                <a:lnTo>
                  <a:pt x="378" y="118442"/>
                </a:lnTo>
                <a:lnTo>
                  <a:pt x="378" y="111599"/>
                </a:lnTo>
                <a:lnTo>
                  <a:pt x="378" y="0"/>
                </a:lnTo>
                <a:moveTo>
                  <a:pt x="378" y="118442"/>
                </a:moveTo>
                <a:lnTo>
                  <a:pt x="0" y="118442"/>
                </a:lnTo>
                <a:cubicBezTo>
                  <a:pt x="0" y="116158"/>
                  <a:pt x="126" y="113878"/>
                  <a:pt x="378" y="111599"/>
                </a:cubicBezTo>
                <a:moveTo>
                  <a:pt x="378" y="133843"/>
                </a:moveTo>
                <a:cubicBezTo>
                  <a:pt x="126" y="130290"/>
                  <a:pt x="0" y="126743"/>
                  <a:pt x="0" y="123195"/>
                </a:cubicBezTo>
                <a:cubicBezTo>
                  <a:pt x="0" y="121545"/>
                  <a:pt x="0" y="119962"/>
                  <a:pt x="0" y="118442"/>
                </a:cubicBezTo>
                <a:moveTo>
                  <a:pt x="221484" y="290685"/>
                </a:moveTo>
                <a:lnTo>
                  <a:pt x="230230" y="290685"/>
                </a:lnTo>
                <a:lnTo>
                  <a:pt x="241541" y="290685"/>
                </a:lnTo>
                <a:lnTo>
                  <a:pt x="255702" y="290685"/>
                </a:lnTo>
                <a:moveTo>
                  <a:pt x="246579" y="290114"/>
                </a:moveTo>
                <a:cubicBezTo>
                  <a:pt x="245137" y="290448"/>
                  <a:pt x="243457" y="290637"/>
                  <a:pt x="241541" y="290685"/>
                </a:cubicBezTo>
                <a:moveTo>
                  <a:pt x="230230" y="290685"/>
                </a:moveTo>
                <a:cubicBezTo>
                  <a:pt x="228841" y="290651"/>
                  <a:pt x="227573" y="290462"/>
                  <a:pt x="226426" y="290114"/>
                </a:cubicBezTo>
              </a:path>
            </a:pathLst>
          </a:custGeom>
          <a:noFill/>
          <a:ln w="48387" cap="rnd">
            <a:solidFill>
              <a:srgbClr val="4FC0E8"/>
            </a:solidFill>
            <a:prstDash val="solid"/>
            <a:bevel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09" name="Forma Livre: Forma 908">
            <a:extLst>
              <a:ext uri="{FF2B5EF4-FFF2-40B4-BE49-F238E27FC236}">
                <a16:creationId xmlns:a16="http://schemas.microsoft.com/office/drawing/2014/main" id="{D4EBBABF-F148-82F4-0F9F-D9EA8F4BB7AC}"/>
              </a:ext>
            </a:extLst>
          </p:cNvPr>
          <p:cNvSpPr/>
          <p:nvPr/>
        </p:nvSpPr>
        <p:spPr>
          <a:xfrm rot="10800000" flipV="1">
            <a:off x="1722237" y="3619839"/>
            <a:ext cx="25095" cy="158365"/>
          </a:xfrm>
          <a:custGeom>
            <a:avLst/>
            <a:gdLst>
              <a:gd name="connsiteX0" fmla="*/ -421 w 25095"/>
              <a:gd name="connsiteY0" fmla="*/ 463 h 158365"/>
              <a:gd name="connsiteX1" fmla="*/ -421 w 25095"/>
              <a:gd name="connsiteY1" fmla="*/ 118334 h 158365"/>
              <a:gd name="connsiteX2" fmla="*/ 24675 w 25095"/>
              <a:gd name="connsiteY2" fmla="*/ 158829 h 158365"/>
              <a:gd name="connsiteX3" fmla="*/ 24675 w 25095"/>
              <a:gd name="connsiteY3" fmla="*/ 463 h 158365"/>
              <a:gd name="connsiteX4" fmla="*/ -421 w 25095"/>
              <a:gd name="connsiteY4" fmla="*/ 463 h 1583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095" h="158365">
                <a:moveTo>
                  <a:pt x="-421" y="463"/>
                </a:moveTo>
                <a:lnTo>
                  <a:pt x="-421" y="118334"/>
                </a:lnTo>
                <a:cubicBezTo>
                  <a:pt x="-421" y="139532"/>
                  <a:pt x="7944" y="153030"/>
                  <a:pt x="24675" y="158829"/>
                </a:cubicBezTo>
                <a:lnTo>
                  <a:pt x="24675" y="463"/>
                </a:lnTo>
                <a:lnTo>
                  <a:pt x="-421" y="463"/>
                </a:lnTo>
                <a:close/>
              </a:path>
            </a:pathLst>
          </a:custGeom>
          <a:solidFill>
            <a:srgbClr val="A9B0BB"/>
          </a:solidFill>
          <a:ln w="380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10" name="Forma Livre: Forma 909">
            <a:extLst>
              <a:ext uri="{FF2B5EF4-FFF2-40B4-BE49-F238E27FC236}">
                <a16:creationId xmlns:a16="http://schemas.microsoft.com/office/drawing/2014/main" id="{85210F0A-AEA8-179A-E03E-6DD5F1CDC749}"/>
              </a:ext>
            </a:extLst>
          </p:cNvPr>
          <p:cNvSpPr/>
          <p:nvPr/>
        </p:nvSpPr>
        <p:spPr>
          <a:xfrm>
            <a:off x="2188262" y="3631730"/>
            <a:ext cx="262323" cy="317014"/>
          </a:xfrm>
          <a:custGeom>
            <a:avLst/>
            <a:gdLst>
              <a:gd name="connsiteX0" fmla="*/ 139 w 262323"/>
              <a:gd name="connsiteY0" fmla="*/ 317021 h 317014"/>
              <a:gd name="connsiteX1" fmla="*/ 139 w 262323"/>
              <a:gd name="connsiteY1" fmla="*/ 90755 h 317014"/>
              <a:gd name="connsiteX2" fmla="*/ 29420 w 262323"/>
              <a:gd name="connsiteY2" fmla="*/ 29772 h 317014"/>
              <a:gd name="connsiteX3" fmla="*/ 89919 w 262323"/>
              <a:gd name="connsiteY3" fmla="*/ 491 h 317014"/>
              <a:gd name="connsiteX4" fmla="*/ 156952 w 262323"/>
              <a:gd name="connsiteY4" fmla="*/ 491 h 317014"/>
              <a:gd name="connsiteX5" fmla="*/ 167600 w 262323"/>
              <a:gd name="connsiteY5" fmla="*/ 7 h 317014"/>
              <a:gd name="connsiteX6" fmla="*/ 172440 w 262323"/>
              <a:gd name="connsiteY6" fmla="*/ 7 h 317014"/>
              <a:gd name="connsiteX7" fmla="*/ 179216 w 262323"/>
              <a:gd name="connsiteY7" fmla="*/ 491 h 317014"/>
              <a:gd name="connsiteX8" fmla="*/ 262462 w 262323"/>
              <a:gd name="connsiteY8" fmla="*/ 491 h 317014"/>
              <a:gd name="connsiteX9" fmla="*/ 262462 w 262323"/>
              <a:gd name="connsiteY9" fmla="*/ 77688 h 317014"/>
              <a:gd name="connsiteX10" fmla="*/ 179216 w 262323"/>
              <a:gd name="connsiteY10" fmla="*/ 491 h 317014"/>
              <a:gd name="connsiteX11" fmla="*/ 172440 w 262323"/>
              <a:gd name="connsiteY11" fmla="*/ 491 h 317014"/>
              <a:gd name="connsiteX12" fmla="*/ 156952 w 262323"/>
              <a:gd name="connsiteY12" fmla="*/ 491 h 317014"/>
              <a:gd name="connsiteX13" fmla="*/ 172440 w 262323"/>
              <a:gd name="connsiteY13" fmla="*/ 491 h 317014"/>
              <a:gd name="connsiteX14" fmla="*/ 172440 w 262323"/>
              <a:gd name="connsiteY14" fmla="*/ 7 h 3170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62323" h="317014">
                <a:moveTo>
                  <a:pt x="139" y="317021"/>
                </a:moveTo>
                <a:lnTo>
                  <a:pt x="139" y="90755"/>
                </a:lnTo>
                <a:cubicBezTo>
                  <a:pt x="2399" y="66880"/>
                  <a:pt x="12157" y="46552"/>
                  <a:pt x="29420" y="29772"/>
                </a:cubicBezTo>
                <a:cubicBezTo>
                  <a:pt x="46201" y="12673"/>
                  <a:pt x="66364" y="2911"/>
                  <a:pt x="89919" y="491"/>
                </a:cubicBezTo>
                <a:lnTo>
                  <a:pt x="156952" y="491"/>
                </a:lnTo>
                <a:cubicBezTo>
                  <a:pt x="159212" y="167"/>
                  <a:pt x="162760" y="7"/>
                  <a:pt x="167600" y="7"/>
                </a:cubicBezTo>
                <a:lnTo>
                  <a:pt x="172440" y="7"/>
                </a:lnTo>
                <a:lnTo>
                  <a:pt x="179216" y="491"/>
                </a:lnTo>
                <a:lnTo>
                  <a:pt x="262462" y="491"/>
                </a:lnTo>
                <a:lnTo>
                  <a:pt x="262462" y="77688"/>
                </a:lnTo>
                <a:moveTo>
                  <a:pt x="179216" y="491"/>
                </a:moveTo>
                <a:lnTo>
                  <a:pt x="172440" y="491"/>
                </a:lnTo>
                <a:lnTo>
                  <a:pt x="156952" y="491"/>
                </a:lnTo>
                <a:moveTo>
                  <a:pt x="172440" y="491"/>
                </a:moveTo>
                <a:lnTo>
                  <a:pt x="172440" y="7"/>
                </a:lnTo>
              </a:path>
            </a:pathLst>
          </a:custGeom>
          <a:noFill/>
          <a:ln w="48387" cap="rnd">
            <a:solidFill>
              <a:srgbClr val="4FC0E8"/>
            </a:solidFill>
            <a:prstDash val="solid"/>
            <a:bevel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12" name="Forma Livre: Forma 911">
            <a:extLst>
              <a:ext uri="{FF2B5EF4-FFF2-40B4-BE49-F238E27FC236}">
                <a16:creationId xmlns:a16="http://schemas.microsoft.com/office/drawing/2014/main" id="{418F6071-C61E-43AE-7D98-3D67F5C73B6A}"/>
              </a:ext>
            </a:extLst>
          </p:cNvPr>
          <p:cNvSpPr/>
          <p:nvPr/>
        </p:nvSpPr>
        <p:spPr>
          <a:xfrm>
            <a:off x="2381617" y="3690777"/>
            <a:ext cx="120271" cy="121723"/>
          </a:xfrm>
          <a:custGeom>
            <a:avLst/>
            <a:gdLst>
              <a:gd name="connsiteX0" fmla="*/ 139 w 120271"/>
              <a:gd name="connsiteY0" fmla="*/ 7 h 121723"/>
              <a:gd name="connsiteX1" fmla="*/ 139 w 120271"/>
              <a:gd name="connsiteY1" fmla="*/ 15011 h 121723"/>
              <a:gd name="connsiteX2" fmla="*/ 75642 w 120271"/>
              <a:gd name="connsiteY2" fmla="*/ 50100 h 121723"/>
              <a:gd name="connsiteX3" fmla="*/ 110005 w 120271"/>
              <a:gd name="connsiteY3" fmla="*/ 121731 h 121723"/>
              <a:gd name="connsiteX4" fmla="*/ 120411 w 120271"/>
              <a:gd name="connsiteY4" fmla="*/ 121731 h 121723"/>
              <a:gd name="connsiteX5" fmla="*/ 120411 w 120271"/>
              <a:gd name="connsiteY5" fmla="*/ 120279 h 121723"/>
              <a:gd name="connsiteX6" fmla="*/ 85322 w 120271"/>
              <a:gd name="connsiteY6" fmla="*/ 35338 h 121723"/>
              <a:gd name="connsiteX7" fmla="*/ 139 w 120271"/>
              <a:gd name="connsiteY7" fmla="*/ 7 h 121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0271" h="121723">
                <a:moveTo>
                  <a:pt x="139" y="7"/>
                </a:moveTo>
                <a:lnTo>
                  <a:pt x="139" y="15011"/>
                </a:lnTo>
                <a:cubicBezTo>
                  <a:pt x="29241" y="17169"/>
                  <a:pt x="54409" y="28867"/>
                  <a:pt x="75642" y="50100"/>
                </a:cubicBezTo>
                <a:cubicBezTo>
                  <a:pt x="95848" y="70307"/>
                  <a:pt x="107304" y="94182"/>
                  <a:pt x="110005" y="121731"/>
                </a:cubicBezTo>
                <a:lnTo>
                  <a:pt x="120411" y="121731"/>
                </a:lnTo>
                <a:cubicBezTo>
                  <a:pt x="120411" y="121247"/>
                  <a:pt x="120411" y="120763"/>
                  <a:pt x="120411" y="120279"/>
                </a:cubicBezTo>
                <a:cubicBezTo>
                  <a:pt x="120411" y="87043"/>
                  <a:pt x="108713" y="58730"/>
                  <a:pt x="85322" y="35338"/>
                </a:cubicBezTo>
                <a:cubicBezTo>
                  <a:pt x="61766" y="11782"/>
                  <a:pt x="33375" y="7"/>
                  <a:pt x="139" y="7"/>
                </a:cubicBezTo>
                <a:close/>
              </a:path>
            </a:pathLst>
          </a:custGeom>
          <a:solidFill>
            <a:srgbClr val="4FC0E8">
              <a:alpha val="50000"/>
            </a:srgbClr>
          </a:solidFill>
          <a:ln w="4839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15" name="Title 3">
            <a:extLst>
              <a:ext uri="{FF2B5EF4-FFF2-40B4-BE49-F238E27FC236}">
                <a16:creationId xmlns:a16="http://schemas.microsoft.com/office/drawing/2014/main" id="{51F4A607-27D8-B7F0-257B-449E8AF9EBB6}"/>
              </a:ext>
            </a:extLst>
          </p:cNvPr>
          <p:cNvSpPr txBox="1">
            <a:spLocks/>
          </p:cNvSpPr>
          <p:nvPr/>
        </p:nvSpPr>
        <p:spPr>
          <a:xfrm>
            <a:off x="3213372" y="4488578"/>
            <a:ext cx="1440000" cy="180000"/>
          </a:xfrm>
          <a:prstGeom prst="rect">
            <a:avLst/>
          </a:prstGeom>
          <a:solidFill>
            <a:schemeClr val="tx1">
              <a:alpha val="0"/>
            </a:schemeClr>
          </a:solidFill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Recém-nascido</a:t>
            </a:r>
            <a:b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rPr>
            </a:b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rPr>
              <a:t>UTI Neonatal </a:t>
            </a: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39845B9A-A8B5-A027-7FE3-010B97D7DABC}"/>
              </a:ext>
            </a:extLst>
          </p:cNvPr>
          <p:cNvGrpSpPr/>
          <p:nvPr/>
        </p:nvGrpSpPr>
        <p:grpSpPr>
          <a:xfrm>
            <a:off x="2972764" y="1875837"/>
            <a:ext cx="6138938" cy="742524"/>
            <a:chOff x="3491653" y="1941631"/>
            <a:chExt cx="6138938" cy="742524"/>
          </a:xfrm>
        </p:grpSpPr>
        <p:sp>
          <p:nvSpPr>
            <p:cNvPr id="928" name="Retângulo 927">
              <a:extLst>
                <a:ext uri="{FF2B5EF4-FFF2-40B4-BE49-F238E27FC236}">
                  <a16:creationId xmlns:a16="http://schemas.microsoft.com/office/drawing/2014/main" id="{A7C6F679-A21B-3915-C8AB-C007F607DB29}"/>
                </a:ext>
              </a:extLst>
            </p:cNvPr>
            <p:cNvSpPr/>
            <p:nvPr/>
          </p:nvSpPr>
          <p:spPr>
            <a:xfrm>
              <a:off x="3491653" y="2009274"/>
              <a:ext cx="5878809" cy="6612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b"/>
            <a:lstStyle/>
            <a:p>
              <a:pPr marL="0" marR="0" lvl="0" indent="0" algn="l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4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endParaRPr>
            </a:p>
          </p:txBody>
        </p:sp>
        <p:sp>
          <p:nvSpPr>
            <p:cNvPr id="68" name="Retângulo 67">
              <a:extLst>
                <a:ext uri="{FF2B5EF4-FFF2-40B4-BE49-F238E27FC236}">
                  <a16:creationId xmlns:a16="http://schemas.microsoft.com/office/drawing/2014/main" id="{5077EFA0-A05C-A616-2DAD-1E4EED9F77D5}"/>
                </a:ext>
              </a:extLst>
            </p:cNvPr>
            <p:cNvSpPr/>
            <p:nvPr/>
          </p:nvSpPr>
          <p:spPr>
            <a:xfrm>
              <a:off x="3491653" y="1941631"/>
              <a:ext cx="6138938" cy="65069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b"/>
            <a:lstStyle/>
            <a:p>
              <a:pPr marL="0" marR="0" lvl="0" indent="0" algn="l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5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rPr>
                <a:t>REALIZAMOS a INTEGRAÇÃO DE </a:t>
              </a:r>
              <a:r>
                <a:rPr kumimoji="0" lang="en-US" sz="4500" b="1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rPr>
                <a:t>daDOS</a:t>
              </a:r>
              <a:r>
                <a:rPr kumimoji="0" lang="en-US" sz="45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rPr>
                <a:t> DOS </a:t>
              </a:r>
              <a:r>
                <a:rPr kumimoji="0" lang="en-US" sz="4500" b="1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rPr>
                <a:t>monitorEs</a:t>
              </a:r>
              <a:r>
                <a:rPr kumimoji="0" lang="en-US" sz="45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Light" panose="020B0502040204020203" pitchFamily="34" charset="0"/>
                </a:rPr>
                <a:t> DA UTI</a:t>
              </a:r>
            </a:p>
          </p:txBody>
        </p:sp>
        <p:sp>
          <p:nvSpPr>
            <p:cNvPr id="69" name="Title 3">
              <a:extLst>
                <a:ext uri="{FF2B5EF4-FFF2-40B4-BE49-F238E27FC236}">
                  <a16:creationId xmlns:a16="http://schemas.microsoft.com/office/drawing/2014/main" id="{6D96FC4D-27C8-9B38-262C-659670A356CF}"/>
                </a:ext>
              </a:extLst>
            </p:cNvPr>
            <p:cNvSpPr txBox="1">
              <a:spLocks/>
            </p:cNvSpPr>
            <p:nvPr/>
          </p:nvSpPr>
          <p:spPr>
            <a:xfrm>
              <a:off x="3554827" y="2476646"/>
              <a:ext cx="2683441" cy="207509"/>
            </a:xfrm>
            <a:prstGeom prst="rect">
              <a:avLst/>
            </a:prstGeom>
          </p:spPr>
          <p:txBody>
            <a:bodyPr vert="horz" lIns="68580" tIns="34290" rIns="68580" bIns="34290" rtlCol="0" anchor="t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Aptos" panose="020B0004020202020204" pitchFamily="34" charset="0"/>
                  <a:cs typeface="Segoe UI Light" panose="020B0502040204020203" pitchFamily="34" charset="0"/>
                </a:rPr>
                <a:t>DE MILHARES DE BEBÊS DE ALTO RISCO</a:t>
              </a: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endParaRPr>
            </a:p>
          </p:txBody>
        </p:sp>
      </p:grpSp>
      <p:grpSp>
        <p:nvGrpSpPr>
          <p:cNvPr id="7" name="Agrupar 6">
            <a:extLst>
              <a:ext uri="{FF2B5EF4-FFF2-40B4-BE49-F238E27FC236}">
                <a16:creationId xmlns:a16="http://schemas.microsoft.com/office/drawing/2014/main" id="{AB9F6239-668D-97C8-95CD-C616E304FEA0}"/>
              </a:ext>
            </a:extLst>
          </p:cNvPr>
          <p:cNvGrpSpPr/>
          <p:nvPr/>
        </p:nvGrpSpPr>
        <p:grpSpPr>
          <a:xfrm>
            <a:off x="3587238" y="2891666"/>
            <a:ext cx="4518568" cy="1105719"/>
            <a:chOff x="3587238" y="2891666"/>
            <a:chExt cx="4518568" cy="1105719"/>
          </a:xfrm>
        </p:grpSpPr>
        <p:sp>
          <p:nvSpPr>
            <p:cNvPr id="888" name="Forma Livre: Forma 887">
              <a:extLst>
                <a:ext uri="{FF2B5EF4-FFF2-40B4-BE49-F238E27FC236}">
                  <a16:creationId xmlns:a16="http://schemas.microsoft.com/office/drawing/2014/main" id="{4C5E37CB-2544-3554-1656-3362581069F2}"/>
                </a:ext>
              </a:extLst>
            </p:cNvPr>
            <p:cNvSpPr/>
            <p:nvPr/>
          </p:nvSpPr>
          <p:spPr>
            <a:xfrm>
              <a:off x="4728324" y="3522832"/>
              <a:ext cx="90748" cy="474553"/>
            </a:xfrm>
            <a:custGeom>
              <a:avLst/>
              <a:gdLst>
                <a:gd name="connsiteX0" fmla="*/ 91050 w 90748"/>
                <a:gd name="connsiteY0" fmla="*/ 307489 h 474553"/>
                <a:gd name="connsiteX1" fmla="*/ 91050 w 90748"/>
                <a:gd name="connsiteY1" fmla="*/ 302649 h 474553"/>
                <a:gd name="connsiteX2" fmla="*/ 90566 w 90748"/>
                <a:gd name="connsiteY2" fmla="*/ 302649 h 474553"/>
                <a:gd name="connsiteX3" fmla="*/ 90566 w 90748"/>
                <a:gd name="connsiteY3" fmla="*/ 318136 h 474553"/>
                <a:gd name="connsiteX4" fmla="*/ 91050 w 90748"/>
                <a:gd name="connsiteY4" fmla="*/ 307489 h 474553"/>
                <a:gd name="connsiteX5" fmla="*/ 301 w 90748"/>
                <a:gd name="connsiteY5" fmla="*/ 474949 h 474553"/>
                <a:gd name="connsiteX6" fmla="*/ 61284 w 90748"/>
                <a:gd name="connsiteY6" fmla="*/ 445668 h 474553"/>
                <a:gd name="connsiteX7" fmla="*/ 90566 w 90748"/>
                <a:gd name="connsiteY7" fmla="*/ 385169 h 474553"/>
                <a:gd name="connsiteX8" fmla="*/ 90566 w 90748"/>
                <a:gd name="connsiteY8" fmla="*/ 318136 h 474553"/>
                <a:gd name="connsiteX9" fmla="*/ 91050 w 90748"/>
                <a:gd name="connsiteY9" fmla="*/ 302649 h 474553"/>
                <a:gd name="connsiteX10" fmla="*/ 90566 w 90748"/>
                <a:gd name="connsiteY10" fmla="*/ 295873 h 474553"/>
                <a:gd name="connsiteX11" fmla="*/ 90566 w 90748"/>
                <a:gd name="connsiteY11" fmla="*/ 302649 h 474553"/>
                <a:gd name="connsiteX12" fmla="*/ 90566 w 90748"/>
                <a:gd name="connsiteY12" fmla="*/ 295873 h 474553"/>
                <a:gd name="connsiteX13" fmla="*/ 90566 w 90748"/>
                <a:gd name="connsiteY13" fmla="*/ 396 h 474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0748" h="474553">
                  <a:moveTo>
                    <a:pt x="91050" y="307489"/>
                  </a:moveTo>
                  <a:lnTo>
                    <a:pt x="91050" y="302649"/>
                  </a:lnTo>
                  <a:lnTo>
                    <a:pt x="90566" y="302649"/>
                  </a:lnTo>
                  <a:lnTo>
                    <a:pt x="90566" y="318136"/>
                  </a:lnTo>
                  <a:cubicBezTo>
                    <a:pt x="90890" y="315876"/>
                    <a:pt x="91050" y="312329"/>
                    <a:pt x="91050" y="307489"/>
                  </a:cubicBezTo>
                  <a:close/>
                  <a:moveTo>
                    <a:pt x="301" y="474949"/>
                  </a:moveTo>
                  <a:cubicBezTo>
                    <a:pt x="24176" y="472689"/>
                    <a:pt x="44504" y="462932"/>
                    <a:pt x="61284" y="445668"/>
                  </a:cubicBezTo>
                  <a:cubicBezTo>
                    <a:pt x="78383" y="428888"/>
                    <a:pt x="88146" y="408725"/>
                    <a:pt x="90566" y="385169"/>
                  </a:cubicBezTo>
                  <a:lnTo>
                    <a:pt x="90566" y="318136"/>
                  </a:lnTo>
                  <a:moveTo>
                    <a:pt x="91050" y="302649"/>
                  </a:moveTo>
                  <a:cubicBezTo>
                    <a:pt x="91050" y="299745"/>
                    <a:pt x="90890" y="297484"/>
                    <a:pt x="90566" y="295873"/>
                  </a:cubicBezTo>
                  <a:lnTo>
                    <a:pt x="90566" y="302649"/>
                  </a:lnTo>
                  <a:moveTo>
                    <a:pt x="90566" y="295873"/>
                  </a:moveTo>
                  <a:lnTo>
                    <a:pt x="90566" y="396"/>
                  </a:lnTo>
                </a:path>
              </a:pathLst>
            </a:custGeom>
            <a:noFill/>
            <a:ln w="48387" cap="rnd">
              <a:solidFill>
                <a:srgbClr val="D4D8DD"/>
              </a:solidFill>
              <a:prstDash val="solid"/>
              <a:bevel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89" name="Forma Livre: Forma 888">
              <a:extLst>
                <a:ext uri="{FF2B5EF4-FFF2-40B4-BE49-F238E27FC236}">
                  <a16:creationId xmlns:a16="http://schemas.microsoft.com/office/drawing/2014/main" id="{4F06504F-96CB-2C7C-95B0-A5939D84FD7F}"/>
                </a:ext>
              </a:extLst>
            </p:cNvPr>
            <p:cNvSpPr/>
            <p:nvPr/>
          </p:nvSpPr>
          <p:spPr>
            <a:xfrm>
              <a:off x="3876181" y="3519202"/>
              <a:ext cx="90264" cy="478183"/>
            </a:xfrm>
            <a:custGeom>
              <a:avLst/>
              <a:gdLst>
                <a:gd name="connsiteX0" fmla="*/ 302 w 90264"/>
                <a:gd name="connsiteY0" fmla="*/ 478579 h 478183"/>
                <a:gd name="connsiteX1" fmla="*/ 61285 w 90264"/>
                <a:gd name="connsiteY1" fmla="*/ 449298 h 478183"/>
                <a:gd name="connsiteX2" fmla="*/ 90567 w 90264"/>
                <a:gd name="connsiteY2" fmla="*/ 388799 h 478183"/>
                <a:gd name="connsiteX3" fmla="*/ 90567 w 90264"/>
                <a:gd name="connsiteY3" fmla="*/ 396 h 4781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0264" h="478183">
                  <a:moveTo>
                    <a:pt x="302" y="478579"/>
                  </a:moveTo>
                  <a:cubicBezTo>
                    <a:pt x="23534" y="476643"/>
                    <a:pt x="43861" y="466881"/>
                    <a:pt x="61285" y="449298"/>
                  </a:cubicBezTo>
                  <a:cubicBezTo>
                    <a:pt x="78384" y="432034"/>
                    <a:pt x="88147" y="411871"/>
                    <a:pt x="90567" y="388799"/>
                  </a:cubicBezTo>
                  <a:lnTo>
                    <a:pt x="90567" y="396"/>
                  </a:lnTo>
                </a:path>
              </a:pathLst>
            </a:custGeom>
            <a:noFill/>
            <a:ln w="48387" cap="rnd">
              <a:solidFill>
                <a:srgbClr val="D4D8DD"/>
              </a:solidFill>
              <a:prstDash val="solid"/>
              <a:bevel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3" name="Title 3">
              <a:extLst>
                <a:ext uri="{FF2B5EF4-FFF2-40B4-BE49-F238E27FC236}">
                  <a16:creationId xmlns:a16="http://schemas.microsoft.com/office/drawing/2014/main" id="{3FD8CBE9-28EE-185F-198E-8AA91FB212AC}"/>
                </a:ext>
              </a:extLst>
            </p:cNvPr>
            <p:cNvSpPr txBox="1">
              <a:spLocks/>
            </p:cNvSpPr>
            <p:nvPr/>
          </p:nvSpPr>
          <p:spPr>
            <a:xfrm>
              <a:off x="4006132" y="3662433"/>
              <a:ext cx="554577" cy="180000"/>
            </a:xfrm>
            <a:prstGeom prst="rect">
              <a:avLst/>
            </a:prstGeom>
            <a:solidFill>
              <a:schemeClr val="tx1">
                <a:alpha val="0"/>
              </a:schemeClr>
            </a:solidFill>
          </p:spPr>
          <p:txBody>
            <a:bodyPr vert="horz" lIns="68580" tIns="34290" rIns="68580" bIns="3429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NIRS</a:t>
              </a:r>
            </a:p>
          </p:txBody>
        </p:sp>
        <p:sp>
          <p:nvSpPr>
            <p:cNvPr id="64" name="Title 3">
              <a:extLst>
                <a:ext uri="{FF2B5EF4-FFF2-40B4-BE49-F238E27FC236}">
                  <a16:creationId xmlns:a16="http://schemas.microsoft.com/office/drawing/2014/main" id="{14BFB31E-8251-CD98-317A-C70BA5891EA8}"/>
                </a:ext>
              </a:extLst>
            </p:cNvPr>
            <p:cNvSpPr txBox="1">
              <a:spLocks/>
            </p:cNvSpPr>
            <p:nvPr/>
          </p:nvSpPr>
          <p:spPr>
            <a:xfrm>
              <a:off x="4841944" y="3632706"/>
              <a:ext cx="501045" cy="239454"/>
            </a:xfrm>
            <a:prstGeom prst="rect">
              <a:avLst/>
            </a:prstGeom>
            <a:solidFill>
              <a:schemeClr val="tx1">
                <a:alpha val="0"/>
              </a:schemeClr>
            </a:solidFill>
          </p:spPr>
          <p:txBody>
            <a:bodyPr vert="horz" lIns="68580" tIns="34290" rIns="68580" bIns="3429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" b="0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sinais</a:t>
              </a:r>
              <a:endParaRPr kumimoji="0" lang="en-US" sz="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" b="0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vitais</a:t>
              </a:r>
              <a:endParaRPr kumimoji="0" lang="en-US" sz="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endParaRPr>
            </a:p>
          </p:txBody>
        </p:sp>
        <p:sp>
          <p:nvSpPr>
            <p:cNvPr id="65" name="Title 3">
              <a:extLst>
                <a:ext uri="{FF2B5EF4-FFF2-40B4-BE49-F238E27FC236}">
                  <a16:creationId xmlns:a16="http://schemas.microsoft.com/office/drawing/2014/main" id="{6270F406-28FF-9613-9FE7-E4658DEE9607}"/>
                </a:ext>
              </a:extLst>
            </p:cNvPr>
            <p:cNvSpPr txBox="1">
              <a:spLocks/>
            </p:cNvSpPr>
            <p:nvPr/>
          </p:nvSpPr>
          <p:spPr>
            <a:xfrm>
              <a:off x="5701126" y="3648679"/>
              <a:ext cx="556851" cy="207509"/>
            </a:xfrm>
            <a:prstGeom prst="rect">
              <a:avLst/>
            </a:prstGeom>
          </p:spPr>
          <p:txBody>
            <a:bodyPr vert="horz" lIns="68580" tIns="34290" rIns="68580" bIns="3429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" b="0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bomba</a:t>
              </a:r>
              <a:r>
                <a:rPr kumimoji="0" lang="en-US" sz="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 de </a:t>
              </a:r>
              <a:r>
                <a:rPr kumimoji="0" lang="en-US" sz="600" b="0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infusão</a:t>
              </a:r>
              <a:endParaRPr kumimoji="0" lang="en-US" sz="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endParaRPr>
            </a:p>
          </p:txBody>
        </p:sp>
        <p:sp>
          <p:nvSpPr>
            <p:cNvPr id="66" name="Title 3">
              <a:extLst>
                <a:ext uri="{FF2B5EF4-FFF2-40B4-BE49-F238E27FC236}">
                  <a16:creationId xmlns:a16="http://schemas.microsoft.com/office/drawing/2014/main" id="{6D3DC08D-7602-7662-4405-25C0F78C3E6A}"/>
                </a:ext>
              </a:extLst>
            </p:cNvPr>
            <p:cNvSpPr txBox="1">
              <a:spLocks/>
            </p:cNvSpPr>
            <p:nvPr/>
          </p:nvSpPr>
          <p:spPr>
            <a:xfrm>
              <a:off x="6548681" y="3648679"/>
              <a:ext cx="511116" cy="207509"/>
            </a:xfrm>
            <a:prstGeom prst="rect">
              <a:avLst/>
            </a:prstGeom>
          </p:spPr>
          <p:txBody>
            <a:bodyPr vert="horz" lIns="68580" tIns="34290" rIns="68580" bIns="3429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aEEG/ </a:t>
              </a:r>
            </a:p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vEEG</a:t>
              </a:r>
            </a:p>
          </p:txBody>
        </p:sp>
        <p:sp>
          <p:nvSpPr>
            <p:cNvPr id="67" name="Title 3">
              <a:extLst>
                <a:ext uri="{FF2B5EF4-FFF2-40B4-BE49-F238E27FC236}">
                  <a16:creationId xmlns:a16="http://schemas.microsoft.com/office/drawing/2014/main" id="{D48726D2-7295-29BB-5910-154E05BB48FE}"/>
                </a:ext>
              </a:extLst>
            </p:cNvPr>
            <p:cNvSpPr txBox="1">
              <a:spLocks/>
            </p:cNvSpPr>
            <p:nvPr/>
          </p:nvSpPr>
          <p:spPr>
            <a:xfrm>
              <a:off x="7385026" y="3648679"/>
              <a:ext cx="720780" cy="207509"/>
            </a:xfrm>
            <a:prstGeom prst="rect">
              <a:avLst/>
            </a:prstGeom>
          </p:spPr>
          <p:txBody>
            <a:bodyPr vert="horz" lIns="68580" tIns="34290" rIns="68580" bIns="3429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" b="0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Ventilador</a:t>
              </a:r>
              <a:r>
                <a:rPr kumimoji="0" lang="en-US" sz="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 </a:t>
              </a:r>
              <a:r>
                <a:rPr kumimoji="0" lang="en-US" sz="600" b="0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mecânico</a:t>
              </a:r>
              <a:endParaRPr kumimoji="0" lang="en-US" sz="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endParaRPr>
            </a:p>
          </p:txBody>
        </p:sp>
        <p:sp>
          <p:nvSpPr>
            <p:cNvPr id="890" name="Forma Livre: Forma 889">
              <a:extLst>
                <a:ext uri="{FF2B5EF4-FFF2-40B4-BE49-F238E27FC236}">
                  <a16:creationId xmlns:a16="http://schemas.microsoft.com/office/drawing/2014/main" id="{FE480E15-018F-50AD-5F53-189A6DC46BCC}"/>
                </a:ext>
              </a:extLst>
            </p:cNvPr>
            <p:cNvSpPr/>
            <p:nvPr/>
          </p:nvSpPr>
          <p:spPr>
            <a:xfrm>
              <a:off x="5582491" y="3522832"/>
              <a:ext cx="90748" cy="474553"/>
            </a:xfrm>
            <a:custGeom>
              <a:avLst/>
              <a:gdLst>
                <a:gd name="connsiteX0" fmla="*/ 90741 w 90748"/>
                <a:gd name="connsiteY0" fmla="*/ 302649 h 474553"/>
                <a:gd name="connsiteX1" fmla="*/ 91225 w 90748"/>
                <a:gd name="connsiteY1" fmla="*/ 302649 h 474553"/>
                <a:gd name="connsiteX2" fmla="*/ 90741 w 90748"/>
                <a:gd name="connsiteY2" fmla="*/ 295873 h 474553"/>
                <a:gd name="connsiteX3" fmla="*/ 90741 w 90748"/>
                <a:gd name="connsiteY3" fmla="*/ 302649 h 474553"/>
                <a:gd name="connsiteX4" fmla="*/ 90741 w 90748"/>
                <a:gd name="connsiteY4" fmla="*/ 318136 h 474553"/>
                <a:gd name="connsiteX5" fmla="*/ 91225 w 90748"/>
                <a:gd name="connsiteY5" fmla="*/ 307489 h 474553"/>
                <a:gd name="connsiteX6" fmla="*/ 91225 w 90748"/>
                <a:gd name="connsiteY6" fmla="*/ 302649 h 474553"/>
                <a:gd name="connsiteX7" fmla="*/ 477 w 90748"/>
                <a:gd name="connsiteY7" fmla="*/ 474949 h 474553"/>
                <a:gd name="connsiteX8" fmla="*/ 61460 w 90748"/>
                <a:gd name="connsiteY8" fmla="*/ 445668 h 474553"/>
                <a:gd name="connsiteX9" fmla="*/ 90741 w 90748"/>
                <a:gd name="connsiteY9" fmla="*/ 385169 h 474553"/>
                <a:gd name="connsiteX10" fmla="*/ 90741 w 90748"/>
                <a:gd name="connsiteY10" fmla="*/ 318136 h 474553"/>
                <a:gd name="connsiteX11" fmla="*/ 90741 w 90748"/>
                <a:gd name="connsiteY11" fmla="*/ 295873 h 474553"/>
                <a:gd name="connsiteX12" fmla="*/ 90741 w 90748"/>
                <a:gd name="connsiteY12" fmla="*/ 396 h 474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0748" h="474553">
                  <a:moveTo>
                    <a:pt x="90741" y="302649"/>
                  </a:moveTo>
                  <a:lnTo>
                    <a:pt x="91225" y="302649"/>
                  </a:lnTo>
                  <a:cubicBezTo>
                    <a:pt x="91225" y="299745"/>
                    <a:pt x="91065" y="297484"/>
                    <a:pt x="90741" y="295873"/>
                  </a:cubicBezTo>
                  <a:lnTo>
                    <a:pt x="90741" y="302649"/>
                  </a:lnTo>
                  <a:lnTo>
                    <a:pt x="90741" y="318136"/>
                  </a:lnTo>
                  <a:cubicBezTo>
                    <a:pt x="91065" y="315876"/>
                    <a:pt x="91225" y="312329"/>
                    <a:pt x="91225" y="307489"/>
                  </a:cubicBezTo>
                  <a:lnTo>
                    <a:pt x="91225" y="302649"/>
                  </a:lnTo>
                  <a:moveTo>
                    <a:pt x="477" y="474949"/>
                  </a:moveTo>
                  <a:cubicBezTo>
                    <a:pt x="24352" y="472689"/>
                    <a:pt x="44680" y="462932"/>
                    <a:pt x="61460" y="445668"/>
                  </a:cubicBezTo>
                  <a:cubicBezTo>
                    <a:pt x="78559" y="428888"/>
                    <a:pt x="88321" y="408725"/>
                    <a:pt x="90741" y="385169"/>
                  </a:cubicBezTo>
                  <a:lnTo>
                    <a:pt x="90741" y="318136"/>
                  </a:lnTo>
                  <a:moveTo>
                    <a:pt x="90741" y="295873"/>
                  </a:moveTo>
                  <a:lnTo>
                    <a:pt x="90741" y="396"/>
                  </a:lnTo>
                </a:path>
              </a:pathLst>
            </a:custGeom>
            <a:noFill/>
            <a:ln w="48387" cap="rnd">
              <a:solidFill>
                <a:srgbClr val="D4D8DD"/>
              </a:solidFill>
              <a:prstDash val="solid"/>
              <a:bevel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91" name="Forma Livre: Forma 890">
              <a:extLst>
                <a:ext uri="{FF2B5EF4-FFF2-40B4-BE49-F238E27FC236}">
                  <a16:creationId xmlns:a16="http://schemas.microsoft.com/office/drawing/2014/main" id="{A9AF4846-D65B-0036-93AC-15EAAD1EC456}"/>
                </a:ext>
              </a:extLst>
            </p:cNvPr>
            <p:cNvSpPr/>
            <p:nvPr/>
          </p:nvSpPr>
          <p:spPr>
            <a:xfrm>
              <a:off x="6425273" y="3522832"/>
              <a:ext cx="90748" cy="474553"/>
            </a:xfrm>
            <a:custGeom>
              <a:avLst/>
              <a:gdLst>
                <a:gd name="connsiteX0" fmla="*/ 91401 w 90748"/>
                <a:gd name="connsiteY0" fmla="*/ 307489 h 474553"/>
                <a:gd name="connsiteX1" fmla="*/ 91401 w 90748"/>
                <a:gd name="connsiteY1" fmla="*/ 302649 h 474553"/>
                <a:gd name="connsiteX2" fmla="*/ 90917 w 90748"/>
                <a:gd name="connsiteY2" fmla="*/ 302649 h 474553"/>
                <a:gd name="connsiteX3" fmla="*/ 90917 w 90748"/>
                <a:gd name="connsiteY3" fmla="*/ 318136 h 474553"/>
                <a:gd name="connsiteX4" fmla="*/ 91401 w 90748"/>
                <a:gd name="connsiteY4" fmla="*/ 307489 h 474553"/>
                <a:gd name="connsiteX5" fmla="*/ 653 w 90748"/>
                <a:gd name="connsiteY5" fmla="*/ 474949 h 474553"/>
                <a:gd name="connsiteX6" fmla="*/ 61636 w 90748"/>
                <a:gd name="connsiteY6" fmla="*/ 445668 h 474553"/>
                <a:gd name="connsiteX7" fmla="*/ 90917 w 90748"/>
                <a:gd name="connsiteY7" fmla="*/ 385169 h 474553"/>
                <a:gd name="connsiteX8" fmla="*/ 90917 w 90748"/>
                <a:gd name="connsiteY8" fmla="*/ 318136 h 474553"/>
                <a:gd name="connsiteX9" fmla="*/ 91401 w 90748"/>
                <a:gd name="connsiteY9" fmla="*/ 302649 h 474553"/>
                <a:gd name="connsiteX10" fmla="*/ 90917 w 90748"/>
                <a:gd name="connsiteY10" fmla="*/ 295873 h 474553"/>
                <a:gd name="connsiteX11" fmla="*/ 90917 w 90748"/>
                <a:gd name="connsiteY11" fmla="*/ 302649 h 474553"/>
                <a:gd name="connsiteX12" fmla="*/ 90917 w 90748"/>
                <a:gd name="connsiteY12" fmla="*/ 295873 h 474553"/>
                <a:gd name="connsiteX13" fmla="*/ 90917 w 90748"/>
                <a:gd name="connsiteY13" fmla="*/ 396 h 474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0748" h="474553">
                  <a:moveTo>
                    <a:pt x="91401" y="307489"/>
                  </a:moveTo>
                  <a:lnTo>
                    <a:pt x="91401" y="302649"/>
                  </a:lnTo>
                  <a:lnTo>
                    <a:pt x="90917" y="302649"/>
                  </a:lnTo>
                  <a:lnTo>
                    <a:pt x="90917" y="318136"/>
                  </a:lnTo>
                  <a:cubicBezTo>
                    <a:pt x="91242" y="315876"/>
                    <a:pt x="91401" y="312329"/>
                    <a:pt x="91401" y="307489"/>
                  </a:cubicBezTo>
                  <a:close/>
                  <a:moveTo>
                    <a:pt x="653" y="474949"/>
                  </a:moveTo>
                  <a:cubicBezTo>
                    <a:pt x="24528" y="472689"/>
                    <a:pt x="44856" y="462932"/>
                    <a:pt x="61636" y="445668"/>
                  </a:cubicBezTo>
                  <a:cubicBezTo>
                    <a:pt x="78735" y="428888"/>
                    <a:pt x="88497" y="408725"/>
                    <a:pt x="90917" y="385169"/>
                  </a:cubicBezTo>
                  <a:lnTo>
                    <a:pt x="90917" y="318136"/>
                  </a:lnTo>
                  <a:moveTo>
                    <a:pt x="91401" y="302649"/>
                  </a:moveTo>
                  <a:cubicBezTo>
                    <a:pt x="91401" y="299745"/>
                    <a:pt x="91242" y="297484"/>
                    <a:pt x="90917" y="295873"/>
                  </a:cubicBezTo>
                  <a:lnTo>
                    <a:pt x="90917" y="302649"/>
                  </a:lnTo>
                  <a:moveTo>
                    <a:pt x="90917" y="295873"/>
                  </a:moveTo>
                  <a:lnTo>
                    <a:pt x="90917" y="396"/>
                  </a:lnTo>
                </a:path>
              </a:pathLst>
            </a:custGeom>
            <a:noFill/>
            <a:ln w="48387" cap="rnd">
              <a:solidFill>
                <a:srgbClr val="D4D8DD"/>
              </a:solidFill>
              <a:prstDash val="solid"/>
              <a:bevel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92" name="Forma Livre: Forma 891">
              <a:extLst>
                <a:ext uri="{FF2B5EF4-FFF2-40B4-BE49-F238E27FC236}">
                  <a16:creationId xmlns:a16="http://schemas.microsoft.com/office/drawing/2014/main" id="{5B568624-936B-ECE0-B763-7056C5C5C44A}"/>
                </a:ext>
              </a:extLst>
            </p:cNvPr>
            <p:cNvSpPr/>
            <p:nvPr/>
          </p:nvSpPr>
          <p:spPr>
            <a:xfrm>
              <a:off x="7274270" y="3522832"/>
              <a:ext cx="90748" cy="474553"/>
            </a:xfrm>
            <a:custGeom>
              <a:avLst/>
              <a:gdLst>
                <a:gd name="connsiteX0" fmla="*/ 91094 w 90748"/>
                <a:gd name="connsiteY0" fmla="*/ 302649 h 474553"/>
                <a:gd name="connsiteX1" fmla="*/ 91578 w 90748"/>
                <a:gd name="connsiteY1" fmla="*/ 302649 h 474553"/>
                <a:gd name="connsiteX2" fmla="*/ 91094 w 90748"/>
                <a:gd name="connsiteY2" fmla="*/ 295873 h 474553"/>
                <a:gd name="connsiteX3" fmla="*/ 91094 w 90748"/>
                <a:gd name="connsiteY3" fmla="*/ 302649 h 474553"/>
                <a:gd name="connsiteX4" fmla="*/ 91094 w 90748"/>
                <a:gd name="connsiteY4" fmla="*/ 318136 h 474553"/>
                <a:gd name="connsiteX5" fmla="*/ 91578 w 90748"/>
                <a:gd name="connsiteY5" fmla="*/ 307489 h 474553"/>
                <a:gd name="connsiteX6" fmla="*/ 91578 w 90748"/>
                <a:gd name="connsiteY6" fmla="*/ 302649 h 474553"/>
                <a:gd name="connsiteX7" fmla="*/ 829 w 90748"/>
                <a:gd name="connsiteY7" fmla="*/ 474949 h 474553"/>
                <a:gd name="connsiteX8" fmla="*/ 61812 w 90748"/>
                <a:gd name="connsiteY8" fmla="*/ 445668 h 474553"/>
                <a:gd name="connsiteX9" fmla="*/ 91094 w 90748"/>
                <a:gd name="connsiteY9" fmla="*/ 385169 h 474553"/>
                <a:gd name="connsiteX10" fmla="*/ 91094 w 90748"/>
                <a:gd name="connsiteY10" fmla="*/ 318136 h 474553"/>
                <a:gd name="connsiteX11" fmla="*/ 91094 w 90748"/>
                <a:gd name="connsiteY11" fmla="*/ 295873 h 474553"/>
                <a:gd name="connsiteX12" fmla="*/ 91094 w 90748"/>
                <a:gd name="connsiteY12" fmla="*/ 396 h 474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0748" h="474553">
                  <a:moveTo>
                    <a:pt x="91094" y="302649"/>
                  </a:moveTo>
                  <a:lnTo>
                    <a:pt x="91578" y="302649"/>
                  </a:lnTo>
                  <a:cubicBezTo>
                    <a:pt x="91578" y="299745"/>
                    <a:pt x="91418" y="297484"/>
                    <a:pt x="91094" y="295873"/>
                  </a:cubicBezTo>
                  <a:lnTo>
                    <a:pt x="91094" y="302649"/>
                  </a:lnTo>
                  <a:lnTo>
                    <a:pt x="91094" y="318136"/>
                  </a:lnTo>
                  <a:cubicBezTo>
                    <a:pt x="91418" y="315876"/>
                    <a:pt x="91578" y="312329"/>
                    <a:pt x="91578" y="307489"/>
                  </a:cubicBezTo>
                  <a:lnTo>
                    <a:pt x="91578" y="302649"/>
                  </a:lnTo>
                  <a:moveTo>
                    <a:pt x="829" y="474949"/>
                  </a:moveTo>
                  <a:cubicBezTo>
                    <a:pt x="24704" y="472689"/>
                    <a:pt x="45032" y="462932"/>
                    <a:pt x="61812" y="445668"/>
                  </a:cubicBezTo>
                  <a:cubicBezTo>
                    <a:pt x="78911" y="428888"/>
                    <a:pt x="88674" y="408725"/>
                    <a:pt x="91094" y="385169"/>
                  </a:cubicBezTo>
                  <a:lnTo>
                    <a:pt x="91094" y="318136"/>
                  </a:lnTo>
                  <a:moveTo>
                    <a:pt x="91094" y="295873"/>
                  </a:moveTo>
                  <a:lnTo>
                    <a:pt x="91094" y="396"/>
                  </a:lnTo>
                </a:path>
              </a:pathLst>
            </a:custGeom>
            <a:noFill/>
            <a:ln w="48387" cap="rnd">
              <a:solidFill>
                <a:srgbClr val="D4D8DD"/>
              </a:solidFill>
              <a:prstDash val="solid"/>
              <a:bevel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5" name="Agrupar 4">
              <a:extLst>
                <a:ext uri="{FF2B5EF4-FFF2-40B4-BE49-F238E27FC236}">
                  <a16:creationId xmlns:a16="http://schemas.microsoft.com/office/drawing/2014/main" id="{8EE01499-8DF8-D8EE-DACE-68167F5A5D49}"/>
                </a:ext>
              </a:extLst>
            </p:cNvPr>
            <p:cNvGrpSpPr/>
            <p:nvPr/>
          </p:nvGrpSpPr>
          <p:grpSpPr>
            <a:xfrm>
              <a:off x="3587238" y="2891666"/>
              <a:ext cx="4159252" cy="641571"/>
              <a:chOff x="3587238" y="2891666"/>
              <a:chExt cx="4159252" cy="641571"/>
            </a:xfrm>
          </p:grpSpPr>
          <p:pic>
            <p:nvPicPr>
              <p:cNvPr id="886" name="Imagem 885" descr="Gráfico&#10;&#10;Descrição gerada automaticamente">
                <a:extLst>
                  <a:ext uri="{FF2B5EF4-FFF2-40B4-BE49-F238E27FC236}">
                    <a16:creationId xmlns:a16="http://schemas.microsoft.com/office/drawing/2014/main" id="{A71DCED7-F9C8-2370-C184-75C75C707CC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grayscl/>
              </a:blip>
              <a:stretch>
                <a:fillRect/>
              </a:stretch>
            </p:blipFill>
            <p:spPr>
              <a:xfrm>
                <a:off x="6984158" y="2891666"/>
                <a:ext cx="760443" cy="428400"/>
              </a:xfrm>
              <a:prstGeom prst="rect">
                <a:avLst/>
              </a:prstGeom>
              <a:ln>
                <a:noFill/>
              </a:ln>
              <a:effectLst/>
            </p:spPr>
          </p:pic>
          <p:grpSp>
            <p:nvGrpSpPr>
              <p:cNvPr id="894" name="Gráfico 85">
                <a:extLst>
                  <a:ext uri="{FF2B5EF4-FFF2-40B4-BE49-F238E27FC236}">
                    <a16:creationId xmlns:a16="http://schemas.microsoft.com/office/drawing/2014/main" id="{51B43E5D-396F-B226-E2B5-CD15FB66C0DB}"/>
                  </a:ext>
                </a:extLst>
              </p:cNvPr>
              <p:cNvGrpSpPr/>
              <p:nvPr/>
            </p:nvGrpSpPr>
            <p:grpSpPr>
              <a:xfrm>
                <a:off x="5292338" y="3334559"/>
                <a:ext cx="764221" cy="198678"/>
                <a:chOff x="4567725" y="3299629"/>
                <a:chExt cx="764221" cy="198678"/>
              </a:xfrm>
              <a:solidFill>
                <a:srgbClr val="000000"/>
              </a:solidFill>
            </p:grpSpPr>
            <p:sp>
              <p:nvSpPr>
                <p:cNvPr id="961" name="Forma Livre: Forma 960">
                  <a:extLst>
                    <a:ext uri="{FF2B5EF4-FFF2-40B4-BE49-F238E27FC236}">
                      <a16:creationId xmlns:a16="http://schemas.microsoft.com/office/drawing/2014/main" id="{225E0E5C-2BA5-B7FB-9DDF-0F51A27BC633}"/>
                    </a:ext>
                  </a:extLst>
                </p:cNvPr>
                <p:cNvSpPr/>
                <p:nvPr/>
              </p:nvSpPr>
              <p:spPr>
                <a:xfrm>
                  <a:off x="4864896" y="3351416"/>
                  <a:ext cx="165282" cy="117125"/>
                </a:xfrm>
                <a:custGeom>
                  <a:avLst/>
                  <a:gdLst>
                    <a:gd name="connsiteX0" fmla="*/ 165805 w 165282"/>
                    <a:gd name="connsiteY0" fmla="*/ 117496 h 117125"/>
                    <a:gd name="connsiteX1" fmla="*/ 165805 w 165282"/>
                    <a:gd name="connsiteY1" fmla="*/ 370 h 117125"/>
                    <a:gd name="connsiteX2" fmla="*/ 523 w 165282"/>
                    <a:gd name="connsiteY2" fmla="*/ 370 h 117125"/>
                    <a:gd name="connsiteX3" fmla="*/ 523 w 165282"/>
                    <a:gd name="connsiteY3" fmla="*/ 117496 h 117125"/>
                    <a:gd name="connsiteX4" fmla="*/ 165805 w 165282"/>
                    <a:gd name="connsiteY4" fmla="*/ 117496 h 11712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65282" h="117125">
                      <a:moveTo>
                        <a:pt x="165805" y="117496"/>
                      </a:moveTo>
                      <a:lnTo>
                        <a:pt x="165805" y="370"/>
                      </a:lnTo>
                      <a:lnTo>
                        <a:pt x="523" y="370"/>
                      </a:lnTo>
                      <a:lnTo>
                        <a:pt x="523" y="117496"/>
                      </a:lnTo>
                      <a:lnTo>
                        <a:pt x="165805" y="117496"/>
                      </a:lnTo>
                      <a:close/>
                    </a:path>
                  </a:pathLst>
                </a:custGeom>
                <a:solidFill>
                  <a:srgbClr val="636C77"/>
                </a:solidFill>
                <a:ln w="483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962" name="Forma Livre: Forma 961">
                  <a:extLst>
                    <a:ext uri="{FF2B5EF4-FFF2-40B4-BE49-F238E27FC236}">
                      <a16:creationId xmlns:a16="http://schemas.microsoft.com/office/drawing/2014/main" id="{6BC4F44A-05CC-75A4-4367-6B753CDD2376}"/>
                    </a:ext>
                  </a:extLst>
                </p:cNvPr>
                <p:cNvSpPr/>
                <p:nvPr/>
              </p:nvSpPr>
              <p:spPr>
                <a:xfrm>
                  <a:off x="4797137" y="3468542"/>
                  <a:ext cx="305640" cy="29765"/>
                </a:xfrm>
                <a:custGeom>
                  <a:avLst/>
                  <a:gdLst>
                    <a:gd name="connsiteX0" fmla="*/ 306163 w 305640"/>
                    <a:gd name="connsiteY0" fmla="*/ 370 h 29765"/>
                    <a:gd name="connsiteX1" fmla="*/ 233564 w 305640"/>
                    <a:gd name="connsiteY1" fmla="*/ 370 h 29765"/>
                    <a:gd name="connsiteX2" fmla="*/ 68281 w 305640"/>
                    <a:gd name="connsiteY2" fmla="*/ 370 h 29765"/>
                    <a:gd name="connsiteX3" fmla="*/ 523 w 305640"/>
                    <a:gd name="connsiteY3" fmla="*/ 370 h 29765"/>
                    <a:gd name="connsiteX4" fmla="*/ 523 w 305640"/>
                    <a:gd name="connsiteY4" fmla="*/ 30135 h 29765"/>
                    <a:gd name="connsiteX5" fmla="*/ 306163 w 305640"/>
                    <a:gd name="connsiteY5" fmla="*/ 30135 h 29765"/>
                    <a:gd name="connsiteX6" fmla="*/ 306163 w 305640"/>
                    <a:gd name="connsiteY6" fmla="*/ 370 h 2976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05640" h="29765">
                      <a:moveTo>
                        <a:pt x="306163" y="370"/>
                      </a:moveTo>
                      <a:lnTo>
                        <a:pt x="233564" y="370"/>
                      </a:lnTo>
                      <a:lnTo>
                        <a:pt x="68281" y="370"/>
                      </a:lnTo>
                      <a:lnTo>
                        <a:pt x="523" y="370"/>
                      </a:lnTo>
                      <a:lnTo>
                        <a:pt x="523" y="30135"/>
                      </a:lnTo>
                      <a:lnTo>
                        <a:pt x="306163" y="30135"/>
                      </a:lnTo>
                      <a:lnTo>
                        <a:pt x="306163" y="370"/>
                      </a:lnTo>
                      <a:close/>
                    </a:path>
                  </a:pathLst>
                </a:custGeom>
                <a:solidFill>
                  <a:srgbClr val="A9B0BB"/>
                </a:solidFill>
                <a:ln w="483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963" name="Forma Livre: Forma 962">
                  <a:extLst>
                    <a:ext uri="{FF2B5EF4-FFF2-40B4-BE49-F238E27FC236}">
                      <a16:creationId xmlns:a16="http://schemas.microsoft.com/office/drawing/2014/main" id="{DA0D578B-41F5-4AA7-4E1F-EFA0B7838689}"/>
                    </a:ext>
                  </a:extLst>
                </p:cNvPr>
                <p:cNvSpPr/>
                <p:nvPr/>
              </p:nvSpPr>
              <p:spPr>
                <a:xfrm>
                  <a:off x="4567725" y="3299629"/>
                  <a:ext cx="764221" cy="51786"/>
                </a:xfrm>
                <a:custGeom>
                  <a:avLst/>
                  <a:gdLst>
                    <a:gd name="connsiteX0" fmla="*/ 523 w 764221"/>
                    <a:gd name="connsiteY0" fmla="*/ 370 h 51786"/>
                    <a:gd name="connsiteX1" fmla="*/ 523 w 764221"/>
                    <a:gd name="connsiteY1" fmla="*/ 11260 h 51786"/>
                    <a:gd name="connsiteX2" fmla="*/ 61021 w 764221"/>
                    <a:gd name="connsiteY2" fmla="*/ 52157 h 51786"/>
                    <a:gd name="connsiteX3" fmla="*/ 297693 w 764221"/>
                    <a:gd name="connsiteY3" fmla="*/ 52157 h 51786"/>
                    <a:gd name="connsiteX4" fmla="*/ 462976 w 764221"/>
                    <a:gd name="connsiteY4" fmla="*/ 52157 h 51786"/>
                    <a:gd name="connsiteX5" fmla="*/ 703761 w 764221"/>
                    <a:gd name="connsiteY5" fmla="*/ 52157 h 51786"/>
                    <a:gd name="connsiteX6" fmla="*/ 709327 w 764221"/>
                    <a:gd name="connsiteY6" fmla="*/ 52157 h 51786"/>
                    <a:gd name="connsiteX7" fmla="*/ 764744 w 764221"/>
                    <a:gd name="connsiteY7" fmla="*/ 11260 h 51786"/>
                    <a:gd name="connsiteX8" fmla="*/ 764744 w 764221"/>
                    <a:gd name="connsiteY8" fmla="*/ 370 h 51786"/>
                    <a:gd name="connsiteX9" fmla="*/ 523 w 764221"/>
                    <a:gd name="connsiteY9" fmla="*/ 370 h 5178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4221" h="51786">
                      <a:moveTo>
                        <a:pt x="523" y="370"/>
                      </a:moveTo>
                      <a:lnTo>
                        <a:pt x="523" y="11260"/>
                      </a:lnTo>
                      <a:cubicBezTo>
                        <a:pt x="523" y="38523"/>
                        <a:pt x="20690" y="52157"/>
                        <a:pt x="61021" y="52157"/>
                      </a:cubicBezTo>
                      <a:lnTo>
                        <a:pt x="297693" y="52157"/>
                      </a:lnTo>
                      <a:lnTo>
                        <a:pt x="462976" y="52157"/>
                      </a:lnTo>
                      <a:lnTo>
                        <a:pt x="703761" y="52157"/>
                      </a:lnTo>
                      <a:cubicBezTo>
                        <a:pt x="705698" y="52157"/>
                        <a:pt x="707551" y="52157"/>
                        <a:pt x="709327" y="52157"/>
                      </a:cubicBezTo>
                      <a:cubicBezTo>
                        <a:pt x="746270" y="50865"/>
                        <a:pt x="764744" y="37235"/>
                        <a:pt x="764744" y="11260"/>
                      </a:cubicBezTo>
                      <a:lnTo>
                        <a:pt x="764744" y="370"/>
                      </a:lnTo>
                      <a:lnTo>
                        <a:pt x="523" y="370"/>
                      </a:lnTo>
                      <a:close/>
                    </a:path>
                  </a:pathLst>
                </a:custGeom>
                <a:solidFill>
                  <a:srgbClr val="E4E8EB"/>
                </a:solidFill>
                <a:ln w="483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896" name="Gráfico 85">
                <a:extLst>
                  <a:ext uri="{FF2B5EF4-FFF2-40B4-BE49-F238E27FC236}">
                    <a16:creationId xmlns:a16="http://schemas.microsoft.com/office/drawing/2014/main" id="{26B0B111-7264-9BF3-60EC-F12570020549}"/>
                  </a:ext>
                </a:extLst>
              </p:cNvPr>
              <p:cNvGrpSpPr/>
              <p:nvPr/>
            </p:nvGrpSpPr>
            <p:grpSpPr>
              <a:xfrm>
                <a:off x="4436765" y="3334559"/>
                <a:ext cx="764221" cy="198678"/>
                <a:chOff x="3715175" y="3299629"/>
                <a:chExt cx="764221" cy="198678"/>
              </a:xfrm>
              <a:solidFill>
                <a:srgbClr val="000000"/>
              </a:solidFill>
            </p:grpSpPr>
            <p:sp>
              <p:nvSpPr>
                <p:cNvPr id="955" name="Forma Livre: Forma 954">
                  <a:extLst>
                    <a:ext uri="{FF2B5EF4-FFF2-40B4-BE49-F238E27FC236}">
                      <a16:creationId xmlns:a16="http://schemas.microsoft.com/office/drawing/2014/main" id="{4D8E9473-9AF7-70CA-60F4-B20AB96C2334}"/>
                    </a:ext>
                  </a:extLst>
                </p:cNvPr>
                <p:cNvSpPr/>
                <p:nvPr/>
              </p:nvSpPr>
              <p:spPr>
                <a:xfrm>
                  <a:off x="4012346" y="3351416"/>
                  <a:ext cx="165282" cy="117125"/>
                </a:xfrm>
                <a:custGeom>
                  <a:avLst/>
                  <a:gdLst>
                    <a:gd name="connsiteX0" fmla="*/ 165629 w 165282"/>
                    <a:gd name="connsiteY0" fmla="*/ 117496 h 117125"/>
                    <a:gd name="connsiteX1" fmla="*/ 165629 w 165282"/>
                    <a:gd name="connsiteY1" fmla="*/ 370 h 117125"/>
                    <a:gd name="connsiteX2" fmla="*/ 346 w 165282"/>
                    <a:gd name="connsiteY2" fmla="*/ 370 h 117125"/>
                    <a:gd name="connsiteX3" fmla="*/ 346 w 165282"/>
                    <a:gd name="connsiteY3" fmla="*/ 117496 h 117125"/>
                    <a:gd name="connsiteX4" fmla="*/ 165629 w 165282"/>
                    <a:gd name="connsiteY4" fmla="*/ 117496 h 11712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65282" h="117125">
                      <a:moveTo>
                        <a:pt x="165629" y="117496"/>
                      </a:moveTo>
                      <a:lnTo>
                        <a:pt x="165629" y="370"/>
                      </a:lnTo>
                      <a:lnTo>
                        <a:pt x="346" y="370"/>
                      </a:lnTo>
                      <a:lnTo>
                        <a:pt x="346" y="117496"/>
                      </a:lnTo>
                      <a:lnTo>
                        <a:pt x="165629" y="117496"/>
                      </a:lnTo>
                      <a:close/>
                    </a:path>
                  </a:pathLst>
                </a:custGeom>
                <a:solidFill>
                  <a:srgbClr val="636C77"/>
                </a:solidFill>
                <a:ln w="483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956" name="Forma Livre: Forma 955">
                  <a:extLst>
                    <a:ext uri="{FF2B5EF4-FFF2-40B4-BE49-F238E27FC236}">
                      <a16:creationId xmlns:a16="http://schemas.microsoft.com/office/drawing/2014/main" id="{F9C9363A-BC32-FDD7-1630-EBF249C983C4}"/>
                    </a:ext>
                  </a:extLst>
                </p:cNvPr>
                <p:cNvSpPr/>
                <p:nvPr/>
              </p:nvSpPr>
              <p:spPr>
                <a:xfrm>
                  <a:off x="3944587" y="3468542"/>
                  <a:ext cx="305640" cy="29765"/>
                </a:xfrm>
                <a:custGeom>
                  <a:avLst/>
                  <a:gdLst>
                    <a:gd name="connsiteX0" fmla="*/ 305987 w 305640"/>
                    <a:gd name="connsiteY0" fmla="*/ 370 h 29765"/>
                    <a:gd name="connsiteX1" fmla="*/ 233388 w 305640"/>
                    <a:gd name="connsiteY1" fmla="*/ 370 h 29765"/>
                    <a:gd name="connsiteX2" fmla="*/ 68105 w 305640"/>
                    <a:gd name="connsiteY2" fmla="*/ 370 h 29765"/>
                    <a:gd name="connsiteX3" fmla="*/ 346 w 305640"/>
                    <a:gd name="connsiteY3" fmla="*/ 370 h 29765"/>
                    <a:gd name="connsiteX4" fmla="*/ 346 w 305640"/>
                    <a:gd name="connsiteY4" fmla="*/ 30135 h 29765"/>
                    <a:gd name="connsiteX5" fmla="*/ 305987 w 305640"/>
                    <a:gd name="connsiteY5" fmla="*/ 30135 h 29765"/>
                    <a:gd name="connsiteX6" fmla="*/ 305987 w 305640"/>
                    <a:gd name="connsiteY6" fmla="*/ 370 h 2976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05640" h="29765">
                      <a:moveTo>
                        <a:pt x="305987" y="370"/>
                      </a:moveTo>
                      <a:lnTo>
                        <a:pt x="233388" y="370"/>
                      </a:lnTo>
                      <a:lnTo>
                        <a:pt x="68105" y="370"/>
                      </a:lnTo>
                      <a:lnTo>
                        <a:pt x="346" y="370"/>
                      </a:lnTo>
                      <a:lnTo>
                        <a:pt x="346" y="30135"/>
                      </a:lnTo>
                      <a:lnTo>
                        <a:pt x="305987" y="30135"/>
                      </a:lnTo>
                      <a:lnTo>
                        <a:pt x="305987" y="370"/>
                      </a:lnTo>
                      <a:close/>
                    </a:path>
                  </a:pathLst>
                </a:custGeom>
                <a:solidFill>
                  <a:srgbClr val="A9B0BB"/>
                </a:solidFill>
                <a:ln w="483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957" name="Forma Livre: Forma 956">
                  <a:extLst>
                    <a:ext uri="{FF2B5EF4-FFF2-40B4-BE49-F238E27FC236}">
                      <a16:creationId xmlns:a16="http://schemas.microsoft.com/office/drawing/2014/main" id="{2804D963-B02A-25F0-865B-3F73B6664457}"/>
                    </a:ext>
                  </a:extLst>
                </p:cNvPr>
                <p:cNvSpPr/>
                <p:nvPr/>
              </p:nvSpPr>
              <p:spPr>
                <a:xfrm>
                  <a:off x="3715175" y="3299629"/>
                  <a:ext cx="764221" cy="51786"/>
                </a:xfrm>
                <a:custGeom>
                  <a:avLst/>
                  <a:gdLst>
                    <a:gd name="connsiteX0" fmla="*/ 346 w 764221"/>
                    <a:gd name="connsiteY0" fmla="*/ 370 h 51786"/>
                    <a:gd name="connsiteX1" fmla="*/ 346 w 764221"/>
                    <a:gd name="connsiteY1" fmla="*/ 11260 h 51786"/>
                    <a:gd name="connsiteX2" fmla="*/ 60845 w 764221"/>
                    <a:gd name="connsiteY2" fmla="*/ 52157 h 51786"/>
                    <a:gd name="connsiteX3" fmla="*/ 297517 w 764221"/>
                    <a:gd name="connsiteY3" fmla="*/ 52157 h 51786"/>
                    <a:gd name="connsiteX4" fmla="*/ 462800 w 764221"/>
                    <a:gd name="connsiteY4" fmla="*/ 52157 h 51786"/>
                    <a:gd name="connsiteX5" fmla="*/ 703585 w 764221"/>
                    <a:gd name="connsiteY5" fmla="*/ 52157 h 51786"/>
                    <a:gd name="connsiteX6" fmla="*/ 709151 w 764221"/>
                    <a:gd name="connsiteY6" fmla="*/ 52157 h 51786"/>
                    <a:gd name="connsiteX7" fmla="*/ 764568 w 764221"/>
                    <a:gd name="connsiteY7" fmla="*/ 11260 h 51786"/>
                    <a:gd name="connsiteX8" fmla="*/ 764568 w 764221"/>
                    <a:gd name="connsiteY8" fmla="*/ 370 h 51786"/>
                    <a:gd name="connsiteX9" fmla="*/ 346 w 764221"/>
                    <a:gd name="connsiteY9" fmla="*/ 370 h 5178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4221" h="51786">
                      <a:moveTo>
                        <a:pt x="346" y="370"/>
                      </a:moveTo>
                      <a:lnTo>
                        <a:pt x="346" y="11260"/>
                      </a:lnTo>
                      <a:cubicBezTo>
                        <a:pt x="346" y="38523"/>
                        <a:pt x="20514" y="52157"/>
                        <a:pt x="60845" y="52157"/>
                      </a:cubicBezTo>
                      <a:lnTo>
                        <a:pt x="297517" y="52157"/>
                      </a:lnTo>
                      <a:lnTo>
                        <a:pt x="462800" y="52157"/>
                      </a:lnTo>
                      <a:lnTo>
                        <a:pt x="703585" y="52157"/>
                      </a:lnTo>
                      <a:cubicBezTo>
                        <a:pt x="705521" y="52157"/>
                        <a:pt x="707375" y="52157"/>
                        <a:pt x="709151" y="52157"/>
                      </a:cubicBezTo>
                      <a:cubicBezTo>
                        <a:pt x="746094" y="50865"/>
                        <a:pt x="764568" y="37235"/>
                        <a:pt x="764568" y="11260"/>
                      </a:cubicBezTo>
                      <a:lnTo>
                        <a:pt x="764568" y="370"/>
                      </a:lnTo>
                      <a:lnTo>
                        <a:pt x="346" y="370"/>
                      </a:lnTo>
                      <a:close/>
                    </a:path>
                  </a:pathLst>
                </a:custGeom>
                <a:solidFill>
                  <a:srgbClr val="E4E8EB"/>
                </a:solidFill>
                <a:ln w="483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897" name="Gráfico 85">
                <a:extLst>
                  <a:ext uri="{FF2B5EF4-FFF2-40B4-BE49-F238E27FC236}">
                    <a16:creationId xmlns:a16="http://schemas.microsoft.com/office/drawing/2014/main" id="{C931CE35-8140-39C3-33E0-23DE7CF8F2EB}"/>
                  </a:ext>
                </a:extLst>
              </p:cNvPr>
              <p:cNvGrpSpPr/>
              <p:nvPr/>
            </p:nvGrpSpPr>
            <p:grpSpPr>
              <a:xfrm>
                <a:off x="6133987" y="3334559"/>
                <a:ext cx="764221" cy="198678"/>
                <a:chOff x="5420276" y="3299629"/>
                <a:chExt cx="764221" cy="198678"/>
              </a:xfrm>
              <a:solidFill>
                <a:srgbClr val="000000"/>
              </a:solidFill>
            </p:grpSpPr>
            <p:sp>
              <p:nvSpPr>
                <p:cNvPr id="952" name="Forma Livre: Forma 951">
                  <a:extLst>
                    <a:ext uri="{FF2B5EF4-FFF2-40B4-BE49-F238E27FC236}">
                      <a16:creationId xmlns:a16="http://schemas.microsoft.com/office/drawing/2014/main" id="{C9F6B022-7BEC-85C5-FAB3-FB41EC5D677B}"/>
                    </a:ext>
                  </a:extLst>
                </p:cNvPr>
                <p:cNvSpPr/>
                <p:nvPr/>
              </p:nvSpPr>
              <p:spPr>
                <a:xfrm>
                  <a:off x="5649687" y="3468542"/>
                  <a:ext cx="305640" cy="29765"/>
                </a:xfrm>
                <a:custGeom>
                  <a:avLst/>
                  <a:gdLst>
                    <a:gd name="connsiteX0" fmla="*/ 306339 w 305640"/>
                    <a:gd name="connsiteY0" fmla="*/ 370 h 29765"/>
                    <a:gd name="connsiteX1" fmla="*/ 233740 w 305640"/>
                    <a:gd name="connsiteY1" fmla="*/ 370 h 29765"/>
                    <a:gd name="connsiteX2" fmla="*/ 68457 w 305640"/>
                    <a:gd name="connsiteY2" fmla="*/ 370 h 29765"/>
                    <a:gd name="connsiteX3" fmla="*/ 699 w 305640"/>
                    <a:gd name="connsiteY3" fmla="*/ 370 h 29765"/>
                    <a:gd name="connsiteX4" fmla="*/ 699 w 305640"/>
                    <a:gd name="connsiteY4" fmla="*/ 30135 h 29765"/>
                    <a:gd name="connsiteX5" fmla="*/ 306339 w 305640"/>
                    <a:gd name="connsiteY5" fmla="*/ 30135 h 29765"/>
                    <a:gd name="connsiteX6" fmla="*/ 306339 w 305640"/>
                    <a:gd name="connsiteY6" fmla="*/ 370 h 2976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05640" h="29765">
                      <a:moveTo>
                        <a:pt x="306339" y="370"/>
                      </a:moveTo>
                      <a:lnTo>
                        <a:pt x="233740" y="370"/>
                      </a:lnTo>
                      <a:lnTo>
                        <a:pt x="68457" y="370"/>
                      </a:lnTo>
                      <a:lnTo>
                        <a:pt x="699" y="370"/>
                      </a:lnTo>
                      <a:lnTo>
                        <a:pt x="699" y="30135"/>
                      </a:lnTo>
                      <a:lnTo>
                        <a:pt x="306339" y="30135"/>
                      </a:lnTo>
                      <a:lnTo>
                        <a:pt x="306339" y="370"/>
                      </a:lnTo>
                      <a:close/>
                    </a:path>
                  </a:pathLst>
                </a:custGeom>
                <a:solidFill>
                  <a:srgbClr val="A9B0BB"/>
                </a:solidFill>
                <a:ln w="483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953" name="Forma Livre: Forma 952">
                  <a:extLst>
                    <a:ext uri="{FF2B5EF4-FFF2-40B4-BE49-F238E27FC236}">
                      <a16:creationId xmlns:a16="http://schemas.microsoft.com/office/drawing/2014/main" id="{CE25AE1C-CD43-145C-B735-5A3A9F083F24}"/>
                    </a:ext>
                  </a:extLst>
                </p:cNvPr>
                <p:cNvSpPr/>
                <p:nvPr/>
              </p:nvSpPr>
              <p:spPr>
                <a:xfrm>
                  <a:off x="5717446" y="3351416"/>
                  <a:ext cx="165282" cy="117125"/>
                </a:xfrm>
                <a:custGeom>
                  <a:avLst/>
                  <a:gdLst>
                    <a:gd name="connsiteX0" fmla="*/ 165981 w 165282"/>
                    <a:gd name="connsiteY0" fmla="*/ 117496 h 117125"/>
                    <a:gd name="connsiteX1" fmla="*/ 165981 w 165282"/>
                    <a:gd name="connsiteY1" fmla="*/ 370 h 117125"/>
                    <a:gd name="connsiteX2" fmla="*/ 699 w 165282"/>
                    <a:gd name="connsiteY2" fmla="*/ 370 h 117125"/>
                    <a:gd name="connsiteX3" fmla="*/ 699 w 165282"/>
                    <a:gd name="connsiteY3" fmla="*/ 117496 h 117125"/>
                    <a:gd name="connsiteX4" fmla="*/ 165981 w 165282"/>
                    <a:gd name="connsiteY4" fmla="*/ 117496 h 11712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65282" h="117125">
                      <a:moveTo>
                        <a:pt x="165981" y="117496"/>
                      </a:moveTo>
                      <a:lnTo>
                        <a:pt x="165981" y="370"/>
                      </a:lnTo>
                      <a:lnTo>
                        <a:pt x="699" y="370"/>
                      </a:lnTo>
                      <a:lnTo>
                        <a:pt x="699" y="117496"/>
                      </a:lnTo>
                      <a:lnTo>
                        <a:pt x="165981" y="117496"/>
                      </a:lnTo>
                      <a:close/>
                    </a:path>
                  </a:pathLst>
                </a:custGeom>
                <a:solidFill>
                  <a:srgbClr val="636C77"/>
                </a:solidFill>
                <a:ln w="483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954" name="Forma Livre: Forma 953">
                  <a:extLst>
                    <a:ext uri="{FF2B5EF4-FFF2-40B4-BE49-F238E27FC236}">
                      <a16:creationId xmlns:a16="http://schemas.microsoft.com/office/drawing/2014/main" id="{FB44FFA1-5390-B310-E6BC-DDD81758BEEC}"/>
                    </a:ext>
                  </a:extLst>
                </p:cNvPr>
                <p:cNvSpPr/>
                <p:nvPr/>
              </p:nvSpPr>
              <p:spPr>
                <a:xfrm>
                  <a:off x="5420276" y="3299629"/>
                  <a:ext cx="764221" cy="51786"/>
                </a:xfrm>
                <a:custGeom>
                  <a:avLst/>
                  <a:gdLst>
                    <a:gd name="connsiteX0" fmla="*/ 699 w 764221"/>
                    <a:gd name="connsiteY0" fmla="*/ 370 h 51786"/>
                    <a:gd name="connsiteX1" fmla="*/ 699 w 764221"/>
                    <a:gd name="connsiteY1" fmla="*/ 11260 h 51786"/>
                    <a:gd name="connsiteX2" fmla="*/ 61198 w 764221"/>
                    <a:gd name="connsiteY2" fmla="*/ 52157 h 51786"/>
                    <a:gd name="connsiteX3" fmla="*/ 297869 w 764221"/>
                    <a:gd name="connsiteY3" fmla="*/ 52157 h 51786"/>
                    <a:gd name="connsiteX4" fmla="*/ 463152 w 764221"/>
                    <a:gd name="connsiteY4" fmla="*/ 52157 h 51786"/>
                    <a:gd name="connsiteX5" fmla="*/ 703938 w 764221"/>
                    <a:gd name="connsiteY5" fmla="*/ 52157 h 51786"/>
                    <a:gd name="connsiteX6" fmla="*/ 709504 w 764221"/>
                    <a:gd name="connsiteY6" fmla="*/ 52157 h 51786"/>
                    <a:gd name="connsiteX7" fmla="*/ 764921 w 764221"/>
                    <a:gd name="connsiteY7" fmla="*/ 11260 h 51786"/>
                    <a:gd name="connsiteX8" fmla="*/ 764921 w 764221"/>
                    <a:gd name="connsiteY8" fmla="*/ 370 h 51786"/>
                    <a:gd name="connsiteX9" fmla="*/ 699 w 764221"/>
                    <a:gd name="connsiteY9" fmla="*/ 370 h 5178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4221" h="51786">
                      <a:moveTo>
                        <a:pt x="699" y="370"/>
                      </a:moveTo>
                      <a:lnTo>
                        <a:pt x="699" y="11260"/>
                      </a:lnTo>
                      <a:cubicBezTo>
                        <a:pt x="699" y="38523"/>
                        <a:pt x="20867" y="52157"/>
                        <a:pt x="61198" y="52157"/>
                      </a:cubicBezTo>
                      <a:lnTo>
                        <a:pt x="297869" y="52157"/>
                      </a:lnTo>
                      <a:lnTo>
                        <a:pt x="463152" y="52157"/>
                      </a:lnTo>
                      <a:lnTo>
                        <a:pt x="703938" y="52157"/>
                      </a:lnTo>
                      <a:cubicBezTo>
                        <a:pt x="705874" y="52157"/>
                        <a:pt x="707727" y="52157"/>
                        <a:pt x="709504" y="52157"/>
                      </a:cubicBezTo>
                      <a:cubicBezTo>
                        <a:pt x="746447" y="50865"/>
                        <a:pt x="764921" y="37235"/>
                        <a:pt x="764921" y="11260"/>
                      </a:cubicBezTo>
                      <a:lnTo>
                        <a:pt x="764921" y="370"/>
                      </a:lnTo>
                      <a:lnTo>
                        <a:pt x="699" y="370"/>
                      </a:lnTo>
                      <a:close/>
                    </a:path>
                  </a:pathLst>
                </a:custGeom>
                <a:solidFill>
                  <a:srgbClr val="E4E8EB"/>
                </a:solidFill>
                <a:ln w="483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898" name="Gráfico 85">
                <a:extLst>
                  <a:ext uri="{FF2B5EF4-FFF2-40B4-BE49-F238E27FC236}">
                    <a16:creationId xmlns:a16="http://schemas.microsoft.com/office/drawing/2014/main" id="{2DECFFB5-3E44-6730-E410-647502B33C28}"/>
                  </a:ext>
                </a:extLst>
              </p:cNvPr>
              <p:cNvGrpSpPr/>
              <p:nvPr/>
            </p:nvGrpSpPr>
            <p:grpSpPr>
              <a:xfrm>
                <a:off x="6982269" y="3334559"/>
                <a:ext cx="764221" cy="198678"/>
                <a:chOff x="6272826" y="3299629"/>
                <a:chExt cx="764221" cy="198678"/>
              </a:xfrm>
              <a:solidFill>
                <a:srgbClr val="000000"/>
              </a:solidFill>
            </p:grpSpPr>
            <p:sp>
              <p:nvSpPr>
                <p:cNvPr id="949" name="Forma Livre: Forma 948">
                  <a:extLst>
                    <a:ext uri="{FF2B5EF4-FFF2-40B4-BE49-F238E27FC236}">
                      <a16:creationId xmlns:a16="http://schemas.microsoft.com/office/drawing/2014/main" id="{719ED7CB-D44C-DFBE-32D9-C36EA5E0D5B5}"/>
                    </a:ext>
                  </a:extLst>
                </p:cNvPr>
                <p:cNvSpPr/>
                <p:nvPr/>
              </p:nvSpPr>
              <p:spPr>
                <a:xfrm>
                  <a:off x="6569996" y="3351416"/>
                  <a:ext cx="165282" cy="117125"/>
                </a:xfrm>
                <a:custGeom>
                  <a:avLst/>
                  <a:gdLst>
                    <a:gd name="connsiteX0" fmla="*/ 166158 w 165282"/>
                    <a:gd name="connsiteY0" fmla="*/ 117496 h 117125"/>
                    <a:gd name="connsiteX1" fmla="*/ 166158 w 165282"/>
                    <a:gd name="connsiteY1" fmla="*/ 370 h 117125"/>
                    <a:gd name="connsiteX2" fmla="*/ 875 w 165282"/>
                    <a:gd name="connsiteY2" fmla="*/ 370 h 117125"/>
                    <a:gd name="connsiteX3" fmla="*/ 875 w 165282"/>
                    <a:gd name="connsiteY3" fmla="*/ 117496 h 117125"/>
                    <a:gd name="connsiteX4" fmla="*/ 166158 w 165282"/>
                    <a:gd name="connsiteY4" fmla="*/ 117496 h 11712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65282" h="117125">
                      <a:moveTo>
                        <a:pt x="166158" y="117496"/>
                      </a:moveTo>
                      <a:lnTo>
                        <a:pt x="166158" y="370"/>
                      </a:lnTo>
                      <a:lnTo>
                        <a:pt x="875" y="370"/>
                      </a:lnTo>
                      <a:lnTo>
                        <a:pt x="875" y="117496"/>
                      </a:lnTo>
                      <a:lnTo>
                        <a:pt x="166158" y="117496"/>
                      </a:lnTo>
                      <a:close/>
                    </a:path>
                  </a:pathLst>
                </a:custGeom>
                <a:solidFill>
                  <a:srgbClr val="636C77"/>
                </a:solidFill>
                <a:ln w="483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950" name="Forma Livre: Forma 949">
                  <a:extLst>
                    <a:ext uri="{FF2B5EF4-FFF2-40B4-BE49-F238E27FC236}">
                      <a16:creationId xmlns:a16="http://schemas.microsoft.com/office/drawing/2014/main" id="{B593CF41-C8A3-4D10-BDD2-2BB2E14F9199}"/>
                    </a:ext>
                  </a:extLst>
                </p:cNvPr>
                <p:cNvSpPr/>
                <p:nvPr/>
              </p:nvSpPr>
              <p:spPr>
                <a:xfrm>
                  <a:off x="6502238" y="3468542"/>
                  <a:ext cx="305640" cy="29765"/>
                </a:xfrm>
                <a:custGeom>
                  <a:avLst/>
                  <a:gdLst>
                    <a:gd name="connsiteX0" fmla="*/ 306515 w 305640"/>
                    <a:gd name="connsiteY0" fmla="*/ 370 h 29765"/>
                    <a:gd name="connsiteX1" fmla="*/ 233916 w 305640"/>
                    <a:gd name="connsiteY1" fmla="*/ 370 h 29765"/>
                    <a:gd name="connsiteX2" fmla="*/ 68634 w 305640"/>
                    <a:gd name="connsiteY2" fmla="*/ 370 h 29765"/>
                    <a:gd name="connsiteX3" fmla="*/ 875 w 305640"/>
                    <a:gd name="connsiteY3" fmla="*/ 370 h 29765"/>
                    <a:gd name="connsiteX4" fmla="*/ 875 w 305640"/>
                    <a:gd name="connsiteY4" fmla="*/ 30135 h 29765"/>
                    <a:gd name="connsiteX5" fmla="*/ 306515 w 305640"/>
                    <a:gd name="connsiteY5" fmla="*/ 30135 h 29765"/>
                    <a:gd name="connsiteX6" fmla="*/ 306515 w 305640"/>
                    <a:gd name="connsiteY6" fmla="*/ 370 h 2976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05640" h="29765">
                      <a:moveTo>
                        <a:pt x="306515" y="370"/>
                      </a:moveTo>
                      <a:lnTo>
                        <a:pt x="233916" y="370"/>
                      </a:lnTo>
                      <a:lnTo>
                        <a:pt x="68634" y="370"/>
                      </a:lnTo>
                      <a:lnTo>
                        <a:pt x="875" y="370"/>
                      </a:lnTo>
                      <a:lnTo>
                        <a:pt x="875" y="30135"/>
                      </a:lnTo>
                      <a:lnTo>
                        <a:pt x="306515" y="30135"/>
                      </a:lnTo>
                      <a:lnTo>
                        <a:pt x="306515" y="370"/>
                      </a:lnTo>
                      <a:close/>
                    </a:path>
                  </a:pathLst>
                </a:custGeom>
                <a:solidFill>
                  <a:srgbClr val="A9B0BB"/>
                </a:solidFill>
                <a:ln w="483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951" name="Forma Livre: Forma 950">
                  <a:extLst>
                    <a:ext uri="{FF2B5EF4-FFF2-40B4-BE49-F238E27FC236}">
                      <a16:creationId xmlns:a16="http://schemas.microsoft.com/office/drawing/2014/main" id="{76BC0812-5C2E-3DF8-28B4-7AB1C5DA7CA4}"/>
                    </a:ext>
                  </a:extLst>
                </p:cNvPr>
                <p:cNvSpPr/>
                <p:nvPr/>
              </p:nvSpPr>
              <p:spPr>
                <a:xfrm>
                  <a:off x="6272826" y="3299629"/>
                  <a:ext cx="764221" cy="51786"/>
                </a:xfrm>
                <a:custGeom>
                  <a:avLst/>
                  <a:gdLst>
                    <a:gd name="connsiteX0" fmla="*/ 875 w 764221"/>
                    <a:gd name="connsiteY0" fmla="*/ 370 h 51786"/>
                    <a:gd name="connsiteX1" fmla="*/ 875 w 764221"/>
                    <a:gd name="connsiteY1" fmla="*/ 11260 h 51786"/>
                    <a:gd name="connsiteX2" fmla="*/ 61374 w 764221"/>
                    <a:gd name="connsiteY2" fmla="*/ 52157 h 51786"/>
                    <a:gd name="connsiteX3" fmla="*/ 298045 w 764221"/>
                    <a:gd name="connsiteY3" fmla="*/ 52157 h 51786"/>
                    <a:gd name="connsiteX4" fmla="*/ 463328 w 764221"/>
                    <a:gd name="connsiteY4" fmla="*/ 52157 h 51786"/>
                    <a:gd name="connsiteX5" fmla="*/ 704114 w 764221"/>
                    <a:gd name="connsiteY5" fmla="*/ 52157 h 51786"/>
                    <a:gd name="connsiteX6" fmla="*/ 709680 w 764221"/>
                    <a:gd name="connsiteY6" fmla="*/ 52157 h 51786"/>
                    <a:gd name="connsiteX7" fmla="*/ 765097 w 764221"/>
                    <a:gd name="connsiteY7" fmla="*/ 11260 h 51786"/>
                    <a:gd name="connsiteX8" fmla="*/ 765097 w 764221"/>
                    <a:gd name="connsiteY8" fmla="*/ 370 h 51786"/>
                    <a:gd name="connsiteX9" fmla="*/ 875 w 764221"/>
                    <a:gd name="connsiteY9" fmla="*/ 370 h 5178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4221" h="51786">
                      <a:moveTo>
                        <a:pt x="875" y="370"/>
                      </a:moveTo>
                      <a:lnTo>
                        <a:pt x="875" y="11260"/>
                      </a:lnTo>
                      <a:cubicBezTo>
                        <a:pt x="875" y="38523"/>
                        <a:pt x="21043" y="52157"/>
                        <a:pt x="61374" y="52157"/>
                      </a:cubicBezTo>
                      <a:lnTo>
                        <a:pt x="298045" y="52157"/>
                      </a:lnTo>
                      <a:lnTo>
                        <a:pt x="463328" y="52157"/>
                      </a:lnTo>
                      <a:lnTo>
                        <a:pt x="704114" y="52157"/>
                      </a:lnTo>
                      <a:cubicBezTo>
                        <a:pt x="706050" y="52157"/>
                        <a:pt x="707903" y="52157"/>
                        <a:pt x="709680" y="52157"/>
                      </a:cubicBezTo>
                      <a:cubicBezTo>
                        <a:pt x="746623" y="50865"/>
                        <a:pt x="765097" y="37235"/>
                        <a:pt x="765097" y="11260"/>
                      </a:cubicBezTo>
                      <a:lnTo>
                        <a:pt x="765097" y="370"/>
                      </a:lnTo>
                      <a:lnTo>
                        <a:pt x="875" y="370"/>
                      </a:lnTo>
                      <a:close/>
                    </a:path>
                  </a:pathLst>
                </a:custGeom>
                <a:solidFill>
                  <a:srgbClr val="E4E8EB"/>
                </a:solidFill>
                <a:ln w="483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pic>
            <p:nvPicPr>
              <p:cNvPr id="916" name="Imagem 915" descr="Tela de computador com fundo azul e letras brancas&#10;&#10;Descrição gerada automaticamente com confiança média">
                <a:extLst>
                  <a:ext uri="{FF2B5EF4-FFF2-40B4-BE49-F238E27FC236}">
                    <a16:creationId xmlns:a16="http://schemas.microsoft.com/office/drawing/2014/main" id="{5C69571E-60B3-A1E0-DBC6-58432174F52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grayscl/>
              </a:blip>
              <a:stretch>
                <a:fillRect/>
              </a:stretch>
            </p:blipFill>
            <p:spPr>
              <a:xfrm>
                <a:off x="5295096" y="2892156"/>
                <a:ext cx="758704" cy="427421"/>
              </a:xfrm>
              <a:prstGeom prst="rect">
                <a:avLst/>
              </a:prstGeom>
              <a:ln>
                <a:noFill/>
              </a:ln>
              <a:effectLst/>
            </p:spPr>
          </p:pic>
          <p:pic>
            <p:nvPicPr>
              <p:cNvPr id="917" name="Imagem 916" descr="Gráfico&#10;&#10;Descrição gerada automaticamente">
                <a:extLst>
                  <a:ext uri="{FF2B5EF4-FFF2-40B4-BE49-F238E27FC236}">
                    <a16:creationId xmlns:a16="http://schemas.microsoft.com/office/drawing/2014/main" id="{7042812A-3903-A115-8F9B-F158EAAB7F9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grayscl/>
              </a:blip>
              <a:stretch>
                <a:fillRect/>
              </a:stretch>
            </p:blipFill>
            <p:spPr>
              <a:xfrm>
                <a:off x="3589127" y="2891666"/>
                <a:ext cx="760443" cy="428400"/>
              </a:xfrm>
              <a:prstGeom prst="rect">
                <a:avLst/>
              </a:prstGeom>
              <a:ln>
                <a:noFill/>
              </a:ln>
              <a:effectLst/>
            </p:spPr>
          </p:pic>
          <p:pic>
            <p:nvPicPr>
              <p:cNvPr id="918" name="Imagem 917" descr="Gráfico&#10;&#10;Descrição gerada automaticamente">
                <a:extLst>
                  <a:ext uri="{FF2B5EF4-FFF2-40B4-BE49-F238E27FC236}">
                    <a16:creationId xmlns:a16="http://schemas.microsoft.com/office/drawing/2014/main" id="{792763A3-3474-7E02-70BA-B82E09A570A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grayscl/>
              </a:blip>
              <a:stretch>
                <a:fillRect/>
              </a:stretch>
            </p:blipFill>
            <p:spPr>
              <a:xfrm>
                <a:off x="4438654" y="2891666"/>
                <a:ext cx="760443" cy="428400"/>
              </a:xfrm>
              <a:prstGeom prst="rect">
                <a:avLst/>
              </a:prstGeom>
              <a:ln>
                <a:noFill/>
              </a:ln>
              <a:effectLst/>
            </p:spPr>
          </p:pic>
          <p:pic>
            <p:nvPicPr>
              <p:cNvPr id="919" name="Imagem 918" descr="Linha do tempo&#10;&#10;Descrição gerada automaticamente">
                <a:extLst>
                  <a:ext uri="{FF2B5EF4-FFF2-40B4-BE49-F238E27FC236}">
                    <a16:creationId xmlns:a16="http://schemas.microsoft.com/office/drawing/2014/main" id="{9DAD33FF-FE77-2A1B-DA1F-7DCA13F3174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grayscl/>
              </a:blip>
              <a:stretch>
                <a:fillRect/>
              </a:stretch>
            </p:blipFill>
            <p:spPr>
              <a:xfrm>
                <a:off x="6135876" y="2891666"/>
                <a:ext cx="760443" cy="428400"/>
              </a:xfrm>
              <a:prstGeom prst="rect">
                <a:avLst/>
              </a:prstGeom>
              <a:ln>
                <a:noFill/>
              </a:ln>
              <a:effectLst/>
            </p:spPr>
          </p:pic>
          <p:sp>
            <p:nvSpPr>
              <p:cNvPr id="921" name="Forma Livre: Forma 920">
                <a:extLst>
                  <a:ext uri="{FF2B5EF4-FFF2-40B4-BE49-F238E27FC236}">
                    <a16:creationId xmlns:a16="http://schemas.microsoft.com/office/drawing/2014/main" id="{B9558BAE-C930-9453-479E-4764E546ADE3}"/>
                  </a:ext>
                </a:extLst>
              </p:cNvPr>
              <p:cNvSpPr/>
              <p:nvPr/>
            </p:nvSpPr>
            <p:spPr>
              <a:xfrm>
                <a:off x="5292219" y="2895457"/>
                <a:ext cx="752977" cy="420818"/>
              </a:xfrm>
              <a:custGeom>
                <a:avLst/>
                <a:gdLst>
                  <a:gd name="connsiteX0" fmla="*/ 1321 w 759860"/>
                  <a:gd name="connsiteY0" fmla="*/ 69 h 427421"/>
                  <a:gd name="connsiteX1" fmla="*/ 1321 w 759860"/>
                  <a:gd name="connsiteY1" fmla="*/ 427490 h 427421"/>
                  <a:gd name="connsiteX2" fmla="*/ 761181 w 759860"/>
                  <a:gd name="connsiteY2" fmla="*/ 427490 h 427421"/>
                  <a:gd name="connsiteX3" fmla="*/ 761181 w 759860"/>
                  <a:gd name="connsiteY3" fmla="*/ 69 h 427421"/>
                  <a:gd name="connsiteX4" fmla="*/ 1321 w 759860"/>
                  <a:gd name="connsiteY4" fmla="*/ 69 h 4274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59860" h="427421">
                    <a:moveTo>
                      <a:pt x="1321" y="69"/>
                    </a:moveTo>
                    <a:lnTo>
                      <a:pt x="1321" y="427490"/>
                    </a:lnTo>
                    <a:lnTo>
                      <a:pt x="761181" y="427490"/>
                    </a:lnTo>
                    <a:lnTo>
                      <a:pt x="761181" y="69"/>
                    </a:lnTo>
                    <a:lnTo>
                      <a:pt x="1321" y="69"/>
                    </a:lnTo>
                    <a:close/>
                  </a:path>
                </a:pathLst>
              </a:custGeom>
              <a:solidFill>
                <a:srgbClr val="636C77">
                  <a:alpha val="50000"/>
                </a:srgbClr>
              </a:solidFill>
              <a:ln w="527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22" name="Forma Livre: Forma 921">
                <a:extLst>
                  <a:ext uri="{FF2B5EF4-FFF2-40B4-BE49-F238E27FC236}">
                    <a16:creationId xmlns:a16="http://schemas.microsoft.com/office/drawing/2014/main" id="{D0FF2C8F-E85D-9CA5-41F0-CB0F1E8EB282}"/>
                  </a:ext>
                </a:extLst>
              </p:cNvPr>
              <p:cNvSpPr/>
              <p:nvPr/>
            </p:nvSpPr>
            <p:spPr>
              <a:xfrm>
                <a:off x="4442181" y="2895457"/>
                <a:ext cx="752977" cy="420818"/>
              </a:xfrm>
              <a:custGeom>
                <a:avLst/>
                <a:gdLst>
                  <a:gd name="connsiteX0" fmla="*/ 1321 w 759860"/>
                  <a:gd name="connsiteY0" fmla="*/ 69 h 427421"/>
                  <a:gd name="connsiteX1" fmla="*/ 1321 w 759860"/>
                  <a:gd name="connsiteY1" fmla="*/ 427490 h 427421"/>
                  <a:gd name="connsiteX2" fmla="*/ 761181 w 759860"/>
                  <a:gd name="connsiteY2" fmla="*/ 427490 h 427421"/>
                  <a:gd name="connsiteX3" fmla="*/ 761181 w 759860"/>
                  <a:gd name="connsiteY3" fmla="*/ 69 h 427421"/>
                  <a:gd name="connsiteX4" fmla="*/ 1321 w 759860"/>
                  <a:gd name="connsiteY4" fmla="*/ 69 h 4274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59860" h="427421">
                    <a:moveTo>
                      <a:pt x="1321" y="69"/>
                    </a:moveTo>
                    <a:lnTo>
                      <a:pt x="1321" y="427490"/>
                    </a:lnTo>
                    <a:lnTo>
                      <a:pt x="761181" y="427490"/>
                    </a:lnTo>
                    <a:lnTo>
                      <a:pt x="761181" y="69"/>
                    </a:lnTo>
                    <a:lnTo>
                      <a:pt x="1321" y="69"/>
                    </a:lnTo>
                    <a:close/>
                  </a:path>
                </a:pathLst>
              </a:custGeom>
              <a:solidFill>
                <a:srgbClr val="636C77">
                  <a:alpha val="50000"/>
                </a:srgbClr>
              </a:solidFill>
              <a:ln w="527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grpSp>
            <p:nvGrpSpPr>
              <p:cNvPr id="895" name="Gráfico 85">
                <a:extLst>
                  <a:ext uri="{FF2B5EF4-FFF2-40B4-BE49-F238E27FC236}">
                    <a16:creationId xmlns:a16="http://schemas.microsoft.com/office/drawing/2014/main" id="{2B13185E-0DC1-013F-9213-8C38357FB38E}"/>
                  </a:ext>
                </a:extLst>
              </p:cNvPr>
              <p:cNvGrpSpPr/>
              <p:nvPr/>
            </p:nvGrpSpPr>
            <p:grpSpPr>
              <a:xfrm>
                <a:off x="3587238" y="3334559"/>
                <a:ext cx="764221" cy="198678"/>
                <a:chOff x="2862625" y="3299629"/>
                <a:chExt cx="764221" cy="198678"/>
              </a:xfrm>
              <a:solidFill>
                <a:srgbClr val="000000"/>
              </a:solidFill>
            </p:grpSpPr>
            <p:sp>
              <p:nvSpPr>
                <p:cNvPr id="958" name="Forma Livre: Forma 957">
                  <a:extLst>
                    <a:ext uri="{FF2B5EF4-FFF2-40B4-BE49-F238E27FC236}">
                      <a16:creationId xmlns:a16="http://schemas.microsoft.com/office/drawing/2014/main" id="{9BA751C5-7EB7-DD72-E62A-36AABC0F871C}"/>
                    </a:ext>
                  </a:extLst>
                </p:cNvPr>
                <p:cNvSpPr/>
                <p:nvPr/>
              </p:nvSpPr>
              <p:spPr>
                <a:xfrm>
                  <a:off x="3092037" y="3468542"/>
                  <a:ext cx="305640" cy="29765"/>
                </a:xfrm>
                <a:custGeom>
                  <a:avLst/>
                  <a:gdLst>
                    <a:gd name="connsiteX0" fmla="*/ 305810 w 305640"/>
                    <a:gd name="connsiteY0" fmla="*/ 370 h 29765"/>
                    <a:gd name="connsiteX1" fmla="*/ 233212 w 305640"/>
                    <a:gd name="connsiteY1" fmla="*/ 370 h 29765"/>
                    <a:gd name="connsiteX2" fmla="*/ 67929 w 305640"/>
                    <a:gd name="connsiteY2" fmla="*/ 370 h 29765"/>
                    <a:gd name="connsiteX3" fmla="*/ 170 w 305640"/>
                    <a:gd name="connsiteY3" fmla="*/ 370 h 29765"/>
                    <a:gd name="connsiteX4" fmla="*/ 170 w 305640"/>
                    <a:gd name="connsiteY4" fmla="*/ 30135 h 29765"/>
                    <a:gd name="connsiteX5" fmla="*/ 305810 w 305640"/>
                    <a:gd name="connsiteY5" fmla="*/ 30135 h 29765"/>
                    <a:gd name="connsiteX6" fmla="*/ 305810 w 305640"/>
                    <a:gd name="connsiteY6" fmla="*/ 370 h 2976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05640" h="29765">
                      <a:moveTo>
                        <a:pt x="305810" y="370"/>
                      </a:moveTo>
                      <a:lnTo>
                        <a:pt x="233212" y="370"/>
                      </a:lnTo>
                      <a:lnTo>
                        <a:pt x="67929" y="370"/>
                      </a:lnTo>
                      <a:lnTo>
                        <a:pt x="170" y="370"/>
                      </a:lnTo>
                      <a:lnTo>
                        <a:pt x="170" y="30135"/>
                      </a:lnTo>
                      <a:lnTo>
                        <a:pt x="305810" y="30135"/>
                      </a:lnTo>
                      <a:lnTo>
                        <a:pt x="305810" y="370"/>
                      </a:lnTo>
                      <a:close/>
                    </a:path>
                  </a:pathLst>
                </a:custGeom>
                <a:solidFill>
                  <a:srgbClr val="A9B0BB"/>
                </a:solidFill>
                <a:ln w="483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959" name="Forma Livre: Forma 958">
                  <a:extLst>
                    <a:ext uri="{FF2B5EF4-FFF2-40B4-BE49-F238E27FC236}">
                      <a16:creationId xmlns:a16="http://schemas.microsoft.com/office/drawing/2014/main" id="{42B708BA-ABCA-9740-716D-A2064DC55AF1}"/>
                    </a:ext>
                  </a:extLst>
                </p:cNvPr>
                <p:cNvSpPr/>
                <p:nvPr/>
              </p:nvSpPr>
              <p:spPr>
                <a:xfrm>
                  <a:off x="3159796" y="3351416"/>
                  <a:ext cx="165282" cy="117125"/>
                </a:xfrm>
                <a:custGeom>
                  <a:avLst/>
                  <a:gdLst>
                    <a:gd name="connsiteX0" fmla="*/ 165453 w 165282"/>
                    <a:gd name="connsiteY0" fmla="*/ 117496 h 117125"/>
                    <a:gd name="connsiteX1" fmla="*/ 165453 w 165282"/>
                    <a:gd name="connsiteY1" fmla="*/ 370 h 117125"/>
                    <a:gd name="connsiteX2" fmla="*/ 170 w 165282"/>
                    <a:gd name="connsiteY2" fmla="*/ 370 h 117125"/>
                    <a:gd name="connsiteX3" fmla="*/ 170 w 165282"/>
                    <a:gd name="connsiteY3" fmla="*/ 117496 h 117125"/>
                    <a:gd name="connsiteX4" fmla="*/ 165453 w 165282"/>
                    <a:gd name="connsiteY4" fmla="*/ 117496 h 11712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65282" h="117125">
                      <a:moveTo>
                        <a:pt x="165453" y="117496"/>
                      </a:moveTo>
                      <a:lnTo>
                        <a:pt x="165453" y="370"/>
                      </a:lnTo>
                      <a:lnTo>
                        <a:pt x="170" y="370"/>
                      </a:lnTo>
                      <a:lnTo>
                        <a:pt x="170" y="117496"/>
                      </a:lnTo>
                      <a:lnTo>
                        <a:pt x="165453" y="117496"/>
                      </a:lnTo>
                      <a:close/>
                    </a:path>
                  </a:pathLst>
                </a:custGeom>
                <a:solidFill>
                  <a:srgbClr val="636C77"/>
                </a:solidFill>
                <a:ln w="483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960" name="Forma Livre: Forma 959">
                  <a:extLst>
                    <a:ext uri="{FF2B5EF4-FFF2-40B4-BE49-F238E27FC236}">
                      <a16:creationId xmlns:a16="http://schemas.microsoft.com/office/drawing/2014/main" id="{13519052-743B-8BD6-6C2D-E71F1D6997A9}"/>
                    </a:ext>
                  </a:extLst>
                </p:cNvPr>
                <p:cNvSpPr/>
                <p:nvPr/>
              </p:nvSpPr>
              <p:spPr>
                <a:xfrm>
                  <a:off x="2862625" y="3299629"/>
                  <a:ext cx="764221" cy="51786"/>
                </a:xfrm>
                <a:custGeom>
                  <a:avLst/>
                  <a:gdLst>
                    <a:gd name="connsiteX0" fmla="*/ 170 w 764221"/>
                    <a:gd name="connsiteY0" fmla="*/ 370 h 51786"/>
                    <a:gd name="connsiteX1" fmla="*/ 170 w 764221"/>
                    <a:gd name="connsiteY1" fmla="*/ 11260 h 51786"/>
                    <a:gd name="connsiteX2" fmla="*/ 60669 w 764221"/>
                    <a:gd name="connsiteY2" fmla="*/ 52157 h 51786"/>
                    <a:gd name="connsiteX3" fmla="*/ 297341 w 764221"/>
                    <a:gd name="connsiteY3" fmla="*/ 52157 h 51786"/>
                    <a:gd name="connsiteX4" fmla="*/ 462624 w 764221"/>
                    <a:gd name="connsiteY4" fmla="*/ 52157 h 51786"/>
                    <a:gd name="connsiteX5" fmla="*/ 703409 w 764221"/>
                    <a:gd name="connsiteY5" fmla="*/ 52157 h 51786"/>
                    <a:gd name="connsiteX6" fmla="*/ 708975 w 764221"/>
                    <a:gd name="connsiteY6" fmla="*/ 52157 h 51786"/>
                    <a:gd name="connsiteX7" fmla="*/ 764392 w 764221"/>
                    <a:gd name="connsiteY7" fmla="*/ 11260 h 51786"/>
                    <a:gd name="connsiteX8" fmla="*/ 764392 w 764221"/>
                    <a:gd name="connsiteY8" fmla="*/ 370 h 51786"/>
                    <a:gd name="connsiteX9" fmla="*/ 170 w 764221"/>
                    <a:gd name="connsiteY9" fmla="*/ 370 h 5178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4221" h="51786">
                      <a:moveTo>
                        <a:pt x="170" y="370"/>
                      </a:moveTo>
                      <a:lnTo>
                        <a:pt x="170" y="11260"/>
                      </a:lnTo>
                      <a:cubicBezTo>
                        <a:pt x="170" y="38523"/>
                        <a:pt x="20338" y="52157"/>
                        <a:pt x="60669" y="52157"/>
                      </a:cubicBezTo>
                      <a:lnTo>
                        <a:pt x="297341" y="52157"/>
                      </a:lnTo>
                      <a:lnTo>
                        <a:pt x="462624" y="52157"/>
                      </a:lnTo>
                      <a:lnTo>
                        <a:pt x="703409" y="52157"/>
                      </a:lnTo>
                      <a:cubicBezTo>
                        <a:pt x="705345" y="52157"/>
                        <a:pt x="707199" y="52157"/>
                        <a:pt x="708975" y="52157"/>
                      </a:cubicBezTo>
                      <a:cubicBezTo>
                        <a:pt x="745918" y="50865"/>
                        <a:pt x="764392" y="37235"/>
                        <a:pt x="764392" y="11260"/>
                      </a:cubicBezTo>
                      <a:lnTo>
                        <a:pt x="764392" y="370"/>
                      </a:lnTo>
                      <a:lnTo>
                        <a:pt x="170" y="370"/>
                      </a:lnTo>
                      <a:close/>
                    </a:path>
                  </a:pathLst>
                </a:custGeom>
                <a:solidFill>
                  <a:srgbClr val="E4E8EB"/>
                </a:solidFill>
                <a:ln w="483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923" name="Forma Livre: Forma 922">
                <a:extLst>
                  <a:ext uri="{FF2B5EF4-FFF2-40B4-BE49-F238E27FC236}">
                    <a16:creationId xmlns:a16="http://schemas.microsoft.com/office/drawing/2014/main" id="{44A8A6B6-2C91-DC27-3066-69881716F091}"/>
                  </a:ext>
                </a:extLst>
              </p:cNvPr>
              <p:cNvSpPr/>
              <p:nvPr/>
            </p:nvSpPr>
            <p:spPr>
              <a:xfrm>
                <a:off x="3593061" y="2895457"/>
                <a:ext cx="752977" cy="420818"/>
              </a:xfrm>
              <a:custGeom>
                <a:avLst/>
                <a:gdLst>
                  <a:gd name="connsiteX0" fmla="*/ 1321 w 759860"/>
                  <a:gd name="connsiteY0" fmla="*/ 69 h 427421"/>
                  <a:gd name="connsiteX1" fmla="*/ 1321 w 759860"/>
                  <a:gd name="connsiteY1" fmla="*/ 427490 h 427421"/>
                  <a:gd name="connsiteX2" fmla="*/ 761181 w 759860"/>
                  <a:gd name="connsiteY2" fmla="*/ 427490 h 427421"/>
                  <a:gd name="connsiteX3" fmla="*/ 761181 w 759860"/>
                  <a:gd name="connsiteY3" fmla="*/ 69 h 427421"/>
                  <a:gd name="connsiteX4" fmla="*/ 1321 w 759860"/>
                  <a:gd name="connsiteY4" fmla="*/ 69 h 4274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59860" h="427421">
                    <a:moveTo>
                      <a:pt x="1321" y="69"/>
                    </a:moveTo>
                    <a:lnTo>
                      <a:pt x="1321" y="427490"/>
                    </a:lnTo>
                    <a:lnTo>
                      <a:pt x="761181" y="427490"/>
                    </a:lnTo>
                    <a:lnTo>
                      <a:pt x="761181" y="69"/>
                    </a:lnTo>
                    <a:lnTo>
                      <a:pt x="1321" y="69"/>
                    </a:lnTo>
                    <a:close/>
                  </a:path>
                </a:pathLst>
              </a:custGeom>
              <a:solidFill>
                <a:srgbClr val="636C77">
                  <a:alpha val="50000"/>
                </a:srgbClr>
              </a:solidFill>
              <a:ln w="527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24" name="Forma Livre: Forma 923">
                <a:extLst>
                  <a:ext uri="{FF2B5EF4-FFF2-40B4-BE49-F238E27FC236}">
                    <a16:creationId xmlns:a16="http://schemas.microsoft.com/office/drawing/2014/main" id="{6B82EB66-CA70-DB16-3166-E8BDC743D5AE}"/>
                  </a:ext>
                </a:extLst>
              </p:cNvPr>
              <p:cNvSpPr/>
              <p:nvPr/>
            </p:nvSpPr>
            <p:spPr>
              <a:xfrm>
                <a:off x="6989735" y="2895457"/>
                <a:ext cx="752977" cy="420818"/>
              </a:xfrm>
              <a:custGeom>
                <a:avLst/>
                <a:gdLst>
                  <a:gd name="connsiteX0" fmla="*/ 1321 w 759860"/>
                  <a:gd name="connsiteY0" fmla="*/ 69 h 427421"/>
                  <a:gd name="connsiteX1" fmla="*/ 1321 w 759860"/>
                  <a:gd name="connsiteY1" fmla="*/ 427490 h 427421"/>
                  <a:gd name="connsiteX2" fmla="*/ 761181 w 759860"/>
                  <a:gd name="connsiteY2" fmla="*/ 427490 h 427421"/>
                  <a:gd name="connsiteX3" fmla="*/ 761181 w 759860"/>
                  <a:gd name="connsiteY3" fmla="*/ 69 h 427421"/>
                  <a:gd name="connsiteX4" fmla="*/ 1321 w 759860"/>
                  <a:gd name="connsiteY4" fmla="*/ 69 h 4274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59860" h="427421">
                    <a:moveTo>
                      <a:pt x="1321" y="69"/>
                    </a:moveTo>
                    <a:lnTo>
                      <a:pt x="1321" y="427490"/>
                    </a:lnTo>
                    <a:lnTo>
                      <a:pt x="761181" y="427490"/>
                    </a:lnTo>
                    <a:lnTo>
                      <a:pt x="761181" y="69"/>
                    </a:lnTo>
                    <a:lnTo>
                      <a:pt x="1321" y="69"/>
                    </a:lnTo>
                    <a:close/>
                  </a:path>
                </a:pathLst>
              </a:custGeom>
              <a:solidFill>
                <a:srgbClr val="636C77">
                  <a:alpha val="50000"/>
                </a:srgbClr>
              </a:solidFill>
              <a:ln w="527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25" name="Forma Livre: Forma 924">
                <a:extLst>
                  <a:ext uri="{FF2B5EF4-FFF2-40B4-BE49-F238E27FC236}">
                    <a16:creationId xmlns:a16="http://schemas.microsoft.com/office/drawing/2014/main" id="{222C13EC-DE02-CE9C-4AE9-81270157D5B5}"/>
                  </a:ext>
                </a:extLst>
              </p:cNvPr>
              <p:cNvSpPr/>
              <p:nvPr/>
            </p:nvSpPr>
            <p:spPr>
              <a:xfrm>
                <a:off x="6140541" y="2895457"/>
                <a:ext cx="752977" cy="420818"/>
              </a:xfrm>
              <a:custGeom>
                <a:avLst/>
                <a:gdLst>
                  <a:gd name="connsiteX0" fmla="*/ 1321 w 759860"/>
                  <a:gd name="connsiteY0" fmla="*/ 69 h 427421"/>
                  <a:gd name="connsiteX1" fmla="*/ 1321 w 759860"/>
                  <a:gd name="connsiteY1" fmla="*/ 427490 h 427421"/>
                  <a:gd name="connsiteX2" fmla="*/ 761181 w 759860"/>
                  <a:gd name="connsiteY2" fmla="*/ 427490 h 427421"/>
                  <a:gd name="connsiteX3" fmla="*/ 761181 w 759860"/>
                  <a:gd name="connsiteY3" fmla="*/ 69 h 427421"/>
                  <a:gd name="connsiteX4" fmla="*/ 1321 w 759860"/>
                  <a:gd name="connsiteY4" fmla="*/ 69 h 4274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59860" h="427421">
                    <a:moveTo>
                      <a:pt x="1321" y="69"/>
                    </a:moveTo>
                    <a:lnTo>
                      <a:pt x="1321" y="427490"/>
                    </a:lnTo>
                    <a:lnTo>
                      <a:pt x="761181" y="427490"/>
                    </a:lnTo>
                    <a:lnTo>
                      <a:pt x="761181" y="69"/>
                    </a:lnTo>
                    <a:lnTo>
                      <a:pt x="1321" y="69"/>
                    </a:lnTo>
                    <a:close/>
                  </a:path>
                </a:pathLst>
              </a:custGeom>
              <a:solidFill>
                <a:srgbClr val="636C77">
                  <a:alpha val="50000"/>
                </a:srgbClr>
              </a:solidFill>
              <a:ln w="527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sp>
        <p:nvSpPr>
          <p:cNvPr id="893" name="Forma Livre: Forma 892">
            <a:extLst>
              <a:ext uri="{FF2B5EF4-FFF2-40B4-BE49-F238E27FC236}">
                <a16:creationId xmlns:a16="http://schemas.microsoft.com/office/drawing/2014/main" id="{78C58E55-D851-368E-481F-E52D0CA7B682}"/>
              </a:ext>
            </a:extLst>
          </p:cNvPr>
          <p:cNvSpPr/>
          <p:nvPr/>
        </p:nvSpPr>
        <p:spPr>
          <a:xfrm flipV="1">
            <a:off x="3300715" y="3898070"/>
            <a:ext cx="5164401" cy="99316"/>
          </a:xfrm>
          <a:custGeom>
            <a:avLst/>
            <a:gdLst>
              <a:gd name="connsiteX0" fmla="*/ 139 w 4615676"/>
              <a:gd name="connsiteY0" fmla="*/ 7 h 4839"/>
              <a:gd name="connsiteX1" fmla="*/ 4615816 w 4615676"/>
              <a:gd name="connsiteY1" fmla="*/ 7 h 48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615676" h="4839">
                <a:moveTo>
                  <a:pt x="139" y="7"/>
                </a:moveTo>
                <a:lnTo>
                  <a:pt x="4615816" y="7"/>
                </a:lnTo>
              </a:path>
            </a:pathLst>
          </a:custGeom>
          <a:noFill/>
          <a:ln w="48387" cap="rnd">
            <a:solidFill>
              <a:srgbClr val="A9B0BB"/>
            </a:solidFill>
            <a:prstDash val="solid"/>
            <a:bevel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911" name="Gráfico 85">
            <a:extLst>
              <a:ext uri="{FF2B5EF4-FFF2-40B4-BE49-F238E27FC236}">
                <a16:creationId xmlns:a16="http://schemas.microsoft.com/office/drawing/2014/main" id="{AD7E1B28-BF5A-15C2-6D3D-CF4E17B63A6B}"/>
              </a:ext>
            </a:extLst>
          </p:cNvPr>
          <p:cNvGrpSpPr/>
          <p:nvPr/>
        </p:nvGrpSpPr>
        <p:grpSpPr>
          <a:xfrm>
            <a:off x="2014993" y="3279626"/>
            <a:ext cx="1299515" cy="1405510"/>
            <a:chOff x="1290380" y="3244696"/>
            <a:chExt cx="1299515" cy="1405510"/>
          </a:xfrm>
          <a:solidFill>
            <a:srgbClr val="000000"/>
          </a:solidFill>
        </p:grpSpPr>
        <p:sp>
          <p:nvSpPr>
            <p:cNvPr id="933" name="Forma Livre: Forma 932">
              <a:extLst>
                <a:ext uri="{FF2B5EF4-FFF2-40B4-BE49-F238E27FC236}">
                  <a16:creationId xmlns:a16="http://schemas.microsoft.com/office/drawing/2014/main" id="{4E9366F2-1563-FB86-D969-C4E508B62EC8}"/>
                </a:ext>
              </a:extLst>
            </p:cNvPr>
            <p:cNvSpPr/>
            <p:nvPr/>
          </p:nvSpPr>
          <p:spPr>
            <a:xfrm>
              <a:off x="1290380" y="3907038"/>
              <a:ext cx="1299515" cy="743168"/>
            </a:xfrm>
            <a:custGeom>
              <a:avLst/>
              <a:gdLst>
                <a:gd name="connsiteX0" fmla="*/ 1058144 w 1299515"/>
                <a:gd name="connsiteY0" fmla="*/ 635003 h 743168"/>
                <a:gd name="connsiteX1" fmla="*/ 1019666 w 1299515"/>
                <a:gd name="connsiteY1" fmla="*/ 650491 h 743168"/>
                <a:gd name="connsiteX2" fmla="*/ 1004179 w 1299515"/>
                <a:gd name="connsiteY2" fmla="*/ 689210 h 743168"/>
                <a:gd name="connsiteX3" fmla="*/ 1019666 w 1299515"/>
                <a:gd name="connsiteY3" fmla="*/ 727204 h 743168"/>
                <a:gd name="connsiteX4" fmla="*/ 1058144 w 1299515"/>
                <a:gd name="connsiteY4" fmla="*/ 743175 h 743168"/>
                <a:gd name="connsiteX5" fmla="*/ 1096379 w 1299515"/>
                <a:gd name="connsiteY5" fmla="*/ 727204 h 743168"/>
                <a:gd name="connsiteX6" fmla="*/ 1112350 w 1299515"/>
                <a:gd name="connsiteY6" fmla="*/ 689210 h 743168"/>
                <a:gd name="connsiteX7" fmla="*/ 1096379 w 1299515"/>
                <a:gd name="connsiteY7" fmla="*/ 650491 h 743168"/>
                <a:gd name="connsiteX8" fmla="*/ 1058144 w 1299515"/>
                <a:gd name="connsiteY8" fmla="*/ 635003 h 743168"/>
                <a:gd name="connsiteX9" fmla="*/ 294890 w 1299515"/>
                <a:gd name="connsiteY9" fmla="*/ 689210 h 743168"/>
                <a:gd name="connsiteX10" fmla="*/ 279402 w 1299515"/>
                <a:gd name="connsiteY10" fmla="*/ 650491 h 743168"/>
                <a:gd name="connsiteX11" fmla="*/ 240925 w 1299515"/>
                <a:gd name="connsiteY11" fmla="*/ 635003 h 743168"/>
                <a:gd name="connsiteX12" fmla="*/ 202689 w 1299515"/>
                <a:gd name="connsiteY12" fmla="*/ 650491 h 743168"/>
                <a:gd name="connsiteX13" fmla="*/ 186718 w 1299515"/>
                <a:gd name="connsiteY13" fmla="*/ 689210 h 743168"/>
                <a:gd name="connsiteX14" fmla="*/ 202689 w 1299515"/>
                <a:gd name="connsiteY14" fmla="*/ 727204 h 743168"/>
                <a:gd name="connsiteX15" fmla="*/ 240925 w 1299515"/>
                <a:gd name="connsiteY15" fmla="*/ 743175 h 743168"/>
                <a:gd name="connsiteX16" fmla="*/ 279402 w 1299515"/>
                <a:gd name="connsiteY16" fmla="*/ 727204 h 743168"/>
                <a:gd name="connsiteX17" fmla="*/ 294890 w 1299515"/>
                <a:gd name="connsiteY17" fmla="*/ 689210 h 743168"/>
                <a:gd name="connsiteX18" fmla="*/ 1258032 w 1299515"/>
                <a:gd name="connsiteY18" fmla="*/ 7 h 743168"/>
                <a:gd name="connsiteX19" fmla="*/ 1229718 w 1299515"/>
                <a:gd name="connsiteY19" fmla="*/ 7 h 743168"/>
                <a:gd name="connsiteX20" fmla="*/ 910526 w 1299515"/>
                <a:gd name="connsiteY20" fmla="*/ 7 h 743168"/>
                <a:gd name="connsiteX21" fmla="*/ 890441 w 1299515"/>
                <a:gd name="connsiteY21" fmla="*/ 1701 h 743168"/>
                <a:gd name="connsiteX22" fmla="*/ 881729 w 1299515"/>
                <a:gd name="connsiteY22" fmla="*/ 1701 h 743168"/>
                <a:gd name="connsiteX23" fmla="*/ 873017 w 1299515"/>
                <a:gd name="connsiteY23" fmla="*/ 1701 h 743168"/>
                <a:gd name="connsiteX24" fmla="*/ 851963 w 1299515"/>
                <a:gd name="connsiteY24" fmla="*/ 7 h 743168"/>
                <a:gd name="connsiteX25" fmla="*/ 745243 w 1299515"/>
                <a:gd name="connsiteY25" fmla="*/ 7 h 743168"/>
                <a:gd name="connsiteX26" fmla="*/ 496714 w 1299515"/>
                <a:gd name="connsiteY26" fmla="*/ 7 h 743168"/>
                <a:gd name="connsiteX27" fmla="*/ 363858 w 1299515"/>
                <a:gd name="connsiteY27" fmla="*/ 7 h 743168"/>
                <a:gd name="connsiteX28" fmla="*/ 357566 w 1299515"/>
                <a:gd name="connsiteY28" fmla="*/ 7 h 743168"/>
                <a:gd name="connsiteX29" fmla="*/ 98631 w 1299515"/>
                <a:gd name="connsiteY29" fmla="*/ 7 h 743168"/>
                <a:gd name="connsiteX30" fmla="*/ 94759 w 1299515"/>
                <a:gd name="connsiteY30" fmla="*/ 7 h 743168"/>
                <a:gd name="connsiteX31" fmla="*/ 93791 w 1299515"/>
                <a:gd name="connsiteY31" fmla="*/ 7 h 743168"/>
                <a:gd name="connsiteX32" fmla="*/ 69350 w 1299515"/>
                <a:gd name="connsiteY32" fmla="*/ 7 h 743168"/>
                <a:gd name="connsiteX33" fmla="*/ 41762 w 1299515"/>
                <a:gd name="connsiteY33" fmla="*/ 7 h 743168"/>
                <a:gd name="connsiteX34" fmla="*/ 11997 w 1299515"/>
                <a:gd name="connsiteY34" fmla="*/ 11865 h 743168"/>
                <a:gd name="connsiteX35" fmla="*/ 139 w 1299515"/>
                <a:gd name="connsiteY35" fmla="*/ 41872 h 743168"/>
                <a:gd name="connsiteX36" fmla="*/ 139 w 1299515"/>
                <a:gd name="connsiteY36" fmla="*/ 58570 h 743168"/>
                <a:gd name="connsiteX37" fmla="*/ 11997 w 1299515"/>
                <a:gd name="connsiteY37" fmla="*/ 88093 h 743168"/>
                <a:gd name="connsiteX38" fmla="*/ 40794 w 1299515"/>
                <a:gd name="connsiteY38" fmla="*/ 100435 h 743168"/>
                <a:gd name="connsiteX39" fmla="*/ 77820 w 1299515"/>
                <a:gd name="connsiteY39" fmla="*/ 100435 h 743168"/>
                <a:gd name="connsiteX40" fmla="*/ 1221491 w 1299515"/>
                <a:gd name="connsiteY40" fmla="*/ 100435 h 743168"/>
                <a:gd name="connsiteX41" fmla="*/ 1258032 w 1299515"/>
                <a:gd name="connsiteY41" fmla="*/ 100435 h 743168"/>
                <a:gd name="connsiteX42" fmla="*/ 1278117 w 1299515"/>
                <a:gd name="connsiteY42" fmla="*/ 95595 h 743168"/>
                <a:gd name="connsiteX43" fmla="*/ 1287797 w 1299515"/>
                <a:gd name="connsiteY43" fmla="*/ 88093 h 743168"/>
                <a:gd name="connsiteX44" fmla="*/ 1296025 w 1299515"/>
                <a:gd name="connsiteY44" fmla="*/ 76478 h 743168"/>
                <a:gd name="connsiteX45" fmla="*/ 1299655 w 1299515"/>
                <a:gd name="connsiteY45" fmla="*/ 58570 h 743168"/>
                <a:gd name="connsiteX46" fmla="*/ 1299655 w 1299515"/>
                <a:gd name="connsiteY46" fmla="*/ 41872 h 743168"/>
                <a:gd name="connsiteX47" fmla="*/ 1296025 w 1299515"/>
                <a:gd name="connsiteY47" fmla="*/ 23965 h 743168"/>
                <a:gd name="connsiteX48" fmla="*/ 1287797 w 1299515"/>
                <a:gd name="connsiteY48" fmla="*/ 11865 h 743168"/>
                <a:gd name="connsiteX49" fmla="*/ 1278117 w 1299515"/>
                <a:gd name="connsiteY49" fmla="*/ 4847 h 743168"/>
                <a:gd name="connsiteX50" fmla="*/ 1258032 w 1299515"/>
                <a:gd name="connsiteY50" fmla="*/ 7 h 743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</a:cxnLst>
              <a:rect l="l" t="t" r="r" b="b"/>
              <a:pathLst>
                <a:path w="1299515" h="743168">
                  <a:moveTo>
                    <a:pt x="1058144" y="635003"/>
                  </a:moveTo>
                  <a:cubicBezTo>
                    <a:pt x="1043140" y="635003"/>
                    <a:pt x="1030314" y="640182"/>
                    <a:pt x="1019666" y="650491"/>
                  </a:cubicBezTo>
                  <a:cubicBezTo>
                    <a:pt x="1009343" y="661139"/>
                    <a:pt x="1004179" y="674061"/>
                    <a:pt x="1004179" y="689210"/>
                  </a:cubicBezTo>
                  <a:cubicBezTo>
                    <a:pt x="1004179" y="703875"/>
                    <a:pt x="1009343" y="716556"/>
                    <a:pt x="1019666" y="727204"/>
                  </a:cubicBezTo>
                  <a:cubicBezTo>
                    <a:pt x="1030314" y="737851"/>
                    <a:pt x="1043140" y="743175"/>
                    <a:pt x="1058144" y="743175"/>
                  </a:cubicBezTo>
                  <a:cubicBezTo>
                    <a:pt x="1072987" y="743175"/>
                    <a:pt x="1085731" y="737851"/>
                    <a:pt x="1096379" y="727204"/>
                  </a:cubicBezTo>
                  <a:cubicBezTo>
                    <a:pt x="1107027" y="716556"/>
                    <a:pt x="1112350" y="703875"/>
                    <a:pt x="1112350" y="689210"/>
                  </a:cubicBezTo>
                  <a:cubicBezTo>
                    <a:pt x="1112350" y="674061"/>
                    <a:pt x="1107027" y="661139"/>
                    <a:pt x="1096379" y="650491"/>
                  </a:cubicBezTo>
                  <a:cubicBezTo>
                    <a:pt x="1085731" y="640182"/>
                    <a:pt x="1072987" y="635003"/>
                    <a:pt x="1058144" y="635003"/>
                  </a:cubicBezTo>
                  <a:moveTo>
                    <a:pt x="294890" y="689210"/>
                  </a:moveTo>
                  <a:cubicBezTo>
                    <a:pt x="294890" y="674061"/>
                    <a:pt x="289725" y="661139"/>
                    <a:pt x="279402" y="650491"/>
                  </a:cubicBezTo>
                  <a:cubicBezTo>
                    <a:pt x="268754" y="640182"/>
                    <a:pt x="255928" y="635003"/>
                    <a:pt x="240925" y="635003"/>
                  </a:cubicBezTo>
                  <a:cubicBezTo>
                    <a:pt x="226081" y="635003"/>
                    <a:pt x="213337" y="640182"/>
                    <a:pt x="202689" y="650491"/>
                  </a:cubicBezTo>
                  <a:cubicBezTo>
                    <a:pt x="192042" y="661139"/>
                    <a:pt x="186718" y="674061"/>
                    <a:pt x="186718" y="689210"/>
                  </a:cubicBezTo>
                  <a:cubicBezTo>
                    <a:pt x="186718" y="703875"/>
                    <a:pt x="192042" y="716556"/>
                    <a:pt x="202689" y="727204"/>
                  </a:cubicBezTo>
                  <a:cubicBezTo>
                    <a:pt x="213337" y="737851"/>
                    <a:pt x="226081" y="743175"/>
                    <a:pt x="240925" y="743175"/>
                  </a:cubicBezTo>
                  <a:cubicBezTo>
                    <a:pt x="255928" y="743175"/>
                    <a:pt x="268754" y="737851"/>
                    <a:pt x="279402" y="727204"/>
                  </a:cubicBezTo>
                  <a:cubicBezTo>
                    <a:pt x="289725" y="716556"/>
                    <a:pt x="294890" y="703875"/>
                    <a:pt x="294890" y="689210"/>
                  </a:cubicBezTo>
                  <a:moveTo>
                    <a:pt x="1258032" y="7"/>
                  </a:moveTo>
                  <a:lnTo>
                    <a:pt x="1229718" y="7"/>
                  </a:lnTo>
                  <a:lnTo>
                    <a:pt x="910526" y="7"/>
                  </a:lnTo>
                  <a:cubicBezTo>
                    <a:pt x="904075" y="1135"/>
                    <a:pt x="897376" y="1701"/>
                    <a:pt x="890441" y="1701"/>
                  </a:cubicBezTo>
                  <a:cubicBezTo>
                    <a:pt x="887696" y="1701"/>
                    <a:pt x="884792" y="1701"/>
                    <a:pt x="881729" y="1701"/>
                  </a:cubicBezTo>
                  <a:cubicBezTo>
                    <a:pt x="878985" y="1701"/>
                    <a:pt x="876081" y="1701"/>
                    <a:pt x="873017" y="1701"/>
                  </a:cubicBezTo>
                  <a:cubicBezTo>
                    <a:pt x="865757" y="1701"/>
                    <a:pt x="858739" y="1135"/>
                    <a:pt x="851963" y="7"/>
                  </a:cubicBezTo>
                  <a:lnTo>
                    <a:pt x="745243" y="7"/>
                  </a:lnTo>
                  <a:lnTo>
                    <a:pt x="496714" y="7"/>
                  </a:lnTo>
                  <a:lnTo>
                    <a:pt x="363858" y="7"/>
                  </a:lnTo>
                  <a:lnTo>
                    <a:pt x="357566" y="7"/>
                  </a:lnTo>
                  <a:lnTo>
                    <a:pt x="98631" y="7"/>
                  </a:lnTo>
                  <a:lnTo>
                    <a:pt x="94759" y="7"/>
                  </a:lnTo>
                  <a:cubicBezTo>
                    <a:pt x="94435" y="7"/>
                    <a:pt x="94116" y="7"/>
                    <a:pt x="93791" y="7"/>
                  </a:cubicBezTo>
                  <a:lnTo>
                    <a:pt x="69350" y="7"/>
                  </a:lnTo>
                  <a:lnTo>
                    <a:pt x="41762" y="7"/>
                  </a:lnTo>
                  <a:cubicBezTo>
                    <a:pt x="30147" y="7"/>
                    <a:pt x="20225" y="3961"/>
                    <a:pt x="11997" y="11865"/>
                  </a:cubicBezTo>
                  <a:cubicBezTo>
                    <a:pt x="4093" y="20093"/>
                    <a:pt x="139" y="30097"/>
                    <a:pt x="139" y="41872"/>
                  </a:cubicBezTo>
                  <a:lnTo>
                    <a:pt x="139" y="58570"/>
                  </a:lnTo>
                  <a:cubicBezTo>
                    <a:pt x="139" y="70346"/>
                    <a:pt x="4093" y="80190"/>
                    <a:pt x="11997" y="88093"/>
                  </a:cubicBezTo>
                  <a:cubicBezTo>
                    <a:pt x="19900" y="95997"/>
                    <a:pt x="29503" y="100111"/>
                    <a:pt x="40794" y="100435"/>
                  </a:cubicBezTo>
                  <a:lnTo>
                    <a:pt x="77820" y="100435"/>
                  </a:lnTo>
                  <a:lnTo>
                    <a:pt x="1221491" y="100435"/>
                  </a:lnTo>
                  <a:lnTo>
                    <a:pt x="1258032" y="100435"/>
                  </a:lnTo>
                  <a:cubicBezTo>
                    <a:pt x="1265292" y="100435"/>
                    <a:pt x="1271985" y="98823"/>
                    <a:pt x="1278117" y="95595"/>
                  </a:cubicBezTo>
                  <a:cubicBezTo>
                    <a:pt x="1281505" y="93659"/>
                    <a:pt x="1284734" y="91157"/>
                    <a:pt x="1287797" y="88093"/>
                  </a:cubicBezTo>
                  <a:cubicBezTo>
                    <a:pt x="1291345" y="84546"/>
                    <a:pt x="1294089" y="80674"/>
                    <a:pt x="1296025" y="76478"/>
                  </a:cubicBezTo>
                  <a:cubicBezTo>
                    <a:pt x="1298445" y="71154"/>
                    <a:pt x="1299655" y="65186"/>
                    <a:pt x="1299655" y="58570"/>
                  </a:cubicBezTo>
                  <a:lnTo>
                    <a:pt x="1299655" y="41872"/>
                  </a:lnTo>
                  <a:cubicBezTo>
                    <a:pt x="1299655" y="35256"/>
                    <a:pt x="1298445" y="29288"/>
                    <a:pt x="1296025" y="23965"/>
                  </a:cubicBezTo>
                  <a:cubicBezTo>
                    <a:pt x="1294089" y="19609"/>
                    <a:pt x="1291345" y="15577"/>
                    <a:pt x="1287797" y="11865"/>
                  </a:cubicBezTo>
                  <a:cubicBezTo>
                    <a:pt x="1284734" y="8961"/>
                    <a:pt x="1281505" y="6623"/>
                    <a:pt x="1278117" y="4847"/>
                  </a:cubicBezTo>
                  <a:cubicBezTo>
                    <a:pt x="1271985" y="1619"/>
                    <a:pt x="1265292" y="7"/>
                    <a:pt x="1258032" y="7"/>
                  </a:cubicBezTo>
                  <a:close/>
                </a:path>
              </a:pathLst>
            </a:custGeom>
            <a:solidFill>
              <a:srgbClr val="636C77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34" name="Forma Livre: Forma 933">
              <a:extLst>
                <a:ext uri="{FF2B5EF4-FFF2-40B4-BE49-F238E27FC236}">
                  <a16:creationId xmlns:a16="http://schemas.microsoft.com/office/drawing/2014/main" id="{7C95F4FB-8D42-F4C7-2182-080FDD1F5206}"/>
                </a:ext>
              </a:extLst>
            </p:cNvPr>
            <p:cNvSpPr/>
            <p:nvPr/>
          </p:nvSpPr>
          <p:spPr>
            <a:xfrm>
              <a:off x="1530924" y="3475802"/>
              <a:ext cx="866585" cy="431235"/>
            </a:xfrm>
            <a:custGeom>
              <a:avLst/>
              <a:gdLst>
                <a:gd name="connsiteX0" fmla="*/ 120169 w 866585"/>
                <a:gd name="connsiteY0" fmla="*/ 190942 h 431235"/>
                <a:gd name="connsiteX1" fmla="*/ 35228 w 866585"/>
                <a:gd name="connsiteY1" fmla="*/ 226273 h 431235"/>
                <a:gd name="connsiteX2" fmla="*/ 139 w 866585"/>
                <a:gd name="connsiteY2" fmla="*/ 311213 h 431235"/>
                <a:gd name="connsiteX3" fmla="*/ 35228 w 866585"/>
                <a:gd name="connsiteY3" fmla="*/ 396154 h 431235"/>
                <a:gd name="connsiteX4" fmla="*/ 117023 w 866585"/>
                <a:gd name="connsiteY4" fmla="*/ 431243 h 431235"/>
                <a:gd name="connsiteX5" fmla="*/ 123315 w 866585"/>
                <a:gd name="connsiteY5" fmla="*/ 431243 h 431235"/>
                <a:gd name="connsiteX6" fmla="*/ 205351 w 866585"/>
                <a:gd name="connsiteY6" fmla="*/ 396154 h 431235"/>
                <a:gd name="connsiteX7" fmla="*/ 240441 w 866585"/>
                <a:gd name="connsiteY7" fmla="*/ 311213 h 431235"/>
                <a:gd name="connsiteX8" fmla="*/ 205351 w 866585"/>
                <a:gd name="connsiteY8" fmla="*/ 226273 h 431235"/>
                <a:gd name="connsiteX9" fmla="*/ 120169 w 866585"/>
                <a:gd name="connsiteY9" fmla="*/ 190942 h 431235"/>
                <a:gd name="connsiteX10" fmla="*/ 504700 w 866585"/>
                <a:gd name="connsiteY10" fmla="*/ 209575 h 431235"/>
                <a:gd name="connsiteX11" fmla="*/ 399674 w 866585"/>
                <a:gd name="connsiteY11" fmla="*/ 209575 h 431235"/>
                <a:gd name="connsiteX12" fmla="*/ 399674 w 866585"/>
                <a:gd name="connsiteY12" fmla="*/ 254102 h 431235"/>
                <a:gd name="connsiteX13" fmla="*/ 392898 w 866585"/>
                <a:gd name="connsiteY13" fmla="*/ 270074 h 431235"/>
                <a:gd name="connsiteX14" fmla="*/ 385396 w 866585"/>
                <a:gd name="connsiteY14" fmla="*/ 275156 h 431235"/>
                <a:gd name="connsiteX15" fmla="*/ 376442 w 866585"/>
                <a:gd name="connsiteY15" fmla="*/ 276850 h 431235"/>
                <a:gd name="connsiteX16" fmla="*/ 360470 w 866585"/>
                <a:gd name="connsiteY16" fmla="*/ 270074 h 431235"/>
                <a:gd name="connsiteX17" fmla="*/ 358051 w 866585"/>
                <a:gd name="connsiteY17" fmla="*/ 267170 h 431235"/>
                <a:gd name="connsiteX18" fmla="*/ 353694 w 866585"/>
                <a:gd name="connsiteY18" fmla="*/ 257248 h 431235"/>
                <a:gd name="connsiteX19" fmla="*/ 353694 w 866585"/>
                <a:gd name="connsiteY19" fmla="*/ 209575 h 431235"/>
                <a:gd name="connsiteX20" fmla="*/ 353937 w 866585"/>
                <a:gd name="connsiteY20" fmla="*/ 209575 h 431235"/>
                <a:gd name="connsiteX21" fmla="*/ 353937 w 866585"/>
                <a:gd name="connsiteY21" fmla="*/ 50342 h 431235"/>
                <a:gd name="connsiteX22" fmla="*/ 353937 w 866585"/>
                <a:gd name="connsiteY22" fmla="*/ 48890 h 431235"/>
                <a:gd name="connsiteX23" fmla="*/ 339417 w 866585"/>
                <a:gd name="connsiteY23" fmla="*/ 14527 h 431235"/>
                <a:gd name="connsiteX24" fmla="*/ 304569 w 866585"/>
                <a:gd name="connsiteY24" fmla="*/ 7 h 431235"/>
                <a:gd name="connsiteX25" fmla="*/ 270206 w 866585"/>
                <a:gd name="connsiteY25" fmla="*/ 14527 h 431235"/>
                <a:gd name="connsiteX26" fmla="*/ 255686 w 866585"/>
                <a:gd name="connsiteY26" fmla="*/ 44292 h 431235"/>
                <a:gd name="connsiteX27" fmla="*/ 256170 w 866585"/>
                <a:gd name="connsiteY27" fmla="*/ 56634 h 431235"/>
                <a:gd name="connsiteX28" fmla="*/ 256170 w 866585"/>
                <a:gd name="connsiteY28" fmla="*/ 431243 h 431235"/>
                <a:gd name="connsiteX29" fmla="*/ 504700 w 866585"/>
                <a:gd name="connsiteY29" fmla="*/ 431243 h 431235"/>
                <a:gd name="connsiteX30" fmla="*/ 504700 w 866585"/>
                <a:gd name="connsiteY30" fmla="*/ 209575 h 431235"/>
                <a:gd name="connsiteX31" fmla="*/ 640701 w 866585"/>
                <a:gd name="connsiteY31" fmla="*/ 2911 h 431235"/>
                <a:gd name="connsiteX32" fmla="*/ 627391 w 866585"/>
                <a:gd name="connsiteY32" fmla="*/ 6057 h 431235"/>
                <a:gd name="connsiteX33" fmla="*/ 599078 w 866585"/>
                <a:gd name="connsiteY33" fmla="*/ 31950 h 431235"/>
                <a:gd name="connsiteX34" fmla="*/ 596416 w 866585"/>
                <a:gd name="connsiteY34" fmla="*/ 74541 h 431235"/>
                <a:gd name="connsiteX35" fmla="*/ 596900 w 866585"/>
                <a:gd name="connsiteY35" fmla="*/ 76720 h 431235"/>
                <a:gd name="connsiteX36" fmla="*/ 635619 w 866585"/>
                <a:gd name="connsiteY36" fmla="*/ 209575 h 431235"/>
                <a:gd name="connsiteX37" fmla="*/ 652075 w 866585"/>
                <a:gd name="connsiteY37" fmla="*/ 266202 h 431235"/>
                <a:gd name="connsiteX38" fmla="*/ 652317 w 866585"/>
                <a:gd name="connsiteY38" fmla="*/ 267654 h 431235"/>
                <a:gd name="connsiteX39" fmla="*/ 677727 w 866585"/>
                <a:gd name="connsiteY39" fmla="*/ 302743 h 431235"/>
                <a:gd name="connsiteX40" fmla="*/ 715720 w 866585"/>
                <a:gd name="connsiteY40" fmla="*/ 308793 h 431235"/>
                <a:gd name="connsiteX41" fmla="*/ 744033 w 866585"/>
                <a:gd name="connsiteY41" fmla="*/ 283142 h 431235"/>
                <a:gd name="connsiteX42" fmla="*/ 748873 w 866585"/>
                <a:gd name="connsiteY42" fmla="*/ 250472 h 431235"/>
                <a:gd name="connsiteX43" fmla="*/ 748147 w 866585"/>
                <a:gd name="connsiteY43" fmla="*/ 246601 h 431235"/>
                <a:gd name="connsiteX44" fmla="*/ 748147 w 866585"/>
                <a:gd name="connsiteY44" fmla="*/ 246116 h 431235"/>
                <a:gd name="connsiteX45" fmla="*/ 747663 w 866585"/>
                <a:gd name="connsiteY45" fmla="*/ 245391 h 431235"/>
                <a:gd name="connsiteX46" fmla="*/ 718382 w 866585"/>
                <a:gd name="connsiteY46" fmla="*/ 143994 h 431235"/>
                <a:gd name="connsiteX47" fmla="*/ 682566 w 866585"/>
                <a:gd name="connsiteY47" fmla="*/ 143994 h 431235"/>
                <a:gd name="connsiteX48" fmla="*/ 666595 w 866585"/>
                <a:gd name="connsiteY48" fmla="*/ 137460 h 431235"/>
                <a:gd name="connsiteX49" fmla="*/ 659819 w 866585"/>
                <a:gd name="connsiteY49" fmla="*/ 121247 h 431235"/>
                <a:gd name="connsiteX50" fmla="*/ 666595 w 866585"/>
                <a:gd name="connsiteY50" fmla="*/ 105033 h 431235"/>
                <a:gd name="connsiteX51" fmla="*/ 672645 w 866585"/>
                <a:gd name="connsiteY51" fmla="*/ 100677 h 431235"/>
                <a:gd name="connsiteX52" fmla="*/ 706040 w 866585"/>
                <a:gd name="connsiteY52" fmla="*/ 101403 h 431235"/>
                <a:gd name="connsiteX53" fmla="*/ 816148 w 866585"/>
                <a:gd name="connsiteY53" fmla="*/ 101403 h 431235"/>
                <a:gd name="connsiteX54" fmla="*/ 817842 w 866585"/>
                <a:gd name="connsiteY54" fmla="*/ 101403 h 431235"/>
                <a:gd name="connsiteX55" fmla="*/ 852205 w 866585"/>
                <a:gd name="connsiteY55" fmla="*/ 86883 h 431235"/>
                <a:gd name="connsiteX56" fmla="*/ 866725 w 866585"/>
                <a:gd name="connsiteY56" fmla="*/ 51794 h 431235"/>
                <a:gd name="connsiteX57" fmla="*/ 852205 w 866585"/>
                <a:gd name="connsiteY57" fmla="*/ 17431 h 431235"/>
                <a:gd name="connsiteX58" fmla="*/ 822440 w 866585"/>
                <a:gd name="connsiteY58" fmla="*/ 2911 h 431235"/>
                <a:gd name="connsiteX59" fmla="*/ 640701 w 866585"/>
                <a:gd name="connsiteY59" fmla="*/ 2911 h 431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866585" h="431235">
                  <a:moveTo>
                    <a:pt x="120169" y="190942"/>
                  </a:moveTo>
                  <a:cubicBezTo>
                    <a:pt x="87098" y="190942"/>
                    <a:pt x="58784" y="202717"/>
                    <a:pt x="35228" y="226273"/>
                  </a:cubicBezTo>
                  <a:cubicBezTo>
                    <a:pt x="11837" y="249664"/>
                    <a:pt x="139" y="277978"/>
                    <a:pt x="139" y="311213"/>
                  </a:cubicBezTo>
                  <a:cubicBezTo>
                    <a:pt x="139" y="344449"/>
                    <a:pt x="11837" y="372762"/>
                    <a:pt x="35228" y="396154"/>
                  </a:cubicBezTo>
                  <a:cubicBezTo>
                    <a:pt x="57976" y="418901"/>
                    <a:pt x="85239" y="430599"/>
                    <a:pt x="117023" y="431243"/>
                  </a:cubicBezTo>
                  <a:lnTo>
                    <a:pt x="123315" y="431243"/>
                  </a:lnTo>
                  <a:cubicBezTo>
                    <a:pt x="155258" y="430599"/>
                    <a:pt x="182604" y="418901"/>
                    <a:pt x="205351" y="396154"/>
                  </a:cubicBezTo>
                  <a:cubicBezTo>
                    <a:pt x="228743" y="372762"/>
                    <a:pt x="240441" y="344449"/>
                    <a:pt x="240441" y="311213"/>
                  </a:cubicBezTo>
                  <a:cubicBezTo>
                    <a:pt x="240441" y="277978"/>
                    <a:pt x="228743" y="249664"/>
                    <a:pt x="205351" y="226273"/>
                  </a:cubicBezTo>
                  <a:cubicBezTo>
                    <a:pt x="181795" y="202717"/>
                    <a:pt x="153404" y="190942"/>
                    <a:pt x="120169" y="190942"/>
                  </a:cubicBezTo>
                  <a:moveTo>
                    <a:pt x="504700" y="209575"/>
                  </a:moveTo>
                  <a:lnTo>
                    <a:pt x="399674" y="209575"/>
                  </a:lnTo>
                  <a:lnTo>
                    <a:pt x="399674" y="254102"/>
                  </a:lnTo>
                  <a:cubicBezTo>
                    <a:pt x="399674" y="260394"/>
                    <a:pt x="397413" y="265718"/>
                    <a:pt x="392898" y="270074"/>
                  </a:cubicBezTo>
                  <a:cubicBezTo>
                    <a:pt x="390638" y="272334"/>
                    <a:pt x="388140" y="274028"/>
                    <a:pt x="385396" y="275156"/>
                  </a:cubicBezTo>
                  <a:lnTo>
                    <a:pt x="376442" y="276850"/>
                  </a:lnTo>
                  <a:cubicBezTo>
                    <a:pt x="370150" y="276850"/>
                    <a:pt x="364826" y="274590"/>
                    <a:pt x="360470" y="270074"/>
                  </a:cubicBezTo>
                  <a:lnTo>
                    <a:pt x="358051" y="267170"/>
                  </a:lnTo>
                  <a:cubicBezTo>
                    <a:pt x="355631" y="264266"/>
                    <a:pt x="354179" y="260960"/>
                    <a:pt x="353694" y="257248"/>
                  </a:cubicBezTo>
                  <a:lnTo>
                    <a:pt x="353694" y="209575"/>
                  </a:lnTo>
                  <a:lnTo>
                    <a:pt x="353937" y="209575"/>
                  </a:lnTo>
                  <a:lnTo>
                    <a:pt x="353937" y="50342"/>
                  </a:lnTo>
                  <a:cubicBezTo>
                    <a:pt x="353937" y="50018"/>
                    <a:pt x="353937" y="49534"/>
                    <a:pt x="353937" y="48890"/>
                  </a:cubicBezTo>
                  <a:cubicBezTo>
                    <a:pt x="353937" y="35179"/>
                    <a:pt x="349097" y="23722"/>
                    <a:pt x="339417" y="14527"/>
                  </a:cubicBezTo>
                  <a:cubicBezTo>
                    <a:pt x="329897" y="4847"/>
                    <a:pt x="318281" y="7"/>
                    <a:pt x="304569" y="7"/>
                  </a:cubicBezTo>
                  <a:cubicBezTo>
                    <a:pt x="291177" y="7"/>
                    <a:pt x="279726" y="4847"/>
                    <a:pt x="270206" y="14527"/>
                  </a:cubicBezTo>
                  <a:cubicBezTo>
                    <a:pt x="261494" y="22755"/>
                    <a:pt x="256654" y="32676"/>
                    <a:pt x="255686" y="44292"/>
                  </a:cubicBezTo>
                  <a:lnTo>
                    <a:pt x="256170" y="56634"/>
                  </a:lnTo>
                  <a:lnTo>
                    <a:pt x="256170" y="431243"/>
                  </a:lnTo>
                  <a:lnTo>
                    <a:pt x="504700" y="431243"/>
                  </a:lnTo>
                  <a:lnTo>
                    <a:pt x="504700" y="209575"/>
                  </a:lnTo>
                  <a:moveTo>
                    <a:pt x="640701" y="2911"/>
                  </a:moveTo>
                  <a:cubicBezTo>
                    <a:pt x="635861" y="3395"/>
                    <a:pt x="631423" y="4445"/>
                    <a:pt x="627391" y="6057"/>
                  </a:cubicBezTo>
                  <a:cubicBezTo>
                    <a:pt x="614324" y="9929"/>
                    <a:pt x="604886" y="18558"/>
                    <a:pt x="599078" y="31950"/>
                  </a:cubicBezTo>
                  <a:cubicBezTo>
                    <a:pt x="592462" y="45178"/>
                    <a:pt x="591576" y="59378"/>
                    <a:pt x="596416" y="74541"/>
                  </a:cubicBezTo>
                  <a:cubicBezTo>
                    <a:pt x="596416" y="75669"/>
                    <a:pt x="596576" y="76395"/>
                    <a:pt x="596900" y="76720"/>
                  </a:cubicBezTo>
                  <a:lnTo>
                    <a:pt x="635619" y="209575"/>
                  </a:lnTo>
                  <a:lnTo>
                    <a:pt x="652075" y="266202"/>
                  </a:lnTo>
                  <a:cubicBezTo>
                    <a:pt x="652075" y="266362"/>
                    <a:pt x="652157" y="266846"/>
                    <a:pt x="652317" y="267654"/>
                  </a:cubicBezTo>
                  <a:cubicBezTo>
                    <a:pt x="656997" y="283142"/>
                    <a:pt x="665467" y="294840"/>
                    <a:pt x="677727" y="302743"/>
                  </a:cubicBezTo>
                  <a:cubicBezTo>
                    <a:pt x="690151" y="310487"/>
                    <a:pt x="702812" y="312506"/>
                    <a:pt x="715720" y="308793"/>
                  </a:cubicBezTo>
                  <a:cubicBezTo>
                    <a:pt x="728463" y="305081"/>
                    <a:pt x="737901" y="296534"/>
                    <a:pt x="744033" y="283142"/>
                  </a:cubicBezTo>
                  <a:cubicBezTo>
                    <a:pt x="748873" y="272818"/>
                    <a:pt x="750485" y="261928"/>
                    <a:pt x="748873" y="250472"/>
                  </a:cubicBezTo>
                  <a:cubicBezTo>
                    <a:pt x="748873" y="249345"/>
                    <a:pt x="748631" y="248052"/>
                    <a:pt x="748147" y="246601"/>
                  </a:cubicBezTo>
                  <a:lnTo>
                    <a:pt x="748147" y="246116"/>
                  </a:lnTo>
                  <a:lnTo>
                    <a:pt x="747663" y="245391"/>
                  </a:lnTo>
                  <a:lnTo>
                    <a:pt x="718382" y="143994"/>
                  </a:lnTo>
                  <a:lnTo>
                    <a:pt x="682566" y="143994"/>
                  </a:lnTo>
                  <a:cubicBezTo>
                    <a:pt x="676275" y="143994"/>
                    <a:pt x="670951" y="141816"/>
                    <a:pt x="666595" y="137460"/>
                  </a:cubicBezTo>
                  <a:cubicBezTo>
                    <a:pt x="662079" y="132945"/>
                    <a:pt x="659819" y="127539"/>
                    <a:pt x="659819" y="121247"/>
                  </a:cubicBezTo>
                  <a:cubicBezTo>
                    <a:pt x="659819" y="114955"/>
                    <a:pt x="662079" y="109549"/>
                    <a:pt x="666595" y="105033"/>
                  </a:cubicBezTo>
                  <a:cubicBezTo>
                    <a:pt x="668371" y="103257"/>
                    <a:pt x="670384" y="101805"/>
                    <a:pt x="672645" y="100677"/>
                  </a:cubicBezTo>
                  <a:lnTo>
                    <a:pt x="706040" y="101403"/>
                  </a:lnTo>
                  <a:lnTo>
                    <a:pt x="816148" y="101403"/>
                  </a:lnTo>
                  <a:cubicBezTo>
                    <a:pt x="816472" y="101403"/>
                    <a:pt x="817034" y="101403"/>
                    <a:pt x="817842" y="101403"/>
                  </a:cubicBezTo>
                  <a:cubicBezTo>
                    <a:pt x="831553" y="101403"/>
                    <a:pt x="843010" y="96563"/>
                    <a:pt x="852205" y="86883"/>
                  </a:cubicBezTo>
                  <a:cubicBezTo>
                    <a:pt x="861885" y="77363"/>
                    <a:pt x="866725" y="65670"/>
                    <a:pt x="866725" y="51794"/>
                  </a:cubicBezTo>
                  <a:cubicBezTo>
                    <a:pt x="866725" y="38567"/>
                    <a:pt x="861885" y="27110"/>
                    <a:pt x="852205" y="17431"/>
                  </a:cubicBezTo>
                  <a:cubicBezTo>
                    <a:pt x="843977" y="8879"/>
                    <a:pt x="834056" y="4039"/>
                    <a:pt x="822440" y="2911"/>
                  </a:cubicBezTo>
                  <a:lnTo>
                    <a:pt x="640701" y="2911"/>
                  </a:lnTo>
                  <a:close/>
                </a:path>
              </a:pathLst>
            </a:custGeom>
            <a:solidFill>
              <a:srgbClr val="E3B692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35" name="Forma Livre: Forma 934">
              <a:extLst>
                <a:ext uri="{FF2B5EF4-FFF2-40B4-BE49-F238E27FC236}">
                  <a16:creationId xmlns:a16="http://schemas.microsoft.com/office/drawing/2014/main" id="{904EC3BF-CB32-4B19-F43B-D662E7F737EB}"/>
                </a:ext>
              </a:extLst>
            </p:cNvPr>
            <p:cNvSpPr/>
            <p:nvPr/>
          </p:nvSpPr>
          <p:spPr>
            <a:xfrm>
              <a:off x="1368061" y="4007466"/>
              <a:ext cx="1143670" cy="512304"/>
            </a:xfrm>
            <a:custGeom>
              <a:avLst/>
              <a:gdLst>
                <a:gd name="connsiteX0" fmla="*/ 541241 w 1143670"/>
                <a:gd name="connsiteY0" fmla="*/ 198685 h 512304"/>
                <a:gd name="connsiteX1" fmla="*/ 541241 w 1143670"/>
                <a:gd name="connsiteY1" fmla="*/ 410674 h 512304"/>
                <a:gd name="connsiteX2" fmla="*/ 476628 w 1143670"/>
                <a:gd name="connsiteY2" fmla="*/ 410674 h 512304"/>
                <a:gd name="connsiteX3" fmla="*/ 190348 w 1143670"/>
                <a:gd name="connsiteY3" fmla="*/ 410674 h 512304"/>
                <a:gd name="connsiteX4" fmla="*/ 186476 w 1143670"/>
                <a:gd name="connsiteY4" fmla="*/ 410674 h 512304"/>
                <a:gd name="connsiteX5" fmla="*/ 131301 w 1143670"/>
                <a:gd name="connsiteY5" fmla="*/ 432937 h 512304"/>
                <a:gd name="connsiteX6" fmla="*/ 109279 w 1143670"/>
                <a:gd name="connsiteY6" fmla="*/ 485450 h 512304"/>
                <a:gd name="connsiteX7" fmla="*/ 109279 w 1143670"/>
                <a:gd name="connsiteY7" fmla="*/ 487628 h 512304"/>
                <a:gd name="connsiteX8" fmla="*/ 112909 w 1143670"/>
                <a:gd name="connsiteY8" fmla="*/ 512312 h 512304"/>
                <a:gd name="connsiteX9" fmla="*/ 1028862 w 1143670"/>
                <a:gd name="connsiteY9" fmla="*/ 512312 h 512304"/>
                <a:gd name="connsiteX10" fmla="*/ 1034670 w 1143670"/>
                <a:gd name="connsiteY10" fmla="*/ 487628 h 512304"/>
                <a:gd name="connsiteX11" fmla="*/ 1034670 w 1143670"/>
                <a:gd name="connsiteY11" fmla="*/ 485450 h 512304"/>
                <a:gd name="connsiteX12" fmla="*/ 1034670 w 1143670"/>
                <a:gd name="connsiteY12" fmla="*/ 484966 h 512304"/>
                <a:gd name="connsiteX13" fmla="*/ 1024748 w 1143670"/>
                <a:gd name="connsiteY13" fmla="*/ 449877 h 512304"/>
                <a:gd name="connsiteX14" fmla="*/ 1012406 w 1143670"/>
                <a:gd name="connsiteY14" fmla="*/ 432937 h 512304"/>
                <a:gd name="connsiteX15" fmla="*/ 957473 w 1143670"/>
                <a:gd name="connsiteY15" fmla="*/ 410674 h 512304"/>
                <a:gd name="connsiteX16" fmla="*/ 953359 w 1143670"/>
                <a:gd name="connsiteY16" fmla="*/ 410674 h 512304"/>
                <a:gd name="connsiteX17" fmla="*/ 666353 w 1143670"/>
                <a:gd name="connsiteY17" fmla="*/ 410674 h 512304"/>
                <a:gd name="connsiteX18" fmla="*/ 666353 w 1143670"/>
                <a:gd name="connsiteY18" fmla="*/ 198685 h 512304"/>
                <a:gd name="connsiteX19" fmla="*/ 894555 w 1143670"/>
                <a:gd name="connsiteY19" fmla="*/ 198685 h 512304"/>
                <a:gd name="connsiteX20" fmla="*/ 1075325 w 1143670"/>
                <a:gd name="connsiteY20" fmla="*/ 123667 h 512304"/>
                <a:gd name="connsiteX21" fmla="*/ 1143810 w 1143670"/>
                <a:gd name="connsiteY21" fmla="*/ 7 h 512304"/>
                <a:gd name="connsiteX22" fmla="*/ 139 w 1143670"/>
                <a:gd name="connsiteY22" fmla="*/ 7 h 512304"/>
                <a:gd name="connsiteX23" fmla="*/ 68624 w 1143670"/>
                <a:gd name="connsiteY23" fmla="*/ 123667 h 512304"/>
                <a:gd name="connsiteX24" fmla="*/ 249152 w 1143670"/>
                <a:gd name="connsiteY24" fmla="*/ 198685 h 512304"/>
                <a:gd name="connsiteX25" fmla="*/ 476628 w 1143670"/>
                <a:gd name="connsiteY25" fmla="*/ 198685 h 512304"/>
                <a:gd name="connsiteX26" fmla="*/ 541241 w 1143670"/>
                <a:gd name="connsiteY26" fmla="*/ 198685 h 51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143670" h="512304">
                  <a:moveTo>
                    <a:pt x="541241" y="198685"/>
                  </a:moveTo>
                  <a:lnTo>
                    <a:pt x="541241" y="410674"/>
                  </a:lnTo>
                  <a:lnTo>
                    <a:pt x="476628" y="410674"/>
                  </a:lnTo>
                  <a:lnTo>
                    <a:pt x="190348" y="410674"/>
                  </a:lnTo>
                  <a:cubicBezTo>
                    <a:pt x="189055" y="410674"/>
                    <a:pt x="187768" y="410674"/>
                    <a:pt x="186476" y="410674"/>
                  </a:cubicBezTo>
                  <a:cubicBezTo>
                    <a:pt x="165180" y="410674"/>
                    <a:pt x="146788" y="418093"/>
                    <a:pt x="131301" y="432937"/>
                  </a:cubicBezTo>
                  <a:cubicBezTo>
                    <a:pt x="116781" y="448100"/>
                    <a:pt x="109439" y="465606"/>
                    <a:pt x="109279" y="485450"/>
                  </a:cubicBezTo>
                  <a:cubicBezTo>
                    <a:pt x="109279" y="486094"/>
                    <a:pt x="109279" y="486820"/>
                    <a:pt x="109279" y="487628"/>
                  </a:cubicBezTo>
                  <a:cubicBezTo>
                    <a:pt x="109279" y="496485"/>
                    <a:pt x="110489" y="504713"/>
                    <a:pt x="112909" y="512312"/>
                  </a:cubicBezTo>
                  <a:lnTo>
                    <a:pt x="1028862" y="512312"/>
                  </a:lnTo>
                  <a:cubicBezTo>
                    <a:pt x="1032410" y="504713"/>
                    <a:pt x="1034346" y="496485"/>
                    <a:pt x="1034670" y="487628"/>
                  </a:cubicBezTo>
                  <a:cubicBezTo>
                    <a:pt x="1034670" y="486820"/>
                    <a:pt x="1034670" y="486094"/>
                    <a:pt x="1034670" y="485450"/>
                  </a:cubicBezTo>
                  <a:lnTo>
                    <a:pt x="1034670" y="484966"/>
                  </a:lnTo>
                  <a:cubicBezTo>
                    <a:pt x="1034346" y="472223"/>
                    <a:pt x="1031040" y="460525"/>
                    <a:pt x="1024748" y="449877"/>
                  </a:cubicBezTo>
                  <a:cubicBezTo>
                    <a:pt x="1021684" y="444069"/>
                    <a:pt x="1017571" y="438421"/>
                    <a:pt x="1012406" y="432937"/>
                  </a:cubicBezTo>
                  <a:cubicBezTo>
                    <a:pt x="997078" y="418093"/>
                    <a:pt x="978769" y="410674"/>
                    <a:pt x="957473" y="410674"/>
                  </a:cubicBezTo>
                  <a:cubicBezTo>
                    <a:pt x="956021" y="410674"/>
                    <a:pt x="954652" y="410674"/>
                    <a:pt x="953359" y="410674"/>
                  </a:cubicBezTo>
                  <a:lnTo>
                    <a:pt x="666353" y="410674"/>
                  </a:lnTo>
                  <a:lnTo>
                    <a:pt x="666353" y="198685"/>
                  </a:lnTo>
                  <a:lnTo>
                    <a:pt x="894555" y="198685"/>
                  </a:lnTo>
                  <a:cubicBezTo>
                    <a:pt x="964893" y="198685"/>
                    <a:pt x="1025150" y="173678"/>
                    <a:pt x="1075325" y="123667"/>
                  </a:cubicBezTo>
                  <a:cubicBezTo>
                    <a:pt x="1110981" y="87852"/>
                    <a:pt x="1133806" y="46630"/>
                    <a:pt x="1143810" y="7"/>
                  </a:cubicBezTo>
                  <a:lnTo>
                    <a:pt x="139" y="7"/>
                  </a:lnTo>
                  <a:cubicBezTo>
                    <a:pt x="9979" y="46630"/>
                    <a:pt x="32808" y="87852"/>
                    <a:pt x="68624" y="123667"/>
                  </a:cubicBezTo>
                  <a:cubicBezTo>
                    <a:pt x="118635" y="173678"/>
                    <a:pt x="178814" y="198685"/>
                    <a:pt x="249152" y="198685"/>
                  </a:cubicBezTo>
                  <a:lnTo>
                    <a:pt x="476628" y="198685"/>
                  </a:lnTo>
                  <a:lnTo>
                    <a:pt x="541241" y="198685"/>
                  </a:lnTo>
                  <a:close/>
                </a:path>
              </a:pathLst>
            </a:custGeom>
            <a:solidFill>
              <a:srgbClr val="E4E8EB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36" name="Forma Livre: Forma 935">
              <a:extLst>
                <a:ext uri="{FF2B5EF4-FFF2-40B4-BE49-F238E27FC236}">
                  <a16:creationId xmlns:a16="http://schemas.microsoft.com/office/drawing/2014/main" id="{471D64DB-F397-D4A4-E677-3B21668A29C3}"/>
                </a:ext>
              </a:extLst>
            </p:cNvPr>
            <p:cNvSpPr/>
            <p:nvPr/>
          </p:nvSpPr>
          <p:spPr>
            <a:xfrm>
              <a:off x="1850900" y="4206144"/>
              <a:ext cx="64612" cy="211988"/>
            </a:xfrm>
            <a:custGeom>
              <a:avLst/>
              <a:gdLst>
                <a:gd name="connsiteX0" fmla="*/ 64752 w 64612"/>
                <a:gd name="connsiteY0" fmla="*/ 211995 h 211988"/>
                <a:gd name="connsiteX1" fmla="*/ 64752 w 64612"/>
                <a:gd name="connsiteY1" fmla="*/ 7 h 211988"/>
                <a:gd name="connsiteX2" fmla="*/ 139 w 64612"/>
                <a:gd name="connsiteY2" fmla="*/ 7 h 211988"/>
                <a:gd name="connsiteX3" fmla="*/ 139 w 64612"/>
                <a:gd name="connsiteY3" fmla="*/ 211995 h 211988"/>
                <a:gd name="connsiteX4" fmla="*/ 64752 w 64612"/>
                <a:gd name="connsiteY4" fmla="*/ 211995 h 211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612" h="211988">
                  <a:moveTo>
                    <a:pt x="64752" y="211995"/>
                  </a:moveTo>
                  <a:lnTo>
                    <a:pt x="64752" y="7"/>
                  </a:lnTo>
                  <a:lnTo>
                    <a:pt x="139" y="7"/>
                  </a:lnTo>
                  <a:lnTo>
                    <a:pt x="139" y="211995"/>
                  </a:lnTo>
                  <a:lnTo>
                    <a:pt x="64752" y="211995"/>
                  </a:lnTo>
                  <a:close/>
                </a:path>
              </a:pathLst>
            </a:custGeom>
            <a:solidFill>
              <a:srgbClr val="A9B0BB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37" name="Forma Livre: Forma 936">
              <a:extLst>
                <a:ext uri="{FF2B5EF4-FFF2-40B4-BE49-F238E27FC236}">
                  <a16:creationId xmlns:a16="http://schemas.microsoft.com/office/drawing/2014/main" id="{FBB6C52C-270A-295E-8629-1D88007684B9}"/>
                </a:ext>
              </a:extLst>
            </p:cNvPr>
            <p:cNvSpPr/>
            <p:nvPr/>
          </p:nvSpPr>
          <p:spPr>
            <a:xfrm>
              <a:off x="1884479" y="3576472"/>
              <a:ext cx="364687" cy="176172"/>
            </a:xfrm>
            <a:custGeom>
              <a:avLst/>
              <a:gdLst>
                <a:gd name="connsiteX0" fmla="*/ 22887 w 364687"/>
                <a:gd name="connsiteY0" fmla="*/ 176180 h 176172"/>
                <a:gd name="connsiteX1" fmla="*/ 31841 w 364687"/>
                <a:gd name="connsiteY1" fmla="*/ 174486 h 176172"/>
                <a:gd name="connsiteX2" fmla="*/ 39342 w 364687"/>
                <a:gd name="connsiteY2" fmla="*/ 169404 h 176172"/>
                <a:gd name="connsiteX3" fmla="*/ 46118 w 364687"/>
                <a:gd name="connsiteY3" fmla="*/ 153432 h 176172"/>
                <a:gd name="connsiteX4" fmla="*/ 46118 w 364687"/>
                <a:gd name="connsiteY4" fmla="*/ 108905 h 176172"/>
                <a:gd name="connsiteX5" fmla="*/ 381 w 364687"/>
                <a:gd name="connsiteY5" fmla="*/ 108905 h 176172"/>
                <a:gd name="connsiteX6" fmla="*/ 139 w 364687"/>
                <a:gd name="connsiteY6" fmla="*/ 108905 h 176172"/>
                <a:gd name="connsiteX7" fmla="*/ 139 w 364687"/>
                <a:gd name="connsiteY7" fmla="*/ 156578 h 176172"/>
                <a:gd name="connsiteX8" fmla="*/ 4495 w 364687"/>
                <a:gd name="connsiteY8" fmla="*/ 166500 h 176172"/>
                <a:gd name="connsiteX9" fmla="*/ 6915 w 364687"/>
                <a:gd name="connsiteY9" fmla="*/ 169404 h 176172"/>
                <a:gd name="connsiteX10" fmla="*/ 22887 w 364687"/>
                <a:gd name="connsiteY10" fmla="*/ 176180 h 176172"/>
                <a:gd name="connsiteX11" fmla="*/ 352485 w 364687"/>
                <a:gd name="connsiteY11" fmla="*/ 733 h 176172"/>
                <a:gd name="connsiteX12" fmla="*/ 319089 w 364687"/>
                <a:gd name="connsiteY12" fmla="*/ 7 h 176172"/>
                <a:gd name="connsiteX13" fmla="*/ 313039 w 364687"/>
                <a:gd name="connsiteY13" fmla="*/ 4363 h 176172"/>
                <a:gd name="connsiteX14" fmla="*/ 306263 w 364687"/>
                <a:gd name="connsiteY14" fmla="*/ 20577 h 176172"/>
                <a:gd name="connsiteX15" fmla="*/ 313039 w 364687"/>
                <a:gd name="connsiteY15" fmla="*/ 36790 h 176172"/>
                <a:gd name="connsiteX16" fmla="*/ 329011 w 364687"/>
                <a:gd name="connsiteY16" fmla="*/ 43324 h 176172"/>
                <a:gd name="connsiteX17" fmla="*/ 364827 w 364687"/>
                <a:gd name="connsiteY17" fmla="*/ 43324 h 176172"/>
                <a:gd name="connsiteX18" fmla="*/ 352485 w 364687"/>
                <a:gd name="connsiteY18" fmla="*/ 733 h 176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64687" h="176172">
                  <a:moveTo>
                    <a:pt x="22887" y="176180"/>
                  </a:moveTo>
                  <a:lnTo>
                    <a:pt x="31841" y="174486"/>
                  </a:lnTo>
                  <a:cubicBezTo>
                    <a:pt x="34585" y="173358"/>
                    <a:pt x="37082" y="171664"/>
                    <a:pt x="39342" y="169404"/>
                  </a:cubicBezTo>
                  <a:cubicBezTo>
                    <a:pt x="43858" y="165048"/>
                    <a:pt x="46118" y="159724"/>
                    <a:pt x="46118" y="153432"/>
                  </a:cubicBezTo>
                  <a:lnTo>
                    <a:pt x="46118" y="108905"/>
                  </a:lnTo>
                  <a:lnTo>
                    <a:pt x="381" y="108905"/>
                  </a:lnTo>
                  <a:lnTo>
                    <a:pt x="139" y="108905"/>
                  </a:lnTo>
                  <a:lnTo>
                    <a:pt x="139" y="156578"/>
                  </a:lnTo>
                  <a:cubicBezTo>
                    <a:pt x="623" y="160290"/>
                    <a:pt x="2075" y="163596"/>
                    <a:pt x="4495" y="166500"/>
                  </a:cubicBezTo>
                  <a:lnTo>
                    <a:pt x="6915" y="169404"/>
                  </a:lnTo>
                  <a:cubicBezTo>
                    <a:pt x="11271" y="173919"/>
                    <a:pt x="16595" y="176180"/>
                    <a:pt x="22887" y="176180"/>
                  </a:cubicBezTo>
                  <a:moveTo>
                    <a:pt x="352485" y="733"/>
                  </a:moveTo>
                  <a:lnTo>
                    <a:pt x="319089" y="7"/>
                  </a:lnTo>
                  <a:cubicBezTo>
                    <a:pt x="316829" y="1135"/>
                    <a:pt x="314816" y="2587"/>
                    <a:pt x="313039" y="4363"/>
                  </a:cubicBezTo>
                  <a:cubicBezTo>
                    <a:pt x="308524" y="8879"/>
                    <a:pt x="306263" y="14285"/>
                    <a:pt x="306263" y="20577"/>
                  </a:cubicBezTo>
                  <a:cubicBezTo>
                    <a:pt x="306263" y="26868"/>
                    <a:pt x="308524" y="32275"/>
                    <a:pt x="313039" y="36790"/>
                  </a:cubicBezTo>
                  <a:cubicBezTo>
                    <a:pt x="317395" y="41146"/>
                    <a:pt x="322719" y="43324"/>
                    <a:pt x="329011" y="43324"/>
                  </a:cubicBezTo>
                  <a:lnTo>
                    <a:pt x="364827" y="43324"/>
                  </a:lnTo>
                  <a:lnTo>
                    <a:pt x="352485" y="733"/>
                  </a:lnTo>
                  <a:close/>
                </a:path>
              </a:pathLst>
            </a:custGeom>
            <a:solidFill>
              <a:srgbClr val="D3A17F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38" name="Forma Livre: Forma 937">
              <a:extLst>
                <a:ext uri="{FF2B5EF4-FFF2-40B4-BE49-F238E27FC236}">
                  <a16:creationId xmlns:a16="http://schemas.microsoft.com/office/drawing/2014/main" id="{FD2DD88D-AF22-1970-9397-D57A31E7A254}"/>
                </a:ext>
              </a:extLst>
            </p:cNvPr>
            <p:cNvSpPr/>
            <p:nvPr/>
          </p:nvSpPr>
          <p:spPr>
            <a:xfrm>
              <a:off x="1431141" y="3298661"/>
              <a:ext cx="869086" cy="608376"/>
            </a:xfrm>
            <a:custGeom>
              <a:avLst/>
              <a:gdLst>
                <a:gd name="connsiteX0" fmla="*/ 864869 w 869086"/>
                <a:gd name="connsiteY0" fmla="*/ 522960 h 608376"/>
                <a:gd name="connsiteX1" fmla="*/ 869225 w 869086"/>
                <a:gd name="connsiteY1" fmla="*/ 491016 h 608376"/>
                <a:gd name="connsiteX2" fmla="*/ 847930 w 869086"/>
                <a:gd name="connsiteY2" fmla="*/ 423741 h 608376"/>
                <a:gd name="connsiteX3" fmla="*/ 848656 w 869086"/>
                <a:gd name="connsiteY3" fmla="*/ 427613 h 608376"/>
                <a:gd name="connsiteX4" fmla="*/ 843816 w 869086"/>
                <a:gd name="connsiteY4" fmla="*/ 460283 h 608376"/>
                <a:gd name="connsiteX5" fmla="*/ 815502 w 869086"/>
                <a:gd name="connsiteY5" fmla="*/ 485934 h 608376"/>
                <a:gd name="connsiteX6" fmla="*/ 777509 w 869086"/>
                <a:gd name="connsiteY6" fmla="*/ 479884 h 608376"/>
                <a:gd name="connsiteX7" fmla="*/ 752099 w 869086"/>
                <a:gd name="connsiteY7" fmla="*/ 444795 h 608376"/>
                <a:gd name="connsiteX8" fmla="*/ 751858 w 869086"/>
                <a:gd name="connsiteY8" fmla="*/ 443343 h 608376"/>
                <a:gd name="connsiteX9" fmla="*/ 735402 w 869086"/>
                <a:gd name="connsiteY9" fmla="*/ 386716 h 608376"/>
                <a:gd name="connsiteX10" fmla="*/ 604482 w 869086"/>
                <a:gd name="connsiteY10" fmla="*/ 386716 h 608376"/>
                <a:gd name="connsiteX11" fmla="*/ 604482 w 869086"/>
                <a:gd name="connsiteY11" fmla="*/ 608384 h 608376"/>
                <a:gd name="connsiteX12" fmla="*/ 711202 w 869086"/>
                <a:gd name="connsiteY12" fmla="*/ 608384 h 608376"/>
                <a:gd name="connsiteX13" fmla="*/ 769765 w 869086"/>
                <a:gd name="connsiteY13" fmla="*/ 608384 h 608376"/>
                <a:gd name="connsiteX14" fmla="*/ 834136 w 869086"/>
                <a:gd name="connsiteY14" fmla="*/ 574989 h 608376"/>
                <a:gd name="connsiteX15" fmla="*/ 839944 w 869086"/>
                <a:gd name="connsiteY15" fmla="*/ 568939 h 608376"/>
                <a:gd name="connsiteX16" fmla="*/ 864869 w 869086"/>
                <a:gd name="connsiteY16" fmla="*/ 522960 h 608376"/>
                <a:gd name="connsiteX17" fmla="*/ 380636 w 869086"/>
                <a:gd name="connsiteY17" fmla="*/ 22755 h 608376"/>
                <a:gd name="connsiteX18" fmla="*/ 374102 w 869086"/>
                <a:gd name="connsiteY18" fmla="*/ 6541 h 608376"/>
                <a:gd name="connsiteX19" fmla="*/ 357889 w 869086"/>
                <a:gd name="connsiteY19" fmla="*/ 7 h 608376"/>
                <a:gd name="connsiteX20" fmla="*/ 304408 w 869086"/>
                <a:gd name="connsiteY20" fmla="*/ 7 h 608376"/>
                <a:gd name="connsiteX21" fmla="*/ 288436 w 869086"/>
                <a:gd name="connsiteY21" fmla="*/ 6541 h 608376"/>
                <a:gd name="connsiteX22" fmla="*/ 281660 w 869086"/>
                <a:gd name="connsiteY22" fmla="*/ 22755 h 608376"/>
                <a:gd name="connsiteX23" fmla="*/ 288436 w 869086"/>
                <a:gd name="connsiteY23" fmla="*/ 38969 h 608376"/>
                <a:gd name="connsiteX24" fmla="*/ 304408 w 869086"/>
                <a:gd name="connsiteY24" fmla="*/ 45502 h 608376"/>
                <a:gd name="connsiteX25" fmla="*/ 357889 w 869086"/>
                <a:gd name="connsiteY25" fmla="*/ 45502 h 608376"/>
                <a:gd name="connsiteX26" fmla="*/ 374102 w 869086"/>
                <a:gd name="connsiteY26" fmla="*/ 38969 h 608376"/>
                <a:gd name="connsiteX27" fmla="*/ 380636 w 869086"/>
                <a:gd name="connsiteY27" fmla="*/ 22755 h 608376"/>
                <a:gd name="connsiteX28" fmla="*/ 23209 w 869086"/>
                <a:gd name="connsiteY28" fmla="*/ 22997 h 608376"/>
                <a:gd name="connsiteX29" fmla="*/ 22967 w 869086"/>
                <a:gd name="connsiteY29" fmla="*/ 23239 h 608376"/>
                <a:gd name="connsiteX30" fmla="*/ 461 w 869086"/>
                <a:gd name="connsiteY30" fmla="*/ 70186 h 608376"/>
                <a:gd name="connsiteX31" fmla="*/ 219 w 869086"/>
                <a:gd name="connsiteY31" fmla="*/ 76236 h 608376"/>
                <a:gd name="connsiteX32" fmla="*/ 219 w 869086"/>
                <a:gd name="connsiteY32" fmla="*/ 78898 h 608376"/>
                <a:gd name="connsiteX33" fmla="*/ 703 w 869086"/>
                <a:gd name="connsiteY33" fmla="*/ 88578 h 608376"/>
                <a:gd name="connsiteX34" fmla="*/ 703 w 869086"/>
                <a:gd name="connsiteY34" fmla="*/ 199169 h 608376"/>
                <a:gd name="connsiteX35" fmla="*/ 7237 w 869086"/>
                <a:gd name="connsiteY35" fmla="*/ 215383 h 608376"/>
                <a:gd name="connsiteX36" fmla="*/ 23451 w 869086"/>
                <a:gd name="connsiteY36" fmla="*/ 221917 h 608376"/>
                <a:gd name="connsiteX37" fmla="*/ 39665 w 869086"/>
                <a:gd name="connsiteY37" fmla="*/ 215383 h 608376"/>
                <a:gd name="connsiteX38" fmla="*/ 46199 w 869086"/>
                <a:gd name="connsiteY38" fmla="*/ 199169 h 608376"/>
                <a:gd name="connsiteX39" fmla="*/ 46199 w 869086"/>
                <a:gd name="connsiteY39" fmla="*/ 88820 h 608376"/>
                <a:gd name="connsiteX40" fmla="*/ 46199 w 869086"/>
                <a:gd name="connsiteY40" fmla="*/ 85674 h 608376"/>
                <a:gd name="connsiteX41" fmla="*/ 45715 w 869086"/>
                <a:gd name="connsiteY41" fmla="*/ 74784 h 608376"/>
                <a:gd name="connsiteX42" fmla="*/ 55394 w 869086"/>
                <a:gd name="connsiteY42" fmla="*/ 55182 h 608376"/>
                <a:gd name="connsiteX43" fmla="*/ 76932 w 869086"/>
                <a:gd name="connsiteY43" fmla="*/ 45502 h 608376"/>
                <a:gd name="connsiteX44" fmla="*/ 214385 w 869086"/>
                <a:gd name="connsiteY44" fmla="*/ 45502 h 608376"/>
                <a:gd name="connsiteX45" fmla="*/ 230599 w 869086"/>
                <a:gd name="connsiteY45" fmla="*/ 38969 h 608376"/>
                <a:gd name="connsiteX46" fmla="*/ 237133 w 869086"/>
                <a:gd name="connsiteY46" fmla="*/ 22755 h 608376"/>
                <a:gd name="connsiteX47" fmla="*/ 230599 w 869086"/>
                <a:gd name="connsiteY47" fmla="*/ 6541 h 608376"/>
                <a:gd name="connsiteX48" fmla="*/ 214385 w 869086"/>
                <a:gd name="connsiteY48" fmla="*/ 7 h 608376"/>
                <a:gd name="connsiteX49" fmla="*/ 76932 w 869086"/>
                <a:gd name="connsiteY49" fmla="*/ 7 h 608376"/>
                <a:gd name="connsiteX50" fmla="*/ 76448 w 869086"/>
                <a:gd name="connsiteY50" fmla="*/ 7 h 608376"/>
                <a:gd name="connsiteX51" fmla="*/ 75480 w 869086"/>
                <a:gd name="connsiteY51" fmla="*/ 7 h 608376"/>
                <a:gd name="connsiteX52" fmla="*/ 23209 w 869086"/>
                <a:gd name="connsiteY52" fmla="*/ 22997 h 608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869086" h="608376">
                  <a:moveTo>
                    <a:pt x="864869" y="522960"/>
                  </a:moveTo>
                  <a:cubicBezTo>
                    <a:pt x="867773" y="512955"/>
                    <a:pt x="869225" y="502308"/>
                    <a:pt x="869225" y="491016"/>
                  </a:cubicBezTo>
                  <a:cubicBezTo>
                    <a:pt x="869225" y="465205"/>
                    <a:pt x="862125" y="442777"/>
                    <a:pt x="847930" y="423741"/>
                  </a:cubicBezTo>
                  <a:cubicBezTo>
                    <a:pt x="848414" y="425193"/>
                    <a:pt x="848656" y="426485"/>
                    <a:pt x="848656" y="427613"/>
                  </a:cubicBezTo>
                  <a:cubicBezTo>
                    <a:pt x="850267" y="439069"/>
                    <a:pt x="848656" y="449959"/>
                    <a:pt x="843816" y="460283"/>
                  </a:cubicBezTo>
                  <a:cubicBezTo>
                    <a:pt x="837684" y="473675"/>
                    <a:pt x="828246" y="482222"/>
                    <a:pt x="815502" y="485934"/>
                  </a:cubicBezTo>
                  <a:cubicBezTo>
                    <a:pt x="802594" y="489646"/>
                    <a:pt x="789933" y="487628"/>
                    <a:pt x="777509" y="479884"/>
                  </a:cubicBezTo>
                  <a:cubicBezTo>
                    <a:pt x="765249" y="471981"/>
                    <a:pt x="756780" y="460283"/>
                    <a:pt x="752099" y="444795"/>
                  </a:cubicBezTo>
                  <a:cubicBezTo>
                    <a:pt x="751940" y="443987"/>
                    <a:pt x="751858" y="443503"/>
                    <a:pt x="751858" y="443343"/>
                  </a:cubicBezTo>
                  <a:lnTo>
                    <a:pt x="735402" y="386716"/>
                  </a:lnTo>
                  <a:lnTo>
                    <a:pt x="604482" y="386716"/>
                  </a:lnTo>
                  <a:lnTo>
                    <a:pt x="604482" y="608384"/>
                  </a:lnTo>
                  <a:lnTo>
                    <a:pt x="711202" y="608384"/>
                  </a:lnTo>
                  <a:lnTo>
                    <a:pt x="769765" y="608384"/>
                  </a:lnTo>
                  <a:cubicBezTo>
                    <a:pt x="794449" y="604672"/>
                    <a:pt x="815904" y="593540"/>
                    <a:pt x="834136" y="574989"/>
                  </a:cubicBezTo>
                  <a:cubicBezTo>
                    <a:pt x="836232" y="573053"/>
                    <a:pt x="838168" y="571034"/>
                    <a:pt x="839944" y="568939"/>
                  </a:cubicBezTo>
                  <a:cubicBezTo>
                    <a:pt x="852203" y="555227"/>
                    <a:pt x="860514" y="539899"/>
                    <a:pt x="864869" y="522960"/>
                  </a:cubicBezTo>
                  <a:moveTo>
                    <a:pt x="380636" y="22755"/>
                  </a:moveTo>
                  <a:cubicBezTo>
                    <a:pt x="380636" y="16463"/>
                    <a:pt x="378458" y="11057"/>
                    <a:pt x="374102" y="6541"/>
                  </a:cubicBezTo>
                  <a:cubicBezTo>
                    <a:pt x="369587" y="2185"/>
                    <a:pt x="364181" y="7"/>
                    <a:pt x="357889" y="7"/>
                  </a:cubicBezTo>
                  <a:lnTo>
                    <a:pt x="304408" y="7"/>
                  </a:lnTo>
                  <a:cubicBezTo>
                    <a:pt x="298116" y="7"/>
                    <a:pt x="292792" y="2185"/>
                    <a:pt x="288436" y="6541"/>
                  </a:cubicBezTo>
                  <a:cubicBezTo>
                    <a:pt x="283920" y="11057"/>
                    <a:pt x="281660" y="16463"/>
                    <a:pt x="281660" y="22755"/>
                  </a:cubicBezTo>
                  <a:cubicBezTo>
                    <a:pt x="281660" y="29047"/>
                    <a:pt x="283920" y="34453"/>
                    <a:pt x="288436" y="38969"/>
                  </a:cubicBezTo>
                  <a:cubicBezTo>
                    <a:pt x="292792" y="43324"/>
                    <a:pt x="298116" y="45502"/>
                    <a:pt x="304408" y="45502"/>
                  </a:cubicBezTo>
                  <a:lnTo>
                    <a:pt x="357889" y="45502"/>
                  </a:lnTo>
                  <a:cubicBezTo>
                    <a:pt x="364181" y="45502"/>
                    <a:pt x="369587" y="43324"/>
                    <a:pt x="374102" y="38969"/>
                  </a:cubicBezTo>
                  <a:cubicBezTo>
                    <a:pt x="378458" y="34453"/>
                    <a:pt x="380636" y="29047"/>
                    <a:pt x="380636" y="22755"/>
                  </a:cubicBezTo>
                  <a:moveTo>
                    <a:pt x="23209" y="22997"/>
                  </a:moveTo>
                  <a:lnTo>
                    <a:pt x="22967" y="23239"/>
                  </a:lnTo>
                  <a:cubicBezTo>
                    <a:pt x="9899" y="36466"/>
                    <a:pt x="2397" y="52119"/>
                    <a:pt x="461" y="70186"/>
                  </a:cubicBezTo>
                  <a:cubicBezTo>
                    <a:pt x="137" y="71962"/>
                    <a:pt x="60" y="73975"/>
                    <a:pt x="219" y="76236"/>
                  </a:cubicBezTo>
                  <a:cubicBezTo>
                    <a:pt x="219" y="77044"/>
                    <a:pt x="219" y="77930"/>
                    <a:pt x="219" y="78898"/>
                  </a:cubicBezTo>
                  <a:cubicBezTo>
                    <a:pt x="219" y="81961"/>
                    <a:pt x="379" y="85190"/>
                    <a:pt x="703" y="88578"/>
                  </a:cubicBezTo>
                  <a:lnTo>
                    <a:pt x="703" y="199169"/>
                  </a:lnTo>
                  <a:cubicBezTo>
                    <a:pt x="703" y="205461"/>
                    <a:pt x="2881" y="210867"/>
                    <a:pt x="7237" y="215383"/>
                  </a:cubicBezTo>
                  <a:cubicBezTo>
                    <a:pt x="11753" y="219739"/>
                    <a:pt x="17159" y="221917"/>
                    <a:pt x="23451" y="221917"/>
                  </a:cubicBezTo>
                  <a:cubicBezTo>
                    <a:pt x="29743" y="221917"/>
                    <a:pt x="35149" y="219739"/>
                    <a:pt x="39665" y="215383"/>
                  </a:cubicBezTo>
                  <a:cubicBezTo>
                    <a:pt x="44021" y="210867"/>
                    <a:pt x="46199" y="205461"/>
                    <a:pt x="46199" y="199169"/>
                  </a:cubicBezTo>
                  <a:lnTo>
                    <a:pt x="46199" y="88820"/>
                  </a:lnTo>
                  <a:cubicBezTo>
                    <a:pt x="46199" y="87692"/>
                    <a:pt x="46199" y="86642"/>
                    <a:pt x="46199" y="85674"/>
                  </a:cubicBezTo>
                  <a:lnTo>
                    <a:pt x="45715" y="74784"/>
                  </a:lnTo>
                  <a:cubicBezTo>
                    <a:pt x="46683" y="67364"/>
                    <a:pt x="49911" y="60830"/>
                    <a:pt x="55394" y="55182"/>
                  </a:cubicBezTo>
                  <a:cubicBezTo>
                    <a:pt x="61526" y="49215"/>
                    <a:pt x="68704" y="45986"/>
                    <a:pt x="76932" y="45502"/>
                  </a:cubicBezTo>
                  <a:lnTo>
                    <a:pt x="214385" y="45502"/>
                  </a:lnTo>
                  <a:cubicBezTo>
                    <a:pt x="220677" y="45502"/>
                    <a:pt x="226083" y="43324"/>
                    <a:pt x="230599" y="38969"/>
                  </a:cubicBezTo>
                  <a:cubicBezTo>
                    <a:pt x="234955" y="34453"/>
                    <a:pt x="237133" y="29047"/>
                    <a:pt x="237133" y="22755"/>
                  </a:cubicBezTo>
                  <a:cubicBezTo>
                    <a:pt x="237133" y="16463"/>
                    <a:pt x="234955" y="11057"/>
                    <a:pt x="230599" y="6541"/>
                  </a:cubicBezTo>
                  <a:cubicBezTo>
                    <a:pt x="226083" y="2185"/>
                    <a:pt x="220677" y="7"/>
                    <a:pt x="214385" y="7"/>
                  </a:cubicBezTo>
                  <a:lnTo>
                    <a:pt x="76932" y="7"/>
                  </a:lnTo>
                  <a:cubicBezTo>
                    <a:pt x="76772" y="7"/>
                    <a:pt x="76608" y="7"/>
                    <a:pt x="76448" y="7"/>
                  </a:cubicBezTo>
                  <a:lnTo>
                    <a:pt x="75480" y="7"/>
                  </a:lnTo>
                  <a:cubicBezTo>
                    <a:pt x="55477" y="491"/>
                    <a:pt x="38053" y="8153"/>
                    <a:pt x="23209" y="22997"/>
                  </a:cubicBezTo>
                  <a:close/>
                </a:path>
              </a:pathLst>
            </a:custGeom>
            <a:solidFill>
              <a:srgbClr val="FFFFFF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39" name="Forma Livre: Forma 938">
              <a:extLst>
                <a:ext uri="{FF2B5EF4-FFF2-40B4-BE49-F238E27FC236}">
                  <a16:creationId xmlns:a16="http://schemas.microsoft.com/office/drawing/2014/main" id="{F41277B8-B9CE-7174-BAEE-B33581393F76}"/>
                </a:ext>
              </a:extLst>
            </p:cNvPr>
            <p:cNvSpPr/>
            <p:nvPr/>
          </p:nvSpPr>
          <p:spPr>
            <a:xfrm>
              <a:off x="1388873" y="3244696"/>
              <a:ext cx="1131086" cy="662341"/>
            </a:xfrm>
            <a:custGeom>
              <a:avLst/>
              <a:gdLst>
                <a:gd name="connsiteX0" fmla="*/ 171956 w 1131086"/>
                <a:gd name="connsiteY0" fmla="*/ 7 h 662341"/>
                <a:gd name="connsiteX1" fmla="*/ 139 w 1131086"/>
                <a:gd name="connsiteY1" fmla="*/ 150770 h 662341"/>
                <a:gd name="connsiteX2" fmla="*/ 139 w 1131086"/>
                <a:gd name="connsiteY2" fmla="*/ 662349 h 662341"/>
                <a:gd name="connsiteX3" fmla="*/ 259074 w 1131086"/>
                <a:gd name="connsiteY3" fmla="*/ 662349 h 662341"/>
                <a:gd name="connsiteX4" fmla="*/ 177280 w 1131086"/>
                <a:gd name="connsiteY4" fmla="*/ 627259 h 662341"/>
                <a:gd name="connsiteX5" fmla="*/ 142190 w 1131086"/>
                <a:gd name="connsiteY5" fmla="*/ 542319 h 662341"/>
                <a:gd name="connsiteX6" fmla="*/ 177280 w 1131086"/>
                <a:gd name="connsiteY6" fmla="*/ 457379 h 662341"/>
                <a:gd name="connsiteX7" fmla="*/ 262220 w 1131086"/>
                <a:gd name="connsiteY7" fmla="*/ 422047 h 662341"/>
                <a:gd name="connsiteX8" fmla="*/ 347403 w 1131086"/>
                <a:gd name="connsiteY8" fmla="*/ 457379 h 662341"/>
                <a:gd name="connsiteX9" fmla="*/ 382492 w 1131086"/>
                <a:gd name="connsiteY9" fmla="*/ 542319 h 662341"/>
                <a:gd name="connsiteX10" fmla="*/ 347403 w 1131086"/>
                <a:gd name="connsiteY10" fmla="*/ 627259 h 662341"/>
                <a:gd name="connsiteX11" fmla="*/ 265366 w 1131086"/>
                <a:gd name="connsiteY11" fmla="*/ 662349 h 662341"/>
                <a:gd name="connsiteX12" fmla="*/ 398222 w 1131086"/>
                <a:gd name="connsiteY12" fmla="*/ 662349 h 662341"/>
                <a:gd name="connsiteX13" fmla="*/ 398222 w 1131086"/>
                <a:gd name="connsiteY13" fmla="*/ 287740 h 662341"/>
                <a:gd name="connsiteX14" fmla="*/ 397738 w 1131086"/>
                <a:gd name="connsiteY14" fmla="*/ 279996 h 662341"/>
                <a:gd name="connsiteX15" fmla="*/ 397738 w 1131086"/>
                <a:gd name="connsiteY15" fmla="*/ 275398 h 662341"/>
                <a:gd name="connsiteX16" fmla="*/ 412257 w 1131086"/>
                <a:gd name="connsiteY16" fmla="*/ 245632 h 662341"/>
                <a:gd name="connsiteX17" fmla="*/ 446621 w 1131086"/>
                <a:gd name="connsiteY17" fmla="*/ 231113 h 662341"/>
                <a:gd name="connsiteX18" fmla="*/ 481468 w 1131086"/>
                <a:gd name="connsiteY18" fmla="*/ 245632 h 662341"/>
                <a:gd name="connsiteX19" fmla="*/ 495988 w 1131086"/>
                <a:gd name="connsiteY19" fmla="*/ 279996 h 662341"/>
                <a:gd name="connsiteX20" fmla="*/ 495988 w 1131086"/>
                <a:gd name="connsiteY20" fmla="*/ 281448 h 662341"/>
                <a:gd name="connsiteX21" fmla="*/ 495988 w 1131086"/>
                <a:gd name="connsiteY21" fmla="*/ 440681 h 662341"/>
                <a:gd name="connsiteX22" fmla="*/ 541725 w 1131086"/>
                <a:gd name="connsiteY22" fmla="*/ 440681 h 662341"/>
                <a:gd name="connsiteX23" fmla="*/ 646751 w 1131086"/>
                <a:gd name="connsiteY23" fmla="*/ 440681 h 662341"/>
                <a:gd name="connsiteX24" fmla="*/ 777671 w 1131086"/>
                <a:gd name="connsiteY24" fmla="*/ 440681 h 662341"/>
                <a:gd name="connsiteX25" fmla="*/ 738951 w 1131086"/>
                <a:gd name="connsiteY25" fmla="*/ 307825 h 662341"/>
                <a:gd name="connsiteX26" fmla="*/ 738467 w 1131086"/>
                <a:gd name="connsiteY26" fmla="*/ 305647 h 662341"/>
                <a:gd name="connsiteX27" fmla="*/ 741129 w 1131086"/>
                <a:gd name="connsiteY27" fmla="*/ 263056 h 662341"/>
                <a:gd name="connsiteX28" fmla="*/ 769443 w 1131086"/>
                <a:gd name="connsiteY28" fmla="*/ 237163 h 662341"/>
                <a:gd name="connsiteX29" fmla="*/ 782752 w 1131086"/>
                <a:gd name="connsiteY29" fmla="*/ 234017 h 662341"/>
                <a:gd name="connsiteX30" fmla="*/ 964491 w 1131086"/>
                <a:gd name="connsiteY30" fmla="*/ 234017 h 662341"/>
                <a:gd name="connsiteX31" fmla="*/ 994257 w 1131086"/>
                <a:gd name="connsiteY31" fmla="*/ 248536 h 662341"/>
                <a:gd name="connsiteX32" fmla="*/ 1008776 w 1131086"/>
                <a:gd name="connsiteY32" fmla="*/ 282900 h 662341"/>
                <a:gd name="connsiteX33" fmla="*/ 994257 w 1131086"/>
                <a:gd name="connsiteY33" fmla="*/ 317989 h 662341"/>
                <a:gd name="connsiteX34" fmla="*/ 959893 w 1131086"/>
                <a:gd name="connsiteY34" fmla="*/ 332509 h 662341"/>
                <a:gd name="connsiteX35" fmla="*/ 958199 w 1131086"/>
                <a:gd name="connsiteY35" fmla="*/ 332509 h 662341"/>
                <a:gd name="connsiteX36" fmla="*/ 848091 w 1131086"/>
                <a:gd name="connsiteY36" fmla="*/ 332509 h 662341"/>
                <a:gd name="connsiteX37" fmla="*/ 860433 w 1131086"/>
                <a:gd name="connsiteY37" fmla="*/ 375100 h 662341"/>
                <a:gd name="connsiteX38" fmla="*/ 889715 w 1131086"/>
                <a:gd name="connsiteY38" fmla="*/ 476496 h 662341"/>
                <a:gd name="connsiteX39" fmla="*/ 890199 w 1131086"/>
                <a:gd name="connsiteY39" fmla="*/ 477222 h 662341"/>
                <a:gd name="connsiteX40" fmla="*/ 890199 w 1131086"/>
                <a:gd name="connsiteY40" fmla="*/ 477706 h 662341"/>
                <a:gd name="connsiteX41" fmla="*/ 911494 w 1131086"/>
                <a:gd name="connsiteY41" fmla="*/ 544981 h 662341"/>
                <a:gd name="connsiteX42" fmla="*/ 907138 w 1131086"/>
                <a:gd name="connsiteY42" fmla="*/ 576924 h 662341"/>
                <a:gd name="connsiteX43" fmla="*/ 882213 w 1131086"/>
                <a:gd name="connsiteY43" fmla="*/ 622904 h 662341"/>
                <a:gd name="connsiteX44" fmla="*/ 876405 w 1131086"/>
                <a:gd name="connsiteY44" fmla="*/ 628953 h 662341"/>
                <a:gd name="connsiteX45" fmla="*/ 812034 w 1131086"/>
                <a:gd name="connsiteY45" fmla="*/ 662349 h 662341"/>
                <a:gd name="connsiteX46" fmla="*/ 1131226 w 1131086"/>
                <a:gd name="connsiteY46" fmla="*/ 662349 h 662341"/>
                <a:gd name="connsiteX47" fmla="*/ 1131226 w 1131086"/>
                <a:gd name="connsiteY47" fmla="*/ 150770 h 662341"/>
                <a:gd name="connsiteX48" fmla="*/ 975381 w 1131086"/>
                <a:gd name="connsiteY48" fmla="*/ 1217 h 662341"/>
                <a:gd name="connsiteX49" fmla="*/ 952149 w 1131086"/>
                <a:gd name="connsiteY49" fmla="*/ 7 h 662341"/>
                <a:gd name="connsiteX50" fmla="*/ 171956 w 1131086"/>
                <a:gd name="connsiteY50" fmla="*/ 7 h 662341"/>
                <a:gd name="connsiteX51" fmla="*/ 65236 w 1131086"/>
                <a:gd name="connsiteY51" fmla="*/ 77204 h 662341"/>
                <a:gd name="connsiteX52" fmla="*/ 65478 w 1131086"/>
                <a:gd name="connsiteY52" fmla="*/ 76961 h 662341"/>
                <a:gd name="connsiteX53" fmla="*/ 117749 w 1131086"/>
                <a:gd name="connsiteY53" fmla="*/ 53972 h 662341"/>
                <a:gd name="connsiteX54" fmla="*/ 118717 w 1131086"/>
                <a:gd name="connsiteY54" fmla="*/ 53972 h 662341"/>
                <a:gd name="connsiteX55" fmla="*/ 119201 w 1131086"/>
                <a:gd name="connsiteY55" fmla="*/ 53972 h 662341"/>
                <a:gd name="connsiteX56" fmla="*/ 256654 w 1131086"/>
                <a:gd name="connsiteY56" fmla="*/ 53972 h 662341"/>
                <a:gd name="connsiteX57" fmla="*/ 272868 w 1131086"/>
                <a:gd name="connsiteY57" fmla="*/ 60506 h 662341"/>
                <a:gd name="connsiteX58" fmla="*/ 279402 w 1131086"/>
                <a:gd name="connsiteY58" fmla="*/ 76720 h 662341"/>
                <a:gd name="connsiteX59" fmla="*/ 272868 w 1131086"/>
                <a:gd name="connsiteY59" fmla="*/ 92933 h 662341"/>
                <a:gd name="connsiteX60" fmla="*/ 256654 w 1131086"/>
                <a:gd name="connsiteY60" fmla="*/ 99467 h 662341"/>
                <a:gd name="connsiteX61" fmla="*/ 119201 w 1131086"/>
                <a:gd name="connsiteY61" fmla="*/ 99467 h 662341"/>
                <a:gd name="connsiteX62" fmla="*/ 97663 w 1131086"/>
                <a:gd name="connsiteY62" fmla="*/ 109147 h 662341"/>
                <a:gd name="connsiteX63" fmla="*/ 87983 w 1131086"/>
                <a:gd name="connsiteY63" fmla="*/ 128749 h 662341"/>
                <a:gd name="connsiteX64" fmla="*/ 88467 w 1131086"/>
                <a:gd name="connsiteY64" fmla="*/ 139638 h 662341"/>
                <a:gd name="connsiteX65" fmla="*/ 88467 w 1131086"/>
                <a:gd name="connsiteY65" fmla="*/ 142784 h 662341"/>
                <a:gd name="connsiteX66" fmla="*/ 88467 w 1131086"/>
                <a:gd name="connsiteY66" fmla="*/ 253134 h 662341"/>
                <a:gd name="connsiteX67" fmla="*/ 81934 w 1131086"/>
                <a:gd name="connsiteY67" fmla="*/ 269348 h 662341"/>
                <a:gd name="connsiteX68" fmla="*/ 65720 w 1131086"/>
                <a:gd name="connsiteY68" fmla="*/ 275882 h 662341"/>
                <a:gd name="connsiteX69" fmla="*/ 49506 w 1131086"/>
                <a:gd name="connsiteY69" fmla="*/ 269348 h 662341"/>
                <a:gd name="connsiteX70" fmla="*/ 42972 w 1131086"/>
                <a:gd name="connsiteY70" fmla="*/ 253134 h 662341"/>
                <a:gd name="connsiteX71" fmla="*/ 42972 w 1131086"/>
                <a:gd name="connsiteY71" fmla="*/ 142542 h 662341"/>
                <a:gd name="connsiteX72" fmla="*/ 42488 w 1131086"/>
                <a:gd name="connsiteY72" fmla="*/ 132863 h 662341"/>
                <a:gd name="connsiteX73" fmla="*/ 42488 w 1131086"/>
                <a:gd name="connsiteY73" fmla="*/ 130200 h 662341"/>
                <a:gd name="connsiteX74" fmla="*/ 42730 w 1131086"/>
                <a:gd name="connsiteY74" fmla="*/ 124151 h 662341"/>
                <a:gd name="connsiteX75" fmla="*/ 65236 w 1131086"/>
                <a:gd name="connsiteY75" fmla="*/ 77204 h 662341"/>
                <a:gd name="connsiteX76" fmla="*/ 416371 w 1131086"/>
                <a:gd name="connsiteY76" fmla="*/ 60506 h 662341"/>
                <a:gd name="connsiteX77" fmla="*/ 422905 w 1131086"/>
                <a:gd name="connsiteY77" fmla="*/ 76720 h 662341"/>
                <a:gd name="connsiteX78" fmla="*/ 416371 w 1131086"/>
                <a:gd name="connsiteY78" fmla="*/ 92933 h 662341"/>
                <a:gd name="connsiteX79" fmla="*/ 400158 w 1131086"/>
                <a:gd name="connsiteY79" fmla="*/ 99467 h 662341"/>
                <a:gd name="connsiteX80" fmla="*/ 346677 w 1131086"/>
                <a:gd name="connsiteY80" fmla="*/ 99467 h 662341"/>
                <a:gd name="connsiteX81" fmla="*/ 330705 w 1131086"/>
                <a:gd name="connsiteY81" fmla="*/ 92933 h 662341"/>
                <a:gd name="connsiteX82" fmla="*/ 323929 w 1131086"/>
                <a:gd name="connsiteY82" fmla="*/ 76720 h 662341"/>
                <a:gd name="connsiteX83" fmla="*/ 330705 w 1131086"/>
                <a:gd name="connsiteY83" fmla="*/ 60506 h 662341"/>
                <a:gd name="connsiteX84" fmla="*/ 346677 w 1131086"/>
                <a:gd name="connsiteY84" fmla="*/ 53972 h 662341"/>
                <a:gd name="connsiteX85" fmla="*/ 400158 w 1131086"/>
                <a:gd name="connsiteY85" fmla="*/ 53972 h 662341"/>
                <a:gd name="connsiteX86" fmla="*/ 416371 w 1131086"/>
                <a:gd name="connsiteY86" fmla="*/ 60506 h 66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</a:cxnLst>
              <a:rect l="l" t="t" r="r" b="b"/>
              <a:pathLst>
                <a:path w="1131086" h="662341">
                  <a:moveTo>
                    <a:pt x="171956" y="7"/>
                  </a:moveTo>
                  <a:cubicBezTo>
                    <a:pt x="57410" y="2103"/>
                    <a:pt x="139" y="52360"/>
                    <a:pt x="139" y="150770"/>
                  </a:cubicBezTo>
                  <a:lnTo>
                    <a:pt x="139" y="662349"/>
                  </a:lnTo>
                  <a:lnTo>
                    <a:pt x="259074" y="662349"/>
                  </a:lnTo>
                  <a:cubicBezTo>
                    <a:pt x="227291" y="661705"/>
                    <a:pt x="200027" y="650007"/>
                    <a:pt x="177280" y="627259"/>
                  </a:cubicBezTo>
                  <a:cubicBezTo>
                    <a:pt x="153889" y="603868"/>
                    <a:pt x="142190" y="575555"/>
                    <a:pt x="142190" y="542319"/>
                  </a:cubicBezTo>
                  <a:cubicBezTo>
                    <a:pt x="142190" y="509083"/>
                    <a:pt x="153889" y="480770"/>
                    <a:pt x="177280" y="457379"/>
                  </a:cubicBezTo>
                  <a:cubicBezTo>
                    <a:pt x="200836" y="433823"/>
                    <a:pt x="229149" y="422047"/>
                    <a:pt x="262220" y="422047"/>
                  </a:cubicBezTo>
                  <a:cubicBezTo>
                    <a:pt x="295456" y="422047"/>
                    <a:pt x="323847" y="433823"/>
                    <a:pt x="347403" y="457379"/>
                  </a:cubicBezTo>
                  <a:cubicBezTo>
                    <a:pt x="370794" y="480770"/>
                    <a:pt x="382492" y="509083"/>
                    <a:pt x="382492" y="542319"/>
                  </a:cubicBezTo>
                  <a:cubicBezTo>
                    <a:pt x="382492" y="575555"/>
                    <a:pt x="370794" y="603868"/>
                    <a:pt x="347403" y="627259"/>
                  </a:cubicBezTo>
                  <a:cubicBezTo>
                    <a:pt x="324655" y="650007"/>
                    <a:pt x="297310" y="661705"/>
                    <a:pt x="265366" y="662349"/>
                  </a:cubicBezTo>
                  <a:lnTo>
                    <a:pt x="398222" y="662349"/>
                  </a:lnTo>
                  <a:lnTo>
                    <a:pt x="398222" y="287740"/>
                  </a:lnTo>
                  <a:cubicBezTo>
                    <a:pt x="397898" y="285320"/>
                    <a:pt x="397738" y="282740"/>
                    <a:pt x="397738" y="279996"/>
                  </a:cubicBezTo>
                  <a:cubicBezTo>
                    <a:pt x="397738" y="278384"/>
                    <a:pt x="397738" y="276850"/>
                    <a:pt x="397738" y="275398"/>
                  </a:cubicBezTo>
                  <a:cubicBezTo>
                    <a:pt x="398706" y="263782"/>
                    <a:pt x="403546" y="253860"/>
                    <a:pt x="412257" y="245632"/>
                  </a:cubicBezTo>
                  <a:cubicBezTo>
                    <a:pt x="421778" y="235953"/>
                    <a:pt x="433229" y="231113"/>
                    <a:pt x="446621" y="231113"/>
                  </a:cubicBezTo>
                  <a:cubicBezTo>
                    <a:pt x="460332" y="231113"/>
                    <a:pt x="471948" y="235953"/>
                    <a:pt x="481468" y="245632"/>
                  </a:cubicBezTo>
                  <a:cubicBezTo>
                    <a:pt x="491148" y="254828"/>
                    <a:pt x="495988" y="266284"/>
                    <a:pt x="495988" y="279996"/>
                  </a:cubicBezTo>
                  <a:cubicBezTo>
                    <a:pt x="495988" y="280639"/>
                    <a:pt x="495988" y="281124"/>
                    <a:pt x="495988" y="281448"/>
                  </a:cubicBezTo>
                  <a:lnTo>
                    <a:pt x="495988" y="440681"/>
                  </a:lnTo>
                  <a:lnTo>
                    <a:pt x="541725" y="440681"/>
                  </a:lnTo>
                  <a:lnTo>
                    <a:pt x="646751" y="440681"/>
                  </a:lnTo>
                  <a:lnTo>
                    <a:pt x="777671" y="440681"/>
                  </a:lnTo>
                  <a:lnTo>
                    <a:pt x="738951" y="307825"/>
                  </a:lnTo>
                  <a:cubicBezTo>
                    <a:pt x="738627" y="307501"/>
                    <a:pt x="738467" y="306775"/>
                    <a:pt x="738467" y="305647"/>
                  </a:cubicBezTo>
                  <a:cubicBezTo>
                    <a:pt x="733628" y="290484"/>
                    <a:pt x="734513" y="276284"/>
                    <a:pt x="741129" y="263056"/>
                  </a:cubicBezTo>
                  <a:cubicBezTo>
                    <a:pt x="746937" y="249664"/>
                    <a:pt x="756375" y="241035"/>
                    <a:pt x="769443" y="237163"/>
                  </a:cubicBezTo>
                  <a:cubicBezTo>
                    <a:pt x="773474" y="235551"/>
                    <a:pt x="777913" y="234501"/>
                    <a:pt x="782752" y="234017"/>
                  </a:cubicBezTo>
                  <a:lnTo>
                    <a:pt x="964491" y="234017"/>
                  </a:lnTo>
                  <a:cubicBezTo>
                    <a:pt x="976107" y="235144"/>
                    <a:pt x="986029" y="239984"/>
                    <a:pt x="994257" y="248536"/>
                  </a:cubicBezTo>
                  <a:cubicBezTo>
                    <a:pt x="1003936" y="258216"/>
                    <a:pt x="1008776" y="269672"/>
                    <a:pt x="1008776" y="282900"/>
                  </a:cubicBezTo>
                  <a:cubicBezTo>
                    <a:pt x="1008776" y="296776"/>
                    <a:pt x="1003936" y="308469"/>
                    <a:pt x="994257" y="317989"/>
                  </a:cubicBezTo>
                  <a:cubicBezTo>
                    <a:pt x="985061" y="327669"/>
                    <a:pt x="973605" y="332509"/>
                    <a:pt x="959893" y="332509"/>
                  </a:cubicBezTo>
                  <a:cubicBezTo>
                    <a:pt x="959085" y="332509"/>
                    <a:pt x="958524" y="332509"/>
                    <a:pt x="958199" y="332509"/>
                  </a:cubicBezTo>
                  <a:lnTo>
                    <a:pt x="848091" y="332509"/>
                  </a:lnTo>
                  <a:lnTo>
                    <a:pt x="860433" y="375100"/>
                  </a:lnTo>
                  <a:lnTo>
                    <a:pt x="889715" y="476496"/>
                  </a:lnTo>
                  <a:lnTo>
                    <a:pt x="890199" y="477222"/>
                  </a:lnTo>
                  <a:lnTo>
                    <a:pt x="890199" y="477706"/>
                  </a:lnTo>
                  <a:cubicBezTo>
                    <a:pt x="904394" y="496742"/>
                    <a:pt x="911494" y="519170"/>
                    <a:pt x="911494" y="544981"/>
                  </a:cubicBezTo>
                  <a:cubicBezTo>
                    <a:pt x="911494" y="556272"/>
                    <a:pt x="910042" y="566920"/>
                    <a:pt x="907138" y="576924"/>
                  </a:cubicBezTo>
                  <a:cubicBezTo>
                    <a:pt x="902782" y="593864"/>
                    <a:pt x="894472" y="609192"/>
                    <a:pt x="882213" y="622904"/>
                  </a:cubicBezTo>
                  <a:cubicBezTo>
                    <a:pt x="880437" y="624999"/>
                    <a:pt x="878501" y="627017"/>
                    <a:pt x="876405" y="628953"/>
                  </a:cubicBezTo>
                  <a:cubicBezTo>
                    <a:pt x="858173" y="647505"/>
                    <a:pt x="836718" y="658637"/>
                    <a:pt x="812034" y="662349"/>
                  </a:cubicBezTo>
                  <a:lnTo>
                    <a:pt x="1131226" y="662349"/>
                  </a:lnTo>
                  <a:lnTo>
                    <a:pt x="1131226" y="150770"/>
                  </a:lnTo>
                  <a:cubicBezTo>
                    <a:pt x="1131226" y="57200"/>
                    <a:pt x="1079279" y="7349"/>
                    <a:pt x="975381" y="1217"/>
                  </a:cubicBezTo>
                  <a:cubicBezTo>
                    <a:pt x="967637" y="409"/>
                    <a:pt x="959893" y="7"/>
                    <a:pt x="952149" y="7"/>
                  </a:cubicBezTo>
                  <a:lnTo>
                    <a:pt x="171956" y="7"/>
                  </a:lnTo>
                  <a:moveTo>
                    <a:pt x="65236" y="77204"/>
                  </a:moveTo>
                  <a:lnTo>
                    <a:pt x="65478" y="76961"/>
                  </a:lnTo>
                  <a:cubicBezTo>
                    <a:pt x="80322" y="62118"/>
                    <a:pt x="97746" y="54456"/>
                    <a:pt x="117749" y="53972"/>
                  </a:cubicBezTo>
                  <a:lnTo>
                    <a:pt x="118717" y="53972"/>
                  </a:lnTo>
                  <a:cubicBezTo>
                    <a:pt x="118877" y="53972"/>
                    <a:pt x="119041" y="53972"/>
                    <a:pt x="119201" y="53972"/>
                  </a:cubicBezTo>
                  <a:lnTo>
                    <a:pt x="256654" y="53972"/>
                  </a:lnTo>
                  <a:cubicBezTo>
                    <a:pt x="262946" y="53972"/>
                    <a:pt x="268352" y="56150"/>
                    <a:pt x="272868" y="60506"/>
                  </a:cubicBezTo>
                  <a:cubicBezTo>
                    <a:pt x="277224" y="65021"/>
                    <a:pt x="279402" y="70428"/>
                    <a:pt x="279402" y="76720"/>
                  </a:cubicBezTo>
                  <a:cubicBezTo>
                    <a:pt x="279402" y="83011"/>
                    <a:pt x="277224" y="88418"/>
                    <a:pt x="272868" y="92933"/>
                  </a:cubicBezTo>
                  <a:cubicBezTo>
                    <a:pt x="268352" y="97289"/>
                    <a:pt x="262946" y="99467"/>
                    <a:pt x="256654" y="99467"/>
                  </a:cubicBezTo>
                  <a:lnTo>
                    <a:pt x="119201" y="99467"/>
                  </a:lnTo>
                  <a:cubicBezTo>
                    <a:pt x="110973" y="99951"/>
                    <a:pt x="103795" y="103179"/>
                    <a:pt x="97663" y="109147"/>
                  </a:cubicBezTo>
                  <a:cubicBezTo>
                    <a:pt x="92180" y="114795"/>
                    <a:pt x="88951" y="121329"/>
                    <a:pt x="87983" y="128749"/>
                  </a:cubicBezTo>
                  <a:lnTo>
                    <a:pt x="88467" y="139638"/>
                  </a:lnTo>
                  <a:cubicBezTo>
                    <a:pt x="88467" y="140606"/>
                    <a:pt x="88467" y="141657"/>
                    <a:pt x="88467" y="142784"/>
                  </a:cubicBezTo>
                  <a:lnTo>
                    <a:pt x="88467" y="253134"/>
                  </a:lnTo>
                  <a:cubicBezTo>
                    <a:pt x="88467" y="259426"/>
                    <a:pt x="86290" y="264832"/>
                    <a:pt x="81934" y="269348"/>
                  </a:cubicBezTo>
                  <a:cubicBezTo>
                    <a:pt x="77418" y="273704"/>
                    <a:pt x="72012" y="275882"/>
                    <a:pt x="65720" y="275882"/>
                  </a:cubicBezTo>
                  <a:cubicBezTo>
                    <a:pt x="59428" y="275882"/>
                    <a:pt x="54022" y="273704"/>
                    <a:pt x="49506" y="269348"/>
                  </a:cubicBezTo>
                  <a:cubicBezTo>
                    <a:pt x="45150" y="264832"/>
                    <a:pt x="42972" y="259426"/>
                    <a:pt x="42972" y="253134"/>
                  </a:cubicBezTo>
                  <a:lnTo>
                    <a:pt x="42972" y="142542"/>
                  </a:lnTo>
                  <a:cubicBezTo>
                    <a:pt x="42648" y="139154"/>
                    <a:pt x="42488" y="135926"/>
                    <a:pt x="42488" y="132863"/>
                  </a:cubicBezTo>
                  <a:cubicBezTo>
                    <a:pt x="42488" y="131895"/>
                    <a:pt x="42488" y="131009"/>
                    <a:pt x="42488" y="130200"/>
                  </a:cubicBezTo>
                  <a:cubicBezTo>
                    <a:pt x="42329" y="127940"/>
                    <a:pt x="42406" y="125927"/>
                    <a:pt x="42730" y="124151"/>
                  </a:cubicBezTo>
                  <a:cubicBezTo>
                    <a:pt x="44666" y="106083"/>
                    <a:pt x="52168" y="90431"/>
                    <a:pt x="65236" y="77204"/>
                  </a:cubicBezTo>
                  <a:moveTo>
                    <a:pt x="416371" y="60506"/>
                  </a:moveTo>
                  <a:cubicBezTo>
                    <a:pt x="420727" y="65021"/>
                    <a:pt x="422905" y="70428"/>
                    <a:pt x="422905" y="76720"/>
                  </a:cubicBezTo>
                  <a:cubicBezTo>
                    <a:pt x="422905" y="83011"/>
                    <a:pt x="420727" y="88418"/>
                    <a:pt x="416371" y="92933"/>
                  </a:cubicBezTo>
                  <a:cubicBezTo>
                    <a:pt x="411856" y="97289"/>
                    <a:pt x="406450" y="99467"/>
                    <a:pt x="400158" y="99467"/>
                  </a:cubicBezTo>
                  <a:lnTo>
                    <a:pt x="346677" y="99467"/>
                  </a:lnTo>
                  <a:cubicBezTo>
                    <a:pt x="340385" y="99467"/>
                    <a:pt x="335061" y="97289"/>
                    <a:pt x="330705" y="92933"/>
                  </a:cubicBezTo>
                  <a:cubicBezTo>
                    <a:pt x="326189" y="88418"/>
                    <a:pt x="323929" y="83011"/>
                    <a:pt x="323929" y="76720"/>
                  </a:cubicBezTo>
                  <a:cubicBezTo>
                    <a:pt x="323929" y="70428"/>
                    <a:pt x="326189" y="65021"/>
                    <a:pt x="330705" y="60506"/>
                  </a:cubicBezTo>
                  <a:cubicBezTo>
                    <a:pt x="335061" y="56150"/>
                    <a:pt x="340385" y="53972"/>
                    <a:pt x="346677" y="53972"/>
                  </a:cubicBezTo>
                  <a:lnTo>
                    <a:pt x="400158" y="53972"/>
                  </a:lnTo>
                  <a:cubicBezTo>
                    <a:pt x="406450" y="53972"/>
                    <a:pt x="411856" y="56150"/>
                    <a:pt x="416371" y="60506"/>
                  </a:cubicBezTo>
                  <a:close/>
                </a:path>
              </a:pathLst>
            </a:custGeom>
            <a:solidFill>
              <a:srgbClr val="E4E8EB">
                <a:alpha val="50000"/>
              </a:srgbClr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40" name="Forma Livre: Forma 939">
              <a:extLst>
                <a:ext uri="{FF2B5EF4-FFF2-40B4-BE49-F238E27FC236}">
                  <a16:creationId xmlns:a16="http://schemas.microsoft.com/office/drawing/2014/main" id="{19DBA3CE-D766-E1EC-85F8-248EC776895D}"/>
                </a:ext>
              </a:extLst>
            </p:cNvPr>
            <p:cNvSpPr/>
            <p:nvPr/>
          </p:nvSpPr>
          <p:spPr>
            <a:xfrm>
              <a:off x="1359591" y="3244696"/>
              <a:ext cx="201098" cy="662341"/>
            </a:xfrm>
            <a:custGeom>
              <a:avLst/>
              <a:gdLst>
                <a:gd name="connsiteX0" fmla="*/ 116055 w 201098"/>
                <a:gd name="connsiteY0" fmla="*/ 6057 h 662341"/>
                <a:gd name="connsiteX1" fmla="*/ 139 w 201098"/>
                <a:gd name="connsiteY1" fmla="*/ 150770 h 662341"/>
                <a:gd name="connsiteX2" fmla="*/ 139 w 201098"/>
                <a:gd name="connsiteY2" fmla="*/ 662349 h 662341"/>
                <a:gd name="connsiteX3" fmla="*/ 24581 w 201098"/>
                <a:gd name="connsiteY3" fmla="*/ 662349 h 662341"/>
                <a:gd name="connsiteX4" fmla="*/ 25549 w 201098"/>
                <a:gd name="connsiteY4" fmla="*/ 662349 h 662341"/>
                <a:gd name="connsiteX5" fmla="*/ 29420 w 201098"/>
                <a:gd name="connsiteY5" fmla="*/ 662349 h 662341"/>
                <a:gd name="connsiteX6" fmla="*/ 29420 w 201098"/>
                <a:gd name="connsiteY6" fmla="*/ 150770 h 662341"/>
                <a:gd name="connsiteX7" fmla="*/ 201237 w 201098"/>
                <a:gd name="connsiteY7" fmla="*/ 7 h 662341"/>
                <a:gd name="connsiteX8" fmla="*/ 179458 w 201098"/>
                <a:gd name="connsiteY8" fmla="*/ 7 h 662341"/>
                <a:gd name="connsiteX9" fmla="*/ 116055 w 201098"/>
                <a:gd name="connsiteY9" fmla="*/ 6057 h 66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1098" h="662341">
                  <a:moveTo>
                    <a:pt x="116055" y="6057"/>
                  </a:moveTo>
                  <a:cubicBezTo>
                    <a:pt x="38776" y="21704"/>
                    <a:pt x="139" y="69944"/>
                    <a:pt x="139" y="150770"/>
                  </a:cubicBezTo>
                  <a:lnTo>
                    <a:pt x="139" y="662349"/>
                  </a:lnTo>
                  <a:lnTo>
                    <a:pt x="24581" y="662349"/>
                  </a:lnTo>
                  <a:cubicBezTo>
                    <a:pt x="24905" y="662349"/>
                    <a:pt x="25224" y="662349"/>
                    <a:pt x="25549" y="662349"/>
                  </a:cubicBezTo>
                  <a:lnTo>
                    <a:pt x="29420" y="662349"/>
                  </a:lnTo>
                  <a:lnTo>
                    <a:pt x="29420" y="150770"/>
                  </a:lnTo>
                  <a:cubicBezTo>
                    <a:pt x="29420" y="52360"/>
                    <a:pt x="86691" y="2103"/>
                    <a:pt x="201237" y="7"/>
                  </a:cubicBezTo>
                  <a:lnTo>
                    <a:pt x="179458" y="7"/>
                  </a:lnTo>
                  <a:cubicBezTo>
                    <a:pt x="156066" y="7"/>
                    <a:pt x="134931" y="2025"/>
                    <a:pt x="116055" y="6057"/>
                  </a:cubicBezTo>
                  <a:close/>
                </a:path>
              </a:pathLst>
            </a:custGeom>
            <a:solidFill>
              <a:srgbClr val="CAD0D7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913" name="Agrupar 912">
            <a:extLst>
              <a:ext uri="{FF2B5EF4-FFF2-40B4-BE49-F238E27FC236}">
                <a16:creationId xmlns:a16="http://schemas.microsoft.com/office/drawing/2014/main" id="{0776C1EE-A48C-8E8F-71DC-738648B5A4EA}"/>
              </a:ext>
            </a:extLst>
          </p:cNvPr>
          <p:cNvGrpSpPr/>
          <p:nvPr/>
        </p:nvGrpSpPr>
        <p:grpSpPr>
          <a:xfrm>
            <a:off x="8471373" y="3845567"/>
            <a:ext cx="217796" cy="299832"/>
            <a:chOff x="10996332" y="6477351"/>
            <a:chExt cx="217796" cy="299832"/>
          </a:xfrm>
        </p:grpSpPr>
        <p:grpSp>
          <p:nvGrpSpPr>
            <p:cNvPr id="929" name="Gráfico 85">
              <a:extLst>
                <a:ext uri="{FF2B5EF4-FFF2-40B4-BE49-F238E27FC236}">
                  <a16:creationId xmlns:a16="http://schemas.microsoft.com/office/drawing/2014/main" id="{AEE23723-BEAA-1193-4401-FFC8D045F588}"/>
                </a:ext>
              </a:extLst>
            </p:cNvPr>
            <p:cNvGrpSpPr/>
            <p:nvPr/>
          </p:nvGrpSpPr>
          <p:grpSpPr>
            <a:xfrm>
              <a:off x="10996332" y="6477351"/>
              <a:ext cx="217796" cy="299832"/>
              <a:chOff x="5285000" y="8331684"/>
              <a:chExt cx="217796" cy="299832"/>
            </a:xfrm>
            <a:solidFill>
              <a:srgbClr val="000000"/>
            </a:solidFill>
          </p:grpSpPr>
          <p:sp>
            <p:nvSpPr>
              <p:cNvPr id="931" name="Forma Livre: Forma 930">
                <a:extLst>
                  <a:ext uri="{FF2B5EF4-FFF2-40B4-BE49-F238E27FC236}">
                    <a16:creationId xmlns:a16="http://schemas.microsoft.com/office/drawing/2014/main" id="{DE2FB8F7-2123-CAEC-C2A5-CCCFB9C0A8C1}"/>
                  </a:ext>
                </a:extLst>
              </p:cNvPr>
              <p:cNvSpPr/>
              <p:nvPr/>
            </p:nvSpPr>
            <p:spPr>
              <a:xfrm>
                <a:off x="5285000" y="8424368"/>
                <a:ext cx="77196" cy="114463"/>
              </a:xfrm>
              <a:custGeom>
                <a:avLst/>
                <a:gdLst>
                  <a:gd name="connsiteX0" fmla="*/ 67855 w 77196"/>
                  <a:gd name="connsiteY0" fmla="*/ 56850 h 114463"/>
                  <a:gd name="connsiteX1" fmla="*/ 77293 w 77196"/>
                  <a:gd name="connsiteY1" fmla="*/ 3126 h 114463"/>
                  <a:gd name="connsiteX2" fmla="*/ 57207 w 77196"/>
                  <a:gd name="connsiteY2" fmla="*/ -262 h 114463"/>
                  <a:gd name="connsiteX3" fmla="*/ 16794 w 77196"/>
                  <a:gd name="connsiteY3" fmla="*/ 16436 h 114463"/>
                  <a:gd name="connsiteX4" fmla="*/ 97 w 77196"/>
                  <a:gd name="connsiteY4" fmla="*/ 56850 h 114463"/>
                  <a:gd name="connsiteX5" fmla="*/ 16794 w 77196"/>
                  <a:gd name="connsiteY5" fmla="*/ 97262 h 114463"/>
                  <a:gd name="connsiteX6" fmla="*/ 57207 w 77196"/>
                  <a:gd name="connsiteY6" fmla="*/ 114202 h 114463"/>
                  <a:gd name="connsiteX7" fmla="*/ 77293 w 77196"/>
                  <a:gd name="connsiteY7" fmla="*/ 110814 h 114463"/>
                  <a:gd name="connsiteX8" fmla="*/ 67855 w 77196"/>
                  <a:gd name="connsiteY8" fmla="*/ 56850 h 1144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77196" h="114463">
                    <a:moveTo>
                      <a:pt x="67855" y="56850"/>
                    </a:moveTo>
                    <a:cubicBezTo>
                      <a:pt x="67855" y="37635"/>
                      <a:pt x="71001" y="19727"/>
                      <a:pt x="77293" y="3126"/>
                    </a:cubicBezTo>
                    <a:cubicBezTo>
                      <a:pt x="71146" y="852"/>
                      <a:pt x="64467" y="-262"/>
                      <a:pt x="57207" y="-262"/>
                    </a:cubicBezTo>
                    <a:cubicBezTo>
                      <a:pt x="41381" y="-262"/>
                      <a:pt x="27926" y="5304"/>
                      <a:pt x="16794" y="16436"/>
                    </a:cubicBezTo>
                    <a:cubicBezTo>
                      <a:pt x="5662" y="27568"/>
                      <a:pt x="97" y="41023"/>
                      <a:pt x="97" y="56850"/>
                    </a:cubicBezTo>
                    <a:cubicBezTo>
                      <a:pt x="97" y="72676"/>
                      <a:pt x="5662" y="86131"/>
                      <a:pt x="16794" y="97262"/>
                    </a:cubicBezTo>
                    <a:cubicBezTo>
                      <a:pt x="27926" y="108540"/>
                      <a:pt x="41381" y="114202"/>
                      <a:pt x="57207" y="114202"/>
                    </a:cubicBezTo>
                    <a:cubicBezTo>
                      <a:pt x="64467" y="114202"/>
                      <a:pt x="71146" y="113089"/>
                      <a:pt x="77293" y="110814"/>
                    </a:cubicBezTo>
                    <a:cubicBezTo>
                      <a:pt x="71001" y="94020"/>
                      <a:pt x="67855" y="76064"/>
                      <a:pt x="67855" y="56850"/>
                    </a:cubicBezTo>
                    <a:close/>
                  </a:path>
                </a:pathLst>
              </a:custGeom>
              <a:solidFill>
                <a:srgbClr val="A9B0BB"/>
              </a:solidFill>
              <a:ln w="483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32" name="Forma Livre: Forma 931">
                <a:extLst>
                  <a:ext uri="{FF2B5EF4-FFF2-40B4-BE49-F238E27FC236}">
                    <a16:creationId xmlns:a16="http://schemas.microsoft.com/office/drawing/2014/main" id="{2DDEDB51-3F0E-2D38-67B7-4683D2FC304A}"/>
                  </a:ext>
                </a:extLst>
              </p:cNvPr>
              <p:cNvSpPr/>
              <p:nvPr/>
            </p:nvSpPr>
            <p:spPr>
              <a:xfrm>
                <a:off x="5352759" y="8331684"/>
                <a:ext cx="150037" cy="299832"/>
              </a:xfrm>
              <a:custGeom>
                <a:avLst/>
                <a:gdLst>
                  <a:gd name="connsiteX0" fmla="*/ 150134 w 150037"/>
                  <a:gd name="connsiteY0" fmla="*/ -262 h 299832"/>
                  <a:gd name="connsiteX1" fmla="*/ 44140 w 150037"/>
                  <a:gd name="connsiteY1" fmla="*/ 43539 h 299832"/>
                  <a:gd name="connsiteX2" fmla="*/ 9534 w 150037"/>
                  <a:gd name="connsiteY2" fmla="*/ 95810 h 299832"/>
                  <a:gd name="connsiteX3" fmla="*/ 97 w 150037"/>
                  <a:gd name="connsiteY3" fmla="*/ 149533 h 299832"/>
                  <a:gd name="connsiteX4" fmla="*/ 9534 w 150037"/>
                  <a:gd name="connsiteY4" fmla="*/ 203498 h 299832"/>
                  <a:gd name="connsiteX5" fmla="*/ 44140 w 150037"/>
                  <a:gd name="connsiteY5" fmla="*/ 255527 h 299832"/>
                  <a:gd name="connsiteX6" fmla="*/ 150134 w 150037"/>
                  <a:gd name="connsiteY6" fmla="*/ 299571 h 299832"/>
                  <a:gd name="connsiteX7" fmla="*/ 150134 w 150037"/>
                  <a:gd name="connsiteY7" fmla="*/ -262 h 2998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50037" h="299832">
                    <a:moveTo>
                      <a:pt x="150134" y="-262"/>
                    </a:moveTo>
                    <a:cubicBezTo>
                      <a:pt x="108656" y="-262"/>
                      <a:pt x="73325" y="14355"/>
                      <a:pt x="44140" y="43539"/>
                    </a:cubicBezTo>
                    <a:cubicBezTo>
                      <a:pt x="28507" y="59172"/>
                      <a:pt x="16939" y="76596"/>
                      <a:pt x="9534" y="95810"/>
                    </a:cubicBezTo>
                    <a:cubicBezTo>
                      <a:pt x="3242" y="112411"/>
                      <a:pt x="97" y="130319"/>
                      <a:pt x="97" y="149533"/>
                    </a:cubicBezTo>
                    <a:cubicBezTo>
                      <a:pt x="97" y="168748"/>
                      <a:pt x="3242" y="186704"/>
                      <a:pt x="9534" y="203498"/>
                    </a:cubicBezTo>
                    <a:cubicBezTo>
                      <a:pt x="16939" y="222518"/>
                      <a:pt x="28507" y="239894"/>
                      <a:pt x="44140" y="255527"/>
                    </a:cubicBezTo>
                    <a:cubicBezTo>
                      <a:pt x="73325" y="284906"/>
                      <a:pt x="108656" y="299571"/>
                      <a:pt x="150134" y="299571"/>
                    </a:cubicBezTo>
                    <a:lnTo>
                      <a:pt x="150134" y="-262"/>
                    </a:lnTo>
                    <a:close/>
                  </a:path>
                </a:pathLst>
              </a:custGeom>
              <a:solidFill>
                <a:srgbClr val="E4E8EB"/>
              </a:solidFill>
              <a:ln w="483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930" name="Forma Livre: Forma 929">
              <a:extLst>
                <a:ext uri="{FF2B5EF4-FFF2-40B4-BE49-F238E27FC236}">
                  <a16:creationId xmlns:a16="http://schemas.microsoft.com/office/drawing/2014/main" id="{5516B722-56C1-81B0-B8BE-5F77AA87BEB8}"/>
                </a:ext>
              </a:extLst>
            </p:cNvPr>
            <p:cNvSpPr/>
            <p:nvPr/>
          </p:nvSpPr>
          <p:spPr>
            <a:xfrm>
              <a:off x="11124832" y="6698777"/>
              <a:ext cx="26135" cy="25651"/>
            </a:xfrm>
            <a:custGeom>
              <a:avLst/>
              <a:gdLst>
                <a:gd name="connsiteX0" fmla="*/ 26193 w 26135"/>
                <a:gd name="connsiteY0" fmla="*/ 25529 h 25651"/>
                <a:gd name="connsiteX1" fmla="*/ 13125 w 26135"/>
                <a:gd name="connsiteY1" fmla="*/ 14640 h 25651"/>
                <a:gd name="connsiteX2" fmla="*/ 11431 w 26135"/>
                <a:gd name="connsiteY2" fmla="*/ 12946 h 25651"/>
                <a:gd name="connsiteX3" fmla="*/ 58 w 26135"/>
                <a:gd name="connsiteY3" fmla="*/ -122 h 25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135" h="25651">
                  <a:moveTo>
                    <a:pt x="26193" y="25529"/>
                  </a:moveTo>
                  <a:cubicBezTo>
                    <a:pt x="21692" y="22287"/>
                    <a:pt x="17336" y="18657"/>
                    <a:pt x="13125" y="14640"/>
                  </a:cubicBezTo>
                  <a:cubicBezTo>
                    <a:pt x="12641" y="14156"/>
                    <a:pt x="12061" y="13575"/>
                    <a:pt x="11431" y="12946"/>
                  </a:cubicBezTo>
                  <a:cubicBezTo>
                    <a:pt x="7221" y="8735"/>
                    <a:pt x="3446" y="4379"/>
                    <a:pt x="58" y="-122"/>
                  </a:cubicBezTo>
                </a:path>
              </a:pathLst>
            </a:custGeom>
            <a:noFill/>
            <a:ln w="24194" cap="rnd">
              <a:solidFill>
                <a:srgbClr val="FFFFFF"/>
              </a:solidFill>
              <a:prstDash val="solid"/>
              <a:bevel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77240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7BD574-D5E1-A501-AE91-66C017687D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Agrupar 8">
            <a:extLst>
              <a:ext uri="{FF2B5EF4-FFF2-40B4-BE49-F238E27FC236}">
                <a16:creationId xmlns:a16="http://schemas.microsoft.com/office/drawing/2014/main" id="{7A0E4C0A-C882-992A-39FF-AD0F0DA9BF08}"/>
              </a:ext>
            </a:extLst>
          </p:cNvPr>
          <p:cNvGrpSpPr/>
          <p:nvPr/>
        </p:nvGrpSpPr>
        <p:grpSpPr>
          <a:xfrm>
            <a:off x="253063" y="211457"/>
            <a:ext cx="8671343" cy="4720585"/>
            <a:chOff x="236329" y="211458"/>
            <a:chExt cx="8671343" cy="4720585"/>
          </a:xfrm>
        </p:grpSpPr>
        <p:pic>
          <p:nvPicPr>
            <p:cNvPr id="10" name="Picture 2" descr="Design PNG E SVG De Design De Grade Cruzada Para Camisetas">
              <a:extLst>
                <a:ext uri="{FF2B5EF4-FFF2-40B4-BE49-F238E27FC236}">
                  <a16:creationId xmlns:a16="http://schemas.microsoft.com/office/drawing/2014/main" id="{F0993776-E899-AC91-4BC3-C8BD6EFC4BDC}"/>
                </a:ext>
              </a:extLst>
            </p:cNvPr>
            <p:cNvPicPr/>
            <p:nvPr/>
          </p:nvPicPr>
          <p:blipFill>
            <a:blip r:embed="rId3">
              <a:alphaModFix amt="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6329" y="211458"/>
              <a:ext cx="4631944" cy="47205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2" descr="Design PNG E SVG De Design De Grade Cruzada Para Camisetas">
              <a:extLst>
                <a:ext uri="{FF2B5EF4-FFF2-40B4-BE49-F238E27FC236}">
                  <a16:creationId xmlns:a16="http://schemas.microsoft.com/office/drawing/2014/main" id="{BF8D199A-8881-33DE-E6A5-AD7CA4334418}"/>
                </a:ext>
              </a:extLst>
            </p:cNvPr>
            <p:cNvPicPr/>
            <p:nvPr/>
          </p:nvPicPr>
          <p:blipFill rotWithShape="1">
            <a:blip r:embed="rId3">
              <a:alphaModFix amt="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383"/>
            <a:stretch/>
          </p:blipFill>
          <p:spPr bwMode="auto">
            <a:xfrm>
              <a:off x="4617695" y="211458"/>
              <a:ext cx="4289977" cy="47205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2" name="Imagem 51" descr="Uma imagem contendo Linha do tempo&#10;&#10;Descrição gerada automaticamente">
            <a:extLst>
              <a:ext uri="{FF2B5EF4-FFF2-40B4-BE49-F238E27FC236}">
                <a16:creationId xmlns:a16="http://schemas.microsoft.com/office/drawing/2014/main" id="{332C5785-CC3B-F9DC-8E7D-A45EC667584C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483111" y="2856349"/>
            <a:ext cx="773223" cy="435600"/>
          </a:xfrm>
          <a:prstGeom prst="rect">
            <a:avLst/>
          </a:prstGeom>
          <a:ln w="19050">
            <a:solidFill>
              <a:srgbClr val="E4E8EB"/>
            </a:solidFill>
            <a:miter lim="800000"/>
          </a:ln>
        </p:spPr>
      </p:pic>
      <p:pic>
        <p:nvPicPr>
          <p:cNvPr id="54" name="Imagem 53" descr="Linha do tempo&#10;&#10;Descrição gerada automaticamente">
            <a:extLst>
              <a:ext uri="{FF2B5EF4-FFF2-40B4-BE49-F238E27FC236}">
                <a16:creationId xmlns:a16="http://schemas.microsoft.com/office/drawing/2014/main" id="{7FDA33B3-81F9-D86D-95EB-F909319BE64C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5333645" y="2856349"/>
            <a:ext cx="773223" cy="435600"/>
          </a:xfrm>
          <a:prstGeom prst="rect">
            <a:avLst/>
          </a:prstGeom>
          <a:ln w="19050">
            <a:solidFill>
              <a:srgbClr val="E4E8EB"/>
            </a:solidFill>
            <a:miter lim="800000"/>
          </a:ln>
        </p:spPr>
      </p:pic>
      <p:pic>
        <p:nvPicPr>
          <p:cNvPr id="55" name="Imagem 54" descr="Gráfico&#10;&#10;Descrição gerada automaticamente">
            <a:extLst>
              <a:ext uri="{FF2B5EF4-FFF2-40B4-BE49-F238E27FC236}">
                <a16:creationId xmlns:a16="http://schemas.microsoft.com/office/drawing/2014/main" id="{368B9EB3-07C3-87B6-2540-5E9065247DFD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627249" y="2856349"/>
            <a:ext cx="773223" cy="435600"/>
          </a:xfrm>
          <a:prstGeom prst="rect">
            <a:avLst/>
          </a:prstGeom>
          <a:ln w="19050">
            <a:solidFill>
              <a:srgbClr val="E4E8EB"/>
            </a:solidFill>
            <a:miter lim="800000"/>
          </a:ln>
        </p:spPr>
      </p:pic>
      <p:sp>
        <p:nvSpPr>
          <p:cNvPr id="90" name="Forma Livre: Forma 89">
            <a:extLst>
              <a:ext uri="{FF2B5EF4-FFF2-40B4-BE49-F238E27FC236}">
                <a16:creationId xmlns:a16="http://schemas.microsoft.com/office/drawing/2014/main" id="{62468A9D-602C-A5D9-3AF8-935F6EB46D40}"/>
              </a:ext>
            </a:extLst>
          </p:cNvPr>
          <p:cNvSpPr/>
          <p:nvPr/>
        </p:nvSpPr>
        <p:spPr>
          <a:xfrm>
            <a:off x="2373570" y="1851370"/>
            <a:ext cx="1638793" cy="1880788"/>
          </a:xfrm>
          <a:custGeom>
            <a:avLst/>
            <a:gdLst>
              <a:gd name="connsiteX0" fmla="*/ 1639295 w 1638793"/>
              <a:gd name="connsiteY0" fmla="*/ 1712272 h 1880788"/>
              <a:gd name="connsiteX1" fmla="*/ 1639295 w 1638793"/>
              <a:gd name="connsiteY1" fmla="*/ 1707432 h 1880788"/>
              <a:gd name="connsiteX2" fmla="*/ 1638811 w 1638793"/>
              <a:gd name="connsiteY2" fmla="*/ 1707432 h 1880788"/>
              <a:gd name="connsiteX3" fmla="*/ 1638811 w 1638793"/>
              <a:gd name="connsiteY3" fmla="*/ 1722919 h 1880788"/>
              <a:gd name="connsiteX4" fmla="*/ 1639295 w 1638793"/>
              <a:gd name="connsiteY4" fmla="*/ 1712272 h 1880788"/>
              <a:gd name="connsiteX5" fmla="*/ 501 w 1638793"/>
              <a:gd name="connsiteY5" fmla="*/ -1056 h 1880788"/>
              <a:gd name="connsiteX6" fmla="*/ 501 w 1638793"/>
              <a:gd name="connsiteY6" fmla="*/ 1789952 h 1880788"/>
              <a:gd name="connsiteX7" fmla="*/ 29782 w 1638793"/>
              <a:gd name="connsiteY7" fmla="*/ 1850451 h 1880788"/>
              <a:gd name="connsiteX8" fmla="*/ 90765 w 1638793"/>
              <a:gd name="connsiteY8" fmla="*/ 1879733 h 1880788"/>
              <a:gd name="connsiteX9" fmla="*/ 1548546 w 1638793"/>
              <a:gd name="connsiteY9" fmla="*/ 1879733 h 1880788"/>
              <a:gd name="connsiteX10" fmla="*/ 1609529 w 1638793"/>
              <a:gd name="connsiteY10" fmla="*/ 1850451 h 1880788"/>
              <a:gd name="connsiteX11" fmla="*/ 1638811 w 1638793"/>
              <a:gd name="connsiteY11" fmla="*/ 1789952 h 1880788"/>
              <a:gd name="connsiteX12" fmla="*/ 1638811 w 1638793"/>
              <a:gd name="connsiteY12" fmla="*/ 1722919 h 1880788"/>
              <a:gd name="connsiteX13" fmla="*/ 1639295 w 1638793"/>
              <a:gd name="connsiteY13" fmla="*/ 1707432 h 1880788"/>
              <a:gd name="connsiteX14" fmla="*/ 1638811 w 1638793"/>
              <a:gd name="connsiteY14" fmla="*/ 1700656 h 1880788"/>
              <a:gd name="connsiteX15" fmla="*/ 1638811 w 1638793"/>
              <a:gd name="connsiteY15" fmla="*/ 1707432 h 1880788"/>
              <a:gd name="connsiteX16" fmla="*/ 1638811 w 1638793"/>
              <a:gd name="connsiteY16" fmla="*/ 1700656 h 1880788"/>
              <a:gd name="connsiteX17" fmla="*/ 1638811 w 1638793"/>
              <a:gd name="connsiteY17" fmla="*/ 1626847 h 1880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638793" h="1880788">
                <a:moveTo>
                  <a:pt x="1639295" y="1712272"/>
                </a:moveTo>
                <a:lnTo>
                  <a:pt x="1639295" y="1707432"/>
                </a:lnTo>
                <a:lnTo>
                  <a:pt x="1638811" y="1707432"/>
                </a:lnTo>
                <a:lnTo>
                  <a:pt x="1638811" y="1722919"/>
                </a:lnTo>
                <a:cubicBezTo>
                  <a:pt x="1639149" y="1720645"/>
                  <a:pt x="1639295" y="1717112"/>
                  <a:pt x="1639295" y="1712272"/>
                </a:cubicBezTo>
                <a:close/>
                <a:moveTo>
                  <a:pt x="501" y="-1056"/>
                </a:moveTo>
                <a:lnTo>
                  <a:pt x="501" y="1789952"/>
                </a:lnTo>
                <a:cubicBezTo>
                  <a:pt x="2921" y="1813522"/>
                  <a:pt x="12697" y="1833657"/>
                  <a:pt x="29782" y="1850451"/>
                </a:cubicBezTo>
                <a:cubicBezTo>
                  <a:pt x="46577" y="1867730"/>
                  <a:pt x="66905" y="1877458"/>
                  <a:pt x="90765" y="1879733"/>
                </a:cubicBezTo>
                <a:lnTo>
                  <a:pt x="1548546" y="1879733"/>
                </a:lnTo>
                <a:cubicBezTo>
                  <a:pt x="1572407" y="1877458"/>
                  <a:pt x="1592735" y="1867730"/>
                  <a:pt x="1609529" y="1850451"/>
                </a:cubicBezTo>
                <a:cubicBezTo>
                  <a:pt x="1626614" y="1833657"/>
                  <a:pt x="1636391" y="1813522"/>
                  <a:pt x="1638811" y="1789952"/>
                </a:cubicBezTo>
                <a:lnTo>
                  <a:pt x="1638811" y="1722919"/>
                </a:lnTo>
                <a:moveTo>
                  <a:pt x="1639295" y="1707432"/>
                </a:moveTo>
                <a:cubicBezTo>
                  <a:pt x="1639295" y="1704527"/>
                  <a:pt x="1639149" y="1702253"/>
                  <a:pt x="1638811" y="1700656"/>
                </a:cubicBezTo>
                <a:lnTo>
                  <a:pt x="1638811" y="1707432"/>
                </a:lnTo>
                <a:moveTo>
                  <a:pt x="1638811" y="1700656"/>
                </a:moveTo>
                <a:lnTo>
                  <a:pt x="1638811" y="1626847"/>
                </a:lnTo>
              </a:path>
            </a:pathLst>
          </a:custGeom>
          <a:noFill/>
          <a:ln w="48387" cap="rnd">
            <a:solidFill>
              <a:srgbClr val="A9B0BB"/>
            </a:solidFill>
            <a:prstDash val="solid"/>
            <a:bevel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6" name="Gráfico 85">
            <a:extLst>
              <a:ext uri="{FF2B5EF4-FFF2-40B4-BE49-F238E27FC236}">
                <a16:creationId xmlns:a16="http://schemas.microsoft.com/office/drawing/2014/main" id="{48CC370E-A30A-930F-809B-84112018492C}"/>
              </a:ext>
            </a:extLst>
          </p:cNvPr>
          <p:cNvGrpSpPr/>
          <p:nvPr/>
        </p:nvGrpSpPr>
        <p:grpSpPr>
          <a:xfrm>
            <a:off x="4483528" y="3334560"/>
            <a:ext cx="764221" cy="198678"/>
            <a:chOff x="10501455" y="3299629"/>
            <a:chExt cx="764221" cy="198678"/>
          </a:xfrm>
          <a:solidFill>
            <a:srgbClr val="000000"/>
          </a:solidFill>
        </p:grpSpPr>
        <p:sp>
          <p:nvSpPr>
            <p:cNvPr id="137" name="Forma Livre: Forma 136">
              <a:extLst>
                <a:ext uri="{FF2B5EF4-FFF2-40B4-BE49-F238E27FC236}">
                  <a16:creationId xmlns:a16="http://schemas.microsoft.com/office/drawing/2014/main" id="{A95E5E43-9EF1-53C3-735F-91491B2C3C43}"/>
                </a:ext>
              </a:extLst>
            </p:cNvPr>
            <p:cNvSpPr/>
            <p:nvPr/>
          </p:nvSpPr>
          <p:spPr>
            <a:xfrm>
              <a:off x="10798626" y="3351416"/>
              <a:ext cx="165282" cy="117125"/>
            </a:xfrm>
            <a:custGeom>
              <a:avLst/>
              <a:gdLst>
                <a:gd name="connsiteX0" fmla="*/ 167031 w 165282"/>
                <a:gd name="connsiteY0" fmla="*/ 117496 h 117125"/>
                <a:gd name="connsiteX1" fmla="*/ 167031 w 165282"/>
                <a:gd name="connsiteY1" fmla="*/ 370 h 117125"/>
                <a:gd name="connsiteX2" fmla="*/ 1749 w 165282"/>
                <a:gd name="connsiteY2" fmla="*/ 370 h 117125"/>
                <a:gd name="connsiteX3" fmla="*/ 1749 w 165282"/>
                <a:gd name="connsiteY3" fmla="*/ 117496 h 117125"/>
                <a:gd name="connsiteX4" fmla="*/ 167031 w 165282"/>
                <a:gd name="connsiteY4" fmla="*/ 117496 h 117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282" h="117125">
                  <a:moveTo>
                    <a:pt x="167031" y="117496"/>
                  </a:moveTo>
                  <a:lnTo>
                    <a:pt x="167031" y="370"/>
                  </a:lnTo>
                  <a:lnTo>
                    <a:pt x="1749" y="370"/>
                  </a:lnTo>
                  <a:lnTo>
                    <a:pt x="1749" y="117496"/>
                  </a:lnTo>
                  <a:lnTo>
                    <a:pt x="167031" y="117496"/>
                  </a:lnTo>
                  <a:close/>
                </a:path>
              </a:pathLst>
            </a:custGeom>
            <a:solidFill>
              <a:srgbClr val="636C77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8" name="Forma Livre: Forma 137">
              <a:extLst>
                <a:ext uri="{FF2B5EF4-FFF2-40B4-BE49-F238E27FC236}">
                  <a16:creationId xmlns:a16="http://schemas.microsoft.com/office/drawing/2014/main" id="{01EFEC0F-15D1-03A8-BCDA-7BDA98570398}"/>
                </a:ext>
              </a:extLst>
            </p:cNvPr>
            <p:cNvSpPr/>
            <p:nvPr/>
          </p:nvSpPr>
          <p:spPr>
            <a:xfrm>
              <a:off x="10730867" y="3468542"/>
              <a:ext cx="305640" cy="29765"/>
            </a:xfrm>
            <a:custGeom>
              <a:avLst/>
              <a:gdLst>
                <a:gd name="connsiteX0" fmla="*/ 307389 w 305640"/>
                <a:gd name="connsiteY0" fmla="*/ 370 h 29765"/>
                <a:gd name="connsiteX1" fmla="*/ 234790 w 305640"/>
                <a:gd name="connsiteY1" fmla="*/ 370 h 29765"/>
                <a:gd name="connsiteX2" fmla="*/ 69507 w 305640"/>
                <a:gd name="connsiteY2" fmla="*/ 370 h 29765"/>
                <a:gd name="connsiteX3" fmla="*/ 1749 w 305640"/>
                <a:gd name="connsiteY3" fmla="*/ 370 h 29765"/>
                <a:gd name="connsiteX4" fmla="*/ 1749 w 305640"/>
                <a:gd name="connsiteY4" fmla="*/ 30135 h 29765"/>
                <a:gd name="connsiteX5" fmla="*/ 307389 w 305640"/>
                <a:gd name="connsiteY5" fmla="*/ 30135 h 29765"/>
                <a:gd name="connsiteX6" fmla="*/ 307389 w 305640"/>
                <a:gd name="connsiteY6" fmla="*/ 370 h 29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5640" h="29765">
                  <a:moveTo>
                    <a:pt x="307389" y="370"/>
                  </a:moveTo>
                  <a:lnTo>
                    <a:pt x="234790" y="370"/>
                  </a:lnTo>
                  <a:lnTo>
                    <a:pt x="69507" y="370"/>
                  </a:lnTo>
                  <a:lnTo>
                    <a:pt x="1749" y="370"/>
                  </a:lnTo>
                  <a:lnTo>
                    <a:pt x="1749" y="30135"/>
                  </a:lnTo>
                  <a:lnTo>
                    <a:pt x="307389" y="30135"/>
                  </a:lnTo>
                  <a:lnTo>
                    <a:pt x="307389" y="370"/>
                  </a:lnTo>
                  <a:close/>
                </a:path>
              </a:pathLst>
            </a:custGeom>
            <a:solidFill>
              <a:srgbClr val="A9B0BB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9" name="Forma Livre: Forma 138">
              <a:extLst>
                <a:ext uri="{FF2B5EF4-FFF2-40B4-BE49-F238E27FC236}">
                  <a16:creationId xmlns:a16="http://schemas.microsoft.com/office/drawing/2014/main" id="{AA370F29-287A-9B35-8945-3611935E3183}"/>
                </a:ext>
              </a:extLst>
            </p:cNvPr>
            <p:cNvSpPr/>
            <p:nvPr/>
          </p:nvSpPr>
          <p:spPr>
            <a:xfrm>
              <a:off x="10501455" y="3299629"/>
              <a:ext cx="764221" cy="51786"/>
            </a:xfrm>
            <a:custGeom>
              <a:avLst/>
              <a:gdLst>
                <a:gd name="connsiteX0" fmla="*/ 1749 w 764221"/>
                <a:gd name="connsiteY0" fmla="*/ 370 h 51786"/>
                <a:gd name="connsiteX1" fmla="*/ 1749 w 764221"/>
                <a:gd name="connsiteY1" fmla="*/ 11260 h 51786"/>
                <a:gd name="connsiteX2" fmla="*/ 62247 w 764221"/>
                <a:gd name="connsiteY2" fmla="*/ 52157 h 51786"/>
                <a:gd name="connsiteX3" fmla="*/ 298919 w 764221"/>
                <a:gd name="connsiteY3" fmla="*/ 52157 h 51786"/>
                <a:gd name="connsiteX4" fmla="*/ 464202 w 764221"/>
                <a:gd name="connsiteY4" fmla="*/ 52157 h 51786"/>
                <a:gd name="connsiteX5" fmla="*/ 704987 w 764221"/>
                <a:gd name="connsiteY5" fmla="*/ 52157 h 51786"/>
                <a:gd name="connsiteX6" fmla="*/ 710553 w 764221"/>
                <a:gd name="connsiteY6" fmla="*/ 52157 h 51786"/>
                <a:gd name="connsiteX7" fmla="*/ 765970 w 764221"/>
                <a:gd name="connsiteY7" fmla="*/ 11260 h 51786"/>
                <a:gd name="connsiteX8" fmla="*/ 765970 w 764221"/>
                <a:gd name="connsiteY8" fmla="*/ 370 h 51786"/>
                <a:gd name="connsiteX9" fmla="*/ 1749 w 764221"/>
                <a:gd name="connsiteY9" fmla="*/ 370 h 5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4221" h="51786">
                  <a:moveTo>
                    <a:pt x="1749" y="370"/>
                  </a:moveTo>
                  <a:lnTo>
                    <a:pt x="1749" y="11260"/>
                  </a:lnTo>
                  <a:cubicBezTo>
                    <a:pt x="1749" y="38523"/>
                    <a:pt x="21916" y="52157"/>
                    <a:pt x="62247" y="52157"/>
                  </a:cubicBezTo>
                  <a:lnTo>
                    <a:pt x="298919" y="52157"/>
                  </a:lnTo>
                  <a:lnTo>
                    <a:pt x="464202" y="52157"/>
                  </a:lnTo>
                  <a:lnTo>
                    <a:pt x="704987" y="52157"/>
                  </a:lnTo>
                  <a:cubicBezTo>
                    <a:pt x="706924" y="52157"/>
                    <a:pt x="708777" y="52157"/>
                    <a:pt x="710553" y="52157"/>
                  </a:cubicBezTo>
                  <a:cubicBezTo>
                    <a:pt x="747496" y="50865"/>
                    <a:pt x="765970" y="37235"/>
                    <a:pt x="765970" y="11260"/>
                  </a:cubicBezTo>
                  <a:lnTo>
                    <a:pt x="765970" y="370"/>
                  </a:lnTo>
                  <a:lnTo>
                    <a:pt x="1749" y="370"/>
                  </a:lnTo>
                  <a:close/>
                </a:path>
              </a:pathLst>
            </a:custGeom>
            <a:solidFill>
              <a:srgbClr val="E4E8EB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40" name="Gráfico 85">
            <a:extLst>
              <a:ext uri="{FF2B5EF4-FFF2-40B4-BE49-F238E27FC236}">
                <a16:creationId xmlns:a16="http://schemas.microsoft.com/office/drawing/2014/main" id="{60E0517D-3C6E-58C1-1932-2FC8E7F23EE1}"/>
              </a:ext>
            </a:extLst>
          </p:cNvPr>
          <p:cNvGrpSpPr/>
          <p:nvPr/>
        </p:nvGrpSpPr>
        <p:grpSpPr>
          <a:xfrm>
            <a:off x="3630978" y="3334560"/>
            <a:ext cx="764221" cy="198678"/>
            <a:chOff x="9648905" y="3299629"/>
            <a:chExt cx="764221" cy="198678"/>
          </a:xfrm>
          <a:solidFill>
            <a:srgbClr val="000000"/>
          </a:solidFill>
        </p:grpSpPr>
        <p:sp>
          <p:nvSpPr>
            <p:cNvPr id="141" name="Forma Livre: Forma 140">
              <a:extLst>
                <a:ext uri="{FF2B5EF4-FFF2-40B4-BE49-F238E27FC236}">
                  <a16:creationId xmlns:a16="http://schemas.microsoft.com/office/drawing/2014/main" id="{2A0AB6EB-2DFB-646C-71AE-0ADC5C84A82B}"/>
                </a:ext>
              </a:extLst>
            </p:cNvPr>
            <p:cNvSpPr/>
            <p:nvPr/>
          </p:nvSpPr>
          <p:spPr>
            <a:xfrm>
              <a:off x="9878317" y="3468542"/>
              <a:ext cx="305640" cy="29765"/>
            </a:xfrm>
            <a:custGeom>
              <a:avLst/>
              <a:gdLst>
                <a:gd name="connsiteX0" fmla="*/ 307213 w 305640"/>
                <a:gd name="connsiteY0" fmla="*/ 370 h 29765"/>
                <a:gd name="connsiteX1" fmla="*/ 234614 w 305640"/>
                <a:gd name="connsiteY1" fmla="*/ 370 h 29765"/>
                <a:gd name="connsiteX2" fmla="*/ 69331 w 305640"/>
                <a:gd name="connsiteY2" fmla="*/ 370 h 29765"/>
                <a:gd name="connsiteX3" fmla="*/ 1572 w 305640"/>
                <a:gd name="connsiteY3" fmla="*/ 370 h 29765"/>
                <a:gd name="connsiteX4" fmla="*/ 1572 w 305640"/>
                <a:gd name="connsiteY4" fmla="*/ 30135 h 29765"/>
                <a:gd name="connsiteX5" fmla="*/ 307213 w 305640"/>
                <a:gd name="connsiteY5" fmla="*/ 30135 h 29765"/>
                <a:gd name="connsiteX6" fmla="*/ 307213 w 305640"/>
                <a:gd name="connsiteY6" fmla="*/ 370 h 29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5640" h="29765">
                  <a:moveTo>
                    <a:pt x="307213" y="370"/>
                  </a:moveTo>
                  <a:lnTo>
                    <a:pt x="234614" y="370"/>
                  </a:lnTo>
                  <a:lnTo>
                    <a:pt x="69331" y="370"/>
                  </a:lnTo>
                  <a:lnTo>
                    <a:pt x="1572" y="370"/>
                  </a:lnTo>
                  <a:lnTo>
                    <a:pt x="1572" y="30135"/>
                  </a:lnTo>
                  <a:lnTo>
                    <a:pt x="307213" y="30135"/>
                  </a:lnTo>
                  <a:lnTo>
                    <a:pt x="307213" y="370"/>
                  </a:lnTo>
                  <a:close/>
                </a:path>
              </a:pathLst>
            </a:custGeom>
            <a:solidFill>
              <a:srgbClr val="A9B0BB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2" name="Forma Livre: Forma 141">
              <a:extLst>
                <a:ext uri="{FF2B5EF4-FFF2-40B4-BE49-F238E27FC236}">
                  <a16:creationId xmlns:a16="http://schemas.microsoft.com/office/drawing/2014/main" id="{6CCF8A04-2189-1D28-986B-0EFC044C6A35}"/>
                </a:ext>
              </a:extLst>
            </p:cNvPr>
            <p:cNvSpPr/>
            <p:nvPr/>
          </p:nvSpPr>
          <p:spPr>
            <a:xfrm>
              <a:off x="9946076" y="3351416"/>
              <a:ext cx="165282" cy="117125"/>
            </a:xfrm>
            <a:custGeom>
              <a:avLst/>
              <a:gdLst>
                <a:gd name="connsiteX0" fmla="*/ 166855 w 165282"/>
                <a:gd name="connsiteY0" fmla="*/ 117496 h 117125"/>
                <a:gd name="connsiteX1" fmla="*/ 166855 w 165282"/>
                <a:gd name="connsiteY1" fmla="*/ 370 h 117125"/>
                <a:gd name="connsiteX2" fmla="*/ 1572 w 165282"/>
                <a:gd name="connsiteY2" fmla="*/ 370 h 117125"/>
                <a:gd name="connsiteX3" fmla="*/ 1572 w 165282"/>
                <a:gd name="connsiteY3" fmla="*/ 117496 h 117125"/>
                <a:gd name="connsiteX4" fmla="*/ 166855 w 165282"/>
                <a:gd name="connsiteY4" fmla="*/ 117496 h 117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282" h="117125">
                  <a:moveTo>
                    <a:pt x="166855" y="117496"/>
                  </a:moveTo>
                  <a:lnTo>
                    <a:pt x="166855" y="370"/>
                  </a:lnTo>
                  <a:lnTo>
                    <a:pt x="1572" y="370"/>
                  </a:lnTo>
                  <a:lnTo>
                    <a:pt x="1572" y="117496"/>
                  </a:lnTo>
                  <a:lnTo>
                    <a:pt x="166855" y="117496"/>
                  </a:lnTo>
                  <a:close/>
                </a:path>
              </a:pathLst>
            </a:custGeom>
            <a:solidFill>
              <a:srgbClr val="636C77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3" name="Forma Livre: Forma 142">
              <a:extLst>
                <a:ext uri="{FF2B5EF4-FFF2-40B4-BE49-F238E27FC236}">
                  <a16:creationId xmlns:a16="http://schemas.microsoft.com/office/drawing/2014/main" id="{B27928FF-9F6C-D279-5C81-D7AB93C365C0}"/>
                </a:ext>
              </a:extLst>
            </p:cNvPr>
            <p:cNvSpPr/>
            <p:nvPr/>
          </p:nvSpPr>
          <p:spPr>
            <a:xfrm>
              <a:off x="9648905" y="3299629"/>
              <a:ext cx="764221" cy="51786"/>
            </a:xfrm>
            <a:custGeom>
              <a:avLst/>
              <a:gdLst>
                <a:gd name="connsiteX0" fmla="*/ 1572 w 764221"/>
                <a:gd name="connsiteY0" fmla="*/ 370 h 51786"/>
                <a:gd name="connsiteX1" fmla="*/ 1572 w 764221"/>
                <a:gd name="connsiteY1" fmla="*/ 11260 h 51786"/>
                <a:gd name="connsiteX2" fmla="*/ 62071 w 764221"/>
                <a:gd name="connsiteY2" fmla="*/ 52157 h 51786"/>
                <a:gd name="connsiteX3" fmla="*/ 298743 w 764221"/>
                <a:gd name="connsiteY3" fmla="*/ 52157 h 51786"/>
                <a:gd name="connsiteX4" fmla="*/ 464026 w 764221"/>
                <a:gd name="connsiteY4" fmla="*/ 52157 h 51786"/>
                <a:gd name="connsiteX5" fmla="*/ 704811 w 764221"/>
                <a:gd name="connsiteY5" fmla="*/ 52157 h 51786"/>
                <a:gd name="connsiteX6" fmla="*/ 710377 w 764221"/>
                <a:gd name="connsiteY6" fmla="*/ 52157 h 51786"/>
                <a:gd name="connsiteX7" fmla="*/ 765794 w 764221"/>
                <a:gd name="connsiteY7" fmla="*/ 11260 h 51786"/>
                <a:gd name="connsiteX8" fmla="*/ 765794 w 764221"/>
                <a:gd name="connsiteY8" fmla="*/ 370 h 51786"/>
                <a:gd name="connsiteX9" fmla="*/ 1572 w 764221"/>
                <a:gd name="connsiteY9" fmla="*/ 370 h 5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4221" h="51786">
                  <a:moveTo>
                    <a:pt x="1572" y="370"/>
                  </a:moveTo>
                  <a:lnTo>
                    <a:pt x="1572" y="11260"/>
                  </a:lnTo>
                  <a:cubicBezTo>
                    <a:pt x="1572" y="38523"/>
                    <a:pt x="21740" y="52157"/>
                    <a:pt x="62071" y="52157"/>
                  </a:cubicBezTo>
                  <a:lnTo>
                    <a:pt x="298743" y="52157"/>
                  </a:lnTo>
                  <a:lnTo>
                    <a:pt x="464026" y="52157"/>
                  </a:lnTo>
                  <a:lnTo>
                    <a:pt x="704811" y="52157"/>
                  </a:lnTo>
                  <a:cubicBezTo>
                    <a:pt x="706747" y="52157"/>
                    <a:pt x="708601" y="52157"/>
                    <a:pt x="710377" y="52157"/>
                  </a:cubicBezTo>
                  <a:cubicBezTo>
                    <a:pt x="747320" y="50865"/>
                    <a:pt x="765794" y="37235"/>
                    <a:pt x="765794" y="11260"/>
                  </a:cubicBezTo>
                  <a:lnTo>
                    <a:pt x="765794" y="370"/>
                  </a:lnTo>
                  <a:lnTo>
                    <a:pt x="1572" y="370"/>
                  </a:lnTo>
                  <a:close/>
                </a:path>
              </a:pathLst>
            </a:custGeom>
            <a:solidFill>
              <a:srgbClr val="E4E8EB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44" name="Gráfico 85">
            <a:extLst>
              <a:ext uri="{FF2B5EF4-FFF2-40B4-BE49-F238E27FC236}">
                <a16:creationId xmlns:a16="http://schemas.microsoft.com/office/drawing/2014/main" id="{4488DEE3-3083-548D-9AAF-8C33EEA9D954}"/>
              </a:ext>
            </a:extLst>
          </p:cNvPr>
          <p:cNvGrpSpPr/>
          <p:nvPr/>
        </p:nvGrpSpPr>
        <p:grpSpPr>
          <a:xfrm>
            <a:off x="5331722" y="3334560"/>
            <a:ext cx="764221" cy="198678"/>
            <a:chOff x="11349649" y="3299629"/>
            <a:chExt cx="764221" cy="198678"/>
          </a:xfrm>
          <a:solidFill>
            <a:srgbClr val="000000"/>
          </a:solidFill>
        </p:grpSpPr>
        <p:sp>
          <p:nvSpPr>
            <p:cNvPr id="145" name="Forma Livre: Forma 144">
              <a:extLst>
                <a:ext uri="{FF2B5EF4-FFF2-40B4-BE49-F238E27FC236}">
                  <a16:creationId xmlns:a16="http://schemas.microsoft.com/office/drawing/2014/main" id="{AB25770F-32A3-B00E-C8CB-3C9C9CB44D00}"/>
                </a:ext>
              </a:extLst>
            </p:cNvPr>
            <p:cNvSpPr/>
            <p:nvPr/>
          </p:nvSpPr>
          <p:spPr>
            <a:xfrm>
              <a:off x="11579061" y="3468542"/>
              <a:ext cx="305640" cy="29765"/>
            </a:xfrm>
            <a:custGeom>
              <a:avLst/>
              <a:gdLst>
                <a:gd name="connsiteX0" fmla="*/ 307564 w 305640"/>
                <a:gd name="connsiteY0" fmla="*/ 370 h 29765"/>
                <a:gd name="connsiteX1" fmla="*/ 234965 w 305640"/>
                <a:gd name="connsiteY1" fmla="*/ 370 h 29765"/>
                <a:gd name="connsiteX2" fmla="*/ 69683 w 305640"/>
                <a:gd name="connsiteY2" fmla="*/ 370 h 29765"/>
                <a:gd name="connsiteX3" fmla="*/ 1924 w 305640"/>
                <a:gd name="connsiteY3" fmla="*/ 370 h 29765"/>
                <a:gd name="connsiteX4" fmla="*/ 1924 w 305640"/>
                <a:gd name="connsiteY4" fmla="*/ 30135 h 29765"/>
                <a:gd name="connsiteX5" fmla="*/ 307564 w 305640"/>
                <a:gd name="connsiteY5" fmla="*/ 30135 h 29765"/>
                <a:gd name="connsiteX6" fmla="*/ 307564 w 305640"/>
                <a:gd name="connsiteY6" fmla="*/ 370 h 29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5640" h="29765">
                  <a:moveTo>
                    <a:pt x="307564" y="370"/>
                  </a:moveTo>
                  <a:lnTo>
                    <a:pt x="234965" y="370"/>
                  </a:lnTo>
                  <a:lnTo>
                    <a:pt x="69683" y="370"/>
                  </a:lnTo>
                  <a:lnTo>
                    <a:pt x="1924" y="370"/>
                  </a:lnTo>
                  <a:lnTo>
                    <a:pt x="1924" y="30135"/>
                  </a:lnTo>
                  <a:lnTo>
                    <a:pt x="307564" y="30135"/>
                  </a:lnTo>
                  <a:lnTo>
                    <a:pt x="307564" y="370"/>
                  </a:lnTo>
                  <a:close/>
                </a:path>
              </a:pathLst>
            </a:custGeom>
            <a:solidFill>
              <a:srgbClr val="A9B0BB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6" name="Forma Livre: Forma 145">
              <a:extLst>
                <a:ext uri="{FF2B5EF4-FFF2-40B4-BE49-F238E27FC236}">
                  <a16:creationId xmlns:a16="http://schemas.microsoft.com/office/drawing/2014/main" id="{0149F284-4A6E-D22C-D519-C42D7ACBE8BA}"/>
                </a:ext>
              </a:extLst>
            </p:cNvPr>
            <p:cNvSpPr/>
            <p:nvPr/>
          </p:nvSpPr>
          <p:spPr>
            <a:xfrm>
              <a:off x="11646820" y="3351416"/>
              <a:ext cx="165282" cy="117125"/>
            </a:xfrm>
            <a:custGeom>
              <a:avLst/>
              <a:gdLst>
                <a:gd name="connsiteX0" fmla="*/ 167207 w 165282"/>
                <a:gd name="connsiteY0" fmla="*/ 117496 h 117125"/>
                <a:gd name="connsiteX1" fmla="*/ 167207 w 165282"/>
                <a:gd name="connsiteY1" fmla="*/ 370 h 117125"/>
                <a:gd name="connsiteX2" fmla="*/ 1924 w 165282"/>
                <a:gd name="connsiteY2" fmla="*/ 370 h 117125"/>
                <a:gd name="connsiteX3" fmla="*/ 1924 w 165282"/>
                <a:gd name="connsiteY3" fmla="*/ 117496 h 117125"/>
                <a:gd name="connsiteX4" fmla="*/ 167207 w 165282"/>
                <a:gd name="connsiteY4" fmla="*/ 117496 h 117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282" h="117125">
                  <a:moveTo>
                    <a:pt x="167207" y="117496"/>
                  </a:moveTo>
                  <a:lnTo>
                    <a:pt x="167207" y="370"/>
                  </a:lnTo>
                  <a:lnTo>
                    <a:pt x="1924" y="370"/>
                  </a:lnTo>
                  <a:lnTo>
                    <a:pt x="1924" y="117496"/>
                  </a:lnTo>
                  <a:lnTo>
                    <a:pt x="167207" y="117496"/>
                  </a:lnTo>
                  <a:close/>
                </a:path>
              </a:pathLst>
            </a:custGeom>
            <a:solidFill>
              <a:srgbClr val="636C77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7" name="Forma Livre: Forma 146">
              <a:extLst>
                <a:ext uri="{FF2B5EF4-FFF2-40B4-BE49-F238E27FC236}">
                  <a16:creationId xmlns:a16="http://schemas.microsoft.com/office/drawing/2014/main" id="{F0B58F43-5611-5C80-575A-89A1713D1EBD}"/>
                </a:ext>
              </a:extLst>
            </p:cNvPr>
            <p:cNvSpPr/>
            <p:nvPr/>
          </p:nvSpPr>
          <p:spPr>
            <a:xfrm>
              <a:off x="11349649" y="3299629"/>
              <a:ext cx="764221" cy="51786"/>
            </a:xfrm>
            <a:custGeom>
              <a:avLst/>
              <a:gdLst>
                <a:gd name="connsiteX0" fmla="*/ 1924 w 764221"/>
                <a:gd name="connsiteY0" fmla="*/ 370 h 51786"/>
                <a:gd name="connsiteX1" fmla="*/ 1924 w 764221"/>
                <a:gd name="connsiteY1" fmla="*/ 11260 h 51786"/>
                <a:gd name="connsiteX2" fmla="*/ 62423 w 764221"/>
                <a:gd name="connsiteY2" fmla="*/ 52157 h 51786"/>
                <a:gd name="connsiteX3" fmla="*/ 299094 w 764221"/>
                <a:gd name="connsiteY3" fmla="*/ 52157 h 51786"/>
                <a:gd name="connsiteX4" fmla="*/ 464377 w 764221"/>
                <a:gd name="connsiteY4" fmla="*/ 52157 h 51786"/>
                <a:gd name="connsiteX5" fmla="*/ 705163 w 764221"/>
                <a:gd name="connsiteY5" fmla="*/ 52157 h 51786"/>
                <a:gd name="connsiteX6" fmla="*/ 710729 w 764221"/>
                <a:gd name="connsiteY6" fmla="*/ 52157 h 51786"/>
                <a:gd name="connsiteX7" fmla="*/ 766146 w 764221"/>
                <a:gd name="connsiteY7" fmla="*/ 11260 h 51786"/>
                <a:gd name="connsiteX8" fmla="*/ 766146 w 764221"/>
                <a:gd name="connsiteY8" fmla="*/ 370 h 51786"/>
                <a:gd name="connsiteX9" fmla="*/ 1924 w 764221"/>
                <a:gd name="connsiteY9" fmla="*/ 370 h 5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4221" h="51786">
                  <a:moveTo>
                    <a:pt x="1924" y="370"/>
                  </a:moveTo>
                  <a:lnTo>
                    <a:pt x="1924" y="11260"/>
                  </a:lnTo>
                  <a:cubicBezTo>
                    <a:pt x="1924" y="38523"/>
                    <a:pt x="22092" y="52157"/>
                    <a:pt x="62423" y="52157"/>
                  </a:cubicBezTo>
                  <a:lnTo>
                    <a:pt x="299094" y="52157"/>
                  </a:lnTo>
                  <a:lnTo>
                    <a:pt x="464377" y="52157"/>
                  </a:lnTo>
                  <a:lnTo>
                    <a:pt x="705163" y="52157"/>
                  </a:lnTo>
                  <a:cubicBezTo>
                    <a:pt x="707099" y="52157"/>
                    <a:pt x="708952" y="52157"/>
                    <a:pt x="710729" y="52157"/>
                  </a:cubicBezTo>
                  <a:cubicBezTo>
                    <a:pt x="747672" y="50865"/>
                    <a:pt x="766146" y="37235"/>
                    <a:pt x="766146" y="11260"/>
                  </a:cubicBezTo>
                  <a:lnTo>
                    <a:pt x="766146" y="370"/>
                  </a:lnTo>
                  <a:lnTo>
                    <a:pt x="1924" y="370"/>
                  </a:lnTo>
                  <a:close/>
                </a:path>
              </a:pathLst>
            </a:custGeom>
            <a:solidFill>
              <a:srgbClr val="E4E8EB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94" name="Gráfico 85">
            <a:extLst>
              <a:ext uri="{FF2B5EF4-FFF2-40B4-BE49-F238E27FC236}">
                <a16:creationId xmlns:a16="http://schemas.microsoft.com/office/drawing/2014/main" id="{58FAFB0E-9FCE-F65C-7BEA-6DA7EDA3A07B}"/>
              </a:ext>
            </a:extLst>
          </p:cNvPr>
          <p:cNvGrpSpPr/>
          <p:nvPr/>
        </p:nvGrpSpPr>
        <p:grpSpPr>
          <a:xfrm>
            <a:off x="3734333" y="3926453"/>
            <a:ext cx="2286320" cy="125836"/>
            <a:chOff x="9752260" y="3891522"/>
            <a:chExt cx="2286320" cy="125836"/>
          </a:xfrm>
          <a:solidFill>
            <a:srgbClr val="000000"/>
          </a:solidFill>
        </p:grpSpPr>
        <p:sp>
          <p:nvSpPr>
            <p:cNvPr id="195" name="Forma Livre: Forma 194">
              <a:extLst>
                <a:ext uri="{FF2B5EF4-FFF2-40B4-BE49-F238E27FC236}">
                  <a16:creationId xmlns:a16="http://schemas.microsoft.com/office/drawing/2014/main" id="{5D12B47D-9D07-7BA6-6DBD-8177DAABF173}"/>
                </a:ext>
              </a:extLst>
            </p:cNvPr>
            <p:cNvSpPr/>
            <p:nvPr/>
          </p:nvSpPr>
          <p:spPr>
            <a:xfrm>
              <a:off x="9828514" y="3891522"/>
              <a:ext cx="2210066" cy="125836"/>
            </a:xfrm>
            <a:custGeom>
              <a:avLst/>
              <a:gdLst>
                <a:gd name="connsiteX0" fmla="*/ 1482960 w 2210066"/>
                <a:gd name="connsiteY0" fmla="*/ 58025 h 125836"/>
                <a:gd name="connsiteX1" fmla="*/ 1482960 w 2210066"/>
                <a:gd name="connsiteY1" fmla="*/ 52812 h 125836"/>
                <a:gd name="connsiteX2" fmla="*/ 1043382 w 2210066"/>
                <a:gd name="connsiteY2" fmla="*/ 52812 h 125836"/>
                <a:gd name="connsiteX3" fmla="*/ 747339 w 2210066"/>
                <a:gd name="connsiteY3" fmla="*/ 52812 h 125836"/>
                <a:gd name="connsiteX4" fmla="*/ 747339 w 2210066"/>
                <a:gd name="connsiteY4" fmla="*/ 58025 h 125836"/>
                <a:gd name="connsiteX5" fmla="*/ 123215 w 2210066"/>
                <a:gd name="connsiteY5" fmla="*/ 58025 h 125836"/>
                <a:gd name="connsiteX6" fmla="*/ 86690 w 2210066"/>
                <a:gd name="connsiteY6" fmla="*/ 58025 h 125836"/>
                <a:gd name="connsiteX7" fmla="*/ 86690 w 2210066"/>
                <a:gd name="connsiteY7" fmla="*/ 57280 h 125836"/>
                <a:gd name="connsiteX8" fmla="*/ 505 w 2210066"/>
                <a:gd name="connsiteY8" fmla="*/ 57280 h 125836"/>
                <a:gd name="connsiteX9" fmla="*/ 505 w 2210066"/>
                <a:gd name="connsiteY9" fmla="*/ 58025 h 125836"/>
                <a:gd name="connsiteX10" fmla="*/ 505 w 2210066"/>
                <a:gd name="connsiteY10" fmla="*/ 124790 h 125836"/>
                <a:gd name="connsiteX11" fmla="*/ 2210572 w 2210066"/>
                <a:gd name="connsiteY11" fmla="*/ 124790 h 125836"/>
                <a:gd name="connsiteX12" fmla="*/ 2210572 w 2210066"/>
                <a:gd name="connsiteY12" fmla="*/ 28985 h 125836"/>
                <a:gd name="connsiteX13" fmla="*/ 2171804 w 2210066"/>
                <a:gd name="connsiteY13" fmla="*/ -1046 h 125836"/>
                <a:gd name="connsiteX14" fmla="*/ 2150018 w 2210066"/>
                <a:gd name="connsiteY14" fmla="*/ -1046 h 125836"/>
                <a:gd name="connsiteX15" fmla="*/ 2150018 w 2210066"/>
                <a:gd name="connsiteY15" fmla="*/ 27993 h 125836"/>
                <a:gd name="connsiteX16" fmla="*/ 2113812 w 2210066"/>
                <a:gd name="connsiteY16" fmla="*/ 58025 h 125836"/>
                <a:gd name="connsiteX17" fmla="*/ 1482960 w 2210066"/>
                <a:gd name="connsiteY17" fmla="*/ 58025 h 125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10066" h="125836">
                  <a:moveTo>
                    <a:pt x="1482960" y="58025"/>
                  </a:moveTo>
                  <a:lnTo>
                    <a:pt x="1482960" y="52812"/>
                  </a:lnTo>
                  <a:lnTo>
                    <a:pt x="1043382" y="52812"/>
                  </a:lnTo>
                  <a:lnTo>
                    <a:pt x="747339" y="52812"/>
                  </a:lnTo>
                  <a:lnTo>
                    <a:pt x="747339" y="58025"/>
                  </a:lnTo>
                  <a:lnTo>
                    <a:pt x="123215" y="58025"/>
                  </a:lnTo>
                  <a:lnTo>
                    <a:pt x="86690" y="58025"/>
                  </a:lnTo>
                  <a:lnTo>
                    <a:pt x="86690" y="57280"/>
                  </a:lnTo>
                  <a:lnTo>
                    <a:pt x="505" y="57280"/>
                  </a:lnTo>
                  <a:lnTo>
                    <a:pt x="505" y="58025"/>
                  </a:lnTo>
                  <a:lnTo>
                    <a:pt x="505" y="124790"/>
                  </a:lnTo>
                  <a:lnTo>
                    <a:pt x="2210572" y="124790"/>
                  </a:lnTo>
                  <a:lnTo>
                    <a:pt x="2210572" y="28985"/>
                  </a:lnTo>
                  <a:cubicBezTo>
                    <a:pt x="2210572" y="8981"/>
                    <a:pt x="2197628" y="-1046"/>
                    <a:pt x="2171804" y="-1046"/>
                  </a:cubicBezTo>
                  <a:lnTo>
                    <a:pt x="2150018" y="-1046"/>
                  </a:lnTo>
                  <a:lnTo>
                    <a:pt x="2150018" y="27993"/>
                  </a:lnTo>
                  <a:cubicBezTo>
                    <a:pt x="2150018" y="47352"/>
                    <a:pt x="2137970" y="57379"/>
                    <a:pt x="2113812" y="58025"/>
                  </a:cubicBezTo>
                  <a:lnTo>
                    <a:pt x="1482960" y="58025"/>
                  </a:lnTo>
                  <a:close/>
                </a:path>
              </a:pathLst>
            </a:custGeom>
            <a:solidFill>
              <a:srgbClr val="EA9B58"/>
            </a:solidFill>
            <a:ln w="5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6" name="Forma Livre: Forma 195">
              <a:extLst>
                <a:ext uri="{FF2B5EF4-FFF2-40B4-BE49-F238E27FC236}">
                  <a16:creationId xmlns:a16="http://schemas.microsoft.com/office/drawing/2014/main" id="{8C4092F1-3C36-91F8-B502-27F07DAA24E3}"/>
                </a:ext>
              </a:extLst>
            </p:cNvPr>
            <p:cNvSpPr/>
            <p:nvPr/>
          </p:nvSpPr>
          <p:spPr>
            <a:xfrm>
              <a:off x="9752260" y="3891522"/>
              <a:ext cx="2225766" cy="125836"/>
            </a:xfrm>
            <a:custGeom>
              <a:avLst/>
              <a:gdLst>
                <a:gd name="connsiteX0" fmla="*/ 1559210 w 2225766"/>
                <a:gd name="connsiteY0" fmla="*/ 52812 h 125836"/>
                <a:gd name="connsiteX1" fmla="*/ 1559210 w 2225766"/>
                <a:gd name="connsiteY1" fmla="*/ 58025 h 125836"/>
                <a:gd name="connsiteX2" fmla="*/ 2190062 w 2225766"/>
                <a:gd name="connsiteY2" fmla="*/ 58025 h 125836"/>
                <a:gd name="connsiteX3" fmla="*/ 2226268 w 2225766"/>
                <a:gd name="connsiteY3" fmla="*/ 27993 h 125836"/>
                <a:gd name="connsiteX4" fmla="*/ 2226268 w 2225766"/>
                <a:gd name="connsiteY4" fmla="*/ -1046 h 125836"/>
                <a:gd name="connsiteX5" fmla="*/ 1119632 w 2225766"/>
                <a:gd name="connsiteY5" fmla="*/ -1046 h 125836"/>
                <a:gd name="connsiteX6" fmla="*/ 199465 w 2225766"/>
                <a:gd name="connsiteY6" fmla="*/ -1046 h 125836"/>
                <a:gd name="connsiteX7" fmla="*/ 82201 w 2225766"/>
                <a:gd name="connsiteY7" fmla="*/ -1046 h 125836"/>
                <a:gd name="connsiteX8" fmla="*/ 39269 w 2225766"/>
                <a:gd name="connsiteY8" fmla="*/ -1046 h 125836"/>
                <a:gd name="connsiteX9" fmla="*/ 501 w 2225766"/>
                <a:gd name="connsiteY9" fmla="*/ 28985 h 125836"/>
                <a:gd name="connsiteX10" fmla="*/ 501 w 2225766"/>
                <a:gd name="connsiteY10" fmla="*/ 124790 h 125836"/>
                <a:gd name="connsiteX11" fmla="*/ 76755 w 2225766"/>
                <a:gd name="connsiteY11" fmla="*/ 124790 h 125836"/>
                <a:gd name="connsiteX12" fmla="*/ 76755 w 2225766"/>
                <a:gd name="connsiteY12" fmla="*/ 58025 h 125836"/>
                <a:gd name="connsiteX13" fmla="*/ 76755 w 2225766"/>
                <a:gd name="connsiteY13" fmla="*/ 57280 h 125836"/>
                <a:gd name="connsiteX14" fmla="*/ 162940 w 2225766"/>
                <a:gd name="connsiteY14" fmla="*/ 57280 h 125836"/>
                <a:gd name="connsiteX15" fmla="*/ 162940 w 2225766"/>
                <a:gd name="connsiteY15" fmla="*/ 58025 h 125836"/>
                <a:gd name="connsiteX16" fmla="*/ 199465 w 2225766"/>
                <a:gd name="connsiteY16" fmla="*/ 58025 h 125836"/>
                <a:gd name="connsiteX17" fmla="*/ 823589 w 2225766"/>
                <a:gd name="connsiteY17" fmla="*/ 58025 h 125836"/>
                <a:gd name="connsiteX18" fmla="*/ 823589 w 2225766"/>
                <a:gd name="connsiteY18" fmla="*/ 52812 h 125836"/>
                <a:gd name="connsiteX19" fmla="*/ 1119632 w 2225766"/>
                <a:gd name="connsiteY19" fmla="*/ 52812 h 125836"/>
                <a:gd name="connsiteX20" fmla="*/ 1559210 w 2225766"/>
                <a:gd name="connsiteY20" fmla="*/ 52812 h 125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25766" h="125836">
                  <a:moveTo>
                    <a:pt x="1559210" y="52812"/>
                  </a:moveTo>
                  <a:lnTo>
                    <a:pt x="1559210" y="58025"/>
                  </a:lnTo>
                  <a:lnTo>
                    <a:pt x="2190062" y="58025"/>
                  </a:lnTo>
                  <a:cubicBezTo>
                    <a:pt x="2214220" y="57379"/>
                    <a:pt x="2226268" y="47352"/>
                    <a:pt x="2226268" y="27993"/>
                  </a:cubicBezTo>
                  <a:lnTo>
                    <a:pt x="2226268" y="-1046"/>
                  </a:lnTo>
                  <a:lnTo>
                    <a:pt x="1119632" y="-1046"/>
                  </a:lnTo>
                  <a:lnTo>
                    <a:pt x="199465" y="-1046"/>
                  </a:lnTo>
                  <a:lnTo>
                    <a:pt x="82201" y="-1046"/>
                  </a:lnTo>
                  <a:lnTo>
                    <a:pt x="39269" y="-1046"/>
                  </a:lnTo>
                  <a:cubicBezTo>
                    <a:pt x="13445" y="-1046"/>
                    <a:pt x="501" y="8981"/>
                    <a:pt x="501" y="28985"/>
                  </a:cubicBezTo>
                  <a:lnTo>
                    <a:pt x="501" y="124790"/>
                  </a:lnTo>
                  <a:lnTo>
                    <a:pt x="76755" y="124790"/>
                  </a:lnTo>
                  <a:lnTo>
                    <a:pt x="76755" y="58025"/>
                  </a:lnTo>
                  <a:lnTo>
                    <a:pt x="76755" y="57280"/>
                  </a:lnTo>
                  <a:lnTo>
                    <a:pt x="162940" y="57280"/>
                  </a:lnTo>
                  <a:lnTo>
                    <a:pt x="162940" y="58025"/>
                  </a:lnTo>
                  <a:lnTo>
                    <a:pt x="199465" y="58025"/>
                  </a:lnTo>
                  <a:lnTo>
                    <a:pt x="823589" y="58025"/>
                  </a:lnTo>
                  <a:lnTo>
                    <a:pt x="823589" y="52812"/>
                  </a:lnTo>
                  <a:lnTo>
                    <a:pt x="1119632" y="52812"/>
                  </a:lnTo>
                  <a:lnTo>
                    <a:pt x="1559210" y="52812"/>
                  </a:lnTo>
                  <a:close/>
                </a:path>
              </a:pathLst>
            </a:custGeom>
            <a:solidFill>
              <a:srgbClr val="F6A96C"/>
            </a:solidFill>
            <a:ln w="5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97" name="Gráfico 85">
            <a:extLst>
              <a:ext uri="{FF2B5EF4-FFF2-40B4-BE49-F238E27FC236}">
                <a16:creationId xmlns:a16="http://schemas.microsoft.com/office/drawing/2014/main" id="{F7B14977-6511-48DE-CF62-01F5FC9830EA}"/>
              </a:ext>
            </a:extLst>
          </p:cNvPr>
          <p:cNvGrpSpPr/>
          <p:nvPr/>
        </p:nvGrpSpPr>
        <p:grpSpPr>
          <a:xfrm>
            <a:off x="3700394" y="3925330"/>
            <a:ext cx="291217" cy="125820"/>
            <a:chOff x="9718321" y="3890399"/>
            <a:chExt cx="291217" cy="125820"/>
          </a:xfrm>
          <a:solidFill>
            <a:srgbClr val="000000"/>
          </a:solidFill>
        </p:grpSpPr>
        <p:sp>
          <p:nvSpPr>
            <p:cNvPr id="198" name="Forma Livre: Forma 197">
              <a:extLst>
                <a:ext uri="{FF2B5EF4-FFF2-40B4-BE49-F238E27FC236}">
                  <a16:creationId xmlns:a16="http://schemas.microsoft.com/office/drawing/2014/main" id="{79FE9D3D-79DE-EEE7-2FB2-5D0B577FD7C1}"/>
                </a:ext>
              </a:extLst>
            </p:cNvPr>
            <p:cNvSpPr/>
            <p:nvPr/>
          </p:nvSpPr>
          <p:spPr>
            <a:xfrm rot="5400000">
              <a:off x="9830551" y="3837233"/>
              <a:ext cx="66756" cy="291217"/>
            </a:xfrm>
            <a:custGeom>
              <a:avLst/>
              <a:gdLst>
                <a:gd name="connsiteX0" fmla="*/ 449 w 66756"/>
                <a:gd name="connsiteY0" fmla="*/ 91122 h 291217"/>
                <a:gd name="connsiteX1" fmla="*/ 449 w 66756"/>
                <a:gd name="connsiteY1" fmla="*/ 290073 h 291217"/>
                <a:gd name="connsiteX2" fmla="*/ 37177 w 66756"/>
                <a:gd name="connsiteY2" fmla="*/ 290073 h 291217"/>
                <a:gd name="connsiteX3" fmla="*/ 67206 w 66756"/>
                <a:gd name="connsiteY3" fmla="*/ 251308 h 291217"/>
                <a:gd name="connsiteX4" fmla="*/ 67206 w 66756"/>
                <a:gd name="connsiteY4" fmla="*/ 208378 h 291217"/>
                <a:gd name="connsiteX5" fmla="*/ 67206 w 66756"/>
                <a:gd name="connsiteY5" fmla="*/ 91122 h 291217"/>
                <a:gd name="connsiteX6" fmla="*/ 67206 w 66756"/>
                <a:gd name="connsiteY6" fmla="*/ -1145 h 291217"/>
                <a:gd name="connsiteX7" fmla="*/ 449 w 66756"/>
                <a:gd name="connsiteY7" fmla="*/ -1145 h 291217"/>
                <a:gd name="connsiteX8" fmla="*/ 449 w 66756"/>
                <a:gd name="connsiteY8" fmla="*/ 91122 h 291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6" h="291217">
                  <a:moveTo>
                    <a:pt x="449" y="91122"/>
                  </a:moveTo>
                  <a:lnTo>
                    <a:pt x="449" y="290073"/>
                  </a:lnTo>
                  <a:lnTo>
                    <a:pt x="37177" y="290073"/>
                  </a:lnTo>
                  <a:cubicBezTo>
                    <a:pt x="57180" y="290073"/>
                    <a:pt x="67206" y="277130"/>
                    <a:pt x="67206" y="251308"/>
                  </a:cubicBezTo>
                  <a:lnTo>
                    <a:pt x="67206" y="208378"/>
                  </a:lnTo>
                  <a:lnTo>
                    <a:pt x="67206" y="91122"/>
                  </a:lnTo>
                  <a:lnTo>
                    <a:pt x="67206" y="-1145"/>
                  </a:lnTo>
                  <a:lnTo>
                    <a:pt x="449" y="-1145"/>
                  </a:lnTo>
                  <a:lnTo>
                    <a:pt x="449" y="91122"/>
                  </a:lnTo>
                  <a:close/>
                </a:path>
              </a:pathLst>
            </a:custGeom>
            <a:solidFill>
              <a:srgbClr val="EA9B58"/>
            </a:solidFill>
            <a:ln w="568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9" name="Forma Livre: Forma 198">
              <a:extLst>
                <a:ext uri="{FF2B5EF4-FFF2-40B4-BE49-F238E27FC236}">
                  <a16:creationId xmlns:a16="http://schemas.microsoft.com/office/drawing/2014/main" id="{3C6CD07D-9444-2890-1EC2-A0787FDAD3EA}"/>
                </a:ext>
              </a:extLst>
            </p:cNvPr>
            <p:cNvSpPr/>
            <p:nvPr/>
          </p:nvSpPr>
          <p:spPr>
            <a:xfrm rot="5400000">
              <a:off x="9834398" y="3774322"/>
              <a:ext cx="59063" cy="291217"/>
            </a:xfrm>
            <a:custGeom>
              <a:avLst/>
              <a:gdLst>
                <a:gd name="connsiteX0" fmla="*/ 59526 w 59063"/>
                <a:gd name="connsiteY0" fmla="*/ -1158 h 291217"/>
                <a:gd name="connsiteX1" fmla="*/ 462 w 59063"/>
                <a:gd name="connsiteY1" fmla="*/ -1158 h 291217"/>
                <a:gd name="connsiteX2" fmla="*/ 462 w 59063"/>
                <a:gd name="connsiteY2" fmla="*/ 251295 h 291217"/>
                <a:gd name="connsiteX3" fmla="*/ 30490 w 59063"/>
                <a:gd name="connsiteY3" fmla="*/ 290060 h 291217"/>
                <a:gd name="connsiteX4" fmla="*/ 59526 w 59063"/>
                <a:gd name="connsiteY4" fmla="*/ 290060 h 291217"/>
                <a:gd name="connsiteX5" fmla="*/ 59526 w 59063"/>
                <a:gd name="connsiteY5" fmla="*/ 91109 h 291217"/>
                <a:gd name="connsiteX6" fmla="*/ 59526 w 59063"/>
                <a:gd name="connsiteY6" fmla="*/ -1158 h 291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063" h="291217">
                  <a:moveTo>
                    <a:pt x="59526" y="-1158"/>
                  </a:moveTo>
                  <a:lnTo>
                    <a:pt x="462" y="-1158"/>
                  </a:lnTo>
                  <a:lnTo>
                    <a:pt x="462" y="251295"/>
                  </a:lnTo>
                  <a:cubicBezTo>
                    <a:pt x="462" y="277117"/>
                    <a:pt x="10488" y="290060"/>
                    <a:pt x="30490" y="290060"/>
                  </a:cubicBezTo>
                  <a:lnTo>
                    <a:pt x="59526" y="290060"/>
                  </a:lnTo>
                  <a:lnTo>
                    <a:pt x="59526" y="91109"/>
                  </a:lnTo>
                  <a:lnTo>
                    <a:pt x="59526" y="-1158"/>
                  </a:lnTo>
                  <a:close/>
                </a:path>
              </a:pathLst>
            </a:custGeom>
            <a:solidFill>
              <a:srgbClr val="F6A96C"/>
            </a:solidFill>
            <a:ln w="568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00" name="Gráfico 85">
            <a:extLst>
              <a:ext uri="{FF2B5EF4-FFF2-40B4-BE49-F238E27FC236}">
                <a16:creationId xmlns:a16="http://schemas.microsoft.com/office/drawing/2014/main" id="{F1817A03-4423-F5FD-3A67-51E06D10BFD5}"/>
              </a:ext>
            </a:extLst>
          </p:cNvPr>
          <p:cNvGrpSpPr/>
          <p:nvPr/>
        </p:nvGrpSpPr>
        <p:grpSpPr>
          <a:xfrm>
            <a:off x="5755639" y="3925330"/>
            <a:ext cx="291217" cy="125820"/>
            <a:chOff x="11773566" y="3890399"/>
            <a:chExt cx="291217" cy="125820"/>
          </a:xfrm>
          <a:solidFill>
            <a:srgbClr val="000000"/>
          </a:solidFill>
        </p:grpSpPr>
        <p:sp>
          <p:nvSpPr>
            <p:cNvPr id="201" name="Forma Livre: Forma 200">
              <a:extLst>
                <a:ext uri="{FF2B5EF4-FFF2-40B4-BE49-F238E27FC236}">
                  <a16:creationId xmlns:a16="http://schemas.microsoft.com/office/drawing/2014/main" id="{DE08C3E7-0936-BEE3-171C-71C63DB19D96}"/>
                </a:ext>
              </a:extLst>
            </p:cNvPr>
            <p:cNvSpPr/>
            <p:nvPr/>
          </p:nvSpPr>
          <p:spPr>
            <a:xfrm rot="5400000" flipV="1">
              <a:off x="11885796" y="3837233"/>
              <a:ext cx="66756" cy="291217"/>
            </a:xfrm>
            <a:custGeom>
              <a:avLst/>
              <a:gdLst>
                <a:gd name="connsiteX0" fmla="*/ 874 w 66756"/>
                <a:gd name="connsiteY0" fmla="*/ 91122 h 291217"/>
                <a:gd name="connsiteX1" fmla="*/ 874 w 66756"/>
                <a:gd name="connsiteY1" fmla="*/ 290073 h 291217"/>
                <a:gd name="connsiteX2" fmla="*/ 37602 w 66756"/>
                <a:gd name="connsiteY2" fmla="*/ 290073 h 291217"/>
                <a:gd name="connsiteX3" fmla="*/ 67630 w 66756"/>
                <a:gd name="connsiteY3" fmla="*/ 251308 h 291217"/>
                <a:gd name="connsiteX4" fmla="*/ 67630 w 66756"/>
                <a:gd name="connsiteY4" fmla="*/ 208378 h 291217"/>
                <a:gd name="connsiteX5" fmla="*/ 67630 w 66756"/>
                <a:gd name="connsiteY5" fmla="*/ 91122 h 291217"/>
                <a:gd name="connsiteX6" fmla="*/ 67630 w 66756"/>
                <a:gd name="connsiteY6" fmla="*/ -1145 h 291217"/>
                <a:gd name="connsiteX7" fmla="*/ 874 w 66756"/>
                <a:gd name="connsiteY7" fmla="*/ -1145 h 291217"/>
                <a:gd name="connsiteX8" fmla="*/ 874 w 66756"/>
                <a:gd name="connsiteY8" fmla="*/ 91122 h 291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6" h="291217">
                  <a:moveTo>
                    <a:pt x="874" y="91122"/>
                  </a:moveTo>
                  <a:lnTo>
                    <a:pt x="874" y="290073"/>
                  </a:lnTo>
                  <a:lnTo>
                    <a:pt x="37602" y="290073"/>
                  </a:lnTo>
                  <a:cubicBezTo>
                    <a:pt x="57604" y="290073"/>
                    <a:pt x="67630" y="277130"/>
                    <a:pt x="67630" y="251308"/>
                  </a:cubicBezTo>
                  <a:lnTo>
                    <a:pt x="67630" y="208378"/>
                  </a:lnTo>
                  <a:lnTo>
                    <a:pt x="67630" y="91122"/>
                  </a:lnTo>
                  <a:lnTo>
                    <a:pt x="67630" y="-1145"/>
                  </a:lnTo>
                  <a:lnTo>
                    <a:pt x="874" y="-1145"/>
                  </a:lnTo>
                  <a:lnTo>
                    <a:pt x="874" y="91122"/>
                  </a:lnTo>
                  <a:close/>
                </a:path>
              </a:pathLst>
            </a:custGeom>
            <a:solidFill>
              <a:srgbClr val="EA9B58"/>
            </a:solidFill>
            <a:ln w="568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2" name="Forma Livre: Forma 201">
              <a:extLst>
                <a:ext uri="{FF2B5EF4-FFF2-40B4-BE49-F238E27FC236}">
                  <a16:creationId xmlns:a16="http://schemas.microsoft.com/office/drawing/2014/main" id="{0CCE7C41-D471-C2A8-AFDD-ABD5A691BA84}"/>
                </a:ext>
              </a:extLst>
            </p:cNvPr>
            <p:cNvSpPr/>
            <p:nvPr/>
          </p:nvSpPr>
          <p:spPr>
            <a:xfrm rot="5400000" flipV="1">
              <a:off x="11889642" y="3774322"/>
              <a:ext cx="59063" cy="291217"/>
            </a:xfrm>
            <a:custGeom>
              <a:avLst/>
              <a:gdLst>
                <a:gd name="connsiteX0" fmla="*/ 59950 w 59063"/>
                <a:gd name="connsiteY0" fmla="*/ -1158 h 291217"/>
                <a:gd name="connsiteX1" fmla="*/ 887 w 59063"/>
                <a:gd name="connsiteY1" fmla="*/ -1158 h 291217"/>
                <a:gd name="connsiteX2" fmla="*/ 887 w 59063"/>
                <a:gd name="connsiteY2" fmla="*/ 251295 h 291217"/>
                <a:gd name="connsiteX3" fmla="*/ 30914 w 59063"/>
                <a:gd name="connsiteY3" fmla="*/ 290060 h 291217"/>
                <a:gd name="connsiteX4" fmla="*/ 59950 w 59063"/>
                <a:gd name="connsiteY4" fmla="*/ 290060 h 291217"/>
                <a:gd name="connsiteX5" fmla="*/ 59950 w 59063"/>
                <a:gd name="connsiteY5" fmla="*/ 91109 h 291217"/>
                <a:gd name="connsiteX6" fmla="*/ 59950 w 59063"/>
                <a:gd name="connsiteY6" fmla="*/ -1158 h 291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063" h="291217">
                  <a:moveTo>
                    <a:pt x="59950" y="-1158"/>
                  </a:moveTo>
                  <a:lnTo>
                    <a:pt x="887" y="-1158"/>
                  </a:lnTo>
                  <a:lnTo>
                    <a:pt x="887" y="251295"/>
                  </a:lnTo>
                  <a:cubicBezTo>
                    <a:pt x="887" y="277117"/>
                    <a:pt x="10913" y="290060"/>
                    <a:pt x="30914" y="290060"/>
                  </a:cubicBezTo>
                  <a:lnTo>
                    <a:pt x="59950" y="290060"/>
                  </a:lnTo>
                  <a:lnTo>
                    <a:pt x="59950" y="91109"/>
                  </a:lnTo>
                  <a:lnTo>
                    <a:pt x="59950" y="-1158"/>
                  </a:lnTo>
                  <a:close/>
                </a:path>
              </a:pathLst>
            </a:custGeom>
            <a:solidFill>
              <a:srgbClr val="F6A96C"/>
            </a:solidFill>
            <a:ln w="568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03" name="Gráfico 85">
            <a:extLst>
              <a:ext uri="{FF2B5EF4-FFF2-40B4-BE49-F238E27FC236}">
                <a16:creationId xmlns:a16="http://schemas.microsoft.com/office/drawing/2014/main" id="{2BF0DEF6-151C-D264-DB64-4C029922F582}"/>
              </a:ext>
            </a:extLst>
          </p:cNvPr>
          <p:cNvGrpSpPr/>
          <p:nvPr/>
        </p:nvGrpSpPr>
        <p:grpSpPr>
          <a:xfrm>
            <a:off x="4572340" y="3012464"/>
            <a:ext cx="604747" cy="1672672"/>
            <a:chOff x="10590267" y="2977533"/>
            <a:chExt cx="604747" cy="1672672"/>
          </a:xfrm>
          <a:solidFill>
            <a:srgbClr val="000000"/>
          </a:solidFill>
        </p:grpSpPr>
        <p:sp>
          <p:nvSpPr>
            <p:cNvPr id="204" name="Forma Livre: Forma 203">
              <a:extLst>
                <a:ext uri="{FF2B5EF4-FFF2-40B4-BE49-F238E27FC236}">
                  <a16:creationId xmlns:a16="http://schemas.microsoft.com/office/drawing/2014/main" id="{240E93CF-CD6D-4D2D-3620-3BBC8818A4A0}"/>
                </a:ext>
              </a:extLst>
            </p:cNvPr>
            <p:cNvSpPr/>
            <p:nvPr/>
          </p:nvSpPr>
          <p:spPr>
            <a:xfrm>
              <a:off x="10590267" y="3514521"/>
              <a:ext cx="577643" cy="1135684"/>
            </a:xfrm>
            <a:custGeom>
              <a:avLst/>
              <a:gdLst>
                <a:gd name="connsiteX0" fmla="*/ 52889 w 577643"/>
                <a:gd name="connsiteY0" fmla="*/ 1042941 h 1135684"/>
                <a:gd name="connsiteX1" fmla="*/ 36917 w 577643"/>
                <a:gd name="connsiteY1" fmla="*/ 1081660 h 1135684"/>
                <a:gd name="connsiteX2" fmla="*/ 52889 w 577643"/>
                <a:gd name="connsiteY2" fmla="*/ 1119654 h 1135684"/>
                <a:gd name="connsiteX3" fmla="*/ 91124 w 577643"/>
                <a:gd name="connsiteY3" fmla="*/ 1135626 h 1135684"/>
                <a:gd name="connsiteX4" fmla="*/ 129601 w 577643"/>
                <a:gd name="connsiteY4" fmla="*/ 1119654 h 1135684"/>
                <a:gd name="connsiteX5" fmla="*/ 145089 w 577643"/>
                <a:gd name="connsiteY5" fmla="*/ 1081660 h 1135684"/>
                <a:gd name="connsiteX6" fmla="*/ 129601 w 577643"/>
                <a:gd name="connsiteY6" fmla="*/ 1042941 h 1135684"/>
                <a:gd name="connsiteX7" fmla="*/ 91124 w 577643"/>
                <a:gd name="connsiteY7" fmla="*/ 1027454 h 1135684"/>
                <a:gd name="connsiteX8" fmla="*/ 52889 w 577643"/>
                <a:gd name="connsiteY8" fmla="*/ 1042941 h 1135684"/>
                <a:gd name="connsiteX9" fmla="*/ 524054 w 577643"/>
                <a:gd name="connsiteY9" fmla="*/ 1027454 h 1135684"/>
                <a:gd name="connsiteX10" fmla="*/ 485577 w 577643"/>
                <a:gd name="connsiteY10" fmla="*/ 1042941 h 1135684"/>
                <a:gd name="connsiteX11" fmla="*/ 470089 w 577643"/>
                <a:gd name="connsiteY11" fmla="*/ 1081660 h 1135684"/>
                <a:gd name="connsiteX12" fmla="*/ 485577 w 577643"/>
                <a:gd name="connsiteY12" fmla="*/ 1119654 h 1135684"/>
                <a:gd name="connsiteX13" fmla="*/ 524054 w 577643"/>
                <a:gd name="connsiteY13" fmla="*/ 1135626 h 1135684"/>
                <a:gd name="connsiteX14" fmla="*/ 562290 w 577643"/>
                <a:gd name="connsiteY14" fmla="*/ 1119654 h 1135684"/>
                <a:gd name="connsiteX15" fmla="*/ 578261 w 577643"/>
                <a:gd name="connsiteY15" fmla="*/ 1081660 h 1135684"/>
                <a:gd name="connsiteX16" fmla="*/ 562290 w 577643"/>
                <a:gd name="connsiteY16" fmla="*/ 1042941 h 1135684"/>
                <a:gd name="connsiteX17" fmla="*/ 524054 w 577643"/>
                <a:gd name="connsiteY17" fmla="*/ 1027454 h 1135684"/>
                <a:gd name="connsiteX18" fmla="*/ 287382 w 577643"/>
                <a:gd name="connsiteY18" fmla="*/ 914200 h 1135684"/>
                <a:gd name="connsiteX19" fmla="*/ 287382 w 577643"/>
                <a:gd name="connsiteY19" fmla="*/ 760533 h 1135684"/>
                <a:gd name="connsiteX20" fmla="*/ 251809 w 577643"/>
                <a:gd name="connsiteY20" fmla="*/ 760533 h 1135684"/>
                <a:gd name="connsiteX21" fmla="*/ 251809 w 577643"/>
                <a:gd name="connsiteY21" fmla="*/ 914200 h 1135684"/>
                <a:gd name="connsiteX22" fmla="*/ 287382 w 577643"/>
                <a:gd name="connsiteY22" fmla="*/ 914200 h 1135684"/>
                <a:gd name="connsiteX23" fmla="*/ 571485 w 577643"/>
                <a:gd name="connsiteY23" fmla="*/ 26560 h 1135684"/>
                <a:gd name="connsiteX24" fmla="*/ 506388 w 577643"/>
                <a:gd name="connsiteY24" fmla="*/ 909 h 1135684"/>
                <a:gd name="connsiteX25" fmla="*/ 495499 w 577643"/>
                <a:gd name="connsiteY25" fmla="*/ -60 h 1135684"/>
                <a:gd name="connsiteX26" fmla="*/ 110726 w 577643"/>
                <a:gd name="connsiteY26" fmla="*/ -60 h 1135684"/>
                <a:gd name="connsiteX27" fmla="*/ 618 w 577643"/>
                <a:gd name="connsiteY27" fmla="*/ 119970 h 1135684"/>
                <a:gd name="connsiteX28" fmla="*/ 618 w 577643"/>
                <a:gd name="connsiteY28" fmla="*/ 325183 h 1135684"/>
                <a:gd name="connsiteX29" fmla="*/ 618 w 577643"/>
                <a:gd name="connsiteY29" fmla="*/ 382777 h 1135684"/>
                <a:gd name="connsiteX30" fmla="*/ 618 w 577643"/>
                <a:gd name="connsiteY30" fmla="*/ 447874 h 1135684"/>
                <a:gd name="connsiteX31" fmla="*/ 860 w 577643"/>
                <a:gd name="connsiteY31" fmla="*/ 447874 h 1135684"/>
                <a:gd name="connsiteX32" fmla="*/ 860 w 577643"/>
                <a:gd name="connsiteY32" fmla="*/ 640503 h 1135684"/>
                <a:gd name="connsiteX33" fmla="*/ 10540 w 577643"/>
                <a:gd name="connsiteY33" fmla="*/ 698824 h 1135684"/>
                <a:gd name="connsiteX34" fmla="*/ 12960 w 577643"/>
                <a:gd name="connsiteY34" fmla="*/ 701244 h 1135684"/>
                <a:gd name="connsiteX35" fmla="*/ 20703 w 577643"/>
                <a:gd name="connsiteY35" fmla="*/ 705599 h 1135684"/>
                <a:gd name="connsiteX36" fmla="*/ 65956 w 577643"/>
                <a:gd name="connsiteY36" fmla="*/ 717699 h 1135684"/>
                <a:gd name="connsiteX37" fmla="*/ 76846 w 577643"/>
                <a:gd name="connsiteY37" fmla="*/ 718667 h 1135684"/>
                <a:gd name="connsiteX38" fmla="*/ 461619 w 577643"/>
                <a:gd name="connsiteY38" fmla="*/ 718667 h 1135684"/>
                <a:gd name="connsiteX39" fmla="*/ 571727 w 577643"/>
                <a:gd name="connsiteY39" fmla="*/ 598637 h 1135684"/>
                <a:gd name="connsiteX40" fmla="*/ 571727 w 577643"/>
                <a:gd name="connsiteY40" fmla="*/ 406009 h 1135684"/>
                <a:gd name="connsiteX41" fmla="*/ 571727 w 577643"/>
                <a:gd name="connsiteY41" fmla="*/ 393425 h 1135684"/>
                <a:gd name="connsiteX42" fmla="*/ 571727 w 577643"/>
                <a:gd name="connsiteY42" fmla="*/ 340912 h 1135684"/>
                <a:gd name="connsiteX43" fmla="*/ 571727 w 577643"/>
                <a:gd name="connsiteY43" fmla="*/ 335830 h 1135684"/>
                <a:gd name="connsiteX44" fmla="*/ 571727 w 577643"/>
                <a:gd name="connsiteY44" fmla="*/ 325183 h 1135684"/>
                <a:gd name="connsiteX45" fmla="*/ 571727 w 577643"/>
                <a:gd name="connsiteY45" fmla="*/ 283317 h 1135684"/>
                <a:gd name="connsiteX46" fmla="*/ 571727 w 577643"/>
                <a:gd name="connsiteY46" fmla="*/ 270734 h 1135684"/>
                <a:gd name="connsiteX47" fmla="*/ 571485 w 577643"/>
                <a:gd name="connsiteY47" fmla="*/ 270734 h 1135684"/>
                <a:gd name="connsiteX48" fmla="*/ 571485 w 577643"/>
                <a:gd name="connsiteY48" fmla="*/ 26560 h 1135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577643" h="1135684">
                  <a:moveTo>
                    <a:pt x="52889" y="1042941"/>
                  </a:moveTo>
                  <a:cubicBezTo>
                    <a:pt x="42241" y="1053589"/>
                    <a:pt x="36917" y="1066512"/>
                    <a:pt x="36917" y="1081660"/>
                  </a:cubicBezTo>
                  <a:cubicBezTo>
                    <a:pt x="36917" y="1096326"/>
                    <a:pt x="42241" y="1109006"/>
                    <a:pt x="52889" y="1119654"/>
                  </a:cubicBezTo>
                  <a:cubicBezTo>
                    <a:pt x="63537" y="1130302"/>
                    <a:pt x="76266" y="1135626"/>
                    <a:pt x="91124" y="1135626"/>
                  </a:cubicBezTo>
                  <a:cubicBezTo>
                    <a:pt x="106128" y="1135626"/>
                    <a:pt x="118954" y="1130302"/>
                    <a:pt x="129601" y="1119654"/>
                  </a:cubicBezTo>
                  <a:cubicBezTo>
                    <a:pt x="139910" y="1109006"/>
                    <a:pt x="145089" y="1096326"/>
                    <a:pt x="145089" y="1081660"/>
                  </a:cubicBezTo>
                  <a:cubicBezTo>
                    <a:pt x="145089" y="1066512"/>
                    <a:pt x="139910" y="1053589"/>
                    <a:pt x="129601" y="1042941"/>
                  </a:cubicBezTo>
                  <a:cubicBezTo>
                    <a:pt x="118954" y="1032632"/>
                    <a:pt x="106128" y="1027454"/>
                    <a:pt x="91124" y="1027454"/>
                  </a:cubicBezTo>
                  <a:cubicBezTo>
                    <a:pt x="76266" y="1027454"/>
                    <a:pt x="63537" y="1032632"/>
                    <a:pt x="52889" y="1042941"/>
                  </a:cubicBezTo>
                  <a:moveTo>
                    <a:pt x="524054" y="1027454"/>
                  </a:moveTo>
                  <a:cubicBezTo>
                    <a:pt x="509050" y="1027454"/>
                    <a:pt x="496225" y="1032632"/>
                    <a:pt x="485577" y="1042941"/>
                  </a:cubicBezTo>
                  <a:cubicBezTo>
                    <a:pt x="475268" y="1053589"/>
                    <a:pt x="470089" y="1066512"/>
                    <a:pt x="470089" y="1081660"/>
                  </a:cubicBezTo>
                  <a:cubicBezTo>
                    <a:pt x="470089" y="1096326"/>
                    <a:pt x="475268" y="1109006"/>
                    <a:pt x="485577" y="1119654"/>
                  </a:cubicBezTo>
                  <a:cubicBezTo>
                    <a:pt x="496225" y="1130302"/>
                    <a:pt x="509050" y="1135626"/>
                    <a:pt x="524054" y="1135626"/>
                  </a:cubicBezTo>
                  <a:cubicBezTo>
                    <a:pt x="538913" y="1135626"/>
                    <a:pt x="551642" y="1130302"/>
                    <a:pt x="562290" y="1119654"/>
                  </a:cubicBezTo>
                  <a:cubicBezTo>
                    <a:pt x="572937" y="1109006"/>
                    <a:pt x="578261" y="1096326"/>
                    <a:pt x="578261" y="1081660"/>
                  </a:cubicBezTo>
                  <a:cubicBezTo>
                    <a:pt x="578261" y="1066512"/>
                    <a:pt x="572937" y="1053589"/>
                    <a:pt x="562290" y="1042941"/>
                  </a:cubicBezTo>
                  <a:cubicBezTo>
                    <a:pt x="551642" y="1032632"/>
                    <a:pt x="538913" y="1027454"/>
                    <a:pt x="524054" y="1027454"/>
                  </a:cubicBezTo>
                  <a:moveTo>
                    <a:pt x="287382" y="914200"/>
                  </a:moveTo>
                  <a:lnTo>
                    <a:pt x="287382" y="760533"/>
                  </a:lnTo>
                  <a:lnTo>
                    <a:pt x="251809" y="760533"/>
                  </a:lnTo>
                  <a:lnTo>
                    <a:pt x="251809" y="914200"/>
                  </a:lnTo>
                  <a:lnTo>
                    <a:pt x="287382" y="914200"/>
                  </a:lnTo>
                  <a:moveTo>
                    <a:pt x="571485" y="26560"/>
                  </a:moveTo>
                  <a:cubicBezTo>
                    <a:pt x="555514" y="12200"/>
                    <a:pt x="533831" y="3653"/>
                    <a:pt x="506388" y="909"/>
                  </a:cubicBezTo>
                  <a:cubicBezTo>
                    <a:pt x="502855" y="424"/>
                    <a:pt x="499225" y="100"/>
                    <a:pt x="495499" y="-60"/>
                  </a:cubicBezTo>
                  <a:lnTo>
                    <a:pt x="110726" y="-60"/>
                  </a:lnTo>
                  <a:cubicBezTo>
                    <a:pt x="37305" y="3328"/>
                    <a:pt x="618" y="43340"/>
                    <a:pt x="618" y="119970"/>
                  </a:cubicBezTo>
                  <a:lnTo>
                    <a:pt x="618" y="325183"/>
                  </a:lnTo>
                  <a:lnTo>
                    <a:pt x="618" y="382777"/>
                  </a:lnTo>
                  <a:lnTo>
                    <a:pt x="618" y="447874"/>
                  </a:lnTo>
                  <a:lnTo>
                    <a:pt x="860" y="447874"/>
                  </a:lnTo>
                  <a:lnTo>
                    <a:pt x="860" y="640503"/>
                  </a:lnTo>
                  <a:cubicBezTo>
                    <a:pt x="860" y="663105"/>
                    <a:pt x="4103" y="682513"/>
                    <a:pt x="10540" y="698824"/>
                  </a:cubicBezTo>
                  <a:lnTo>
                    <a:pt x="12960" y="701244"/>
                  </a:lnTo>
                  <a:cubicBezTo>
                    <a:pt x="15380" y="702696"/>
                    <a:pt x="17945" y="704147"/>
                    <a:pt x="20703" y="705599"/>
                  </a:cubicBezTo>
                  <a:cubicBezTo>
                    <a:pt x="33432" y="711891"/>
                    <a:pt x="48533" y="715908"/>
                    <a:pt x="65956" y="717699"/>
                  </a:cubicBezTo>
                  <a:cubicBezTo>
                    <a:pt x="69490" y="718183"/>
                    <a:pt x="73120" y="718522"/>
                    <a:pt x="76846" y="718667"/>
                  </a:cubicBezTo>
                  <a:lnTo>
                    <a:pt x="461619" y="718667"/>
                  </a:lnTo>
                  <a:cubicBezTo>
                    <a:pt x="535041" y="715279"/>
                    <a:pt x="571727" y="675253"/>
                    <a:pt x="571727" y="598637"/>
                  </a:cubicBezTo>
                  <a:lnTo>
                    <a:pt x="571727" y="406009"/>
                  </a:lnTo>
                  <a:lnTo>
                    <a:pt x="571727" y="393425"/>
                  </a:lnTo>
                  <a:lnTo>
                    <a:pt x="571727" y="340912"/>
                  </a:lnTo>
                  <a:lnTo>
                    <a:pt x="571727" y="335830"/>
                  </a:lnTo>
                  <a:lnTo>
                    <a:pt x="571727" y="325183"/>
                  </a:lnTo>
                  <a:lnTo>
                    <a:pt x="571727" y="283317"/>
                  </a:lnTo>
                  <a:lnTo>
                    <a:pt x="571727" y="270734"/>
                  </a:lnTo>
                  <a:lnTo>
                    <a:pt x="571485" y="270734"/>
                  </a:lnTo>
                  <a:lnTo>
                    <a:pt x="571485" y="26560"/>
                  </a:lnTo>
                  <a:close/>
                </a:path>
              </a:pathLst>
            </a:custGeom>
            <a:solidFill>
              <a:srgbClr val="636C77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5" name="Forma Livre: Forma 204">
              <a:extLst>
                <a:ext uri="{FF2B5EF4-FFF2-40B4-BE49-F238E27FC236}">
                  <a16:creationId xmlns:a16="http://schemas.microsoft.com/office/drawing/2014/main" id="{2F6C41F5-2200-C386-C8FD-2F810963AEE0}"/>
                </a:ext>
              </a:extLst>
            </p:cNvPr>
            <p:cNvSpPr/>
            <p:nvPr/>
          </p:nvSpPr>
          <p:spPr>
            <a:xfrm>
              <a:off x="10639151" y="4428780"/>
              <a:ext cx="509884" cy="101638"/>
            </a:xfrm>
            <a:custGeom>
              <a:avLst/>
              <a:gdLst>
                <a:gd name="connsiteX0" fmla="*/ 307468 w 509884"/>
                <a:gd name="connsiteY0" fmla="*/ -60 h 101638"/>
                <a:gd name="connsiteX1" fmla="*/ 238499 w 509884"/>
                <a:gd name="connsiteY1" fmla="*/ -60 h 101638"/>
                <a:gd name="connsiteX2" fmla="*/ 202926 w 509884"/>
                <a:gd name="connsiteY2" fmla="*/ -60 h 101638"/>
                <a:gd name="connsiteX3" fmla="*/ 45387 w 509884"/>
                <a:gd name="connsiteY3" fmla="*/ -60 h 101638"/>
                <a:gd name="connsiteX4" fmla="*/ 43209 w 509884"/>
                <a:gd name="connsiteY4" fmla="*/ -60 h 101638"/>
                <a:gd name="connsiteX5" fmla="*/ 12717 w 509884"/>
                <a:gd name="connsiteY5" fmla="*/ 22204 h 101638"/>
                <a:gd name="connsiteX6" fmla="*/ 618 w 509884"/>
                <a:gd name="connsiteY6" fmla="*/ 74717 h 101638"/>
                <a:gd name="connsiteX7" fmla="*/ 618 w 509884"/>
                <a:gd name="connsiteY7" fmla="*/ 76895 h 101638"/>
                <a:gd name="connsiteX8" fmla="*/ 2553 w 509884"/>
                <a:gd name="connsiteY8" fmla="*/ 101579 h 101638"/>
                <a:gd name="connsiteX9" fmla="*/ 507356 w 509884"/>
                <a:gd name="connsiteY9" fmla="*/ 101579 h 101638"/>
                <a:gd name="connsiteX10" fmla="*/ 510502 w 509884"/>
                <a:gd name="connsiteY10" fmla="*/ 76895 h 101638"/>
                <a:gd name="connsiteX11" fmla="*/ 510502 w 509884"/>
                <a:gd name="connsiteY11" fmla="*/ 74717 h 101638"/>
                <a:gd name="connsiteX12" fmla="*/ 510502 w 509884"/>
                <a:gd name="connsiteY12" fmla="*/ 74233 h 101638"/>
                <a:gd name="connsiteX13" fmla="*/ 504936 w 509884"/>
                <a:gd name="connsiteY13" fmla="*/ 39144 h 101638"/>
                <a:gd name="connsiteX14" fmla="*/ 498160 w 509884"/>
                <a:gd name="connsiteY14" fmla="*/ 22204 h 101638"/>
                <a:gd name="connsiteX15" fmla="*/ 468637 w 509884"/>
                <a:gd name="connsiteY15" fmla="*/ -60 h 101638"/>
                <a:gd name="connsiteX16" fmla="*/ 467911 w 509884"/>
                <a:gd name="connsiteY16" fmla="*/ -60 h 101638"/>
                <a:gd name="connsiteX17" fmla="*/ 465733 w 509884"/>
                <a:gd name="connsiteY17" fmla="*/ -60 h 101638"/>
                <a:gd name="connsiteX18" fmla="*/ 307468 w 509884"/>
                <a:gd name="connsiteY18" fmla="*/ -60 h 101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9884" h="101638">
                  <a:moveTo>
                    <a:pt x="307468" y="-60"/>
                  </a:moveTo>
                  <a:lnTo>
                    <a:pt x="238499" y="-60"/>
                  </a:lnTo>
                  <a:lnTo>
                    <a:pt x="202926" y="-60"/>
                  </a:lnTo>
                  <a:lnTo>
                    <a:pt x="45387" y="-60"/>
                  </a:lnTo>
                  <a:cubicBezTo>
                    <a:pt x="44564" y="-60"/>
                    <a:pt x="43838" y="-60"/>
                    <a:pt x="43209" y="-60"/>
                  </a:cubicBezTo>
                  <a:cubicBezTo>
                    <a:pt x="31448" y="-60"/>
                    <a:pt x="21284" y="7346"/>
                    <a:pt x="12717" y="22204"/>
                  </a:cubicBezTo>
                  <a:cubicBezTo>
                    <a:pt x="4635" y="37353"/>
                    <a:pt x="618" y="54873"/>
                    <a:pt x="618" y="74717"/>
                  </a:cubicBezTo>
                  <a:cubicBezTo>
                    <a:pt x="618" y="75346"/>
                    <a:pt x="618" y="76072"/>
                    <a:pt x="618" y="76895"/>
                  </a:cubicBezTo>
                  <a:cubicBezTo>
                    <a:pt x="618" y="85752"/>
                    <a:pt x="1247" y="93980"/>
                    <a:pt x="2553" y="101579"/>
                  </a:cubicBezTo>
                  <a:lnTo>
                    <a:pt x="507356" y="101579"/>
                  </a:lnTo>
                  <a:cubicBezTo>
                    <a:pt x="509292" y="93980"/>
                    <a:pt x="510357" y="85752"/>
                    <a:pt x="510502" y="76895"/>
                  </a:cubicBezTo>
                  <a:cubicBezTo>
                    <a:pt x="510502" y="76072"/>
                    <a:pt x="510502" y="75346"/>
                    <a:pt x="510502" y="74717"/>
                  </a:cubicBezTo>
                  <a:lnTo>
                    <a:pt x="510502" y="74233"/>
                  </a:lnTo>
                  <a:cubicBezTo>
                    <a:pt x="510357" y="61504"/>
                    <a:pt x="508469" y="49791"/>
                    <a:pt x="504936" y="39144"/>
                  </a:cubicBezTo>
                  <a:cubicBezTo>
                    <a:pt x="503339" y="33336"/>
                    <a:pt x="501064" y="27673"/>
                    <a:pt x="498160" y="22204"/>
                  </a:cubicBezTo>
                  <a:cubicBezTo>
                    <a:pt x="489932" y="7684"/>
                    <a:pt x="480107" y="279"/>
                    <a:pt x="468637" y="-60"/>
                  </a:cubicBezTo>
                  <a:lnTo>
                    <a:pt x="467911" y="-60"/>
                  </a:lnTo>
                  <a:cubicBezTo>
                    <a:pt x="467088" y="-60"/>
                    <a:pt x="466362" y="-60"/>
                    <a:pt x="465733" y="-60"/>
                  </a:cubicBezTo>
                  <a:lnTo>
                    <a:pt x="307468" y="-60"/>
                  </a:lnTo>
                  <a:close/>
                </a:path>
              </a:pathLst>
            </a:custGeom>
            <a:solidFill>
              <a:srgbClr val="E4E8EB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6" name="Forma Livre: Forma 205">
              <a:extLst>
                <a:ext uri="{FF2B5EF4-FFF2-40B4-BE49-F238E27FC236}">
                  <a16:creationId xmlns:a16="http://schemas.microsoft.com/office/drawing/2014/main" id="{7B66B1AD-0BAC-9F9D-EE7A-7046C3013003}"/>
                </a:ext>
              </a:extLst>
            </p:cNvPr>
            <p:cNvSpPr/>
            <p:nvPr/>
          </p:nvSpPr>
          <p:spPr>
            <a:xfrm>
              <a:off x="10877032" y="4275113"/>
              <a:ext cx="68968" cy="153667"/>
            </a:xfrm>
            <a:custGeom>
              <a:avLst/>
              <a:gdLst>
                <a:gd name="connsiteX0" fmla="*/ 69586 w 68968"/>
                <a:gd name="connsiteY0" fmla="*/ -60 h 153667"/>
                <a:gd name="connsiteX1" fmla="*/ 618 w 68968"/>
                <a:gd name="connsiteY1" fmla="*/ -60 h 153667"/>
                <a:gd name="connsiteX2" fmla="*/ 618 w 68968"/>
                <a:gd name="connsiteY2" fmla="*/ 153608 h 153667"/>
                <a:gd name="connsiteX3" fmla="*/ 69586 w 68968"/>
                <a:gd name="connsiteY3" fmla="*/ 153608 h 153667"/>
                <a:gd name="connsiteX4" fmla="*/ 69586 w 68968"/>
                <a:gd name="connsiteY4" fmla="*/ -60 h 153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" h="153667">
                  <a:moveTo>
                    <a:pt x="69586" y="-60"/>
                  </a:moveTo>
                  <a:lnTo>
                    <a:pt x="618" y="-60"/>
                  </a:lnTo>
                  <a:lnTo>
                    <a:pt x="618" y="153608"/>
                  </a:lnTo>
                  <a:lnTo>
                    <a:pt x="69586" y="153608"/>
                  </a:lnTo>
                  <a:lnTo>
                    <a:pt x="69586" y="-60"/>
                  </a:lnTo>
                  <a:close/>
                </a:path>
              </a:pathLst>
            </a:custGeom>
            <a:solidFill>
              <a:srgbClr val="A9B0BB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7" name="Forma Livre: Forma 206">
              <a:extLst>
                <a:ext uri="{FF2B5EF4-FFF2-40B4-BE49-F238E27FC236}">
                  <a16:creationId xmlns:a16="http://schemas.microsoft.com/office/drawing/2014/main" id="{8EFA9ACD-91D7-E154-E98D-1DB961613502}"/>
                </a:ext>
              </a:extLst>
            </p:cNvPr>
            <p:cNvSpPr/>
            <p:nvPr/>
          </p:nvSpPr>
          <p:spPr>
            <a:xfrm>
              <a:off x="10600189" y="3541141"/>
              <a:ext cx="594825" cy="733972"/>
            </a:xfrm>
            <a:custGeom>
              <a:avLst/>
              <a:gdLst>
                <a:gd name="connsiteX0" fmla="*/ 595201 w 594825"/>
                <a:gd name="connsiteY0" fmla="*/ 93351 h 733972"/>
                <a:gd name="connsiteX1" fmla="*/ 561563 w 594825"/>
                <a:gd name="connsiteY1" fmla="*/ -60 h 733972"/>
                <a:gd name="connsiteX2" fmla="*/ 561563 w 594825"/>
                <a:gd name="connsiteY2" fmla="*/ 244114 h 733972"/>
                <a:gd name="connsiteX3" fmla="*/ 561805 w 594825"/>
                <a:gd name="connsiteY3" fmla="*/ 244114 h 733972"/>
                <a:gd name="connsiteX4" fmla="*/ 561805 w 594825"/>
                <a:gd name="connsiteY4" fmla="*/ 256698 h 733972"/>
                <a:gd name="connsiteX5" fmla="*/ 561805 w 594825"/>
                <a:gd name="connsiteY5" fmla="*/ 298563 h 733972"/>
                <a:gd name="connsiteX6" fmla="*/ 561805 w 594825"/>
                <a:gd name="connsiteY6" fmla="*/ 309211 h 733972"/>
                <a:gd name="connsiteX7" fmla="*/ 561805 w 594825"/>
                <a:gd name="connsiteY7" fmla="*/ 314293 h 733972"/>
                <a:gd name="connsiteX8" fmla="*/ 561805 w 594825"/>
                <a:gd name="connsiteY8" fmla="*/ 366806 h 733972"/>
                <a:gd name="connsiteX9" fmla="*/ 561805 w 594825"/>
                <a:gd name="connsiteY9" fmla="*/ 379390 h 733972"/>
                <a:gd name="connsiteX10" fmla="*/ 561805 w 594825"/>
                <a:gd name="connsiteY10" fmla="*/ 572018 h 733972"/>
                <a:gd name="connsiteX11" fmla="*/ 451697 w 594825"/>
                <a:gd name="connsiteY11" fmla="*/ 692048 h 733972"/>
                <a:gd name="connsiteX12" fmla="*/ 66924 w 594825"/>
                <a:gd name="connsiteY12" fmla="*/ 692048 h 733972"/>
                <a:gd name="connsiteX13" fmla="*/ 56034 w 594825"/>
                <a:gd name="connsiteY13" fmla="*/ 691080 h 733972"/>
                <a:gd name="connsiteX14" fmla="*/ 10781 w 594825"/>
                <a:gd name="connsiteY14" fmla="*/ 678980 h 733972"/>
                <a:gd name="connsiteX15" fmla="*/ 3038 w 594825"/>
                <a:gd name="connsiteY15" fmla="*/ 674624 h 733972"/>
                <a:gd name="connsiteX16" fmla="*/ 618 w 594825"/>
                <a:gd name="connsiteY16" fmla="*/ 672204 h 733972"/>
                <a:gd name="connsiteX17" fmla="*/ 89672 w 594825"/>
                <a:gd name="connsiteY17" fmla="*/ 732945 h 733972"/>
                <a:gd name="connsiteX18" fmla="*/ 100562 w 594825"/>
                <a:gd name="connsiteY18" fmla="*/ 733913 h 733972"/>
                <a:gd name="connsiteX19" fmla="*/ 241887 w 594825"/>
                <a:gd name="connsiteY19" fmla="*/ 733913 h 733972"/>
                <a:gd name="connsiteX20" fmla="*/ 277460 w 594825"/>
                <a:gd name="connsiteY20" fmla="*/ 733913 h 733972"/>
                <a:gd name="connsiteX21" fmla="*/ 346429 w 594825"/>
                <a:gd name="connsiteY21" fmla="*/ 733913 h 733972"/>
                <a:gd name="connsiteX22" fmla="*/ 485335 w 594825"/>
                <a:gd name="connsiteY22" fmla="*/ 733913 h 733972"/>
                <a:gd name="connsiteX23" fmla="*/ 595443 w 594825"/>
                <a:gd name="connsiteY23" fmla="*/ 613883 h 733972"/>
                <a:gd name="connsiteX24" fmla="*/ 595443 w 594825"/>
                <a:gd name="connsiteY24" fmla="*/ 421255 h 733972"/>
                <a:gd name="connsiteX25" fmla="*/ 595443 w 594825"/>
                <a:gd name="connsiteY25" fmla="*/ 408671 h 733972"/>
                <a:gd name="connsiteX26" fmla="*/ 595443 w 594825"/>
                <a:gd name="connsiteY26" fmla="*/ 356158 h 733972"/>
                <a:gd name="connsiteX27" fmla="*/ 595443 w 594825"/>
                <a:gd name="connsiteY27" fmla="*/ 351076 h 733972"/>
                <a:gd name="connsiteX28" fmla="*/ 595443 w 594825"/>
                <a:gd name="connsiteY28" fmla="*/ 298563 h 733972"/>
                <a:gd name="connsiteX29" fmla="*/ 595443 w 594825"/>
                <a:gd name="connsiteY29" fmla="*/ 285979 h 733972"/>
                <a:gd name="connsiteX30" fmla="*/ 595201 w 594825"/>
                <a:gd name="connsiteY30" fmla="*/ 285979 h 733972"/>
                <a:gd name="connsiteX31" fmla="*/ 595201 w 594825"/>
                <a:gd name="connsiteY31" fmla="*/ 93351 h 733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594825" h="733972">
                  <a:moveTo>
                    <a:pt x="595201" y="93351"/>
                  </a:moveTo>
                  <a:cubicBezTo>
                    <a:pt x="595201" y="50919"/>
                    <a:pt x="583972" y="19784"/>
                    <a:pt x="561563" y="-60"/>
                  </a:cubicBezTo>
                  <a:lnTo>
                    <a:pt x="561563" y="244114"/>
                  </a:lnTo>
                  <a:lnTo>
                    <a:pt x="561805" y="244114"/>
                  </a:lnTo>
                  <a:lnTo>
                    <a:pt x="561805" y="256698"/>
                  </a:lnTo>
                  <a:lnTo>
                    <a:pt x="561805" y="298563"/>
                  </a:lnTo>
                  <a:lnTo>
                    <a:pt x="561805" y="309211"/>
                  </a:lnTo>
                  <a:lnTo>
                    <a:pt x="561805" y="314293"/>
                  </a:lnTo>
                  <a:lnTo>
                    <a:pt x="561805" y="366806"/>
                  </a:lnTo>
                  <a:lnTo>
                    <a:pt x="561805" y="379390"/>
                  </a:lnTo>
                  <a:lnTo>
                    <a:pt x="561805" y="572018"/>
                  </a:lnTo>
                  <a:cubicBezTo>
                    <a:pt x="561805" y="648634"/>
                    <a:pt x="525119" y="688660"/>
                    <a:pt x="451697" y="692048"/>
                  </a:cubicBezTo>
                  <a:lnTo>
                    <a:pt x="66924" y="692048"/>
                  </a:lnTo>
                  <a:cubicBezTo>
                    <a:pt x="63198" y="691902"/>
                    <a:pt x="59568" y="691564"/>
                    <a:pt x="56034" y="691080"/>
                  </a:cubicBezTo>
                  <a:cubicBezTo>
                    <a:pt x="38611" y="689289"/>
                    <a:pt x="23510" y="685272"/>
                    <a:pt x="10781" y="678980"/>
                  </a:cubicBezTo>
                  <a:cubicBezTo>
                    <a:pt x="8023" y="677528"/>
                    <a:pt x="5458" y="676076"/>
                    <a:pt x="3038" y="674624"/>
                  </a:cubicBezTo>
                  <a:lnTo>
                    <a:pt x="618" y="672204"/>
                  </a:lnTo>
                  <a:cubicBezTo>
                    <a:pt x="14654" y="708019"/>
                    <a:pt x="44322" y="728250"/>
                    <a:pt x="89672" y="732945"/>
                  </a:cubicBezTo>
                  <a:cubicBezTo>
                    <a:pt x="93205" y="733429"/>
                    <a:pt x="96835" y="733768"/>
                    <a:pt x="100562" y="733913"/>
                  </a:cubicBezTo>
                  <a:lnTo>
                    <a:pt x="241887" y="733913"/>
                  </a:lnTo>
                  <a:lnTo>
                    <a:pt x="277460" y="733913"/>
                  </a:lnTo>
                  <a:lnTo>
                    <a:pt x="346429" y="733913"/>
                  </a:lnTo>
                  <a:lnTo>
                    <a:pt x="485335" y="733913"/>
                  </a:lnTo>
                  <a:cubicBezTo>
                    <a:pt x="558756" y="730525"/>
                    <a:pt x="595443" y="690499"/>
                    <a:pt x="595443" y="613883"/>
                  </a:cubicBezTo>
                  <a:lnTo>
                    <a:pt x="595443" y="421255"/>
                  </a:lnTo>
                  <a:lnTo>
                    <a:pt x="595443" y="408671"/>
                  </a:lnTo>
                  <a:lnTo>
                    <a:pt x="595443" y="356158"/>
                  </a:lnTo>
                  <a:lnTo>
                    <a:pt x="595443" y="351076"/>
                  </a:lnTo>
                  <a:lnTo>
                    <a:pt x="595443" y="298563"/>
                  </a:lnTo>
                  <a:lnTo>
                    <a:pt x="595443" y="285979"/>
                  </a:lnTo>
                  <a:lnTo>
                    <a:pt x="595201" y="285979"/>
                  </a:lnTo>
                  <a:lnTo>
                    <a:pt x="595201" y="93351"/>
                  </a:lnTo>
                  <a:close/>
                </a:path>
              </a:pathLst>
            </a:custGeom>
            <a:solidFill>
              <a:srgbClr val="31363B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8" name="Forma Livre: Forma 207">
              <a:extLst>
                <a:ext uri="{FF2B5EF4-FFF2-40B4-BE49-F238E27FC236}">
                  <a16:creationId xmlns:a16="http://schemas.microsoft.com/office/drawing/2014/main" id="{0E9A690E-B434-C4BB-CCEE-03EAD92F31B6}"/>
                </a:ext>
              </a:extLst>
            </p:cNvPr>
            <p:cNvSpPr/>
            <p:nvPr/>
          </p:nvSpPr>
          <p:spPr>
            <a:xfrm>
              <a:off x="10859608" y="2980679"/>
              <a:ext cx="236429" cy="533842"/>
            </a:xfrm>
            <a:custGeom>
              <a:avLst/>
              <a:gdLst>
                <a:gd name="connsiteX0" fmla="*/ 177517 w 236429"/>
                <a:gd name="connsiteY0" fmla="*/ 56568 h 533842"/>
                <a:gd name="connsiteX1" fmla="*/ 149203 w 236429"/>
                <a:gd name="connsiteY1" fmla="*/ 32610 h 533842"/>
                <a:gd name="connsiteX2" fmla="*/ 70313 w 236429"/>
                <a:gd name="connsiteY2" fmla="*/ -60 h 533842"/>
                <a:gd name="connsiteX3" fmla="*/ 125971 w 236429"/>
                <a:gd name="connsiteY3" fmla="*/ 106660 h 533842"/>
                <a:gd name="connsiteX4" fmla="*/ 125971 w 236429"/>
                <a:gd name="connsiteY4" fmla="*/ 338008 h 533842"/>
                <a:gd name="connsiteX5" fmla="*/ 126214 w 236429"/>
                <a:gd name="connsiteY5" fmla="*/ 339460 h 533842"/>
                <a:gd name="connsiteX6" fmla="*/ 126214 w 236429"/>
                <a:gd name="connsiteY6" fmla="*/ 343332 h 533842"/>
                <a:gd name="connsiteX7" fmla="*/ 111452 w 236429"/>
                <a:gd name="connsiteY7" fmla="*/ 380841 h 533842"/>
                <a:gd name="connsiteX8" fmla="*/ 618 w 236429"/>
                <a:gd name="connsiteY8" fmla="*/ 533541 h 533842"/>
                <a:gd name="connsiteX9" fmla="*/ 115566 w 236429"/>
                <a:gd name="connsiteY9" fmla="*/ 533541 h 533842"/>
                <a:gd name="connsiteX10" fmla="*/ 215510 w 236429"/>
                <a:gd name="connsiteY10" fmla="*/ 533541 h 533842"/>
                <a:gd name="connsiteX11" fmla="*/ 226157 w 236429"/>
                <a:gd name="connsiteY11" fmla="*/ 533783 h 533842"/>
                <a:gd name="connsiteX12" fmla="*/ 237047 w 236429"/>
                <a:gd name="connsiteY12" fmla="*/ 533783 h 533842"/>
                <a:gd name="connsiteX13" fmla="*/ 237047 w 236429"/>
                <a:gd name="connsiteY13" fmla="*/ 206605 h 533842"/>
                <a:gd name="connsiteX14" fmla="*/ 237047 w 236429"/>
                <a:gd name="connsiteY14" fmla="*/ 200555 h 533842"/>
                <a:gd name="connsiteX15" fmla="*/ 177517 w 236429"/>
                <a:gd name="connsiteY15" fmla="*/ 56568 h 533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6429" h="533842">
                  <a:moveTo>
                    <a:pt x="177517" y="56568"/>
                  </a:moveTo>
                  <a:cubicBezTo>
                    <a:pt x="168466" y="47531"/>
                    <a:pt x="159028" y="39545"/>
                    <a:pt x="149203" y="32610"/>
                  </a:cubicBezTo>
                  <a:cubicBezTo>
                    <a:pt x="125342" y="15670"/>
                    <a:pt x="99013" y="4780"/>
                    <a:pt x="70313" y="-60"/>
                  </a:cubicBezTo>
                  <a:cubicBezTo>
                    <a:pt x="100175" y="25916"/>
                    <a:pt x="118712" y="61490"/>
                    <a:pt x="125971" y="106660"/>
                  </a:cubicBezTo>
                  <a:lnTo>
                    <a:pt x="125971" y="338008"/>
                  </a:lnTo>
                  <a:cubicBezTo>
                    <a:pt x="125971" y="338492"/>
                    <a:pt x="126068" y="338976"/>
                    <a:pt x="126214" y="339460"/>
                  </a:cubicBezTo>
                  <a:cubicBezTo>
                    <a:pt x="126214" y="340752"/>
                    <a:pt x="126214" y="342040"/>
                    <a:pt x="126214" y="343332"/>
                  </a:cubicBezTo>
                  <a:cubicBezTo>
                    <a:pt x="126214" y="357852"/>
                    <a:pt x="121277" y="370353"/>
                    <a:pt x="111452" y="380841"/>
                  </a:cubicBezTo>
                  <a:lnTo>
                    <a:pt x="618" y="533541"/>
                  </a:lnTo>
                  <a:lnTo>
                    <a:pt x="115566" y="533541"/>
                  </a:lnTo>
                  <a:lnTo>
                    <a:pt x="215510" y="533541"/>
                  </a:lnTo>
                  <a:cubicBezTo>
                    <a:pt x="219043" y="533541"/>
                    <a:pt x="222624" y="533623"/>
                    <a:pt x="226157" y="533783"/>
                  </a:cubicBezTo>
                  <a:lnTo>
                    <a:pt x="237047" y="533783"/>
                  </a:lnTo>
                  <a:lnTo>
                    <a:pt x="237047" y="206605"/>
                  </a:lnTo>
                  <a:cubicBezTo>
                    <a:pt x="237047" y="204669"/>
                    <a:pt x="237047" y="202650"/>
                    <a:pt x="237047" y="200555"/>
                  </a:cubicBezTo>
                  <a:cubicBezTo>
                    <a:pt x="237047" y="144412"/>
                    <a:pt x="217204" y="96414"/>
                    <a:pt x="177517" y="56568"/>
                  </a:cubicBezTo>
                  <a:close/>
                </a:path>
              </a:pathLst>
            </a:custGeom>
            <a:solidFill>
              <a:srgbClr val="C57A44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9" name="Forma Livre: Forma 208">
              <a:extLst>
                <a:ext uri="{FF2B5EF4-FFF2-40B4-BE49-F238E27FC236}">
                  <a16:creationId xmlns:a16="http://schemas.microsoft.com/office/drawing/2014/main" id="{6FF179AC-D760-DE7A-94B7-21C96B686C63}"/>
                </a:ext>
              </a:extLst>
            </p:cNvPr>
            <p:cNvSpPr/>
            <p:nvPr/>
          </p:nvSpPr>
          <p:spPr>
            <a:xfrm>
              <a:off x="10693667" y="2977533"/>
              <a:ext cx="296202" cy="536988"/>
            </a:xfrm>
            <a:custGeom>
              <a:avLst/>
              <a:gdLst>
                <a:gd name="connsiteX0" fmla="*/ 88462 w 296202"/>
                <a:gd name="connsiteY0" fmla="*/ 35756 h 536988"/>
                <a:gd name="connsiteX1" fmla="*/ 60149 w 296202"/>
                <a:gd name="connsiteY1" fmla="*/ 59714 h 536988"/>
                <a:gd name="connsiteX2" fmla="*/ 618 w 296202"/>
                <a:gd name="connsiteY2" fmla="*/ 203701 h 536988"/>
                <a:gd name="connsiteX3" fmla="*/ 860 w 296202"/>
                <a:gd name="connsiteY3" fmla="*/ 209751 h 536988"/>
                <a:gd name="connsiteX4" fmla="*/ 860 w 296202"/>
                <a:gd name="connsiteY4" fmla="*/ 214348 h 536988"/>
                <a:gd name="connsiteX5" fmla="*/ 860 w 296202"/>
                <a:gd name="connsiteY5" fmla="*/ 536929 h 536988"/>
                <a:gd name="connsiteX6" fmla="*/ 11991 w 296202"/>
                <a:gd name="connsiteY6" fmla="*/ 536929 h 536988"/>
                <a:gd name="connsiteX7" fmla="*/ 22397 w 296202"/>
                <a:gd name="connsiteY7" fmla="*/ 536687 h 536988"/>
                <a:gd name="connsiteX8" fmla="*/ 121858 w 296202"/>
                <a:gd name="connsiteY8" fmla="*/ 536687 h 536988"/>
                <a:gd name="connsiteX9" fmla="*/ 171225 w 296202"/>
                <a:gd name="connsiteY9" fmla="*/ 536687 h 536988"/>
                <a:gd name="connsiteX10" fmla="*/ 282059 w 296202"/>
                <a:gd name="connsiteY10" fmla="*/ 383988 h 536988"/>
                <a:gd name="connsiteX11" fmla="*/ 296821 w 296202"/>
                <a:gd name="connsiteY11" fmla="*/ 346478 h 536988"/>
                <a:gd name="connsiteX12" fmla="*/ 296821 w 296202"/>
                <a:gd name="connsiteY12" fmla="*/ 342606 h 536988"/>
                <a:gd name="connsiteX13" fmla="*/ 296578 w 296202"/>
                <a:gd name="connsiteY13" fmla="*/ 341154 h 536988"/>
                <a:gd name="connsiteX14" fmla="*/ 296578 w 296202"/>
                <a:gd name="connsiteY14" fmla="*/ 109807 h 536988"/>
                <a:gd name="connsiteX15" fmla="*/ 240919 w 296202"/>
                <a:gd name="connsiteY15" fmla="*/ 3087 h 536988"/>
                <a:gd name="connsiteX16" fmla="*/ 204136 w 296202"/>
                <a:gd name="connsiteY16" fmla="*/ -60 h 536988"/>
                <a:gd name="connsiteX17" fmla="*/ 88462 w 296202"/>
                <a:gd name="connsiteY17" fmla="*/ 35756 h 536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6202" h="536988">
                  <a:moveTo>
                    <a:pt x="88462" y="35756"/>
                  </a:moveTo>
                  <a:cubicBezTo>
                    <a:pt x="78637" y="42691"/>
                    <a:pt x="69199" y="50677"/>
                    <a:pt x="60149" y="59714"/>
                  </a:cubicBezTo>
                  <a:cubicBezTo>
                    <a:pt x="20461" y="99560"/>
                    <a:pt x="618" y="147558"/>
                    <a:pt x="618" y="203701"/>
                  </a:cubicBezTo>
                  <a:cubicBezTo>
                    <a:pt x="618" y="205796"/>
                    <a:pt x="715" y="207815"/>
                    <a:pt x="860" y="209751"/>
                  </a:cubicBezTo>
                  <a:cubicBezTo>
                    <a:pt x="860" y="211362"/>
                    <a:pt x="860" y="212897"/>
                    <a:pt x="860" y="214348"/>
                  </a:cubicBezTo>
                  <a:lnTo>
                    <a:pt x="860" y="536929"/>
                  </a:lnTo>
                  <a:lnTo>
                    <a:pt x="11991" y="536929"/>
                  </a:lnTo>
                  <a:cubicBezTo>
                    <a:pt x="15380" y="536769"/>
                    <a:pt x="18864" y="536687"/>
                    <a:pt x="22397" y="536687"/>
                  </a:cubicBezTo>
                  <a:lnTo>
                    <a:pt x="121858" y="536687"/>
                  </a:lnTo>
                  <a:lnTo>
                    <a:pt x="171225" y="536687"/>
                  </a:lnTo>
                  <a:lnTo>
                    <a:pt x="282059" y="383988"/>
                  </a:lnTo>
                  <a:cubicBezTo>
                    <a:pt x="291884" y="373499"/>
                    <a:pt x="296821" y="360998"/>
                    <a:pt x="296821" y="346478"/>
                  </a:cubicBezTo>
                  <a:cubicBezTo>
                    <a:pt x="296821" y="345186"/>
                    <a:pt x="296821" y="343898"/>
                    <a:pt x="296821" y="342606"/>
                  </a:cubicBezTo>
                  <a:cubicBezTo>
                    <a:pt x="296675" y="342122"/>
                    <a:pt x="296578" y="341638"/>
                    <a:pt x="296578" y="341154"/>
                  </a:cubicBezTo>
                  <a:lnTo>
                    <a:pt x="296578" y="109807"/>
                  </a:lnTo>
                  <a:cubicBezTo>
                    <a:pt x="289318" y="64636"/>
                    <a:pt x="270782" y="29062"/>
                    <a:pt x="240919" y="3087"/>
                  </a:cubicBezTo>
                  <a:cubicBezTo>
                    <a:pt x="228965" y="991"/>
                    <a:pt x="216720" y="-60"/>
                    <a:pt x="204136" y="-60"/>
                  </a:cubicBezTo>
                  <a:cubicBezTo>
                    <a:pt x="160722" y="-60"/>
                    <a:pt x="122196" y="11881"/>
                    <a:pt x="88462" y="35756"/>
                  </a:cubicBezTo>
                  <a:close/>
                </a:path>
              </a:pathLst>
            </a:custGeom>
            <a:solidFill>
              <a:srgbClr val="D88A55"/>
            </a:solidFill>
            <a:ln w="483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210" name="Imagem 209">
            <a:extLst>
              <a:ext uri="{FF2B5EF4-FFF2-40B4-BE49-F238E27FC236}">
                <a16:creationId xmlns:a16="http://schemas.microsoft.com/office/drawing/2014/main" id="{597AC77C-C907-AD92-5EAE-D6A6B13A546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37155" y="4092248"/>
            <a:ext cx="589031" cy="589031"/>
          </a:xfrm>
          <a:custGeom>
            <a:avLst/>
            <a:gdLst>
              <a:gd name="connsiteX0" fmla="*/ 2405 w 589031"/>
              <a:gd name="connsiteY0" fmla="*/ 722 h 589031"/>
              <a:gd name="connsiteX1" fmla="*/ 591436 w 589031"/>
              <a:gd name="connsiteY1" fmla="*/ 722 h 589031"/>
              <a:gd name="connsiteX2" fmla="*/ 591436 w 589031"/>
              <a:gd name="connsiteY2" fmla="*/ 589753 h 589031"/>
              <a:gd name="connsiteX3" fmla="*/ 2405 w 589031"/>
              <a:gd name="connsiteY3" fmla="*/ 589753 h 589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9031" h="589031">
                <a:moveTo>
                  <a:pt x="2405" y="722"/>
                </a:moveTo>
                <a:lnTo>
                  <a:pt x="591436" y="722"/>
                </a:lnTo>
                <a:lnTo>
                  <a:pt x="591436" y="589753"/>
                </a:lnTo>
                <a:lnTo>
                  <a:pt x="2405" y="589753"/>
                </a:lnTo>
                <a:close/>
              </a:path>
            </a:pathLst>
          </a:custGeom>
        </p:spPr>
      </p:pic>
      <p:sp>
        <p:nvSpPr>
          <p:cNvPr id="89" name="Forma Livre: Forma 88">
            <a:extLst>
              <a:ext uri="{FF2B5EF4-FFF2-40B4-BE49-F238E27FC236}">
                <a16:creationId xmlns:a16="http://schemas.microsoft.com/office/drawing/2014/main" id="{EB25A81A-089B-CAD9-9A9C-881917FFA646}"/>
              </a:ext>
            </a:extLst>
          </p:cNvPr>
          <p:cNvSpPr/>
          <p:nvPr/>
        </p:nvSpPr>
        <p:spPr>
          <a:xfrm>
            <a:off x="1430271" y="1974127"/>
            <a:ext cx="811894" cy="2023258"/>
          </a:xfrm>
          <a:custGeom>
            <a:avLst/>
            <a:gdLst>
              <a:gd name="connsiteX0" fmla="*/ 37 w 811894"/>
              <a:gd name="connsiteY0" fmla="*/ 2119548 h 2119880"/>
              <a:gd name="connsiteX1" fmla="*/ 721184 w 811894"/>
              <a:gd name="connsiteY1" fmla="*/ 2119548 h 2119880"/>
              <a:gd name="connsiteX2" fmla="*/ 782166 w 811894"/>
              <a:gd name="connsiteY2" fmla="*/ 2090267 h 2119880"/>
              <a:gd name="connsiteX3" fmla="*/ 811448 w 811894"/>
              <a:gd name="connsiteY3" fmla="*/ 2029768 h 2119880"/>
              <a:gd name="connsiteX4" fmla="*/ 811448 w 811894"/>
              <a:gd name="connsiteY4" fmla="*/ 1962735 h 2119880"/>
              <a:gd name="connsiteX5" fmla="*/ 811448 w 811894"/>
              <a:gd name="connsiteY5" fmla="*/ 1947248 h 2119880"/>
              <a:gd name="connsiteX6" fmla="*/ 811448 w 811894"/>
              <a:gd name="connsiteY6" fmla="*/ 1940472 h 2119880"/>
              <a:gd name="connsiteX7" fmla="*/ 811448 w 811894"/>
              <a:gd name="connsiteY7" fmla="*/ -332 h 2119880"/>
              <a:gd name="connsiteX8" fmla="*/ 811448 w 811894"/>
              <a:gd name="connsiteY8" fmla="*/ 1962735 h 2119880"/>
              <a:gd name="connsiteX9" fmla="*/ 811932 w 811894"/>
              <a:gd name="connsiteY9" fmla="*/ 1952088 h 2119880"/>
              <a:gd name="connsiteX10" fmla="*/ 811932 w 811894"/>
              <a:gd name="connsiteY10" fmla="*/ 1947248 h 2119880"/>
              <a:gd name="connsiteX11" fmla="*/ 811448 w 811894"/>
              <a:gd name="connsiteY11" fmla="*/ 1947248 h 2119880"/>
              <a:gd name="connsiteX12" fmla="*/ 811932 w 811894"/>
              <a:gd name="connsiteY12" fmla="*/ 1947248 h 2119880"/>
              <a:gd name="connsiteX13" fmla="*/ 811448 w 811894"/>
              <a:gd name="connsiteY13" fmla="*/ 1940472 h 2119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811894" h="2119880">
                <a:moveTo>
                  <a:pt x="37" y="2119548"/>
                </a:moveTo>
                <a:lnTo>
                  <a:pt x="721184" y="2119548"/>
                </a:lnTo>
                <a:cubicBezTo>
                  <a:pt x="745045" y="2117274"/>
                  <a:pt x="765372" y="2107545"/>
                  <a:pt x="782166" y="2090267"/>
                </a:cubicBezTo>
                <a:cubicBezTo>
                  <a:pt x="799251" y="2073472"/>
                  <a:pt x="809028" y="2053338"/>
                  <a:pt x="811448" y="2029768"/>
                </a:cubicBezTo>
                <a:lnTo>
                  <a:pt x="811448" y="1962735"/>
                </a:lnTo>
                <a:lnTo>
                  <a:pt x="811448" y="1947248"/>
                </a:lnTo>
                <a:lnTo>
                  <a:pt x="811448" y="1940472"/>
                </a:lnTo>
                <a:lnTo>
                  <a:pt x="811448" y="-332"/>
                </a:lnTo>
                <a:moveTo>
                  <a:pt x="811448" y="1962735"/>
                </a:moveTo>
                <a:cubicBezTo>
                  <a:pt x="811787" y="1960460"/>
                  <a:pt x="811932" y="1956927"/>
                  <a:pt x="811932" y="1952088"/>
                </a:cubicBezTo>
                <a:lnTo>
                  <a:pt x="811932" y="1947248"/>
                </a:lnTo>
                <a:lnTo>
                  <a:pt x="811448" y="1947248"/>
                </a:lnTo>
                <a:moveTo>
                  <a:pt x="811932" y="1947248"/>
                </a:moveTo>
                <a:cubicBezTo>
                  <a:pt x="811932" y="1944343"/>
                  <a:pt x="811787" y="1942069"/>
                  <a:pt x="811448" y="1940472"/>
                </a:cubicBezTo>
              </a:path>
            </a:pathLst>
          </a:custGeom>
          <a:noFill/>
          <a:ln w="48387" cap="rnd">
            <a:solidFill>
              <a:srgbClr val="A9B0BB"/>
            </a:solidFill>
            <a:prstDash val="solid"/>
            <a:bevel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CCCEF795-3DD1-39D3-F269-98714959D1B8}"/>
              </a:ext>
            </a:extLst>
          </p:cNvPr>
          <p:cNvSpPr/>
          <p:nvPr/>
        </p:nvSpPr>
        <p:spPr>
          <a:xfrm flipV="1">
            <a:off x="-124434" y="3822699"/>
            <a:ext cx="1758875" cy="174685"/>
          </a:xfrm>
          <a:custGeom>
            <a:avLst/>
            <a:gdLst>
              <a:gd name="connsiteX0" fmla="*/ 139 w 4615676"/>
              <a:gd name="connsiteY0" fmla="*/ 7 h 4839"/>
              <a:gd name="connsiteX1" fmla="*/ 4615816 w 4615676"/>
              <a:gd name="connsiteY1" fmla="*/ 7 h 48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615676" h="4839">
                <a:moveTo>
                  <a:pt x="139" y="7"/>
                </a:moveTo>
                <a:lnTo>
                  <a:pt x="4615816" y="7"/>
                </a:lnTo>
              </a:path>
            </a:pathLst>
          </a:custGeom>
          <a:noFill/>
          <a:ln w="48387" cap="rnd">
            <a:solidFill>
              <a:srgbClr val="A9B0BB"/>
            </a:solidFill>
            <a:prstDash val="solid"/>
            <a:bevel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Title 3">
            <a:extLst>
              <a:ext uri="{FF2B5EF4-FFF2-40B4-BE49-F238E27FC236}">
                <a16:creationId xmlns:a16="http://schemas.microsoft.com/office/drawing/2014/main" id="{4A2D93A1-8027-B515-F777-6AC8231ADD49}"/>
              </a:ext>
            </a:extLst>
          </p:cNvPr>
          <p:cNvSpPr txBox="1">
            <a:spLocks/>
          </p:cNvSpPr>
          <p:nvPr/>
        </p:nvSpPr>
        <p:spPr>
          <a:xfrm>
            <a:off x="3029044" y="4488579"/>
            <a:ext cx="1440000" cy="180000"/>
          </a:xfrm>
          <a:prstGeom prst="rect">
            <a:avLst/>
          </a:prstGeom>
          <a:solidFill>
            <a:schemeClr val="tx1">
              <a:alpha val="0"/>
            </a:schemeClr>
          </a:solidFill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Especialista</a:t>
            </a: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 </a:t>
            </a:r>
            <a:r>
              <a:rPr kumimoji="0" lang="en-US" sz="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remoto</a:t>
            </a: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 </a:t>
            </a: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rPr>
              <a:t> </a:t>
            </a:r>
            <a:b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rPr>
            </a:b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rPr>
              <a:t>central de </a:t>
            </a:r>
            <a:r>
              <a:rPr kumimoji="0" lang="en-US" sz="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rPr>
              <a:t>monitoramento</a:t>
            </a: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</p:txBody>
      </p:sp>
      <p:pic>
        <p:nvPicPr>
          <p:cNvPr id="61" name="Imagem 60" descr="Interface gráfica do usuário&#10;&#10;Descrição gerada automaticamente">
            <a:extLst>
              <a:ext uri="{FF2B5EF4-FFF2-40B4-BE49-F238E27FC236}">
                <a16:creationId xmlns:a16="http://schemas.microsoft.com/office/drawing/2014/main" id="{AB1F2D95-9432-AD43-39C6-3C66E1488FD8}"/>
              </a:ext>
            </a:extLst>
          </p:cNvPr>
          <p:cNvPicPr>
            <a:picLocks noChangeAspect="1"/>
          </p:cNvPicPr>
          <p:nvPr/>
        </p:nvPicPr>
        <p:blipFill>
          <a:blip r:embed="rId8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628857" y="1847166"/>
            <a:ext cx="770007" cy="433788"/>
          </a:xfrm>
          <a:prstGeom prst="rect">
            <a:avLst/>
          </a:prstGeom>
          <a:ln w="19050">
            <a:solidFill>
              <a:srgbClr val="E4E8EB"/>
            </a:solidFill>
            <a:miter lim="800000"/>
          </a:ln>
        </p:spPr>
      </p:pic>
      <p:pic>
        <p:nvPicPr>
          <p:cNvPr id="62" name="Imagem 61" descr="Linha do tempo&#10;&#10;Descrição gerada automaticamente">
            <a:extLst>
              <a:ext uri="{FF2B5EF4-FFF2-40B4-BE49-F238E27FC236}">
                <a16:creationId xmlns:a16="http://schemas.microsoft.com/office/drawing/2014/main" id="{E2529E3E-65B7-4A7B-88CA-EB63B9A3C131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483111" y="1846260"/>
            <a:ext cx="773223" cy="435600"/>
          </a:xfrm>
          <a:prstGeom prst="rect">
            <a:avLst/>
          </a:prstGeom>
          <a:ln w="19050">
            <a:solidFill>
              <a:srgbClr val="E4E8EB"/>
            </a:solidFill>
            <a:miter lim="800000"/>
          </a:ln>
        </p:spPr>
      </p:pic>
      <p:pic>
        <p:nvPicPr>
          <p:cNvPr id="63" name="Imagem 62" descr="Uma imagem contendo Linha do tempo&#10;&#10;Descrição gerada automaticamente">
            <a:extLst>
              <a:ext uri="{FF2B5EF4-FFF2-40B4-BE49-F238E27FC236}">
                <a16:creationId xmlns:a16="http://schemas.microsoft.com/office/drawing/2014/main" id="{C7F86A31-62D2-2472-EDA1-9B047BEBDB29}"/>
              </a:ext>
            </a:extLst>
          </p:cNvPr>
          <p:cNvPicPr>
            <a:picLocks noChangeAspect="1"/>
          </p:cNvPicPr>
          <p:nvPr/>
        </p:nvPicPr>
        <p:blipFill>
          <a:blip r:embed="rId9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627249" y="2351547"/>
            <a:ext cx="773223" cy="435600"/>
          </a:xfrm>
          <a:prstGeom prst="rect">
            <a:avLst/>
          </a:prstGeom>
          <a:ln w="19050">
            <a:solidFill>
              <a:srgbClr val="E4E8EB"/>
            </a:solidFill>
            <a:miter lim="800000"/>
          </a:ln>
        </p:spPr>
      </p:pic>
      <p:pic>
        <p:nvPicPr>
          <p:cNvPr id="920" name="Imagem 919" descr="Gráfico&#10;&#10;Descrição gerada automaticamente">
            <a:extLst>
              <a:ext uri="{FF2B5EF4-FFF2-40B4-BE49-F238E27FC236}">
                <a16:creationId xmlns:a16="http://schemas.microsoft.com/office/drawing/2014/main" id="{80DBECD0-871B-C1E6-FDD2-A97EC86A1FC4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483111" y="2351547"/>
            <a:ext cx="773223" cy="435600"/>
          </a:xfrm>
          <a:prstGeom prst="rect">
            <a:avLst/>
          </a:prstGeom>
          <a:ln w="19050">
            <a:solidFill>
              <a:srgbClr val="E4E8EB"/>
            </a:solidFill>
            <a:miter lim="800000"/>
          </a:ln>
        </p:spPr>
      </p:pic>
      <p:pic>
        <p:nvPicPr>
          <p:cNvPr id="942" name="Imagem 941" descr="Interface gráfica do usuário&#10;&#10;Descrição gerada automaticamente">
            <a:extLst>
              <a:ext uri="{FF2B5EF4-FFF2-40B4-BE49-F238E27FC236}">
                <a16:creationId xmlns:a16="http://schemas.microsoft.com/office/drawing/2014/main" id="{DE7215E0-1729-AAA6-94EA-2F38C643A916}"/>
              </a:ext>
            </a:extLst>
          </p:cNvPr>
          <p:cNvPicPr>
            <a:picLocks noChangeAspect="1"/>
          </p:cNvPicPr>
          <p:nvPr/>
        </p:nvPicPr>
        <p:blipFill>
          <a:blip r:embed="rId8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5335253" y="2352453"/>
            <a:ext cx="770007" cy="433788"/>
          </a:xfrm>
          <a:prstGeom prst="rect">
            <a:avLst/>
          </a:prstGeom>
          <a:ln w="19050">
            <a:solidFill>
              <a:srgbClr val="E4E8EB"/>
            </a:solidFill>
            <a:miter lim="800000"/>
          </a:ln>
        </p:spPr>
      </p:pic>
      <p:pic>
        <p:nvPicPr>
          <p:cNvPr id="943" name="Imagem 942">
            <a:extLst>
              <a:ext uri="{FF2B5EF4-FFF2-40B4-BE49-F238E27FC236}">
                <a16:creationId xmlns:a16="http://schemas.microsoft.com/office/drawing/2014/main" id="{88060D27-6977-FA89-21A0-77FFDE6FF6CE}"/>
              </a:ext>
            </a:extLst>
          </p:cNvPr>
          <p:cNvPicPr>
            <a:picLocks noChangeAspect="1"/>
          </p:cNvPicPr>
          <p:nvPr/>
        </p:nvPicPr>
        <p:blipFill>
          <a:blip r:embed="rId10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t="7294" r="10875" b="19705"/>
          <a:stretch/>
        </p:blipFill>
        <p:spPr>
          <a:xfrm>
            <a:off x="5333645" y="1851371"/>
            <a:ext cx="770007" cy="434630"/>
          </a:xfrm>
          <a:prstGeom prst="rect">
            <a:avLst/>
          </a:prstGeom>
          <a:ln w="19050">
            <a:solidFill>
              <a:srgbClr val="E4E8EB"/>
            </a:solidFill>
            <a:miter lim="800000"/>
          </a:ln>
          <a:effectLst/>
        </p:spPr>
      </p:pic>
      <p:sp>
        <p:nvSpPr>
          <p:cNvPr id="12" name="Forma Livre: Forma 11">
            <a:extLst>
              <a:ext uri="{FF2B5EF4-FFF2-40B4-BE49-F238E27FC236}">
                <a16:creationId xmlns:a16="http://schemas.microsoft.com/office/drawing/2014/main" id="{8820775F-BA36-7832-B9E3-B6AB4CB9FA8D}"/>
              </a:ext>
            </a:extLst>
          </p:cNvPr>
          <p:cNvSpPr/>
          <p:nvPr/>
        </p:nvSpPr>
        <p:spPr>
          <a:xfrm>
            <a:off x="-165638" y="3962780"/>
            <a:ext cx="3387" cy="32669"/>
          </a:xfrm>
          <a:custGeom>
            <a:avLst/>
            <a:gdLst>
              <a:gd name="connsiteX0" fmla="*/ 419 w 3387"/>
              <a:gd name="connsiteY0" fmla="*/ -1056 h 32669"/>
              <a:gd name="connsiteX1" fmla="*/ 3807 w 3387"/>
              <a:gd name="connsiteY1" fmla="*/ 27257 h 32669"/>
              <a:gd name="connsiteX2" fmla="*/ 3661 w 3387"/>
              <a:gd name="connsiteY2" fmla="*/ 31613 h 326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387" h="32669">
                <a:moveTo>
                  <a:pt x="419" y="-1056"/>
                </a:moveTo>
                <a:cubicBezTo>
                  <a:pt x="2694" y="7897"/>
                  <a:pt x="3807" y="17335"/>
                  <a:pt x="3807" y="27257"/>
                </a:cubicBezTo>
                <a:cubicBezTo>
                  <a:pt x="3807" y="28709"/>
                  <a:pt x="3758" y="30161"/>
                  <a:pt x="3661" y="31613"/>
                </a:cubicBezTo>
              </a:path>
            </a:pathLst>
          </a:custGeom>
          <a:noFill/>
          <a:ln w="24194" cap="rnd">
            <a:solidFill>
              <a:srgbClr val="FFFFFF"/>
            </a:solidFill>
            <a:prstDash val="solid"/>
            <a:bevel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06" name="Forma Livre: Forma 905">
            <a:extLst>
              <a:ext uri="{FF2B5EF4-FFF2-40B4-BE49-F238E27FC236}">
                <a16:creationId xmlns:a16="http://schemas.microsoft.com/office/drawing/2014/main" id="{B7127771-5A4E-48BE-4DF7-C56D13C5D427}"/>
              </a:ext>
            </a:extLst>
          </p:cNvPr>
          <p:cNvSpPr/>
          <p:nvPr/>
        </p:nvSpPr>
        <p:spPr>
          <a:xfrm>
            <a:off x="352172" y="4066993"/>
            <a:ext cx="26135" cy="25651"/>
          </a:xfrm>
          <a:custGeom>
            <a:avLst/>
            <a:gdLst>
              <a:gd name="connsiteX0" fmla="*/ 26193 w 26135"/>
              <a:gd name="connsiteY0" fmla="*/ 25529 h 25651"/>
              <a:gd name="connsiteX1" fmla="*/ 13125 w 26135"/>
              <a:gd name="connsiteY1" fmla="*/ 14640 h 25651"/>
              <a:gd name="connsiteX2" fmla="*/ 11431 w 26135"/>
              <a:gd name="connsiteY2" fmla="*/ 12946 h 25651"/>
              <a:gd name="connsiteX3" fmla="*/ 58 w 26135"/>
              <a:gd name="connsiteY3" fmla="*/ -122 h 25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135" h="25651">
                <a:moveTo>
                  <a:pt x="26193" y="25529"/>
                </a:moveTo>
                <a:cubicBezTo>
                  <a:pt x="21692" y="22287"/>
                  <a:pt x="17336" y="18657"/>
                  <a:pt x="13125" y="14640"/>
                </a:cubicBezTo>
                <a:cubicBezTo>
                  <a:pt x="12641" y="14156"/>
                  <a:pt x="12061" y="13575"/>
                  <a:pt x="11431" y="12946"/>
                </a:cubicBezTo>
                <a:cubicBezTo>
                  <a:pt x="7221" y="8735"/>
                  <a:pt x="3446" y="4379"/>
                  <a:pt x="58" y="-122"/>
                </a:cubicBezTo>
              </a:path>
            </a:pathLst>
          </a:custGeom>
          <a:noFill/>
          <a:ln w="24194" cap="rnd">
            <a:solidFill>
              <a:srgbClr val="FFFFFF"/>
            </a:solidFill>
            <a:prstDash val="solid"/>
            <a:bevel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Retângulo 5">
            <a:extLst>
              <a:ext uri="{FF2B5EF4-FFF2-40B4-BE49-F238E27FC236}">
                <a16:creationId xmlns:a16="http://schemas.microsoft.com/office/drawing/2014/main" id="{FA46E49A-D076-97D1-4D3A-92D1C13517E8}"/>
              </a:ext>
            </a:extLst>
          </p:cNvPr>
          <p:cNvSpPr/>
          <p:nvPr/>
        </p:nvSpPr>
        <p:spPr>
          <a:xfrm>
            <a:off x="1614353" y="666627"/>
            <a:ext cx="4262281" cy="6474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marL="0" marR="0" lvl="0" indent="0" algn="l" defTabSz="38576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srgbClr val="009DE1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rPr>
              <a:t>Multimodal</a:t>
            </a:r>
          </a:p>
        </p:txBody>
      </p:sp>
      <p:sp>
        <p:nvSpPr>
          <p:cNvPr id="4" name="Retângulo 7">
            <a:extLst>
              <a:ext uri="{FF2B5EF4-FFF2-40B4-BE49-F238E27FC236}">
                <a16:creationId xmlns:a16="http://schemas.microsoft.com/office/drawing/2014/main" id="{5DCBE78E-A115-C3B2-C898-82D155B390A4}"/>
              </a:ext>
            </a:extLst>
          </p:cNvPr>
          <p:cNvSpPr/>
          <p:nvPr/>
        </p:nvSpPr>
        <p:spPr>
          <a:xfrm>
            <a:off x="2886412" y="1242580"/>
            <a:ext cx="3969080" cy="6474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marL="0" marR="0" lvl="0" indent="0" algn="l" defTabSz="38576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srgbClr val="009DE1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rPr>
              <a:t>Software + </a:t>
            </a:r>
            <a:r>
              <a:rPr kumimoji="0" lang="en-US" sz="4000" b="1" i="0" u="none" strike="noStrike" kern="1200" cap="none" spc="0" normalizeH="0" baseline="0" noProof="0" err="1">
                <a:ln>
                  <a:noFill/>
                </a:ln>
                <a:solidFill>
                  <a:srgbClr val="009DE1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rPr>
              <a:t>Ia</a:t>
            </a:r>
            <a:endParaRPr kumimoji="0" lang="en-US" sz="4000" b="1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CHUTEROLK Free" pitchFamily="2" charset="0"/>
              <a:ea typeface="Roboto bold" pitchFamily="2" charset="0"/>
              <a:cs typeface="Segoe UI Light" panose="020B0502040204020203" pitchFamily="34" charset="0"/>
            </a:endParaRPr>
          </a:p>
        </p:txBody>
      </p:sp>
      <p:grpSp>
        <p:nvGrpSpPr>
          <p:cNvPr id="5" name="Agrupar 33">
            <a:extLst>
              <a:ext uri="{FF2B5EF4-FFF2-40B4-BE49-F238E27FC236}">
                <a16:creationId xmlns:a16="http://schemas.microsoft.com/office/drawing/2014/main" id="{631E583A-2CBE-A900-6EA8-7B8BD026187E}"/>
              </a:ext>
            </a:extLst>
          </p:cNvPr>
          <p:cNvGrpSpPr/>
          <p:nvPr/>
        </p:nvGrpSpPr>
        <p:grpSpPr>
          <a:xfrm>
            <a:off x="1612993" y="1201681"/>
            <a:ext cx="1225465" cy="542254"/>
            <a:chOff x="4957518" y="1928031"/>
            <a:chExt cx="2638956" cy="1073611"/>
          </a:xfrm>
        </p:grpSpPr>
        <p:grpSp>
          <p:nvGrpSpPr>
            <p:cNvPr id="6" name="Gráfico 23">
              <a:extLst>
                <a:ext uri="{FF2B5EF4-FFF2-40B4-BE49-F238E27FC236}">
                  <a16:creationId xmlns:a16="http://schemas.microsoft.com/office/drawing/2014/main" id="{0477623A-6E20-A16D-4636-10FBA49D7910}"/>
                </a:ext>
              </a:extLst>
            </p:cNvPr>
            <p:cNvGrpSpPr/>
            <p:nvPr/>
          </p:nvGrpSpPr>
          <p:grpSpPr>
            <a:xfrm>
              <a:off x="5928893" y="2169459"/>
              <a:ext cx="1667581" cy="832183"/>
              <a:chOff x="4111395" y="1883503"/>
              <a:chExt cx="2240600" cy="1118140"/>
            </a:xfrm>
            <a:solidFill>
              <a:srgbClr val="004465"/>
            </a:solidFill>
          </p:grpSpPr>
          <p:sp>
            <p:nvSpPr>
              <p:cNvPr id="8" name="Forma Livre: Forma 36">
                <a:extLst>
                  <a:ext uri="{FF2B5EF4-FFF2-40B4-BE49-F238E27FC236}">
                    <a16:creationId xmlns:a16="http://schemas.microsoft.com/office/drawing/2014/main" id="{EA4506E5-B320-5F64-31A2-956FC6D56984}"/>
                  </a:ext>
                </a:extLst>
              </p:cNvPr>
              <p:cNvSpPr/>
              <p:nvPr/>
            </p:nvSpPr>
            <p:spPr>
              <a:xfrm>
                <a:off x="4111395" y="2132324"/>
                <a:ext cx="540973" cy="869318"/>
              </a:xfrm>
              <a:custGeom>
                <a:avLst/>
                <a:gdLst>
                  <a:gd name="connsiteX0" fmla="*/ 330616 w 540973"/>
                  <a:gd name="connsiteY0" fmla="*/ 621081 h 869318"/>
                  <a:gd name="connsiteX1" fmla="*/ 270876 w 540973"/>
                  <a:gd name="connsiteY1" fmla="*/ 620173 h 869318"/>
                  <a:gd name="connsiteX2" fmla="*/ 207243 w 540973"/>
                  <a:gd name="connsiteY2" fmla="*/ 615632 h 869318"/>
                  <a:gd name="connsiteX3" fmla="*/ 145686 w 540973"/>
                  <a:gd name="connsiteY3" fmla="*/ 605124 h 869318"/>
                  <a:gd name="connsiteX4" fmla="*/ 91719 w 540973"/>
                  <a:gd name="connsiteY4" fmla="*/ 586119 h 869318"/>
                  <a:gd name="connsiteX5" fmla="*/ 91719 w 540973"/>
                  <a:gd name="connsiteY5" fmla="*/ 833578 h 869318"/>
                  <a:gd name="connsiteX6" fmla="*/ 90162 w 540973"/>
                  <a:gd name="connsiteY6" fmla="*/ 852973 h 869318"/>
                  <a:gd name="connsiteX7" fmla="*/ 85297 w 540973"/>
                  <a:gd name="connsiteY7" fmla="*/ 863870 h 869318"/>
                  <a:gd name="connsiteX8" fmla="*/ 76800 w 540973"/>
                  <a:gd name="connsiteY8" fmla="*/ 868411 h 869318"/>
                  <a:gd name="connsiteX9" fmla="*/ 63762 w 540973"/>
                  <a:gd name="connsiteY9" fmla="*/ 869319 h 869318"/>
                  <a:gd name="connsiteX10" fmla="*/ 43395 w 540973"/>
                  <a:gd name="connsiteY10" fmla="*/ 868086 h 869318"/>
                  <a:gd name="connsiteX11" fmla="*/ 22443 w 540973"/>
                  <a:gd name="connsiteY11" fmla="*/ 861730 h 869318"/>
                  <a:gd name="connsiteX12" fmla="*/ 6357 w 540973"/>
                  <a:gd name="connsiteY12" fmla="*/ 846876 h 869318"/>
                  <a:gd name="connsiteX13" fmla="*/ 0 w 540973"/>
                  <a:gd name="connsiteY13" fmla="*/ 819568 h 869318"/>
                  <a:gd name="connsiteX14" fmla="*/ 0 w 540973"/>
                  <a:gd name="connsiteY14" fmla="*/ 120195 h 869318"/>
                  <a:gd name="connsiteX15" fmla="*/ 15178 w 540973"/>
                  <a:gd name="connsiteY15" fmla="*/ 80108 h 869318"/>
                  <a:gd name="connsiteX16" fmla="*/ 55524 w 540973"/>
                  <a:gd name="connsiteY16" fmla="*/ 49168 h 869318"/>
                  <a:gd name="connsiteX17" fmla="*/ 114357 w 540973"/>
                  <a:gd name="connsiteY17" fmla="*/ 26400 h 869318"/>
                  <a:gd name="connsiteX18" fmla="*/ 184670 w 540973"/>
                  <a:gd name="connsiteY18" fmla="*/ 11222 h 869318"/>
                  <a:gd name="connsiteX19" fmla="*/ 258941 w 540973"/>
                  <a:gd name="connsiteY19" fmla="*/ 2724 h 869318"/>
                  <a:gd name="connsiteX20" fmla="*/ 330487 w 540973"/>
                  <a:gd name="connsiteY20" fmla="*/ 0 h 869318"/>
                  <a:gd name="connsiteX21" fmla="*/ 436022 w 540973"/>
                  <a:gd name="connsiteY21" fmla="*/ 24000 h 869318"/>
                  <a:gd name="connsiteX22" fmla="*/ 500303 w 540973"/>
                  <a:gd name="connsiteY22" fmla="*/ 91395 h 869318"/>
                  <a:gd name="connsiteX23" fmla="*/ 532151 w 540973"/>
                  <a:gd name="connsiteY23" fmla="*/ 194595 h 869318"/>
                  <a:gd name="connsiteX24" fmla="*/ 540973 w 540973"/>
                  <a:gd name="connsiteY24" fmla="*/ 326011 h 869318"/>
                  <a:gd name="connsiteX25" fmla="*/ 540973 w 540973"/>
                  <a:gd name="connsiteY25" fmla="*/ 332108 h 869318"/>
                  <a:gd name="connsiteX26" fmla="*/ 533384 w 540973"/>
                  <a:gd name="connsiteY26" fmla="*/ 445297 h 869318"/>
                  <a:gd name="connsiteX27" fmla="*/ 503092 w 540973"/>
                  <a:gd name="connsiteY27" fmla="*/ 536951 h 869318"/>
                  <a:gd name="connsiteX28" fmla="*/ 439135 w 540973"/>
                  <a:gd name="connsiteY28" fmla="*/ 598573 h 869318"/>
                  <a:gd name="connsiteX29" fmla="*/ 330616 w 540973"/>
                  <a:gd name="connsiteY29" fmla="*/ 621016 h 869318"/>
                  <a:gd name="connsiteX30" fmla="*/ 91784 w 540973"/>
                  <a:gd name="connsiteY30" fmla="*/ 493557 h 869318"/>
                  <a:gd name="connsiteX31" fmla="*/ 113059 w 540973"/>
                  <a:gd name="connsiteY31" fmla="*/ 514832 h 869318"/>
                  <a:gd name="connsiteX32" fmla="*/ 164368 w 540973"/>
                  <a:gd name="connsiteY32" fmla="*/ 530335 h 869318"/>
                  <a:gd name="connsiteX33" fmla="*/ 234811 w 540973"/>
                  <a:gd name="connsiteY33" fmla="*/ 540649 h 869318"/>
                  <a:gd name="connsiteX34" fmla="*/ 313427 w 540973"/>
                  <a:gd name="connsiteY34" fmla="*/ 545189 h 869318"/>
                  <a:gd name="connsiteX35" fmla="*/ 367135 w 540973"/>
                  <a:gd name="connsiteY35" fmla="*/ 540324 h 869318"/>
                  <a:gd name="connsiteX36" fmla="*/ 409946 w 540973"/>
                  <a:gd name="connsiteY36" fmla="*/ 514768 h 869318"/>
                  <a:gd name="connsiteX37" fmla="*/ 438486 w 540973"/>
                  <a:gd name="connsiteY37" fmla="*/ 459762 h 869318"/>
                  <a:gd name="connsiteX38" fmla="*/ 449384 w 540973"/>
                  <a:gd name="connsiteY38" fmla="*/ 365838 h 869318"/>
                  <a:gd name="connsiteX39" fmla="*/ 449384 w 540973"/>
                  <a:gd name="connsiteY39" fmla="*/ 297730 h 869318"/>
                  <a:gd name="connsiteX40" fmla="*/ 443027 w 540973"/>
                  <a:gd name="connsiteY40" fmla="*/ 207178 h 869318"/>
                  <a:gd name="connsiteX41" fmla="*/ 425124 w 540973"/>
                  <a:gd name="connsiteY41" fmla="*/ 145492 h 869318"/>
                  <a:gd name="connsiteX42" fmla="*/ 398400 w 540973"/>
                  <a:gd name="connsiteY42" fmla="*/ 107157 h 869318"/>
                  <a:gd name="connsiteX43" fmla="*/ 365643 w 540973"/>
                  <a:gd name="connsiteY43" fmla="*/ 86789 h 869318"/>
                  <a:gd name="connsiteX44" fmla="*/ 329838 w 540973"/>
                  <a:gd name="connsiteY44" fmla="*/ 78616 h 869318"/>
                  <a:gd name="connsiteX45" fmla="*/ 294032 w 540973"/>
                  <a:gd name="connsiteY45" fmla="*/ 77124 h 869318"/>
                  <a:gd name="connsiteX46" fmla="*/ 216000 w 540973"/>
                  <a:gd name="connsiteY46" fmla="*/ 82897 h 869318"/>
                  <a:gd name="connsiteX47" fmla="*/ 151654 w 540973"/>
                  <a:gd name="connsiteY47" fmla="*/ 98400 h 869318"/>
                  <a:gd name="connsiteX48" fmla="*/ 107935 w 540973"/>
                  <a:gd name="connsiteY48" fmla="*/ 120259 h 869318"/>
                  <a:gd name="connsiteX49" fmla="*/ 91849 w 540973"/>
                  <a:gd name="connsiteY49" fmla="*/ 145816 h 869318"/>
                  <a:gd name="connsiteX50" fmla="*/ 91849 w 540973"/>
                  <a:gd name="connsiteY50" fmla="*/ 493492 h 8693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</a:cxnLst>
                <a:rect l="l" t="t" r="r" b="b"/>
                <a:pathLst>
                  <a:path w="540973" h="869318">
                    <a:moveTo>
                      <a:pt x="330616" y="621081"/>
                    </a:moveTo>
                    <a:cubicBezTo>
                      <a:pt x="312000" y="621081"/>
                      <a:pt x="292087" y="620757"/>
                      <a:pt x="270876" y="620173"/>
                    </a:cubicBezTo>
                    <a:cubicBezTo>
                      <a:pt x="249665" y="619524"/>
                      <a:pt x="228454" y="618032"/>
                      <a:pt x="207243" y="615632"/>
                    </a:cubicBezTo>
                    <a:cubicBezTo>
                      <a:pt x="186032" y="613232"/>
                      <a:pt x="165535" y="609730"/>
                      <a:pt x="145686" y="605124"/>
                    </a:cubicBezTo>
                    <a:cubicBezTo>
                      <a:pt x="125903" y="600519"/>
                      <a:pt x="107870" y="594162"/>
                      <a:pt x="91719" y="586119"/>
                    </a:cubicBezTo>
                    <a:lnTo>
                      <a:pt x="91719" y="833578"/>
                    </a:lnTo>
                    <a:cubicBezTo>
                      <a:pt x="91719" y="841687"/>
                      <a:pt x="91200" y="848108"/>
                      <a:pt x="90162" y="852973"/>
                    </a:cubicBezTo>
                    <a:cubicBezTo>
                      <a:pt x="89124" y="857838"/>
                      <a:pt x="87503" y="861470"/>
                      <a:pt x="85297" y="863870"/>
                    </a:cubicBezTo>
                    <a:cubicBezTo>
                      <a:pt x="83092" y="866270"/>
                      <a:pt x="80238" y="867827"/>
                      <a:pt x="76800" y="868411"/>
                    </a:cubicBezTo>
                    <a:cubicBezTo>
                      <a:pt x="73362" y="868995"/>
                      <a:pt x="69016" y="869319"/>
                      <a:pt x="63762" y="869319"/>
                    </a:cubicBezTo>
                    <a:cubicBezTo>
                      <a:pt x="57665" y="869319"/>
                      <a:pt x="50919" y="868930"/>
                      <a:pt x="43395" y="868086"/>
                    </a:cubicBezTo>
                    <a:cubicBezTo>
                      <a:pt x="35935" y="867243"/>
                      <a:pt x="28930" y="865168"/>
                      <a:pt x="22443" y="861730"/>
                    </a:cubicBezTo>
                    <a:cubicBezTo>
                      <a:pt x="15957" y="858292"/>
                      <a:pt x="10638" y="853297"/>
                      <a:pt x="6357" y="846876"/>
                    </a:cubicBezTo>
                    <a:cubicBezTo>
                      <a:pt x="2076" y="840389"/>
                      <a:pt x="0" y="831308"/>
                      <a:pt x="0" y="819568"/>
                    </a:cubicBezTo>
                    <a:lnTo>
                      <a:pt x="0" y="120195"/>
                    </a:lnTo>
                    <a:cubicBezTo>
                      <a:pt x="0" y="105211"/>
                      <a:pt x="5059" y="91849"/>
                      <a:pt x="15178" y="80108"/>
                    </a:cubicBezTo>
                    <a:cubicBezTo>
                      <a:pt x="25297" y="68368"/>
                      <a:pt x="38724" y="58054"/>
                      <a:pt x="55524" y="49168"/>
                    </a:cubicBezTo>
                    <a:cubicBezTo>
                      <a:pt x="72324" y="40281"/>
                      <a:pt x="91914" y="32692"/>
                      <a:pt x="114357" y="26400"/>
                    </a:cubicBezTo>
                    <a:cubicBezTo>
                      <a:pt x="136800" y="20108"/>
                      <a:pt x="160216" y="15049"/>
                      <a:pt x="184670" y="11222"/>
                    </a:cubicBezTo>
                    <a:cubicBezTo>
                      <a:pt x="209124" y="7395"/>
                      <a:pt x="233903" y="4541"/>
                      <a:pt x="258941" y="2724"/>
                    </a:cubicBezTo>
                    <a:cubicBezTo>
                      <a:pt x="283978" y="908"/>
                      <a:pt x="307849" y="0"/>
                      <a:pt x="330487" y="0"/>
                    </a:cubicBezTo>
                    <a:cubicBezTo>
                      <a:pt x="373362" y="0"/>
                      <a:pt x="408519" y="7978"/>
                      <a:pt x="436022" y="24000"/>
                    </a:cubicBezTo>
                    <a:cubicBezTo>
                      <a:pt x="463524" y="40022"/>
                      <a:pt x="484930" y="62465"/>
                      <a:pt x="500303" y="91395"/>
                    </a:cubicBezTo>
                    <a:cubicBezTo>
                      <a:pt x="515676" y="120324"/>
                      <a:pt x="526249" y="154768"/>
                      <a:pt x="532151" y="194595"/>
                    </a:cubicBezTo>
                    <a:cubicBezTo>
                      <a:pt x="537989" y="234486"/>
                      <a:pt x="540973" y="278270"/>
                      <a:pt x="540973" y="326011"/>
                    </a:cubicBezTo>
                    <a:lnTo>
                      <a:pt x="540973" y="332108"/>
                    </a:lnTo>
                    <a:cubicBezTo>
                      <a:pt x="540973" y="372584"/>
                      <a:pt x="538443" y="410335"/>
                      <a:pt x="533384" y="445297"/>
                    </a:cubicBezTo>
                    <a:cubicBezTo>
                      <a:pt x="528324" y="480324"/>
                      <a:pt x="518205" y="510876"/>
                      <a:pt x="503092" y="536951"/>
                    </a:cubicBezTo>
                    <a:cubicBezTo>
                      <a:pt x="487913" y="563027"/>
                      <a:pt x="466638" y="583589"/>
                      <a:pt x="439135" y="598573"/>
                    </a:cubicBezTo>
                    <a:cubicBezTo>
                      <a:pt x="411633" y="613557"/>
                      <a:pt x="375438" y="621016"/>
                      <a:pt x="330616" y="621016"/>
                    </a:cubicBezTo>
                    <a:moveTo>
                      <a:pt x="91784" y="493557"/>
                    </a:moveTo>
                    <a:cubicBezTo>
                      <a:pt x="92562" y="501665"/>
                      <a:pt x="99697" y="508735"/>
                      <a:pt x="113059" y="514832"/>
                    </a:cubicBezTo>
                    <a:cubicBezTo>
                      <a:pt x="126422" y="520930"/>
                      <a:pt x="143481" y="526119"/>
                      <a:pt x="164368" y="530335"/>
                    </a:cubicBezTo>
                    <a:cubicBezTo>
                      <a:pt x="185189" y="534616"/>
                      <a:pt x="208670" y="538054"/>
                      <a:pt x="234811" y="540649"/>
                    </a:cubicBezTo>
                    <a:cubicBezTo>
                      <a:pt x="260887" y="543308"/>
                      <a:pt x="287092" y="544800"/>
                      <a:pt x="313427" y="545189"/>
                    </a:cubicBezTo>
                    <a:cubicBezTo>
                      <a:pt x="332822" y="546032"/>
                      <a:pt x="350789" y="544411"/>
                      <a:pt x="367135" y="540324"/>
                    </a:cubicBezTo>
                    <a:cubicBezTo>
                      <a:pt x="383546" y="536303"/>
                      <a:pt x="397816" y="527741"/>
                      <a:pt x="409946" y="514768"/>
                    </a:cubicBezTo>
                    <a:cubicBezTo>
                      <a:pt x="422076" y="501795"/>
                      <a:pt x="431611" y="483438"/>
                      <a:pt x="438486" y="459762"/>
                    </a:cubicBezTo>
                    <a:cubicBezTo>
                      <a:pt x="445362" y="436022"/>
                      <a:pt x="448995" y="404757"/>
                      <a:pt x="449384" y="365838"/>
                    </a:cubicBezTo>
                    <a:lnTo>
                      <a:pt x="449384" y="297730"/>
                    </a:lnTo>
                    <a:cubicBezTo>
                      <a:pt x="449384" y="262054"/>
                      <a:pt x="447243" y="231892"/>
                      <a:pt x="443027" y="207178"/>
                    </a:cubicBezTo>
                    <a:cubicBezTo>
                      <a:pt x="438811" y="182465"/>
                      <a:pt x="432778" y="161903"/>
                      <a:pt x="425124" y="145492"/>
                    </a:cubicBezTo>
                    <a:cubicBezTo>
                      <a:pt x="417405" y="129081"/>
                      <a:pt x="408519" y="116303"/>
                      <a:pt x="398400" y="107157"/>
                    </a:cubicBezTo>
                    <a:cubicBezTo>
                      <a:pt x="388281" y="98076"/>
                      <a:pt x="377319" y="91265"/>
                      <a:pt x="365643" y="86789"/>
                    </a:cubicBezTo>
                    <a:cubicBezTo>
                      <a:pt x="353903" y="82313"/>
                      <a:pt x="341968" y="79589"/>
                      <a:pt x="329838" y="78616"/>
                    </a:cubicBezTo>
                    <a:cubicBezTo>
                      <a:pt x="317708" y="77578"/>
                      <a:pt x="305773" y="77124"/>
                      <a:pt x="294032" y="77124"/>
                    </a:cubicBezTo>
                    <a:cubicBezTo>
                      <a:pt x="266530" y="77124"/>
                      <a:pt x="240519" y="79070"/>
                      <a:pt x="216000" y="82897"/>
                    </a:cubicBezTo>
                    <a:cubicBezTo>
                      <a:pt x="191481" y="86724"/>
                      <a:pt x="170076" y="91914"/>
                      <a:pt x="151654" y="98400"/>
                    </a:cubicBezTo>
                    <a:cubicBezTo>
                      <a:pt x="133232" y="104886"/>
                      <a:pt x="118638" y="112151"/>
                      <a:pt x="107935" y="120259"/>
                    </a:cubicBezTo>
                    <a:cubicBezTo>
                      <a:pt x="97232" y="128368"/>
                      <a:pt x="91849" y="136865"/>
                      <a:pt x="91849" y="145816"/>
                    </a:cubicBezTo>
                    <a:lnTo>
                      <a:pt x="91849" y="493492"/>
                    </a:lnTo>
                    <a:close/>
                  </a:path>
                </a:pathLst>
              </a:custGeom>
              <a:solidFill>
                <a:srgbClr val="004465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1" name="Forma Livre: Forma 37">
                <a:extLst>
                  <a:ext uri="{FF2B5EF4-FFF2-40B4-BE49-F238E27FC236}">
                    <a16:creationId xmlns:a16="http://schemas.microsoft.com/office/drawing/2014/main" id="{20009663-E79F-61C2-6E38-0E169CAA6C39}"/>
                  </a:ext>
                </a:extLst>
              </p:cNvPr>
              <p:cNvSpPr/>
              <p:nvPr/>
            </p:nvSpPr>
            <p:spPr>
              <a:xfrm>
                <a:off x="4756346" y="1884735"/>
                <a:ext cx="541491" cy="869254"/>
              </a:xfrm>
              <a:custGeom>
                <a:avLst/>
                <a:gdLst>
                  <a:gd name="connsiteX0" fmla="*/ 91654 w 541491"/>
                  <a:gd name="connsiteY0" fmla="*/ 300065 h 869254"/>
                  <a:gd name="connsiteX1" fmla="*/ 145686 w 541491"/>
                  <a:gd name="connsiteY1" fmla="*/ 276584 h 869254"/>
                  <a:gd name="connsiteX2" fmla="*/ 207308 w 541491"/>
                  <a:gd name="connsiteY2" fmla="*/ 260627 h 869254"/>
                  <a:gd name="connsiteX3" fmla="*/ 271070 w 541491"/>
                  <a:gd name="connsiteY3" fmla="*/ 251287 h 869254"/>
                  <a:gd name="connsiteX4" fmla="*/ 330876 w 541491"/>
                  <a:gd name="connsiteY4" fmla="*/ 248238 h 869254"/>
                  <a:gd name="connsiteX5" fmla="*/ 439524 w 541491"/>
                  <a:gd name="connsiteY5" fmla="*/ 270681 h 869254"/>
                  <a:gd name="connsiteX6" fmla="*/ 503546 w 541491"/>
                  <a:gd name="connsiteY6" fmla="*/ 332303 h 869254"/>
                  <a:gd name="connsiteX7" fmla="*/ 533903 w 541491"/>
                  <a:gd name="connsiteY7" fmla="*/ 423957 h 869254"/>
                  <a:gd name="connsiteX8" fmla="*/ 541492 w 541491"/>
                  <a:gd name="connsiteY8" fmla="*/ 537146 h 869254"/>
                  <a:gd name="connsiteX9" fmla="*/ 541492 w 541491"/>
                  <a:gd name="connsiteY9" fmla="*/ 543243 h 869254"/>
                  <a:gd name="connsiteX10" fmla="*/ 532995 w 541491"/>
                  <a:gd name="connsiteY10" fmla="*/ 674660 h 869254"/>
                  <a:gd name="connsiteX11" fmla="*/ 501146 w 541491"/>
                  <a:gd name="connsiteY11" fmla="*/ 777859 h 869254"/>
                  <a:gd name="connsiteX12" fmla="*/ 436800 w 541491"/>
                  <a:gd name="connsiteY12" fmla="*/ 845254 h 869254"/>
                  <a:gd name="connsiteX13" fmla="*/ 330876 w 541491"/>
                  <a:gd name="connsiteY13" fmla="*/ 869254 h 869254"/>
                  <a:gd name="connsiteX14" fmla="*/ 259265 w 541491"/>
                  <a:gd name="connsiteY14" fmla="*/ 868022 h 869254"/>
                  <a:gd name="connsiteX15" fmla="*/ 184865 w 541491"/>
                  <a:gd name="connsiteY15" fmla="*/ 863157 h 869254"/>
                  <a:gd name="connsiteX16" fmla="*/ 114422 w 541491"/>
                  <a:gd name="connsiteY16" fmla="*/ 852519 h 869254"/>
                  <a:gd name="connsiteX17" fmla="*/ 55524 w 541491"/>
                  <a:gd name="connsiteY17" fmla="*/ 834292 h 869254"/>
                  <a:gd name="connsiteX18" fmla="*/ 15178 w 541491"/>
                  <a:gd name="connsiteY18" fmla="*/ 806984 h 869254"/>
                  <a:gd name="connsiteX19" fmla="*/ 0 w 541491"/>
                  <a:gd name="connsiteY19" fmla="*/ 768454 h 869254"/>
                  <a:gd name="connsiteX20" fmla="*/ 0 w 541491"/>
                  <a:gd name="connsiteY20" fmla="*/ 49751 h 869254"/>
                  <a:gd name="connsiteX21" fmla="*/ 6681 w 541491"/>
                  <a:gd name="connsiteY21" fmla="*/ 22768 h 869254"/>
                  <a:gd name="connsiteX22" fmla="*/ 22767 w 541491"/>
                  <a:gd name="connsiteY22" fmla="*/ 7589 h 869254"/>
                  <a:gd name="connsiteX23" fmla="*/ 43394 w 541491"/>
                  <a:gd name="connsiteY23" fmla="*/ 1232 h 869254"/>
                  <a:gd name="connsiteX24" fmla="*/ 63697 w 541491"/>
                  <a:gd name="connsiteY24" fmla="*/ 0 h 869254"/>
                  <a:gd name="connsiteX25" fmla="*/ 77059 w 541491"/>
                  <a:gd name="connsiteY25" fmla="*/ 908 h 869254"/>
                  <a:gd name="connsiteX26" fmla="*/ 85557 w 541491"/>
                  <a:gd name="connsiteY26" fmla="*/ 5449 h 869254"/>
                  <a:gd name="connsiteX27" fmla="*/ 90097 w 541491"/>
                  <a:gd name="connsiteY27" fmla="*/ 16346 h 869254"/>
                  <a:gd name="connsiteX28" fmla="*/ 91589 w 541491"/>
                  <a:gd name="connsiteY28" fmla="*/ 35741 h 869254"/>
                  <a:gd name="connsiteX29" fmla="*/ 91589 w 541491"/>
                  <a:gd name="connsiteY29" fmla="*/ 300065 h 869254"/>
                  <a:gd name="connsiteX30" fmla="*/ 313232 w 541491"/>
                  <a:gd name="connsiteY30" fmla="*/ 324130 h 869254"/>
                  <a:gd name="connsiteX31" fmla="*/ 234616 w 541491"/>
                  <a:gd name="connsiteY31" fmla="*/ 332043 h 869254"/>
                  <a:gd name="connsiteX32" fmla="*/ 164173 w 541491"/>
                  <a:gd name="connsiteY32" fmla="*/ 348778 h 869254"/>
                  <a:gd name="connsiteX33" fmla="*/ 112865 w 541491"/>
                  <a:gd name="connsiteY33" fmla="*/ 370962 h 869254"/>
                  <a:gd name="connsiteX34" fmla="*/ 91589 w 541491"/>
                  <a:gd name="connsiteY34" fmla="*/ 395286 h 869254"/>
                  <a:gd name="connsiteX35" fmla="*/ 91589 w 541491"/>
                  <a:gd name="connsiteY35" fmla="*/ 742962 h 869254"/>
                  <a:gd name="connsiteX36" fmla="*/ 107676 w 541491"/>
                  <a:gd name="connsiteY36" fmla="*/ 765795 h 869254"/>
                  <a:gd name="connsiteX37" fmla="*/ 151395 w 541491"/>
                  <a:gd name="connsiteY37" fmla="*/ 780973 h 869254"/>
                  <a:gd name="connsiteX38" fmla="*/ 215740 w 541491"/>
                  <a:gd name="connsiteY38" fmla="*/ 789470 h 869254"/>
                  <a:gd name="connsiteX39" fmla="*/ 293773 w 541491"/>
                  <a:gd name="connsiteY39" fmla="*/ 792195 h 869254"/>
                  <a:gd name="connsiteX40" fmla="*/ 329903 w 541491"/>
                  <a:gd name="connsiteY40" fmla="*/ 790703 h 869254"/>
                  <a:gd name="connsiteX41" fmla="*/ 365708 w 541491"/>
                  <a:gd name="connsiteY41" fmla="*/ 782530 h 869254"/>
                  <a:gd name="connsiteX42" fmla="*/ 398465 w 541491"/>
                  <a:gd name="connsiteY42" fmla="*/ 762162 h 869254"/>
                  <a:gd name="connsiteX43" fmla="*/ 425189 w 541491"/>
                  <a:gd name="connsiteY43" fmla="*/ 723892 h 869254"/>
                  <a:gd name="connsiteX44" fmla="*/ 443092 w 541491"/>
                  <a:gd name="connsiteY44" fmla="*/ 662205 h 869254"/>
                  <a:gd name="connsiteX45" fmla="*/ 449773 w 541491"/>
                  <a:gd name="connsiteY45" fmla="*/ 571654 h 869254"/>
                  <a:gd name="connsiteX46" fmla="*/ 449189 w 541491"/>
                  <a:gd name="connsiteY46" fmla="*/ 503546 h 869254"/>
                  <a:gd name="connsiteX47" fmla="*/ 438292 w 541491"/>
                  <a:gd name="connsiteY47" fmla="*/ 409622 h 869254"/>
                  <a:gd name="connsiteX48" fmla="*/ 410076 w 541491"/>
                  <a:gd name="connsiteY48" fmla="*/ 354616 h 869254"/>
                  <a:gd name="connsiteX49" fmla="*/ 367265 w 541491"/>
                  <a:gd name="connsiteY49" fmla="*/ 329384 h 869254"/>
                  <a:gd name="connsiteX50" fmla="*/ 313232 w 541491"/>
                  <a:gd name="connsiteY50" fmla="*/ 324195 h 8692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</a:cxnLst>
                <a:rect l="l" t="t" r="r" b="b"/>
                <a:pathLst>
                  <a:path w="541491" h="869254">
                    <a:moveTo>
                      <a:pt x="91654" y="300065"/>
                    </a:moveTo>
                    <a:cubicBezTo>
                      <a:pt x="107805" y="290854"/>
                      <a:pt x="125838" y="283005"/>
                      <a:pt x="145686" y="276584"/>
                    </a:cubicBezTo>
                    <a:cubicBezTo>
                      <a:pt x="165535" y="270162"/>
                      <a:pt x="186032" y="264843"/>
                      <a:pt x="207308" y="260627"/>
                    </a:cubicBezTo>
                    <a:cubicBezTo>
                      <a:pt x="228584" y="256411"/>
                      <a:pt x="249794" y="253297"/>
                      <a:pt x="271070" y="251287"/>
                    </a:cubicBezTo>
                    <a:cubicBezTo>
                      <a:pt x="292346" y="249276"/>
                      <a:pt x="312259" y="248238"/>
                      <a:pt x="330876" y="248238"/>
                    </a:cubicBezTo>
                    <a:cubicBezTo>
                      <a:pt x="375827" y="248238"/>
                      <a:pt x="412022" y="255762"/>
                      <a:pt x="439524" y="270681"/>
                    </a:cubicBezTo>
                    <a:cubicBezTo>
                      <a:pt x="467027" y="285665"/>
                      <a:pt x="488367" y="306227"/>
                      <a:pt x="503546" y="332303"/>
                    </a:cubicBezTo>
                    <a:cubicBezTo>
                      <a:pt x="518724" y="358378"/>
                      <a:pt x="528843" y="388995"/>
                      <a:pt x="533903" y="423957"/>
                    </a:cubicBezTo>
                    <a:cubicBezTo>
                      <a:pt x="538962" y="458984"/>
                      <a:pt x="541492" y="496735"/>
                      <a:pt x="541492" y="537146"/>
                    </a:cubicBezTo>
                    <a:lnTo>
                      <a:pt x="541492" y="543243"/>
                    </a:lnTo>
                    <a:cubicBezTo>
                      <a:pt x="541492" y="590984"/>
                      <a:pt x="538638" y="634833"/>
                      <a:pt x="532995" y="674660"/>
                    </a:cubicBezTo>
                    <a:cubicBezTo>
                      <a:pt x="527351" y="714551"/>
                      <a:pt x="516713" y="748930"/>
                      <a:pt x="501146" y="777859"/>
                    </a:cubicBezTo>
                    <a:cubicBezTo>
                      <a:pt x="485578" y="806789"/>
                      <a:pt x="464108" y="829297"/>
                      <a:pt x="436800" y="845254"/>
                    </a:cubicBezTo>
                    <a:cubicBezTo>
                      <a:pt x="409492" y="861276"/>
                      <a:pt x="374205" y="869254"/>
                      <a:pt x="330876" y="869254"/>
                    </a:cubicBezTo>
                    <a:cubicBezTo>
                      <a:pt x="308173" y="869254"/>
                      <a:pt x="284303" y="868865"/>
                      <a:pt x="259265" y="868022"/>
                    </a:cubicBezTo>
                    <a:cubicBezTo>
                      <a:pt x="234162" y="867178"/>
                      <a:pt x="209384" y="865622"/>
                      <a:pt x="184865" y="863157"/>
                    </a:cubicBezTo>
                    <a:cubicBezTo>
                      <a:pt x="160346" y="860757"/>
                      <a:pt x="136930" y="857189"/>
                      <a:pt x="114422" y="852519"/>
                    </a:cubicBezTo>
                    <a:cubicBezTo>
                      <a:pt x="91978" y="847849"/>
                      <a:pt x="72324" y="841816"/>
                      <a:pt x="55524" y="834292"/>
                    </a:cubicBezTo>
                    <a:cubicBezTo>
                      <a:pt x="38724" y="826832"/>
                      <a:pt x="25297" y="817686"/>
                      <a:pt x="15178" y="806984"/>
                    </a:cubicBezTo>
                    <a:cubicBezTo>
                      <a:pt x="5059" y="796281"/>
                      <a:pt x="0" y="783438"/>
                      <a:pt x="0" y="768454"/>
                    </a:cubicBezTo>
                    <a:lnTo>
                      <a:pt x="0" y="49751"/>
                    </a:lnTo>
                    <a:cubicBezTo>
                      <a:pt x="0" y="38400"/>
                      <a:pt x="2205" y="29449"/>
                      <a:pt x="6681" y="22768"/>
                    </a:cubicBezTo>
                    <a:cubicBezTo>
                      <a:pt x="11157" y="16086"/>
                      <a:pt x="16476" y="11027"/>
                      <a:pt x="22767" y="7589"/>
                    </a:cubicBezTo>
                    <a:cubicBezTo>
                      <a:pt x="29059" y="4151"/>
                      <a:pt x="35935" y="2011"/>
                      <a:pt x="43394" y="1232"/>
                    </a:cubicBezTo>
                    <a:cubicBezTo>
                      <a:pt x="50854" y="454"/>
                      <a:pt x="57665" y="0"/>
                      <a:pt x="63697" y="0"/>
                    </a:cubicBezTo>
                    <a:cubicBezTo>
                      <a:pt x="68951" y="0"/>
                      <a:pt x="73427" y="324"/>
                      <a:pt x="77059" y="908"/>
                    </a:cubicBezTo>
                    <a:cubicBezTo>
                      <a:pt x="80692" y="1492"/>
                      <a:pt x="83546" y="3049"/>
                      <a:pt x="85557" y="5449"/>
                    </a:cubicBezTo>
                    <a:cubicBezTo>
                      <a:pt x="87568" y="7849"/>
                      <a:pt x="89059" y="11481"/>
                      <a:pt x="90097" y="16346"/>
                    </a:cubicBezTo>
                    <a:cubicBezTo>
                      <a:pt x="91135" y="21211"/>
                      <a:pt x="91589" y="27632"/>
                      <a:pt x="91589" y="35741"/>
                    </a:cubicBezTo>
                    <a:lnTo>
                      <a:pt x="91589" y="300065"/>
                    </a:lnTo>
                    <a:close/>
                    <a:moveTo>
                      <a:pt x="313232" y="324130"/>
                    </a:moveTo>
                    <a:cubicBezTo>
                      <a:pt x="286897" y="324973"/>
                      <a:pt x="260692" y="327568"/>
                      <a:pt x="234616" y="332043"/>
                    </a:cubicBezTo>
                    <a:cubicBezTo>
                      <a:pt x="208541" y="336519"/>
                      <a:pt x="185059" y="342097"/>
                      <a:pt x="164173" y="348778"/>
                    </a:cubicBezTo>
                    <a:cubicBezTo>
                      <a:pt x="143351" y="355459"/>
                      <a:pt x="126227" y="362854"/>
                      <a:pt x="112865" y="370962"/>
                    </a:cubicBezTo>
                    <a:cubicBezTo>
                      <a:pt x="99503" y="379070"/>
                      <a:pt x="92432" y="387178"/>
                      <a:pt x="91589" y="395286"/>
                    </a:cubicBezTo>
                    <a:lnTo>
                      <a:pt x="91589" y="742962"/>
                    </a:lnTo>
                    <a:cubicBezTo>
                      <a:pt x="91589" y="751849"/>
                      <a:pt x="96973" y="759503"/>
                      <a:pt x="107676" y="765795"/>
                    </a:cubicBezTo>
                    <a:cubicBezTo>
                      <a:pt x="118378" y="772086"/>
                      <a:pt x="132973" y="777146"/>
                      <a:pt x="151395" y="780973"/>
                    </a:cubicBezTo>
                    <a:cubicBezTo>
                      <a:pt x="169816" y="784800"/>
                      <a:pt x="191222" y="787654"/>
                      <a:pt x="215740" y="789470"/>
                    </a:cubicBezTo>
                    <a:cubicBezTo>
                      <a:pt x="240195" y="791287"/>
                      <a:pt x="266205" y="792195"/>
                      <a:pt x="293773" y="792195"/>
                    </a:cubicBezTo>
                    <a:cubicBezTo>
                      <a:pt x="305513" y="792195"/>
                      <a:pt x="317578" y="791676"/>
                      <a:pt x="329903" y="790703"/>
                    </a:cubicBezTo>
                    <a:cubicBezTo>
                      <a:pt x="342227" y="789730"/>
                      <a:pt x="354162" y="786941"/>
                      <a:pt x="365708" y="782530"/>
                    </a:cubicBezTo>
                    <a:cubicBezTo>
                      <a:pt x="377254" y="778054"/>
                      <a:pt x="388151" y="771308"/>
                      <a:pt x="398465" y="762162"/>
                    </a:cubicBezTo>
                    <a:cubicBezTo>
                      <a:pt x="408778" y="753016"/>
                      <a:pt x="417665" y="740303"/>
                      <a:pt x="425189" y="723892"/>
                    </a:cubicBezTo>
                    <a:cubicBezTo>
                      <a:pt x="432649" y="707481"/>
                      <a:pt x="438616" y="686919"/>
                      <a:pt x="443092" y="662205"/>
                    </a:cubicBezTo>
                    <a:cubicBezTo>
                      <a:pt x="447568" y="637492"/>
                      <a:pt x="449773" y="607330"/>
                      <a:pt x="449773" y="571654"/>
                    </a:cubicBezTo>
                    <a:lnTo>
                      <a:pt x="449189" y="503546"/>
                    </a:lnTo>
                    <a:cubicBezTo>
                      <a:pt x="448800" y="464627"/>
                      <a:pt x="445167" y="433362"/>
                      <a:pt x="438292" y="409622"/>
                    </a:cubicBezTo>
                    <a:cubicBezTo>
                      <a:pt x="431416" y="385946"/>
                      <a:pt x="422011" y="367589"/>
                      <a:pt x="410076" y="354616"/>
                    </a:cubicBezTo>
                    <a:cubicBezTo>
                      <a:pt x="398140" y="341643"/>
                      <a:pt x="383870" y="333276"/>
                      <a:pt x="367265" y="329384"/>
                    </a:cubicBezTo>
                    <a:cubicBezTo>
                      <a:pt x="350659" y="325557"/>
                      <a:pt x="332692" y="323805"/>
                      <a:pt x="313232" y="324195"/>
                    </a:cubicBezTo>
                  </a:path>
                </a:pathLst>
              </a:custGeom>
              <a:solidFill>
                <a:srgbClr val="004465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3" name="Forma Livre: Forma 38">
                <a:extLst>
                  <a:ext uri="{FF2B5EF4-FFF2-40B4-BE49-F238E27FC236}">
                    <a16:creationId xmlns:a16="http://schemas.microsoft.com/office/drawing/2014/main" id="{F17FC0D5-45C8-E8D3-3A2B-09EE22296024}"/>
                  </a:ext>
                </a:extLst>
              </p:cNvPr>
              <p:cNvSpPr/>
              <p:nvPr/>
            </p:nvSpPr>
            <p:spPr>
              <a:xfrm>
                <a:off x="5384692" y="2132649"/>
                <a:ext cx="514897" cy="621535"/>
              </a:xfrm>
              <a:custGeom>
                <a:avLst/>
                <a:gdLst>
                  <a:gd name="connsiteX0" fmla="*/ 99114 w 514897"/>
                  <a:gd name="connsiteY0" fmla="*/ 163070 h 621535"/>
                  <a:gd name="connsiteX1" fmla="*/ 117016 w 514897"/>
                  <a:gd name="connsiteY1" fmla="*/ 207697 h 621535"/>
                  <a:gd name="connsiteX2" fmla="*/ 164043 w 514897"/>
                  <a:gd name="connsiteY2" fmla="*/ 236562 h 621535"/>
                  <a:gd name="connsiteX3" fmla="*/ 230530 w 514897"/>
                  <a:gd name="connsiteY3" fmla="*/ 256605 h 621535"/>
                  <a:gd name="connsiteX4" fmla="*/ 307005 w 514897"/>
                  <a:gd name="connsiteY4" fmla="*/ 273924 h 621535"/>
                  <a:gd name="connsiteX5" fmla="*/ 383481 w 514897"/>
                  <a:gd name="connsiteY5" fmla="*/ 294551 h 621535"/>
                  <a:gd name="connsiteX6" fmla="*/ 449968 w 514897"/>
                  <a:gd name="connsiteY6" fmla="*/ 325232 h 621535"/>
                  <a:gd name="connsiteX7" fmla="*/ 496995 w 514897"/>
                  <a:gd name="connsiteY7" fmla="*/ 372000 h 621535"/>
                  <a:gd name="connsiteX8" fmla="*/ 514897 w 514897"/>
                  <a:gd name="connsiteY8" fmla="*/ 441211 h 621535"/>
                  <a:gd name="connsiteX9" fmla="*/ 511265 w 514897"/>
                  <a:gd name="connsiteY9" fmla="*/ 480065 h 621535"/>
                  <a:gd name="connsiteX10" fmla="*/ 497643 w 514897"/>
                  <a:gd name="connsiteY10" fmla="*/ 520735 h 621535"/>
                  <a:gd name="connsiteX11" fmla="*/ 469751 w 514897"/>
                  <a:gd name="connsiteY11" fmla="*/ 559005 h 621535"/>
                  <a:gd name="connsiteX12" fmla="*/ 423632 w 514897"/>
                  <a:gd name="connsiteY12" fmla="*/ 591178 h 621535"/>
                  <a:gd name="connsiteX13" fmla="*/ 355395 w 514897"/>
                  <a:gd name="connsiteY13" fmla="*/ 613362 h 621535"/>
                  <a:gd name="connsiteX14" fmla="*/ 261405 w 514897"/>
                  <a:gd name="connsiteY14" fmla="*/ 621535 h 621535"/>
                  <a:gd name="connsiteX15" fmla="*/ 168908 w 514897"/>
                  <a:gd name="connsiteY15" fmla="*/ 614530 h 621535"/>
                  <a:gd name="connsiteX16" fmla="*/ 84908 w 514897"/>
                  <a:gd name="connsiteY16" fmla="*/ 594487 h 621535"/>
                  <a:gd name="connsiteX17" fmla="*/ 23676 w 514897"/>
                  <a:gd name="connsiteY17" fmla="*/ 563222 h 621535"/>
                  <a:gd name="connsiteX18" fmla="*/ 0 w 514897"/>
                  <a:gd name="connsiteY18" fmla="*/ 522551 h 621535"/>
                  <a:gd name="connsiteX19" fmla="*/ 6681 w 514897"/>
                  <a:gd name="connsiteY19" fmla="*/ 501924 h 621535"/>
                  <a:gd name="connsiteX20" fmla="*/ 26724 w 514897"/>
                  <a:gd name="connsiteY20" fmla="*/ 492843 h 621535"/>
                  <a:gd name="connsiteX21" fmla="*/ 55589 w 514897"/>
                  <a:gd name="connsiteY21" fmla="*/ 501276 h 621535"/>
                  <a:gd name="connsiteX22" fmla="*/ 101124 w 514897"/>
                  <a:gd name="connsiteY22" fmla="*/ 519568 h 621535"/>
                  <a:gd name="connsiteX23" fmla="*/ 167935 w 514897"/>
                  <a:gd name="connsiteY23" fmla="*/ 537600 h 621535"/>
                  <a:gd name="connsiteX24" fmla="*/ 261730 w 514897"/>
                  <a:gd name="connsiteY24" fmla="*/ 545708 h 621535"/>
                  <a:gd name="connsiteX25" fmla="*/ 325168 w 514897"/>
                  <a:gd name="connsiteY25" fmla="*/ 539351 h 621535"/>
                  <a:gd name="connsiteX26" fmla="*/ 376476 w 514897"/>
                  <a:gd name="connsiteY26" fmla="*/ 520541 h 621535"/>
                  <a:gd name="connsiteX27" fmla="*/ 410789 w 514897"/>
                  <a:gd name="connsiteY27" fmla="*/ 489341 h 621535"/>
                  <a:gd name="connsiteX28" fmla="*/ 423243 w 514897"/>
                  <a:gd name="connsiteY28" fmla="*/ 445103 h 621535"/>
                  <a:gd name="connsiteX29" fmla="*/ 405341 w 514897"/>
                  <a:gd name="connsiteY29" fmla="*/ 400541 h 621535"/>
                  <a:gd name="connsiteX30" fmla="*/ 358314 w 514897"/>
                  <a:gd name="connsiteY30" fmla="*/ 371741 h 621535"/>
                  <a:gd name="connsiteX31" fmla="*/ 291827 w 514897"/>
                  <a:gd name="connsiteY31" fmla="*/ 352022 h 621535"/>
                  <a:gd name="connsiteX32" fmla="*/ 215351 w 514897"/>
                  <a:gd name="connsiteY32" fmla="*/ 334768 h 621535"/>
                  <a:gd name="connsiteX33" fmla="*/ 138876 w 514897"/>
                  <a:gd name="connsiteY33" fmla="*/ 313881 h 621535"/>
                  <a:gd name="connsiteX34" fmla="*/ 72389 w 514897"/>
                  <a:gd name="connsiteY34" fmla="*/ 282941 h 621535"/>
                  <a:gd name="connsiteX35" fmla="*/ 25362 w 514897"/>
                  <a:gd name="connsiteY35" fmla="*/ 235330 h 621535"/>
                  <a:gd name="connsiteX36" fmla="*/ 7459 w 514897"/>
                  <a:gd name="connsiteY36" fmla="*/ 164951 h 621535"/>
                  <a:gd name="connsiteX37" fmla="*/ 26141 w 514897"/>
                  <a:gd name="connsiteY37" fmla="*/ 93405 h 621535"/>
                  <a:gd name="connsiteX38" fmla="*/ 76865 w 514897"/>
                  <a:gd name="connsiteY38" fmla="*/ 41578 h 621535"/>
                  <a:gd name="connsiteX39" fmla="*/ 151654 w 514897"/>
                  <a:gd name="connsiteY39" fmla="*/ 10314 h 621535"/>
                  <a:gd name="connsiteX40" fmla="*/ 242400 w 514897"/>
                  <a:gd name="connsiteY40" fmla="*/ 0 h 621535"/>
                  <a:gd name="connsiteX41" fmla="*/ 280930 w 514897"/>
                  <a:gd name="connsiteY41" fmla="*/ 1232 h 621535"/>
                  <a:gd name="connsiteX42" fmla="*/ 326789 w 514897"/>
                  <a:gd name="connsiteY42" fmla="*/ 6097 h 621535"/>
                  <a:gd name="connsiteX43" fmla="*/ 374465 w 514897"/>
                  <a:gd name="connsiteY43" fmla="*/ 15827 h 621535"/>
                  <a:gd name="connsiteX44" fmla="*/ 419092 w 514897"/>
                  <a:gd name="connsiteY44" fmla="*/ 31589 h 621535"/>
                  <a:gd name="connsiteX45" fmla="*/ 455222 w 514897"/>
                  <a:gd name="connsiteY45" fmla="*/ 55589 h 621535"/>
                  <a:gd name="connsiteX46" fmla="*/ 477989 w 514897"/>
                  <a:gd name="connsiteY46" fmla="*/ 88670 h 621535"/>
                  <a:gd name="connsiteX47" fmla="*/ 479481 w 514897"/>
                  <a:gd name="connsiteY47" fmla="*/ 102032 h 621535"/>
                  <a:gd name="connsiteX48" fmla="*/ 475524 w 514897"/>
                  <a:gd name="connsiteY48" fmla="*/ 114487 h 621535"/>
                  <a:gd name="connsiteX49" fmla="*/ 464886 w 514897"/>
                  <a:gd name="connsiteY49" fmla="*/ 123892 h 621535"/>
                  <a:gd name="connsiteX50" fmla="*/ 446984 w 514897"/>
                  <a:gd name="connsiteY50" fmla="*/ 127524 h 621535"/>
                  <a:gd name="connsiteX51" fmla="*/ 420584 w 514897"/>
                  <a:gd name="connsiteY51" fmla="*/ 119351 h 621535"/>
                  <a:gd name="connsiteX52" fmla="*/ 381146 w 514897"/>
                  <a:gd name="connsiteY52" fmla="*/ 101773 h 621535"/>
                  <a:gd name="connsiteX53" fmla="*/ 322897 w 514897"/>
                  <a:gd name="connsiteY53" fmla="*/ 84195 h 621535"/>
                  <a:gd name="connsiteX54" fmla="*/ 240649 w 514897"/>
                  <a:gd name="connsiteY54" fmla="*/ 76022 h 621535"/>
                  <a:gd name="connsiteX55" fmla="*/ 172670 w 514897"/>
                  <a:gd name="connsiteY55" fmla="*/ 85103 h 621535"/>
                  <a:gd name="connsiteX56" fmla="*/ 128951 w 514897"/>
                  <a:gd name="connsiteY56" fmla="*/ 107546 h 621535"/>
                  <a:gd name="connsiteX57" fmla="*/ 105859 w 514897"/>
                  <a:gd name="connsiteY57" fmla="*/ 136087 h 621535"/>
                  <a:gd name="connsiteX58" fmla="*/ 99178 w 514897"/>
                  <a:gd name="connsiteY58" fmla="*/ 163395 h 6215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</a:cxnLst>
                <a:rect l="l" t="t" r="r" b="b"/>
                <a:pathLst>
                  <a:path w="514897" h="621535">
                    <a:moveTo>
                      <a:pt x="99114" y="163070"/>
                    </a:moveTo>
                    <a:cubicBezTo>
                      <a:pt x="99114" y="181297"/>
                      <a:pt x="105081" y="196151"/>
                      <a:pt x="117016" y="207697"/>
                    </a:cubicBezTo>
                    <a:cubicBezTo>
                      <a:pt x="128951" y="219243"/>
                      <a:pt x="144649" y="228843"/>
                      <a:pt x="164043" y="236562"/>
                    </a:cubicBezTo>
                    <a:cubicBezTo>
                      <a:pt x="183438" y="244281"/>
                      <a:pt x="205622" y="250962"/>
                      <a:pt x="230530" y="256605"/>
                    </a:cubicBezTo>
                    <a:cubicBezTo>
                      <a:pt x="255438" y="262249"/>
                      <a:pt x="280930" y="268022"/>
                      <a:pt x="307005" y="273924"/>
                    </a:cubicBezTo>
                    <a:cubicBezTo>
                      <a:pt x="333081" y="279827"/>
                      <a:pt x="358573" y="286703"/>
                      <a:pt x="383481" y="294551"/>
                    </a:cubicBezTo>
                    <a:cubicBezTo>
                      <a:pt x="408389" y="302465"/>
                      <a:pt x="430508" y="312649"/>
                      <a:pt x="449968" y="325232"/>
                    </a:cubicBezTo>
                    <a:cubicBezTo>
                      <a:pt x="469427" y="337751"/>
                      <a:pt x="485060" y="353384"/>
                      <a:pt x="496995" y="372000"/>
                    </a:cubicBezTo>
                    <a:cubicBezTo>
                      <a:pt x="508930" y="390616"/>
                      <a:pt x="514897" y="413708"/>
                      <a:pt x="514897" y="441211"/>
                    </a:cubicBezTo>
                    <a:cubicBezTo>
                      <a:pt x="514897" y="453341"/>
                      <a:pt x="513665" y="466314"/>
                      <a:pt x="511265" y="480065"/>
                    </a:cubicBezTo>
                    <a:cubicBezTo>
                      <a:pt x="508865" y="493816"/>
                      <a:pt x="504259" y="507373"/>
                      <a:pt x="497643" y="520735"/>
                    </a:cubicBezTo>
                    <a:cubicBezTo>
                      <a:pt x="490962" y="534097"/>
                      <a:pt x="481686" y="546811"/>
                      <a:pt x="469751" y="559005"/>
                    </a:cubicBezTo>
                    <a:cubicBezTo>
                      <a:pt x="457816" y="571135"/>
                      <a:pt x="442443" y="581903"/>
                      <a:pt x="423632" y="591178"/>
                    </a:cubicBezTo>
                    <a:cubicBezTo>
                      <a:pt x="404822" y="600519"/>
                      <a:pt x="382119" y="607849"/>
                      <a:pt x="355395" y="613362"/>
                    </a:cubicBezTo>
                    <a:cubicBezTo>
                      <a:pt x="328735" y="618811"/>
                      <a:pt x="297405" y="621535"/>
                      <a:pt x="261405" y="621535"/>
                    </a:cubicBezTo>
                    <a:cubicBezTo>
                      <a:pt x="230659" y="621535"/>
                      <a:pt x="199849" y="619200"/>
                      <a:pt x="168908" y="614530"/>
                    </a:cubicBezTo>
                    <a:cubicBezTo>
                      <a:pt x="137968" y="609860"/>
                      <a:pt x="110011" y="603178"/>
                      <a:pt x="84908" y="594487"/>
                    </a:cubicBezTo>
                    <a:cubicBezTo>
                      <a:pt x="59870" y="585795"/>
                      <a:pt x="39438" y="575351"/>
                      <a:pt x="23676" y="563222"/>
                    </a:cubicBezTo>
                    <a:cubicBezTo>
                      <a:pt x="7914" y="551092"/>
                      <a:pt x="0" y="537535"/>
                      <a:pt x="0" y="522551"/>
                    </a:cubicBezTo>
                    <a:cubicBezTo>
                      <a:pt x="0" y="514897"/>
                      <a:pt x="2205" y="507957"/>
                      <a:pt x="6681" y="501924"/>
                    </a:cubicBezTo>
                    <a:cubicBezTo>
                      <a:pt x="11157" y="495827"/>
                      <a:pt x="17838" y="492843"/>
                      <a:pt x="26724" y="492843"/>
                    </a:cubicBezTo>
                    <a:cubicBezTo>
                      <a:pt x="33989" y="492843"/>
                      <a:pt x="43589" y="495632"/>
                      <a:pt x="55589" y="501276"/>
                    </a:cubicBezTo>
                    <a:cubicBezTo>
                      <a:pt x="67524" y="506854"/>
                      <a:pt x="82703" y="513016"/>
                      <a:pt x="101124" y="519568"/>
                    </a:cubicBezTo>
                    <a:cubicBezTo>
                      <a:pt x="119546" y="526184"/>
                      <a:pt x="141795" y="532151"/>
                      <a:pt x="167935" y="537600"/>
                    </a:cubicBezTo>
                    <a:cubicBezTo>
                      <a:pt x="194011" y="542984"/>
                      <a:pt x="225276" y="545708"/>
                      <a:pt x="261730" y="545708"/>
                    </a:cubicBezTo>
                    <a:cubicBezTo>
                      <a:pt x="284368" y="545708"/>
                      <a:pt x="305514" y="543568"/>
                      <a:pt x="325168" y="539351"/>
                    </a:cubicBezTo>
                    <a:cubicBezTo>
                      <a:pt x="344822" y="535135"/>
                      <a:pt x="361881" y="528843"/>
                      <a:pt x="376476" y="520541"/>
                    </a:cubicBezTo>
                    <a:cubicBezTo>
                      <a:pt x="391070" y="512238"/>
                      <a:pt x="402486" y="501859"/>
                      <a:pt x="410789" y="489341"/>
                    </a:cubicBezTo>
                    <a:cubicBezTo>
                      <a:pt x="419092" y="476822"/>
                      <a:pt x="423243" y="462032"/>
                      <a:pt x="423243" y="445103"/>
                    </a:cubicBezTo>
                    <a:cubicBezTo>
                      <a:pt x="423243" y="426941"/>
                      <a:pt x="417276" y="412022"/>
                      <a:pt x="405341" y="400541"/>
                    </a:cubicBezTo>
                    <a:cubicBezTo>
                      <a:pt x="393405" y="388995"/>
                      <a:pt x="377708" y="379395"/>
                      <a:pt x="358314" y="371741"/>
                    </a:cubicBezTo>
                    <a:cubicBezTo>
                      <a:pt x="338919" y="364087"/>
                      <a:pt x="316735" y="357470"/>
                      <a:pt x="291827" y="352022"/>
                    </a:cubicBezTo>
                    <a:cubicBezTo>
                      <a:pt x="266919" y="346573"/>
                      <a:pt x="241427" y="340800"/>
                      <a:pt x="215351" y="334768"/>
                    </a:cubicBezTo>
                    <a:cubicBezTo>
                      <a:pt x="189211" y="328670"/>
                      <a:pt x="163719" y="321730"/>
                      <a:pt x="138876" y="313881"/>
                    </a:cubicBezTo>
                    <a:cubicBezTo>
                      <a:pt x="113967" y="306032"/>
                      <a:pt x="91849" y="295719"/>
                      <a:pt x="72389" y="282941"/>
                    </a:cubicBezTo>
                    <a:cubicBezTo>
                      <a:pt x="52994" y="270227"/>
                      <a:pt x="37297" y="254335"/>
                      <a:pt x="25362" y="235330"/>
                    </a:cubicBezTo>
                    <a:cubicBezTo>
                      <a:pt x="13427" y="216324"/>
                      <a:pt x="7459" y="192908"/>
                      <a:pt x="7459" y="164951"/>
                    </a:cubicBezTo>
                    <a:cubicBezTo>
                      <a:pt x="7459" y="136995"/>
                      <a:pt x="13686" y="114032"/>
                      <a:pt x="26141" y="93405"/>
                    </a:cubicBezTo>
                    <a:cubicBezTo>
                      <a:pt x="38594" y="72778"/>
                      <a:pt x="55524" y="55524"/>
                      <a:pt x="76865" y="41578"/>
                    </a:cubicBezTo>
                    <a:cubicBezTo>
                      <a:pt x="98205" y="27632"/>
                      <a:pt x="123113" y="17189"/>
                      <a:pt x="151654" y="10314"/>
                    </a:cubicBezTo>
                    <a:cubicBezTo>
                      <a:pt x="180195" y="3438"/>
                      <a:pt x="210422" y="0"/>
                      <a:pt x="242400" y="0"/>
                    </a:cubicBezTo>
                    <a:cubicBezTo>
                      <a:pt x="253297" y="0"/>
                      <a:pt x="266141" y="389"/>
                      <a:pt x="280930" y="1232"/>
                    </a:cubicBezTo>
                    <a:cubicBezTo>
                      <a:pt x="295719" y="2076"/>
                      <a:pt x="310962" y="3632"/>
                      <a:pt x="326789" y="6097"/>
                    </a:cubicBezTo>
                    <a:cubicBezTo>
                      <a:pt x="342551" y="8497"/>
                      <a:pt x="358443" y="11741"/>
                      <a:pt x="374465" y="15827"/>
                    </a:cubicBezTo>
                    <a:cubicBezTo>
                      <a:pt x="390422" y="19849"/>
                      <a:pt x="405341" y="25168"/>
                      <a:pt x="419092" y="31589"/>
                    </a:cubicBezTo>
                    <a:cubicBezTo>
                      <a:pt x="432843" y="38076"/>
                      <a:pt x="444908" y="46054"/>
                      <a:pt x="455222" y="55589"/>
                    </a:cubicBezTo>
                    <a:cubicBezTo>
                      <a:pt x="465535" y="65124"/>
                      <a:pt x="473124" y="76151"/>
                      <a:pt x="477989" y="88670"/>
                    </a:cubicBezTo>
                    <a:cubicBezTo>
                      <a:pt x="479222" y="93146"/>
                      <a:pt x="479741" y="97557"/>
                      <a:pt x="479481" y="102032"/>
                    </a:cubicBezTo>
                    <a:cubicBezTo>
                      <a:pt x="479286" y="106508"/>
                      <a:pt x="477989" y="110659"/>
                      <a:pt x="475524" y="114487"/>
                    </a:cubicBezTo>
                    <a:cubicBezTo>
                      <a:pt x="473124" y="118314"/>
                      <a:pt x="469557" y="121492"/>
                      <a:pt x="464886" y="123892"/>
                    </a:cubicBezTo>
                    <a:cubicBezTo>
                      <a:pt x="460216" y="126292"/>
                      <a:pt x="454249" y="127524"/>
                      <a:pt x="446984" y="127524"/>
                    </a:cubicBezTo>
                    <a:cubicBezTo>
                      <a:pt x="439719" y="127524"/>
                      <a:pt x="430897" y="124800"/>
                      <a:pt x="420584" y="119351"/>
                    </a:cubicBezTo>
                    <a:cubicBezTo>
                      <a:pt x="410270" y="113903"/>
                      <a:pt x="397103" y="108000"/>
                      <a:pt x="381146" y="101773"/>
                    </a:cubicBezTo>
                    <a:cubicBezTo>
                      <a:pt x="365189" y="95481"/>
                      <a:pt x="345730" y="89643"/>
                      <a:pt x="322897" y="84195"/>
                    </a:cubicBezTo>
                    <a:cubicBezTo>
                      <a:pt x="300000" y="78746"/>
                      <a:pt x="272627" y="76022"/>
                      <a:pt x="240649" y="76022"/>
                    </a:cubicBezTo>
                    <a:cubicBezTo>
                      <a:pt x="213535" y="76022"/>
                      <a:pt x="190897" y="79070"/>
                      <a:pt x="172670" y="85103"/>
                    </a:cubicBezTo>
                    <a:cubicBezTo>
                      <a:pt x="154443" y="91200"/>
                      <a:pt x="139913" y="98659"/>
                      <a:pt x="128951" y="107546"/>
                    </a:cubicBezTo>
                    <a:cubicBezTo>
                      <a:pt x="118054" y="116432"/>
                      <a:pt x="110335" y="125968"/>
                      <a:pt x="105859" y="136087"/>
                    </a:cubicBezTo>
                    <a:cubicBezTo>
                      <a:pt x="101384" y="146205"/>
                      <a:pt x="99178" y="155287"/>
                      <a:pt x="99178" y="163395"/>
                    </a:cubicBezTo>
                  </a:path>
                </a:pathLst>
              </a:custGeom>
              <a:solidFill>
                <a:srgbClr val="004465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4" name="Forma Livre: Forma 39">
                <a:extLst>
                  <a:ext uri="{FF2B5EF4-FFF2-40B4-BE49-F238E27FC236}">
                    <a16:creationId xmlns:a16="http://schemas.microsoft.com/office/drawing/2014/main" id="{97185317-A257-A7F3-A4CF-6E6FE7B5AAF0}"/>
                  </a:ext>
                </a:extLst>
              </p:cNvPr>
              <p:cNvSpPr/>
              <p:nvPr/>
            </p:nvSpPr>
            <p:spPr>
              <a:xfrm>
                <a:off x="5939416" y="1883503"/>
                <a:ext cx="412578" cy="870032"/>
              </a:xfrm>
              <a:custGeom>
                <a:avLst/>
                <a:gdLst>
                  <a:gd name="connsiteX0" fmla="*/ 273341 w 412578"/>
                  <a:gd name="connsiteY0" fmla="*/ 0 h 870032"/>
                  <a:gd name="connsiteX1" fmla="*/ 333730 w 412578"/>
                  <a:gd name="connsiteY1" fmla="*/ 4541 h 870032"/>
                  <a:gd name="connsiteX2" fmla="*/ 375308 w 412578"/>
                  <a:gd name="connsiteY2" fmla="*/ 17773 h 870032"/>
                  <a:gd name="connsiteX3" fmla="*/ 400476 w 412578"/>
                  <a:gd name="connsiteY3" fmla="*/ 38530 h 870032"/>
                  <a:gd name="connsiteX4" fmla="*/ 412346 w 412578"/>
                  <a:gd name="connsiteY4" fmla="*/ 64995 h 870032"/>
                  <a:gd name="connsiteX5" fmla="*/ 408714 w 412578"/>
                  <a:gd name="connsiteY5" fmla="*/ 87697 h 870032"/>
                  <a:gd name="connsiteX6" fmla="*/ 386270 w 412578"/>
                  <a:gd name="connsiteY6" fmla="*/ 100735 h 870032"/>
                  <a:gd name="connsiteX7" fmla="*/ 371676 w 412578"/>
                  <a:gd name="connsiteY7" fmla="*/ 98919 h 870032"/>
                  <a:gd name="connsiteX8" fmla="*/ 354681 w 412578"/>
                  <a:gd name="connsiteY8" fmla="*/ 90097 h 870032"/>
                  <a:gd name="connsiteX9" fmla="*/ 325557 w 412578"/>
                  <a:gd name="connsiteY9" fmla="*/ 80368 h 870032"/>
                  <a:gd name="connsiteX10" fmla="*/ 275157 w 412578"/>
                  <a:gd name="connsiteY10" fmla="*/ 75827 h 870032"/>
                  <a:gd name="connsiteX11" fmla="*/ 218984 w 412578"/>
                  <a:gd name="connsiteY11" fmla="*/ 81600 h 870032"/>
                  <a:gd name="connsiteX12" fmla="*/ 182270 w 412578"/>
                  <a:gd name="connsiteY12" fmla="*/ 100735 h 870032"/>
                  <a:gd name="connsiteX13" fmla="*/ 162227 w 412578"/>
                  <a:gd name="connsiteY13" fmla="*/ 135957 h 870032"/>
                  <a:gd name="connsiteX14" fmla="*/ 156130 w 412578"/>
                  <a:gd name="connsiteY14" fmla="*/ 189405 h 870032"/>
                  <a:gd name="connsiteX15" fmla="*/ 156130 w 412578"/>
                  <a:gd name="connsiteY15" fmla="*/ 255568 h 870032"/>
                  <a:gd name="connsiteX16" fmla="*/ 332757 w 412578"/>
                  <a:gd name="connsiteY16" fmla="*/ 255568 h 870032"/>
                  <a:gd name="connsiteX17" fmla="*/ 354616 w 412578"/>
                  <a:gd name="connsiteY17" fmla="*/ 254984 h 870032"/>
                  <a:gd name="connsiteX18" fmla="*/ 378876 w 412578"/>
                  <a:gd name="connsiteY18" fmla="*/ 257124 h 870032"/>
                  <a:gd name="connsiteX19" fmla="*/ 398595 w 412578"/>
                  <a:gd name="connsiteY19" fmla="*/ 267114 h 870032"/>
                  <a:gd name="connsiteX20" fmla="*/ 406768 w 412578"/>
                  <a:gd name="connsiteY20" fmla="*/ 290205 h 870032"/>
                  <a:gd name="connsiteX21" fmla="*/ 398854 w 412578"/>
                  <a:gd name="connsiteY21" fmla="*/ 317514 h 870032"/>
                  <a:gd name="connsiteX22" fmla="*/ 378811 w 412578"/>
                  <a:gd name="connsiteY22" fmla="*/ 330876 h 870032"/>
                  <a:gd name="connsiteX23" fmla="*/ 363632 w 412578"/>
                  <a:gd name="connsiteY23" fmla="*/ 331200 h 870032"/>
                  <a:gd name="connsiteX24" fmla="*/ 324454 w 412578"/>
                  <a:gd name="connsiteY24" fmla="*/ 331524 h 870032"/>
                  <a:gd name="connsiteX25" fmla="*/ 156000 w 412578"/>
                  <a:gd name="connsiteY25" fmla="*/ 331524 h 870032"/>
                  <a:gd name="connsiteX26" fmla="*/ 156000 w 412578"/>
                  <a:gd name="connsiteY26" fmla="*/ 842659 h 870032"/>
                  <a:gd name="connsiteX27" fmla="*/ 152043 w 412578"/>
                  <a:gd name="connsiteY27" fmla="*/ 856346 h 870032"/>
                  <a:gd name="connsiteX28" fmla="*/ 141730 w 412578"/>
                  <a:gd name="connsiteY28" fmla="*/ 864519 h 870032"/>
                  <a:gd name="connsiteX29" fmla="*/ 127135 w 412578"/>
                  <a:gd name="connsiteY29" fmla="*/ 868800 h 870032"/>
                  <a:gd name="connsiteX30" fmla="*/ 110465 w 412578"/>
                  <a:gd name="connsiteY30" fmla="*/ 870032 h 870032"/>
                  <a:gd name="connsiteX31" fmla="*/ 78292 w 412578"/>
                  <a:gd name="connsiteY31" fmla="*/ 864584 h 870032"/>
                  <a:gd name="connsiteX32" fmla="*/ 64346 w 412578"/>
                  <a:gd name="connsiteY32" fmla="*/ 842724 h 870032"/>
                  <a:gd name="connsiteX33" fmla="*/ 64346 w 412578"/>
                  <a:gd name="connsiteY33" fmla="*/ 332757 h 870032"/>
                  <a:gd name="connsiteX34" fmla="*/ 40670 w 412578"/>
                  <a:gd name="connsiteY34" fmla="*/ 332757 h 870032"/>
                  <a:gd name="connsiteX35" fmla="*/ 20043 w 412578"/>
                  <a:gd name="connsiteY35" fmla="*/ 328216 h 870032"/>
                  <a:gd name="connsiteX36" fmla="*/ 5449 w 412578"/>
                  <a:gd name="connsiteY36" fmla="*/ 315438 h 870032"/>
                  <a:gd name="connsiteX37" fmla="*/ 0 w 412578"/>
                  <a:gd name="connsiteY37" fmla="*/ 290270 h 870032"/>
                  <a:gd name="connsiteX38" fmla="*/ 3632 w 412578"/>
                  <a:gd name="connsiteY38" fmla="*/ 270227 h 870032"/>
                  <a:gd name="connsiteX39" fmla="*/ 14854 w 412578"/>
                  <a:gd name="connsiteY39" fmla="*/ 259914 h 870032"/>
                  <a:gd name="connsiteX40" fmla="*/ 34573 w 412578"/>
                  <a:gd name="connsiteY40" fmla="*/ 256281 h 870032"/>
                  <a:gd name="connsiteX41" fmla="*/ 64346 w 412578"/>
                  <a:gd name="connsiteY41" fmla="*/ 255697 h 870032"/>
                  <a:gd name="connsiteX42" fmla="*/ 64346 w 412578"/>
                  <a:gd name="connsiteY42" fmla="*/ 168519 h 870032"/>
                  <a:gd name="connsiteX43" fmla="*/ 81341 w 412578"/>
                  <a:gd name="connsiteY43" fmla="*/ 84065 h 870032"/>
                  <a:gd name="connsiteX44" fmla="*/ 126551 w 412578"/>
                  <a:gd name="connsiteY44" fmla="*/ 32562 h 870032"/>
                  <a:gd name="connsiteX45" fmla="*/ 190314 w 412578"/>
                  <a:gd name="connsiteY45" fmla="*/ 7135 h 870032"/>
                  <a:gd name="connsiteX46" fmla="*/ 263481 w 412578"/>
                  <a:gd name="connsiteY46" fmla="*/ 195 h 870032"/>
                  <a:gd name="connsiteX47" fmla="*/ 273211 w 412578"/>
                  <a:gd name="connsiteY47" fmla="*/ 195 h 8700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412578" h="870032">
                    <a:moveTo>
                      <a:pt x="273341" y="0"/>
                    </a:moveTo>
                    <a:cubicBezTo>
                      <a:pt x="296822" y="0"/>
                      <a:pt x="316930" y="1492"/>
                      <a:pt x="333730" y="4541"/>
                    </a:cubicBezTo>
                    <a:cubicBezTo>
                      <a:pt x="350530" y="7524"/>
                      <a:pt x="364411" y="11935"/>
                      <a:pt x="375308" y="17773"/>
                    </a:cubicBezTo>
                    <a:cubicBezTo>
                      <a:pt x="386205" y="23611"/>
                      <a:pt x="394638" y="30551"/>
                      <a:pt x="400476" y="38530"/>
                    </a:cubicBezTo>
                    <a:cubicBezTo>
                      <a:pt x="406314" y="46573"/>
                      <a:pt x="410270" y="55395"/>
                      <a:pt x="412346" y="64995"/>
                    </a:cubicBezTo>
                    <a:cubicBezTo>
                      <a:pt x="413124" y="73427"/>
                      <a:pt x="411957" y="81016"/>
                      <a:pt x="408714" y="87697"/>
                    </a:cubicBezTo>
                    <a:cubicBezTo>
                      <a:pt x="405470" y="94378"/>
                      <a:pt x="398011" y="98724"/>
                      <a:pt x="386270" y="100735"/>
                    </a:cubicBezTo>
                    <a:cubicBezTo>
                      <a:pt x="380562" y="101968"/>
                      <a:pt x="375762" y="101319"/>
                      <a:pt x="371676" y="98919"/>
                    </a:cubicBezTo>
                    <a:cubicBezTo>
                      <a:pt x="367654" y="96519"/>
                      <a:pt x="361946" y="93535"/>
                      <a:pt x="354681" y="90097"/>
                    </a:cubicBezTo>
                    <a:cubicBezTo>
                      <a:pt x="347416" y="86659"/>
                      <a:pt x="337687" y="83416"/>
                      <a:pt x="325557" y="80368"/>
                    </a:cubicBezTo>
                    <a:cubicBezTo>
                      <a:pt x="313427" y="77319"/>
                      <a:pt x="296627" y="75827"/>
                      <a:pt x="275157" y="75827"/>
                    </a:cubicBezTo>
                    <a:cubicBezTo>
                      <a:pt x="253686" y="75827"/>
                      <a:pt x="234162" y="77773"/>
                      <a:pt x="218984" y="81600"/>
                    </a:cubicBezTo>
                    <a:cubicBezTo>
                      <a:pt x="203805" y="85427"/>
                      <a:pt x="191546" y="91849"/>
                      <a:pt x="182270" y="100735"/>
                    </a:cubicBezTo>
                    <a:cubicBezTo>
                      <a:pt x="172930" y="109622"/>
                      <a:pt x="166249" y="121362"/>
                      <a:pt x="162227" y="135957"/>
                    </a:cubicBezTo>
                    <a:cubicBezTo>
                      <a:pt x="158206" y="150551"/>
                      <a:pt x="156130" y="168324"/>
                      <a:pt x="156130" y="189405"/>
                    </a:cubicBezTo>
                    <a:lnTo>
                      <a:pt x="156130" y="255568"/>
                    </a:lnTo>
                    <a:lnTo>
                      <a:pt x="332757" y="255568"/>
                    </a:lnTo>
                    <a:cubicBezTo>
                      <a:pt x="338854" y="255568"/>
                      <a:pt x="346119" y="255373"/>
                      <a:pt x="354616" y="254984"/>
                    </a:cubicBezTo>
                    <a:cubicBezTo>
                      <a:pt x="363113" y="254595"/>
                      <a:pt x="371222" y="255308"/>
                      <a:pt x="378876" y="257124"/>
                    </a:cubicBezTo>
                    <a:cubicBezTo>
                      <a:pt x="386530" y="258941"/>
                      <a:pt x="393146" y="262314"/>
                      <a:pt x="398595" y="267114"/>
                    </a:cubicBezTo>
                    <a:cubicBezTo>
                      <a:pt x="404043" y="271978"/>
                      <a:pt x="406768" y="279632"/>
                      <a:pt x="406768" y="290205"/>
                    </a:cubicBezTo>
                    <a:cubicBezTo>
                      <a:pt x="406768" y="299935"/>
                      <a:pt x="404108" y="309016"/>
                      <a:pt x="398854" y="317514"/>
                    </a:cubicBezTo>
                    <a:cubicBezTo>
                      <a:pt x="393600" y="326011"/>
                      <a:pt x="386919" y="330487"/>
                      <a:pt x="378811" y="330876"/>
                    </a:cubicBezTo>
                    <a:cubicBezTo>
                      <a:pt x="377189" y="330876"/>
                      <a:pt x="372130" y="331005"/>
                      <a:pt x="363632" y="331200"/>
                    </a:cubicBezTo>
                    <a:cubicBezTo>
                      <a:pt x="355135" y="331395"/>
                      <a:pt x="342097" y="331524"/>
                      <a:pt x="324454" y="331524"/>
                    </a:cubicBezTo>
                    <a:lnTo>
                      <a:pt x="156000" y="331524"/>
                    </a:lnTo>
                    <a:lnTo>
                      <a:pt x="156000" y="842659"/>
                    </a:lnTo>
                    <a:cubicBezTo>
                      <a:pt x="156000" y="848303"/>
                      <a:pt x="154703" y="852908"/>
                      <a:pt x="152043" y="856346"/>
                    </a:cubicBezTo>
                    <a:cubicBezTo>
                      <a:pt x="149384" y="859784"/>
                      <a:pt x="145946" y="862508"/>
                      <a:pt x="141730" y="864519"/>
                    </a:cubicBezTo>
                    <a:cubicBezTo>
                      <a:pt x="137449" y="866530"/>
                      <a:pt x="132649" y="867957"/>
                      <a:pt x="127135" y="868800"/>
                    </a:cubicBezTo>
                    <a:cubicBezTo>
                      <a:pt x="121687" y="869578"/>
                      <a:pt x="116108" y="870032"/>
                      <a:pt x="110465" y="870032"/>
                    </a:cubicBezTo>
                    <a:cubicBezTo>
                      <a:pt x="98335" y="870032"/>
                      <a:pt x="87568" y="868216"/>
                      <a:pt x="78292" y="864584"/>
                    </a:cubicBezTo>
                    <a:cubicBezTo>
                      <a:pt x="68951" y="860951"/>
                      <a:pt x="64346" y="853686"/>
                      <a:pt x="64346" y="842724"/>
                    </a:cubicBezTo>
                    <a:lnTo>
                      <a:pt x="64346" y="332757"/>
                    </a:lnTo>
                    <a:cubicBezTo>
                      <a:pt x="56238" y="333146"/>
                      <a:pt x="48324" y="333146"/>
                      <a:pt x="40670" y="332757"/>
                    </a:cubicBezTo>
                    <a:cubicBezTo>
                      <a:pt x="32951" y="332368"/>
                      <a:pt x="26076" y="330876"/>
                      <a:pt x="20043" y="328216"/>
                    </a:cubicBezTo>
                    <a:cubicBezTo>
                      <a:pt x="13946" y="325622"/>
                      <a:pt x="9081" y="321341"/>
                      <a:pt x="5449" y="315438"/>
                    </a:cubicBezTo>
                    <a:cubicBezTo>
                      <a:pt x="1816" y="309600"/>
                      <a:pt x="0" y="301168"/>
                      <a:pt x="0" y="290270"/>
                    </a:cubicBezTo>
                    <a:cubicBezTo>
                      <a:pt x="0" y="281773"/>
                      <a:pt x="1232" y="275092"/>
                      <a:pt x="3632" y="270227"/>
                    </a:cubicBezTo>
                    <a:cubicBezTo>
                      <a:pt x="6032" y="265362"/>
                      <a:pt x="9795" y="261924"/>
                      <a:pt x="14854" y="259914"/>
                    </a:cubicBezTo>
                    <a:cubicBezTo>
                      <a:pt x="19914" y="257903"/>
                      <a:pt x="26465" y="256670"/>
                      <a:pt x="34573" y="256281"/>
                    </a:cubicBezTo>
                    <a:cubicBezTo>
                      <a:pt x="42681" y="255892"/>
                      <a:pt x="52606" y="255697"/>
                      <a:pt x="64346" y="255697"/>
                    </a:cubicBezTo>
                    <a:lnTo>
                      <a:pt x="64346" y="168519"/>
                    </a:lnTo>
                    <a:cubicBezTo>
                      <a:pt x="64346" y="134205"/>
                      <a:pt x="69989" y="106054"/>
                      <a:pt x="81341" y="84065"/>
                    </a:cubicBezTo>
                    <a:cubicBezTo>
                      <a:pt x="92692" y="62076"/>
                      <a:pt x="107741" y="44887"/>
                      <a:pt x="126551" y="32562"/>
                    </a:cubicBezTo>
                    <a:cubicBezTo>
                      <a:pt x="145362" y="20238"/>
                      <a:pt x="166638" y="11805"/>
                      <a:pt x="190314" y="7135"/>
                    </a:cubicBezTo>
                    <a:cubicBezTo>
                      <a:pt x="213989" y="2465"/>
                      <a:pt x="238378" y="195"/>
                      <a:pt x="263481" y="195"/>
                    </a:cubicBezTo>
                    <a:lnTo>
                      <a:pt x="273211" y="195"/>
                    </a:lnTo>
                    <a:close/>
                  </a:path>
                </a:pathLst>
              </a:custGeom>
              <a:solidFill>
                <a:srgbClr val="004465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7" name="Forma Livre: Forma 35">
              <a:extLst>
                <a:ext uri="{FF2B5EF4-FFF2-40B4-BE49-F238E27FC236}">
                  <a16:creationId xmlns:a16="http://schemas.microsoft.com/office/drawing/2014/main" id="{5EC0B1BD-9878-29EB-AB04-05A9586AF607}"/>
                </a:ext>
              </a:extLst>
            </p:cNvPr>
            <p:cNvSpPr/>
            <p:nvPr/>
          </p:nvSpPr>
          <p:spPr>
            <a:xfrm>
              <a:off x="4957518" y="1928031"/>
              <a:ext cx="747748" cy="1073611"/>
            </a:xfrm>
            <a:custGeom>
              <a:avLst/>
              <a:gdLst>
                <a:gd name="connsiteX0" fmla="*/ 215870 w 1004692"/>
                <a:gd name="connsiteY0" fmla="*/ 903373 h 1442529"/>
                <a:gd name="connsiteX1" fmla="*/ 224432 w 1004692"/>
                <a:gd name="connsiteY1" fmla="*/ 922962 h 1442529"/>
                <a:gd name="connsiteX2" fmla="*/ 224432 w 1004692"/>
                <a:gd name="connsiteY2" fmla="*/ 923416 h 1442529"/>
                <a:gd name="connsiteX3" fmla="*/ 467416 w 1004692"/>
                <a:gd name="connsiteY3" fmla="*/ 1242292 h 1442529"/>
                <a:gd name="connsiteX4" fmla="*/ 763070 w 1004692"/>
                <a:gd name="connsiteY4" fmla="*/ 1105297 h 1442529"/>
                <a:gd name="connsiteX5" fmla="*/ 778897 w 1004692"/>
                <a:gd name="connsiteY5" fmla="*/ 1015395 h 1442529"/>
                <a:gd name="connsiteX6" fmla="*/ 767027 w 1004692"/>
                <a:gd name="connsiteY6" fmla="*/ 994249 h 1442529"/>
                <a:gd name="connsiteX7" fmla="*/ 734141 w 1004692"/>
                <a:gd name="connsiteY7" fmla="*/ 1016692 h 1442529"/>
                <a:gd name="connsiteX8" fmla="*/ 695676 w 1004692"/>
                <a:gd name="connsiteY8" fmla="*/ 1013903 h 1442529"/>
                <a:gd name="connsiteX9" fmla="*/ 687049 w 1004692"/>
                <a:gd name="connsiteY9" fmla="*/ 990162 h 1442529"/>
                <a:gd name="connsiteX10" fmla="*/ 709622 w 1004692"/>
                <a:gd name="connsiteY10" fmla="*/ 982508 h 1442529"/>
                <a:gd name="connsiteX11" fmla="*/ 747762 w 1004692"/>
                <a:gd name="connsiteY11" fmla="*/ 959935 h 1442529"/>
                <a:gd name="connsiteX12" fmla="*/ 773060 w 1004692"/>
                <a:gd name="connsiteY12" fmla="*/ 954032 h 1442529"/>
                <a:gd name="connsiteX13" fmla="*/ 776238 w 1004692"/>
                <a:gd name="connsiteY13" fmla="*/ 956562 h 1442529"/>
                <a:gd name="connsiteX14" fmla="*/ 795373 w 1004692"/>
                <a:gd name="connsiteY14" fmla="*/ 970703 h 1442529"/>
                <a:gd name="connsiteX15" fmla="*/ 796930 w 1004692"/>
                <a:gd name="connsiteY15" fmla="*/ 969341 h 1442529"/>
                <a:gd name="connsiteX16" fmla="*/ 850897 w 1004692"/>
                <a:gd name="connsiteY16" fmla="*/ 896497 h 1442529"/>
                <a:gd name="connsiteX17" fmla="*/ 847265 w 1004692"/>
                <a:gd name="connsiteY17" fmla="*/ 892151 h 1442529"/>
                <a:gd name="connsiteX18" fmla="*/ 842595 w 1004692"/>
                <a:gd name="connsiteY18" fmla="*/ 893319 h 1442529"/>
                <a:gd name="connsiteX19" fmla="*/ 827611 w 1004692"/>
                <a:gd name="connsiteY19" fmla="*/ 901297 h 1442529"/>
                <a:gd name="connsiteX20" fmla="*/ 822097 w 1004692"/>
                <a:gd name="connsiteY20" fmla="*/ 904411 h 1442529"/>
                <a:gd name="connsiteX21" fmla="*/ 685622 w 1004692"/>
                <a:gd name="connsiteY21" fmla="*/ 904022 h 1442529"/>
                <a:gd name="connsiteX22" fmla="*/ 608562 w 1004692"/>
                <a:gd name="connsiteY22" fmla="*/ 900519 h 1442529"/>
                <a:gd name="connsiteX23" fmla="*/ 574703 w 1004692"/>
                <a:gd name="connsiteY23" fmla="*/ 944433 h 1442529"/>
                <a:gd name="connsiteX24" fmla="*/ 573665 w 1004692"/>
                <a:gd name="connsiteY24" fmla="*/ 953384 h 1442529"/>
                <a:gd name="connsiteX25" fmla="*/ 630941 w 1004692"/>
                <a:gd name="connsiteY25" fmla="*/ 1035373 h 1442529"/>
                <a:gd name="connsiteX26" fmla="*/ 641449 w 1004692"/>
                <a:gd name="connsiteY26" fmla="*/ 1059178 h 1442529"/>
                <a:gd name="connsiteX27" fmla="*/ 626789 w 1004692"/>
                <a:gd name="connsiteY27" fmla="*/ 1070789 h 1442529"/>
                <a:gd name="connsiteX28" fmla="*/ 617708 w 1004692"/>
                <a:gd name="connsiteY28" fmla="*/ 1069687 h 1442529"/>
                <a:gd name="connsiteX29" fmla="*/ 547006 w 1004692"/>
                <a:gd name="connsiteY29" fmla="*/ 1009751 h 1442529"/>
                <a:gd name="connsiteX30" fmla="*/ 484930 w 1004692"/>
                <a:gd name="connsiteY30" fmla="*/ 1067676 h 1442529"/>
                <a:gd name="connsiteX31" fmla="*/ 476368 w 1004692"/>
                <a:gd name="connsiteY31" fmla="*/ 1071178 h 1442529"/>
                <a:gd name="connsiteX32" fmla="*/ 459178 w 1004692"/>
                <a:gd name="connsiteY32" fmla="*/ 1063978 h 1442529"/>
                <a:gd name="connsiteX33" fmla="*/ 462876 w 1004692"/>
                <a:gd name="connsiteY33" fmla="*/ 1038227 h 1442529"/>
                <a:gd name="connsiteX34" fmla="*/ 537081 w 1004692"/>
                <a:gd name="connsiteY34" fmla="*/ 949362 h 1442529"/>
                <a:gd name="connsiteX35" fmla="*/ 537341 w 1004692"/>
                <a:gd name="connsiteY35" fmla="*/ 943589 h 1442529"/>
                <a:gd name="connsiteX36" fmla="*/ 537665 w 1004692"/>
                <a:gd name="connsiteY36" fmla="*/ 941060 h 1442529"/>
                <a:gd name="connsiteX37" fmla="*/ 538119 w 1004692"/>
                <a:gd name="connsiteY37" fmla="*/ 939049 h 1442529"/>
                <a:gd name="connsiteX38" fmla="*/ 538119 w 1004692"/>
                <a:gd name="connsiteY38" fmla="*/ 937492 h 1442529"/>
                <a:gd name="connsiteX39" fmla="*/ 511330 w 1004692"/>
                <a:gd name="connsiteY39" fmla="*/ 888454 h 1442529"/>
                <a:gd name="connsiteX40" fmla="*/ 431741 w 1004692"/>
                <a:gd name="connsiteY40" fmla="*/ 964022 h 1442529"/>
                <a:gd name="connsiteX41" fmla="*/ 430119 w 1004692"/>
                <a:gd name="connsiteY41" fmla="*/ 964281 h 1442529"/>
                <a:gd name="connsiteX42" fmla="*/ 429341 w 1004692"/>
                <a:gd name="connsiteY42" fmla="*/ 964281 h 1442529"/>
                <a:gd name="connsiteX43" fmla="*/ 412087 w 1004692"/>
                <a:gd name="connsiteY43" fmla="*/ 964087 h 1442529"/>
                <a:gd name="connsiteX44" fmla="*/ 352087 w 1004692"/>
                <a:gd name="connsiteY44" fmla="*/ 955719 h 1442529"/>
                <a:gd name="connsiteX45" fmla="*/ 334314 w 1004692"/>
                <a:gd name="connsiteY45" fmla="*/ 979330 h 1442529"/>
                <a:gd name="connsiteX46" fmla="*/ 318487 w 1004692"/>
                <a:gd name="connsiteY46" fmla="*/ 996454 h 1442529"/>
                <a:gd name="connsiteX47" fmla="*/ 314854 w 1004692"/>
                <a:gd name="connsiteY47" fmla="*/ 996584 h 1442529"/>
                <a:gd name="connsiteX48" fmla="*/ 297600 w 1004692"/>
                <a:gd name="connsiteY48" fmla="*/ 977124 h 1442529"/>
                <a:gd name="connsiteX49" fmla="*/ 334314 w 1004692"/>
                <a:gd name="connsiteY49" fmla="*/ 923546 h 1442529"/>
                <a:gd name="connsiteX50" fmla="*/ 422984 w 1004692"/>
                <a:gd name="connsiteY50" fmla="*/ 928411 h 1442529"/>
                <a:gd name="connsiteX51" fmla="*/ 423632 w 1004692"/>
                <a:gd name="connsiteY51" fmla="*/ 928216 h 1442529"/>
                <a:gd name="connsiteX52" fmla="*/ 482530 w 1004692"/>
                <a:gd name="connsiteY52" fmla="*/ 854465 h 1442529"/>
                <a:gd name="connsiteX53" fmla="*/ 482724 w 1004692"/>
                <a:gd name="connsiteY53" fmla="*/ 853168 h 1442529"/>
                <a:gd name="connsiteX54" fmla="*/ 483114 w 1004692"/>
                <a:gd name="connsiteY54" fmla="*/ 846097 h 1442529"/>
                <a:gd name="connsiteX55" fmla="*/ 473578 w 1004692"/>
                <a:gd name="connsiteY55" fmla="*/ 825924 h 1442529"/>
                <a:gd name="connsiteX56" fmla="*/ 471178 w 1004692"/>
                <a:gd name="connsiteY56" fmla="*/ 823070 h 1442529"/>
                <a:gd name="connsiteX57" fmla="*/ 455935 w 1004692"/>
                <a:gd name="connsiteY57" fmla="*/ 771049 h 1442529"/>
                <a:gd name="connsiteX58" fmla="*/ 425514 w 1004692"/>
                <a:gd name="connsiteY58" fmla="*/ 669470 h 1442529"/>
                <a:gd name="connsiteX59" fmla="*/ 213600 w 1004692"/>
                <a:gd name="connsiteY59" fmla="*/ 662011 h 1442529"/>
                <a:gd name="connsiteX60" fmla="*/ 153405 w 1004692"/>
                <a:gd name="connsiteY60" fmla="*/ 771243 h 1442529"/>
                <a:gd name="connsiteX61" fmla="*/ 181297 w 1004692"/>
                <a:gd name="connsiteY61" fmla="*/ 875287 h 1442529"/>
                <a:gd name="connsiteX62" fmla="*/ 215935 w 1004692"/>
                <a:gd name="connsiteY62" fmla="*/ 903503 h 1442529"/>
                <a:gd name="connsiteX63" fmla="*/ 1003589 w 1004692"/>
                <a:gd name="connsiteY63" fmla="*/ 489470 h 1442529"/>
                <a:gd name="connsiteX64" fmla="*/ 1003589 w 1004692"/>
                <a:gd name="connsiteY64" fmla="*/ 489341 h 1442529"/>
                <a:gd name="connsiteX65" fmla="*/ 1003719 w 1004692"/>
                <a:gd name="connsiteY65" fmla="*/ 486681 h 1442529"/>
                <a:gd name="connsiteX66" fmla="*/ 949038 w 1004692"/>
                <a:gd name="connsiteY66" fmla="*/ 432000 h 1442529"/>
                <a:gd name="connsiteX67" fmla="*/ 894422 w 1004692"/>
                <a:gd name="connsiteY67" fmla="*/ 485514 h 1442529"/>
                <a:gd name="connsiteX68" fmla="*/ 894292 w 1004692"/>
                <a:gd name="connsiteY68" fmla="*/ 485514 h 1442529"/>
                <a:gd name="connsiteX69" fmla="*/ 894292 w 1004692"/>
                <a:gd name="connsiteY69" fmla="*/ 936973 h 1442529"/>
                <a:gd name="connsiteX70" fmla="*/ 894292 w 1004692"/>
                <a:gd name="connsiteY70" fmla="*/ 936973 h 1442529"/>
                <a:gd name="connsiteX71" fmla="*/ 894422 w 1004692"/>
                <a:gd name="connsiteY71" fmla="*/ 942227 h 1442529"/>
                <a:gd name="connsiteX72" fmla="*/ 504195 w 1004692"/>
                <a:gd name="connsiteY72" fmla="*/ 1334984 h 1442529"/>
                <a:gd name="connsiteX73" fmla="*/ 111827 w 1004692"/>
                <a:gd name="connsiteY73" fmla="*/ 942227 h 1442529"/>
                <a:gd name="connsiteX74" fmla="*/ 111957 w 1004692"/>
                <a:gd name="connsiteY74" fmla="*/ 936973 h 1442529"/>
                <a:gd name="connsiteX75" fmla="*/ 112281 w 1004692"/>
                <a:gd name="connsiteY75" fmla="*/ 936973 h 1442529"/>
                <a:gd name="connsiteX76" fmla="*/ 112281 w 1004692"/>
                <a:gd name="connsiteY76" fmla="*/ 756778 h 1442529"/>
                <a:gd name="connsiteX77" fmla="*/ 112281 w 1004692"/>
                <a:gd name="connsiteY77" fmla="*/ 754508 h 1442529"/>
                <a:gd name="connsiteX78" fmla="*/ 57989 w 1004692"/>
                <a:gd name="connsiteY78" fmla="*/ 700216 h 1442529"/>
                <a:gd name="connsiteX79" fmla="*/ 3697 w 1004692"/>
                <a:gd name="connsiteY79" fmla="*/ 754508 h 1442529"/>
                <a:gd name="connsiteX80" fmla="*/ 3697 w 1004692"/>
                <a:gd name="connsiteY80" fmla="*/ 755027 h 1442529"/>
                <a:gd name="connsiteX81" fmla="*/ 3697 w 1004692"/>
                <a:gd name="connsiteY81" fmla="*/ 755027 h 1442529"/>
                <a:gd name="connsiteX82" fmla="*/ 3568 w 1004692"/>
                <a:gd name="connsiteY82" fmla="*/ 757687 h 1442529"/>
                <a:gd name="connsiteX83" fmla="*/ 4281 w 1004692"/>
                <a:gd name="connsiteY83" fmla="*/ 936908 h 1442529"/>
                <a:gd name="connsiteX84" fmla="*/ 4411 w 1004692"/>
                <a:gd name="connsiteY84" fmla="*/ 936908 h 1442529"/>
                <a:gd name="connsiteX85" fmla="*/ 4281 w 1004692"/>
                <a:gd name="connsiteY85" fmla="*/ 942162 h 1442529"/>
                <a:gd name="connsiteX86" fmla="*/ 504195 w 1004692"/>
                <a:gd name="connsiteY86" fmla="*/ 1442530 h 1442529"/>
                <a:gd name="connsiteX87" fmla="*/ 1004108 w 1004692"/>
                <a:gd name="connsiteY87" fmla="*/ 942162 h 1442529"/>
                <a:gd name="connsiteX88" fmla="*/ 1003979 w 1004692"/>
                <a:gd name="connsiteY88" fmla="*/ 936908 h 1442529"/>
                <a:gd name="connsiteX89" fmla="*/ 1004238 w 1004692"/>
                <a:gd name="connsiteY89" fmla="*/ 936908 h 1442529"/>
                <a:gd name="connsiteX90" fmla="*/ 1003589 w 1004692"/>
                <a:gd name="connsiteY90" fmla="*/ 489405 h 1442529"/>
                <a:gd name="connsiteX91" fmla="*/ 57795 w 1004692"/>
                <a:gd name="connsiteY91" fmla="*/ 644887 h 1442529"/>
                <a:gd name="connsiteX92" fmla="*/ 115589 w 1004692"/>
                <a:gd name="connsiteY92" fmla="*/ 587092 h 1442529"/>
                <a:gd name="connsiteX93" fmla="*/ 57795 w 1004692"/>
                <a:gd name="connsiteY93" fmla="*/ 529297 h 1442529"/>
                <a:gd name="connsiteX94" fmla="*/ 0 w 1004692"/>
                <a:gd name="connsiteY94" fmla="*/ 587092 h 1442529"/>
                <a:gd name="connsiteX95" fmla="*/ 57795 w 1004692"/>
                <a:gd name="connsiteY95" fmla="*/ 644887 h 1442529"/>
                <a:gd name="connsiteX96" fmla="*/ 503092 w 1004692"/>
                <a:gd name="connsiteY96" fmla="*/ 115589 h 1442529"/>
                <a:gd name="connsiteX97" fmla="*/ 560887 w 1004692"/>
                <a:gd name="connsiteY97" fmla="*/ 57795 h 1442529"/>
                <a:gd name="connsiteX98" fmla="*/ 503092 w 1004692"/>
                <a:gd name="connsiteY98" fmla="*/ 0 h 1442529"/>
                <a:gd name="connsiteX99" fmla="*/ 445297 w 1004692"/>
                <a:gd name="connsiteY99" fmla="*/ 57795 h 1442529"/>
                <a:gd name="connsiteX100" fmla="*/ 503092 w 1004692"/>
                <a:gd name="connsiteY100" fmla="*/ 115589 h 1442529"/>
                <a:gd name="connsiteX101" fmla="*/ 1004692 w 1004692"/>
                <a:gd name="connsiteY101" fmla="*/ 255892 h 1442529"/>
                <a:gd name="connsiteX102" fmla="*/ 946833 w 1004692"/>
                <a:gd name="connsiteY102" fmla="*/ 199589 h 1442529"/>
                <a:gd name="connsiteX103" fmla="*/ 888843 w 1004692"/>
                <a:gd name="connsiteY103" fmla="*/ 256216 h 1442529"/>
                <a:gd name="connsiteX104" fmla="*/ 888843 w 1004692"/>
                <a:gd name="connsiteY104" fmla="*/ 268022 h 1442529"/>
                <a:gd name="connsiteX105" fmla="*/ 888714 w 1004692"/>
                <a:gd name="connsiteY105" fmla="*/ 268022 h 1442529"/>
                <a:gd name="connsiteX106" fmla="*/ 888714 w 1004692"/>
                <a:gd name="connsiteY106" fmla="*/ 319265 h 1442529"/>
                <a:gd name="connsiteX107" fmla="*/ 888843 w 1004692"/>
                <a:gd name="connsiteY107" fmla="*/ 319265 h 1442529"/>
                <a:gd name="connsiteX108" fmla="*/ 946703 w 1004692"/>
                <a:gd name="connsiteY108" fmla="*/ 376281 h 1442529"/>
                <a:gd name="connsiteX109" fmla="*/ 1004692 w 1004692"/>
                <a:gd name="connsiteY109" fmla="*/ 319654 h 1442529"/>
                <a:gd name="connsiteX110" fmla="*/ 1004692 w 1004692"/>
                <a:gd name="connsiteY110" fmla="*/ 283135 h 1442529"/>
                <a:gd name="connsiteX111" fmla="*/ 1004692 w 1004692"/>
                <a:gd name="connsiteY111" fmla="*/ 283135 h 1442529"/>
                <a:gd name="connsiteX112" fmla="*/ 1004692 w 1004692"/>
                <a:gd name="connsiteY112" fmla="*/ 255892 h 1442529"/>
                <a:gd name="connsiteX113" fmla="*/ 1004627 w 1004692"/>
                <a:gd name="connsiteY113" fmla="*/ 255892 h 1442529"/>
                <a:gd name="connsiteX114" fmla="*/ 278530 w 1004692"/>
                <a:gd name="connsiteY114" fmla="*/ 237211 h 1442529"/>
                <a:gd name="connsiteX115" fmla="*/ 336519 w 1004692"/>
                <a:gd name="connsiteY115" fmla="*/ 180584 h 1442529"/>
                <a:gd name="connsiteX116" fmla="*/ 336519 w 1004692"/>
                <a:gd name="connsiteY116" fmla="*/ 172670 h 1442529"/>
                <a:gd name="connsiteX117" fmla="*/ 336519 w 1004692"/>
                <a:gd name="connsiteY117" fmla="*/ 172670 h 1442529"/>
                <a:gd name="connsiteX118" fmla="*/ 336519 w 1004692"/>
                <a:gd name="connsiteY118" fmla="*/ 145427 h 1442529"/>
                <a:gd name="connsiteX119" fmla="*/ 336454 w 1004692"/>
                <a:gd name="connsiteY119" fmla="*/ 145427 h 1442529"/>
                <a:gd name="connsiteX120" fmla="*/ 278595 w 1004692"/>
                <a:gd name="connsiteY120" fmla="*/ 89124 h 1442529"/>
                <a:gd name="connsiteX121" fmla="*/ 220605 w 1004692"/>
                <a:gd name="connsiteY121" fmla="*/ 145751 h 1442529"/>
                <a:gd name="connsiteX122" fmla="*/ 220605 w 1004692"/>
                <a:gd name="connsiteY122" fmla="*/ 157557 h 1442529"/>
                <a:gd name="connsiteX123" fmla="*/ 220476 w 1004692"/>
                <a:gd name="connsiteY123" fmla="*/ 157557 h 1442529"/>
                <a:gd name="connsiteX124" fmla="*/ 220476 w 1004692"/>
                <a:gd name="connsiteY124" fmla="*/ 180195 h 1442529"/>
                <a:gd name="connsiteX125" fmla="*/ 220605 w 1004692"/>
                <a:gd name="connsiteY125" fmla="*/ 180195 h 1442529"/>
                <a:gd name="connsiteX126" fmla="*/ 278465 w 1004692"/>
                <a:gd name="connsiteY126" fmla="*/ 237211 h 1442529"/>
                <a:gd name="connsiteX127" fmla="*/ 724995 w 1004692"/>
                <a:gd name="connsiteY127" fmla="*/ 323676 h 1442529"/>
                <a:gd name="connsiteX128" fmla="*/ 782984 w 1004692"/>
                <a:gd name="connsiteY128" fmla="*/ 267049 h 1442529"/>
                <a:gd name="connsiteX129" fmla="*/ 782984 w 1004692"/>
                <a:gd name="connsiteY129" fmla="*/ 230530 h 1442529"/>
                <a:gd name="connsiteX130" fmla="*/ 782984 w 1004692"/>
                <a:gd name="connsiteY130" fmla="*/ 230530 h 1442529"/>
                <a:gd name="connsiteX131" fmla="*/ 782984 w 1004692"/>
                <a:gd name="connsiteY131" fmla="*/ 203286 h 1442529"/>
                <a:gd name="connsiteX132" fmla="*/ 782984 w 1004692"/>
                <a:gd name="connsiteY132" fmla="*/ 203286 h 1442529"/>
                <a:gd name="connsiteX133" fmla="*/ 782984 w 1004692"/>
                <a:gd name="connsiteY133" fmla="*/ 167741 h 1442529"/>
                <a:gd name="connsiteX134" fmla="*/ 782984 w 1004692"/>
                <a:gd name="connsiteY134" fmla="*/ 167741 h 1442529"/>
                <a:gd name="connsiteX135" fmla="*/ 782984 w 1004692"/>
                <a:gd name="connsiteY135" fmla="*/ 140497 h 1442529"/>
                <a:gd name="connsiteX136" fmla="*/ 782919 w 1004692"/>
                <a:gd name="connsiteY136" fmla="*/ 140497 h 1442529"/>
                <a:gd name="connsiteX137" fmla="*/ 725060 w 1004692"/>
                <a:gd name="connsiteY137" fmla="*/ 84195 h 1442529"/>
                <a:gd name="connsiteX138" fmla="*/ 667070 w 1004692"/>
                <a:gd name="connsiteY138" fmla="*/ 140822 h 1442529"/>
                <a:gd name="connsiteX139" fmla="*/ 667070 w 1004692"/>
                <a:gd name="connsiteY139" fmla="*/ 152627 h 1442529"/>
                <a:gd name="connsiteX140" fmla="*/ 666941 w 1004692"/>
                <a:gd name="connsiteY140" fmla="*/ 152627 h 1442529"/>
                <a:gd name="connsiteX141" fmla="*/ 666941 w 1004692"/>
                <a:gd name="connsiteY141" fmla="*/ 203870 h 1442529"/>
                <a:gd name="connsiteX142" fmla="*/ 667070 w 1004692"/>
                <a:gd name="connsiteY142" fmla="*/ 203870 h 1442529"/>
                <a:gd name="connsiteX143" fmla="*/ 667070 w 1004692"/>
                <a:gd name="connsiteY143" fmla="*/ 215416 h 1442529"/>
                <a:gd name="connsiteX144" fmla="*/ 666941 w 1004692"/>
                <a:gd name="connsiteY144" fmla="*/ 215416 h 1442529"/>
                <a:gd name="connsiteX145" fmla="*/ 666941 w 1004692"/>
                <a:gd name="connsiteY145" fmla="*/ 266659 h 1442529"/>
                <a:gd name="connsiteX146" fmla="*/ 667070 w 1004692"/>
                <a:gd name="connsiteY146" fmla="*/ 266659 h 1442529"/>
                <a:gd name="connsiteX147" fmla="*/ 724930 w 1004692"/>
                <a:gd name="connsiteY147" fmla="*/ 323676 h 1442529"/>
                <a:gd name="connsiteX148" fmla="*/ 336130 w 1004692"/>
                <a:gd name="connsiteY148" fmla="*/ 512692 h 1442529"/>
                <a:gd name="connsiteX149" fmla="*/ 336130 w 1004692"/>
                <a:gd name="connsiteY149" fmla="*/ 402227 h 1442529"/>
                <a:gd name="connsiteX150" fmla="*/ 335935 w 1004692"/>
                <a:gd name="connsiteY150" fmla="*/ 353319 h 1442529"/>
                <a:gd name="connsiteX151" fmla="*/ 281189 w 1004692"/>
                <a:gd name="connsiteY151" fmla="*/ 293254 h 1442529"/>
                <a:gd name="connsiteX152" fmla="*/ 238897 w 1004692"/>
                <a:gd name="connsiteY152" fmla="*/ 309211 h 1442529"/>
                <a:gd name="connsiteX153" fmla="*/ 221189 w 1004692"/>
                <a:gd name="connsiteY153" fmla="*/ 350789 h 1442529"/>
                <a:gd name="connsiteX154" fmla="*/ 221189 w 1004692"/>
                <a:gd name="connsiteY154" fmla="*/ 404886 h 1442529"/>
                <a:gd name="connsiteX155" fmla="*/ 221319 w 1004692"/>
                <a:gd name="connsiteY155" fmla="*/ 404886 h 1442529"/>
                <a:gd name="connsiteX156" fmla="*/ 221319 w 1004692"/>
                <a:gd name="connsiteY156" fmla="*/ 613362 h 1442529"/>
                <a:gd name="connsiteX157" fmla="*/ 222551 w 1004692"/>
                <a:gd name="connsiteY157" fmla="*/ 612778 h 1442529"/>
                <a:gd name="connsiteX158" fmla="*/ 222551 w 1004692"/>
                <a:gd name="connsiteY158" fmla="*/ 612778 h 1442529"/>
                <a:gd name="connsiteX159" fmla="*/ 452303 w 1004692"/>
                <a:gd name="connsiteY159" fmla="*/ 644238 h 1442529"/>
                <a:gd name="connsiteX160" fmla="*/ 492065 w 1004692"/>
                <a:gd name="connsiteY160" fmla="*/ 777795 h 1442529"/>
                <a:gd name="connsiteX161" fmla="*/ 499395 w 1004692"/>
                <a:gd name="connsiteY161" fmla="*/ 799395 h 1442529"/>
                <a:gd name="connsiteX162" fmla="*/ 501600 w 1004692"/>
                <a:gd name="connsiteY162" fmla="*/ 802054 h 1442529"/>
                <a:gd name="connsiteX163" fmla="*/ 519892 w 1004692"/>
                <a:gd name="connsiteY163" fmla="*/ 845254 h 1442529"/>
                <a:gd name="connsiteX164" fmla="*/ 519892 w 1004692"/>
                <a:gd name="connsiteY164" fmla="*/ 848043 h 1442529"/>
                <a:gd name="connsiteX165" fmla="*/ 561600 w 1004692"/>
                <a:gd name="connsiteY165" fmla="*/ 892087 h 1442529"/>
                <a:gd name="connsiteX166" fmla="*/ 591568 w 1004692"/>
                <a:gd name="connsiteY166" fmla="*/ 868022 h 1442529"/>
                <a:gd name="connsiteX167" fmla="*/ 700216 w 1004692"/>
                <a:gd name="connsiteY167" fmla="*/ 870357 h 1442529"/>
                <a:gd name="connsiteX168" fmla="*/ 783114 w 1004692"/>
                <a:gd name="connsiteY168" fmla="*/ 882357 h 1442529"/>
                <a:gd name="connsiteX169" fmla="*/ 783114 w 1004692"/>
                <a:gd name="connsiteY169" fmla="*/ 557643 h 1442529"/>
                <a:gd name="connsiteX170" fmla="*/ 783308 w 1004692"/>
                <a:gd name="connsiteY170" fmla="*/ 557643 h 1442529"/>
                <a:gd name="connsiteX171" fmla="*/ 783049 w 1004692"/>
                <a:gd name="connsiteY171" fmla="*/ 439654 h 1442529"/>
                <a:gd name="connsiteX172" fmla="*/ 728303 w 1004692"/>
                <a:gd name="connsiteY172" fmla="*/ 379589 h 1442529"/>
                <a:gd name="connsiteX173" fmla="*/ 686011 w 1004692"/>
                <a:gd name="connsiteY173" fmla="*/ 395481 h 1442529"/>
                <a:gd name="connsiteX174" fmla="*/ 668303 w 1004692"/>
                <a:gd name="connsiteY174" fmla="*/ 437059 h 1442529"/>
                <a:gd name="connsiteX175" fmla="*/ 668433 w 1004692"/>
                <a:gd name="connsiteY175" fmla="*/ 479286 h 1442529"/>
                <a:gd name="connsiteX176" fmla="*/ 668433 w 1004692"/>
                <a:gd name="connsiteY176" fmla="*/ 620497 h 1442529"/>
                <a:gd name="connsiteX177" fmla="*/ 650984 w 1004692"/>
                <a:gd name="connsiteY177" fmla="*/ 650724 h 1442529"/>
                <a:gd name="connsiteX178" fmla="*/ 611481 w 1004692"/>
                <a:gd name="connsiteY178" fmla="*/ 658378 h 1442529"/>
                <a:gd name="connsiteX179" fmla="*/ 601297 w 1004692"/>
                <a:gd name="connsiteY179" fmla="*/ 655849 h 1442529"/>
                <a:gd name="connsiteX180" fmla="*/ 563481 w 1004692"/>
                <a:gd name="connsiteY180" fmla="*/ 617708 h 1442529"/>
                <a:gd name="connsiteX181" fmla="*/ 563481 w 1004692"/>
                <a:gd name="connsiteY181" fmla="*/ 617708 h 1442529"/>
                <a:gd name="connsiteX182" fmla="*/ 563416 w 1004692"/>
                <a:gd name="connsiteY182" fmla="*/ 617319 h 1442529"/>
                <a:gd name="connsiteX183" fmla="*/ 562897 w 1004692"/>
                <a:gd name="connsiteY183" fmla="*/ 614400 h 1442529"/>
                <a:gd name="connsiteX184" fmla="*/ 561924 w 1004692"/>
                <a:gd name="connsiteY184" fmla="*/ 596303 h 1442529"/>
                <a:gd name="connsiteX185" fmla="*/ 561924 w 1004692"/>
                <a:gd name="connsiteY185" fmla="*/ 510486 h 1442529"/>
                <a:gd name="connsiteX186" fmla="*/ 561924 w 1004692"/>
                <a:gd name="connsiteY186" fmla="*/ 510486 h 1442529"/>
                <a:gd name="connsiteX187" fmla="*/ 561016 w 1004692"/>
                <a:gd name="connsiteY187" fmla="*/ 231827 h 1442529"/>
                <a:gd name="connsiteX188" fmla="*/ 506270 w 1004692"/>
                <a:gd name="connsiteY188" fmla="*/ 171762 h 1442529"/>
                <a:gd name="connsiteX189" fmla="*/ 503416 w 1004692"/>
                <a:gd name="connsiteY189" fmla="*/ 171697 h 1442529"/>
                <a:gd name="connsiteX190" fmla="*/ 463978 w 1004692"/>
                <a:gd name="connsiteY190" fmla="*/ 187719 h 1442529"/>
                <a:gd name="connsiteX191" fmla="*/ 446270 w 1004692"/>
                <a:gd name="connsiteY191" fmla="*/ 229232 h 1442529"/>
                <a:gd name="connsiteX192" fmla="*/ 446724 w 1004692"/>
                <a:gd name="connsiteY192" fmla="*/ 355589 h 1442529"/>
                <a:gd name="connsiteX193" fmla="*/ 447049 w 1004692"/>
                <a:gd name="connsiteY193" fmla="*/ 456259 h 1442529"/>
                <a:gd name="connsiteX194" fmla="*/ 447049 w 1004692"/>
                <a:gd name="connsiteY194" fmla="*/ 524303 h 1442529"/>
                <a:gd name="connsiteX195" fmla="*/ 445687 w 1004692"/>
                <a:gd name="connsiteY195" fmla="*/ 539546 h 1442529"/>
                <a:gd name="connsiteX196" fmla="*/ 445427 w 1004692"/>
                <a:gd name="connsiteY196" fmla="*/ 540649 h 1442529"/>
                <a:gd name="connsiteX197" fmla="*/ 444130 w 1004692"/>
                <a:gd name="connsiteY197" fmla="*/ 544800 h 1442529"/>
                <a:gd name="connsiteX198" fmla="*/ 428692 w 1004692"/>
                <a:gd name="connsiteY198" fmla="*/ 565557 h 1442529"/>
                <a:gd name="connsiteX199" fmla="*/ 387697 w 1004692"/>
                <a:gd name="connsiteY199" fmla="*/ 573470 h 1442529"/>
                <a:gd name="connsiteX200" fmla="*/ 377124 w 1004692"/>
                <a:gd name="connsiteY200" fmla="*/ 570876 h 1442529"/>
                <a:gd name="connsiteX201" fmla="*/ 339373 w 1004692"/>
                <a:gd name="connsiteY201" fmla="*/ 536562 h 1442529"/>
                <a:gd name="connsiteX202" fmla="*/ 337687 w 1004692"/>
                <a:gd name="connsiteY202" fmla="*/ 530270 h 1442529"/>
                <a:gd name="connsiteX203" fmla="*/ 337427 w 1004692"/>
                <a:gd name="connsiteY203" fmla="*/ 528843 h 1442529"/>
                <a:gd name="connsiteX204" fmla="*/ 336584 w 1004692"/>
                <a:gd name="connsiteY204" fmla="*/ 519892 h 1442529"/>
                <a:gd name="connsiteX205" fmla="*/ 336260 w 1004692"/>
                <a:gd name="connsiteY205" fmla="*/ 512822 h 1442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</a:cxnLst>
              <a:rect l="l" t="t" r="r" b="b"/>
              <a:pathLst>
                <a:path w="1004692" h="1442529">
                  <a:moveTo>
                    <a:pt x="215870" y="903373"/>
                  </a:moveTo>
                  <a:cubicBezTo>
                    <a:pt x="222811" y="907459"/>
                    <a:pt x="225989" y="915438"/>
                    <a:pt x="224432" y="922962"/>
                  </a:cubicBezTo>
                  <a:cubicBezTo>
                    <a:pt x="224432" y="923092"/>
                    <a:pt x="224432" y="923286"/>
                    <a:pt x="224432" y="923416"/>
                  </a:cubicBezTo>
                  <a:cubicBezTo>
                    <a:pt x="207503" y="1077470"/>
                    <a:pt x="314205" y="1217578"/>
                    <a:pt x="467416" y="1242292"/>
                  </a:cubicBezTo>
                  <a:cubicBezTo>
                    <a:pt x="584887" y="1261233"/>
                    <a:pt x="703719" y="1206162"/>
                    <a:pt x="763070" y="1105297"/>
                  </a:cubicBezTo>
                  <a:cubicBezTo>
                    <a:pt x="783373" y="1070789"/>
                    <a:pt x="788692" y="1040562"/>
                    <a:pt x="778897" y="1015395"/>
                  </a:cubicBezTo>
                  <a:cubicBezTo>
                    <a:pt x="774681" y="1004238"/>
                    <a:pt x="772346" y="992368"/>
                    <a:pt x="767027" y="994249"/>
                  </a:cubicBezTo>
                  <a:cubicBezTo>
                    <a:pt x="746076" y="1001773"/>
                    <a:pt x="754833" y="1013838"/>
                    <a:pt x="734141" y="1016692"/>
                  </a:cubicBezTo>
                  <a:cubicBezTo>
                    <a:pt x="713838" y="1019416"/>
                    <a:pt x="715135" y="1019676"/>
                    <a:pt x="695676" y="1013903"/>
                  </a:cubicBezTo>
                  <a:cubicBezTo>
                    <a:pt x="685946" y="1010984"/>
                    <a:pt x="682249" y="999114"/>
                    <a:pt x="687049" y="990162"/>
                  </a:cubicBezTo>
                  <a:cubicBezTo>
                    <a:pt x="691849" y="981211"/>
                    <a:pt x="700670" y="977708"/>
                    <a:pt x="709622" y="982508"/>
                  </a:cubicBezTo>
                  <a:cubicBezTo>
                    <a:pt x="736606" y="997038"/>
                    <a:pt x="732908" y="983805"/>
                    <a:pt x="747762" y="959935"/>
                  </a:cubicBezTo>
                  <a:cubicBezTo>
                    <a:pt x="753146" y="951308"/>
                    <a:pt x="764433" y="948714"/>
                    <a:pt x="773060" y="954032"/>
                  </a:cubicBezTo>
                  <a:cubicBezTo>
                    <a:pt x="774227" y="954746"/>
                    <a:pt x="775265" y="955589"/>
                    <a:pt x="776238" y="956562"/>
                  </a:cubicBezTo>
                  <a:cubicBezTo>
                    <a:pt x="784087" y="960389"/>
                    <a:pt x="790314" y="965124"/>
                    <a:pt x="795373" y="970703"/>
                  </a:cubicBezTo>
                  <a:cubicBezTo>
                    <a:pt x="795892" y="970249"/>
                    <a:pt x="796346" y="969730"/>
                    <a:pt x="796930" y="969341"/>
                  </a:cubicBezTo>
                  <a:cubicBezTo>
                    <a:pt x="863806" y="921924"/>
                    <a:pt x="855373" y="905384"/>
                    <a:pt x="850897" y="896497"/>
                  </a:cubicBezTo>
                  <a:cubicBezTo>
                    <a:pt x="849470" y="893643"/>
                    <a:pt x="848043" y="892346"/>
                    <a:pt x="847265" y="892151"/>
                  </a:cubicBezTo>
                  <a:cubicBezTo>
                    <a:pt x="846422" y="891892"/>
                    <a:pt x="844670" y="892216"/>
                    <a:pt x="842595" y="893319"/>
                  </a:cubicBezTo>
                  <a:cubicBezTo>
                    <a:pt x="839741" y="895460"/>
                    <a:pt x="835395" y="897859"/>
                    <a:pt x="827611" y="901297"/>
                  </a:cubicBezTo>
                  <a:cubicBezTo>
                    <a:pt x="826443" y="901816"/>
                    <a:pt x="824303" y="903114"/>
                    <a:pt x="822097" y="904411"/>
                  </a:cubicBezTo>
                  <a:cubicBezTo>
                    <a:pt x="803546" y="915438"/>
                    <a:pt x="764887" y="938335"/>
                    <a:pt x="685622" y="904022"/>
                  </a:cubicBezTo>
                  <a:cubicBezTo>
                    <a:pt x="655719" y="891049"/>
                    <a:pt x="629060" y="889881"/>
                    <a:pt x="608562" y="900519"/>
                  </a:cubicBezTo>
                  <a:cubicBezTo>
                    <a:pt x="592087" y="909146"/>
                    <a:pt x="579697" y="925362"/>
                    <a:pt x="574703" y="944433"/>
                  </a:cubicBezTo>
                  <a:cubicBezTo>
                    <a:pt x="574508" y="947481"/>
                    <a:pt x="574184" y="950465"/>
                    <a:pt x="573665" y="953384"/>
                  </a:cubicBezTo>
                  <a:cubicBezTo>
                    <a:pt x="572692" y="990097"/>
                    <a:pt x="583265" y="1016887"/>
                    <a:pt x="630941" y="1035373"/>
                  </a:cubicBezTo>
                  <a:cubicBezTo>
                    <a:pt x="640411" y="1039070"/>
                    <a:pt x="645081" y="1049708"/>
                    <a:pt x="641449" y="1059178"/>
                  </a:cubicBezTo>
                  <a:cubicBezTo>
                    <a:pt x="638919" y="1065665"/>
                    <a:pt x="633211" y="1069881"/>
                    <a:pt x="626789" y="1070789"/>
                  </a:cubicBezTo>
                  <a:cubicBezTo>
                    <a:pt x="623805" y="1071178"/>
                    <a:pt x="620692" y="1070854"/>
                    <a:pt x="617708" y="1069687"/>
                  </a:cubicBezTo>
                  <a:cubicBezTo>
                    <a:pt x="578400" y="1054443"/>
                    <a:pt x="557578" y="1032973"/>
                    <a:pt x="547006" y="1009751"/>
                  </a:cubicBezTo>
                  <a:cubicBezTo>
                    <a:pt x="528973" y="1032843"/>
                    <a:pt x="505297" y="1052432"/>
                    <a:pt x="484930" y="1067676"/>
                  </a:cubicBezTo>
                  <a:cubicBezTo>
                    <a:pt x="482335" y="1069622"/>
                    <a:pt x="479416" y="1070789"/>
                    <a:pt x="476368" y="1071178"/>
                  </a:cubicBezTo>
                  <a:cubicBezTo>
                    <a:pt x="469946" y="1072022"/>
                    <a:pt x="463330" y="1069492"/>
                    <a:pt x="459178" y="1063978"/>
                  </a:cubicBezTo>
                  <a:cubicBezTo>
                    <a:pt x="453081" y="1055870"/>
                    <a:pt x="454703" y="1044324"/>
                    <a:pt x="462876" y="1038227"/>
                  </a:cubicBezTo>
                  <a:cubicBezTo>
                    <a:pt x="480065" y="1025384"/>
                    <a:pt x="529038" y="988605"/>
                    <a:pt x="537081" y="949362"/>
                  </a:cubicBezTo>
                  <a:cubicBezTo>
                    <a:pt x="537146" y="947416"/>
                    <a:pt x="537276" y="945535"/>
                    <a:pt x="537341" y="943589"/>
                  </a:cubicBezTo>
                  <a:cubicBezTo>
                    <a:pt x="537341" y="942746"/>
                    <a:pt x="537535" y="941903"/>
                    <a:pt x="537665" y="941060"/>
                  </a:cubicBezTo>
                  <a:cubicBezTo>
                    <a:pt x="537795" y="940411"/>
                    <a:pt x="537989" y="939762"/>
                    <a:pt x="538119" y="939049"/>
                  </a:cubicBezTo>
                  <a:cubicBezTo>
                    <a:pt x="538119" y="938530"/>
                    <a:pt x="538119" y="938011"/>
                    <a:pt x="538119" y="937492"/>
                  </a:cubicBezTo>
                  <a:cubicBezTo>
                    <a:pt x="537730" y="920887"/>
                    <a:pt x="528714" y="904476"/>
                    <a:pt x="511330" y="888454"/>
                  </a:cubicBezTo>
                  <a:cubicBezTo>
                    <a:pt x="498487" y="921600"/>
                    <a:pt x="471503" y="955070"/>
                    <a:pt x="431741" y="964022"/>
                  </a:cubicBezTo>
                  <a:cubicBezTo>
                    <a:pt x="431222" y="964151"/>
                    <a:pt x="430703" y="964216"/>
                    <a:pt x="430119" y="964281"/>
                  </a:cubicBezTo>
                  <a:cubicBezTo>
                    <a:pt x="429860" y="964281"/>
                    <a:pt x="429600" y="964281"/>
                    <a:pt x="429341" y="964281"/>
                  </a:cubicBezTo>
                  <a:cubicBezTo>
                    <a:pt x="424087" y="967005"/>
                    <a:pt x="417665" y="967135"/>
                    <a:pt x="412087" y="964087"/>
                  </a:cubicBezTo>
                  <a:cubicBezTo>
                    <a:pt x="394897" y="954681"/>
                    <a:pt x="370508" y="945535"/>
                    <a:pt x="352087" y="955719"/>
                  </a:cubicBezTo>
                  <a:cubicBezTo>
                    <a:pt x="339243" y="962854"/>
                    <a:pt x="334508" y="976151"/>
                    <a:pt x="334314" y="979330"/>
                  </a:cubicBezTo>
                  <a:cubicBezTo>
                    <a:pt x="333795" y="988216"/>
                    <a:pt x="326984" y="995287"/>
                    <a:pt x="318487" y="996454"/>
                  </a:cubicBezTo>
                  <a:cubicBezTo>
                    <a:pt x="317319" y="996584"/>
                    <a:pt x="316087" y="996649"/>
                    <a:pt x="314854" y="996584"/>
                  </a:cubicBezTo>
                  <a:cubicBezTo>
                    <a:pt x="304735" y="996000"/>
                    <a:pt x="297016" y="987243"/>
                    <a:pt x="297600" y="977124"/>
                  </a:cubicBezTo>
                  <a:cubicBezTo>
                    <a:pt x="298638" y="960000"/>
                    <a:pt x="311611" y="936130"/>
                    <a:pt x="334314" y="923546"/>
                  </a:cubicBezTo>
                  <a:cubicBezTo>
                    <a:pt x="351632" y="914011"/>
                    <a:pt x="380822" y="907459"/>
                    <a:pt x="422984" y="928411"/>
                  </a:cubicBezTo>
                  <a:cubicBezTo>
                    <a:pt x="423243" y="928411"/>
                    <a:pt x="423438" y="928216"/>
                    <a:pt x="423632" y="928216"/>
                  </a:cubicBezTo>
                  <a:cubicBezTo>
                    <a:pt x="459438" y="920173"/>
                    <a:pt x="479157" y="879957"/>
                    <a:pt x="482530" y="854465"/>
                  </a:cubicBezTo>
                  <a:cubicBezTo>
                    <a:pt x="482530" y="854011"/>
                    <a:pt x="482595" y="853557"/>
                    <a:pt x="482724" y="853168"/>
                  </a:cubicBezTo>
                  <a:cubicBezTo>
                    <a:pt x="483049" y="850638"/>
                    <a:pt x="483114" y="848303"/>
                    <a:pt x="483114" y="846097"/>
                  </a:cubicBezTo>
                  <a:cubicBezTo>
                    <a:pt x="482919" y="836887"/>
                    <a:pt x="480389" y="833903"/>
                    <a:pt x="473578" y="825924"/>
                  </a:cubicBezTo>
                  <a:lnTo>
                    <a:pt x="471178" y="823070"/>
                  </a:lnTo>
                  <a:cubicBezTo>
                    <a:pt x="458011" y="807308"/>
                    <a:pt x="452562" y="788822"/>
                    <a:pt x="455935" y="771049"/>
                  </a:cubicBezTo>
                  <a:cubicBezTo>
                    <a:pt x="463849" y="729146"/>
                    <a:pt x="455611" y="701578"/>
                    <a:pt x="425514" y="669470"/>
                  </a:cubicBezTo>
                  <a:cubicBezTo>
                    <a:pt x="369535" y="609859"/>
                    <a:pt x="273795" y="618876"/>
                    <a:pt x="213600" y="662011"/>
                  </a:cubicBezTo>
                  <a:cubicBezTo>
                    <a:pt x="179935" y="686141"/>
                    <a:pt x="158011" y="725903"/>
                    <a:pt x="153405" y="771243"/>
                  </a:cubicBezTo>
                  <a:cubicBezTo>
                    <a:pt x="149254" y="812368"/>
                    <a:pt x="159892" y="852259"/>
                    <a:pt x="181297" y="875287"/>
                  </a:cubicBezTo>
                  <a:cubicBezTo>
                    <a:pt x="191870" y="886638"/>
                    <a:pt x="203481" y="896108"/>
                    <a:pt x="215935" y="903503"/>
                  </a:cubicBezTo>
                  <a:close/>
                  <a:moveTo>
                    <a:pt x="1003589" y="489470"/>
                  </a:moveTo>
                  <a:cubicBezTo>
                    <a:pt x="1003589" y="489470"/>
                    <a:pt x="1003589" y="489341"/>
                    <a:pt x="1003589" y="489341"/>
                  </a:cubicBezTo>
                  <a:cubicBezTo>
                    <a:pt x="1003589" y="488432"/>
                    <a:pt x="1003719" y="487589"/>
                    <a:pt x="1003719" y="486681"/>
                  </a:cubicBezTo>
                  <a:cubicBezTo>
                    <a:pt x="1003719" y="456454"/>
                    <a:pt x="979200" y="432000"/>
                    <a:pt x="949038" y="432000"/>
                  </a:cubicBezTo>
                  <a:cubicBezTo>
                    <a:pt x="918876" y="432000"/>
                    <a:pt x="895070" y="455870"/>
                    <a:pt x="894422" y="485514"/>
                  </a:cubicBezTo>
                  <a:lnTo>
                    <a:pt x="894292" y="485514"/>
                  </a:lnTo>
                  <a:lnTo>
                    <a:pt x="894292" y="936973"/>
                  </a:lnTo>
                  <a:cubicBezTo>
                    <a:pt x="894292" y="936973"/>
                    <a:pt x="894292" y="936973"/>
                    <a:pt x="894292" y="936973"/>
                  </a:cubicBezTo>
                  <a:cubicBezTo>
                    <a:pt x="894292" y="938724"/>
                    <a:pt x="894422" y="940476"/>
                    <a:pt x="894422" y="942227"/>
                  </a:cubicBezTo>
                  <a:cubicBezTo>
                    <a:pt x="894422" y="1159135"/>
                    <a:pt x="720908" y="1334984"/>
                    <a:pt x="504195" y="1334984"/>
                  </a:cubicBezTo>
                  <a:cubicBezTo>
                    <a:pt x="287481" y="1334984"/>
                    <a:pt x="111827" y="1159135"/>
                    <a:pt x="111827" y="942227"/>
                  </a:cubicBezTo>
                  <a:cubicBezTo>
                    <a:pt x="111827" y="940476"/>
                    <a:pt x="111892" y="938724"/>
                    <a:pt x="111957" y="936973"/>
                  </a:cubicBezTo>
                  <a:lnTo>
                    <a:pt x="112281" y="936973"/>
                  </a:lnTo>
                  <a:lnTo>
                    <a:pt x="112281" y="756778"/>
                  </a:lnTo>
                  <a:cubicBezTo>
                    <a:pt x="112281" y="756000"/>
                    <a:pt x="112281" y="755287"/>
                    <a:pt x="112281" y="754508"/>
                  </a:cubicBezTo>
                  <a:cubicBezTo>
                    <a:pt x="112281" y="724541"/>
                    <a:pt x="87957" y="700216"/>
                    <a:pt x="57989" y="700216"/>
                  </a:cubicBezTo>
                  <a:cubicBezTo>
                    <a:pt x="28022" y="700216"/>
                    <a:pt x="3697" y="724541"/>
                    <a:pt x="3697" y="754508"/>
                  </a:cubicBezTo>
                  <a:cubicBezTo>
                    <a:pt x="3697" y="754703"/>
                    <a:pt x="3697" y="754832"/>
                    <a:pt x="3697" y="755027"/>
                  </a:cubicBezTo>
                  <a:lnTo>
                    <a:pt x="3697" y="755027"/>
                  </a:lnTo>
                  <a:cubicBezTo>
                    <a:pt x="3697" y="755935"/>
                    <a:pt x="3568" y="756843"/>
                    <a:pt x="3568" y="757687"/>
                  </a:cubicBezTo>
                  <a:lnTo>
                    <a:pt x="4281" y="936908"/>
                  </a:lnTo>
                  <a:lnTo>
                    <a:pt x="4411" y="936908"/>
                  </a:lnTo>
                  <a:cubicBezTo>
                    <a:pt x="4411" y="938660"/>
                    <a:pt x="4281" y="940411"/>
                    <a:pt x="4281" y="942162"/>
                  </a:cubicBezTo>
                  <a:cubicBezTo>
                    <a:pt x="4281" y="1218487"/>
                    <a:pt x="228130" y="1442530"/>
                    <a:pt x="504195" y="1442530"/>
                  </a:cubicBezTo>
                  <a:cubicBezTo>
                    <a:pt x="780260" y="1442530"/>
                    <a:pt x="1004108" y="1218487"/>
                    <a:pt x="1004108" y="942162"/>
                  </a:cubicBezTo>
                  <a:cubicBezTo>
                    <a:pt x="1004108" y="940411"/>
                    <a:pt x="1004043" y="938660"/>
                    <a:pt x="1003979" y="936908"/>
                  </a:cubicBezTo>
                  <a:lnTo>
                    <a:pt x="1004238" y="936908"/>
                  </a:lnTo>
                  <a:lnTo>
                    <a:pt x="1003589" y="489405"/>
                  </a:lnTo>
                  <a:close/>
                  <a:moveTo>
                    <a:pt x="57795" y="644887"/>
                  </a:moveTo>
                  <a:cubicBezTo>
                    <a:pt x="89708" y="644887"/>
                    <a:pt x="115589" y="619005"/>
                    <a:pt x="115589" y="587092"/>
                  </a:cubicBezTo>
                  <a:cubicBezTo>
                    <a:pt x="115589" y="555178"/>
                    <a:pt x="89708" y="529297"/>
                    <a:pt x="57795" y="529297"/>
                  </a:cubicBezTo>
                  <a:cubicBezTo>
                    <a:pt x="25881" y="529297"/>
                    <a:pt x="0" y="555178"/>
                    <a:pt x="0" y="587092"/>
                  </a:cubicBezTo>
                  <a:cubicBezTo>
                    <a:pt x="0" y="619005"/>
                    <a:pt x="25881" y="644887"/>
                    <a:pt x="57795" y="644887"/>
                  </a:cubicBezTo>
                  <a:close/>
                  <a:moveTo>
                    <a:pt x="503092" y="115589"/>
                  </a:moveTo>
                  <a:cubicBezTo>
                    <a:pt x="535006" y="115589"/>
                    <a:pt x="560887" y="89708"/>
                    <a:pt x="560887" y="57795"/>
                  </a:cubicBezTo>
                  <a:cubicBezTo>
                    <a:pt x="560887" y="25881"/>
                    <a:pt x="535006" y="0"/>
                    <a:pt x="503092" y="0"/>
                  </a:cubicBezTo>
                  <a:cubicBezTo>
                    <a:pt x="471178" y="0"/>
                    <a:pt x="445297" y="25881"/>
                    <a:pt x="445297" y="57795"/>
                  </a:cubicBezTo>
                  <a:cubicBezTo>
                    <a:pt x="445297" y="89708"/>
                    <a:pt x="471178" y="115589"/>
                    <a:pt x="503092" y="115589"/>
                  </a:cubicBezTo>
                  <a:close/>
                  <a:moveTo>
                    <a:pt x="1004692" y="255892"/>
                  </a:moveTo>
                  <a:cubicBezTo>
                    <a:pt x="1003849" y="224627"/>
                    <a:pt x="978292" y="199589"/>
                    <a:pt x="946833" y="199589"/>
                  </a:cubicBezTo>
                  <a:cubicBezTo>
                    <a:pt x="915373" y="199589"/>
                    <a:pt x="889557" y="224822"/>
                    <a:pt x="888843" y="256216"/>
                  </a:cubicBezTo>
                  <a:lnTo>
                    <a:pt x="888843" y="268022"/>
                  </a:lnTo>
                  <a:lnTo>
                    <a:pt x="888714" y="268022"/>
                  </a:lnTo>
                  <a:lnTo>
                    <a:pt x="888714" y="319265"/>
                  </a:lnTo>
                  <a:lnTo>
                    <a:pt x="888843" y="319265"/>
                  </a:lnTo>
                  <a:cubicBezTo>
                    <a:pt x="889362" y="350854"/>
                    <a:pt x="915049" y="376281"/>
                    <a:pt x="946703" y="376281"/>
                  </a:cubicBezTo>
                  <a:cubicBezTo>
                    <a:pt x="978357" y="376281"/>
                    <a:pt x="1003979" y="351049"/>
                    <a:pt x="1004692" y="319654"/>
                  </a:cubicBezTo>
                  <a:lnTo>
                    <a:pt x="1004692" y="283135"/>
                  </a:lnTo>
                  <a:lnTo>
                    <a:pt x="1004692" y="283135"/>
                  </a:lnTo>
                  <a:lnTo>
                    <a:pt x="1004692" y="255892"/>
                  </a:lnTo>
                  <a:lnTo>
                    <a:pt x="1004627" y="255892"/>
                  </a:lnTo>
                  <a:close/>
                  <a:moveTo>
                    <a:pt x="278530" y="237211"/>
                  </a:moveTo>
                  <a:cubicBezTo>
                    <a:pt x="310119" y="237211"/>
                    <a:pt x="335805" y="211978"/>
                    <a:pt x="336519" y="180584"/>
                  </a:cubicBezTo>
                  <a:lnTo>
                    <a:pt x="336519" y="172670"/>
                  </a:lnTo>
                  <a:lnTo>
                    <a:pt x="336519" y="172670"/>
                  </a:lnTo>
                  <a:lnTo>
                    <a:pt x="336519" y="145427"/>
                  </a:lnTo>
                  <a:lnTo>
                    <a:pt x="336454" y="145427"/>
                  </a:lnTo>
                  <a:cubicBezTo>
                    <a:pt x="335611" y="114162"/>
                    <a:pt x="310054" y="89124"/>
                    <a:pt x="278595" y="89124"/>
                  </a:cubicBezTo>
                  <a:cubicBezTo>
                    <a:pt x="247135" y="89124"/>
                    <a:pt x="221319" y="114357"/>
                    <a:pt x="220605" y="145751"/>
                  </a:cubicBezTo>
                  <a:lnTo>
                    <a:pt x="220605" y="157557"/>
                  </a:lnTo>
                  <a:lnTo>
                    <a:pt x="220476" y="157557"/>
                  </a:lnTo>
                  <a:lnTo>
                    <a:pt x="220476" y="180195"/>
                  </a:lnTo>
                  <a:lnTo>
                    <a:pt x="220605" y="180195"/>
                  </a:lnTo>
                  <a:cubicBezTo>
                    <a:pt x="221124" y="211784"/>
                    <a:pt x="246811" y="237211"/>
                    <a:pt x="278465" y="237211"/>
                  </a:cubicBezTo>
                  <a:close/>
                  <a:moveTo>
                    <a:pt x="724995" y="323676"/>
                  </a:moveTo>
                  <a:cubicBezTo>
                    <a:pt x="756584" y="323676"/>
                    <a:pt x="782270" y="298443"/>
                    <a:pt x="782984" y="267049"/>
                  </a:cubicBezTo>
                  <a:lnTo>
                    <a:pt x="782984" y="230530"/>
                  </a:lnTo>
                  <a:lnTo>
                    <a:pt x="782984" y="230530"/>
                  </a:lnTo>
                  <a:lnTo>
                    <a:pt x="782984" y="203286"/>
                  </a:lnTo>
                  <a:lnTo>
                    <a:pt x="782984" y="203286"/>
                  </a:lnTo>
                  <a:lnTo>
                    <a:pt x="782984" y="167741"/>
                  </a:lnTo>
                  <a:lnTo>
                    <a:pt x="782984" y="167741"/>
                  </a:lnTo>
                  <a:lnTo>
                    <a:pt x="782984" y="140497"/>
                  </a:lnTo>
                  <a:lnTo>
                    <a:pt x="782919" y="140497"/>
                  </a:lnTo>
                  <a:cubicBezTo>
                    <a:pt x="782076" y="109232"/>
                    <a:pt x="756519" y="84195"/>
                    <a:pt x="725060" y="84195"/>
                  </a:cubicBezTo>
                  <a:cubicBezTo>
                    <a:pt x="693600" y="84195"/>
                    <a:pt x="667719" y="109427"/>
                    <a:pt x="667070" y="140822"/>
                  </a:cubicBezTo>
                  <a:lnTo>
                    <a:pt x="667070" y="152627"/>
                  </a:lnTo>
                  <a:lnTo>
                    <a:pt x="666941" y="152627"/>
                  </a:lnTo>
                  <a:lnTo>
                    <a:pt x="666941" y="203870"/>
                  </a:lnTo>
                  <a:lnTo>
                    <a:pt x="667070" y="203870"/>
                  </a:lnTo>
                  <a:lnTo>
                    <a:pt x="667070" y="215416"/>
                  </a:lnTo>
                  <a:lnTo>
                    <a:pt x="666941" y="215416"/>
                  </a:lnTo>
                  <a:lnTo>
                    <a:pt x="666941" y="266659"/>
                  </a:lnTo>
                  <a:lnTo>
                    <a:pt x="667070" y="266659"/>
                  </a:lnTo>
                  <a:cubicBezTo>
                    <a:pt x="667589" y="298249"/>
                    <a:pt x="693276" y="323676"/>
                    <a:pt x="724930" y="323676"/>
                  </a:cubicBezTo>
                  <a:close/>
                  <a:moveTo>
                    <a:pt x="336130" y="512692"/>
                  </a:moveTo>
                  <a:lnTo>
                    <a:pt x="336130" y="402227"/>
                  </a:lnTo>
                  <a:lnTo>
                    <a:pt x="335935" y="353319"/>
                  </a:lnTo>
                  <a:cubicBezTo>
                    <a:pt x="335870" y="321535"/>
                    <a:pt x="311287" y="294616"/>
                    <a:pt x="281189" y="293254"/>
                  </a:cubicBezTo>
                  <a:cubicBezTo>
                    <a:pt x="265427" y="292476"/>
                    <a:pt x="250378" y="298119"/>
                    <a:pt x="238897" y="309211"/>
                  </a:cubicBezTo>
                  <a:cubicBezTo>
                    <a:pt x="227416" y="320173"/>
                    <a:pt x="221124" y="334962"/>
                    <a:pt x="221189" y="350789"/>
                  </a:cubicBezTo>
                  <a:lnTo>
                    <a:pt x="221189" y="404886"/>
                  </a:lnTo>
                  <a:cubicBezTo>
                    <a:pt x="221189" y="404886"/>
                    <a:pt x="221319" y="404886"/>
                    <a:pt x="221319" y="404886"/>
                  </a:cubicBezTo>
                  <a:lnTo>
                    <a:pt x="221319" y="613362"/>
                  </a:lnTo>
                  <a:cubicBezTo>
                    <a:pt x="221708" y="613168"/>
                    <a:pt x="222162" y="612973"/>
                    <a:pt x="222551" y="612778"/>
                  </a:cubicBezTo>
                  <a:lnTo>
                    <a:pt x="222551" y="612778"/>
                  </a:lnTo>
                  <a:cubicBezTo>
                    <a:pt x="301427" y="573859"/>
                    <a:pt x="397297" y="585665"/>
                    <a:pt x="452303" y="644238"/>
                  </a:cubicBezTo>
                  <a:cubicBezTo>
                    <a:pt x="490768" y="685168"/>
                    <a:pt x="502249" y="723892"/>
                    <a:pt x="492065" y="777795"/>
                  </a:cubicBezTo>
                  <a:cubicBezTo>
                    <a:pt x="490768" y="784541"/>
                    <a:pt x="493427" y="792195"/>
                    <a:pt x="499395" y="799395"/>
                  </a:cubicBezTo>
                  <a:lnTo>
                    <a:pt x="501600" y="802054"/>
                  </a:lnTo>
                  <a:cubicBezTo>
                    <a:pt x="509968" y="811849"/>
                    <a:pt x="519438" y="823005"/>
                    <a:pt x="519892" y="845254"/>
                  </a:cubicBezTo>
                  <a:cubicBezTo>
                    <a:pt x="519892" y="846162"/>
                    <a:pt x="519892" y="847070"/>
                    <a:pt x="519892" y="848043"/>
                  </a:cubicBezTo>
                  <a:cubicBezTo>
                    <a:pt x="538443" y="861924"/>
                    <a:pt x="552389" y="876649"/>
                    <a:pt x="561600" y="892087"/>
                  </a:cubicBezTo>
                  <a:cubicBezTo>
                    <a:pt x="570033" y="882227"/>
                    <a:pt x="580151" y="873989"/>
                    <a:pt x="591568" y="868022"/>
                  </a:cubicBezTo>
                  <a:cubicBezTo>
                    <a:pt x="612973" y="856865"/>
                    <a:pt x="649168" y="848238"/>
                    <a:pt x="700216" y="870357"/>
                  </a:cubicBezTo>
                  <a:cubicBezTo>
                    <a:pt x="741276" y="888130"/>
                    <a:pt x="766379" y="887481"/>
                    <a:pt x="783114" y="882357"/>
                  </a:cubicBezTo>
                  <a:lnTo>
                    <a:pt x="783114" y="557643"/>
                  </a:lnTo>
                  <a:cubicBezTo>
                    <a:pt x="783114" y="557643"/>
                    <a:pt x="783308" y="557643"/>
                    <a:pt x="783308" y="557643"/>
                  </a:cubicBezTo>
                  <a:lnTo>
                    <a:pt x="783049" y="439654"/>
                  </a:lnTo>
                  <a:cubicBezTo>
                    <a:pt x="782984" y="407870"/>
                    <a:pt x="758400" y="380951"/>
                    <a:pt x="728303" y="379589"/>
                  </a:cubicBezTo>
                  <a:cubicBezTo>
                    <a:pt x="712411" y="378876"/>
                    <a:pt x="697427" y="384519"/>
                    <a:pt x="686011" y="395481"/>
                  </a:cubicBezTo>
                  <a:cubicBezTo>
                    <a:pt x="674530" y="406443"/>
                    <a:pt x="668238" y="421232"/>
                    <a:pt x="668303" y="437059"/>
                  </a:cubicBezTo>
                  <a:lnTo>
                    <a:pt x="668433" y="479286"/>
                  </a:lnTo>
                  <a:lnTo>
                    <a:pt x="668433" y="620497"/>
                  </a:lnTo>
                  <a:cubicBezTo>
                    <a:pt x="666941" y="632497"/>
                    <a:pt x="660779" y="643265"/>
                    <a:pt x="650984" y="650724"/>
                  </a:cubicBezTo>
                  <a:cubicBezTo>
                    <a:pt x="639633" y="659416"/>
                    <a:pt x="625233" y="662205"/>
                    <a:pt x="611481" y="658378"/>
                  </a:cubicBezTo>
                  <a:cubicBezTo>
                    <a:pt x="608108" y="657405"/>
                    <a:pt x="604670" y="656562"/>
                    <a:pt x="601297" y="655849"/>
                  </a:cubicBezTo>
                  <a:cubicBezTo>
                    <a:pt x="582162" y="651697"/>
                    <a:pt x="567633" y="636389"/>
                    <a:pt x="563481" y="617708"/>
                  </a:cubicBezTo>
                  <a:cubicBezTo>
                    <a:pt x="563481" y="617708"/>
                    <a:pt x="563481" y="617708"/>
                    <a:pt x="563481" y="617708"/>
                  </a:cubicBezTo>
                  <a:cubicBezTo>
                    <a:pt x="563481" y="617578"/>
                    <a:pt x="563481" y="617449"/>
                    <a:pt x="563416" y="617319"/>
                  </a:cubicBezTo>
                  <a:cubicBezTo>
                    <a:pt x="563222" y="616346"/>
                    <a:pt x="563027" y="615373"/>
                    <a:pt x="562897" y="614400"/>
                  </a:cubicBezTo>
                  <a:cubicBezTo>
                    <a:pt x="562184" y="609211"/>
                    <a:pt x="561924" y="601492"/>
                    <a:pt x="561924" y="596303"/>
                  </a:cubicBezTo>
                  <a:lnTo>
                    <a:pt x="561924" y="510486"/>
                  </a:lnTo>
                  <a:lnTo>
                    <a:pt x="561924" y="510486"/>
                  </a:lnTo>
                  <a:cubicBezTo>
                    <a:pt x="561924" y="510486"/>
                    <a:pt x="561016" y="231827"/>
                    <a:pt x="561016" y="231827"/>
                  </a:cubicBezTo>
                  <a:cubicBezTo>
                    <a:pt x="560951" y="200043"/>
                    <a:pt x="536368" y="173124"/>
                    <a:pt x="506270" y="171762"/>
                  </a:cubicBezTo>
                  <a:cubicBezTo>
                    <a:pt x="505297" y="171762"/>
                    <a:pt x="504324" y="171697"/>
                    <a:pt x="503416" y="171697"/>
                  </a:cubicBezTo>
                  <a:cubicBezTo>
                    <a:pt x="488627" y="171697"/>
                    <a:pt x="474746" y="177405"/>
                    <a:pt x="463978" y="187719"/>
                  </a:cubicBezTo>
                  <a:cubicBezTo>
                    <a:pt x="452497" y="198681"/>
                    <a:pt x="446205" y="213470"/>
                    <a:pt x="446270" y="229232"/>
                  </a:cubicBezTo>
                  <a:lnTo>
                    <a:pt x="446724" y="355589"/>
                  </a:lnTo>
                  <a:lnTo>
                    <a:pt x="447049" y="456259"/>
                  </a:lnTo>
                  <a:lnTo>
                    <a:pt x="447049" y="524303"/>
                  </a:lnTo>
                  <a:cubicBezTo>
                    <a:pt x="447049" y="528584"/>
                    <a:pt x="446919" y="534032"/>
                    <a:pt x="445687" y="539546"/>
                  </a:cubicBezTo>
                  <a:cubicBezTo>
                    <a:pt x="445622" y="539935"/>
                    <a:pt x="445492" y="540259"/>
                    <a:pt x="445427" y="540649"/>
                  </a:cubicBezTo>
                  <a:cubicBezTo>
                    <a:pt x="445103" y="542076"/>
                    <a:pt x="444649" y="543438"/>
                    <a:pt x="444130" y="544800"/>
                  </a:cubicBezTo>
                  <a:cubicBezTo>
                    <a:pt x="441081" y="552908"/>
                    <a:pt x="435892" y="560108"/>
                    <a:pt x="428692" y="565557"/>
                  </a:cubicBezTo>
                  <a:cubicBezTo>
                    <a:pt x="416951" y="574573"/>
                    <a:pt x="401968" y="577427"/>
                    <a:pt x="387697" y="573470"/>
                  </a:cubicBezTo>
                  <a:cubicBezTo>
                    <a:pt x="384195" y="572497"/>
                    <a:pt x="380627" y="571589"/>
                    <a:pt x="377124" y="570876"/>
                  </a:cubicBezTo>
                  <a:cubicBezTo>
                    <a:pt x="359092" y="566984"/>
                    <a:pt x="345016" y="553492"/>
                    <a:pt x="339373" y="536562"/>
                  </a:cubicBezTo>
                  <a:cubicBezTo>
                    <a:pt x="338660" y="534551"/>
                    <a:pt x="338076" y="532411"/>
                    <a:pt x="337687" y="530270"/>
                  </a:cubicBezTo>
                  <a:cubicBezTo>
                    <a:pt x="337622" y="529751"/>
                    <a:pt x="337492" y="529297"/>
                    <a:pt x="337427" y="528843"/>
                  </a:cubicBezTo>
                  <a:cubicBezTo>
                    <a:pt x="336908" y="525665"/>
                    <a:pt x="336649" y="522551"/>
                    <a:pt x="336584" y="519892"/>
                  </a:cubicBezTo>
                  <a:cubicBezTo>
                    <a:pt x="336389" y="517492"/>
                    <a:pt x="336260" y="515157"/>
                    <a:pt x="336260" y="512822"/>
                  </a:cubicBezTo>
                  <a:close/>
                </a:path>
              </a:pathLst>
            </a:custGeom>
            <a:gradFill>
              <a:gsLst>
                <a:gs pos="0">
                  <a:srgbClr val="009DE1"/>
                </a:gs>
                <a:gs pos="13000">
                  <a:srgbClr val="00AAE7"/>
                </a:gs>
                <a:gs pos="39000">
                  <a:srgbClr val="00C0F3"/>
                </a:gs>
                <a:gs pos="40000">
                  <a:srgbClr val="04C0ED"/>
                </a:gs>
                <a:gs pos="75000">
                  <a:srgbClr val="56C186"/>
                </a:gs>
                <a:gs pos="90000">
                  <a:srgbClr val="77C25E"/>
                </a:gs>
              </a:gsLst>
              <a:lin ang="18900117" scaled="1"/>
            </a:gra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Title 3">
            <a:extLst>
              <a:ext uri="{FF2B5EF4-FFF2-40B4-BE49-F238E27FC236}">
                <a16:creationId xmlns:a16="http://schemas.microsoft.com/office/drawing/2014/main" id="{E28C48EA-F0DF-E687-B7FE-B659E03FCCB0}"/>
              </a:ext>
            </a:extLst>
          </p:cNvPr>
          <p:cNvSpPr txBox="1">
            <a:spLocks/>
          </p:cNvSpPr>
          <p:nvPr/>
        </p:nvSpPr>
        <p:spPr>
          <a:xfrm>
            <a:off x="3738659" y="880479"/>
            <a:ext cx="2223497" cy="180000"/>
          </a:xfrm>
          <a:prstGeom prst="rect">
            <a:avLst/>
          </a:prstGeom>
          <a:solidFill>
            <a:schemeClr val="tx1">
              <a:alpha val="0"/>
            </a:schemeClr>
          </a:solidFill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009DE1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INTEGRAÇÃO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009DE1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DE DADOS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009DE1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74722741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A2EDD570-872A-A746-87B9-9D634E022BF6}"/>
              </a:ext>
            </a:extLst>
          </p:cNvPr>
          <p:cNvSpPr txBox="1"/>
          <p:nvPr/>
        </p:nvSpPr>
        <p:spPr>
          <a:xfrm>
            <a:off x="3997213" y="500237"/>
            <a:ext cx="4444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18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Monitoramento</a:t>
            </a: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e </a:t>
            </a:r>
            <a:r>
              <a:rPr kumimoji="0" lang="en-US" sz="18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Assistência</a:t>
            </a: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18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Especializados</a:t>
            </a: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pic>
        <p:nvPicPr>
          <p:cNvPr id="4" name="Imagem 3" descr="Pessoas na cozinha&#10;&#10;Descrição gerada automaticamente com confiança média">
            <a:extLst>
              <a:ext uri="{FF2B5EF4-FFF2-40B4-BE49-F238E27FC236}">
                <a16:creationId xmlns:a16="http://schemas.microsoft.com/office/drawing/2014/main" id="{DA998AD0-41AE-954A-9ADD-C3E03A6F0B2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810" r="-3" b="8891"/>
          <a:stretch/>
        </p:blipFill>
        <p:spPr>
          <a:xfrm>
            <a:off x="177370" y="500237"/>
            <a:ext cx="3472603" cy="394934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9A6847E-33E7-DB6F-FBD2-BED19A6B63B4}"/>
              </a:ext>
            </a:extLst>
          </p:cNvPr>
          <p:cNvSpPr/>
          <p:nvPr/>
        </p:nvSpPr>
        <p:spPr>
          <a:xfrm rot="20291915">
            <a:off x="1669486" y="2152554"/>
            <a:ext cx="236668" cy="86061"/>
          </a:xfrm>
          <a:prstGeom prst="rect">
            <a:avLst/>
          </a:prstGeom>
          <a:solidFill>
            <a:schemeClr val="bg1"/>
          </a:solidFill>
          <a:effectLst>
            <a:softEdge rad="2540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_tradnl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385FB1-7D8D-9821-C636-CACBB21DA8A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29" r="4129"/>
          <a:stretch/>
        </p:blipFill>
        <p:spPr>
          <a:xfrm>
            <a:off x="3331599" y="1194008"/>
            <a:ext cx="5635031" cy="3449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952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4DDAB2-1412-33AD-2754-626ACADDE2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Palo Alto, Califórnia">
            <a:extLst>
              <a:ext uri="{FF2B5EF4-FFF2-40B4-BE49-F238E27FC236}">
                <a16:creationId xmlns:a16="http://schemas.microsoft.com/office/drawing/2014/main" id="{A90BE6A7-27EC-79ED-F002-66F54066A4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591"/>
          <a:stretch/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tângulo 10">
            <a:extLst>
              <a:ext uri="{FF2B5EF4-FFF2-40B4-BE49-F238E27FC236}">
                <a16:creationId xmlns:a16="http://schemas.microsoft.com/office/drawing/2014/main" id="{8A2FDF01-7B03-14DF-87BF-6CAC99422856}"/>
              </a:ext>
            </a:extLst>
          </p:cNvPr>
          <p:cNvSpPr>
            <a:spLocks/>
          </p:cNvSpPr>
          <p:nvPr/>
        </p:nvSpPr>
        <p:spPr>
          <a:xfrm rot="5400000" flipH="1">
            <a:off x="3631209" y="-380526"/>
            <a:ext cx="1892815" cy="9155238"/>
          </a:xfrm>
          <a:prstGeom prst="rect">
            <a:avLst/>
          </a:prstGeom>
          <a:gradFill flip="none" rotWithShape="1">
            <a:gsLst>
              <a:gs pos="0">
                <a:srgbClr val="0070C0"/>
              </a:gs>
              <a:gs pos="100000">
                <a:srgbClr val="0070C0">
                  <a:alpha val="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9" name="Agrupar 8">
            <a:extLst>
              <a:ext uri="{FF2B5EF4-FFF2-40B4-BE49-F238E27FC236}">
                <a16:creationId xmlns:a16="http://schemas.microsoft.com/office/drawing/2014/main" id="{07E7EFB7-A39E-E683-45A5-E1FCE204DB6B}"/>
              </a:ext>
            </a:extLst>
          </p:cNvPr>
          <p:cNvGrpSpPr/>
          <p:nvPr/>
        </p:nvGrpSpPr>
        <p:grpSpPr>
          <a:xfrm>
            <a:off x="-1826665" y="1261836"/>
            <a:ext cx="7556619" cy="2298041"/>
            <a:chOff x="-6517562" y="1383613"/>
            <a:chExt cx="7556619" cy="2298041"/>
          </a:xfrm>
        </p:grpSpPr>
        <p:sp>
          <p:nvSpPr>
            <p:cNvPr id="24" name="Retângulo 23">
              <a:extLst>
                <a:ext uri="{FF2B5EF4-FFF2-40B4-BE49-F238E27FC236}">
                  <a16:creationId xmlns:a16="http://schemas.microsoft.com/office/drawing/2014/main" id="{DB52880B-98C2-9F80-1F6A-D8C887AD7188}"/>
                </a:ext>
              </a:extLst>
            </p:cNvPr>
            <p:cNvSpPr/>
            <p:nvPr/>
          </p:nvSpPr>
          <p:spPr>
            <a:xfrm>
              <a:off x="-3095570" y="1383613"/>
              <a:ext cx="3456911" cy="64743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20</a:t>
              </a:r>
            </a:p>
          </p:txBody>
        </p:sp>
        <p:sp>
          <p:nvSpPr>
            <p:cNvPr id="26" name="Retângulo 25">
              <a:extLst>
                <a:ext uri="{FF2B5EF4-FFF2-40B4-BE49-F238E27FC236}">
                  <a16:creationId xmlns:a16="http://schemas.microsoft.com/office/drawing/2014/main" id="{006C5CE5-F4A3-80CE-F6D3-9A2BC343D572}"/>
                </a:ext>
              </a:extLst>
            </p:cNvPr>
            <p:cNvSpPr/>
            <p:nvPr/>
          </p:nvSpPr>
          <p:spPr>
            <a:xfrm>
              <a:off x="-4490638" y="2399708"/>
              <a:ext cx="5529695" cy="64743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PAPERS</a:t>
              </a:r>
            </a:p>
          </p:txBody>
        </p:sp>
        <p:sp>
          <p:nvSpPr>
            <p:cNvPr id="27" name="Retângulo 26">
              <a:extLst>
                <a:ext uri="{FF2B5EF4-FFF2-40B4-BE49-F238E27FC236}">
                  <a16:creationId xmlns:a16="http://schemas.microsoft.com/office/drawing/2014/main" id="{9D296078-9780-4173-D45B-452B8FF9A74E}"/>
                </a:ext>
              </a:extLst>
            </p:cNvPr>
            <p:cNvSpPr/>
            <p:nvPr/>
          </p:nvSpPr>
          <p:spPr>
            <a:xfrm>
              <a:off x="-6517562" y="1447274"/>
              <a:ext cx="3517010" cy="64743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b"/>
            <a:lstStyle/>
            <a:p>
              <a:pPr marL="0" marR="0" lvl="0" indent="0" algn="r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5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Roboto bold" pitchFamily="2" charset="0"/>
                  <a:cs typeface="Segoe UI Semibold" panose="020B0702040204020203" pitchFamily="34" charset="0"/>
                </a:rPr>
                <a:t>PUBLICAÇÕES </a:t>
              </a:r>
            </a:p>
            <a:p>
              <a:pPr marL="0" marR="0" lvl="0" indent="0" algn="r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5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Roboto bold" pitchFamily="2" charset="0"/>
                  <a:cs typeface="Segoe UI Semibold" panose="020B0702040204020203" pitchFamily="34" charset="0"/>
                </a:rPr>
                <a:t>EM MAIS DE</a:t>
              </a:r>
            </a:p>
          </p:txBody>
        </p:sp>
        <p:sp>
          <p:nvSpPr>
            <p:cNvPr id="29" name="Retângulo 28">
              <a:extLst>
                <a:ext uri="{FF2B5EF4-FFF2-40B4-BE49-F238E27FC236}">
                  <a16:creationId xmlns:a16="http://schemas.microsoft.com/office/drawing/2014/main" id="{6D499A1C-B1D2-CA77-500A-4D8583369D2C}"/>
                </a:ext>
              </a:extLst>
            </p:cNvPr>
            <p:cNvSpPr/>
            <p:nvPr/>
          </p:nvSpPr>
          <p:spPr>
            <a:xfrm>
              <a:off x="-4421858" y="3088734"/>
              <a:ext cx="4897321" cy="59292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marL="0" marR="0" lvl="0" indent="0" algn="l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5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Roboto bold" pitchFamily="2" charset="0"/>
                  <a:cs typeface="Segoe UI Semibold" panose="020B0702040204020203" pitchFamily="34" charset="0"/>
                </a:rPr>
                <a:t>JORNAIS CIENTÍFICOS </a:t>
              </a:r>
            </a:p>
            <a:p>
              <a:pPr marL="0" marR="0" lvl="0" indent="0" algn="l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5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Roboto bold" pitchFamily="2" charset="0"/>
                  <a:cs typeface="Segoe UI Semibold" panose="020B0702040204020203" pitchFamily="34" charset="0"/>
                </a:rPr>
                <a:t>INTERNACIONAIS</a:t>
              </a:r>
            </a:p>
          </p:txBody>
        </p:sp>
      </p:grpSp>
      <p:sp>
        <p:nvSpPr>
          <p:cNvPr id="30" name="Retângulo 29">
            <a:extLst>
              <a:ext uri="{FF2B5EF4-FFF2-40B4-BE49-F238E27FC236}">
                <a16:creationId xmlns:a16="http://schemas.microsoft.com/office/drawing/2014/main" id="{728166CA-9C90-7645-3639-AD42B45028AF}"/>
              </a:ext>
            </a:extLst>
          </p:cNvPr>
          <p:cNvSpPr/>
          <p:nvPr/>
        </p:nvSpPr>
        <p:spPr>
          <a:xfrm>
            <a:off x="3272255" y="1862749"/>
            <a:ext cx="3448056" cy="1387936"/>
          </a:xfrm>
          <a:prstGeom prst="rect">
            <a:avLst/>
          </a:prstGeom>
          <a:solidFill>
            <a:schemeClr val="bg1">
              <a:alpha val="40000"/>
            </a:schemeClr>
          </a:soli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9" name="Imagem 38" descr="Texto&#10;&#10;Descrição gerada automaticamente">
            <a:extLst>
              <a:ext uri="{FF2B5EF4-FFF2-40B4-BE49-F238E27FC236}">
                <a16:creationId xmlns:a16="http://schemas.microsoft.com/office/drawing/2014/main" id="{D91D9416-6E22-C2B4-E882-6C9DE662E2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58148" y="1640443"/>
            <a:ext cx="3448056" cy="1397332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grpSp>
        <p:nvGrpSpPr>
          <p:cNvPr id="41" name="Agrupar 40">
            <a:extLst>
              <a:ext uri="{FF2B5EF4-FFF2-40B4-BE49-F238E27FC236}">
                <a16:creationId xmlns:a16="http://schemas.microsoft.com/office/drawing/2014/main" id="{149D49E5-5C62-9FD7-64BB-6D47A3EAE3F0}"/>
              </a:ext>
            </a:extLst>
          </p:cNvPr>
          <p:cNvGrpSpPr/>
          <p:nvPr/>
        </p:nvGrpSpPr>
        <p:grpSpPr>
          <a:xfrm>
            <a:off x="3664163" y="1427534"/>
            <a:ext cx="3448057" cy="1396800"/>
            <a:chOff x="-5393715" y="2664859"/>
            <a:chExt cx="4521383" cy="180688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pic>
          <p:nvPicPr>
            <p:cNvPr id="42" name="Imagem 41">
              <a:extLst>
                <a:ext uri="{FF2B5EF4-FFF2-40B4-BE49-F238E27FC236}">
                  <a16:creationId xmlns:a16="http://schemas.microsoft.com/office/drawing/2014/main" id="{C605A499-B31B-4D99-821F-31F277114E3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b="75533"/>
            <a:stretch/>
          </p:blipFill>
          <p:spPr>
            <a:xfrm>
              <a:off x="-5393715" y="2664859"/>
              <a:ext cx="4521383" cy="463219"/>
            </a:xfrm>
            <a:prstGeom prst="rect">
              <a:avLst/>
            </a:prstGeom>
          </p:spPr>
        </p:pic>
        <p:pic>
          <p:nvPicPr>
            <p:cNvPr id="43" name="Imagem 42">
              <a:extLst>
                <a:ext uri="{FF2B5EF4-FFF2-40B4-BE49-F238E27FC236}">
                  <a16:creationId xmlns:a16="http://schemas.microsoft.com/office/drawing/2014/main" id="{6757825C-EEAD-631B-9B48-56D51D7FE6D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-5393715" y="3088659"/>
              <a:ext cx="4521383" cy="1383084"/>
            </a:xfrm>
            <a:prstGeom prst="rect">
              <a:avLst/>
            </a:prstGeom>
            <a:ln>
              <a:noFill/>
            </a:ln>
            <a:effectLst/>
          </p:spPr>
        </p:pic>
      </p:grpSp>
      <p:grpSp>
        <p:nvGrpSpPr>
          <p:cNvPr id="44" name="Agrupar 43">
            <a:extLst>
              <a:ext uri="{FF2B5EF4-FFF2-40B4-BE49-F238E27FC236}">
                <a16:creationId xmlns:a16="http://schemas.microsoft.com/office/drawing/2014/main" id="{749C6805-A6F9-1F6D-39CE-E79ED438AA58}"/>
              </a:ext>
            </a:extLst>
          </p:cNvPr>
          <p:cNvGrpSpPr/>
          <p:nvPr/>
        </p:nvGrpSpPr>
        <p:grpSpPr>
          <a:xfrm>
            <a:off x="3923831" y="1214626"/>
            <a:ext cx="4550400" cy="1396800"/>
            <a:chOff x="-10008783" y="2669559"/>
            <a:chExt cx="4521383" cy="1377950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pic>
          <p:nvPicPr>
            <p:cNvPr id="45" name="Imagem 44">
              <a:extLst>
                <a:ext uri="{FF2B5EF4-FFF2-40B4-BE49-F238E27FC236}">
                  <a16:creationId xmlns:a16="http://schemas.microsoft.com/office/drawing/2014/main" id="{6AD88117-04FA-5B8A-2CF1-89E2C4BE08F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b="75533"/>
            <a:stretch/>
          </p:blipFill>
          <p:spPr>
            <a:xfrm>
              <a:off x="-10008783" y="2669559"/>
              <a:ext cx="4521383" cy="463219"/>
            </a:xfrm>
            <a:prstGeom prst="rect">
              <a:avLst/>
            </a:prstGeom>
          </p:spPr>
        </p:pic>
        <p:pic>
          <p:nvPicPr>
            <p:cNvPr id="46" name="Imagem 45">
              <a:extLst>
                <a:ext uri="{FF2B5EF4-FFF2-40B4-BE49-F238E27FC236}">
                  <a16:creationId xmlns:a16="http://schemas.microsoft.com/office/drawing/2014/main" id="{DE1511ED-8BF3-ECBB-36E3-3D44C48B061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t="49048" b="306"/>
            <a:stretch/>
          </p:blipFill>
          <p:spPr>
            <a:xfrm>
              <a:off x="-10008783" y="3088659"/>
              <a:ext cx="4521383" cy="958850"/>
            </a:xfrm>
            <a:prstGeom prst="rect">
              <a:avLst/>
            </a:prstGeom>
          </p:spPr>
        </p:pic>
      </p:grpSp>
      <p:pic>
        <p:nvPicPr>
          <p:cNvPr id="47" name="Imagem 46">
            <a:extLst>
              <a:ext uri="{FF2B5EF4-FFF2-40B4-BE49-F238E27FC236}">
                <a16:creationId xmlns:a16="http://schemas.microsoft.com/office/drawing/2014/main" id="{CB1F3B01-9115-137C-3814-CB497EA8CD7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0085" y="1001718"/>
            <a:ext cx="4549934" cy="13968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0690B33-54C2-F00A-A9FD-50AE0F816102}"/>
              </a:ext>
            </a:extLst>
          </p:cNvPr>
          <p:cNvSpPr txBox="1">
            <a:spLocks/>
          </p:cNvSpPr>
          <p:nvPr/>
        </p:nvSpPr>
        <p:spPr>
          <a:xfrm>
            <a:off x="200260" y="152068"/>
            <a:ext cx="3251600" cy="475240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Semibold" panose="020B0702040204020203" pitchFamily="34" charset="0"/>
              <a:ea typeface="+mj-ea"/>
              <a:cs typeface="Segoe UI Semibold" panose="020B07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RESULTADOS</a:t>
            </a:r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6D153F95-0270-D30A-C080-C62CBC68B677}"/>
              </a:ext>
            </a:extLst>
          </p:cNvPr>
          <p:cNvGrpSpPr/>
          <p:nvPr/>
        </p:nvGrpSpPr>
        <p:grpSpPr>
          <a:xfrm>
            <a:off x="-2" y="4058348"/>
            <a:ext cx="9144002" cy="966730"/>
            <a:chOff x="-2" y="4058348"/>
            <a:chExt cx="9144002" cy="966730"/>
          </a:xfrm>
        </p:grpSpPr>
        <p:grpSp>
          <p:nvGrpSpPr>
            <p:cNvPr id="52" name="Agrupar 51">
              <a:extLst>
                <a:ext uri="{FF2B5EF4-FFF2-40B4-BE49-F238E27FC236}">
                  <a16:creationId xmlns:a16="http://schemas.microsoft.com/office/drawing/2014/main" id="{211DC876-DAB0-EB80-0EF0-5FC387567142}"/>
                </a:ext>
              </a:extLst>
            </p:cNvPr>
            <p:cNvGrpSpPr/>
            <p:nvPr/>
          </p:nvGrpSpPr>
          <p:grpSpPr>
            <a:xfrm>
              <a:off x="294105" y="4445737"/>
              <a:ext cx="1054232" cy="504379"/>
              <a:chOff x="294105" y="4323906"/>
              <a:chExt cx="1054232" cy="504379"/>
            </a:xfrm>
          </p:grpSpPr>
          <p:grpSp>
            <p:nvGrpSpPr>
              <p:cNvPr id="40" name="Agrupar 39">
                <a:extLst>
                  <a:ext uri="{FF2B5EF4-FFF2-40B4-BE49-F238E27FC236}">
                    <a16:creationId xmlns:a16="http://schemas.microsoft.com/office/drawing/2014/main" id="{42B86359-66C7-DAD6-0788-E1A32478B800}"/>
                  </a:ext>
                </a:extLst>
              </p:cNvPr>
              <p:cNvGrpSpPr/>
              <p:nvPr/>
            </p:nvGrpSpPr>
            <p:grpSpPr>
              <a:xfrm>
                <a:off x="310404" y="4323906"/>
                <a:ext cx="1037933" cy="314349"/>
                <a:chOff x="310404" y="4323906"/>
                <a:chExt cx="1037933" cy="314349"/>
              </a:xfrm>
            </p:grpSpPr>
            <p:sp>
              <p:nvSpPr>
                <p:cNvPr id="32" name="Rectangle 28">
                  <a:extLst>
                    <a:ext uri="{FF2B5EF4-FFF2-40B4-BE49-F238E27FC236}">
                      <a16:creationId xmlns:a16="http://schemas.microsoft.com/office/drawing/2014/main" id="{DCB61F89-47BA-157E-1E71-298823CF46B1}"/>
                    </a:ext>
                  </a:extLst>
                </p:cNvPr>
                <p:cNvSpPr/>
                <p:nvPr/>
              </p:nvSpPr>
              <p:spPr>
                <a:xfrm>
                  <a:off x="310404" y="4323906"/>
                  <a:ext cx="1037933" cy="314349"/>
                </a:xfrm>
                <a:prstGeom prst="rect">
                  <a:avLst/>
                </a:prstGeom>
                <a:solidFill>
                  <a:schemeClr val="bg1">
                    <a:alpha val="20000"/>
                  </a:schemeClr>
                </a:solidFill>
                <a:ln>
                  <a:noFill/>
                </a:ln>
                <a:effectLst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350" b="1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  <a:p>
                  <a:pPr marL="0" marR="0" lvl="0" indent="0" algn="ctr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350" b="1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  <a:p>
                  <a:pPr marL="0" marR="0" lvl="0" indent="0" algn="ctr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350" b="1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pic>
              <p:nvPicPr>
                <p:cNvPr id="19" name="Imagem 18" descr="Logotipo&#10;&#10;Descrição gerada automaticamente">
                  <a:extLst>
                    <a:ext uri="{FF2B5EF4-FFF2-40B4-BE49-F238E27FC236}">
                      <a16:creationId xmlns:a16="http://schemas.microsoft.com/office/drawing/2014/main" id="{6F81EF7C-7AD2-BA9A-7468-E20C1943C03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354465" y="4379688"/>
                  <a:ext cx="949810" cy="202784"/>
                </a:xfrm>
                <a:prstGeom prst="rect">
                  <a:avLst/>
                </a:prstGeom>
                <a:noFill/>
              </p:spPr>
            </p:pic>
          </p:grpSp>
          <p:sp>
            <p:nvSpPr>
              <p:cNvPr id="61" name="Title 3">
                <a:extLst>
                  <a:ext uri="{FF2B5EF4-FFF2-40B4-BE49-F238E27FC236}">
                    <a16:creationId xmlns:a16="http://schemas.microsoft.com/office/drawing/2014/main" id="{FA6EB9F2-837A-E891-F13D-90BA5873DA4D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294105" y="4638543"/>
                <a:ext cx="1054231" cy="189742"/>
              </a:xfrm>
              <a:prstGeom prst="rect">
                <a:avLst/>
              </a:prstGeom>
            </p:spPr>
            <p:txBody>
              <a:bodyPr vert="horz" lIns="68580" tIns="34290" rIns="68580" bIns="34290" rtlCol="0" anchor="t">
                <a:noAutofit/>
              </a:bodyPr>
              <a:lstStyle>
                <a:lvl1pPr algn="l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6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j-ea"/>
                    <a:cs typeface="Segoe UI Light" panose="020B0502040204020203" pitchFamily="34" charset="0"/>
                  </a:rPr>
                  <a:t>Hackathon 2021 </a:t>
                </a:r>
              </a:p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6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j-ea"/>
                    <a:cs typeface="Segoe UI Light" panose="020B0502040204020203" pitchFamily="34" charset="0"/>
                  </a:rPr>
                  <a:t>award winner</a:t>
                </a:r>
              </a:p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6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endParaRPr>
              </a:p>
            </p:txBody>
          </p:sp>
        </p:grpSp>
        <p:grpSp>
          <p:nvGrpSpPr>
            <p:cNvPr id="8198" name="Agrupar 8197">
              <a:extLst>
                <a:ext uri="{FF2B5EF4-FFF2-40B4-BE49-F238E27FC236}">
                  <a16:creationId xmlns:a16="http://schemas.microsoft.com/office/drawing/2014/main" id="{512431C2-8171-171C-A648-7A461070079B}"/>
                </a:ext>
              </a:extLst>
            </p:cNvPr>
            <p:cNvGrpSpPr/>
            <p:nvPr/>
          </p:nvGrpSpPr>
          <p:grpSpPr>
            <a:xfrm>
              <a:off x="4771633" y="4445737"/>
              <a:ext cx="1054232" cy="504379"/>
              <a:chOff x="10726066" y="2415150"/>
              <a:chExt cx="1054232" cy="504379"/>
            </a:xfrm>
          </p:grpSpPr>
          <p:sp>
            <p:nvSpPr>
              <p:cNvPr id="31" name="Rectangle 28">
                <a:extLst>
                  <a:ext uri="{FF2B5EF4-FFF2-40B4-BE49-F238E27FC236}">
                    <a16:creationId xmlns:a16="http://schemas.microsoft.com/office/drawing/2014/main" id="{5BB6EC11-D00B-6221-3072-C2387A80ECF4}"/>
                  </a:ext>
                </a:extLst>
              </p:cNvPr>
              <p:cNvSpPr/>
              <p:nvPr/>
            </p:nvSpPr>
            <p:spPr>
              <a:xfrm>
                <a:off x="10726067" y="2415150"/>
                <a:ext cx="1036800" cy="313200"/>
              </a:xfrm>
              <a:prstGeom prst="rect">
                <a:avLst/>
              </a:prstGeom>
              <a:solidFill>
                <a:schemeClr val="bg1">
                  <a:alpha val="2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35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35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35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21" name="Imagem 20" descr="Logotipo&#10;&#10;Descrição gerada automaticamente">
                <a:extLst>
                  <a:ext uri="{FF2B5EF4-FFF2-40B4-BE49-F238E27FC236}">
                    <a16:creationId xmlns:a16="http://schemas.microsoft.com/office/drawing/2014/main" id="{8D60DEF1-CA29-BDEE-64F8-4271411A1CD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1006671" y="2465397"/>
                <a:ext cx="475593" cy="212705"/>
              </a:xfrm>
              <a:prstGeom prst="rect">
                <a:avLst/>
              </a:prstGeom>
              <a:noFill/>
            </p:spPr>
          </p:pic>
          <p:sp>
            <p:nvSpPr>
              <p:cNvPr id="62" name="Title 3">
                <a:extLst>
                  <a:ext uri="{FF2B5EF4-FFF2-40B4-BE49-F238E27FC236}">
                    <a16:creationId xmlns:a16="http://schemas.microsoft.com/office/drawing/2014/main" id="{CDA70EBD-EDF9-F721-AC4C-A83078615201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0726066" y="2729787"/>
                <a:ext cx="1054232" cy="189742"/>
              </a:xfrm>
              <a:prstGeom prst="rect">
                <a:avLst/>
              </a:prstGeom>
            </p:spPr>
            <p:txBody>
              <a:bodyPr vert="horz" lIns="68580" tIns="34290" rIns="68580" bIns="34290" rtlCol="0" anchor="t">
                <a:noAutofit/>
              </a:bodyPr>
              <a:lstStyle>
                <a:lvl1pPr algn="l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6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j-ea"/>
                    <a:cs typeface="Segoe UI Light" panose="020B0502040204020203" pitchFamily="34" charset="0"/>
                  </a:rPr>
                  <a:t>Health award</a:t>
                </a:r>
              </a:p>
            </p:txBody>
          </p:sp>
        </p:grpSp>
        <p:grpSp>
          <p:nvGrpSpPr>
            <p:cNvPr id="8201" name="Agrupar 8200">
              <a:extLst>
                <a:ext uri="{FF2B5EF4-FFF2-40B4-BE49-F238E27FC236}">
                  <a16:creationId xmlns:a16="http://schemas.microsoft.com/office/drawing/2014/main" id="{05C8BA61-1ACC-28F0-122E-1AC6379953B4}"/>
                </a:ext>
              </a:extLst>
            </p:cNvPr>
            <p:cNvGrpSpPr/>
            <p:nvPr/>
          </p:nvGrpSpPr>
          <p:grpSpPr>
            <a:xfrm>
              <a:off x="1797480" y="4445737"/>
              <a:ext cx="1036801" cy="579341"/>
              <a:chOff x="11832226" y="3067343"/>
              <a:chExt cx="1036801" cy="579341"/>
            </a:xfrm>
          </p:grpSpPr>
          <p:sp>
            <p:nvSpPr>
              <p:cNvPr id="57" name="Rectangle 28">
                <a:extLst>
                  <a:ext uri="{FF2B5EF4-FFF2-40B4-BE49-F238E27FC236}">
                    <a16:creationId xmlns:a16="http://schemas.microsoft.com/office/drawing/2014/main" id="{CD22B70B-2535-EE87-C2B0-0105F63B8E07}"/>
                  </a:ext>
                </a:extLst>
              </p:cNvPr>
              <p:cNvSpPr/>
              <p:nvPr/>
            </p:nvSpPr>
            <p:spPr>
              <a:xfrm>
                <a:off x="11832227" y="3067343"/>
                <a:ext cx="1036800" cy="313200"/>
              </a:xfrm>
              <a:prstGeom prst="rect">
                <a:avLst/>
              </a:prstGeom>
              <a:solidFill>
                <a:schemeClr val="bg1">
                  <a:alpha val="2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35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35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35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55" name="Imagem 54" descr="Logotipo&#10;&#10;Descrição gerada automaticamente">
                <a:extLst>
                  <a:ext uri="{FF2B5EF4-FFF2-40B4-BE49-F238E27FC236}">
                    <a16:creationId xmlns:a16="http://schemas.microsoft.com/office/drawing/2014/main" id="{8A8930B6-5DC2-76FA-8BCD-B9E65E55E2B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rcRect t="8900" b="17749"/>
              <a:stretch/>
            </p:blipFill>
            <p:spPr>
              <a:xfrm>
                <a:off x="11901551" y="3108422"/>
                <a:ext cx="898153" cy="231043"/>
              </a:xfrm>
              <a:prstGeom prst="rect">
                <a:avLst/>
              </a:prstGeom>
            </p:spPr>
          </p:pic>
          <p:sp>
            <p:nvSpPr>
              <p:cNvPr id="63" name="Title 3">
                <a:extLst>
                  <a:ext uri="{FF2B5EF4-FFF2-40B4-BE49-F238E27FC236}">
                    <a16:creationId xmlns:a16="http://schemas.microsoft.com/office/drawing/2014/main" id="{347AB8A0-247B-B9F1-6BB8-0687C3582AE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1832226" y="3383627"/>
                <a:ext cx="1036800" cy="263057"/>
              </a:xfrm>
              <a:prstGeom prst="rect">
                <a:avLst/>
              </a:prstGeom>
            </p:spPr>
            <p:txBody>
              <a:bodyPr vert="horz" lIns="68580" tIns="34290" rIns="68580" bIns="34290" rtlCol="0" anchor="t">
                <a:noAutofit/>
              </a:bodyPr>
              <a:lstStyle>
                <a:lvl1pPr algn="l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6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j-ea"/>
                    <a:cs typeface="Segoe UI Light" panose="020B0502040204020203" pitchFamily="34" charset="0"/>
                  </a:rPr>
                  <a:t>Innovation Award </a:t>
                </a:r>
                <a:br>
                  <a:rPr kumimoji="0" lang="en-US" sz="6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j-ea"/>
                    <a:cs typeface="Segoe UI Light" panose="020B0502040204020203" pitchFamily="34" charset="0"/>
                  </a:rPr>
                </a:br>
                <a:r>
                  <a:rPr kumimoji="0" lang="en-US" sz="6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j-ea"/>
                    <a:cs typeface="Segoe UI Light" panose="020B0502040204020203" pitchFamily="34" charset="0"/>
                  </a:rPr>
                  <a:t>in Health</a:t>
                </a:r>
              </a:p>
            </p:txBody>
          </p:sp>
        </p:grpSp>
        <p:grpSp>
          <p:nvGrpSpPr>
            <p:cNvPr id="8199" name="Agrupar 8198">
              <a:extLst>
                <a:ext uri="{FF2B5EF4-FFF2-40B4-BE49-F238E27FC236}">
                  <a16:creationId xmlns:a16="http://schemas.microsoft.com/office/drawing/2014/main" id="{5F2CF039-4421-13AA-7C71-A048389A0060}"/>
                </a:ext>
              </a:extLst>
            </p:cNvPr>
            <p:cNvGrpSpPr/>
            <p:nvPr/>
          </p:nvGrpSpPr>
          <p:grpSpPr>
            <a:xfrm>
              <a:off x="6275008" y="4445737"/>
              <a:ext cx="1036801" cy="577694"/>
              <a:chOff x="9795583" y="4130412"/>
              <a:chExt cx="1036801" cy="577694"/>
            </a:xfrm>
          </p:grpSpPr>
          <p:sp>
            <p:nvSpPr>
              <p:cNvPr id="34" name="Rectangle 28">
                <a:extLst>
                  <a:ext uri="{FF2B5EF4-FFF2-40B4-BE49-F238E27FC236}">
                    <a16:creationId xmlns:a16="http://schemas.microsoft.com/office/drawing/2014/main" id="{F03631DB-7E58-7A28-4B62-5E756C6A8637}"/>
                  </a:ext>
                </a:extLst>
              </p:cNvPr>
              <p:cNvSpPr/>
              <p:nvPr/>
            </p:nvSpPr>
            <p:spPr>
              <a:xfrm>
                <a:off x="9795584" y="4130412"/>
                <a:ext cx="1036800" cy="313200"/>
              </a:xfrm>
              <a:prstGeom prst="rect">
                <a:avLst/>
              </a:prstGeom>
              <a:solidFill>
                <a:schemeClr val="bg1">
                  <a:alpha val="2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35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35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35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28" name="Imagem 27" descr="Logotipo&#10;&#10;Descrição gerada automaticamente">
                <a:extLst>
                  <a:ext uri="{FF2B5EF4-FFF2-40B4-BE49-F238E27FC236}">
                    <a16:creationId xmlns:a16="http://schemas.microsoft.com/office/drawing/2014/main" id="{F56EB35B-3C88-77E1-0B94-5FE286ED69C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0052112" y="4178859"/>
                <a:ext cx="523744" cy="216306"/>
              </a:xfrm>
              <a:prstGeom prst="rect">
                <a:avLst/>
              </a:prstGeom>
              <a:noFill/>
            </p:spPr>
          </p:pic>
          <p:sp>
            <p:nvSpPr>
              <p:cNvPr id="8192" name="Title 3">
                <a:extLst>
                  <a:ext uri="{FF2B5EF4-FFF2-40B4-BE49-F238E27FC236}">
                    <a16:creationId xmlns:a16="http://schemas.microsoft.com/office/drawing/2014/main" id="{FF9BEC1E-6767-92E0-3B8F-A835777C50F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9795583" y="4445049"/>
                <a:ext cx="1036800" cy="263057"/>
              </a:xfrm>
              <a:prstGeom prst="rect">
                <a:avLst/>
              </a:prstGeom>
            </p:spPr>
            <p:txBody>
              <a:bodyPr vert="horz" lIns="68580" tIns="34290" rIns="68580" bIns="34290" rtlCol="0" anchor="t">
                <a:noAutofit/>
              </a:bodyPr>
              <a:lstStyle>
                <a:lvl1pPr algn="l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6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j-ea"/>
                    <a:cs typeface="Segoe UI Light" panose="020B0502040204020203" pitchFamily="34" charset="0"/>
                  </a:rPr>
                  <a:t>Private Enterprise </a:t>
                </a:r>
                <a:br>
                  <a:rPr kumimoji="0" lang="en-US" sz="6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j-ea"/>
                    <a:cs typeface="Segoe UI Light" panose="020B0502040204020203" pitchFamily="34" charset="0"/>
                  </a:rPr>
                </a:br>
                <a:r>
                  <a:rPr kumimoji="0" lang="en-US" sz="6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j-ea"/>
                    <a:cs typeface="Segoe UI Light" panose="020B0502040204020203" pitchFamily="34" charset="0"/>
                  </a:rPr>
                  <a:t>Tech Innovator Global</a:t>
                </a:r>
              </a:p>
            </p:txBody>
          </p:sp>
        </p:grpSp>
        <p:grpSp>
          <p:nvGrpSpPr>
            <p:cNvPr id="8200" name="Agrupar 8199">
              <a:extLst>
                <a:ext uri="{FF2B5EF4-FFF2-40B4-BE49-F238E27FC236}">
                  <a16:creationId xmlns:a16="http://schemas.microsoft.com/office/drawing/2014/main" id="{862544EA-27CD-6C37-F776-74008C600F50}"/>
                </a:ext>
              </a:extLst>
            </p:cNvPr>
            <p:cNvGrpSpPr/>
            <p:nvPr/>
          </p:nvGrpSpPr>
          <p:grpSpPr>
            <a:xfrm>
              <a:off x="7760952" y="4445737"/>
              <a:ext cx="1039067" cy="577633"/>
              <a:chOff x="10707502" y="3069051"/>
              <a:chExt cx="1039067" cy="577633"/>
            </a:xfrm>
          </p:grpSpPr>
          <p:sp>
            <p:nvSpPr>
              <p:cNvPr id="36" name="Rectangle 28">
                <a:extLst>
                  <a:ext uri="{FF2B5EF4-FFF2-40B4-BE49-F238E27FC236}">
                    <a16:creationId xmlns:a16="http://schemas.microsoft.com/office/drawing/2014/main" id="{D724FCA7-28A4-39D6-D2F5-9F722E63A661}"/>
                  </a:ext>
                </a:extLst>
              </p:cNvPr>
              <p:cNvSpPr/>
              <p:nvPr/>
            </p:nvSpPr>
            <p:spPr>
              <a:xfrm>
                <a:off x="10709769" y="3069051"/>
                <a:ext cx="1036800" cy="313200"/>
              </a:xfrm>
              <a:prstGeom prst="rect">
                <a:avLst/>
              </a:prstGeom>
              <a:solidFill>
                <a:schemeClr val="bg1">
                  <a:alpha val="2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35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35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35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37" name="Imagem 36" descr="Logotipo&#10;&#10;Descrição gerada automaticamente">
                <a:extLst>
                  <a:ext uri="{FF2B5EF4-FFF2-40B4-BE49-F238E27FC236}">
                    <a16:creationId xmlns:a16="http://schemas.microsoft.com/office/drawing/2014/main" id="{E4A5EF2C-3CEA-F4DF-4F76-EC6CD69337E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rcRect l="5212" t="32277" r="2847" b="32863"/>
              <a:stretch/>
            </p:blipFill>
            <p:spPr>
              <a:xfrm>
                <a:off x="10887584" y="3096848"/>
                <a:ext cx="681170" cy="257607"/>
              </a:xfrm>
              <a:prstGeom prst="rect">
                <a:avLst/>
              </a:prstGeom>
              <a:noFill/>
            </p:spPr>
          </p:pic>
          <p:sp>
            <p:nvSpPr>
              <p:cNvPr id="8193" name="Title 3">
                <a:extLst>
                  <a:ext uri="{FF2B5EF4-FFF2-40B4-BE49-F238E27FC236}">
                    <a16:creationId xmlns:a16="http://schemas.microsoft.com/office/drawing/2014/main" id="{ED7A5BB4-B006-CEC5-43C3-210487E7A4E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0707502" y="3383627"/>
                <a:ext cx="1037934" cy="263057"/>
              </a:xfrm>
              <a:prstGeom prst="rect">
                <a:avLst/>
              </a:prstGeom>
            </p:spPr>
            <p:txBody>
              <a:bodyPr vert="horz" lIns="68580" tIns="34290" rIns="68580" bIns="34290" rtlCol="0" anchor="t">
                <a:noAutofit/>
              </a:bodyPr>
              <a:lstStyle>
                <a:lvl1pPr algn="l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6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j-ea"/>
                    <a:cs typeface="Segoe UI Light" panose="020B0502040204020203" pitchFamily="34" charset="0"/>
                  </a:rPr>
                  <a:t>Yoshiko Asanuma </a:t>
                </a:r>
                <a:br>
                  <a:rPr kumimoji="0" lang="en-US" sz="6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j-ea"/>
                    <a:cs typeface="Segoe UI Light" panose="020B0502040204020203" pitchFamily="34" charset="0"/>
                  </a:rPr>
                </a:br>
                <a:r>
                  <a:rPr kumimoji="0" lang="en-US" sz="6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j-ea"/>
                    <a:cs typeface="Segoe UI Light" panose="020B0502040204020203" pitchFamily="34" charset="0"/>
                  </a:rPr>
                  <a:t>Misawa Award</a:t>
                </a:r>
              </a:p>
            </p:txBody>
          </p:sp>
        </p:grpSp>
        <p:grpSp>
          <p:nvGrpSpPr>
            <p:cNvPr id="8197" name="Agrupar 8196">
              <a:extLst>
                <a:ext uri="{FF2B5EF4-FFF2-40B4-BE49-F238E27FC236}">
                  <a16:creationId xmlns:a16="http://schemas.microsoft.com/office/drawing/2014/main" id="{657711AB-BA74-7A48-00B9-5971A6C6E98A}"/>
                </a:ext>
              </a:extLst>
            </p:cNvPr>
            <p:cNvGrpSpPr/>
            <p:nvPr/>
          </p:nvGrpSpPr>
          <p:grpSpPr>
            <a:xfrm>
              <a:off x="3283424" y="4445737"/>
              <a:ext cx="1039066" cy="571790"/>
              <a:chOff x="9585046" y="3074894"/>
              <a:chExt cx="1039066" cy="571790"/>
            </a:xfrm>
          </p:grpSpPr>
          <p:sp>
            <p:nvSpPr>
              <p:cNvPr id="33" name="Rectangle 28">
                <a:extLst>
                  <a:ext uri="{FF2B5EF4-FFF2-40B4-BE49-F238E27FC236}">
                    <a16:creationId xmlns:a16="http://schemas.microsoft.com/office/drawing/2014/main" id="{38527620-0804-945E-DC15-BF7FF15E552F}"/>
                  </a:ext>
                </a:extLst>
              </p:cNvPr>
              <p:cNvSpPr/>
              <p:nvPr/>
            </p:nvSpPr>
            <p:spPr>
              <a:xfrm>
                <a:off x="9587312" y="3074894"/>
                <a:ext cx="1036800" cy="313200"/>
              </a:xfrm>
              <a:prstGeom prst="rect">
                <a:avLst/>
              </a:prstGeom>
              <a:solidFill>
                <a:schemeClr val="bg1">
                  <a:alpha val="2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35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35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35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23" name="Imagem 22" descr="Texto, Logotipo&#10;&#10;Descrição gerada automaticamente">
                <a:extLst>
                  <a:ext uri="{FF2B5EF4-FFF2-40B4-BE49-F238E27FC236}">
                    <a16:creationId xmlns:a16="http://schemas.microsoft.com/office/drawing/2014/main" id="{8CADA661-DB8E-3401-7041-DCBF04C0C1E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/>
              <a:srcRect l="34914" r="1" b="24766"/>
              <a:stretch/>
            </p:blipFill>
            <p:spPr>
              <a:xfrm>
                <a:off x="9956281" y="3123982"/>
                <a:ext cx="298862" cy="215023"/>
              </a:xfrm>
              <a:prstGeom prst="rect">
                <a:avLst/>
              </a:prstGeom>
              <a:noFill/>
            </p:spPr>
          </p:pic>
          <p:sp>
            <p:nvSpPr>
              <p:cNvPr id="8194" name="Title 3">
                <a:extLst>
                  <a:ext uri="{FF2B5EF4-FFF2-40B4-BE49-F238E27FC236}">
                    <a16:creationId xmlns:a16="http://schemas.microsoft.com/office/drawing/2014/main" id="{964DA625-4D29-48B8-D0A6-927880C33B64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9585046" y="3383627"/>
                <a:ext cx="1036799" cy="263057"/>
              </a:xfrm>
              <a:prstGeom prst="rect">
                <a:avLst/>
              </a:prstGeom>
            </p:spPr>
            <p:txBody>
              <a:bodyPr vert="horz" lIns="68580" tIns="34290" rIns="68580" bIns="34290" rtlCol="0" anchor="t">
                <a:noAutofit/>
              </a:bodyPr>
              <a:lstStyle>
                <a:lvl1pPr algn="l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marL="0" marR="0" lvl="0" indent="0" algn="ctr" defTabSz="91440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6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j-ea"/>
                    <a:cs typeface="Segoe UI Light" panose="020B0502040204020203" pitchFamily="34" charset="0"/>
                  </a:rPr>
                  <a:t>Healthcare </a:t>
                </a:r>
                <a:br>
                  <a:rPr kumimoji="0" lang="en-US" sz="6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j-ea"/>
                    <a:cs typeface="Segoe UI Light" panose="020B0502040204020203" pitchFamily="34" charset="0"/>
                  </a:rPr>
                </a:br>
                <a:r>
                  <a:rPr kumimoji="0" lang="en-US" sz="6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j-ea"/>
                    <a:cs typeface="Segoe UI Light" panose="020B0502040204020203" pitchFamily="34" charset="0"/>
                  </a:rPr>
                  <a:t>Innovation Show</a:t>
                </a:r>
              </a:p>
            </p:txBody>
          </p:sp>
        </p:grpSp>
        <p:sp>
          <p:nvSpPr>
            <p:cNvPr id="7" name="Title 3">
              <a:extLst>
                <a:ext uri="{FF2B5EF4-FFF2-40B4-BE49-F238E27FC236}">
                  <a16:creationId xmlns:a16="http://schemas.microsoft.com/office/drawing/2014/main" id="{DBE7CE73-4312-0CD6-E192-8D3380006CA0}"/>
                </a:ext>
              </a:extLst>
            </p:cNvPr>
            <p:cNvSpPr txBox="1">
              <a:spLocks/>
            </p:cNvSpPr>
            <p:nvPr/>
          </p:nvSpPr>
          <p:spPr>
            <a:xfrm>
              <a:off x="4170578" y="4058348"/>
              <a:ext cx="802844" cy="263057"/>
            </a:xfrm>
            <a:prstGeom prst="rect">
              <a:avLst/>
            </a:prstGeom>
          </p:spPr>
          <p:txBody>
            <a:bodyPr vert="horz" lIns="68580" tIns="34290" rIns="68580" bIns="3429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marL="0" marR="0" lvl="0" indent="0" algn="ctr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5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AWARDS</a:t>
              </a:r>
            </a:p>
          </p:txBody>
        </p:sp>
        <p:cxnSp>
          <p:nvCxnSpPr>
            <p:cNvPr id="10" name="Conector reto 9">
              <a:extLst>
                <a:ext uri="{FF2B5EF4-FFF2-40B4-BE49-F238E27FC236}">
                  <a16:creationId xmlns:a16="http://schemas.microsoft.com/office/drawing/2014/main" id="{92105C67-CC26-B5C2-AA54-0C3DD19D3881}"/>
                </a:ext>
              </a:extLst>
            </p:cNvPr>
            <p:cNvCxnSpPr>
              <a:cxnSpLocks/>
            </p:cNvCxnSpPr>
            <p:nvPr/>
          </p:nvCxnSpPr>
          <p:spPr>
            <a:xfrm>
              <a:off x="-2" y="4194405"/>
              <a:ext cx="4170580" cy="0"/>
            </a:xfrm>
            <a:prstGeom prst="line">
              <a:avLst/>
            </a:prstGeom>
            <a:ln w="63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Conector reto 34">
              <a:extLst>
                <a:ext uri="{FF2B5EF4-FFF2-40B4-BE49-F238E27FC236}">
                  <a16:creationId xmlns:a16="http://schemas.microsoft.com/office/drawing/2014/main" id="{5FDDC0C2-23B9-58F1-4A2D-79A661CDEAF4}"/>
                </a:ext>
              </a:extLst>
            </p:cNvPr>
            <p:cNvCxnSpPr>
              <a:cxnSpLocks/>
            </p:cNvCxnSpPr>
            <p:nvPr/>
          </p:nvCxnSpPr>
          <p:spPr>
            <a:xfrm>
              <a:off x="4973420" y="4194405"/>
              <a:ext cx="4170580" cy="0"/>
            </a:xfrm>
            <a:prstGeom prst="line">
              <a:avLst/>
            </a:prstGeom>
            <a:ln w="63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Imagem 46">
            <a:extLst>
              <a:ext uri="{FF2B5EF4-FFF2-40B4-BE49-F238E27FC236}">
                <a16:creationId xmlns:a16="http://schemas.microsoft.com/office/drawing/2014/main" id="{F0DC4B5B-D0E5-63E2-B498-D13207CCA8E6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/>
          <a:stretch/>
        </p:blipFill>
        <p:spPr>
          <a:xfrm>
            <a:off x="4683290" y="699995"/>
            <a:ext cx="4282508" cy="13968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schemeClr val="tx1">
                <a:alpha val="4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03932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5B3193-0F16-2B57-C5A3-5C1EAFFC31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Agrupar 15">
            <a:extLst>
              <a:ext uri="{FF2B5EF4-FFF2-40B4-BE49-F238E27FC236}">
                <a16:creationId xmlns:a16="http://schemas.microsoft.com/office/drawing/2014/main" id="{C12088C5-2355-54CB-AD27-6B65020DE95E}"/>
              </a:ext>
            </a:extLst>
          </p:cNvPr>
          <p:cNvGrpSpPr/>
          <p:nvPr/>
        </p:nvGrpSpPr>
        <p:grpSpPr>
          <a:xfrm>
            <a:off x="482123" y="2000214"/>
            <a:ext cx="1814940" cy="809357"/>
            <a:chOff x="468174" y="2157786"/>
            <a:chExt cx="2419920" cy="1079142"/>
          </a:xfrm>
        </p:grpSpPr>
        <p:sp>
          <p:nvSpPr>
            <p:cNvPr id="5" name="object 2">
              <a:extLst>
                <a:ext uri="{FF2B5EF4-FFF2-40B4-BE49-F238E27FC236}">
                  <a16:creationId xmlns:a16="http://schemas.microsoft.com/office/drawing/2014/main" id="{8A9FB0B9-1A4C-548A-3D10-05C33EEC553D}"/>
                </a:ext>
              </a:extLst>
            </p:cNvPr>
            <p:cNvSpPr txBox="1"/>
            <p:nvPr/>
          </p:nvSpPr>
          <p:spPr>
            <a:xfrm>
              <a:off x="468174" y="2157786"/>
              <a:ext cx="1913559" cy="668773"/>
            </a:xfrm>
            <a:prstGeom prst="rect">
              <a:avLst/>
            </a:prstGeom>
          </p:spPr>
          <p:txBody>
            <a:bodyPr vert="horz" wrap="square" lIns="0" tIns="9049" rIns="0" bIns="0" rtlCol="0">
              <a:spAutoFit/>
            </a:bodyPr>
            <a:lstStyle/>
            <a:p>
              <a:pPr marL="9525">
                <a:spcBef>
                  <a:spcPts val="71"/>
                </a:spcBef>
              </a:pPr>
              <a:r>
                <a:rPr lang="pt-BR" sz="3200" b="1" spc="-4">
                  <a:solidFill>
                    <a:srgbClr val="0098CE"/>
                  </a:solidFill>
                  <a:latin typeface="Arial"/>
                  <a:cs typeface="Arial"/>
                </a:rPr>
                <a:t>11.333</a:t>
              </a:r>
              <a:endParaRPr sz="3200">
                <a:solidFill>
                  <a:srgbClr val="0098CE"/>
                </a:solidFill>
                <a:latin typeface="Arial"/>
                <a:cs typeface="Arial"/>
              </a:endParaRPr>
            </a:p>
          </p:txBody>
        </p:sp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27E1544A-E6AB-87AF-AAAE-11AC49F3DF18}"/>
                </a:ext>
              </a:extLst>
            </p:cNvPr>
            <p:cNvSpPr txBox="1"/>
            <p:nvPr/>
          </p:nvSpPr>
          <p:spPr>
            <a:xfrm>
              <a:off x="798326" y="2826559"/>
              <a:ext cx="2089768" cy="41036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400" spc="-4" err="1">
                  <a:latin typeface="Arial"/>
                  <a:cs typeface="Arial"/>
                </a:rPr>
                <a:t>Recém-nascidos</a:t>
              </a:r>
              <a:endParaRPr lang="pt-BR" sz="1400" spc="-4">
                <a:latin typeface="Arial"/>
                <a:cs typeface="Arial"/>
              </a:endParaRPr>
            </a:p>
          </p:txBody>
        </p:sp>
      </p:grpSp>
      <p:grpSp>
        <p:nvGrpSpPr>
          <p:cNvPr id="19" name="Agrupar 18">
            <a:extLst>
              <a:ext uri="{FF2B5EF4-FFF2-40B4-BE49-F238E27FC236}">
                <a16:creationId xmlns:a16="http://schemas.microsoft.com/office/drawing/2014/main" id="{66536C02-3D5E-5046-5E2D-6A0BE4136642}"/>
              </a:ext>
            </a:extLst>
          </p:cNvPr>
          <p:cNvGrpSpPr/>
          <p:nvPr/>
        </p:nvGrpSpPr>
        <p:grpSpPr>
          <a:xfrm>
            <a:off x="482123" y="1102444"/>
            <a:ext cx="2331751" cy="817861"/>
            <a:chOff x="486048" y="3634283"/>
            <a:chExt cx="1913559" cy="1090481"/>
          </a:xfrm>
        </p:grpSpPr>
        <p:sp>
          <p:nvSpPr>
            <p:cNvPr id="8" name="object 2">
              <a:extLst>
                <a:ext uri="{FF2B5EF4-FFF2-40B4-BE49-F238E27FC236}">
                  <a16:creationId xmlns:a16="http://schemas.microsoft.com/office/drawing/2014/main" id="{0361C939-5F46-A6F9-9883-10A99EE0B51F}"/>
                </a:ext>
              </a:extLst>
            </p:cNvPr>
            <p:cNvSpPr txBox="1"/>
            <p:nvPr/>
          </p:nvSpPr>
          <p:spPr>
            <a:xfrm>
              <a:off x="486048" y="3634283"/>
              <a:ext cx="1913559" cy="668773"/>
            </a:xfrm>
            <a:prstGeom prst="rect">
              <a:avLst/>
            </a:prstGeom>
          </p:spPr>
          <p:txBody>
            <a:bodyPr vert="horz" wrap="square" lIns="0" tIns="9049" rIns="0" bIns="0" rtlCol="0">
              <a:spAutoFit/>
            </a:bodyPr>
            <a:lstStyle/>
            <a:p>
              <a:pPr marL="9525">
                <a:spcBef>
                  <a:spcPts val="71"/>
                </a:spcBef>
              </a:pPr>
              <a:r>
                <a:rPr lang="pt-BR" sz="3200" b="1" spc="-4">
                  <a:solidFill>
                    <a:srgbClr val="0098CE"/>
                  </a:solidFill>
                  <a:latin typeface="Arial"/>
                  <a:cs typeface="Arial"/>
                </a:rPr>
                <a:t>7-anos</a:t>
              </a:r>
              <a:endParaRPr sz="3200">
                <a:solidFill>
                  <a:srgbClr val="0098CE"/>
                </a:solidFill>
                <a:latin typeface="Arial"/>
                <a:cs typeface="Arial"/>
              </a:endParaRP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ED41513A-31D9-0C18-C1E5-9721B220338D}"/>
                </a:ext>
              </a:extLst>
            </p:cNvPr>
            <p:cNvSpPr txBox="1"/>
            <p:nvPr/>
          </p:nvSpPr>
          <p:spPr>
            <a:xfrm>
              <a:off x="679066" y="4314395"/>
              <a:ext cx="1104900" cy="41036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400" spc="-4" err="1">
                  <a:latin typeface="Arial"/>
                  <a:cs typeface="Arial"/>
                </a:rPr>
                <a:t>período</a:t>
              </a:r>
              <a:endParaRPr lang="pt-BR" sz="1400" spc="-4">
                <a:latin typeface="Arial"/>
                <a:cs typeface="Arial"/>
              </a:endParaRPr>
            </a:p>
          </p:txBody>
        </p:sp>
      </p:grp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81676A51-1C41-2831-58BE-1BFB15AE5AFD}"/>
              </a:ext>
            </a:extLst>
          </p:cNvPr>
          <p:cNvGrpSpPr/>
          <p:nvPr/>
        </p:nvGrpSpPr>
        <p:grpSpPr>
          <a:xfrm>
            <a:off x="368857" y="3007857"/>
            <a:ext cx="2180033" cy="817861"/>
            <a:chOff x="8741790" y="1975561"/>
            <a:chExt cx="2906710" cy="1090481"/>
          </a:xfrm>
        </p:grpSpPr>
        <p:sp>
          <p:nvSpPr>
            <p:cNvPr id="10" name="object 2">
              <a:extLst>
                <a:ext uri="{FF2B5EF4-FFF2-40B4-BE49-F238E27FC236}">
                  <a16:creationId xmlns:a16="http://schemas.microsoft.com/office/drawing/2014/main" id="{5FBE6EBA-E775-6328-910A-E42D3359F532}"/>
                </a:ext>
              </a:extLst>
            </p:cNvPr>
            <p:cNvSpPr txBox="1"/>
            <p:nvPr/>
          </p:nvSpPr>
          <p:spPr>
            <a:xfrm>
              <a:off x="8821093" y="1975561"/>
              <a:ext cx="2650111" cy="668773"/>
            </a:xfrm>
            <a:prstGeom prst="rect">
              <a:avLst/>
            </a:prstGeom>
          </p:spPr>
          <p:txBody>
            <a:bodyPr vert="horz" wrap="square" lIns="0" tIns="9049" rIns="0" bIns="0" rtlCol="0">
              <a:spAutoFit/>
            </a:bodyPr>
            <a:lstStyle/>
            <a:p>
              <a:pPr marL="9525">
                <a:spcBef>
                  <a:spcPts val="71"/>
                </a:spcBef>
              </a:pPr>
              <a:r>
                <a:rPr lang="pt-BR" sz="3200" b="1" spc="-4">
                  <a:solidFill>
                    <a:srgbClr val="0098CE"/>
                  </a:solidFill>
                  <a:latin typeface="Arial"/>
                  <a:cs typeface="Arial"/>
                </a:rPr>
                <a:t>&gt; 720.000</a:t>
              </a:r>
              <a:endParaRPr sz="3200">
                <a:solidFill>
                  <a:srgbClr val="0098CE"/>
                </a:solidFill>
                <a:latin typeface="Arial"/>
                <a:cs typeface="Arial"/>
              </a:endParaRP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9C19FC02-E60E-2302-4BC0-8D86051A72A6}"/>
                </a:ext>
              </a:extLst>
            </p:cNvPr>
            <p:cNvSpPr txBox="1"/>
            <p:nvPr/>
          </p:nvSpPr>
          <p:spPr>
            <a:xfrm>
              <a:off x="8741790" y="2655673"/>
              <a:ext cx="2906710" cy="41036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1400" spc="-4">
                  <a:latin typeface="Arial"/>
                  <a:cs typeface="Arial"/>
                </a:rPr>
                <a:t>Horas de </a:t>
              </a:r>
              <a:r>
                <a:rPr lang="en-US" sz="1400" spc="-4" err="1">
                  <a:latin typeface="Arial"/>
                  <a:cs typeface="Arial"/>
                </a:rPr>
                <a:t>monitoramento</a:t>
              </a:r>
              <a:endParaRPr lang="pt-BR" sz="1400" spc="-4">
                <a:latin typeface="Arial"/>
                <a:cs typeface="Arial"/>
              </a:endParaRPr>
            </a:p>
          </p:txBody>
        </p:sp>
      </p:grpSp>
      <p:pic>
        <p:nvPicPr>
          <p:cNvPr id="3" name="Imagem 16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02E2B559-AAC4-EAD9-B02E-5093928BB7E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17" r="50000"/>
          <a:stretch/>
        </p:blipFill>
        <p:spPr>
          <a:xfrm>
            <a:off x="2795689" y="971551"/>
            <a:ext cx="6031658" cy="36745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31F6E5-F66B-EB56-F4BE-A687D902C3FC}"/>
              </a:ext>
            </a:extLst>
          </p:cNvPr>
          <p:cNvSpPr txBox="1"/>
          <p:nvPr/>
        </p:nvSpPr>
        <p:spPr>
          <a:xfrm rot="19846802">
            <a:off x="2781013" y="2276145"/>
            <a:ext cx="6111975" cy="1200329"/>
          </a:xfrm>
          <a:prstGeom prst="rect">
            <a:avLst/>
          </a:prstGeom>
          <a:solidFill>
            <a:schemeClr val="tx2">
              <a:alpha val="92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err="1">
                <a:solidFill>
                  <a:schemeClr val="bg1"/>
                </a:solidFill>
              </a:rPr>
              <a:t>Reduzindo</a:t>
            </a:r>
            <a:r>
              <a:rPr lang="en-US" sz="3600">
                <a:solidFill>
                  <a:schemeClr val="bg1"/>
                </a:solidFill>
              </a:rPr>
              <a:t> a </a:t>
            </a:r>
            <a:r>
              <a:rPr lang="en-US" sz="3600" err="1">
                <a:solidFill>
                  <a:schemeClr val="bg1"/>
                </a:solidFill>
              </a:rPr>
              <a:t>variabilidade</a:t>
            </a:r>
            <a:r>
              <a:rPr lang="en-US" sz="3600">
                <a:solidFill>
                  <a:schemeClr val="bg1"/>
                </a:solidFill>
              </a:rPr>
              <a:t> do </a:t>
            </a:r>
            <a:r>
              <a:rPr lang="en-US" sz="3600" err="1">
                <a:solidFill>
                  <a:schemeClr val="bg1"/>
                </a:solidFill>
              </a:rPr>
              <a:t>cuidado</a:t>
            </a:r>
            <a:endParaRPr lang="en-US" sz="3600">
              <a:solidFill>
                <a:schemeClr val="bg1"/>
              </a:solidFill>
            </a:endParaRPr>
          </a:p>
        </p:txBody>
      </p:sp>
      <p:grpSp>
        <p:nvGrpSpPr>
          <p:cNvPr id="12" name="Agrupar 4">
            <a:extLst>
              <a:ext uri="{FF2B5EF4-FFF2-40B4-BE49-F238E27FC236}">
                <a16:creationId xmlns:a16="http://schemas.microsoft.com/office/drawing/2014/main" id="{3981362B-06B4-4223-D798-3B89DC6BCDE3}"/>
              </a:ext>
            </a:extLst>
          </p:cNvPr>
          <p:cNvGrpSpPr/>
          <p:nvPr/>
        </p:nvGrpSpPr>
        <p:grpSpPr>
          <a:xfrm>
            <a:off x="-601684" y="4083801"/>
            <a:ext cx="3589861" cy="738482"/>
            <a:chOff x="1105336" y="1621566"/>
            <a:chExt cx="1913559" cy="1038602"/>
          </a:xfrm>
        </p:grpSpPr>
        <p:sp>
          <p:nvSpPr>
            <p:cNvPr id="13" name="object 2">
              <a:extLst>
                <a:ext uri="{FF2B5EF4-FFF2-40B4-BE49-F238E27FC236}">
                  <a16:creationId xmlns:a16="http://schemas.microsoft.com/office/drawing/2014/main" id="{E61B1A14-638B-E67E-CCB9-6E32CA21D5EE}"/>
                </a:ext>
              </a:extLst>
            </p:cNvPr>
            <p:cNvSpPr txBox="1"/>
            <p:nvPr/>
          </p:nvSpPr>
          <p:spPr>
            <a:xfrm>
              <a:off x="1105336" y="1621566"/>
              <a:ext cx="1913559" cy="709705"/>
            </a:xfrm>
            <a:prstGeom prst="rect">
              <a:avLst/>
            </a:prstGeom>
          </p:spPr>
          <p:txBody>
            <a:bodyPr vert="horz" wrap="square" lIns="0" tIns="12065" rIns="0" bIns="0" rtlCol="0">
              <a:spAutoFit/>
            </a:bodyPr>
            <a:lstStyle/>
            <a:p>
              <a:pPr marL="12700" algn="ctr">
                <a:lnSpc>
                  <a:spcPct val="100000"/>
                </a:lnSpc>
                <a:spcBef>
                  <a:spcPts val="95"/>
                </a:spcBef>
              </a:pPr>
              <a:r>
                <a:rPr lang="pt-BR" sz="3200" b="1" spc="-5">
                  <a:solidFill>
                    <a:srgbClr val="0098CE"/>
                  </a:solidFill>
                  <a:latin typeface="Arial"/>
                  <a:cs typeface="Arial"/>
                </a:rPr>
                <a:t>&gt; 120.000</a:t>
              </a:r>
              <a:endParaRPr sz="3200">
                <a:solidFill>
                  <a:srgbClr val="0098CE"/>
                </a:solidFill>
                <a:latin typeface="Arial"/>
                <a:cs typeface="Arial"/>
              </a:endParaRPr>
            </a:p>
          </p:txBody>
        </p:sp>
        <p:sp>
          <p:nvSpPr>
            <p:cNvPr id="14" name="CaixaDeTexto 6">
              <a:extLst>
                <a:ext uri="{FF2B5EF4-FFF2-40B4-BE49-F238E27FC236}">
                  <a16:creationId xmlns:a16="http://schemas.microsoft.com/office/drawing/2014/main" id="{A22BDFD2-0086-21D1-9C88-768E2D49FA70}"/>
                </a:ext>
              </a:extLst>
            </p:cNvPr>
            <p:cNvSpPr txBox="1"/>
            <p:nvPr/>
          </p:nvSpPr>
          <p:spPr>
            <a:xfrm>
              <a:off x="1448462" y="2227310"/>
              <a:ext cx="1503303" cy="432858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/>
            <a:p>
              <a:pPr algn="ctr"/>
              <a:r>
                <a:rPr lang="en-US" sz="1400" spc="-5" err="1">
                  <a:latin typeface="Arial"/>
                  <a:cs typeface="Arial"/>
                </a:rPr>
                <a:t>Interações</a:t>
              </a:r>
              <a:r>
                <a:rPr lang="en-US" sz="1400" spc="-5">
                  <a:latin typeface="Arial"/>
                  <a:cs typeface="Arial"/>
                </a:rPr>
                <a:t> entre a central e a UTI</a:t>
              </a:r>
              <a:endParaRPr lang="pt-BR" sz="1400" spc="-5">
                <a:latin typeface="Arial"/>
                <a:cs typeface="Arial"/>
              </a:endParaRPr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C6BC2D16-BB72-7655-6E64-F6384106D1B5}"/>
              </a:ext>
            </a:extLst>
          </p:cNvPr>
          <p:cNvSpPr/>
          <p:nvPr/>
        </p:nvSpPr>
        <p:spPr>
          <a:xfrm>
            <a:off x="3952808" y="1558305"/>
            <a:ext cx="988868" cy="4601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E864A15-37E4-52A7-8038-E422901D9EC0}"/>
              </a:ext>
            </a:extLst>
          </p:cNvPr>
          <p:cNvSpPr txBox="1"/>
          <p:nvPr/>
        </p:nvSpPr>
        <p:spPr>
          <a:xfrm>
            <a:off x="6369901" y="4885864"/>
            <a:ext cx="7379053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/>
              <a:t>Variane et al. </a:t>
            </a:r>
            <a:r>
              <a:rPr lang="en-US" sz="1000" i="1">
                <a:solidFill>
                  <a:srgbClr val="202124"/>
                </a:solidFill>
                <a:latin typeface="Google Sans"/>
              </a:rPr>
              <a:t>Lancet Reg Health Am (2025)</a:t>
            </a:r>
            <a:endParaRPr lang="en-US" sz="1000"/>
          </a:p>
        </p:txBody>
      </p:sp>
      <p:pic>
        <p:nvPicPr>
          <p:cNvPr id="18" name="Picture 17" descr="A close-up of a text&#10;&#10;Description automatically generated">
            <a:extLst>
              <a:ext uri="{FF2B5EF4-FFF2-40B4-BE49-F238E27FC236}">
                <a16:creationId xmlns:a16="http://schemas.microsoft.com/office/drawing/2014/main" id="{D22E0DBF-ED16-B3BE-1D3B-BD1695D84B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1415"/>
            <a:ext cx="6481695" cy="1002657"/>
          </a:xfrm>
          <a:prstGeom prst="rect">
            <a:avLst/>
          </a:prstGeom>
        </p:spPr>
      </p:pic>
      <p:pic>
        <p:nvPicPr>
          <p:cNvPr id="21" name="Picture 20" descr="A close-up of a logo&#10;&#10;Description automatically generated">
            <a:extLst>
              <a:ext uri="{FF2B5EF4-FFF2-40B4-BE49-F238E27FC236}">
                <a16:creationId xmlns:a16="http://schemas.microsoft.com/office/drawing/2014/main" id="{D818CE7C-2B2F-87E5-79BA-9DA14B35B4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1696" y="11415"/>
            <a:ext cx="2662304" cy="563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153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E86F212-E253-71C0-6640-ECD831ED2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192" y="308812"/>
            <a:ext cx="8469617" cy="1131079"/>
          </a:xfrm>
        </p:spPr>
        <p:txBody>
          <a:bodyPr/>
          <a:lstStyle/>
          <a:p>
            <a:br>
              <a:rPr lang="pt-BR">
                <a:solidFill>
                  <a:srgbClr val="0098CE"/>
                </a:solidFill>
              </a:rPr>
            </a:br>
            <a:endParaRPr lang="pt-BR">
              <a:solidFill>
                <a:srgbClr val="0098CE"/>
              </a:solidFill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91FED73A-2F30-83BA-B477-56748C29768F}"/>
              </a:ext>
            </a:extLst>
          </p:cNvPr>
          <p:cNvSpPr txBox="1"/>
          <p:nvPr/>
        </p:nvSpPr>
        <p:spPr>
          <a:xfrm>
            <a:off x="241875" y="1158681"/>
            <a:ext cx="7686709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50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Achados</a:t>
            </a:r>
            <a:r>
              <a:rPr lang="en-US" sz="15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de </a:t>
            </a:r>
            <a:r>
              <a:rPr lang="en-US" sz="150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Monitoramento</a:t>
            </a:r>
            <a:r>
              <a:rPr lang="en-US" sz="15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Cerebral</a:t>
            </a:r>
            <a:endParaRPr lang="pt-BR" sz="1500"/>
          </a:p>
        </p:txBody>
      </p:sp>
      <p:pic>
        <p:nvPicPr>
          <p:cNvPr id="7" name="Imagem 6" descr="Gráfico, Gráfico de barras&#10;&#10;O conteúdo gerado por IA pode estar incorreto.">
            <a:extLst>
              <a:ext uri="{FF2B5EF4-FFF2-40B4-BE49-F238E27FC236}">
                <a16:creationId xmlns:a16="http://schemas.microsoft.com/office/drawing/2014/main" id="{CEFFB921-A4FF-A37F-20E5-FFDA1547FD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26" t="9056" r="6939" b="11649"/>
          <a:stretch/>
        </p:blipFill>
        <p:spPr>
          <a:xfrm>
            <a:off x="245253" y="1621126"/>
            <a:ext cx="7686709" cy="31040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9FE47DE-B22B-C681-CD02-6D361C946BFA}"/>
              </a:ext>
            </a:extLst>
          </p:cNvPr>
          <p:cNvSpPr txBox="1"/>
          <p:nvPr/>
        </p:nvSpPr>
        <p:spPr>
          <a:xfrm>
            <a:off x="241875" y="4703401"/>
            <a:ext cx="5462073" cy="230832"/>
          </a:xfrm>
          <a:prstGeom prst="rect">
            <a:avLst/>
          </a:prstGeom>
          <a:noFill/>
        </p:spPr>
        <p:txBody>
          <a:bodyPr wrap="none" lIns="68580" tIns="34290" rIns="68580" bIns="34290" rtlCol="0" anchor="t">
            <a:spAutoFit/>
          </a:bodyPr>
          <a:lstStyle/>
          <a:p>
            <a:r>
              <a:rPr lang="es-ES_tradnl" sz="1050"/>
              <a:t>*</a:t>
            </a:r>
            <a:r>
              <a:rPr lang="es-ES_tradnl" sz="1050" err="1"/>
              <a:t>Atividade</a:t>
            </a:r>
            <a:r>
              <a:rPr lang="es-ES_tradnl" sz="1050"/>
              <a:t> patológica clasificada como: </a:t>
            </a:r>
            <a:r>
              <a:rPr lang="es-ES_tradnl" sz="1050" err="1"/>
              <a:t>contínuo</a:t>
            </a:r>
            <a:r>
              <a:rPr lang="es-ES_tradnl" sz="1050"/>
              <a:t> de </a:t>
            </a:r>
            <a:r>
              <a:rPr lang="es-ES_tradnl" sz="1050" err="1"/>
              <a:t>baixo</a:t>
            </a:r>
            <a:r>
              <a:rPr lang="es-ES_tradnl" sz="1050"/>
              <a:t> </a:t>
            </a:r>
            <a:r>
              <a:rPr lang="es-ES_tradnl" sz="1050" err="1"/>
              <a:t>voltagem</a:t>
            </a:r>
            <a:r>
              <a:rPr lang="es-ES_tradnl" sz="1050"/>
              <a:t>, surto </a:t>
            </a:r>
            <a:r>
              <a:rPr lang="es-ES_tradnl" sz="1050" err="1"/>
              <a:t>supressão</a:t>
            </a:r>
            <a:r>
              <a:rPr lang="es-ES_tradnl" sz="1050"/>
              <a:t> e </a:t>
            </a:r>
            <a:r>
              <a:rPr lang="es-ES_tradnl" sz="1050" err="1"/>
              <a:t>isoelétrico</a:t>
            </a:r>
            <a:endParaRPr lang="es-ES_tradnl" sz="1050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70E05F-1084-B3FD-5FCE-471980996DD9}"/>
              </a:ext>
            </a:extLst>
          </p:cNvPr>
          <p:cNvSpPr txBox="1"/>
          <p:nvPr/>
        </p:nvSpPr>
        <p:spPr>
          <a:xfrm>
            <a:off x="8044957" y="1849056"/>
            <a:ext cx="872355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sz="1350" b="1"/>
              <a:t>N=11.333</a:t>
            </a:r>
          </a:p>
          <a:p>
            <a:endParaRPr lang="es-ES_tradnl" sz="1350" b="1"/>
          </a:p>
        </p:txBody>
      </p:sp>
      <p:pic>
        <p:nvPicPr>
          <p:cNvPr id="8" name="Picture 7" descr="A close-up of a logo&#10;&#10;Description automatically generated">
            <a:extLst>
              <a:ext uri="{FF2B5EF4-FFF2-40B4-BE49-F238E27FC236}">
                <a16:creationId xmlns:a16="http://schemas.microsoft.com/office/drawing/2014/main" id="{D9E4B333-48A3-40F7-170B-3A9AF77E54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1696" y="11415"/>
            <a:ext cx="2662304" cy="563246"/>
          </a:xfrm>
          <a:prstGeom prst="rect">
            <a:avLst/>
          </a:prstGeom>
        </p:spPr>
      </p:pic>
      <p:pic>
        <p:nvPicPr>
          <p:cNvPr id="13" name="Picture 12" descr="A close-up of a text&#10;&#10;Description automatically generated">
            <a:extLst>
              <a:ext uri="{FF2B5EF4-FFF2-40B4-BE49-F238E27FC236}">
                <a16:creationId xmlns:a16="http://schemas.microsoft.com/office/drawing/2014/main" id="{75FB6345-3291-36B6-56EE-FFFD04BE86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1415"/>
            <a:ext cx="6556249" cy="108986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431190B-BFE8-A706-596C-7E624676C43A}"/>
              </a:ext>
            </a:extLst>
          </p:cNvPr>
          <p:cNvSpPr txBox="1"/>
          <p:nvPr/>
        </p:nvSpPr>
        <p:spPr>
          <a:xfrm>
            <a:off x="6369901" y="4885864"/>
            <a:ext cx="7379053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/>
              <a:t>Variane et al. </a:t>
            </a:r>
            <a:r>
              <a:rPr lang="en-US" sz="1000" i="1">
                <a:solidFill>
                  <a:srgbClr val="202124"/>
                </a:solidFill>
                <a:latin typeface="Google Sans"/>
              </a:rPr>
              <a:t>Lancet Reg Health Am (2025)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14509239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0"/>
          <p:cNvSpPr/>
          <p:nvPr/>
        </p:nvSpPr>
        <p:spPr>
          <a:xfrm>
            <a:off x="301616" y="1540573"/>
            <a:ext cx="4489841" cy="3462452"/>
          </a:xfrm>
          <a:custGeom>
            <a:avLst/>
            <a:gdLst/>
            <a:ahLst/>
            <a:cxnLst/>
            <a:rect l="l" t="t" r="r" b="b"/>
            <a:pathLst>
              <a:path w="5765068" h="6924904">
                <a:moveTo>
                  <a:pt x="0" y="0"/>
                </a:moveTo>
                <a:lnTo>
                  <a:pt x="5765069" y="0"/>
                </a:lnTo>
                <a:lnTo>
                  <a:pt x="5765069" y="6924904"/>
                </a:lnTo>
                <a:lnTo>
                  <a:pt x="0" y="692490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567" t="-24867" r="-88504" b="-43469"/>
            </a:stretch>
          </a:blipFill>
        </p:spPr>
        <p:txBody>
          <a:bodyPr/>
          <a:lstStyle/>
          <a:p>
            <a:pPr defTabSz="685783"/>
            <a:endParaRPr lang="pt-BR" sz="9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907211" y="2009479"/>
            <a:ext cx="3235015" cy="1955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85783">
              <a:lnSpc>
                <a:spcPts val="1400"/>
              </a:lnSpc>
              <a:spcBef>
                <a:spcPct val="0"/>
              </a:spcBef>
            </a:pPr>
            <a:r>
              <a:rPr lang="en-US">
                <a:solidFill>
                  <a:srgbClr val="0D2E3A"/>
                </a:solidFill>
                <a:latin typeface="Open Sans Bold"/>
              </a:rPr>
              <a:t>RESULTADOS </a:t>
            </a:r>
          </a:p>
        </p:txBody>
      </p:sp>
      <p:sp>
        <p:nvSpPr>
          <p:cNvPr id="17" name="Freeform 17"/>
          <p:cNvSpPr/>
          <p:nvPr/>
        </p:nvSpPr>
        <p:spPr>
          <a:xfrm>
            <a:off x="3491917" y="2406561"/>
            <a:ext cx="223832" cy="203062"/>
          </a:xfrm>
          <a:custGeom>
            <a:avLst/>
            <a:gdLst/>
            <a:ahLst/>
            <a:cxnLst/>
            <a:rect l="l" t="t" r="r" b="b"/>
            <a:pathLst>
              <a:path w="355357" h="406123">
                <a:moveTo>
                  <a:pt x="0" y="0"/>
                </a:moveTo>
                <a:lnTo>
                  <a:pt x="355358" y="0"/>
                </a:lnTo>
                <a:lnTo>
                  <a:pt x="355358" y="406123"/>
                </a:lnTo>
                <a:lnTo>
                  <a:pt x="0" y="40612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defTabSz="685783"/>
            <a:endParaRPr lang="pt-BR" sz="9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Freeform 18"/>
          <p:cNvSpPr/>
          <p:nvPr/>
        </p:nvSpPr>
        <p:spPr>
          <a:xfrm>
            <a:off x="3413424" y="1791589"/>
            <a:ext cx="1139866" cy="919343"/>
          </a:xfrm>
          <a:custGeom>
            <a:avLst/>
            <a:gdLst/>
            <a:ahLst/>
            <a:cxnLst/>
            <a:rect l="l" t="t" r="r" b="b"/>
            <a:pathLst>
              <a:path w="1398078" h="1464934">
                <a:moveTo>
                  <a:pt x="0" y="0"/>
                </a:moveTo>
                <a:lnTo>
                  <a:pt x="1398078" y="0"/>
                </a:lnTo>
                <a:lnTo>
                  <a:pt x="1398078" y="1464934"/>
                </a:lnTo>
                <a:lnTo>
                  <a:pt x="0" y="146493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defTabSz="685783"/>
            <a:endParaRPr lang="pt-BR" sz="9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3715749" y="1885722"/>
            <a:ext cx="285539" cy="326718"/>
          </a:xfrm>
          <a:custGeom>
            <a:avLst/>
            <a:gdLst/>
            <a:ahLst/>
            <a:cxnLst/>
            <a:rect l="l" t="t" r="r" b="b"/>
            <a:pathLst>
              <a:path w="453321" h="653436">
                <a:moveTo>
                  <a:pt x="0" y="0"/>
                </a:moveTo>
                <a:lnTo>
                  <a:pt x="453321" y="0"/>
                </a:lnTo>
                <a:lnTo>
                  <a:pt x="453321" y="653436"/>
                </a:lnTo>
                <a:lnTo>
                  <a:pt x="0" y="65343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defTabSz="685783"/>
            <a:endParaRPr lang="pt-BR" sz="9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Freeform 20"/>
          <p:cNvSpPr/>
          <p:nvPr/>
        </p:nvSpPr>
        <p:spPr>
          <a:xfrm>
            <a:off x="4685793" y="2072510"/>
            <a:ext cx="2283794" cy="1784515"/>
          </a:xfrm>
          <a:custGeom>
            <a:avLst/>
            <a:gdLst/>
            <a:ahLst/>
            <a:cxnLst/>
            <a:rect l="l" t="t" r="r" b="b"/>
            <a:pathLst>
              <a:path w="2841431" h="2509402">
                <a:moveTo>
                  <a:pt x="0" y="0"/>
                </a:moveTo>
                <a:lnTo>
                  <a:pt x="2841431" y="0"/>
                </a:lnTo>
                <a:lnTo>
                  <a:pt x="2841431" y="2509401"/>
                </a:lnTo>
                <a:lnTo>
                  <a:pt x="0" y="250940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48562" t="-18676" r="-47287" b="-42751"/>
            </a:stretch>
          </a:blipFill>
        </p:spPr>
        <p:txBody>
          <a:bodyPr/>
          <a:lstStyle/>
          <a:p>
            <a:pPr defTabSz="685783"/>
            <a:endParaRPr lang="pt-BR" sz="900">
              <a:solidFill>
                <a:prstClr val="black"/>
              </a:solidFill>
              <a:latin typeface="Calibri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6858033" y="2498772"/>
            <a:ext cx="191725" cy="152192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497B0"/>
            </a:solidFill>
          </p:spPr>
          <p:txBody>
            <a:bodyPr/>
            <a:lstStyle/>
            <a:p>
              <a:pPr defTabSz="685783"/>
              <a:endParaRPr lang="pt-BR" sz="9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algn="ctr" defTabSz="685783">
                <a:lnSpc>
                  <a:spcPts val="1330"/>
                </a:lnSpc>
              </a:pPr>
              <a:endParaRPr sz="9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6864360" y="2781640"/>
            <a:ext cx="191725" cy="152192"/>
            <a:chOff x="0" y="0"/>
            <a:chExt cx="812800" cy="81280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33F50"/>
            </a:solidFill>
          </p:spPr>
          <p:txBody>
            <a:bodyPr/>
            <a:lstStyle/>
            <a:p>
              <a:pPr defTabSz="685783"/>
              <a:endParaRPr lang="pt-BR" sz="9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algn="ctr" defTabSz="685783">
                <a:lnSpc>
                  <a:spcPts val="1330"/>
                </a:lnSpc>
              </a:pPr>
              <a:endParaRPr sz="9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6855216" y="3089362"/>
            <a:ext cx="191725" cy="152192"/>
            <a:chOff x="0" y="0"/>
            <a:chExt cx="812800" cy="8128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0CECE"/>
            </a:solidFill>
          </p:spPr>
          <p:txBody>
            <a:bodyPr/>
            <a:lstStyle/>
            <a:p>
              <a:pPr defTabSz="685783"/>
              <a:endParaRPr lang="pt-BR" sz="9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algn="ctr" defTabSz="685783">
                <a:lnSpc>
                  <a:spcPts val="1330"/>
                </a:lnSpc>
              </a:pPr>
              <a:endParaRPr sz="9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78" name="TextBox 78"/>
          <p:cNvSpPr txBox="1"/>
          <p:nvPr/>
        </p:nvSpPr>
        <p:spPr>
          <a:xfrm>
            <a:off x="573963" y="2759332"/>
            <a:ext cx="4304432" cy="14391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85783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Open Sans"/>
              </a:rPr>
              <a:t>-</a:t>
            </a:r>
            <a:r>
              <a:rPr lang="en-US" sz="1600">
                <a:solidFill>
                  <a:srgbClr val="000000"/>
                </a:solidFill>
                <a:latin typeface="Open Sans Bold"/>
              </a:rPr>
              <a:t>872</a:t>
            </a:r>
            <a:r>
              <a:rPr lang="en-US" sz="1600">
                <a:solidFill>
                  <a:srgbClr val="000000"/>
                </a:solidFill>
                <a:latin typeface="Open Sans"/>
              </a:rPr>
              <a:t> RN </a:t>
            </a:r>
            <a:r>
              <a:rPr lang="en-US" sz="1600" err="1">
                <a:solidFill>
                  <a:srgbClr val="000000"/>
                </a:solidFill>
                <a:latin typeface="Open Sans"/>
              </a:rPr>
              <a:t>em</a:t>
            </a:r>
            <a:r>
              <a:rPr lang="en-US" sz="1600">
                <a:solidFill>
                  <a:srgbClr val="000000"/>
                </a:solidFill>
                <a:latin typeface="Open Sans"/>
              </a:rPr>
              <a:t> 32 </a:t>
            </a:r>
            <a:r>
              <a:rPr lang="en-US" sz="1600" err="1">
                <a:solidFill>
                  <a:srgbClr val="000000"/>
                </a:solidFill>
                <a:latin typeface="Open Sans"/>
              </a:rPr>
              <a:t>hospitais</a:t>
            </a:r>
            <a:r>
              <a:rPr lang="en-US" sz="1600">
                <a:solidFill>
                  <a:srgbClr val="000000"/>
                </a:solidFill>
                <a:latin typeface="Open Sans"/>
              </a:rPr>
              <a:t> (2017-2021); </a:t>
            </a:r>
          </a:p>
          <a:p>
            <a:pPr defTabSz="685783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Open Sans"/>
              </a:rPr>
              <a:t>- Crises </a:t>
            </a:r>
            <a:r>
              <a:rPr lang="en-US" sz="1600" err="1">
                <a:solidFill>
                  <a:srgbClr val="000000"/>
                </a:solidFill>
                <a:latin typeface="Open Sans"/>
              </a:rPr>
              <a:t>eletrográficas</a:t>
            </a:r>
            <a:r>
              <a:rPr lang="en-US" sz="1600">
                <a:solidFill>
                  <a:srgbClr val="000000"/>
                </a:solidFill>
                <a:latin typeface="Open Sans"/>
              </a:rPr>
              <a:t> </a:t>
            </a:r>
            <a:r>
              <a:rPr lang="en-US" sz="1600" err="1">
                <a:solidFill>
                  <a:srgbClr val="000000"/>
                </a:solidFill>
                <a:latin typeface="Open Sans"/>
              </a:rPr>
              <a:t>identificadas</a:t>
            </a:r>
            <a:r>
              <a:rPr lang="en-US" sz="1600">
                <a:solidFill>
                  <a:srgbClr val="000000"/>
                </a:solidFill>
                <a:latin typeface="Open Sans"/>
              </a:rPr>
              <a:t> </a:t>
            </a:r>
            <a:r>
              <a:rPr lang="en-US" sz="1600" err="1">
                <a:solidFill>
                  <a:srgbClr val="000000"/>
                </a:solidFill>
                <a:latin typeface="Open Sans"/>
              </a:rPr>
              <a:t>em</a:t>
            </a:r>
            <a:r>
              <a:rPr lang="en-US" sz="1600">
                <a:solidFill>
                  <a:srgbClr val="000000"/>
                </a:solidFill>
                <a:latin typeface="Open Sans"/>
              </a:rPr>
              <a:t> </a:t>
            </a:r>
            <a:r>
              <a:rPr lang="en-US" sz="1600">
                <a:solidFill>
                  <a:srgbClr val="000000"/>
                </a:solidFill>
                <a:latin typeface="Open Sans Bold"/>
              </a:rPr>
              <a:t>296 (33,9%). </a:t>
            </a:r>
          </a:p>
          <a:p>
            <a:pPr defTabSz="685783">
              <a:lnSpc>
                <a:spcPct val="150000"/>
              </a:lnSpc>
              <a:spcBef>
                <a:spcPct val="0"/>
              </a:spcBef>
            </a:pPr>
            <a:endParaRPr lang="en-US" sz="1600">
              <a:solidFill>
                <a:srgbClr val="000000"/>
              </a:solidFill>
              <a:latin typeface="Open Sans Bold"/>
            </a:endParaRPr>
          </a:p>
        </p:txBody>
      </p:sp>
      <p:sp>
        <p:nvSpPr>
          <p:cNvPr id="79" name="TextBox 79"/>
          <p:cNvSpPr txBox="1"/>
          <p:nvPr/>
        </p:nvSpPr>
        <p:spPr>
          <a:xfrm>
            <a:off x="666740" y="4022394"/>
            <a:ext cx="7903299" cy="73866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pPr algn="ctr" defTabSz="685783">
              <a:spcBef>
                <a:spcPct val="0"/>
              </a:spcBef>
            </a:pPr>
            <a:endParaRPr lang="en-US" sz="1600" b="1">
              <a:solidFill>
                <a:prstClr val="white"/>
              </a:solidFill>
              <a:latin typeface="Open Sans"/>
            </a:endParaRPr>
          </a:p>
          <a:p>
            <a:pPr algn="ctr" defTabSz="685783">
              <a:spcBef>
                <a:spcPct val="0"/>
              </a:spcBef>
            </a:pPr>
            <a:r>
              <a:rPr lang="en-US" sz="1600" b="1" err="1">
                <a:solidFill>
                  <a:prstClr val="white"/>
                </a:solidFill>
                <a:latin typeface="Open Sans"/>
              </a:rPr>
              <a:t>Monitoramento</a:t>
            </a:r>
            <a:r>
              <a:rPr lang="en-US" sz="1600" b="1">
                <a:solidFill>
                  <a:prstClr val="white"/>
                </a:solidFill>
                <a:latin typeface="Open Sans"/>
              </a:rPr>
              <a:t> </a:t>
            </a:r>
            <a:r>
              <a:rPr lang="en-US" sz="1600" b="1" err="1">
                <a:solidFill>
                  <a:prstClr val="white"/>
                </a:solidFill>
                <a:latin typeface="Open Sans"/>
              </a:rPr>
              <a:t>foi</a:t>
            </a:r>
            <a:r>
              <a:rPr lang="en-US" sz="1600" b="1">
                <a:solidFill>
                  <a:prstClr val="white"/>
                </a:solidFill>
                <a:latin typeface="Open Sans"/>
              </a:rPr>
              <a:t> </a:t>
            </a:r>
            <a:r>
              <a:rPr lang="en-US" sz="1600" b="1" err="1">
                <a:solidFill>
                  <a:prstClr val="white"/>
                </a:solidFill>
                <a:latin typeface="Open Sans"/>
              </a:rPr>
              <a:t>determinante</a:t>
            </a:r>
            <a:r>
              <a:rPr lang="en-US" sz="1600" b="1">
                <a:solidFill>
                  <a:prstClr val="white"/>
                </a:solidFill>
                <a:latin typeface="Open Sans"/>
              </a:rPr>
              <a:t> </a:t>
            </a:r>
            <a:r>
              <a:rPr lang="en-US" sz="1600" b="1" err="1">
                <a:solidFill>
                  <a:prstClr val="white"/>
                </a:solidFill>
                <a:latin typeface="Open Sans"/>
              </a:rPr>
              <a:t>em</a:t>
            </a:r>
            <a:r>
              <a:rPr lang="en-US" sz="1600" b="1">
                <a:solidFill>
                  <a:prstClr val="white"/>
                </a:solidFill>
                <a:latin typeface="Open Sans"/>
              </a:rPr>
              <a:t> 89% dos </a:t>
            </a:r>
            <a:r>
              <a:rPr lang="en-US" sz="1600" b="1" err="1">
                <a:solidFill>
                  <a:prstClr val="white"/>
                </a:solidFill>
                <a:latin typeface="Open Sans"/>
              </a:rPr>
              <a:t>casos</a:t>
            </a:r>
            <a:r>
              <a:rPr lang="en-US" sz="1600" b="1">
                <a:solidFill>
                  <a:prstClr val="white"/>
                </a:solidFill>
                <a:latin typeface="Open Sans"/>
              </a:rPr>
              <a:t> de Crise </a:t>
            </a:r>
            <a:r>
              <a:rPr lang="en-US" sz="1600" b="1" err="1">
                <a:solidFill>
                  <a:prstClr val="white"/>
                </a:solidFill>
                <a:latin typeface="Open Sans"/>
              </a:rPr>
              <a:t>Convulsiva</a:t>
            </a:r>
            <a:endParaRPr lang="en-US" sz="1600" b="1">
              <a:solidFill>
                <a:prstClr val="white"/>
              </a:solidFill>
              <a:latin typeface="Open Sans"/>
            </a:endParaRPr>
          </a:p>
          <a:p>
            <a:pPr algn="ctr" defTabSz="685783">
              <a:spcBef>
                <a:spcPct val="0"/>
              </a:spcBef>
            </a:pPr>
            <a:endParaRPr lang="en-US" sz="1600" b="1">
              <a:solidFill>
                <a:prstClr val="white"/>
              </a:solidFill>
              <a:latin typeface="Open Sans"/>
            </a:endParaRPr>
          </a:p>
        </p:txBody>
      </p:sp>
      <p:sp>
        <p:nvSpPr>
          <p:cNvPr id="85" name="TextBox 85"/>
          <p:cNvSpPr txBox="1"/>
          <p:nvPr/>
        </p:nvSpPr>
        <p:spPr>
          <a:xfrm>
            <a:off x="6461936" y="4818432"/>
            <a:ext cx="2523748" cy="1594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85783">
              <a:lnSpc>
                <a:spcPts val="630"/>
              </a:lnSpc>
            </a:pPr>
            <a:r>
              <a:rPr lang="en-US" sz="750">
                <a:latin typeface="Open Sans"/>
              </a:rPr>
              <a:t>Variane GFT, et al. JAMA </a:t>
            </a:r>
            <a:r>
              <a:rPr lang="en-US" sz="750" err="1">
                <a:latin typeface="Open Sans"/>
              </a:rPr>
              <a:t>Netw</a:t>
            </a:r>
            <a:r>
              <a:rPr lang="en-US" sz="750">
                <a:latin typeface="Open Sans"/>
              </a:rPr>
              <a:t> Open.  (2023)</a:t>
            </a:r>
          </a:p>
          <a:p>
            <a:pPr algn="ctr" defTabSz="685783">
              <a:lnSpc>
                <a:spcPts val="630"/>
              </a:lnSpc>
              <a:spcBef>
                <a:spcPct val="0"/>
              </a:spcBef>
            </a:pPr>
            <a:endParaRPr lang="en-US" sz="750">
              <a:latin typeface="Open Sans"/>
            </a:endParaRPr>
          </a:p>
        </p:txBody>
      </p:sp>
      <p:sp>
        <p:nvSpPr>
          <p:cNvPr id="86" name="TextBox 86"/>
          <p:cNvSpPr txBox="1"/>
          <p:nvPr/>
        </p:nvSpPr>
        <p:spPr>
          <a:xfrm>
            <a:off x="4965194" y="1780438"/>
            <a:ext cx="3877192" cy="1502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85783">
              <a:lnSpc>
                <a:spcPts val="980"/>
              </a:lnSpc>
              <a:spcBef>
                <a:spcPct val="0"/>
              </a:spcBef>
            </a:pPr>
            <a:r>
              <a:rPr lang="en-US" sz="1600" err="1">
                <a:solidFill>
                  <a:srgbClr val="000000"/>
                </a:solidFill>
                <a:latin typeface="Open Sans Bold"/>
              </a:rPr>
              <a:t>Classificação</a:t>
            </a:r>
            <a:r>
              <a:rPr lang="en-US" sz="1600">
                <a:solidFill>
                  <a:srgbClr val="000000"/>
                </a:solidFill>
                <a:latin typeface="Open Sans Bold"/>
              </a:rPr>
              <a:t> das Crises </a:t>
            </a:r>
            <a:r>
              <a:rPr lang="en-US" sz="1600" err="1">
                <a:solidFill>
                  <a:srgbClr val="000000"/>
                </a:solidFill>
                <a:latin typeface="Open Sans Bold"/>
              </a:rPr>
              <a:t>Epilépticas</a:t>
            </a:r>
            <a:endParaRPr lang="en-US" sz="1600">
              <a:solidFill>
                <a:srgbClr val="000000"/>
              </a:solidFill>
              <a:latin typeface="Open Sans Bold"/>
            </a:endParaRPr>
          </a:p>
        </p:txBody>
      </p:sp>
      <p:sp>
        <p:nvSpPr>
          <p:cNvPr id="87" name="TextBox 87"/>
          <p:cNvSpPr txBox="1"/>
          <p:nvPr/>
        </p:nvSpPr>
        <p:spPr>
          <a:xfrm>
            <a:off x="7102090" y="2419221"/>
            <a:ext cx="1968759" cy="11872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85783">
              <a:lnSpc>
                <a:spcPct val="200000"/>
              </a:lnSpc>
            </a:pPr>
            <a:r>
              <a:rPr lang="en-US" sz="1000" err="1">
                <a:solidFill>
                  <a:srgbClr val="000000"/>
                </a:solidFill>
                <a:latin typeface="Open Sans"/>
              </a:rPr>
              <a:t>Clínica</a:t>
            </a:r>
            <a:endParaRPr lang="en-US" sz="1000">
              <a:solidFill>
                <a:srgbClr val="000000"/>
              </a:solidFill>
              <a:latin typeface="Open Sans"/>
            </a:endParaRPr>
          </a:p>
          <a:p>
            <a:pPr defTabSz="685783">
              <a:lnSpc>
                <a:spcPct val="200000"/>
              </a:lnSpc>
            </a:pPr>
            <a:r>
              <a:rPr lang="en-US" sz="1000" err="1">
                <a:solidFill>
                  <a:srgbClr val="000000"/>
                </a:solidFill>
                <a:latin typeface="Open Sans"/>
              </a:rPr>
              <a:t>Subclínicas</a:t>
            </a:r>
            <a:r>
              <a:rPr lang="en-US" sz="1000">
                <a:solidFill>
                  <a:srgbClr val="000000"/>
                </a:solidFill>
                <a:latin typeface="Open Sans"/>
              </a:rPr>
              <a:t> (</a:t>
            </a:r>
            <a:r>
              <a:rPr lang="en-US" sz="1000" err="1">
                <a:solidFill>
                  <a:srgbClr val="000000"/>
                </a:solidFill>
                <a:latin typeface="Open Sans"/>
              </a:rPr>
              <a:t>apenas</a:t>
            </a:r>
            <a:r>
              <a:rPr lang="en-US" sz="1000">
                <a:solidFill>
                  <a:srgbClr val="000000"/>
                </a:solidFill>
                <a:latin typeface="Open Sans"/>
              </a:rPr>
              <a:t> </a:t>
            </a:r>
            <a:r>
              <a:rPr lang="en-US" sz="1000" err="1">
                <a:solidFill>
                  <a:srgbClr val="000000"/>
                </a:solidFill>
                <a:latin typeface="Open Sans"/>
              </a:rPr>
              <a:t>eletrográfica</a:t>
            </a:r>
            <a:r>
              <a:rPr lang="en-US" sz="1000">
                <a:solidFill>
                  <a:srgbClr val="000000"/>
                </a:solidFill>
                <a:latin typeface="Open Sans"/>
              </a:rPr>
              <a:t>)</a:t>
            </a:r>
          </a:p>
          <a:p>
            <a:pPr defTabSz="685783">
              <a:lnSpc>
                <a:spcPct val="200000"/>
              </a:lnSpc>
            </a:pPr>
            <a:r>
              <a:rPr lang="en-US" sz="1000" err="1">
                <a:solidFill>
                  <a:srgbClr val="000000"/>
                </a:solidFill>
                <a:latin typeface="Open Sans"/>
              </a:rPr>
              <a:t>Clínica</a:t>
            </a:r>
            <a:r>
              <a:rPr lang="en-US" sz="1000">
                <a:solidFill>
                  <a:srgbClr val="000000"/>
                </a:solidFill>
                <a:latin typeface="Open Sans"/>
              </a:rPr>
              <a:t> e </a:t>
            </a:r>
            <a:r>
              <a:rPr lang="en-US" sz="1000" err="1">
                <a:solidFill>
                  <a:srgbClr val="000000"/>
                </a:solidFill>
                <a:latin typeface="Open Sans"/>
              </a:rPr>
              <a:t>Subclínica</a:t>
            </a:r>
            <a:endParaRPr lang="en-US" sz="1000">
              <a:solidFill>
                <a:srgbClr val="000000"/>
              </a:solidFill>
              <a:latin typeface="Open Sans"/>
            </a:endParaRPr>
          </a:p>
          <a:p>
            <a:pPr defTabSz="685783">
              <a:lnSpc>
                <a:spcPct val="200000"/>
              </a:lnSpc>
            </a:pPr>
            <a:endParaRPr lang="en-US" sz="1000">
              <a:solidFill>
                <a:srgbClr val="000000"/>
              </a:solidFill>
              <a:latin typeface="Open Sans"/>
            </a:endParaRPr>
          </a:p>
        </p:txBody>
      </p:sp>
      <p:pic>
        <p:nvPicPr>
          <p:cNvPr id="3" name="Picture 2" descr="A close-up of a medical prescription&#10;&#10;Description automatically generated">
            <a:extLst>
              <a:ext uri="{FF2B5EF4-FFF2-40B4-BE49-F238E27FC236}">
                <a16:creationId xmlns:a16="http://schemas.microsoft.com/office/drawing/2014/main" id="{0F0B7D8B-A7FB-7B25-4487-B074CBE43D40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r="2782"/>
          <a:stretch/>
        </p:blipFill>
        <p:spPr>
          <a:xfrm>
            <a:off x="301616" y="-716"/>
            <a:ext cx="7506744" cy="1417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454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79" grpId="0" animBg="1"/>
      <p:bldP spid="86" grpId="0"/>
      <p:bldP spid="8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medical document&#10;&#10;Description automatically generated">
            <a:extLst>
              <a:ext uri="{FF2B5EF4-FFF2-40B4-BE49-F238E27FC236}">
                <a16:creationId xmlns:a16="http://schemas.microsoft.com/office/drawing/2014/main" id="{188E24B2-AAD1-EEEF-27E0-651C60083D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676" y="3"/>
            <a:ext cx="7613772" cy="152939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302D70C-ABC9-F13B-8CBB-8F5ADE8E58F2}"/>
              </a:ext>
            </a:extLst>
          </p:cNvPr>
          <p:cNvSpPr txBox="1"/>
          <p:nvPr/>
        </p:nvSpPr>
        <p:spPr>
          <a:xfrm>
            <a:off x="186344" y="4249671"/>
            <a:ext cx="8771312" cy="52322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pPr algn="ctr" defTabSz="457189"/>
            <a:r>
              <a:rPr lang="en-US" sz="1400" b="1" err="1">
                <a:solidFill>
                  <a:prstClr val="white"/>
                </a:solidFill>
                <a:latin typeface="Calibri"/>
              </a:rPr>
              <a:t>Os</a:t>
            </a:r>
            <a:r>
              <a:rPr lang="en-US" sz="1400" b="1">
                <a:solidFill>
                  <a:prstClr val="white"/>
                </a:solidFill>
                <a:latin typeface="Calibri"/>
              </a:rPr>
              <a:t> </a:t>
            </a:r>
            <a:r>
              <a:rPr lang="en-US" sz="1400" b="1" err="1">
                <a:solidFill>
                  <a:prstClr val="white"/>
                </a:solidFill>
                <a:latin typeface="Calibri"/>
              </a:rPr>
              <a:t>centros</a:t>
            </a:r>
            <a:r>
              <a:rPr lang="en-US" sz="1400" b="1">
                <a:solidFill>
                  <a:prstClr val="white"/>
                </a:solidFill>
                <a:latin typeface="Calibri"/>
              </a:rPr>
              <a:t> que NÃO </a:t>
            </a:r>
            <a:r>
              <a:rPr lang="en-US" sz="1400" b="1" err="1">
                <a:solidFill>
                  <a:prstClr val="white"/>
                </a:solidFill>
                <a:latin typeface="Calibri"/>
              </a:rPr>
              <a:t>utilizaram</a:t>
            </a:r>
            <a:r>
              <a:rPr lang="en-US" sz="1400" b="1">
                <a:solidFill>
                  <a:prstClr val="white"/>
                </a:solidFill>
                <a:latin typeface="Calibri"/>
              </a:rPr>
              <a:t> </a:t>
            </a:r>
            <a:r>
              <a:rPr lang="en-US" sz="1400" b="1" err="1">
                <a:solidFill>
                  <a:prstClr val="white"/>
                </a:solidFill>
                <a:latin typeface="Calibri"/>
              </a:rPr>
              <a:t>neuromonitoramento</a:t>
            </a:r>
            <a:r>
              <a:rPr lang="en-US" sz="1400" b="1">
                <a:solidFill>
                  <a:prstClr val="white"/>
                </a:solidFill>
                <a:latin typeface="Calibri"/>
              </a:rPr>
              <a:t> </a:t>
            </a:r>
            <a:r>
              <a:rPr lang="en-US" sz="1400" b="1" err="1">
                <a:solidFill>
                  <a:prstClr val="white"/>
                </a:solidFill>
                <a:latin typeface="Calibri"/>
              </a:rPr>
              <a:t>utilizaram</a:t>
            </a:r>
            <a:r>
              <a:rPr lang="en-US" sz="1400" b="1">
                <a:solidFill>
                  <a:prstClr val="white"/>
                </a:solidFill>
                <a:latin typeface="Calibri"/>
              </a:rPr>
              <a:t> o </a:t>
            </a:r>
            <a:r>
              <a:rPr lang="en-US" sz="1400" b="1" err="1">
                <a:solidFill>
                  <a:prstClr val="white"/>
                </a:solidFill>
                <a:latin typeface="Calibri"/>
              </a:rPr>
              <a:t>mais</a:t>
            </a:r>
            <a:r>
              <a:rPr lang="en-US" sz="1400" b="1">
                <a:solidFill>
                  <a:prstClr val="white"/>
                </a:solidFill>
                <a:latin typeface="Calibri"/>
              </a:rPr>
              <a:t> que DOBRO de </a:t>
            </a:r>
            <a:r>
              <a:rPr lang="en-US" sz="1400" b="1" err="1">
                <a:solidFill>
                  <a:prstClr val="white"/>
                </a:solidFill>
                <a:latin typeface="Calibri"/>
              </a:rPr>
              <a:t>medicação</a:t>
            </a:r>
            <a:r>
              <a:rPr lang="en-US" sz="1400" b="1">
                <a:solidFill>
                  <a:prstClr val="white"/>
                </a:solidFill>
                <a:latin typeface="Calibri"/>
              </a:rPr>
              <a:t> </a:t>
            </a:r>
            <a:r>
              <a:rPr lang="en-US" sz="1400" b="1" err="1">
                <a:solidFill>
                  <a:prstClr val="white"/>
                </a:solidFill>
                <a:latin typeface="Calibri"/>
              </a:rPr>
              <a:t>anticonvulsivante</a:t>
            </a:r>
            <a:endParaRPr lang="en-US" sz="1400" b="1">
              <a:solidFill>
                <a:prstClr val="white"/>
              </a:solidFill>
              <a:latin typeface="Calibri"/>
            </a:endParaRPr>
          </a:p>
          <a:p>
            <a:pPr algn="ctr" defTabSz="457189"/>
            <a:r>
              <a:rPr lang="en-US" sz="1400" b="1">
                <a:solidFill>
                  <a:prstClr val="white"/>
                </a:solidFill>
                <a:latin typeface="Calibri"/>
              </a:rPr>
              <a:t>(MENOR </a:t>
            </a:r>
            <a:r>
              <a:rPr lang="en-US" sz="1400" b="1" err="1">
                <a:solidFill>
                  <a:prstClr val="white"/>
                </a:solidFill>
                <a:latin typeface="Calibri"/>
              </a:rPr>
              <a:t>acurácia</a:t>
            </a:r>
            <a:r>
              <a:rPr lang="en-US" sz="1400" b="1">
                <a:solidFill>
                  <a:prstClr val="white"/>
                </a:solidFill>
                <a:latin typeface="Calibri"/>
              </a:rPr>
              <a:t> para </a:t>
            </a:r>
            <a:r>
              <a:rPr lang="en-US" sz="1400" b="1" err="1">
                <a:solidFill>
                  <a:prstClr val="white"/>
                </a:solidFill>
                <a:latin typeface="Calibri"/>
              </a:rPr>
              <a:t>detecção</a:t>
            </a:r>
            <a:r>
              <a:rPr lang="en-US" sz="1400" b="1">
                <a:solidFill>
                  <a:prstClr val="white"/>
                </a:solidFill>
                <a:latin typeface="Calibri"/>
              </a:rPr>
              <a:t> de crises)</a:t>
            </a:r>
          </a:p>
        </p:txBody>
      </p:sp>
      <p:pic>
        <p:nvPicPr>
          <p:cNvPr id="7" name="Picture 6" descr="A black and white sign with white text&#10;&#10;Description automatically generated">
            <a:extLst>
              <a:ext uri="{FF2B5EF4-FFF2-40B4-BE49-F238E27FC236}">
                <a16:creationId xmlns:a16="http://schemas.microsoft.com/office/drawing/2014/main" id="{3FF50308-5620-7550-5404-AD3D250048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1376" y="319744"/>
            <a:ext cx="1400073" cy="546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A811671-FCDA-75B5-4C7F-6565E21A967C}"/>
              </a:ext>
            </a:extLst>
          </p:cNvPr>
          <p:cNvSpPr txBox="1"/>
          <p:nvPr/>
        </p:nvSpPr>
        <p:spPr>
          <a:xfrm>
            <a:off x="178528" y="2063781"/>
            <a:ext cx="51158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189"/>
            <a:r>
              <a:rPr lang="es-ES_tradnl">
                <a:solidFill>
                  <a:prstClr val="black"/>
                </a:solidFill>
                <a:latin typeface="Calibri"/>
              </a:rPr>
              <a:t>Tele-</a:t>
            </a:r>
            <a:r>
              <a:rPr lang="es-ES_tradnl" err="1">
                <a:solidFill>
                  <a:prstClr val="black"/>
                </a:solidFill>
                <a:latin typeface="Calibri"/>
              </a:rPr>
              <a:t>educação</a:t>
            </a:r>
            <a:r>
              <a:rPr lang="es-ES_tradnl">
                <a:solidFill>
                  <a:prstClr val="black"/>
                </a:solidFill>
                <a:latin typeface="Calibri"/>
              </a:rPr>
              <a:t> em 12 centros </a:t>
            </a:r>
            <a:r>
              <a:rPr lang="es-ES_tradnl" err="1">
                <a:solidFill>
                  <a:prstClr val="black"/>
                </a:solidFill>
                <a:latin typeface="Calibri"/>
              </a:rPr>
              <a:t>hospitalares</a:t>
            </a:r>
            <a:r>
              <a:rPr lang="es-ES_tradnl">
                <a:solidFill>
                  <a:prstClr val="black"/>
                </a:solidFill>
                <a:latin typeface="Calibri"/>
              </a:rPr>
              <a:t> públicos:</a:t>
            </a:r>
          </a:p>
          <a:p>
            <a:pPr defTabSz="457189"/>
            <a:endParaRPr lang="es-ES_tradnl">
              <a:solidFill>
                <a:prstClr val="black"/>
              </a:solidFill>
              <a:latin typeface="Calibri"/>
            </a:endParaRPr>
          </a:p>
          <a:p>
            <a:pPr marL="285743" indent="-285743" defTabSz="457189">
              <a:buFont typeface="Arial" panose="020B0604020202020204" pitchFamily="34" charset="0"/>
              <a:buChar char="•"/>
            </a:pPr>
            <a:r>
              <a:rPr lang="es-ES_tradnl">
                <a:solidFill>
                  <a:prstClr val="black"/>
                </a:solidFill>
                <a:latin typeface="Calibri"/>
              </a:rPr>
              <a:t>6 centros que </a:t>
            </a:r>
            <a:r>
              <a:rPr lang="es-ES_tradnl" err="1">
                <a:solidFill>
                  <a:prstClr val="black"/>
                </a:solidFill>
                <a:latin typeface="Calibri"/>
              </a:rPr>
              <a:t>fizeram</a:t>
            </a:r>
            <a:r>
              <a:rPr lang="es-ES_tradnl">
                <a:solidFill>
                  <a:prstClr val="black"/>
                </a:solidFill>
                <a:latin typeface="Calibri"/>
              </a:rPr>
              <a:t> </a:t>
            </a:r>
            <a:r>
              <a:rPr lang="es-ES_tradnl" err="1">
                <a:solidFill>
                  <a:prstClr val="black"/>
                </a:solidFill>
                <a:latin typeface="Calibri"/>
              </a:rPr>
              <a:t>neuromonitoramento</a:t>
            </a:r>
            <a:endParaRPr lang="es-ES_tradnl">
              <a:solidFill>
                <a:prstClr val="black"/>
              </a:solidFill>
              <a:latin typeface="Calibri"/>
            </a:endParaRPr>
          </a:p>
          <a:p>
            <a:pPr marL="285743" indent="-285743" defTabSz="457189">
              <a:buFont typeface="Arial" panose="020B0604020202020204" pitchFamily="34" charset="0"/>
              <a:buChar char="•"/>
            </a:pPr>
            <a:r>
              <a:rPr lang="es-ES_tradnl">
                <a:solidFill>
                  <a:prstClr val="black"/>
                </a:solidFill>
                <a:latin typeface="Calibri"/>
              </a:rPr>
              <a:t>6 centros que NÃO </a:t>
            </a:r>
            <a:r>
              <a:rPr lang="es-ES_tradnl" err="1">
                <a:solidFill>
                  <a:prstClr val="black"/>
                </a:solidFill>
                <a:latin typeface="Calibri"/>
              </a:rPr>
              <a:t>fizeram</a:t>
            </a:r>
            <a:r>
              <a:rPr lang="es-ES_tradnl">
                <a:solidFill>
                  <a:prstClr val="black"/>
                </a:solidFill>
                <a:latin typeface="Calibri"/>
              </a:rPr>
              <a:t> </a:t>
            </a:r>
            <a:r>
              <a:rPr lang="es-ES_tradnl" err="1">
                <a:solidFill>
                  <a:prstClr val="black"/>
                </a:solidFill>
                <a:latin typeface="Calibri"/>
              </a:rPr>
              <a:t>neuromonitoramento</a:t>
            </a:r>
            <a:r>
              <a:rPr lang="es-ES_tradnl">
                <a:solidFill>
                  <a:prstClr val="black"/>
                </a:solidFill>
                <a:latin typeface="Calibri"/>
              </a:rPr>
              <a:t> </a:t>
            </a:r>
          </a:p>
        </p:txBody>
      </p:sp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75623AA4-00AD-BF45-35CC-17914293FBE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82263165"/>
              </p:ext>
            </p:extLst>
          </p:nvPr>
        </p:nvGraphicFramePr>
        <p:xfrm>
          <a:off x="5181995" y="1467425"/>
          <a:ext cx="3865775" cy="289612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096250F7-BB98-D9F0-A7DC-A2D52BD0C3A8}"/>
              </a:ext>
            </a:extLst>
          </p:cNvPr>
          <p:cNvSpPr txBox="1"/>
          <p:nvPr/>
        </p:nvSpPr>
        <p:spPr>
          <a:xfrm>
            <a:off x="7763257" y="3437055"/>
            <a:ext cx="631904" cy="307777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pPr defTabSz="457189"/>
            <a:r>
              <a:rPr lang="es-ES_tradnl" sz="1400">
                <a:solidFill>
                  <a:prstClr val="white"/>
                </a:solidFill>
                <a:latin typeface="Calibri"/>
              </a:rPr>
              <a:t>68,7%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6E10A7E-8A37-3606-6765-E35F8FFD3EB5}"/>
              </a:ext>
            </a:extLst>
          </p:cNvPr>
          <p:cNvSpPr txBox="1"/>
          <p:nvPr/>
        </p:nvSpPr>
        <p:spPr>
          <a:xfrm>
            <a:off x="6110954" y="3446199"/>
            <a:ext cx="631904" cy="307777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pPr defTabSz="457189"/>
            <a:r>
              <a:rPr lang="es-ES_tradnl" sz="1400">
                <a:solidFill>
                  <a:prstClr val="white"/>
                </a:solidFill>
                <a:latin typeface="Calibri"/>
              </a:rPr>
              <a:t>27,6%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BC777C-31C0-AE84-7F6F-2F6E110C3980}"/>
              </a:ext>
            </a:extLst>
          </p:cNvPr>
          <p:cNvSpPr txBox="1"/>
          <p:nvPr/>
        </p:nvSpPr>
        <p:spPr>
          <a:xfrm>
            <a:off x="6634915" y="4722887"/>
            <a:ext cx="2533066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sz="1050"/>
              <a:t>Leandro DMK, et al. Ame J </a:t>
            </a:r>
            <a:r>
              <a:rPr lang="es-ES_tradnl" sz="1050" err="1"/>
              <a:t>Perinatol</a:t>
            </a:r>
            <a:r>
              <a:rPr lang="es-ES_tradnl" sz="1050"/>
              <a:t> (2024)</a:t>
            </a:r>
          </a:p>
          <a:p>
            <a:endParaRPr lang="es-ES_tradnl" sz="1050"/>
          </a:p>
        </p:txBody>
      </p:sp>
    </p:spTree>
    <p:extLst>
      <p:ext uri="{BB962C8B-B14F-4D97-AF65-F5344CB8AC3E}">
        <p14:creationId xmlns:p14="http://schemas.microsoft.com/office/powerpoint/2010/main" val="1201297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Graphic spid="9" grpId="0">
        <p:bldAsOne/>
      </p:bldGraphic>
      <p:bldP spid="11" grpId="0" animBg="1"/>
      <p:bldP spid="1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EABB46E-57FB-370A-1399-D17A9E7A9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1658" y="242795"/>
            <a:ext cx="6991864" cy="994172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3000" b="1" err="1">
                <a:solidFill>
                  <a:srgbClr val="002060"/>
                </a:solidFill>
                <a:ea typeface="Times New Roman" panose="02020603050405020304" pitchFamily="18" charset="0"/>
              </a:rPr>
              <a:t>Conclusões</a:t>
            </a:r>
            <a:endParaRPr lang="pt-BR" sz="3000">
              <a:solidFill>
                <a:srgbClr val="002060"/>
              </a:solidFill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17C66B41-EBB5-994D-8B24-7F12A5DCA6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857" y="824309"/>
            <a:ext cx="8597900" cy="3494882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endParaRPr lang="en-US" sz="2000"/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US" sz="200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2000" err="1"/>
              <a:t>Alterações</a:t>
            </a:r>
            <a:r>
              <a:rPr lang="en-US" sz="2000"/>
              <a:t> </a:t>
            </a:r>
            <a:r>
              <a:rPr lang="en-US" sz="2000" err="1"/>
              <a:t>vizualizadas</a:t>
            </a:r>
            <a:r>
              <a:rPr lang="en-US" sz="2000"/>
              <a:t> </a:t>
            </a:r>
            <a:r>
              <a:rPr lang="en-US" sz="2000" err="1"/>
              <a:t>durante</a:t>
            </a:r>
            <a:r>
              <a:rPr lang="en-US" sz="2000"/>
              <a:t> </a:t>
            </a:r>
            <a:r>
              <a:rPr lang="en-US" sz="2000" err="1"/>
              <a:t>monitoramento</a:t>
            </a:r>
            <a:r>
              <a:rPr lang="en-US" sz="2000"/>
              <a:t> cerebral </a:t>
            </a:r>
            <a:r>
              <a:rPr lang="en-US" sz="2000" err="1"/>
              <a:t>são</a:t>
            </a:r>
            <a:r>
              <a:rPr lang="en-US" sz="2000"/>
              <a:t> </a:t>
            </a:r>
            <a:r>
              <a:rPr lang="en-US" sz="2000" err="1"/>
              <a:t>muito</a:t>
            </a:r>
            <a:r>
              <a:rPr lang="en-US" sz="2000"/>
              <a:t> </a:t>
            </a:r>
            <a:r>
              <a:rPr lang="en-US" sz="2000" err="1"/>
              <a:t>comuns</a:t>
            </a:r>
            <a:r>
              <a:rPr lang="en-US" sz="2000"/>
              <a:t> </a:t>
            </a:r>
            <a:r>
              <a:rPr lang="en-US" sz="2000" err="1"/>
              <a:t>na</a:t>
            </a:r>
            <a:r>
              <a:rPr lang="en-US" sz="2000"/>
              <a:t> </a:t>
            </a:r>
            <a:r>
              <a:rPr lang="en-US" sz="2000" err="1"/>
              <a:t>população</a:t>
            </a:r>
            <a:r>
              <a:rPr lang="en-US" sz="2000"/>
              <a:t> de </a:t>
            </a:r>
            <a:r>
              <a:rPr lang="en-US" sz="2000" err="1"/>
              <a:t>bebês</a:t>
            </a:r>
            <a:r>
              <a:rPr lang="en-US" sz="2000"/>
              <a:t> de </a:t>
            </a:r>
            <a:r>
              <a:rPr lang="en-US" sz="2000" err="1"/>
              <a:t>risco</a:t>
            </a:r>
            <a:r>
              <a:rPr lang="en-US" sz="2000"/>
              <a:t>, </a:t>
            </a:r>
            <a:r>
              <a:rPr lang="en-US" sz="2000" err="1"/>
              <a:t>desenpenhando</a:t>
            </a:r>
            <a:r>
              <a:rPr lang="en-US" sz="2000"/>
              <a:t> um </a:t>
            </a:r>
            <a:r>
              <a:rPr lang="en-US" sz="2000" err="1"/>
              <a:t>papel</a:t>
            </a:r>
            <a:r>
              <a:rPr lang="en-US" sz="2000"/>
              <a:t> </a:t>
            </a:r>
            <a:r>
              <a:rPr lang="en-US" sz="2000" err="1"/>
              <a:t>chave</a:t>
            </a:r>
            <a:r>
              <a:rPr lang="en-US" sz="2000"/>
              <a:t> no </a:t>
            </a:r>
            <a:r>
              <a:rPr lang="en-US" sz="2000" err="1"/>
              <a:t>cuidado</a:t>
            </a:r>
            <a:r>
              <a:rPr lang="en-US" sz="2000"/>
              <a:t> neonatal;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US" sz="200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2000" err="1"/>
              <a:t>Os</a:t>
            </a:r>
            <a:r>
              <a:rPr lang="en-US" sz="2000"/>
              <a:t> </a:t>
            </a:r>
            <a:r>
              <a:rPr lang="en-US" sz="2000" err="1"/>
              <a:t>avanços</a:t>
            </a:r>
            <a:r>
              <a:rPr lang="en-US" sz="2000"/>
              <a:t> </a:t>
            </a:r>
            <a:r>
              <a:rPr lang="en-US" sz="2000" err="1"/>
              <a:t>em</a:t>
            </a:r>
            <a:r>
              <a:rPr lang="en-US" sz="2000"/>
              <a:t> </a:t>
            </a:r>
            <a:r>
              <a:rPr lang="en-US" sz="2000" err="1"/>
              <a:t>saúde</a:t>
            </a:r>
            <a:r>
              <a:rPr lang="en-US" sz="2000"/>
              <a:t> digital </a:t>
            </a:r>
            <a:r>
              <a:rPr lang="en-US" sz="2000" err="1"/>
              <a:t>possibilitam</a:t>
            </a:r>
            <a:r>
              <a:rPr lang="en-US" sz="2000"/>
              <a:t> a </a:t>
            </a:r>
            <a:r>
              <a:rPr lang="en-US" sz="2000" err="1"/>
              <a:t>prestação</a:t>
            </a:r>
            <a:r>
              <a:rPr lang="en-US" sz="2000"/>
              <a:t> de </a:t>
            </a:r>
            <a:r>
              <a:rPr lang="en-US" sz="2000" err="1"/>
              <a:t>cuidados</a:t>
            </a:r>
            <a:r>
              <a:rPr lang="en-US" sz="2000"/>
              <a:t> </a:t>
            </a:r>
            <a:r>
              <a:rPr lang="en-US" sz="2000" err="1"/>
              <a:t>neurocríticos</a:t>
            </a:r>
            <a:r>
              <a:rPr lang="en-US" sz="2000"/>
              <a:t> </a:t>
            </a:r>
            <a:r>
              <a:rPr lang="en-US" sz="2000" err="1"/>
              <a:t>neonatais</a:t>
            </a:r>
            <a:r>
              <a:rPr lang="en-US" sz="2000"/>
              <a:t>, </a:t>
            </a:r>
            <a:r>
              <a:rPr lang="en-US" sz="2000" err="1"/>
              <a:t>levando</a:t>
            </a:r>
            <a:r>
              <a:rPr lang="en-US" sz="2000"/>
              <a:t> </a:t>
            </a:r>
            <a:r>
              <a:rPr lang="en-US" sz="2000" err="1"/>
              <a:t>assistencia</a:t>
            </a:r>
            <a:r>
              <a:rPr lang="en-US" sz="2000"/>
              <a:t> </a:t>
            </a:r>
            <a:r>
              <a:rPr lang="en-US" sz="2000" err="1"/>
              <a:t>altamente</a:t>
            </a:r>
            <a:r>
              <a:rPr lang="en-US" sz="2000"/>
              <a:t> </a:t>
            </a:r>
            <a:r>
              <a:rPr lang="en-US" sz="2000" err="1"/>
              <a:t>especializada</a:t>
            </a:r>
            <a:r>
              <a:rPr lang="en-US" sz="2000"/>
              <a:t> a </a:t>
            </a:r>
            <a:r>
              <a:rPr lang="en-US" sz="2000" err="1"/>
              <a:t>centros</a:t>
            </a:r>
            <a:r>
              <a:rPr lang="en-US" sz="2000"/>
              <a:t> </a:t>
            </a:r>
            <a:r>
              <a:rPr lang="en-US" sz="2000" err="1"/>
              <a:t>distantes</a:t>
            </a:r>
            <a:r>
              <a:rPr lang="en-US" sz="2000"/>
              <a:t> e com </a:t>
            </a:r>
            <a:r>
              <a:rPr lang="en-US" sz="2000" err="1"/>
              <a:t>diferentes</a:t>
            </a:r>
            <a:r>
              <a:rPr lang="en-US" sz="2000"/>
              <a:t> </a:t>
            </a:r>
            <a:r>
              <a:rPr lang="en-US" sz="2000" err="1"/>
              <a:t>disponibilidades</a:t>
            </a:r>
            <a:r>
              <a:rPr lang="en-US" sz="2000"/>
              <a:t> de </a:t>
            </a:r>
            <a:r>
              <a:rPr lang="en-US" sz="2000" err="1"/>
              <a:t>recursos</a:t>
            </a:r>
            <a:r>
              <a:rPr lang="en-US" sz="2000"/>
              <a:t>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US" sz="20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2BD4BC-61AE-EF14-F29B-97ACCDE037A8}"/>
              </a:ext>
            </a:extLst>
          </p:cNvPr>
          <p:cNvSpPr txBox="1"/>
          <p:nvPr/>
        </p:nvSpPr>
        <p:spPr>
          <a:xfrm>
            <a:off x="6828665" y="4408683"/>
            <a:ext cx="737905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900">
                <a:latin typeface="Calibri" panose="020F0502020204030204" pitchFamily="34" charset="0"/>
                <a:cs typeface="Calibri" panose="020F0502020204030204" pitchFamily="34" charset="0"/>
              </a:rPr>
              <a:t>Variane et al. </a:t>
            </a:r>
            <a:r>
              <a:rPr lang="en-US" sz="900" i="1">
                <a:solidFill>
                  <a:srgbClr val="20212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Lancet Reg Health Am (2025)</a:t>
            </a:r>
          </a:p>
          <a:p>
            <a:pPr defTabSz="685800"/>
            <a:r>
              <a:rPr lang="en-BR" sz="90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Variane G, et al. </a:t>
            </a:r>
            <a:r>
              <a:rPr lang="en-BR" sz="900" i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JAMA Netw Open</a:t>
            </a:r>
            <a:r>
              <a:rPr lang="en-BR" sz="90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(2023)</a:t>
            </a:r>
          </a:p>
          <a:p>
            <a:pPr defTabSz="685800"/>
            <a:r>
              <a:rPr lang="es-ES_tradnl" sz="900">
                <a:latin typeface="Calibri" panose="020F0502020204030204" pitchFamily="34" charset="0"/>
                <a:cs typeface="Calibri" panose="020F0502020204030204" pitchFamily="34" charset="0"/>
              </a:rPr>
              <a:t>Leandro DMK, et al. </a:t>
            </a:r>
            <a:r>
              <a:rPr lang="es-ES_tradnl" sz="900" i="1">
                <a:latin typeface="Calibri" panose="020F0502020204030204" pitchFamily="34" charset="0"/>
                <a:cs typeface="Calibri" panose="020F0502020204030204" pitchFamily="34" charset="0"/>
              </a:rPr>
              <a:t>Ame J </a:t>
            </a:r>
            <a:r>
              <a:rPr lang="es-ES_tradnl" sz="900" i="1" err="1">
                <a:latin typeface="Calibri" panose="020F0502020204030204" pitchFamily="34" charset="0"/>
                <a:cs typeface="Calibri" panose="020F0502020204030204" pitchFamily="34" charset="0"/>
              </a:rPr>
              <a:t>Perinatol</a:t>
            </a:r>
            <a:r>
              <a:rPr lang="es-ES_tradnl" sz="900" i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s-ES_tradnl" sz="900">
                <a:latin typeface="Calibri" panose="020F0502020204030204" pitchFamily="34" charset="0"/>
                <a:cs typeface="Calibri" panose="020F0502020204030204" pitchFamily="34" charset="0"/>
              </a:rPr>
              <a:t>(2024)</a:t>
            </a:r>
          </a:p>
          <a:p>
            <a:endParaRPr lang="en-US" sz="9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829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AACA5F4-4A9F-17F0-B87E-D520E5D5FB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A person holding a baby&#10;&#10;Description automatically generated">
            <a:extLst>
              <a:ext uri="{FF2B5EF4-FFF2-40B4-BE49-F238E27FC236}">
                <a16:creationId xmlns:a16="http://schemas.microsoft.com/office/drawing/2014/main" id="{220D0716-8960-07E7-957F-737F36AA99C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50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49" t="11919" r="10566" b="27253"/>
          <a:stretch/>
        </p:blipFill>
        <p:spPr bwMode="auto">
          <a:xfrm>
            <a:off x="3722349" y="0"/>
            <a:ext cx="5421467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tângulo 10">
            <a:extLst>
              <a:ext uri="{FF2B5EF4-FFF2-40B4-BE49-F238E27FC236}">
                <a16:creationId xmlns:a16="http://schemas.microsoft.com/office/drawing/2014/main" id="{E0BF8FFB-68DB-41F8-4FD7-F6A436220425}"/>
              </a:ext>
            </a:extLst>
          </p:cNvPr>
          <p:cNvSpPr>
            <a:spLocks/>
          </p:cNvSpPr>
          <p:nvPr/>
        </p:nvSpPr>
        <p:spPr>
          <a:xfrm rot="10800000" flipH="1">
            <a:off x="2849396" y="-1676"/>
            <a:ext cx="4656304" cy="5143499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8000">
                <a:schemeClr val="bg1"/>
              </a:gs>
              <a:gs pos="100000">
                <a:schemeClr val="bg1">
                  <a:alpha val="0"/>
                </a:schemeClr>
              </a:gs>
              <a:gs pos="35000">
                <a:schemeClr val="bg1">
                  <a:alpha val="9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tângulo 10">
            <a:extLst>
              <a:ext uri="{FF2B5EF4-FFF2-40B4-BE49-F238E27FC236}">
                <a16:creationId xmlns:a16="http://schemas.microsoft.com/office/drawing/2014/main" id="{FFECD965-F5E1-51B6-5D1B-D965C33B2146}"/>
              </a:ext>
            </a:extLst>
          </p:cNvPr>
          <p:cNvSpPr>
            <a:spLocks/>
          </p:cNvSpPr>
          <p:nvPr/>
        </p:nvSpPr>
        <p:spPr>
          <a:xfrm rot="10800000" flipH="1">
            <a:off x="-2741" y="-1674"/>
            <a:ext cx="3522088" cy="51434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" name="Picture 2" descr="Design PNG E SVG De Design De Grade Cruzada Para Camisetas">
            <a:extLst>
              <a:ext uri="{FF2B5EF4-FFF2-40B4-BE49-F238E27FC236}">
                <a16:creationId xmlns:a16="http://schemas.microsoft.com/office/drawing/2014/main" id="{1CB9177C-4F09-FC88-E672-1B21F842710B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 rotWithShape="1">
          <a:blip r:embed="rId4">
            <a:alphaModFix amt="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1"/>
          <a:stretch/>
        </p:blipFill>
        <p:spPr bwMode="auto">
          <a:xfrm>
            <a:off x="200260" y="211458"/>
            <a:ext cx="4525864" cy="4720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itle 3">
            <a:extLst>
              <a:ext uri="{FF2B5EF4-FFF2-40B4-BE49-F238E27FC236}">
                <a16:creationId xmlns:a16="http://schemas.microsoft.com/office/drawing/2014/main" id="{BCAC8E69-B6BB-8232-F379-9EFEBB4DDB32}"/>
              </a:ext>
            </a:extLst>
          </p:cNvPr>
          <p:cNvSpPr txBox="1">
            <a:spLocks/>
          </p:cNvSpPr>
          <p:nvPr/>
        </p:nvSpPr>
        <p:spPr>
          <a:xfrm>
            <a:off x="200260" y="152068"/>
            <a:ext cx="3251600" cy="475240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 Semibold" panose="020B0702040204020203" pitchFamily="34" charset="0"/>
              <a:ea typeface="+mj-ea"/>
              <a:cs typeface="Segoe UI Semibold" panose="020B07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RESULTADOS</a:t>
            </a:r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</p:txBody>
      </p: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BC595832-D5F5-101F-6E37-48A7943F89B8}"/>
              </a:ext>
            </a:extLst>
          </p:cNvPr>
          <p:cNvGrpSpPr/>
          <p:nvPr/>
        </p:nvGrpSpPr>
        <p:grpSpPr>
          <a:xfrm>
            <a:off x="-137160" y="1476701"/>
            <a:ext cx="5460637" cy="2353280"/>
            <a:chOff x="-99060" y="1242613"/>
            <a:chExt cx="5460637" cy="2353280"/>
          </a:xfrm>
        </p:grpSpPr>
        <p:sp>
          <p:nvSpPr>
            <p:cNvPr id="2" name="Retângulo 1">
              <a:extLst>
                <a:ext uri="{FF2B5EF4-FFF2-40B4-BE49-F238E27FC236}">
                  <a16:creationId xmlns:a16="http://schemas.microsoft.com/office/drawing/2014/main" id="{3EAB62DB-6475-A430-00DA-A70E641F9CF1}"/>
                </a:ext>
              </a:extLst>
            </p:cNvPr>
            <p:cNvSpPr/>
            <p:nvPr/>
          </p:nvSpPr>
          <p:spPr>
            <a:xfrm>
              <a:off x="207880" y="1242613"/>
              <a:ext cx="5011820" cy="64743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50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reducÃO</a:t>
              </a:r>
            </a:p>
          </p:txBody>
        </p:sp>
        <p:sp>
          <p:nvSpPr>
            <p:cNvPr id="3" name="Title 3">
              <a:extLst>
                <a:ext uri="{FF2B5EF4-FFF2-40B4-BE49-F238E27FC236}">
                  <a16:creationId xmlns:a16="http://schemas.microsoft.com/office/drawing/2014/main" id="{4C7DC122-578B-2E45-BCE0-FBB78A907EF5}"/>
                </a:ext>
              </a:extLst>
            </p:cNvPr>
            <p:cNvSpPr txBox="1">
              <a:spLocks/>
            </p:cNvSpPr>
            <p:nvPr/>
          </p:nvSpPr>
          <p:spPr>
            <a:xfrm>
              <a:off x="-99060" y="2513756"/>
              <a:ext cx="1541610" cy="407095"/>
            </a:xfrm>
            <a:prstGeom prst="rect">
              <a:avLst/>
            </a:prstGeom>
          </p:spPr>
          <p:txBody>
            <a:bodyPr vert="horz" lIns="68580" tIns="34290" rIns="68580" bIns="3429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marL="0" marR="0" lvl="0" indent="0" algn="r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SOLIDIFICANDO COMO</a:t>
              </a:r>
            </a:p>
          </p:txBody>
        </p:sp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FDBD6CFD-B25A-AF3B-E1FE-B4C6426B6617}"/>
                </a:ext>
              </a:extLst>
            </p:cNvPr>
            <p:cNvSpPr/>
            <p:nvPr/>
          </p:nvSpPr>
          <p:spPr>
            <a:xfrm>
              <a:off x="207880" y="1795481"/>
              <a:ext cx="5153696" cy="64743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50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DA MORTALIDADE</a:t>
              </a:r>
            </a:p>
          </p:txBody>
        </p:sp>
        <p:sp>
          <p:nvSpPr>
            <p:cNvPr id="18" name="Retângulo 17">
              <a:extLst>
                <a:ext uri="{FF2B5EF4-FFF2-40B4-BE49-F238E27FC236}">
                  <a16:creationId xmlns:a16="http://schemas.microsoft.com/office/drawing/2014/main" id="{3F3B9E23-D179-B920-44CC-BFDDF7A46E4A}"/>
                </a:ext>
              </a:extLst>
            </p:cNvPr>
            <p:cNvSpPr/>
            <p:nvPr/>
          </p:nvSpPr>
          <p:spPr>
            <a:xfrm>
              <a:off x="1368879" y="2362698"/>
              <a:ext cx="3992698" cy="64743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50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PADRÃO de</a:t>
              </a:r>
            </a:p>
          </p:txBody>
        </p:sp>
        <p:sp>
          <p:nvSpPr>
            <p:cNvPr id="19" name="Retângulo 18">
              <a:extLst>
                <a:ext uri="{FF2B5EF4-FFF2-40B4-BE49-F238E27FC236}">
                  <a16:creationId xmlns:a16="http://schemas.microsoft.com/office/drawing/2014/main" id="{4D43AA9C-D096-2B28-D3E1-DF9BF2278F3A}"/>
                </a:ext>
              </a:extLst>
            </p:cNvPr>
            <p:cNvSpPr/>
            <p:nvPr/>
          </p:nvSpPr>
          <p:spPr>
            <a:xfrm>
              <a:off x="206609" y="2948458"/>
              <a:ext cx="5154967" cy="64743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50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CUIDADO</a:t>
              </a:r>
            </a:p>
          </p:txBody>
        </p:sp>
        <p:sp>
          <p:nvSpPr>
            <p:cNvPr id="20" name="Title 3">
              <a:extLst>
                <a:ext uri="{FF2B5EF4-FFF2-40B4-BE49-F238E27FC236}">
                  <a16:creationId xmlns:a16="http://schemas.microsoft.com/office/drawing/2014/main" id="{7AB8546C-AB11-C4C6-C74A-6F40C98AE0F5}"/>
                </a:ext>
              </a:extLst>
            </p:cNvPr>
            <p:cNvSpPr txBox="1">
              <a:spLocks/>
            </p:cNvSpPr>
            <p:nvPr/>
          </p:nvSpPr>
          <p:spPr>
            <a:xfrm>
              <a:off x="2080342" y="2935883"/>
              <a:ext cx="2419974" cy="571416"/>
            </a:xfrm>
            <a:prstGeom prst="rect">
              <a:avLst/>
            </a:prstGeom>
          </p:spPr>
          <p:txBody>
            <a:bodyPr vert="horz" lIns="68580" tIns="34290" rIns="68580" bIns="34290" rtlCol="0" anchor="ctr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com </a:t>
              </a:r>
              <a:r>
                <a:rPr kumimoji="0" lang="en-US" sz="1200" b="0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legislação</a:t>
              </a: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 </a:t>
              </a:r>
              <a:r>
                <a:rPr kumimoji="0" lang="en-US" sz="1200" b="0" i="0" u="none" strike="noStrike" kern="120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em</a:t>
              </a:r>
              <a:b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</a:b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j-ea"/>
                  <a:cs typeface="Segoe UI Light" panose="020B0502040204020203" pitchFamily="34" charset="0"/>
                </a:rPr>
                <a:t>São Paulo (SP)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16520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491AFB3-710E-D940-9964-90C10640F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24703"/>
            <a:ext cx="7886700" cy="994172"/>
          </a:xfrm>
        </p:spPr>
        <p:txBody>
          <a:bodyPr>
            <a:normAutofit fontScale="90000"/>
          </a:bodyPr>
          <a:lstStyle/>
          <a:p>
            <a:r>
              <a:rPr lang="en-US" sz="4000" b="1" err="1">
                <a:solidFill>
                  <a:srgbClr val="002060"/>
                </a:solidFill>
                <a:latin typeface="+mn-lt"/>
              </a:rPr>
              <a:t>Legislação</a:t>
            </a:r>
            <a:r>
              <a:rPr lang="en-US" sz="4000" b="1">
                <a:solidFill>
                  <a:srgbClr val="002060"/>
                </a:solidFill>
                <a:latin typeface="+mn-lt"/>
              </a:rPr>
              <a:t> no </a:t>
            </a:r>
            <a:r>
              <a:rPr lang="en-US" sz="4000" b="1" err="1">
                <a:solidFill>
                  <a:srgbClr val="002060"/>
                </a:solidFill>
                <a:latin typeface="+mn-lt"/>
              </a:rPr>
              <a:t>Município</a:t>
            </a:r>
            <a:r>
              <a:rPr lang="en-US" sz="4000" b="1">
                <a:solidFill>
                  <a:srgbClr val="002060"/>
                </a:solidFill>
                <a:latin typeface="+mn-lt"/>
              </a:rPr>
              <a:t> de São Paulo</a:t>
            </a:r>
            <a:br>
              <a:rPr lang="en-US"/>
            </a:br>
            <a:endParaRPr lang="en-US"/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D288DFE0-226C-4145-B233-822445FF0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39" y="1606152"/>
            <a:ext cx="4531571" cy="326350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/>
          </a:p>
          <a:p>
            <a:pPr algn="ctr"/>
            <a:r>
              <a:rPr lang="en-US" err="1"/>
              <a:t>Programa</a:t>
            </a:r>
            <a:r>
              <a:rPr lang="en-US"/>
              <a:t> de </a:t>
            </a:r>
            <a:r>
              <a:rPr lang="en-US" err="1"/>
              <a:t>Proteção</a:t>
            </a:r>
            <a:r>
              <a:rPr lang="en-US"/>
              <a:t> Cerebral para </a:t>
            </a:r>
            <a:r>
              <a:rPr lang="en-US" err="1"/>
              <a:t>Prevenção</a:t>
            </a:r>
            <a:r>
              <a:rPr lang="en-US"/>
              <a:t> de </a:t>
            </a:r>
            <a:r>
              <a:rPr lang="en-US" err="1"/>
              <a:t>Sequelas</a:t>
            </a:r>
            <a:r>
              <a:rPr lang="en-US"/>
              <a:t> </a:t>
            </a:r>
            <a:r>
              <a:rPr lang="en-US" err="1"/>
              <a:t>Neurológicas</a:t>
            </a:r>
            <a:r>
              <a:rPr lang="en-US"/>
              <a:t> </a:t>
            </a:r>
            <a:r>
              <a:rPr lang="en-US" err="1"/>
              <a:t>em</a:t>
            </a:r>
            <a:r>
              <a:rPr lang="en-US"/>
              <a:t> </a:t>
            </a:r>
            <a:r>
              <a:rPr lang="en-US" err="1"/>
              <a:t>Bebês</a:t>
            </a:r>
            <a:endParaRPr lang="en-US"/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5607CF7C-2DB1-8B2D-3434-D60CFB65E4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3018" y="2538507"/>
            <a:ext cx="2686843" cy="20942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1EDF848-F9F6-F953-8021-D0944F1AA70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" r="80852"/>
          <a:stretch/>
        </p:blipFill>
        <p:spPr>
          <a:xfrm>
            <a:off x="4930715" y="1137415"/>
            <a:ext cx="3726553" cy="144774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0EC86FF-3E5C-FAB9-51DB-F96CE2682E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4594" y="2298493"/>
            <a:ext cx="1779397" cy="2300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249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8A67DD1-A009-7222-DF2C-ABDEA52CB4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doctors in a room with a baby&#10;&#10;Description automatically generated">
            <a:extLst>
              <a:ext uri="{FF2B5EF4-FFF2-40B4-BE49-F238E27FC236}">
                <a16:creationId xmlns:a16="http://schemas.microsoft.com/office/drawing/2014/main" id="{A729210E-F4F9-C872-77EF-7FBDE4FEAD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6" t="9741" r="21471" b="274"/>
          <a:stretch/>
        </p:blipFill>
        <p:spPr>
          <a:xfrm>
            <a:off x="4572000" y="0"/>
            <a:ext cx="4572001" cy="5143499"/>
          </a:xfrm>
          <a:prstGeom prst="rect">
            <a:avLst/>
          </a:prstGeom>
        </p:spPr>
      </p:pic>
      <p:sp>
        <p:nvSpPr>
          <p:cNvPr id="5" name="Retângulo 25">
            <a:extLst>
              <a:ext uri="{FF2B5EF4-FFF2-40B4-BE49-F238E27FC236}">
                <a16:creationId xmlns:a16="http://schemas.microsoft.com/office/drawing/2014/main" id="{3094A718-A56A-8B9B-87E9-19A4CBF32228}"/>
              </a:ext>
            </a:extLst>
          </p:cNvPr>
          <p:cNvSpPr/>
          <p:nvPr/>
        </p:nvSpPr>
        <p:spPr>
          <a:xfrm>
            <a:off x="4562340" y="0"/>
            <a:ext cx="3584284" cy="5143500"/>
          </a:xfrm>
          <a:prstGeom prst="rect">
            <a:avLst/>
          </a:prstGeom>
          <a:gradFill flip="none" rotWithShape="1">
            <a:gsLst>
              <a:gs pos="0">
                <a:schemeClr val="tx1"/>
              </a:gs>
              <a:gs pos="100000">
                <a:schemeClr val="tx1">
                  <a:alpha val="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2" name="Imagem 25">
            <a:extLst>
              <a:ext uri="{FF2B5EF4-FFF2-40B4-BE49-F238E27FC236}">
                <a16:creationId xmlns:a16="http://schemas.microsoft.com/office/drawing/2014/main" id="{4B37719D-6C91-000E-6D36-572FE32160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04325" y="5191227"/>
            <a:ext cx="539675" cy="182906"/>
          </a:xfrm>
          <a:prstGeom prst="rect">
            <a:avLst/>
          </a:prstGeom>
        </p:spPr>
      </p:pic>
      <p:sp>
        <p:nvSpPr>
          <p:cNvPr id="3" name="Title 4">
            <a:extLst>
              <a:ext uri="{FF2B5EF4-FFF2-40B4-BE49-F238E27FC236}">
                <a16:creationId xmlns:a16="http://schemas.microsoft.com/office/drawing/2014/main" id="{06C2CAE8-915E-7D22-A6B5-6BF559D7A1E9}"/>
              </a:ext>
            </a:extLst>
          </p:cNvPr>
          <p:cNvSpPr txBox="1">
            <a:spLocks/>
          </p:cNvSpPr>
          <p:nvPr/>
        </p:nvSpPr>
        <p:spPr>
          <a:xfrm>
            <a:off x="200260" y="143193"/>
            <a:ext cx="8743481" cy="557765"/>
          </a:xfrm>
          <a:prstGeom prst="rect">
            <a:avLst/>
          </a:prstGeom>
        </p:spPr>
        <p:txBody>
          <a:bodyPr vert="horz" lIns="68580" tIns="34290" rIns="68580" bIns="3429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685800">
              <a:lnSpc>
                <a:spcPct val="100000"/>
              </a:lnSpc>
              <a:spcBef>
                <a:spcPts val="0"/>
              </a:spcBef>
              <a:spcAft>
                <a:spcPts val="750"/>
              </a:spcAft>
              <a:defRPr/>
            </a:pPr>
            <a:r>
              <a:rPr lang="pt-BR" sz="2250">
                <a:solidFill>
                  <a:prstClr val="black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Saúde baseada em valor</a:t>
            </a:r>
            <a:br>
              <a:rPr lang="pt-BR" sz="2250">
                <a:solidFill>
                  <a:prstClr val="black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</a:br>
            <a:r>
              <a:rPr lang="pt-BR" sz="90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Estratégia de saúde baseada em valor</a:t>
            </a:r>
          </a:p>
          <a:p>
            <a:pPr defTabSz="685800">
              <a:lnSpc>
                <a:spcPct val="100000"/>
              </a:lnSpc>
              <a:spcBef>
                <a:spcPts val="0"/>
              </a:spcBef>
              <a:spcAft>
                <a:spcPts val="750"/>
              </a:spcAft>
              <a:defRPr/>
            </a:pPr>
            <a:endParaRPr lang="pt-BR" sz="900">
              <a:solidFill>
                <a:prstClr val="black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FC63F7BE-058F-3701-1107-2A2F3FAA991F}"/>
              </a:ext>
            </a:extLst>
          </p:cNvPr>
          <p:cNvSpPr/>
          <p:nvPr/>
        </p:nvSpPr>
        <p:spPr>
          <a:xfrm>
            <a:off x="1" y="4063171"/>
            <a:ext cx="6190090" cy="296962"/>
          </a:xfrm>
          <a:prstGeom prst="rect">
            <a:avLst/>
          </a:prstGeom>
          <a:solidFill>
            <a:srgbClr val="75C25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00025" defTabSz="685800"/>
            <a:r>
              <a:rPr lang="pt-BR" sz="1350" b="1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5. Maior equidade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F27BFB51-3D10-57E9-C527-8EF7F8D2BFE2}"/>
              </a:ext>
            </a:extLst>
          </p:cNvPr>
          <p:cNvSpPr/>
          <p:nvPr/>
        </p:nvSpPr>
        <p:spPr>
          <a:xfrm>
            <a:off x="-1" y="3741642"/>
            <a:ext cx="5497832" cy="296962"/>
          </a:xfrm>
          <a:prstGeom prst="rect">
            <a:avLst/>
          </a:prstGeom>
          <a:solidFill>
            <a:srgbClr val="75C25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00025" defTabSz="685800"/>
            <a:r>
              <a:rPr lang="pt-BR" sz="1350" b="1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4. Melhor experiência para o profissional de saúde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BEFEC9F6-4764-BA14-A03B-0972868736F4}"/>
              </a:ext>
            </a:extLst>
          </p:cNvPr>
          <p:cNvSpPr/>
          <p:nvPr/>
        </p:nvSpPr>
        <p:spPr>
          <a:xfrm>
            <a:off x="-2" y="3420111"/>
            <a:ext cx="4723173" cy="296962"/>
          </a:xfrm>
          <a:prstGeom prst="rect">
            <a:avLst/>
          </a:prstGeom>
          <a:solidFill>
            <a:srgbClr val="75C25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00025" defTabSz="685800"/>
            <a:r>
              <a:rPr lang="pt-BR" sz="1350" b="1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3. Redução de custo para o sistema 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72AD0DD5-96C6-81E1-10F3-03CB7F49C7F3}"/>
              </a:ext>
            </a:extLst>
          </p:cNvPr>
          <p:cNvSpPr/>
          <p:nvPr/>
        </p:nvSpPr>
        <p:spPr>
          <a:xfrm>
            <a:off x="-2" y="3098581"/>
            <a:ext cx="3959451" cy="296962"/>
          </a:xfrm>
          <a:prstGeom prst="rect">
            <a:avLst/>
          </a:prstGeom>
          <a:solidFill>
            <a:srgbClr val="75C25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00025" defTabSz="685800">
              <a:defRPr/>
            </a:pPr>
            <a:r>
              <a:rPr lang="pt-BR" sz="1350" b="1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2. M</a:t>
            </a:r>
            <a:r>
              <a:rPr lang="pt-BR" sz="1350" b="1" err="1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elhor</a:t>
            </a:r>
            <a:r>
              <a:rPr lang="pt-BR" sz="1350" b="1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experiência para o paciente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79B7F39D-30CE-7CC7-90A7-8653876007B5}"/>
              </a:ext>
            </a:extLst>
          </p:cNvPr>
          <p:cNvSpPr/>
          <p:nvPr/>
        </p:nvSpPr>
        <p:spPr>
          <a:xfrm>
            <a:off x="-494" y="2777051"/>
            <a:ext cx="3136921" cy="296962"/>
          </a:xfrm>
          <a:prstGeom prst="rect">
            <a:avLst/>
          </a:prstGeom>
          <a:solidFill>
            <a:srgbClr val="75C25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00025" defTabSz="685800">
              <a:defRPr/>
            </a:pPr>
            <a:r>
              <a:rPr lang="pt-BR" sz="1350" b="1">
                <a:solidFill>
                  <a:prstClr val="white"/>
                </a:solidFill>
                <a:latin typeface="Calibri" panose="020F0502020204030204"/>
                <a:cs typeface="Segoe UI Light" panose="020B0502040204020203" pitchFamily="34" charset="0"/>
              </a:rPr>
              <a:t>1. Melhores desfechos clínicos </a:t>
            </a:r>
          </a:p>
        </p:txBody>
      </p:sp>
      <p:sp>
        <p:nvSpPr>
          <p:cNvPr id="76" name="Arrow: Pentagon 75">
            <a:extLst>
              <a:ext uri="{FF2B5EF4-FFF2-40B4-BE49-F238E27FC236}">
                <a16:creationId xmlns:a16="http://schemas.microsoft.com/office/drawing/2014/main" id="{F43C4581-BF18-021E-884F-299568DB7C66}"/>
              </a:ext>
            </a:extLst>
          </p:cNvPr>
          <p:cNvSpPr/>
          <p:nvPr/>
        </p:nvSpPr>
        <p:spPr>
          <a:xfrm>
            <a:off x="3959450" y="3098581"/>
            <a:ext cx="341892" cy="296962"/>
          </a:xfrm>
          <a:prstGeom prst="homePlate">
            <a:avLst/>
          </a:prstGeom>
          <a:solidFill>
            <a:srgbClr val="75C25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r>
              <a:rPr lang="en-US" sz="1125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2</a:t>
            </a:r>
          </a:p>
        </p:txBody>
      </p:sp>
      <p:sp>
        <p:nvSpPr>
          <p:cNvPr id="77" name="Arrow: Pentagon 76">
            <a:extLst>
              <a:ext uri="{FF2B5EF4-FFF2-40B4-BE49-F238E27FC236}">
                <a16:creationId xmlns:a16="http://schemas.microsoft.com/office/drawing/2014/main" id="{970D05D2-DE7E-D9D6-C93F-0A4C32E64080}"/>
              </a:ext>
            </a:extLst>
          </p:cNvPr>
          <p:cNvSpPr/>
          <p:nvPr/>
        </p:nvSpPr>
        <p:spPr>
          <a:xfrm>
            <a:off x="3129743" y="2777051"/>
            <a:ext cx="341892" cy="296962"/>
          </a:xfrm>
          <a:prstGeom prst="homePlate">
            <a:avLst/>
          </a:prstGeom>
          <a:solidFill>
            <a:srgbClr val="75C25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r>
              <a:rPr lang="en-US" sz="1125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1</a:t>
            </a:r>
          </a:p>
        </p:txBody>
      </p:sp>
      <p:sp>
        <p:nvSpPr>
          <p:cNvPr id="78" name="Arrow: Pentagon 77">
            <a:extLst>
              <a:ext uri="{FF2B5EF4-FFF2-40B4-BE49-F238E27FC236}">
                <a16:creationId xmlns:a16="http://schemas.microsoft.com/office/drawing/2014/main" id="{85B7833E-6FA2-B60B-AB30-79AF2DEAA2D4}"/>
              </a:ext>
            </a:extLst>
          </p:cNvPr>
          <p:cNvSpPr/>
          <p:nvPr/>
        </p:nvSpPr>
        <p:spPr>
          <a:xfrm>
            <a:off x="4723172" y="3420111"/>
            <a:ext cx="341892" cy="296962"/>
          </a:xfrm>
          <a:prstGeom prst="homePlate">
            <a:avLst/>
          </a:prstGeom>
          <a:solidFill>
            <a:srgbClr val="75C25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r>
              <a:rPr lang="en-US" sz="1125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3</a:t>
            </a:r>
          </a:p>
        </p:txBody>
      </p:sp>
      <p:sp>
        <p:nvSpPr>
          <p:cNvPr id="79" name="Arrow: Pentagon 78">
            <a:extLst>
              <a:ext uri="{FF2B5EF4-FFF2-40B4-BE49-F238E27FC236}">
                <a16:creationId xmlns:a16="http://schemas.microsoft.com/office/drawing/2014/main" id="{4A7499C9-C0B8-382B-53DB-FBB109A61473}"/>
              </a:ext>
            </a:extLst>
          </p:cNvPr>
          <p:cNvSpPr/>
          <p:nvPr/>
        </p:nvSpPr>
        <p:spPr>
          <a:xfrm>
            <a:off x="5497831" y="3741642"/>
            <a:ext cx="341892" cy="296962"/>
          </a:xfrm>
          <a:prstGeom prst="homePlate">
            <a:avLst/>
          </a:prstGeom>
          <a:solidFill>
            <a:srgbClr val="75C25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r>
              <a:rPr lang="en-US" sz="1125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4</a:t>
            </a:r>
          </a:p>
        </p:txBody>
      </p:sp>
      <p:sp>
        <p:nvSpPr>
          <p:cNvPr id="80" name="Arrow: Pentagon 79">
            <a:extLst>
              <a:ext uri="{FF2B5EF4-FFF2-40B4-BE49-F238E27FC236}">
                <a16:creationId xmlns:a16="http://schemas.microsoft.com/office/drawing/2014/main" id="{B17CFD0E-6F8C-5D1F-94DC-9AF3E4A70142}"/>
              </a:ext>
            </a:extLst>
          </p:cNvPr>
          <p:cNvSpPr/>
          <p:nvPr/>
        </p:nvSpPr>
        <p:spPr>
          <a:xfrm>
            <a:off x="6190091" y="4063170"/>
            <a:ext cx="341892" cy="296962"/>
          </a:xfrm>
          <a:prstGeom prst="homePlate">
            <a:avLst/>
          </a:prstGeom>
          <a:solidFill>
            <a:srgbClr val="75C25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r>
              <a:rPr lang="en-US" sz="1125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5</a:t>
            </a:r>
          </a:p>
        </p:txBody>
      </p:sp>
      <p:pic>
        <p:nvPicPr>
          <p:cNvPr id="6" name="Imagem 22" descr="Logotipo&#10;&#10;Descrição gerada automaticamente">
            <a:extLst>
              <a:ext uri="{FF2B5EF4-FFF2-40B4-BE49-F238E27FC236}">
                <a16:creationId xmlns:a16="http://schemas.microsoft.com/office/drawing/2014/main" id="{0055DC1E-AEBE-1FA1-0A07-C38658FAFE1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2076" y="4753813"/>
            <a:ext cx="650081" cy="326081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AF94B2B3-9685-070F-DAEC-37A8DB62A2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0260" y="884604"/>
            <a:ext cx="4845041" cy="1574972"/>
          </a:xfrm>
          <a:prstGeom prst="rect">
            <a:avLst/>
          </a:prstGeom>
          <a:effectLst>
            <a:softEdge rad="38100"/>
          </a:effectLst>
        </p:spPr>
      </p:pic>
    </p:spTree>
    <p:extLst>
      <p:ext uri="{BB962C8B-B14F-4D97-AF65-F5344CB8AC3E}">
        <p14:creationId xmlns:p14="http://schemas.microsoft.com/office/powerpoint/2010/main" val="2147003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 animBg="1"/>
      <p:bldP spid="61" grpId="0" animBg="1"/>
      <p:bldP spid="62" grpId="0" animBg="1"/>
      <p:bldP spid="63" grpId="0" animBg="1"/>
      <p:bldP spid="64" grpId="0" animBg="1"/>
      <p:bldP spid="76" grpId="0" animBg="1"/>
      <p:bldP spid="77" grpId="0" animBg="1"/>
      <p:bldP spid="78" grpId="0" animBg="1"/>
      <p:bldP spid="79" grpId="0" animBg="1"/>
      <p:bldP spid="80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ACBC24-7AED-B6CA-4616-1BAFF0653E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CCE20787-20AA-D712-8E43-9E5007E6B9A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alphaModFix amt="50000"/>
          </a:blip>
          <a:srcRect l="15597" r="15597"/>
          <a:stretch/>
        </p:blipFill>
        <p:spPr>
          <a:xfrm>
            <a:off x="23743" y="1"/>
            <a:ext cx="5308599" cy="5143499"/>
          </a:xfrm>
          <a:prstGeom prst="rect">
            <a:avLst/>
          </a:prstGeom>
        </p:spPr>
      </p:pic>
      <p:sp>
        <p:nvSpPr>
          <p:cNvPr id="6" name="Retângulo 10">
            <a:extLst>
              <a:ext uri="{FF2B5EF4-FFF2-40B4-BE49-F238E27FC236}">
                <a16:creationId xmlns:a16="http://schemas.microsoft.com/office/drawing/2014/main" id="{DF630B2B-0FC5-AF57-C8B9-4EACAD736F1E}"/>
              </a:ext>
            </a:extLst>
          </p:cNvPr>
          <p:cNvSpPr>
            <a:spLocks/>
          </p:cNvSpPr>
          <p:nvPr/>
        </p:nvSpPr>
        <p:spPr>
          <a:xfrm flipH="1">
            <a:off x="1062589" y="1"/>
            <a:ext cx="5152590" cy="5143499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8000">
                <a:schemeClr val="bg1"/>
              </a:gs>
              <a:gs pos="100000">
                <a:schemeClr val="bg1">
                  <a:alpha val="0"/>
                </a:schemeClr>
              </a:gs>
              <a:gs pos="35000">
                <a:schemeClr val="bg1">
                  <a:alpha val="9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tângulo 10">
            <a:extLst>
              <a:ext uri="{FF2B5EF4-FFF2-40B4-BE49-F238E27FC236}">
                <a16:creationId xmlns:a16="http://schemas.microsoft.com/office/drawing/2014/main" id="{AC7BDF41-1261-DE8D-2516-C23568B43DCC}"/>
              </a:ext>
            </a:extLst>
          </p:cNvPr>
          <p:cNvSpPr>
            <a:spLocks/>
          </p:cNvSpPr>
          <p:nvPr/>
        </p:nvSpPr>
        <p:spPr>
          <a:xfrm rot="10800000" flipH="1">
            <a:off x="6215179" y="-1673"/>
            <a:ext cx="2928821" cy="51434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2DD93768-6284-C018-5D72-EF3931D58A49}"/>
              </a:ext>
            </a:extLst>
          </p:cNvPr>
          <p:cNvSpPr txBox="1"/>
          <p:nvPr/>
        </p:nvSpPr>
        <p:spPr>
          <a:xfrm>
            <a:off x="2283525" y="-100499"/>
            <a:ext cx="3799463" cy="91809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algn="ctr" defTabSz="914400">
              <a:lnSpc>
                <a:spcPct val="90000"/>
              </a:lnSpc>
              <a:spcBef>
                <a:spcPct val="0"/>
              </a:spcBef>
              <a:buNone/>
              <a:defRPr sz="3600" b="1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3200" b="1" i="0" u="none" strike="noStrike" kern="1200" cap="none" spc="0" normalizeH="0" baseline="0" noProof="0">
                <a:ln>
                  <a:noFill/>
                </a:ln>
                <a:solidFill>
                  <a:srgbClr val="009DE1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rPr>
              <a:t>3. Redução de custos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E23E236-C448-CAA8-E0BD-35ED450355BB}"/>
              </a:ext>
            </a:extLst>
          </p:cNvPr>
          <p:cNvSpPr>
            <a:spLocks noGrp="1"/>
          </p:cNvSpPr>
          <p:nvPr/>
        </p:nvSpPr>
        <p:spPr>
          <a:xfrm>
            <a:off x="2678042" y="727365"/>
            <a:ext cx="5846618" cy="6763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 implantação de cuidados </a:t>
            </a:r>
            <a:r>
              <a:rPr kumimoji="0" lang="pt-BR" sz="32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neurocríticos</a:t>
            </a:r>
            <a:r>
              <a:rPr kumimoji="0" lang="pt-BR" sz="3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está associada à Redução de custo no curto, médio e longo prazo.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90C1A835-F763-CD4A-ACFC-466E65484383}"/>
              </a:ext>
            </a:extLst>
          </p:cNvPr>
          <p:cNvSpPr txBox="1"/>
          <p:nvPr/>
        </p:nvSpPr>
        <p:spPr>
          <a:xfrm>
            <a:off x="2341418" y="1901847"/>
            <a:ext cx="6802582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Redução do tempo de internação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Redução do uso de medicação desnecessária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Redução do uso de anticonvulsivante na alta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Redução de judicialização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Redução da necessidade de home-</a:t>
            </a:r>
            <a:r>
              <a:rPr kumimoji="0" lang="pt-BR" sz="16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care</a:t>
            </a: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Segoe UI Semibold" panose="020B0702040204020203" pitchFamily="34" charset="0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Redução de crianças que evoluem com lesão neurológica permanente e portanto do custo de acompanhamento (equipe multidisciplinar, </a:t>
            </a:r>
            <a:r>
              <a:rPr kumimoji="0" lang="pt-BR" sz="16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reinternações</a:t>
            </a: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 em UTI, cirurgias) 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C0B1BF6F-25F6-10F8-17CC-3DF354906AD6}"/>
              </a:ext>
            </a:extLst>
          </p:cNvPr>
          <p:cNvSpPr txBox="1">
            <a:spLocks/>
          </p:cNvSpPr>
          <p:nvPr/>
        </p:nvSpPr>
        <p:spPr>
          <a:xfrm>
            <a:off x="6501230" y="-3347"/>
            <a:ext cx="2360748" cy="475240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Semibold" panose="020B0702040204020203" pitchFamily="34" charset="0"/>
              <a:ea typeface="+mj-ea"/>
              <a:cs typeface="Segoe UI Semibold" panose="020B07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SAÚDE BASEADA EM VALOR</a:t>
            </a:r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04939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ACBC24-7AED-B6CA-4616-1BAFF0653E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CCE20787-20AA-D712-8E43-9E5007E6B9A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alphaModFix amt="50000"/>
          </a:blip>
          <a:srcRect l="15597" r="15597"/>
          <a:stretch/>
        </p:blipFill>
        <p:spPr>
          <a:xfrm>
            <a:off x="23744" y="2"/>
            <a:ext cx="5308599" cy="5143499"/>
          </a:xfrm>
          <a:prstGeom prst="rect">
            <a:avLst/>
          </a:prstGeom>
        </p:spPr>
      </p:pic>
      <p:sp>
        <p:nvSpPr>
          <p:cNvPr id="6" name="Retângulo 10">
            <a:extLst>
              <a:ext uri="{FF2B5EF4-FFF2-40B4-BE49-F238E27FC236}">
                <a16:creationId xmlns:a16="http://schemas.microsoft.com/office/drawing/2014/main" id="{DF630B2B-0FC5-AF57-C8B9-4EACAD736F1E}"/>
              </a:ext>
            </a:extLst>
          </p:cNvPr>
          <p:cNvSpPr>
            <a:spLocks/>
          </p:cNvSpPr>
          <p:nvPr/>
        </p:nvSpPr>
        <p:spPr>
          <a:xfrm flipH="1">
            <a:off x="1062589" y="2"/>
            <a:ext cx="5152590" cy="5143499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8000">
                <a:schemeClr val="bg1"/>
              </a:gs>
              <a:gs pos="100000">
                <a:schemeClr val="bg1">
                  <a:alpha val="0"/>
                </a:schemeClr>
              </a:gs>
              <a:gs pos="35000">
                <a:schemeClr val="bg1">
                  <a:alpha val="9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189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Retângulo 10">
            <a:extLst>
              <a:ext uri="{FF2B5EF4-FFF2-40B4-BE49-F238E27FC236}">
                <a16:creationId xmlns:a16="http://schemas.microsoft.com/office/drawing/2014/main" id="{AC7BDF41-1261-DE8D-2516-C23568B43DCC}"/>
              </a:ext>
            </a:extLst>
          </p:cNvPr>
          <p:cNvSpPr>
            <a:spLocks/>
          </p:cNvSpPr>
          <p:nvPr/>
        </p:nvSpPr>
        <p:spPr>
          <a:xfrm rot="10800000" flipH="1">
            <a:off x="6215180" y="-1672"/>
            <a:ext cx="2928821" cy="51434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189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2DD93768-6284-C018-5D72-EF3931D58A49}"/>
              </a:ext>
            </a:extLst>
          </p:cNvPr>
          <p:cNvSpPr txBox="1"/>
          <p:nvPr/>
        </p:nvSpPr>
        <p:spPr>
          <a:xfrm>
            <a:off x="2283526" y="-100498"/>
            <a:ext cx="3799463" cy="91809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algn="ctr" defTabSz="914400">
              <a:lnSpc>
                <a:spcPct val="90000"/>
              </a:lnSpc>
              <a:spcBef>
                <a:spcPct val="0"/>
              </a:spcBef>
              <a:buNone/>
              <a:defRPr sz="3600" b="1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defTabSz="914378">
              <a:lnSpc>
                <a:spcPct val="150000"/>
              </a:lnSpc>
              <a:defRPr/>
            </a:pPr>
            <a:r>
              <a:rPr lang="pt-PT" sz="3200">
                <a:solidFill>
                  <a:srgbClr val="009DE1"/>
                </a:solidFill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rPr>
              <a:t>3. Redução de custos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E23E236-C448-CAA8-E0BD-35ED450355BB}"/>
              </a:ext>
            </a:extLst>
          </p:cNvPr>
          <p:cNvSpPr>
            <a:spLocks noGrp="1"/>
          </p:cNvSpPr>
          <p:nvPr/>
        </p:nvSpPr>
        <p:spPr>
          <a:xfrm>
            <a:off x="2409034" y="719647"/>
            <a:ext cx="5846618" cy="6763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457189">
              <a:defRPr/>
            </a:pPr>
            <a:r>
              <a:rPr lang="pt-BR" sz="3200">
                <a:solidFill>
                  <a:prstClr val="white"/>
                </a:solidFill>
                <a:latin typeface="Calibri Light" panose="020F0302020204030204"/>
              </a:rPr>
              <a:t>Tecnologia de </a:t>
            </a:r>
            <a:r>
              <a:rPr lang="pt-BR" sz="3200" err="1">
                <a:solidFill>
                  <a:prstClr val="white"/>
                </a:solidFill>
                <a:latin typeface="Calibri Light" panose="020F0302020204030204"/>
              </a:rPr>
              <a:t>Neuroproteção</a:t>
            </a:r>
            <a:endParaRPr lang="pt-BR" sz="3200">
              <a:solidFill>
                <a:prstClr val="white"/>
              </a:solidFill>
              <a:latin typeface="Calibri Light" panose="020F0302020204030204"/>
            </a:endParaRP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C0B1BF6F-25F6-10F8-17CC-3DF354906AD6}"/>
              </a:ext>
            </a:extLst>
          </p:cNvPr>
          <p:cNvSpPr txBox="1">
            <a:spLocks/>
          </p:cNvSpPr>
          <p:nvPr/>
        </p:nvSpPr>
        <p:spPr>
          <a:xfrm>
            <a:off x="6501230" y="-3346"/>
            <a:ext cx="2360748" cy="475240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378">
              <a:defRPr/>
            </a:pPr>
            <a:endParaRPr lang="en-US" sz="1200">
              <a:solidFill>
                <a:prstClr val="white"/>
              </a:solidFill>
              <a:latin typeface="Segoe UI Semibold" panose="020B0702040204020203" pitchFamily="34" charset="0"/>
              <a:cs typeface="Segoe UI Semibold" panose="020B0702040204020203" pitchFamily="34" charset="0"/>
            </a:endParaRPr>
          </a:p>
          <a:p>
            <a:pPr defTabSz="914378">
              <a:defRPr/>
            </a:pPr>
            <a:r>
              <a:rPr lang="en-US" sz="1200">
                <a:solidFill>
                  <a:prstClr val="white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SAÚDE BASEADA EM VALOR</a:t>
            </a:r>
            <a:endParaRPr lang="pt-BR" sz="1200">
              <a:solidFill>
                <a:prstClr val="white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48A981C-F2C9-6140-5B73-325F8F94E8FC}"/>
              </a:ext>
            </a:extLst>
          </p:cNvPr>
          <p:cNvSpPr txBox="1"/>
          <p:nvPr/>
        </p:nvSpPr>
        <p:spPr>
          <a:xfrm>
            <a:off x="1055802" y="5241303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189">
              <a:defRPr/>
            </a:pPr>
            <a:r>
              <a:rPr lang="es-ES_tradnl">
                <a:solidFill>
                  <a:prstClr val="white"/>
                </a:solidFill>
                <a:latin typeface="Calibri" panose="020F0502020204030204"/>
              </a:rPr>
              <a:t>N= </a:t>
            </a:r>
          </a:p>
        </p:txBody>
      </p:sp>
      <p:pic>
        <p:nvPicPr>
          <p:cNvPr id="11" name="Content Placeholder 4" descr="A person in a suit standing in front of a television screen&#10;&#10;Description automatically generated">
            <a:extLst>
              <a:ext uri="{FF2B5EF4-FFF2-40B4-BE49-F238E27FC236}">
                <a16:creationId xmlns:a16="http://schemas.microsoft.com/office/drawing/2014/main" id="{E15B2A57-ACEB-AEE9-1F7C-4095B110D7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437860" y="1924101"/>
            <a:ext cx="4687489" cy="2628641"/>
          </a:xfrm>
        </p:spPr>
      </p:pic>
      <p:pic>
        <p:nvPicPr>
          <p:cNvPr id="16" name="Picture 15" descr="A screenshot of a phone&#10;&#10;Description automatically generated">
            <a:extLst>
              <a:ext uri="{FF2B5EF4-FFF2-40B4-BE49-F238E27FC236}">
                <a16:creationId xmlns:a16="http://schemas.microsoft.com/office/drawing/2014/main" id="{C42566EA-9C56-4706-6B42-517DF77E0C7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605"/>
          <a:stretch/>
        </p:blipFill>
        <p:spPr>
          <a:xfrm>
            <a:off x="19229" y="1925775"/>
            <a:ext cx="4497761" cy="2628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9219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ACBC24-7AED-B6CA-4616-1BAFF0653E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CCE20787-20AA-D712-8E43-9E5007E6B9A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alphaModFix amt="50000"/>
          </a:blip>
          <a:srcRect l="15597" r="15597"/>
          <a:stretch/>
        </p:blipFill>
        <p:spPr>
          <a:xfrm>
            <a:off x="23743" y="1"/>
            <a:ext cx="5308599" cy="5143499"/>
          </a:xfrm>
          <a:prstGeom prst="rect">
            <a:avLst/>
          </a:prstGeom>
        </p:spPr>
      </p:pic>
      <p:sp>
        <p:nvSpPr>
          <p:cNvPr id="6" name="Retângulo 10">
            <a:extLst>
              <a:ext uri="{FF2B5EF4-FFF2-40B4-BE49-F238E27FC236}">
                <a16:creationId xmlns:a16="http://schemas.microsoft.com/office/drawing/2014/main" id="{DF630B2B-0FC5-AF57-C8B9-4EACAD736F1E}"/>
              </a:ext>
            </a:extLst>
          </p:cNvPr>
          <p:cNvSpPr>
            <a:spLocks/>
          </p:cNvSpPr>
          <p:nvPr/>
        </p:nvSpPr>
        <p:spPr>
          <a:xfrm flipH="1">
            <a:off x="1062589" y="1"/>
            <a:ext cx="5152590" cy="5143499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8000">
                <a:schemeClr val="bg1"/>
              </a:gs>
              <a:gs pos="100000">
                <a:schemeClr val="bg1">
                  <a:alpha val="0"/>
                </a:schemeClr>
              </a:gs>
              <a:gs pos="35000">
                <a:schemeClr val="bg1">
                  <a:alpha val="9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tângulo 10">
            <a:extLst>
              <a:ext uri="{FF2B5EF4-FFF2-40B4-BE49-F238E27FC236}">
                <a16:creationId xmlns:a16="http://schemas.microsoft.com/office/drawing/2014/main" id="{AC7BDF41-1261-DE8D-2516-C23568B43DCC}"/>
              </a:ext>
            </a:extLst>
          </p:cNvPr>
          <p:cNvSpPr>
            <a:spLocks/>
          </p:cNvSpPr>
          <p:nvPr/>
        </p:nvSpPr>
        <p:spPr>
          <a:xfrm rot="10800000" flipH="1">
            <a:off x="6215179" y="-1673"/>
            <a:ext cx="2928821" cy="51434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2DD93768-6284-C018-5D72-EF3931D58A49}"/>
              </a:ext>
            </a:extLst>
          </p:cNvPr>
          <p:cNvSpPr txBox="1"/>
          <p:nvPr/>
        </p:nvSpPr>
        <p:spPr>
          <a:xfrm>
            <a:off x="2283525" y="-100499"/>
            <a:ext cx="3799463" cy="91809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algn="ctr" defTabSz="914400">
              <a:lnSpc>
                <a:spcPct val="90000"/>
              </a:lnSpc>
              <a:spcBef>
                <a:spcPct val="0"/>
              </a:spcBef>
              <a:buNone/>
              <a:defRPr sz="3600" b="1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PT" sz="3200">
                <a:solidFill>
                  <a:srgbClr val="009DE1"/>
                </a:solidFill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rPr>
              <a:t>3</a:t>
            </a:r>
            <a:r>
              <a:rPr kumimoji="0" lang="pt-PT" sz="3200" b="1" i="0" u="none" strike="noStrike" kern="1200" cap="none" spc="0" normalizeH="0" baseline="0" noProof="0">
                <a:ln>
                  <a:noFill/>
                </a:ln>
                <a:solidFill>
                  <a:srgbClr val="009DE1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rPr>
              <a:t>. Redução de custos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E23E236-C448-CAA8-E0BD-35ED450355BB}"/>
              </a:ext>
            </a:extLst>
          </p:cNvPr>
          <p:cNvSpPr>
            <a:spLocks noGrp="1"/>
          </p:cNvSpPr>
          <p:nvPr/>
        </p:nvSpPr>
        <p:spPr>
          <a:xfrm>
            <a:off x="2409033" y="719647"/>
            <a:ext cx="5846618" cy="6763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Redução do Tempo de Internação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90C1A835-F763-CD4A-ACFC-466E65484383}"/>
              </a:ext>
            </a:extLst>
          </p:cNvPr>
          <p:cNvSpPr txBox="1"/>
          <p:nvPr/>
        </p:nvSpPr>
        <p:spPr>
          <a:xfrm>
            <a:off x="2283524" y="3913824"/>
            <a:ext cx="6707687" cy="1077218"/>
          </a:xfrm>
          <a:prstGeom prst="rect">
            <a:avLst/>
          </a:prstGeom>
          <a:solidFill>
            <a:schemeClr val="bg1">
              <a:alpha val="68961"/>
            </a:schemeClr>
          </a:solidFill>
          <a:effectLst>
            <a:softEdge rad="38100"/>
          </a:effectLst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Pacientes analisados após implementação: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600" b="1">
                <a:solidFill>
                  <a:prstClr val="white"/>
                </a:solidFill>
                <a:latin typeface="Calibri" panose="020F0502020204030204"/>
              </a:rPr>
              <a:t>- Redução no tempo de internação 5,72 dias/paciente/ano (</a:t>
            </a:r>
            <a:r>
              <a:rPr lang="pt-BR" sz="1600" b="1" err="1">
                <a:solidFill>
                  <a:prstClr val="white"/>
                </a:solidFill>
                <a:latin typeface="Calibri" panose="020F0502020204030204"/>
              </a:rPr>
              <a:t>p</a:t>
            </a:r>
            <a:r>
              <a:rPr lang="pt-BR" sz="1600" b="1">
                <a:solidFill>
                  <a:prstClr val="white"/>
                </a:solidFill>
                <a:latin typeface="Calibri" panose="020F0502020204030204"/>
              </a:rPr>
              <a:t>&lt;0,05)</a:t>
            </a:r>
            <a:endParaRPr kumimoji="0" lang="pt-BR" sz="16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 Diárias hospitalares economizadas: ~</a:t>
            </a: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5.300 </a:t>
            </a:r>
            <a:r>
              <a:rPr kumimoji="0" lang="en-US" sz="16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diárias</a:t>
            </a:r>
            <a:endParaRPr kumimoji="0" lang="en-US" sz="16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 Economia total estimada: ~</a:t>
            </a:r>
            <a:r>
              <a:rPr kumimoji="0" lang="pt-BR" sz="16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</a:t>
            </a:r>
            <a:r>
              <a:rPr kumimoji="0" lang="pt-BR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$ 20 milhões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C0B1BF6F-25F6-10F8-17CC-3DF354906AD6}"/>
              </a:ext>
            </a:extLst>
          </p:cNvPr>
          <p:cNvSpPr txBox="1">
            <a:spLocks/>
          </p:cNvSpPr>
          <p:nvPr/>
        </p:nvSpPr>
        <p:spPr>
          <a:xfrm>
            <a:off x="6501230" y="-3347"/>
            <a:ext cx="2360748" cy="475240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Semibold" panose="020B0702040204020203" pitchFamily="34" charset="0"/>
              <a:ea typeface="+mj-ea"/>
              <a:cs typeface="Segoe UI Semibold" panose="020B07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SAÚDE BASEADA EM VALOR</a:t>
            </a:r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</p:txBody>
      </p:sp>
      <p:pic>
        <p:nvPicPr>
          <p:cNvPr id="10" name="Picture 9" descr="A graph with a line going up&#10;&#10;Description automatically generated">
            <a:extLst>
              <a:ext uri="{FF2B5EF4-FFF2-40B4-BE49-F238E27FC236}">
                <a16:creationId xmlns:a16="http://schemas.microsoft.com/office/drawing/2014/main" id="{5F2EF718-1BEE-DEA5-A071-EB55D1D2C0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5851" y="1403503"/>
            <a:ext cx="4010839" cy="2392251"/>
          </a:xfrm>
          <a:prstGeom prst="rect">
            <a:avLst/>
          </a:prstGeom>
        </p:spPr>
      </p:pic>
      <p:pic>
        <p:nvPicPr>
          <p:cNvPr id="2" name="Imagem 2">
            <a:extLst>
              <a:ext uri="{FF2B5EF4-FFF2-40B4-BE49-F238E27FC236}">
                <a16:creationId xmlns:a16="http://schemas.microsoft.com/office/drawing/2014/main" id="{C750A78B-29DE-AB79-3F31-20ACCDB2BC6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749" t="7644" r="3301" b="9025"/>
          <a:stretch/>
        </p:blipFill>
        <p:spPr>
          <a:xfrm>
            <a:off x="2409033" y="3419497"/>
            <a:ext cx="739486" cy="341869"/>
          </a:xfrm>
          <a:prstGeom prst="round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48A981C-F2C9-6140-5B73-325F8F94E8FC}"/>
              </a:ext>
            </a:extLst>
          </p:cNvPr>
          <p:cNvSpPr txBox="1"/>
          <p:nvPr/>
        </p:nvSpPr>
        <p:spPr>
          <a:xfrm>
            <a:off x="1055802" y="5241303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N=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112D1E-3F13-529D-4B81-D08311D09ACA}"/>
              </a:ext>
            </a:extLst>
          </p:cNvPr>
          <p:cNvSpPr txBox="1"/>
          <p:nvPr/>
        </p:nvSpPr>
        <p:spPr>
          <a:xfrm>
            <a:off x="7346690" y="3485457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N=506</a:t>
            </a:r>
          </a:p>
        </p:txBody>
      </p:sp>
      <p:pic>
        <p:nvPicPr>
          <p:cNvPr id="14" name="Picture 13" descr="A graph with a line going up&#10;&#10;Description automatically generated">
            <a:extLst>
              <a:ext uri="{FF2B5EF4-FFF2-40B4-BE49-F238E27FC236}">
                <a16:creationId xmlns:a16="http://schemas.microsoft.com/office/drawing/2014/main" id="{F47E24B6-5089-B25D-A5A0-FFD78D9181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8676" y="1779264"/>
            <a:ext cx="2132535" cy="117289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3DC731C-5E6E-C6D0-86EA-8CEC11C74C26}"/>
              </a:ext>
            </a:extLst>
          </p:cNvPr>
          <p:cNvSpPr txBox="1"/>
          <p:nvPr/>
        </p:nvSpPr>
        <p:spPr>
          <a:xfrm>
            <a:off x="5208444" y="4942873"/>
            <a:ext cx="5410940" cy="1692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500"/>
              <a:t>https://</a:t>
            </a:r>
            <a:r>
              <a:rPr lang="es-ES_tradnl" sz="500" err="1"/>
              <a:t>easycoop.com.br</a:t>
            </a:r>
            <a:r>
              <a:rPr lang="es-ES_tradnl" sz="500"/>
              <a:t>/Noticias/61562/Unimed-Goiania-investe-em-tecnologia-de-neuroprotecao-e-transforma-assistencia-neonatal-na-capital</a:t>
            </a:r>
          </a:p>
        </p:txBody>
      </p:sp>
    </p:spTree>
    <p:extLst>
      <p:ext uri="{BB962C8B-B14F-4D97-AF65-F5344CB8AC3E}">
        <p14:creationId xmlns:p14="http://schemas.microsoft.com/office/powerpoint/2010/main" val="163282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79CD87-30EE-DCAE-60FB-8FFF335DFE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2D97E400-A4BF-98E1-88F1-1B68B82932D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alphaModFix amt="50000"/>
          </a:blip>
          <a:srcRect l="15597" r="15597"/>
          <a:stretch/>
        </p:blipFill>
        <p:spPr>
          <a:xfrm>
            <a:off x="23743" y="1"/>
            <a:ext cx="5308599" cy="5143499"/>
          </a:xfrm>
          <a:prstGeom prst="rect">
            <a:avLst/>
          </a:prstGeom>
        </p:spPr>
      </p:pic>
      <p:sp>
        <p:nvSpPr>
          <p:cNvPr id="6" name="Retângulo 10">
            <a:extLst>
              <a:ext uri="{FF2B5EF4-FFF2-40B4-BE49-F238E27FC236}">
                <a16:creationId xmlns:a16="http://schemas.microsoft.com/office/drawing/2014/main" id="{0A91E385-39CE-9993-3EBD-4B1DF3BF65BE}"/>
              </a:ext>
            </a:extLst>
          </p:cNvPr>
          <p:cNvSpPr>
            <a:spLocks/>
          </p:cNvSpPr>
          <p:nvPr/>
        </p:nvSpPr>
        <p:spPr>
          <a:xfrm flipH="1">
            <a:off x="996494" y="1"/>
            <a:ext cx="5152590" cy="5143499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8000">
                <a:schemeClr val="bg1"/>
              </a:gs>
              <a:gs pos="100000">
                <a:schemeClr val="bg1">
                  <a:alpha val="0"/>
                </a:schemeClr>
              </a:gs>
              <a:gs pos="35000">
                <a:schemeClr val="bg1">
                  <a:alpha val="9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tângulo 10">
            <a:extLst>
              <a:ext uri="{FF2B5EF4-FFF2-40B4-BE49-F238E27FC236}">
                <a16:creationId xmlns:a16="http://schemas.microsoft.com/office/drawing/2014/main" id="{3D931DB1-20AA-FA47-F81C-B9446D5761C5}"/>
              </a:ext>
            </a:extLst>
          </p:cNvPr>
          <p:cNvSpPr>
            <a:spLocks/>
          </p:cNvSpPr>
          <p:nvPr/>
        </p:nvSpPr>
        <p:spPr>
          <a:xfrm rot="10800000" flipH="1">
            <a:off x="6215179" y="-1673"/>
            <a:ext cx="2928821" cy="51434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4326A9E1-7085-38E5-528A-BF1AA7D2C56A}"/>
              </a:ext>
            </a:extLst>
          </p:cNvPr>
          <p:cNvSpPr txBox="1"/>
          <p:nvPr/>
        </p:nvSpPr>
        <p:spPr>
          <a:xfrm>
            <a:off x="2283525" y="-100499"/>
            <a:ext cx="3799463" cy="91809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algn="ctr" defTabSz="914400">
              <a:lnSpc>
                <a:spcPct val="90000"/>
              </a:lnSpc>
              <a:spcBef>
                <a:spcPct val="0"/>
              </a:spcBef>
              <a:buNone/>
              <a:defRPr sz="3600" b="1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PT" sz="3200">
                <a:solidFill>
                  <a:srgbClr val="009DE1"/>
                </a:solidFill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rPr>
              <a:t>3</a:t>
            </a:r>
            <a:r>
              <a:rPr kumimoji="0" lang="pt-PT" sz="3200" b="1" i="0" u="none" strike="noStrike" kern="1200" cap="none" spc="0" normalizeH="0" baseline="0" noProof="0">
                <a:ln>
                  <a:noFill/>
                </a:ln>
                <a:solidFill>
                  <a:srgbClr val="009DE1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rPr>
              <a:t>. Redução de custos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F24C8F8-A0C5-4978-748B-FDAB677599CF}"/>
              </a:ext>
            </a:extLst>
          </p:cNvPr>
          <p:cNvSpPr>
            <a:spLocks noGrp="1"/>
          </p:cNvSpPr>
          <p:nvPr/>
        </p:nvSpPr>
        <p:spPr>
          <a:xfrm>
            <a:off x="2678042" y="727365"/>
            <a:ext cx="5846618" cy="6763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Potencial de economia em saúde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4F8C6EF7-3342-691C-BF41-DBC0C60FCDFA}"/>
              </a:ext>
            </a:extLst>
          </p:cNvPr>
          <p:cNvSpPr txBox="1">
            <a:spLocks/>
          </p:cNvSpPr>
          <p:nvPr/>
        </p:nvSpPr>
        <p:spPr>
          <a:xfrm>
            <a:off x="6501230" y="-3347"/>
            <a:ext cx="2360748" cy="475240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Semibold" panose="020B0702040204020203" pitchFamily="34" charset="0"/>
              <a:ea typeface="+mj-ea"/>
              <a:cs typeface="Segoe UI Semibold" panose="020B07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SAÚDE BASEADA EM VALOR</a:t>
            </a:r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046C8DA-83CC-A029-73E2-286D943DE7B4}"/>
              </a:ext>
            </a:extLst>
          </p:cNvPr>
          <p:cNvSpPr txBox="1"/>
          <p:nvPr/>
        </p:nvSpPr>
        <p:spPr>
          <a:xfrm>
            <a:off x="2716137" y="4029118"/>
            <a:ext cx="526522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Redução</a:t>
            </a: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no tempo de </a:t>
            </a:r>
            <a:r>
              <a:rPr kumimoji="0" lang="en-US" sz="16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internação</a:t>
            </a: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11,17 </a:t>
            </a:r>
            <a:r>
              <a:rPr kumimoji="0" lang="en-US" sz="16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dias</a:t>
            </a: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US" sz="16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paciente</a:t>
            </a:r>
            <a:r>
              <a:rPr lang="en-US" sz="1600" b="1">
                <a:solidFill>
                  <a:prstClr val="white"/>
                </a:solidFill>
                <a:latin typeface="Calibri" panose="020F0502020204030204"/>
              </a:rPr>
              <a:t>/</a:t>
            </a:r>
            <a:r>
              <a:rPr kumimoji="0" lang="en-US" sz="16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ano</a:t>
            </a:r>
            <a:endParaRPr kumimoji="0" lang="en-US" sz="16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en-US" sz="1600" b="1" err="1">
                <a:solidFill>
                  <a:prstClr val="white"/>
                </a:solidFill>
                <a:latin typeface="Calibri" panose="020F0502020204030204"/>
              </a:rPr>
              <a:t>Diárias</a:t>
            </a:r>
            <a:r>
              <a:rPr lang="en-US" sz="1600" b="1">
                <a:solidFill>
                  <a:prstClr val="white"/>
                </a:solidFill>
                <a:latin typeface="Calibri" panose="020F0502020204030204"/>
              </a:rPr>
              <a:t> </a:t>
            </a:r>
            <a:r>
              <a:rPr lang="en-US" sz="1600" b="1" err="1">
                <a:solidFill>
                  <a:prstClr val="white"/>
                </a:solidFill>
                <a:latin typeface="Calibri" panose="020F0502020204030204"/>
              </a:rPr>
              <a:t>evitadas</a:t>
            </a:r>
            <a:r>
              <a:rPr lang="en-US" sz="1600" b="1">
                <a:solidFill>
                  <a:prstClr val="white"/>
                </a:solidFill>
                <a:latin typeface="Calibri" panose="020F0502020204030204"/>
              </a:rPr>
              <a:t> </a:t>
            </a:r>
            <a:r>
              <a:rPr lang="en-US" sz="1600" b="1" err="1">
                <a:solidFill>
                  <a:prstClr val="white"/>
                </a:solidFill>
                <a:latin typeface="Calibri" panose="020F0502020204030204"/>
              </a:rPr>
              <a:t>estimadas</a:t>
            </a:r>
            <a:r>
              <a:rPr lang="en-US" sz="1600" b="1">
                <a:solidFill>
                  <a:prstClr val="white"/>
                </a:solidFill>
                <a:latin typeface="Calibri" panose="020F0502020204030204"/>
              </a:rPr>
              <a:t>: 7.820</a:t>
            </a:r>
            <a:endParaRPr kumimoji="0" lang="en-US" sz="16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Valor de p: &lt; 0,0001 (</a:t>
            </a:r>
            <a:r>
              <a:rPr kumimoji="0" lang="en-US" sz="16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estatisticamente</a:t>
            </a: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16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significativo</a:t>
            </a: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600" b="1">
                <a:solidFill>
                  <a:prstClr val="white"/>
                </a:solidFill>
                <a:latin typeface="Calibri" panose="020F0502020204030204"/>
              </a:rPr>
              <a:t>Economia </a:t>
            </a:r>
            <a:r>
              <a:rPr lang="en-US" sz="1600" b="1" err="1">
                <a:solidFill>
                  <a:prstClr val="white"/>
                </a:solidFill>
                <a:latin typeface="Calibri" panose="020F0502020204030204"/>
              </a:rPr>
              <a:t>estimada</a:t>
            </a:r>
            <a:r>
              <a:rPr lang="en-US" sz="1600" b="1">
                <a:solidFill>
                  <a:prstClr val="white"/>
                </a:solidFill>
                <a:latin typeface="Calibri" panose="020F0502020204030204"/>
              </a:rPr>
              <a:t>: ~16 </a:t>
            </a:r>
            <a:r>
              <a:rPr lang="en-US" sz="1600" b="1" err="1">
                <a:solidFill>
                  <a:prstClr val="white"/>
                </a:solidFill>
                <a:latin typeface="Calibri" panose="020F0502020204030204"/>
              </a:rPr>
              <a:t>milhões</a:t>
            </a:r>
            <a:endParaRPr kumimoji="0" lang="en-US" sz="16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_tradnl" sz="16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82F9EE8-1CAD-D294-EE85-8573420E036A}"/>
              </a:ext>
            </a:extLst>
          </p:cNvPr>
          <p:cNvSpPr txBox="1"/>
          <p:nvPr/>
        </p:nvSpPr>
        <p:spPr>
          <a:xfrm>
            <a:off x="1304408" y="3455928"/>
            <a:ext cx="226696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11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Hospital </a:t>
            </a:r>
            <a:r>
              <a:rPr kumimoji="0" lang="es-ES_tradnl" sz="11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Maternidade</a:t>
            </a:r>
            <a:r>
              <a:rPr kumimoji="0" lang="es-ES_tradnl" sz="11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Interlagos, SP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11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Hospital Regional de </a:t>
            </a:r>
            <a:r>
              <a:rPr kumimoji="0" lang="es-ES_tradnl" sz="11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Cotia</a:t>
            </a:r>
            <a:r>
              <a:rPr kumimoji="0" lang="es-ES_tradnl" sz="11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SP</a:t>
            </a:r>
          </a:p>
        </p:txBody>
      </p:sp>
      <p:pic>
        <p:nvPicPr>
          <p:cNvPr id="10" name="Picture 9" descr="A graph with yellow dots&#10;&#10;Description automatically generated">
            <a:extLst>
              <a:ext uri="{FF2B5EF4-FFF2-40B4-BE49-F238E27FC236}">
                <a16:creationId xmlns:a16="http://schemas.microsoft.com/office/drawing/2014/main" id="{F72F0163-09B5-B316-DA2F-91599B095A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470" y="1379449"/>
            <a:ext cx="4320011" cy="2572590"/>
          </a:xfrm>
          <a:prstGeom prst="rect">
            <a:avLst/>
          </a:prstGeom>
        </p:spPr>
      </p:pic>
      <p:pic>
        <p:nvPicPr>
          <p:cNvPr id="8" name="Imagem 22">
            <a:extLst>
              <a:ext uri="{FF2B5EF4-FFF2-40B4-BE49-F238E27FC236}">
                <a16:creationId xmlns:a16="http://schemas.microsoft.com/office/drawing/2014/main" id="{C3FC680B-2B97-D4DB-B7BF-11EA1D8DF2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02258" y="2233921"/>
            <a:ext cx="1556067" cy="988160"/>
          </a:xfrm>
          <a:prstGeom prst="rect">
            <a:avLst/>
          </a:prstGeom>
        </p:spPr>
      </p:pic>
      <p:pic>
        <p:nvPicPr>
          <p:cNvPr id="11" name="Imagem 24">
            <a:extLst>
              <a:ext uri="{FF2B5EF4-FFF2-40B4-BE49-F238E27FC236}">
                <a16:creationId xmlns:a16="http://schemas.microsoft.com/office/drawing/2014/main" id="{00D16EA8-379D-45F7-0738-57229D6BFAA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1860" y="2233921"/>
            <a:ext cx="1152853" cy="98816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096F0E3-FE2D-37DC-3C4F-D7580ECC17EC}"/>
              </a:ext>
            </a:extLst>
          </p:cNvPr>
          <p:cNvSpPr txBox="1"/>
          <p:nvPr/>
        </p:nvSpPr>
        <p:spPr>
          <a:xfrm>
            <a:off x="7957481" y="3623712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/>
              <a:t>N=456</a:t>
            </a:r>
          </a:p>
        </p:txBody>
      </p:sp>
      <p:pic>
        <p:nvPicPr>
          <p:cNvPr id="13" name="Picture 12" descr="A graph with a line&#10;&#10;Description automatically generated">
            <a:extLst>
              <a:ext uri="{FF2B5EF4-FFF2-40B4-BE49-F238E27FC236}">
                <a16:creationId xmlns:a16="http://schemas.microsoft.com/office/drawing/2014/main" id="{226B6136-D842-F43A-92EB-613A2CF2938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7931"/>
          <a:stretch/>
        </p:blipFill>
        <p:spPr>
          <a:xfrm>
            <a:off x="6703217" y="1659139"/>
            <a:ext cx="2203829" cy="1236965"/>
          </a:xfrm>
          <a:prstGeom prst="rect">
            <a:avLst/>
          </a:prstGeom>
        </p:spPr>
      </p:pic>
      <p:sp>
        <p:nvSpPr>
          <p:cNvPr id="15" name="CaixaDeTexto 4">
            <a:extLst>
              <a:ext uri="{FF2B5EF4-FFF2-40B4-BE49-F238E27FC236}">
                <a16:creationId xmlns:a16="http://schemas.microsoft.com/office/drawing/2014/main" id="{95707375-5F74-C1E1-5585-D0FE048C0D4B}"/>
              </a:ext>
            </a:extLst>
          </p:cNvPr>
          <p:cNvSpPr txBox="1"/>
          <p:nvPr/>
        </p:nvSpPr>
        <p:spPr>
          <a:xfrm>
            <a:off x="7425350" y="4854777"/>
            <a:ext cx="6283503" cy="2616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pt-BR" sz="1050" b="1">
                <a:latin typeface="Arial"/>
                <a:cs typeface="Arial"/>
              </a:rPr>
              <a:t>*</a:t>
            </a:r>
            <a:r>
              <a:rPr lang="pt-BR" sz="700">
                <a:latin typeface="Arial"/>
                <a:cs typeface="Arial"/>
              </a:rPr>
              <a:t>Dados sob revisão para publicação</a:t>
            </a:r>
            <a:endParaRPr lang="en-US" sz="700"/>
          </a:p>
        </p:txBody>
      </p:sp>
    </p:spTree>
    <p:extLst>
      <p:ext uri="{BB962C8B-B14F-4D97-AF65-F5344CB8AC3E}">
        <p14:creationId xmlns:p14="http://schemas.microsoft.com/office/powerpoint/2010/main" val="14317762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79CD87-30EE-DCAE-60FB-8FFF335DFE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2D97E400-A4BF-98E1-88F1-1B68B82932D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alphaModFix amt="50000"/>
          </a:blip>
          <a:srcRect l="15597" r="15597"/>
          <a:stretch/>
        </p:blipFill>
        <p:spPr>
          <a:xfrm>
            <a:off x="23743" y="1"/>
            <a:ext cx="5308599" cy="5143499"/>
          </a:xfrm>
          <a:prstGeom prst="rect">
            <a:avLst/>
          </a:prstGeom>
        </p:spPr>
      </p:pic>
      <p:sp>
        <p:nvSpPr>
          <p:cNvPr id="6" name="Retângulo 10">
            <a:extLst>
              <a:ext uri="{FF2B5EF4-FFF2-40B4-BE49-F238E27FC236}">
                <a16:creationId xmlns:a16="http://schemas.microsoft.com/office/drawing/2014/main" id="{0A91E385-39CE-9993-3EBD-4B1DF3BF65BE}"/>
              </a:ext>
            </a:extLst>
          </p:cNvPr>
          <p:cNvSpPr>
            <a:spLocks/>
          </p:cNvSpPr>
          <p:nvPr/>
        </p:nvSpPr>
        <p:spPr>
          <a:xfrm flipH="1">
            <a:off x="996494" y="1"/>
            <a:ext cx="5152590" cy="5143499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8000">
                <a:schemeClr val="bg1"/>
              </a:gs>
              <a:gs pos="100000">
                <a:schemeClr val="bg1">
                  <a:alpha val="0"/>
                </a:schemeClr>
              </a:gs>
              <a:gs pos="35000">
                <a:schemeClr val="bg1">
                  <a:alpha val="9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tângulo 10">
            <a:extLst>
              <a:ext uri="{FF2B5EF4-FFF2-40B4-BE49-F238E27FC236}">
                <a16:creationId xmlns:a16="http://schemas.microsoft.com/office/drawing/2014/main" id="{3D931DB1-20AA-FA47-F81C-B9446D5761C5}"/>
              </a:ext>
            </a:extLst>
          </p:cNvPr>
          <p:cNvSpPr>
            <a:spLocks/>
          </p:cNvSpPr>
          <p:nvPr/>
        </p:nvSpPr>
        <p:spPr>
          <a:xfrm rot="10800000" flipH="1">
            <a:off x="6215179" y="-1673"/>
            <a:ext cx="2928821" cy="51434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4326A9E1-7085-38E5-528A-BF1AA7D2C56A}"/>
              </a:ext>
            </a:extLst>
          </p:cNvPr>
          <p:cNvSpPr txBox="1"/>
          <p:nvPr/>
        </p:nvSpPr>
        <p:spPr>
          <a:xfrm>
            <a:off x="2283525" y="-100499"/>
            <a:ext cx="3799463" cy="91809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algn="ctr" defTabSz="914400">
              <a:lnSpc>
                <a:spcPct val="90000"/>
              </a:lnSpc>
              <a:spcBef>
                <a:spcPct val="0"/>
              </a:spcBef>
              <a:buNone/>
              <a:defRPr sz="3600" b="1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PT" sz="3200">
                <a:solidFill>
                  <a:srgbClr val="009DE1"/>
                </a:solidFill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rPr>
              <a:t>3</a:t>
            </a:r>
            <a:r>
              <a:rPr kumimoji="0" lang="pt-PT" sz="3200" b="1" i="0" u="none" strike="noStrike" kern="1200" cap="none" spc="0" normalizeH="0" baseline="0" noProof="0">
                <a:ln>
                  <a:noFill/>
                </a:ln>
                <a:solidFill>
                  <a:srgbClr val="009DE1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rPr>
              <a:t>. Redução de custos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F24C8F8-A0C5-4978-748B-FDAB677599CF}"/>
              </a:ext>
            </a:extLst>
          </p:cNvPr>
          <p:cNvSpPr>
            <a:spLocks noGrp="1"/>
          </p:cNvSpPr>
          <p:nvPr/>
        </p:nvSpPr>
        <p:spPr>
          <a:xfrm>
            <a:off x="2678042" y="727365"/>
            <a:ext cx="5846618" cy="6763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Potencial de economia em saúde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4F8C6EF7-3342-691C-BF41-DBC0C60FCDFA}"/>
              </a:ext>
            </a:extLst>
          </p:cNvPr>
          <p:cNvSpPr txBox="1">
            <a:spLocks/>
          </p:cNvSpPr>
          <p:nvPr/>
        </p:nvSpPr>
        <p:spPr>
          <a:xfrm>
            <a:off x="6501230" y="-3347"/>
            <a:ext cx="2360748" cy="475240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Semibold" panose="020B0702040204020203" pitchFamily="34" charset="0"/>
              <a:ea typeface="+mj-ea"/>
              <a:cs typeface="Segoe UI Semibold" panose="020B07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SAÚDE BASEADA EM VALOR</a:t>
            </a:r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82F9EE8-1CAD-D294-EE85-8573420E036A}"/>
              </a:ext>
            </a:extLst>
          </p:cNvPr>
          <p:cNvSpPr txBox="1"/>
          <p:nvPr/>
        </p:nvSpPr>
        <p:spPr>
          <a:xfrm>
            <a:off x="1304408" y="3455928"/>
            <a:ext cx="226696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11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Hospital </a:t>
            </a:r>
            <a:r>
              <a:rPr kumimoji="0" lang="es-ES_tradnl" sz="11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Maternidade</a:t>
            </a:r>
            <a:r>
              <a:rPr kumimoji="0" lang="es-ES_tradnl" sz="11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Interlagos, SP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11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Hospital Regional de </a:t>
            </a:r>
            <a:r>
              <a:rPr kumimoji="0" lang="es-ES_tradnl" sz="11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Cotia</a:t>
            </a:r>
            <a:r>
              <a:rPr kumimoji="0" lang="es-ES_tradnl" sz="11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SP</a:t>
            </a:r>
          </a:p>
        </p:txBody>
      </p:sp>
      <p:pic>
        <p:nvPicPr>
          <p:cNvPr id="8" name="Imagem 22">
            <a:extLst>
              <a:ext uri="{FF2B5EF4-FFF2-40B4-BE49-F238E27FC236}">
                <a16:creationId xmlns:a16="http://schemas.microsoft.com/office/drawing/2014/main" id="{C3FC680B-2B97-D4DB-B7BF-11EA1D8DF2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2258" y="2233921"/>
            <a:ext cx="1556067" cy="988160"/>
          </a:xfrm>
          <a:prstGeom prst="rect">
            <a:avLst/>
          </a:prstGeom>
        </p:spPr>
      </p:pic>
      <p:pic>
        <p:nvPicPr>
          <p:cNvPr id="11" name="Imagem 24">
            <a:extLst>
              <a:ext uri="{FF2B5EF4-FFF2-40B4-BE49-F238E27FC236}">
                <a16:creationId xmlns:a16="http://schemas.microsoft.com/office/drawing/2014/main" id="{00D16EA8-379D-45F7-0738-57229D6BFA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860" y="2233921"/>
            <a:ext cx="1152853" cy="988160"/>
          </a:xfrm>
          <a:prstGeom prst="rect">
            <a:avLst/>
          </a:prstGeom>
        </p:spPr>
      </p:pic>
      <p:pic>
        <p:nvPicPr>
          <p:cNvPr id="13" name="Content Placeholder 4">
            <a:extLst>
              <a:ext uri="{FF2B5EF4-FFF2-40B4-BE49-F238E27FC236}">
                <a16:creationId xmlns:a16="http://schemas.microsoft.com/office/drawing/2014/main" id="{006FAEE1-B2AD-9CF6-ABB2-A568F0E2CD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9975" y="1485198"/>
            <a:ext cx="4905375" cy="32480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726F5D5-7CFF-C382-5305-A812F30BE464}"/>
              </a:ext>
            </a:extLst>
          </p:cNvPr>
          <p:cNvSpPr txBox="1"/>
          <p:nvPr/>
        </p:nvSpPr>
        <p:spPr>
          <a:xfrm>
            <a:off x="441789" y="53322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_tradnl"/>
          </a:p>
        </p:txBody>
      </p:sp>
      <p:sp>
        <p:nvSpPr>
          <p:cNvPr id="10" name="CaixaDeTexto 4">
            <a:extLst>
              <a:ext uri="{FF2B5EF4-FFF2-40B4-BE49-F238E27FC236}">
                <a16:creationId xmlns:a16="http://schemas.microsoft.com/office/drawing/2014/main" id="{E64B9EFF-311C-C7A4-BC24-93ED25EBEF60}"/>
              </a:ext>
            </a:extLst>
          </p:cNvPr>
          <p:cNvSpPr txBox="1"/>
          <p:nvPr/>
        </p:nvSpPr>
        <p:spPr>
          <a:xfrm>
            <a:off x="7267956" y="4853479"/>
            <a:ext cx="6283503" cy="2616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pt-BR" sz="1100" b="1">
                <a:latin typeface="Arial"/>
                <a:cs typeface="Arial"/>
              </a:rPr>
              <a:t>*</a:t>
            </a:r>
            <a:r>
              <a:rPr lang="pt-BR" sz="800">
                <a:latin typeface="Arial"/>
                <a:cs typeface="Arial"/>
              </a:rPr>
              <a:t>Dados sob revisão para publicação</a:t>
            </a:r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14481472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011798-7627-E594-CAF3-96D5F28C59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E4794BB0-6921-C59F-3AD6-DA1FA26192A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alphaModFix amt="50000"/>
          </a:blip>
          <a:srcRect l="15597" r="15597"/>
          <a:stretch/>
        </p:blipFill>
        <p:spPr>
          <a:xfrm>
            <a:off x="23743" y="1"/>
            <a:ext cx="5308599" cy="5143499"/>
          </a:xfrm>
          <a:prstGeom prst="rect">
            <a:avLst/>
          </a:prstGeom>
        </p:spPr>
      </p:pic>
      <p:sp>
        <p:nvSpPr>
          <p:cNvPr id="6" name="Retângulo 10">
            <a:extLst>
              <a:ext uri="{FF2B5EF4-FFF2-40B4-BE49-F238E27FC236}">
                <a16:creationId xmlns:a16="http://schemas.microsoft.com/office/drawing/2014/main" id="{B89DF18F-8101-41CC-511F-1ADAB07D4FF1}"/>
              </a:ext>
            </a:extLst>
          </p:cNvPr>
          <p:cNvSpPr>
            <a:spLocks/>
          </p:cNvSpPr>
          <p:nvPr/>
        </p:nvSpPr>
        <p:spPr>
          <a:xfrm flipH="1">
            <a:off x="1062589" y="-3347"/>
            <a:ext cx="5152590" cy="5143499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8000">
                <a:schemeClr val="bg1"/>
              </a:gs>
              <a:gs pos="100000">
                <a:schemeClr val="bg1">
                  <a:alpha val="0"/>
                </a:schemeClr>
              </a:gs>
              <a:gs pos="35000">
                <a:schemeClr val="bg1">
                  <a:alpha val="9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tângulo 10">
            <a:extLst>
              <a:ext uri="{FF2B5EF4-FFF2-40B4-BE49-F238E27FC236}">
                <a16:creationId xmlns:a16="http://schemas.microsoft.com/office/drawing/2014/main" id="{02686BAC-487F-B3F0-8D5F-D7632B96A052}"/>
              </a:ext>
            </a:extLst>
          </p:cNvPr>
          <p:cNvSpPr>
            <a:spLocks/>
          </p:cNvSpPr>
          <p:nvPr/>
        </p:nvSpPr>
        <p:spPr>
          <a:xfrm rot="10800000" flipH="1">
            <a:off x="6215179" y="1"/>
            <a:ext cx="2928821" cy="51434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57080CA3-704C-31ED-24B2-88028DC59AF2}"/>
              </a:ext>
            </a:extLst>
          </p:cNvPr>
          <p:cNvSpPr txBox="1"/>
          <p:nvPr/>
        </p:nvSpPr>
        <p:spPr>
          <a:xfrm>
            <a:off x="2283525" y="-100499"/>
            <a:ext cx="3799463" cy="91809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algn="ctr" defTabSz="914400">
              <a:lnSpc>
                <a:spcPct val="90000"/>
              </a:lnSpc>
              <a:spcBef>
                <a:spcPct val="0"/>
              </a:spcBef>
              <a:buNone/>
              <a:defRPr sz="3600" b="1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PT" sz="3200">
                <a:solidFill>
                  <a:srgbClr val="009DE1"/>
                </a:solidFill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rPr>
              <a:t>3</a:t>
            </a:r>
            <a:r>
              <a:rPr kumimoji="0" lang="pt-PT" sz="3200" b="1" i="0" u="none" strike="noStrike" kern="1200" cap="none" spc="0" normalizeH="0" baseline="0" noProof="0">
                <a:ln>
                  <a:noFill/>
                </a:ln>
                <a:solidFill>
                  <a:srgbClr val="009DE1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rPr>
              <a:t>. Redução de custos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3B9B44A9-F5C4-73C9-CCFD-B764143C8220}"/>
              </a:ext>
            </a:extLst>
          </p:cNvPr>
          <p:cNvSpPr txBox="1">
            <a:spLocks/>
          </p:cNvSpPr>
          <p:nvPr/>
        </p:nvSpPr>
        <p:spPr>
          <a:xfrm>
            <a:off x="6501230" y="-3347"/>
            <a:ext cx="2360748" cy="475240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Semibold" panose="020B0702040204020203" pitchFamily="34" charset="0"/>
              <a:ea typeface="+mj-ea"/>
              <a:cs typeface="Segoe UI Semibold" panose="020B07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SAÚDE BASEADA EM VALOR</a:t>
            </a:r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</p:txBody>
      </p:sp>
      <p:pic>
        <p:nvPicPr>
          <p:cNvPr id="2" name="Imagem 22">
            <a:extLst>
              <a:ext uri="{FF2B5EF4-FFF2-40B4-BE49-F238E27FC236}">
                <a16:creationId xmlns:a16="http://schemas.microsoft.com/office/drawing/2014/main" id="{3A5B338F-0F08-200C-05F4-1BA1DE54B19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0506" r="11684"/>
          <a:stretch/>
        </p:blipFill>
        <p:spPr>
          <a:xfrm>
            <a:off x="7098016" y="1046957"/>
            <a:ext cx="1931918" cy="1931918"/>
          </a:xfrm>
          <a:custGeom>
            <a:avLst/>
            <a:gdLst>
              <a:gd name="connsiteX0" fmla="*/ 965959 w 1931918"/>
              <a:gd name="connsiteY0" fmla="*/ 0 h 1931918"/>
              <a:gd name="connsiteX1" fmla="*/ 1931918 w 1931918"/>
              <a:gd name="connsiteY1" fmla="*/ 965959 h 1931918"/>
              <a:gd name="connsiteX2" fmla="*/ 965959 w 1931918"/>
              <a:gd name="connsiteY2" fmla="*/ 1931918 h 1931918"/>
              <a:gd name="connsiteX3" fmla="*/ 0 w 1931918"/>
              <a:gd name="connsiteY3" fmla="*/ 965959 h 1931918"/>
              <a:gd name="connsiteX4" fmla="*/ 965959 w 1931918"/>
              <a:gd name="connsiteY4" fmla="*/ 0 h 1931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31918" h="1931918">
                <a:moveTo>
                  <a:pt x="965959" y="0"/>
                </a:moveTo>
                <a:cubicBezTo>
                  <a:pt x="1499443" y="0"/>
                  <a:pt x="1931918" y="432475"/>
                  <a:pt x="1931918" y="965959"/>
                </a:cubicBezTo>
                <a:cubicBezTo>
                  <a:pt x="1931918" y="1499443"/>
                  <a:pt x="1499443" y="1931918"/>
                  <a:pt x="965959" y="1931918"/>
                </a:cubicBezTo>
                <a:cubicBezTo>
                  <a:pt x="432475" y="1931918"/>
                  <a:pt x="0" y="1499443"/>
                  <a:pt x="0" y="965959"/>
                </a:cubicBezTo>
                <a:cubicBezTo>
                  <a:pt x="0" y="432475"/>
                  <a:pt x="432475" y="0"/>
                  <a:pt x="965959" y="0"/>
                </a:cubicBezTo>
                <a:close/>
              </a:path>
            </a:pathLst>
          </a:custGeom>
        </p:spPr>
      </p:pic>
      <p:pic>
        <p:nvPicPr>
          <p:cNvPr id="8" name="Imagem 24">
            <a:extLst>
              <a:ext uri="{FF2B5EF4-FFF2-40B4-BE49-F238E27FC236}">
                <a16:creationId xmlns:a16="http://schemas.microsoft.com/office/drawing/2014/main" id="{185198D7-7349-CA3A-5772-32B3C28ECF1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2342" r="12342"/>
          <a:stretch/>
        </p:blipFill>
        <p:spPr>
          <a:xfrm>
            <a:off x="4357670" y="1046958"/>
            <a:ext cx="1931917" cy="1931917"/>
          </a:xfrm>
          <a:custGeom>
            <a:avLst/>
            <a:gdLst>
              <a:gd name="connsiteX0" fmla="*/ 950402 w 1900804"/>
              <a:gd name="connsiteY0" fmla="*/ 0 h 1900804"/>
              <a:gd name="connsiteX1" fmla="*/ 1900804 w 1900804"/>
              <a:gd name="connsiteY1" fmla="*/ 950402 h 1900804"/>
              <a:gd name="connsiteX2" fmla="*/ 950402 w 1900804"/>
              <a:gd name="connsiteY2" fmla="*/ 1900804 h 1900804"/>
              <a:gd name="connsiteX3" fmla="*/ 0 w 1900804"/>
              <a:gd name="connsiteY3" fmla="*/ 950402 h 1900804"/>
              <a:gd name="connsiteX4" fmla="*/ 950402 w 1900804"/>
              <a:gd name="connsiteY4" fmla="*/ 0 h 19008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0804" h="1900804">
                <a:moveTo>
                  <a:pt x="950402" y="0"/>
                </a:moveTo>
                <a:cubicBezTo>
                  <a:pt x="1475295" y="0"/>
                  <a:pt x="1900804" y="425509"/>
                  <a:pt x="1900804" y="950402"/>
                </a:cubicBezTo>
                <a:cubicBezTo>
                  <a:pt x="1900804" y="1475295"/>
                  <a:pt x="1475295" y="1900804"/>
                  <a:pt x="950402" y="1900804"/>
                </a:cubicBezTo>
                <a:cubicBezTo>
                  <a:pt x="425509" y="1900804"/>
                  <a:pt x="0" y="1475295"/>
                  <a:pt x="0" y="950402"/>
                </a:cubicBezTo>
                <a:cubicBezTo>
                  <a:pt x="0" y="425509"/>
                  <a:pt x="425509" y="0"/>
                  <a:pt x="950402" y="0"/>
                </a:cubicBezTo>
                <a:close/>
              </a:path>
            </a:pathLst>
          </a:custGeom>
          <a:effectLst/>
        </p:spPr>
      </p:pic>
      <p:sp>
        <p:nvSpPr>
          <p:cNvPr id="10" name="CaixaDeTexto 21">
            <a:extLst>
              <a:ext uri="{FF2B5EF4-FFF2-40B4-BE49-F238E27FC236}">
                <a16:creationId xmlns:a16="http://schemas.microsoft.com/office/drawing/2014/main" id="{18F4B176-85AD-67D3-745D-AC34ADB6883F}"/>
              </a:ext>
            </a:extLst>
          </p:cNvPr>
          <p:cNvSpPr txBox="1"/>
          <p:nvPr/>
        </p:nvSpPr>
        <p:spPr>
          <a:xfrm>
            <a:off x="6011812" y="1491639"/>
            <a:ext cx="13639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66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</a:rPr>
              <a:t>X</a:t>
            </a:r>
            <a:endParaRPr kumimoji="0" lang="en-US" sz="6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 Black" panose="020B0A04020102020204" pitchFamily="34" charset="0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986E9F-AE22-4B75-11C8-7BB29C950046}"/>
              </a:ext>
            </a:extLst>
          </p:cNvPr>
          <p:cNvSpPr txBox="1"/>
          <p:nvPr/>
        </p:nvSpPr>
        <p:spPr>
          <a:xfrm>
            <a:off x="3819701" y="629050"/>
            <a:ext cx="2472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ALÉM DA UTI NEONATAL</a:t>
            </a:r>
          </a:p>
        </p:txBody>
      </p:sp>
      <p:sp>
        <p:nvSpPr>
          <p:cNvPr id="14" name="Retângulo 17">
            <a:extLst>
              <a:ext uri="{FF2B5EF4-FFF2-40B4-BE49-F238E27FC236}">
                <a16:creationId xmlns:a16="http://schemas.microsoft.com/office/drawing/2014/main" id="{4AB34031-BF3D-3A89-9756-D4C16C5DCEDF}"/>
              </a:ext>
            </a:extLst>
          </p:cNvPr>
          <p:cNvSpPr/>
          <p:nvPr/>
        </p:nvSpPr>
        <p:spPr>
          <a:xfrm>
            <a:off x="5221868" y="3224012"/>
            <a:ext cx="1629622" cy="1693862"/>
          </a:xfrm>
          <a:prstGeom prst="rect">
            <a:avLst/>
          </a:prstGeom>
        </p:spPr>
        <p:txBody>
          <a:bodyPr wrap="square" lIns="72000" tIns="46800" rIns="7200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Cuidados: </a:t>
            </a:r>
            <a:r>
              <a:rPr kumimoji="0" lang="pt-BR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endParaRPr kumimoji="0" lang="pt-BR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Pediatria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Neurologia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Neurocirurgia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Ortopedia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Fisiatria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Cirurgia Pediátrica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Otorrinolaringologia</a:t>
            </a:r>
            <a:endParaRPr kumimoji="0" lang="pt-BR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tângulo 16">
            <a:extLst>
              <a:ext uri="{FF2B5EF4-FFF2-40B4-BE49-F238E27FC236}">
                <a16:creationId xmlns:a16="http://schemas.microsoft.com/office/drawing/2014/main" id="{933F627D-A9F7-00F7-0233-CBC11B365B61}"/>
              </a:ext>
            </a:extLst>
          </p:cNvPr>
          <p:cNvSpPr/>
          <p:nvPr/>
        </p:nvSpPr>
        <p:spPr>
          <a:xfrm>
            <a:off x="6835136" y="3243148"/>
            <a:ext cx="1941992" cy="1570751"/>
          </a:xfrm>
          <a:prstGeom prst="rect">
            <a:avLst/>
          </a:prstGeom>
        </p:spPr>
        <p:txBody>
          <a:bodyPr wrap="square" lIns="72000" tIns="46800" rIns="72000">
            <a:spAutoFit/>
          </a:bodyPr>
          <a:lstStyle/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Oftalmologia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Odontologia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Fisioterapia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Terapia Ocupacional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Fonoaudiologia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Medicamentos Especiais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Cirurgias recorrentes</a:t>
            </a:r>
          </a:p>
          <a:p>
            <a:pPr marL="124650" marR="0" lvl="1" indent="-141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Internações em UTI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D0D254-5B6A-2CBC-917F-2FC140542132}"/>
              </a:ext>
            </a:extLst>
          </p:cNvPr>
          <p:cNvSpPr txBox="1"/>
          <p:nvPr/>
        </p:nvSpPr>
        <p:spPr>
          <a:xfrm>
            <a:off x="587964" y="2599635"/>
            <a:ext cx="3200941" cy="1661993"/>
          </a:xfrm>
          <a:prstGeom prst="rect">
            <a:avLst/>
          </a:prstGeom>
          <a:solidFill>
            <a:schemeClr val="bg1">
              <a:alpha val="50000"/>
            </a:schemeClr>
          </a:solidFill>
          <a:effectLst>
            <a:softEdge rad="38100"/>
          </a:effectLst>
        </p:spPr>
        <p:txBody>
          <a:bodyPr wrap="none" rtlCol="0">
            <a:spAutoFit/>
          </a:bodyPr>
          <a:lstStyle/>
          <a:p>
            <a:pPr algn="ctr"/>
            <a:r>
              <a:rPr lang="en-US">
                <a:effectLst/>
                <a:latin typeface="Helvetica" pitchFamily="2" charset="0"/>
              </a:rPr>
              <a:t>QUANDO CADA REAL</a:t>
            </a:r>
          </a:p>
          <a:p>
            <a:pPr algn="ctr"/>
            <a:r>
              <a:rPr lang="en-US">
                <a:effectLst/>
                <a:latin typeface="Helvetica" pitchFamily="2" charset="0"/>
              </a:rPr>
              <a:t>INVESTIDO EVITA</a:t>
            </a:r>
          </a:p>
          <a:p>
            <a:pPr algn="ctr"/>
            <a:r>
              <a:rPr lang="en-US">
                <a:effectLst/>
                <a:latin typeface="Helvetica" pitchFamily="2" charset="0"/>
              </a:rPr>
              <a:t>DESPESAS FUTURAS,</a:t>
            </a:r>
          </a:p>
          <a:p>
            <a:pPr algn="ctr"/>
            <a:r>
              <a:rPr lang="en-US" sz="2400" u="sng">
                <a:effectLst/>
                <a:latin typeface="Helvetica" pitchFamily="2" charset="0"/>
              </a:rPr>
              <a:t>ISSO NÃO </a:t>
            </a:r>
            <a:r>
              <a:rPr lang="en-US" sz="2400" u="sng" err="1">
                <a:effectLst/>
                <a:latin typeface="Helvetica" pitchFamily="2" charset="0"/>
              </a:rPr>
              <a:t>É</a:t>
            </a:r>
            <a:r>
              <a:rPr lang="en-US" sz="2400" u="sng">
                <a:effectLst/>
                <a:latin typeface="Helvetica" pitchFamily="2" charset="0"/>
              </a:rPr>
              <a:t> GASTO,</a:t>
            </a:r>
          </a:p>
          <a:p>
            <a:pPr algn="ctr"/>
            <a:r>
              <a:rPr lang="en-US" sz="2400" u="sng" err="1">
                <a:effectLst/>
                <a:latin typeface="Helvetica" pitchFamily="2" charset="0"/>
              </a:rPr>
              <a:t>É</a:t>
            </a:r>
            <a:r>
              <a:rPr lang="en-US" sz="2400" u="sng">
                <a:effectLst/>
                <a:latin typeface="Helvetica" pitchFamily="2" charset="0"/>
              </a:rPr>
              <a:t> ESTRATÉGIA.</a:t>
            </a:r>
          </a:p>
        </p:txBody>
      </p:sp>
    </p:spTree>
    <p:extLst>
      <p:ext uri="{BB962C8B-B14F-4D97-AF65-F5344CB8AC3E}">
        <p14:creationId xmlns:p14="http://schemas.microsoft.com/office/powerpoint/2010/main" val="26405632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5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8A6C9A-E700-1EF0-92AC-BCD4BF3A1F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5640DC14-2BE3-2F70-E9EA-06C2AC16B457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alphaModFix amt="50000"/>
          </a:blip>
          <a:srcRect l="15597" r="15597"/>
          <a:stretch/>
        </p:blipFill>
        <p:spPr>
          <a:xfrm>
            <a:off x="23743" y="1"/>
            <a:ext cx="5308599" cy="5143499"/>
          </a:xfrm>
          <a:prstGeom prst="rect">
            <a:avLst/>
          </a:prstGeom>
        </p:spPr>
      </p:pic>
      <p:sp>
        <p:nvSpPr>
          <p:cNvPr id="6" name="Retângulo 10">
            <a:extLst>
              <a:ext uri="{FF2B5EF4-FFF2-40B4-BE49-F238E27FC236}">
                <a16:creationId xmlns:a16="http://schemas.microsoft.com/office/drawing/2014/main" id="{4DA707CE-F7A7-1E80-22CF-9509E6636ADA}"/>
              </a:ext>
            </a:extLst>
          </p:cNvPr>
          <p:cNvSpPr>
            <a:spLocks/>
          </p:cNvSpPr>
          <p:nvPr/>
        </p:nvSpPr>
        <p:spPr>
          <a:xfrm flipH="1">
            <a:off x="1192630" y="1"/>
            <a:ext cx="5152590" cy="5143499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8000">
                <a:schemeClr val="bg1"/>
              </a:gs>
              <a:gs pos="100000">
                <a:schemeClr val="bg1">
                  <a:alpha val="0"/>
                </a:schemeClr>
              </a:gs>
              <a:gs pos="35000">
                <a:schemeClr val="bg1">
                  <a:alpha val="9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tângulo 10">
            <a:extLst>
              <a:ext uri="{FF2B5EF4-FFF2-40B4-BE49-F238E27FC236}">
                <a16:creationId xmlns:a16="http://schemas.microsoft.com/office/drawing/2014/main" id="{72A99E9D-A272-947E-0735-45232D7E8A46}"/>
              </a:ext>
            </a:extLst>
          </p:cNvPr>
          <p:cNvSpPr>
            <a:spLocks/>
          </p:cNvSpPr>
          <p:nvPr/>
        </p:nvSpPr>
        <p:spPr>
          <a:xfrm rot="10800000" flipH="1">
            <a:off x="6215179" y="-1673"/>
            <a:ext cx="2928821" cy="51434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3">
            <a:extLst>
              <a:ext uri="{FF2B5EF4-FFF2-40B4-BE49-F238E27FC236}">
                <a16:creationId xmlns:a16="http://schemas.microsoft.com/office/drawing/2014/main" id="{92992519-BFEF-D87A-7066-C0C2F19CE1FC}"/>
              </a:ext>
            </a:extLst>
          </p:cNvPr>
          <p:cNvSpPr txBox="1">
            <a:spLocks/>
          </p:cNvSpPr>
          <p:nvPr/>
        </p:nvSpPr>
        <p:spPr>
          <a:xfrm>
            <a:off x="6501230" y="-3347"/>
            <a:ext cx="2360748" cy="475240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Semibold" panose="020B0702040204020203" pitchFamily="34" charset="0"/>
              <a:ea typeface="+mj-ea"/>
              <a:cs typeface="Segoe UI Semibold" panose="020B07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SAÚDE BASEADA EM VALOR</a:t>
            </a:r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725C85DC-1FA4-67FC-EDD7-FEB2F33512B4}"/>
              </a:ext>
            </a:extLst>
          </p:cNvPr>
          <p:cNvSpPr txBox="1"/>
          <p:nvPr/>
        </p:nvSpPr>
        <p:spPr>
          <a:xfrm>
            <a:off x="2283525" y="-100499"/>
            <a:ext cx="3799463" cy="91809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algn="ctr" defTabSz="914400">
              <a:lnSpc>
                <a:spcPct val="90000"/>
              </a:lnSpc>
              <a:spcBef>
                <a:spcPct val="0"/>
              </a:spcBef>
              <a:buNone/>
              <a:defRPr sz="3600" b="1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3200" b="1" i="0" u="none" strike="noStrike" kern="1200" cap="none" spc="0" normalizeH="0" baseline="0" noProof="0">
                <a:ln>
                  <a:noFill/>
                </a:ln>
                <a:solidFill>
                  <a:srgbClr val="009DE1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rPr>
              <a:t>5. Maior equidade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37760FC1-A1B0-E7B9-F1F3-3DABA2701267}"/>
              </a:ext>
            </a:extLst>
          </p:cNvPr>
          <p:cNvSpPr txBox="1"/>
          <p:nvPr/>
        </p:nvSpPr>
        <p:spPr>
          <a:xfrm>
            <a:off x="3796988" y="566179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PT" sz="3200" b="1" i="0" u="none" strike="noStrike" kern="1200" cap="none" spc="0" normalizeH="0" baseline="0" noProof="0">
                <a:ln>
                  <a:noFill/>
                </a:ln>
                <a:solidFill>
                  <a:srgbClr val="009DE1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Light" panose="020B0502040204020203" pitchFamily="34" charset="0"/>
              </a:rPr>
              <a:t>E acessibilidade</a:t>
            </a:r>
            <a:endParaRPr kumimoji="0" lang="pt-BR" sz="3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5" name="Imagem 19" descr="Uma imagem contendo no interior, foto, mesa, aberto&#10;&#10;Descrição gerada automaticamente">
            <a:extLst>
              <a:ext uri="{FF2B5EF4-FFF2-40B4-BE49-F238E27FC236}">
                <a16:creationId xmlns:a16="http://schemas.microsoft.com/office/drawing/2014/main" id="{A155CD8A-75DA-B85D-553A-E4444FC99316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9000"/>
          </a:blip>
          <a:srcRect l="20514" t="16822" r="22066" b="21266"/>
          <a:stretch/>
        </p:blipFill>
        <p:spPr>
          <a:xfrm>
            <a:off x="4325469" y="1319823"/>
            <a:ext cx="1398504" cy="1347623"/>
          </a:xfrm>
          <a:prstGeom prst="rect">
            <a:avLst/>
          </a:prstGeom>
        </p:spPr>
      </p:pic>
      <p:sp>
        <p:nvSpPr>
          <p:cNvPr id="26" name="Retângulo 13">
            <a:extLst>
              <a:ext uri="{FF2B5EF4-FFF2-40B4-BE49-F238E27FC236}">
                <a16:creationId xmlns:a16="http://schemas.microsoft.com/office/drawing/2014/main" id="{B47106D8-E8E5-3A99-F5B8-2C21450F4879}"/>
              </a:ext>
            </a:extLst>
          </p:cNvPr>
          <p:cNvSpPr/>
          <p:nvPr/>
        </p:nvSpPr>
        <p:spPr>
          <a:xfrm>
            <a:off x="4025139" y="2680792"/>
            <a:ext cx="1637009" cy="416517"/>
          </a:xfrm>
          <a:prstGeom prst="rect">
            <a:avLst/>
          </a:prstGeom>
          <a:solidFill>
            <a:srgbClr val="1F4E7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Rounded MT Bold"/>
                <a:ea typeface="+mn-ea"/>
                <a:cs typeface="+mn-cs"/>
              </a:rPr>
              <a:t>    São Paulo</a:t>
            </a:r>
            <a:endParaRPr kumimoji="0" lang="pt-BR" sz="24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pic>
        <p:nvPicPr>
          <p:cNvPr id="27" name="Imagem 21" descr="Foto preta e branca de uma geladeira com a porta aberta&#10;&#10;Descrição gerada automaticamente com confiança média">
            <a:extLst>
              <a:ext uri="{FF2B5EF4-FFF2-40B4-BE49-F238E27FC236}">
                <a16:creationId xmlns:a16="http://schemas.microsoft.com/office/drawing/2014/main" id="{8CF0B50F-6A65-8948-AE3F-F73325653DAF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69000"/>
          </a:blip>
          <a:srcRect l="22605" t="25455" r="27395" b="24120"/>
          <a:stretch/>
        </p:blipFill>
        <p:spPr>
          <a:xfrm>
            <a:off x="6856429" y="1357153"/>
            <a:ext cx="1398504" cy="1352188"/>
          </a:xfrm>
          <a:prstGeom prst="rect">
            <a:avLst/>
          </a:prstGeom>
        </p:spPr>
      </p:pic>
      <p:pic>
        <p:nvPicPr>
          <p:cNvPr id="28" name="Gráfico 9" descr="Marcador com preenchimento sólido">
            <a:extLst>
              <a:ext uri="{FF2B5EF4-FFF2-40B4-BE49-F238E27FC236}">
                <a16:creationId xmlns:a16="http://schemas.microsoft.com/office/drawing/2014/main" id="{A2B470AC-B0F3-F2FF-5A1D-FFDE0766FAE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872507" y="2381898"/>
            <a:ext cx="634512" cy="627185"/>
          </a:xfrm>
          <a:prstGeom prst="rect">
            <a:avLst/>
          </a:prstGeom>
        </p:spPr>
      </p:pic>
      <p:sp>
        <p:nvSpPr>
          <p:cNvPr id="29" name="Retângulo 13">
            <a:extLst>
              <a:ext uri="{FF2B5EF4-FFF2-40B4-BE49-F238E27FC236}">
                <a16:creationId xmlns:a16="http://schemas.microsoft.com/office/drawing/2014/main" id="{1259EFF4-85C4-1806-6EA4-E075FD939729}"/>
              </a:ext>
            </a:extLst>
          </p:cNvPr>
          <p:cNvSpPr/>
          <p:nvPr/>
        </p:nvSpPr>
        <p:spPr>
          <a:xfrm>
            <a:off x="6588373" y="2733083"/>
            <a:ext cx="1637009" cy="416517"/>
          </a:xfrm>
          <a:prstGeom prst="rect">
            <a:avLst/>
          </a:prstGeom>
          <a:solidFill>
            <a:srgbClr val="1F4E7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Rounded MT Bold"/>
                <a:ea typeface="+mn-ea"/>
                <a:cs typeface="+mn-cs"/>
              </a:rPr>
              <a:t>     Roraima    </a:t>
            </a:r>
            <a:endParaRPr kumimoji="0" lang="pt-BR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pic>
        <p:nvPicPr>
          <p:cNvPr id="30" name="Gráfico 9" descr="Marcador com preenchimento sólido">
            <a:extLst>
              <a:ext uri="{FF2B5EF4-FFF2-40B4-BE49-F238E27FC236}">
                <a16:creationId xmlns:a16="http://schemas.microsoft.com/office/drawing/2014/main" id="{8A07F049-5D1A-14A8-86D1-C64B3F707FB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459271" y="2429021"/>
            <a:ext cx="605204" cy="612531"/>
          </a:xfrm>
          <a:prstGeom prst="rect">
            <a:avLst/>
          </a:prstGeom>
        </p:spPr>
      </p:pic>
      <p:pic>
        <p:nvPicPr>
          <p:cNvPr id="31" name="Imagem 23" descr="Uma imagem contendo quarto, gato&#10;&#10;Descrição gerada automaticamente">
            <a:extLst>
              <a:ext uri="{FF2B5EF4-FFF2-40B4-BE49-F238E27FC236}">
                <a16:creationId xmlns:a16="http://schemas.microsoft.com/office/drawing/2014/main" id="{E1666B07-9481-E8D7-85B1-A9E0948087B9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69000"/>
          </a:blip>
          <a:srcRect l="22453" t="29273" r="22361" b="31785"/>
          <a:stretch/>
        </p:blipFill>
        <p:spPr>
          <a:xfrm>
            <a:off x="4298705" y="3469213"/>
            <a:ext cx="1363443" cy="1036262"/>
          </a:xfrm>
          <a:prstGeom prst="rect">
            <a:avLst/>
          </a:prstGeom>
        </p:spPr>
      </p:pic>
      <p:sp>
        <p:nvSpPr>
          <p:cNvPr id="32" name="Retângulo 13">
            <a:extLst>
              <a:ext uri="{FF2B5EF4-FFF2-40B4-BE49-F238E27FC236}">
                <a16:creationId xmlns:a16="http://schemas.microsoft.com/office/drawing/2014/main" id="{3DB45E99-68E9-1923-2209-E0FF5FBEC318}"/>
              </a:ext>
            </a:extLst>
          </p:cNvPr>
          <p:cNvSpPr/>
          <p:nvPr/>
        </p:nvSpPr>
        <p:spPr>
          <a:xfrm>
            <a:off x="3858915" y="4542630"/>
            <a:ext cx="1803233" cy="416517"/>
          </a:xfrm>
          <a:prstGeom prst="rect">
            <a:avLst/>
          </a:prstGeom>
          <a:solidFill>
            <a:srgbClr val="1F4E7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India</a:t>
            </a:r>
            <a:endParaRPr kumimoji="0" lang="pt-BR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pic>
        <p:nvPicPr>
          <p:cNvPr id="33" name="Imagem 25" descr="Computador aberto em cima da geladeira&#10;&#10;Descrição gerada automaticamente com confiança baixa">
            <a:extLst>
              <a:ext uri="{FF2B5EF4-FFF2-40B4-BE49-F238E27FC236}">
                <a16:creationId xmlns:a16="http://schemas.microsoft.com/office/drawing/2014/main" id="{24881C03-3551-634C-7B32-E29477493C5B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 amt="69000"/>
          </a:blip>
          <a:srcRect l="22672" t="29273" r="20651" b="24350"/>
          <a:stretch/>
        </p:blipFill>
        <p:spPr>
          <a:xfrm>
            <a:off x="6938094" y="3417247"/>
            <a:ext cx="1301728" cy="1125383"/>
          </a:xfrm>
          <a:prstGeom prst="rect">
            <a:avLst/>
          </a:prstGeom>
        </p:spPr>
      </p:pic>
      <p:sp>
        <p:nvSpPr>
          <p:cNvPr id="34" name="Retângulo 13">
            <a:extLst>
              <a:ext uri="{FF2B5EF4-FFF2-40B4-BE49-F238E27FC236}">
                <a16:creationId xmlns:a16="http://schemas.microsoft.com/office/drawing/2014/main" id="{538BB813-1F2D-FBD1-A695-7A314FBAD623}"/>
              </a:ext>
            </a:extLst>
          </p:cNvPr>
          <p:cNvSpPr/>
          <p:nvPr/>
        </p:nvSpPr>
        <p:spPr>
          <a:xfrm>
            <a:off x="6641721" y="4551494"/>
            <a:ext cx="1637009" cy="416517"/>
          </a:xfrm>
          <a:prstGeom prst="rect">
            <a:avLst/>
          </a:prstGeom>
          <a:solidFill>
            <a:srgbClr val="1F4E7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Rounded MT Bold"/>
                <a:ea typeface="+mn-ea"/>
                <a:cs typeface="+mn-cs"/>
              </a:rPr>
              <a:t>   </a:t>
            </a:r>
            <a:r>
              <a: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Stanford</a:t>
            </a:r>
          </a:p>
        </p:txBody>
      </p:sp>
      <p:pic>
        <p:nvPicPr>
          <p:cNvPr id="35" name="Gráfico 9" descr="Marcador com preenchimento sólido">
            <a:extLst>
              <a:ext uri="{FF2B5EF4-FFF2-40B4-BE49-F238E27FC236}">
                <a16:creationId xmlns:a16="http://schemas.microsoft.com/office/drawing/2014/main" id="{BD88284B-641F-74B2-7521-36CFAD6C54B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728016" y="4174488"/>
            <a:ext cx="605204" cy="612531"/>
          </a:xfrm>
          <a:prstGeom prst="rect">
            <a:avLst/>
          </a:prstGeom>
        </p:spPr>
      </p:pic>
      <p:pic>
        <p:nvPicPr>
          <p:cNvPr id="36" name="Gráfico 9" descr="Marcador com preenchimento sólido">
            <a:extLst>
              <a:ext uri="{FF2B5EF4-FFF2-40B4-BE49-F238E27FC236}">
                <a16:creationId xmlns:a16="http://schemas.microsoft.com/office/drawing/2014/main" id="{10C38ED2-E217-A686-A785-0E218FEA900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487242" y="4261648"/>
            <a:ext cx="605204" cy="612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4773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9" grpId="0" animBg="1"/>
      <p:bldP spid="32" grpId="0" animBg="1"/>
      <p:bldP spid="34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237401-42BE-7DF0-80B3-23B3D0961F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Agrupar 22">
            <a:extLst>
              <a:ext uri="{FF2B5EF4-FFF2-40B4-BE49-F238E27FC236}">
                <a16:creationId xmlns:a16="http://schemas.microsoft.com/office/drawing/2014/main" id="{1DB54FC7-B223-2E54-4E0F-FBF7AA2F1B9E}"/>
              </a:ext>
            </a:extLst>
          </p:cNvPr>
          <p:cNvGrpSpPr/>
          <p:nvPr/>
        </p:nvGrpSpPr>
        <p:grpSpPr>
          <a:xfrm>
            <a:off x="0" y="-322129"/>
            <a:ext cx="9144000" cy="5787758"/>
            <a:chOff x="0" y="0"/>
            <a:chExt cx="9144000" cy="5787758"/>
          </a:xfrm>
        </p:grpSpPr>
        <p:pic>
          <p:nvPicPr>
            <p:cNvPr id="24" name="Imagem 23">
              <a:extLst>
                <a:ext uri="{FF2B5EF4-FFF2-40B4-BE49-F238E27FC236}">
                  <a16:creationId xmlns:a16="http://schemas.microsoft.com/office/drawing/2014/main" id="{76761DBD-433A-6FE2-94CB-D2715884EF5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20000"/>
              <a:grayscl/>
            </a:blip>
            <a:srcRect t="75" r="8963" b="549"/>
            <a:stretch/>
          </p:blipFill>
          <p:spPr>
            <a:xfrm>
              <a:off x="4572000" y="0"/>
              <a:ext cx="4572000" cy="2893879"/>
            </a:xfrm>
            <a:prstGeom prst="rect">
              <a:avLst/>
            </a:prstGeom>
          </p:spPr>
        </p:pic>
        <p:pic>
          <p:nvPicPr>
            <p:cNvPr id="25" name="Imagem 24">
              <a:extLst>
                <a:ext uri="{FF2B5EF4-FFF2-40B4-BE49-F238E27FC236}">
                  <a16:creationId xmlns:a16="http://schemas.microsoft.com/office/drawing/2014/main" id="{443AA706-AD26-1551-BE70-265C8C239C7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20000"/>
              <a:grayscl/>
            </a:blip>
            <a:srcRect t="75" r="8963" b="549"/>
            <a:stretch/>
          </p:blipFill>
          <p:spPr>
            <a:xfrm>
              <a:off x="0" y="0"/>
              <a:ext cx="4572000" cy="2893879"/>
            </a:xfrm>
            <a:prstGeom prst="rect">
              <a:avLst/>
            </a:prstGeom>
          </p:spPr>
        </p:pic>
        <p:pic>
          <p:nvPicPr>
            <p:cNvPr id="26" name="Imagem 25">
              <a:extLst>
                <a:ext uri="{FF2B5EF4-FFF2-40B4-BE49-F238E27FC236}">
                  <a16:creationId xmlns:a16="http://schemas.microsoft.com/office/drawing/2014/main" id="{D58F2A38-8C11-CF4D-9BAD-D31E87B3228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20000"/>
              <a:grayscl/>
            </a:blip>
            <a:srcRect t="75" r="8963" b="549"/>
            <a:stretch/>
          </p:blipFill>
          <p:spPr>
            <a:xfrm>
              <a:off x="4572000" y="2893879"/>
              <a:ext cx="4572000" cy="2893879"/>
            </a:xfrm>
            <a:prstGeom prst="rect">
              <a:avLst/>
            </a:prstGeom>
          </p:spPr>
        </p:pic>
        <p:pic>
          <p:nvPicPr>
            <p:cNvPr id="27" name="Imagem 26">
              <a:extLst>
                <a:ext uri="{FF2B5EF4-FFF2-40B4-BE49-F238E27FC236}">
                  <a16:creationId xmlns:a16="http://schemas.microsoft.com/office/drawing/2014/main" id="{F415E44C-2FA9-719B-4EAC-B6630DC2435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20000"/>
              <a:grayscl/>
            </a:blip>
            <a:srcRect t="75" r="8963" b="549"/>
            <a:stretch/>
          </p:blipFill>
          <p:spPr>
            <a:xfrm>
              <a:off x="0" y="2893879"/>
              <a:ext cx="4572000" cy="2893879"/>
            </a:xfrm>
            <a:prstGeom prst="rect">
              <a:avLst/>
            </a:prstGeom>
          </p:spPr>
        </p:pic>
      </p:grpSp>
      <p:sp>
        <p:nvSpPr>
          <p:cNvPr id="21" name="Title 3">
            <a:extLst>
              <a:ext uri="{FF2B5EF4-FFF2-40B4-BE49-F238E27FC236}">
                <a16:creationId xmlns:a16="http://schemas.microsoft.com/office/drawing/2014/main" id="{663B600C-A1D7-CF43-BA00-A42A183EBAF1}"/>
              </a:ext>
            </a:extLst>
          </p:cNvPr>
          <p:cNvSpPr txBox="1">
            <a:spLocks/>
          </p:cNvSpPr>
          <p:nvPr/>
        </p:nvSpPr>
        <p:spPr>
          <a:xfrm>
            <a:off x="200260" y="120110"/>
            <a:ext cx="2100980" cy="475240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j-ea"/>
                <a:cs typeface="Segoe UI Semibold" panose="020B0702040204020203" pitchFamily="34" charset="0"/>
              </a:rPr>
              <a:t>IMPACTO</a:t>
            </a:r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 panose="020B0502040204020203" pitchFamily="34" charset="0"/>
              <a:ea typeface="+mj-ea"/>
              <a:cs typeface="Segoe UI Light" panose="020B0502040204020203" pitchFamily="34" charset="0"/>
            </a:endParaRP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35E11D23-CDA0-4D2C-7CA3-72525BCEFC1D}"/>
              </a:ext>
            </a:extLst>
          </p:cNvPr>
          <p:cNvSpPr/>
          <p:nvPr/>
        </p:nvSpPr>
        <p:spPr>
          <a:xfrm>
            <a:off x="5422899" y="412927"/>
            <a:ext cx="774479" cy="787068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71A11680-221C-6B48-E4F1-BFF8E262235A}"/>
              </a:ext>
            </a:extLst>
          </p:cNvPr>
          <p:cNvSpPr/>
          <p:nvPr/>
        </p:nvSpPr>
        <p:spPr>
          <a:xfrm>
            <a:off x="3148334" y="4083369"/>
            <a:ext cx="723579" cy="787068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863475C2-F45E-D553-BD37-F8A5FA0BE54B}"/>
              </a:ext>
            </a:extLst>
          </p:cNvPr>
          <p:cNvSpPr/>
          <p:nvPr/>
        </p:nvSpPr>
        <p:spPr>
          <a:xfrm>
            <a:off x="5422899" y="4088751"/>
            <a:ext cx="752155" cy="787068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4854FD49-37A5-AC0A-CDB2-CBF1344874D3}"/>
              </a:ext>
            </a:extLst>
          </p:cNvPr>
          <p:cNvSpPr/>
          <p:nvPr/>
        </p:nvSpPr>
        <p:spPr>
          <a:xfrm>
            <a:off x="2390775" y="410858"/>
            <a:ext cx="767085" cy="787068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45770725-CB4D-DD08-489F-A19020F364CA}"/>
              </a:ext>
            </a:extLst>
          </p:cNvPr>
          <p:cNvSpPr/>
          <p:nvPr/>
        </p:nvSpPr>
        <p:spPr>
          <a:xfrm>
            <a:off x="1" y="3296301"/>
            <a:ext cx="833013" cy="787068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A14869C9-5A98-FB05-7C1D-4242C1627B1A}"/>
              </a:ext>
            </a:extLst>
          </p:cNvPr>
          <p:cNvSpPr/>
          <p:nvPr/>
        </p:nvSpPr>
        <p:spPr>
          <a:xfrm>
            <a:off x="6950059" y="1197926"/>
            <a:ext cx="779801" cy="787068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99B89CAE-3DB2-A8C8-EB1C-6F0F1D22846F}"/>
              </a:ext>
            </a:extLst>
          </p:cNvPr>
          <p:cNvSpPr/>
          <p:nvPr/>
        </p:nvSpPr>
        <p:spPr>
          <a:xfrm>
            <a:off x="3139966" y="1989664"/>
            <a:ext cx="731948" cy="579039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1ABE94BD-D80E-598F-B56C-F9E99B0E7B52}"/>
              </a:ext>
            </a:extLst>
          </p:cNvPr>
          <p:cNvSpPr/>
          <p:nvPr/>
        </p:nvSpPr>
        <p:spPr>
          <a:xfrm>
            <a:off x="6186583" y="3306806"/>
            <a:ext cx="760301" cy="784999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B36A6C2D-80C3-89A4-7B99-3C3F5B1FAFA1}"/>
              </a:ext>
            </a:extLst>
          </p:cNvPr>
          <p:cNvSpPr/>
          <p:nvPr/>
        </p:nvSpPr>
        <p:spPr>
          <a:xfrm>
            <a:off x="5429698" y="3302651"/>
            <a:ext cx="752155" cy="787068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Light" panose="020B0502040204020203" pitchFamily="34" charset="0"/>
              <a:ea typeface="+mn-ea"/>
              <a:cs typeface="Segoe UI Light" panose="020B0502040204020203" pitchFamily="34" charset="0"/>
            </a:endParaRPr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id="{2DAF12DD-67C6-0958-9A89-CB6B12979837}"/>
              </a:ext>
            </a:extLst>
          </p:cNvPr>
          <p:cNvSpPr/>
          <p:nvPr/>
        </p:nvSpPr>
        <p:spPr>
          <a:xfrm>
            <a:off x="6142674" y="2534513"/>
            <a:ext cx="6171647" cy="6474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38576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Semibold" panose="020B0702040204020203" pitchFamily="34" charset="0"/>
              </a:rPr>
              <a:t>REAL</a:t>
            </a:r>
          </a:p>
        </p:txBody>
      </p:sp>
      <p:sp>
        <p:nvSpPr>
          <p:cNvPr id="30" name="Retângulo 29">
            <a:extLst>
              <a:ext uri="{FF2B5EF4-FFF2-40B4-BE49-F238E27FC236}">
                <a16:creationId xmlns:a16="http://schemas.microsoft.com/office/drawing/2014/main" id="{373B057E-DFA6-7018-CC2F-942F7FC489DE}"/>
              </a:ext>
            </a:extLst>
          </p:cNvPr>
          <p:cNvSpPr/>
          <p:nvPr/>
        </p:nvSpPr>
        <p:spPr>
          <a:xfrm>
            <a:off x="0" y="2364550"/>
            <a:ext cx="5736126" cy="10239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38576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Semibold" panose="020B0702040204020203" pitchFamily="34" charset="0"/>
              </a:rPr>
              <a:t>IMPACTO </a:t>
            </a:r>
          </a:p>
        </p:txBody>
      </p:sp>
      <p:sp>
        <p:nvSpPr>
          <p:cNvPr id="14" name="Subtítulo 2">
            <a:extLst>
              <a:ext uri="{FF2B5EF4-FFF2-40B4-BE49-F238E27FC236}">
                <a16:creationId xmlns:a16="http://schemas.microsoft.com/office/drawing/2014/main" id="{439F1AFB-5786-7D51-C0B1-CB3A479EC664}"/>
              </a:ext>
            </a:extLst>
          </p:cNvPr>
          <p:cNvSpPr txBox="1">
            <a:spLocks/>
          </p:cNvSpPr>
          <p:nvPr/>
        </p:nvSpPr>
        <p:spPr>
          <a:xfrm>
            <a:off x="6068628" y="1104874"/>
            <a:ext cx="3067231" cy="626981"/>
          </a:xfrm>
          <a:prstGeom prst="rect">
            <a:avLst/>
          </a:prstGeom>
          <a:noFill/>
          <a:effectLst>
            <a:softEdge rad="63500"/>
          </a:effectLst>
        </p:spPr>
        <p:txBody>
          <a:bodyPr anchor="ctr"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JUNTOS VAMOS MUDAR</a:t>
            </a: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 MILHÕES DE VIDAS</a:t>
            </a:r>
          </a:p>
        </p:txBody>
      </p:sp>
      <p:grpSp>
        <p:nvGrpSpPr>
          <p:cNvPr id="37" name="Agrupar 36">
            <a:extLst>
              <a:ext uri="{FF2B5EF4-FFF2-40B4-BE49-F238E27FC236}">
                <a16:creationId xmlns:a16="http://schemas.microsoft.com/office/drawing/2014/main" id="{DBB0A257-AA7E-232D-D0C6-D05E163359FB}"/>
              </a:ext>
            </a:extLst>
          </p:cNvPr>
          <p:cNvGrpSpPr/>
          <p:nvPr/>
        </p:nvGrpSpPr>
        <p:grpSpPr>
          <a:xfrm>
            <a:off x="4239498" y="1772641"/>
            <a:ext cx="1829130" cy="1829130"/>
            <a:chOff x="-2624921" y="-556835"/>
            <a:chExt cx="1829130" cy="1829130"/>
          </a:xfrm>
        </p:grpSpPr>
        <p:sp>
          <p:nvSpPr>
            <p:cNvPr id="38" name="Forma Livre: Forma 37">
              <a:extLst>
                <a:ext uri="{FF2B5EF4-FFF2-40B4-BE49-F238E27FC236}">
                  <a16:creationId xmlns:a16="http://schemas.microsoft.com/office/drawing/2014/main" id="{911C579D-7D53-7F27-C6BD-7CECCAB1AB94}"/>
                </a:ext>
              </a:extLst>
            </p:cNvPr>
            <p:cNvSpPr/>
            <p:nvPr/>
          </p:nvSpPr>
          <p:spPr>
            <a:xfrm>
              <a:off x="-2160372" y="-307449"/>
              <a:ext cx="900032" cy="1292258"/>
            </a:xfrm>
            <a:custGeom>
              <a:avLst/>
              <a:gdLst>
                <a:gd name="connsiteX0" fmla="*/ 215870 w 1004692"/>
                <a:gd name="connsiteY0" fmla="*/ 903373 h 1442529"/>
                <a:gd name="connsiteX1" fmla="*/ 224432 w 1004692"/>
                <a:gd name="connsiteY1" fmla="*/ 922962 h 1442529"/>
                <a:gd name="connsiteX2" fmla="*/ 224432 w 1004692"/>
                <a:gd name="connsiteY2" fmla="*/ 923416 h 1442529"/>
                <a:gd name="connsiteX3" fmla="*/ 467416 w 1004692"/>
                <a:gd name="connsiteY3" fmla="*/ 1242292 h 1442529"/>
                <a:gd name="connsiteX4" fmla="*/ 763070 w 1004692"/>
                <a:gd name="connsiteY4" fmla="*/ 1105297 h 1442529"/>
                <a:gd name="connsiteX5" fmla="*/ 778897 w 1004692"/>
                <a:gd name="connsiteY5" fmla="*/ 1015395 h 1442529"/>
                <a:gd name="connsiteX6" fmla="*/ 767027 w 1004692"/>
                <a:gd name="connsiteY6" fmla="*/ 994249 h 1442529"/>
                <a:gd name="connsiteX7" fmla="*/ 734141 w 1004692"/>
                <a:gd name="connsiteY7" fmla="*/ 1016692 h 1442529"/>
                <a:gd name="connsiteX8" fmla="*/ 695676 w 1004692"/>
                <a:gd name="connsiteY8" fmla="*/ 1013903 h 1442529"/>
                <a:gd name="connsiteX9" fmla="*/ 687049 w 1004692"/>
                <a:gd name="connsiteY9" fmla="*/ 990162 h 1442529"/>
                <a:gd name="connsiteX10" fmla="*/ 709622 w 1004692"/>
                <a:gd name="connsiteY10" fmla="*/ 982508 h 1442529"/>
                <a:gd name="connsiteX11" fmla="*/ 747762 w 1004692"/>
                <a:gd name="connsiteY11" fmla="*/ 959935 h 1442529"/>
                <a:gd name="connsiteX12" fmla="*/ 773060 w 1004692"/>
                <a:gd name="connsiteY12" fmla="*/ 954032 h 1442529"/>
                <a:gd name="connsiteX13" fmla="*/ 776238 w 1004692"/>
                <a:gd name="connsiteY13" fmla="*/ 956562 h 1442529"/>
                <a:gd name="connsiteX14" fmla="*/ 795373 w 1004692"/>
                <a:gd name="connsiteY14" fmla="*/ 970703 h 1442529"/>
                <a:gd name="connsiteX15" fmla="*/ 796930 w 1004692"/>
                <a:gd name="connsiteY15" fmla="*/ 969341 h 1442529"/>
                <a:gd name="connsiteX16" fmla="*/ 850897 w 1004692"/>
                <a:gd name="connsiteY16" fmla="*/ 896497 h 1442529"/>
                <a:gd name="connsiteX17" fmla="*/ 847265 w 1004692"/>
                <a:gd name="connsiteY17" fmla="*/ 892151 h 1442529"/>
                <a:gd name="connsiteX18" fmla="*/ 842595 w 1004692"/>
                <a:gd name="connsiteY18" fmla="*/ 893319 h 1442529"/>
                <a:gd name="connsiteX19" fmla="*/ 827611 w 1004692"/>
                <a:gd name="connsiteY19" fmla="*/ 901297 h 1442529"/>
                <a:gd name="connsiteX20" fmla="*/ 822097 w 1004692"/>
                <a:gd name="connsiteY20" fmla="*/ 904411 h 1442529"/>
                <a:gd name="connsiteX21" fmla="*/ 685622 w 1004692"/>
                <a:gd name="connsiteY21" fmla="*/ 904022 h 1442529"/>
                <a:gd name="connsiteX22" fmla="*/ 608562 w 1004692"/>
                <a:gd name="connsiteY22" fmla="*/ 900519 h 1442529"/>
                <a:gd name="connsiteX23" fmla="*/ 574703 w 1004692"/>
                <a:gd name="connsiteY23" fmla="*/ 944433 h 1442529"/>
                <a:gd name="connsiteX24" fmla="*/ 573665 w 1004692"/>
                <a:gd name="connsiteY24" fmla="*/ 953384 h 1442529"/>
                <a:gd name="connsiteX25" fmla="*/ 630941 w 1004692"/>
                <a:gd name="connsiteY25" fmla="*/ 1035373 h 1442529"/>
                <a:gd name="connsiteX26" fmla="*/ 641449 w 1004692"/>
                <a:gd name="connsiteY26" fmla="*/ 1059178 h 1442529"/>
                <a:gd name="connsiteX27" fmla="*/ 626789 w 1004692"/>
                <a:gd name="connsiteY27" fmla="*/ 1070789 h 1442529"/>
                <a:gd name="connsiteX28" fmla="*/ 617708 w 1004692"/>
                <a:gd name="connsiteY28" fmla="*/ 1069687 h 1442529"/>
                <a:gd name="connsiteX29" fmla="*/ 547006 w 1004692"/>
                <a:gd name="connsiteY29" fmla="*/ 1009751 h 1442529"/>
                <a:gd name="connsiteX30" fmla="*/ 484930 w 1004692"/>
                <a:gd name="connsiteY30" fmla="*/ 1067676 h 1442529"/>
                <a:gd name="connsiteX31" fmla="*/ 476368 w 1004692"/>
                <a:gd name="connsiteY31" fmla="*/ 1071178 h 1442529"/>
                <a:gd name="connsiteX32" fmla="*/ 459178 w 1004692"/>
                <a:gd name="connsiteY32" fmla="*/ 1063978 h 1442529"/>
                <a:gd name="connsiteX33" fmla="*/ 462876 w 1004692"/>
                <a:gd name="connsiteY33" fmla="*/ 1038227 h 1442529"/>
                <a:gd name="connsiteX34" fmla="*/ 537081 w 1004692"/>
                <a:gd name="connsiteY34" fmla="*/ 949362 h 1442529"/>
                <a:gd name="connsiteX35" fmla="*/ 537341 w 1004692"/>
                <a:gd name="connsiteY35" fmla="*/ 943589 h 1442529"/>
                <a:gd name="connsiteX36" fmla="*/ 537665 w 1004692"/>
                <a:gd name="connsiteY36" fmla="*/ 941060 h 1442529"/>
                <a:gd name="connsiteX37" fmla="*/ 538119 w 1004692"/>
                <a:gd name="connsiteY37" fmla="*/ 939049 h 1442529"/>
                <a:gd name="connsiteX38" fmla="*/ 538119 w 1004692"/>
                <a:gd name="connsiteY38" fmla="*/ 937492 h 1442529"/>
                <a:gd name="connsiteX39" fmla="*/ 511330 w 1004692"/>
                <a:gd name="connsiteY39" fmla="*/ 888454 h 1442529"/>
                <a:gd name="connsiteX40" fmla="*/ 431741 w 1004692"/>
                <a:gd name="connsiteY40" fmla="*/ 964022 h 1442529"/>
                <a:gd name="connsiteX41" fmla="*/ 430119 w 1004692"/>
                <a:gd name="connsiteY41" fmla="*/ 964281 h 1442529"/>
                <a:gd name="connsiteX42" fmla="*/ 429341 w 1004692"/>
                <a:gd name="connsiteY42" fmla="*/ 964281 h 1442529"/>
                <a:gd name="connsiteX43" fmla="*/ 412087 w 1004692"/>
                <a:gd name="connsiteY43" fmla="*/ 964087 h 1442529"/>
                <a:gd name="connsiteX44" fmla="*/ 352087 w 1004692"/>
                <a:gd name="connsiteY44" fmla="*/ 955719 h 1442529"/>
                <a:gd name="connsiteX45" fmla="*/ 334314 w 1004692"/>
                <a:gd name="connsiteY45" fmla="*/ 979330 h 1442529"/>
                <a:gd name="connsiteX46" fmla="*/ 318487 w 1004692"/>
                <a:gd name="connsiteY46" fmla="*/ 996454 h 1442529"/>
                <a:gd name="connsiteX47" fmla="*/ 314854 w 1004692"/>
                <a:gd name="connsiteY47" fmla="*/ 996584 h 1442529"/>
                <a:gd name="connsiteX48" fmla="*/ 297600 w 1004692"/>
                <a:gd name="connsiteY48" fmla="*/ 977124 h 1442529"/>
                <a:gd name="connsiteX49" fmla="*/ 334314 w 1004692"/>
                <a:gd name="connsiteY49" fmla="*/ 923546 h 1442529"/>
                <a:gd name="connsiteX50" fmla="*/ 422984 w 1004692"/>
                <a:gd name="connsiteY50" fmla="*/ 928411 h 1442529"/>
                <a:gd name="connsiteX51" fmla="*/ 423632 w 1004692"/>
                <a:gd name="connsiteY51" fmla="*/ 928216 h 1442529"/>
                <a:gd name="connsiteX52" fmla="*/ 482530 w 1004692"/>
                <a:gd name="connsiteY52" fmla="*/ 854465 h 1442529"/>
                <a:gd name="connsiteX53" fmla="*/ 482724 w 1004692"/>
                <a:gd name="connsiteY53" fmla="*/ 853168 h 1442529"/>
                <a:gd name="connsiteX54" fmla="*/ 483114 w 1004692"/>
                <a:gd name="connsiteY54" fmla="*/ 846097 h 1442529"/>
                <a:gd name="connsiteX55" fmla="*/ 473578 w 1004692"/>
                <a:gd name="connsiteY55" fmla="*/ 825924 h 1442529"/>
                <a:gd name="connsiteX56" fmla="*/ 471178 w 1004692"/>
                <a:gd name="connsiteY56" fmla="*/ 823070 h 1442529"/>
                <a:gd name="connsiteX57" fmla="*/ 455935 w 1004692"/>
                <a:gd name="connsiteY57" fmla="*/ 771049 h 1442529"/>
                <a:gd name="connsiteX58" fmla="*/ 425514 w 1004692"/>
                <a:gd name="connsiteY58" fmla="*/ 669470 h 1442529"/>
                <a:gd name="connsiteX59" fmla="*/ 213600 w 1004692"/>
                <a:gd name="connsiteY59" fmla="*/ 662011 h 1442529"/>
                <a:gd name="connsiteX60" fmla="*/ 153405 w 1004692"/>
                <a:gd name="connsiteY60" fmla="*/ 771243 h 1442529"/>
                <a:gd name="connsiteX61" fmla="*/ 181297 w 1004692"/>
                <a:gd name="connsiteY61" fmla="*/ 875287 h 1442529"/>
                <a:gd name="connsiteX62" fmla="*/ 215935 w 1004692"/>
                <a:gd name="connsiteY62" fmla="*/ 903503 h 1442529"/>
                <a:gd name="connsiteX63" fmla="*/ 1003589 w 1004692"/>
                <a:gd name="connsiteY63" fmla="*/ 489470 h 1442529"/>
                <a:gd name="connsiteX64" fmla="*/ 1003589 w 1004692"/>
                <a:gd name="connsiteY64" fmla="*/ 489341 h 1442529"/>
                <a:gd name="connsiteX65" fmla="*/ 1003719 w 1004692"/>
                <a:gd name="connsiteY65" fmla="*/ 486681 h 1442529"/>
                <a:gd name="connsiteX66" fmla="*/ 949038 w 1004692"/>
                <a:gd name="connsiteY66" fmla="*/ 432000 h 1442529"/>
                <a:gd name="connsiteX67" fmla="*/ 894422 w 1004692"/>
                <a:gd name="connsiteY67" fmla="*/ 485514 h 1442529"/>
                <a:gd name="connsiteX68" fmla="*/ 894292 w 1004692"/>
                <a:gd name="connsiteY68" fmla="*/ 485514 h 1442529"/>
                <a:gd name="connsiteX69" fmla="*/ 894292 w 1004692"/>
                <a:gd name="connsiteY69" fmla="*/ 936973 h 1442529"/>
                <a:gd name="connsiteX70" fmla="*/ 894292 w 1004692"/>
                <a:gd name="connsiteY70" fmla="*/ 936973 h 1442529"/>
                <a:gd name="connsiteX71" fmla="*/ 894422 w 1004692"/>
                <a:gd name="connsiteY71" fmla="*/ 942227 h 1442529"/>
                <a:gd name="connsiteX72" fmla="*/ 504195 w 1004692"/>
                <a:gd name="connsiteY72" fmla="*/ 1334984 h 1442529"/>
                <a:gd name="connsiteX73" fmla="*/ 111827 w 1004692"/>
                <a:gd name="connsiteY73" fmla="*/ 942227 h 1442529"/>
                <a:gd name="connsiteX74" fmla="*/ 111957 w 1004692"/>
                <a:gd name="connsiteY74" fmla="*/ 936973 h 1442529"/>
                <a:gd name="connsiteX75" fmla="*/ 112281 w 1004692"/>
                <a:gd name="connsiteY75" fmla="*/ 936973 h 1442529"/>
                <a:gd name="connsiteX76" fmla="*/ 112281 w 1004692"/>
                <a:gd name="connsiteY76" fmla="*/ 756778 h 1442529"/>
                <a:gd name="connsiteX77" fmla="*/ 112281 w 1004692"/>
                <a:gd name="connsiteY77" fmla="*/ 754508 h 1442529"/>
                <a:gd name="connsiteX78" fmla="*/ 57989 w 1004692"/>
                <a:gd name="connsiteY78" fmla="*/ 700216 h 1442529"/>
                <a:gd name="connsiteX79" fmla="*/ 3697 w 1004692"/>
                <a:gd name="connsiteY79" fmla="*/ 754508 h 1442529"/>
                <a:gd name="connsiteX80" fmla="*/ 3697 w 1004692"/>
                <a:gd name="connsiteY80" fmla="*/ 755027 h 1442529"/>
                <a:gd name="connsiteX81" fmla="*/ 3697 w 1004692"/>
                <a:gd name="connsiteY81" fmla="*/ 755027 h 1442529"/>
                <a:gd name="connsiteX82" fmla="*/ 3568 w 1004692"/>
                <a:gd name="connsiteY82" fmla="*/ 757687 h 1442529"/>
                <a:gd name="connsiteX83" fmla="*/ 4281 w 1004692"/>
                <a:gd name="connsiteY83" fmla="*/ 936908 h 1442529"/>
                <a:gd name="connsiteX84" fmla="*/ 4411 w 1004692"/>
                <a:gd name="connsiteY84" fmla="*/ 936908 h 1442529"/>
                <a:gd name="connsiteX85" fmla="*/ 4281 w 1004692"/>
                <a:gd name="connsiteY85" fmla="*/ 942162 h 1442529"/>
                <a:gd name="connsiteX86" fmla="*/ 504195 w 1004692"/>
                <a:gd name="connsiteY86" fmla="*/ 1442530 h 1442529"/>
                <a:gd name="connsiteX87" fmla="*/ 1004108 w 1004692"/>
                <a:gd name="connsiteY87" fmla="*/ 942162 h 1442529"/>
                <a:gd name="connsiteX88" fmla="*/ 1003979 w 1004692"/>
                <a:gd name="connsiteY88" fmla="*/ 936908 h 1442529"/>
                <a:gd name="connsiteX89" fmla="*/ 1004238 w 1004692"/>
                <a:gd name="connsiteY89" fmla="*/ 936908 h 1442529"/>
                <a:gd name="connsiteX90" fmla="*/ 1003589 w 1004692"/>
                <a:gd name="connsiteY90" fmla="*/ 489405 h 1442529"/>
                <a:gd name="connsiteX91" fmla="*/ 57795 w 1004692"/>
                <a:gd name="connsiteY91" fmla="*/ 644887 h 1442529"/>
                <a:gd name="connsiteX92" fmla="*/ 115589 w 1004692"/>
                <a:gd name="connsiteY92" fmla="*/ 587092 h 1442529"/>
                <a:gd name="connsiteX93" fmla="*/ 57795 w 1004692"/>
                <a:gd name="connsiteY93" fmla="*/ 529297 h 1442529"/>
                <a:gd name="connsiteX94" fmla="*/ 0 w 1004692"/>
                <a:gd name="connsiteY94" fmla="*/ 587092 h 1442529"/>
                <a:gd name="connsiteX95" fmla="*/ 57795 w 1004692"/>
                <a:gd name="connsiteY95" fmla="*/ 644887 h 1442529"/>
                <a:gd name="connsiteX96" fmla="*/ 503092 w 1004692"/>
                <a:gd name="connsiteY96" fmla="*/ 115589 h 1442529"/>
                <a:gd name="connsiteX97" fmla="*/ 560887 w 1004692"/>
                <a:gd name="connsiteY97" fmla="*/ 57795 h 1442529"/>
                <a:gd name="connsiteX98" fmla="*/ 503092 w 1004692"/>
                <a:gd name="connsiteY98" fmla="*/ 0 h 1442529"/>
                <a:gd name="connsiteX99" fmla="*/ 445297 w 1004692"/>
                <a:gd name="connsiteY99" fmla="*/ 57795 h 1442529"/>
                <a:gd name="connsiteX100" fmla="*/ 503092 w 1004692"/>
                <a:gd name="connsiteY100" fmla="*/ 115589 h 1442529"/>
                <a:gd name="connsiteX101" fmla="*/ 1004692 w 1004692"/>
                <a:gd name="connsiteY101" fmla="*/ 255892 h 1442529"/>
                <a:gd name="connsiteX102" fmla="*/ 946833 w 1004692"/>
                <a:gd name="connsiteY102" fmla="*/ 199589 h 1442529"/>
                <a:gd name="connsiteX103" fmla="*/ 888843 w 1004692"/>
                <a:gd name="connsiteY103" fmla="*/ 256216 h 1442529"/>
                <a:gd name="connsiteX104" fmla="*/ 888843 w 1004692"/>
                <a:gd name="connsiteY104" fmla="*/ 268022 h 1442529"/>
                <a:gd name="connsiteX105" fmla="*/ 888714 w 1004692"/>
                <a:gd name="connsiteY105" fmla="*/ 268022 h 1442529"/>
                <a:gd name="connsiteX106" fmla="*/ 888714 w 1004692"/>
                <a:gd name="connsiteY106" fmla="*/ 319265 h 1442529"/>
                <a:gd name="connsiteX107" fmla="*/ 888843 w 1004692"/>
                <a:gd name="connsiteY107" fmla="*/ 319265 h 1442529"/>
                <a:gd name="connsiteX108" fmla="*/ 946703 w 1004692"/>
                <a:gd name="connsiteY108" fmla="*/ 376281 h 1442529"/>
                <a:gd name="connsiteX109" fmla="*/ 1004692 w 1004692"/>
                <a:gd name="connsiteY109" fmla="*/ 319654 h 1442529"/>
                <a:gd name="connsiteX110" fmla="*/ 1004692 w 1004692"/>
                <a:gd name="connsiteY110" fmla="*/ 283135 h 1442529"/>
                <a:gd name="connsiteX111" fmla="*/ 1004692 w 1004692"/>
                <a:gd name="connsiteY111" fmla="*/ 283135 h 1442529"/>
                <a:gd name="connsiteX112" fmla="*/ 1004692 w 1004692"/>
                <a:gd name="connsiteY112" fmla="*/ 255892 h 1442529"/>
                <a:gd name="connsiteX113" fmla="*/ 1004627 w 1004692"/>
                <a:gd name="connsiteY113" fmla="*/ 255892 h 1442529"/>
                <a:gd name="connsiteX114" fmla="*/ 278530 w 1004692"/>
                <a:gd name="connsiteY114" fmla="*/ 237211 h 1442529"/>
                <a:gd name="connsiteX115" fmla="*/ 336519 w 1004692"/>
                <a:gd name="connsiteY115" fmla="*/ 180584 h 1442529"/>
                <a:gd name="connsiteX116" fmla="*/ 336519 w 1004692"/>
                <a:gd name="connsiteY116" fmla="*/ 172670 h 1442529"/>
                <a:gd name="connsiteX117" fmla="*/ 336519 w 1004692"/>
                <a:gd name="connsiteY117" fmla="*/ 172670 h 1442529"/>
                <a:gd name="connsiteX118" fmla="*/ 336519 w 1004692"/>
                <a:gd name="connsiteY118" fmla="*/ 145427 h 1442529"/>
                <a:gd name="connsiteX119" fmla="*/ 336454 w 1004692"/>
                <a:gd name="connsiteY119" fmla="*/ 145427 h 1442529"/>
                <a:gd name="connsiteX120" fmla="*/ 278595 w 1004692"/>
                <a:gd name="connsiteY120" fmla="*/ 89124 h 1442529"/>
                <a:gd name="connsiteX121" fmla="*/ 220605 w 1004692"/>
                <a:gd name="connsiteY121" fmla="*/ 145751 h 1442529"/>
                <a:gd name="connsiteX122" fmla="*/ 220605 w 1004692"/>
                <a:gd name="connsiteY122" fmla="*/ 157557 h 1442529"/>
                <a:gd name="connsiteX123" fmla="*/ 220476 w 1004692"/>
                <a:gd name="connsiteY123" fmla="*/ 157557 h 1442529"/>
                <a:gd name="connsiteX124" fmla="*/ 220476 w 1004692"/>
                <a:gd name="connsiteY124" fmla="*/ 180195 h 1442529"/>
                <a:gd name="connsiteX125" fmla="*/ 220605 w 1004692"/>
                <a:gd name="connsiteY125" fmla="*/ 180195 h 1442529"/>
                <a:gd name="connsiteX126" fmla="*/ 278465 w 1004692"/>
                <a:gd name="connsiteY126" fmla="*/ 237211 h 1442529"/>
                <a:gd name="connsiteX127" fmla="*/ 724995 w 1004692"/>
                <a:gd name="connsiteY127" fmla="*/ 323676 h 1442529"/>
                <a:gd name="connsiteX128" fmla="*/ 782984 w 1004692"/>
                <a:gd name="connsiteY128" fmla="*/ 267049 h 1442529"/>
                <a:gd name="connsiteX129" fmla="*/ 782984 w 1004692"/>
                <a:gd name="connsiteY129" fmla="*/ 230530 h 1442529"/>
                <a:gd name="connsiteX130" fmla="*/ 782984 w 1004692"/>
                <a:gd name="connsiteY130" fmla="*/ 230530 h 1442529"/>
                <a:gd name="connsiteX131" fmla="*/ 782984 w 1004692"/>
                <a:gd name="connsiteY131" fmla="*/ 203286 h 1442529"/>
                <a:gd name="connsiteX132" fmla="*/ 782984 w 1004692"/>
                <a:gd name="connsiteY132" fmla="*/ 203286 h 1442529"/>
                <a:gd name="connsiteX133" fmla="*/ 782984 w 1004692"/>
                <a:gd name="connsiteY133" fmla="*/ 167741 h 1442529"/>
                <a:gd name="connsiteX134" fmla="*/ 782984 w 1004692"/>
                <a:gd name="connsiteY134" fmla="*/ 167741 h 1442529"/>
                <a:gd name="connsiteX135" fmla="*/ 782984 w 1004692"/>
                <a:gd name="connsiteY135" fmla="*/ 140497 h 1442529"/>
                <a:gd name="connsiteX136" fmla="*/ 782919 w 1004692"/>
                <a:gd name="connsiteY136" fmla="*/ 140497 h 1442529"/>
                <a:gd name="connsiteX137" fmla="*/ 725060 w 1004692"/>
                <a:gd name="connsiteY137" fmla="*/ 84195 h 1442529"/>
                <a:gd name="connsiteX138" fmla="*/ 667070 w 1004692"/>
                <a:gd name="connsiteY138" fmla="*/ 140822 h 1442529"/>
                <a:gd name="connsiteX139" fmla="*/ 667070 w 1004692"/>
                <a:gd name="connsiteY139" fmla="*/ 152627 h 1442529"/>
                <a:gd name="connsiteX140" fmla="*/ 666941 w 1004692"/>
                <a:gd name="connsiteY140" fmla="*/ 152627 h 1442529"/>
                <a:gd name="connsiteX141" fmla="*/ 666941 w 1004692"/>
                <a:gd name="connsiteY141" fmla="*/ 203870 h 1442529"/>
                <a:gd name="connsiteX142" fmla="*/ 667070 w 1004692"/>
                <a:gd name="connsiteY142" fmla="*/ 203870 h 1442529"/>
                <a:gd name="connsiteX143" fmla="*/ 667070 w 1004692"/>
                <a:gd name="connsiteY143" fmla="*/ 215416 h 1442529"/>
                <a:gd name="connsiteX144" fmla="*/ 666941 w 1004692"/>
                <a:gd name="connsiteY144" fmla="*/ 215416 h 1442529"/>
                <a:gd name="connsiteX145" fmla="*/ 666941 w 1004692"/>
                <a:gd name="connsiteY145" fmla="*/ 266659 h 1442529"/>
                <a:gd name="connsiteX146" fmla="*/ 667070 w 1004692"/>
                <a:gd name="connsiteY146" fmla="*/ 266659 h 1442529"/>
                <a:gd name="connsiteX147" fmla="*/ 724930 w 1004692"/>
                <a:gd name="connsiteY147" fmla="*/ 323676 h 1442529"/>
                <a:gd name="connsiteX148" fmla="*/ 336130 w 1004692"/>
                <a:gd name="connsiteY148" fmla="*/ 512692 h 1442529"/>
                <a:gd name="connsiteX149" fmla="*/ 336130 w 1004692"/>
                <a:gd name="connsiteY149" fmla="*/ 402227 h 1442529"/>
                <a:gd name="connsiteX150" fmla="*/ 335935 w 1004692"/>
                <a:gd name="connsiteY150" fmla="*/ 353319 h 1442529"/>
                <a:gd name="connsiteX151" fmla="*/ 281189 w 1004692"/>
                <a:gd name="connsiteY151" fmla="*/ 293254 h 1442529"/>
                <a:gd name="connsiteX152" fmla="*/ 238897 w 1004692"/>
                <a:gd name="connsiteY152" fmla="*/ 309211 h 1442529"/>
                <a:gd name="connsiteX153" fmla="*/ 221189 w 1004692"/>
                <a:gd name="connsiteY153" fmla="*/ 350789 h 1442529"/>
                <a:gd name="connsiteX154" fmla="*/ 221189 w 1004692"/>
                <a:gd name="connsiteY154" fmla="*/ 404886 h 1442529"/>
                <a:gd name="connsiteX155" fmla="*/ 221319 w 1004692"/>
                <a:gd name="connsiteY155" fmla="*/ 404886 h 1442529"/>
                <a:gd name="connsiteX156" fmla="*/ 221319 w 1004692"/>
                <a:gd name="connsiteY156" fmla="*/ 613362 h 1442529"/>
                <a:gd name="connsiteX157" fmla="*/ 222551 w 1004692"/>
                <a:gd name="connsiteY157" fmla="*/ 612778 h 1442529"/>
                <a:gd name="connsiteX158" fmla="*/ 222551 w 1004692"/>
                <a:gd name="connsiteY158" fmla="*/ 612778 h 1442529"/>
                <a:gd name="connsiteX159" fmla="*/ 452303 w 1004692"/>
                <a:gd name="connsiteY159" fmla="*/ 644238 h 1442529"/>
                <a:gd name="connsiteX160" fmla="*/ 492065 w 1004692"/>
                <a:gd name="connsiteY160" fmla="*/ 777795 h 1442529"/>
                <a:gd name="connsiteX161" fmla="*/ 499395 w 1004692"/>
                <a:gd name="connsiteY161" fmla="*/ 799395 h 1442529"/>
                <a:gd name="connsiteX162" fmla="*/ 501600 w 1004692"/>
                <a:gd name="connsiteY162" fmla="*/ 802054 h 1442529"/>
                <a:gd name="connsiteX163" fmla="*/ 519892 w 1004692"/>
                <a:gd name="connsiteY163" fmla="*/ 845254 h 1442529"/>
                <a:gd name="connsiteX164" fmla="*/ 519892 w 1004692"/>
                <a:gd name="connsiteY164" fmla="*/ 848043 h 1442529"/>
                <a:gd name="connsiteX165" fmla="*/ 561600 w 1004692"/>
                <a:gd name="connsiteY165" fmla="*/ 892087 h 1442529"/>
                <a:gd name="connsiteX166" fmla="*/ 591568 w 1004692"/>
                <a:gd name="connsiteY166" fmla="*/ 868022 h 1442529"/>
                <a:gd name="connsiteX167" fmla="*/ 700216 w 1004692"/>
                <a:gd name="connsiteY167" fmla="*/ 870357 h 1442529"/>
                <a:gd name="connsiteX168" fmla="*/ 783114 w 1004692"/>
                <a:gd name="connsiteY168" fmla="*/ 882357 h 1442529"/>
                <a:gd name="connsiteX169" fmla="*/ 783114 w 1004692"/>
                <a:gd name="connsiteY169" fmla="*/ 557643 h 1442529"/>
                <a:gd name="connsiteX170" fmla="*/ 783308 w 1004692"/>
                <a:gd name="connsiteY170" fmla="*/ 557643 h 1442529"/>
                <a:gd name="connsiteX171" fmla="*/ 783049 w 1004692"/>
                <a:gd name="connsiteY171" fmla="*/ 439654 h 1442529"/>
                <a:gd name="connsiteX172" fmla="*/ 728303 w 1004692"/>
                <a:gd name="connsiteY172" fmla="*/ 379589 h 1442529"/>
                <a:gd name="connsiteX173" fmla="*/ 686011 w 1004692"/>
                <a:gd name="connsiteY173" fmla="*/ 395481 h 1442529"/>
                <a:gd name="connsiteX174" fmla="*/ 668303 w 1004692"/>
                <a:gd name="connsiteY174" fmla="*/ 437059 h 1442529"/>
                <a:gd name="connsiteX175" fmla="*/ 668433 w 1004692"/>
                <a:gd name="connsiteY175" fmla="*/ 479286 h 1442529"/>
                <a:gd name="connsiteX176" fmla="*/ 668433 w 1004692"/>
                <a:gd name="connsiteY176" fmla="*/ 620497 h 1442529"/>
                <a:gd name="connsiteX177" fmla="*/ 650984 w 1004692"/>
                <a:gd name="connsiteY177" fmla="*/ 650724 h 1442529"/>
                <a:gd name="connsiteX178" fmla="*/ 611481 w 1004692"/>
                <a:gd name="connsiteY178" fmla="*/ 658378 h 1442529"/>
                <a:gd name="connsiteX179" fmla="*/ 601297 w 1004692"/>
                <a:gd name="connsiteY179" fmla="*/ 655849 h 1442529"/>
                <a:gd name="connsiteX180" fmla="*/ 563481 w 1004692"/>
                <a:gd name="connsiteY180" fmla="*/ 617708 h 1442529"/>
                <a:gd name="connsiteX181" fmla="*/ 563481 w 1004692"/>
                <a:gd name="connsiteY181" fmla="*/ 617708 h 1442529"/>
                <a:gd name="connsiteX182" fmla="*/ 563416 w 1004692"/>
                <a:gd name="connsiteY182" fmla="*/ 617319 h 1442529"/>
                <a:gd name="connsiteX183" fmla="*/ 562897 w 1004692"/>
                <a:gd name="connsiteY183" fmla="*/ 614400 h 1442529"/>
                <a:gd name="connsiteX184" fmla="*/ 561924 w 1004692"/>
                <a:gd name="connsiteY184" fmla="*/ 596303 h 1442529"/>
                <a:gd name="connsiteX185" fmla="*/ 561924 w 1004692"/>
                <a:gd name="connsiteY185" fmla="*/ 510486 h 1442529"/>
                <a:gd name="connsiteX186" fmla="*/ 561924 w 1004692"/>
                <a:gd name="connsiteY186" fmla="*/ 510486 h 1442529"/>
                <a:gd name="connsiteX187" fmla="*/ 561016 w 1004692"/>
                <a:gd name="connsiteY187" fmla="*/ 231827 h 1442529"/>
                <a:gd name="connsiteX188" fmla="*/ 506270 w 1004692"/>
                <a:gd name="connsiteY188" fmla="*/ 171762 h 1442529"/>
                <a:gd name="connsiteX189" fmla="*/ 503416 w 1004692"/>
                <a:gd name="connsiteY189" fmla="*/ 171697 h 1442529"/>
                <a:gd name="connsiteX190" fmla="*/ 463978 w 1004692"/>
                <a:gd name="connsiteY190" fmla="*/ 187719 h 1442529"/>
                <a:gd name="connsiteX191" fmla="*/ 446270 w 1004692"/>
                <a:gd name="connsiteY191" fmla="*/ 229232 h 1442529"/>
                <a:gd name="connsiteX192" fmla="*/ 446724 w 1004692"/>
                <a:gd name="connsiteY192" fmla="*/ 355589 h 1442529"/>
                <a:gd name="connsiteX193" fmla="*/ 447049 w 1004692"/>
                <a:gd name="connsiteY193" fmla="*/ 456259 h 1442529"/>
                <a:gd name="connsiteX194" fmla="*/ 447049 w 1004692"/>
                <a:gd name="connsiteY194" fmla="*/ 524303 h 1442529"/>
                <a:gd name="connsiteX195" fmla="*/ 445687 w 1004692"/>
                <a:gd name="connsiteY195" fmla="*/ 539546 h 1442529"/>
                <a:gd name="connsiteX196" fmla="*/ 445427 w 1004692"/>
                <a:gd name="connsiteY196" fmla="*/ 540649 h 1442529"/>
                <a:gd name="connsiteX197" fmla="*/ 444130 w 1004692"/>
                <a:gd name="connsiteY197" fmla="*/ 544800 h 1442529"/>
                <a:gd name="connsiteX198" fmla="*/ 428692 w 1004692"/>
                <a:gd name="connsiteY198" fmla="*/ 565557 h 1442529"/>
                <a:gd name="connsiteX199" fmla="*/ 387697 w 1004692"/>
                <a:gd name="connsiteY199" fmla="*/ 573470 h 1442529"/>
                <a:gd name="connsiteX200" fmla="*/ 377124 w 1004692"/>
                <a:gd name="connsiteY200" fmla="*/ 570876 h 1442529"/>
                <a:gd name="connsiteX201" fmla="*/ 339373 w 1004692"/>
                <a:gd name="connsiteY201" fmla="*/ 536562 h 1442529"/>
                <a:gd name="connsiteX202" fmla="*/ 337687 w 1004692"/>
                <a:gd name="connsiteY202" fmla="*/ 530270 h 1442529"/>
                <a:gd name="connsiteX203" fmla="*/ 337427 w 1004692"/>
                <a:gd name="connsiteY203" fmla="*/ 528843 h 1442529"/>
                <a:gd name="connsiteX204" fmla="*/ 336584 w 1004692"/>
                <a:gd name="connsiteY204" fmla="*/ 519892 h 1442529"/>
                <a:gd name="connsiteX205" fmla="*/ 336260 w 1004692"/>
                <a:gd name="connsiteY205" fmla="*/ 512822 h 1442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</a:cxnLst>
              <a:rect l="l" t="t" r="r" b="b"/>
              <a:pathLst>
                <a:path w="1004692" h="1442529">
                  <a:moveTo>
                    <a:pt x="215870" y="903373"/>
                  </a:moveTo>
                  <a:cubicBezTo>
                    <a:pt x="222811" y="907459"/>
                    <a:pt x="225989" y="915438"/>
                    <a:pt x="224432" y="922962"/>
                  </a:cubicBezTo>
                  <a:cubicBezTo>
                    <a:pt x="224432" y="923092"/>
                    <a:pt x="224432" y="923286"/>
                    <a:pt x="224432" y="923416"/>
                  </a:cubicBezTo>
                  <a:cubicBezTo>
                    <a:pt x="207503" y="1077470"/>
                    <a:pt x="314205" y="1217578"/>
                    <a:pt x="467416" y="1242292"/>
                  </a:cubicBezTo>
                  <a:cubicBezTo>
                    <a:pt x="584887" y="1261233"/>
                    <a:pt x="703719" y="1206162"/>
                    <a:pt x="763070" y="1105297"/>
                  </a:cubicBezTo>
                  <a:cubicBezTo>
                    <a:pt x="783373" y="1070789"/>
                    <a:pt x="788692" y="1040562"/>
                    <a:pt x="778897" y="1015395"/>
                  </a:cubicBezTo>
                  <a:cubicBezTo>
                    <a:pt x="774681" y="1004238"/>
                    <a:pt x="772346" y="992368"/>
                    <a:pt x="767027" y="994249"/>
                  </a:cubicBezTo>
                  <a:cubicBezTo>
                    <a:pt x="746076" y="1001773"/>
                    <a:pt x="754833" y="1013838"/>
                    <a:pt x="734141" y="1016692"/>
                  </a:cubicBezTo>
                  <a:cubicBezTo>
                    <a:pt x="713838" y="1019416"/>
                    <a:pt x="715135" y="1019676"/>
                    <a:pt x="695676" y="1013903"/>
                  </a:cubicBezTo>
                  <a:cubicBezTo>
                    <a:pt x="685946" y="1010984"/>
                    <a:pt x="682249" y="999114"/>
                    <a:pt x="687049" y="990162"/>
                  </a:cubicBezTo>
                  <a:cubicBezTo>
                    <a:pt x="691849" y="981211"/>
                    <a:pt x="700670" y="977708"/>
                    <a:pt x="709622" y="982508"/>
                  </a:cubicBezTo>
                  <a:cubicBezTo>
                    <a:pt x="736606" y="997038"/>
                    <a:pt x="732908" y="983805"/>
                    <a:pt x="747762" y="959935"/>
                  </a:cubicBezTo>
                  <a:cubicBezTo>
                    <a:pt x="753146" y="951308"/>
                    <a:pt x="764433" y="948714"/>
                    <a:pt x="773060" y="954032"/>
                  </a:cubicBezTo>
                  <a:cubicBezTo>
                    <a:pt x="774227" y="954746"/>
                    <a:pt x="775265" y="955589"/>
                    <a:pt x="776238" y="956562"/>
                  </a:cubicBezTo>
                  <a:cubicBezTo>
                    <a:pt x="784087" y="960389"/>
                    <a:pt x="790314" y="965124"/>
                    <a:pt x="795373" y="970703"/>
                  </a:cubicBezTo>
                  <a:cubicBezTo>
                    <a:pt x="795892" y="970249"/>
                    <a:pt x="796346" y="969730"/>
                    <a:pt x="796930" y="969341"/>
                  </a:cubicBezTo>
                  <a:cubicBezTo>
                    <a:pt x="863806" y="921924"/>
                    <a:pt x="855373" y="905384"/>
                    <a:pt x="850897" y="896497"/>
                  </a:cubicBezTo>
                  <a:cubicBezTo>
                    <a:pt x="849470" y="893643"/>
                    <a:pt x="848043" y="892346"/>
                    <a:pt x="847265" y="892151"/>
                  </a:cubicBezTo>
                  <a:cubicBezTo>
                    <a:pt x="846422" y="891892"/>
                    <a:pt x="844670" y="892216"/>
                    <a:pt x="842595" y="893319"/>
                  </a:cubicBezTo>
                  <a:cubicBezTo>
                    <a:pt x="839741" y="895460"/>
                    <a:pt x="835395" y="897859"/>
                    <a:pt x="827611" y="901297"/>
                  </a:cubicBezTo>
                  <a:cubicBezTo>
                    <a:pt x="826443" y="901816"/>
                    <a:pt x="824303" y="903114"/>
                    <a:pt x="822097" y="904411"/>
                  </a:cubicBezTo>
                  <a:cubicBezTo>
                    <a:pt x="803546" y="915438"/>
                    <a:pt x="764887" y="938335"/>
                    <a:pt x="685622" y="904022"/>
                  </a:cubicBezTo>
                  <a:cubicBezTo>
                    <a:pt x="655719" y="891049"/>
                    <a:pt x="629060" y="889881"/>
                    <a:pt x="608562" y="900519"/>
                  </a:cubicBezTo>
                  <a:cubicBezTo>
                    <a:pt x="592087" y="909146"/>
                    <a:pt x="579697" y="925362"/>
                    <a:pt x="574703" y="944433"/>
                  </a:cubicBezTo>
                  <a:cubicBezTo>
                    <a:pt x="574508" y="947481"/>
                    <a:pt x="574184" y="950465"/>
                    <a:pt x="573665" y="953384"/>
                  </a:cubicBezTo>
                  <a:cubicBezTo>
                    <a:pt x="572692" y="990097"/>
                    <a:pt x="583265" y="1016887"/>
                    <a:pt x="630941" y="1035373"/>
                  </a:cubicBezTo>
                  <a:cubicBezTo>
                    <a:pt x="640411" y="1039070"/>
                    <a:pt x="645081" y="1049708"/>
                    <a:pt x="641449" y="1059178"/>
                  </a:cubicBezTo>
                  <a:cubicBezTo>
                    <a:pt x="638919" y="1065665"/>
                    <a:pt x="633211" y="1069881"/>
                    <a:pt x="626789" y="1070789"/>
                  </a:cubicBezTo>
                  <a:cubicBezTo>
                    <a:pt x="623805" y="1071178"/>
                    <a:pt x="620692" y="1070854"/>
                    <a:pt x="617708" y="1069687"/>
                  </a:cubicBezTo>
                  <a:cubicBezTo>
                    <a:pt x="578400" y="1054443"/>
                    <a:pt x="557578" y="1032973"/>
                    <a:pt x="547006" y="1009751"/>
                  </a:cubicBezTo>
                  <a:cubicBezTo>
                    <a:pt x="528973" y="1032843"/>
                    <a:pt x="505297" y="1052432"/>
                    <a:pt x="484930" y="1067676"/>
                  </a:cubicBezTo>
                  <a:cubicBezTo>
                    <a:pt x="482335" y="1069622"/>
                    <a:pt x="479416" y="1070789"/>
                    <a:pt x="476368" y="1071178"/>
                  </a:cubicBezTo>
                  <a:cubicBezTo>
                    <a:pt x="469946" y="1072022"/>
                    <a:pt x="463330" y="1069492"/>
                    <a:pt x="459178" y="1063978"/>
                  </a:cubicBezTo>
                  <a:cubicBezTo>
                    <a:pt x="453081" y="1055870"/>
                    <a:pt x="454703" y="1044324"/>
                    <a:pt x="462876" y="1038227"/>
                  </a:cubicBezTo>
                  <a:cubicBezTo>
                    <a:pt x="480065" y="1025384"/>
                    <a:pt x="529038" y="988605"/>
                    <a:pt x="537081" y="949362"/>
                  </a:cubicBezTo>
                  <a:cubicBezTo>
                    <a:pt x="537146" y="947416"/>
                    <a:pt x="537276" y="945535"/>
                    <a:pt x="537341" y="943589"/>
                  </a:cubicBezTo>
                  <a:cubicBezTo>
                    <a:pt x="537341" y="942746"/>
                    <a:pt x="537535" y="941903"/>
                    <a:pt x="537665" y="941060"/>
                  </a:cubicBezTo>
                  <a:cubicBezTo>
                    <a:pt x="537795" y="940411"/>
                    <a:pt x="537989" y="939762"/>
                    <a:pt x="538119" y="939049"/>
                  </a:cubicBezTo>
                  <a:cubicBezTo>
                    <a:pt x="538119" y="938530"/>
                    <a:pt x="538119" y="938011"/>
                    <a:pt x="538119" y="937492"/>
                  </a:cubicBezTo>
                  <a:cubicBezTo>
                    <a:pt x="537730" y="920887"/>
                    <a:pt x="528714" y="904476"/>
                    <a:pt x="511330" y="888454"/>
                  </a:cubicBezTo>
                  <a:cubicBezTo>
                    <a:pt x="498487" y="921600"/>
                    <a:pt x="471503" y="955070"/>
                    <a:pt x="431741" y="964022"/>
                  </a:cubicBezTo>
                  <a:cubicBezTo>
                    <a:pt x="431222" y="964151"/>
                    <a:pt x="430703" y="964216"/>
                    <a:pt x="430119" y="964281"/>
                  </a:cubicBezTo>
                  <a:cubicBezTo>
                    <a:pt x="429860" y="964281"/>
                    <a:pt x="429600" y="964281"/>
                    <a:pt x="429341" y="964281"/>
                  </a:cubicBezTo>
                  <a:cubicBezTo>
                    <a:pt x="424087" y="967005"/>
                    <a:pt x="417665" y="967135"/>
                    <a:pt x="412087" y="964087"/>
                  </a:cubicBezTo>
                  <a:cubicBezTo>
                    <a:pt x="394897" y="954681"/>
                    <a:pt x="370508" y="945535"/>
                    <a:pt x="352087" y="955719"/>
                  </a:cubicBezTo>
                  <a:cubicBezTo>
                    <a:pt x="339243" y="962854"/>
                    <a:pt x="334508" y="976151"/>
                    <a:pt x="334314" y="979330"/>
                  </a:cubicBezTo>
                  <a:cubicBezTo>
                    <a:pt x="333795" y="988216"/>
                    <a:pt x="326984" y="995287"/>
                    <a:pt x="318487" y="996454"/>
                  </a:cubicBezTo>
                  <a:cubicBezTo>
                    <a:pt x="317319" y="996584"/>
                    <a:pt x="316087" y="996649"/>
                    <a:pt x="314854" y="996584"/>
                  </a:cubicBezTo>
                  <a:cubicBezTo>
                    <a:pt x="304735" y="996000"/>
                    <a:pt x="297016" y="987243"/>
                    <a:pt x="297600" y="977124"/>
                  </a:cubicBezTo>
                  <a:cubicBezTo>
                    <a:pt x="298638" y="960000"/>
                    <a:pt x="311611" y="936130"/>
                    <a:pt x="334314" y="923546"/>
                  </a:cubicBezTo>
                  <a:cubicBezTo>
                    <a:pt x="351632" y="914011"/>
                    <a:pt x="380822" y="907459"/>
                    <a:pt x="422984" y="928411"/>
                  </a:cubicBezTo>
                  <a:cubicBezTo>
                    <a:pt x="423243" y="928411"/>
                    <a:pt x="423438" y="928216"/>
                    <a:pt x="423632" y="928216"/>
                  </a:cubicBezTo>
                  <a:cubicBezTo>
                    <a:pt x="459438" y="920173"/>
                    <a:pt x="479157" y="879957"/>
                    <a:pt x="482530" y="854465"/>
                  </a:cubicBezTo>
                  <a:cubicBezTo>
                    <a:pt x="482530" y="854011"/>
                    <a:pt x="482595" y="853557"/>
                    <a:pt x="482724" y="853168"/>
                  </a:cubicBezTo>
                  <a:cubicBezTo>
                    <a:pt x="483049" y="850638"/>
                    <a:pt x="483114" y="848303"/>
                    <a:pt x="483114" y="846097"/>
                  </a:cubicBezTo>
                  <a:cubicBezTo>
                    <a:pt x="482919" y="836887"/>
                    <a:pt x="480389" y="833903"/>
                    <a:pt x="473578" y="825924"/>
                  </a:cubicBezTo>
                  <a:lnTo>
                    <a:pt x="471178" y="823070"/>
                  </a:lnTo>
                  <a:cubicBezTo>
                    <a:pt x="458011" y="807308"/>
                    <a:pt x="452562" y="788822"/>
                    <a:pt x="455935" y="771049"/>
                  </a:cubicBezTo>
                  <a:cubicBezTo>
                    <a:pt x="463849" y="729146"/>
                    <a:pt x="455611" y="701578"/>
                    <a:pt x="425514" y="669470"/>
                  </a:cubicBezTo>
                  <a:cubicBezTo>
                    <a:pt x="369535" y="609859"/>
                    <a:pt x="273795" y="618876"/>
                    <a:pt x="213600" y="662011"/>
                  </a:cubicBezTo>
                  <a:cubicBezTo>
                    <a:pt x="179935" y="686141"/>
                    <a:pt x="158011" y="725903"/>
                    <a:pt x="153405" y="771243"/>
                  </a:cubicBezTo>
                  <a:cubicBezTo>
                    <a:pt x="149254" y="812368"/>
                    <a:pt x="159892" y="852259"/>
                    <a:pt x="181297" y="875287"/>
                  </a:cubicBezTo>
                  <a:cubicBezTo>
                    <a:pt x="191870" y="886638"/>
                    <a:pt x="203481" y="896108"/>
                    <a:pt x="215935" y="903503"/>
                  </a:cubicBezTo>
                  <a:close/>
                  <a:moveTo>
                    <a:pt x="1003589" y="489470"/>
                  </a:moveTo>
                  <a:cubicBezTo>
                    <a:pt x="1003589" y="489470"/>
                    <a:pt x="1003589" y="489341"/>
                    <a:pt x="1003589" y="489341"/>
                  </a:cubicBezTo>
                  <a:cubicBezTo>
                    <a:pt x="1003589" y="488432"/>
                    <a:pt x="1003719" y="487589"/>
                    <a:pt x="1003719" y="486681"/>
                  </a:cubicBezTo>
                  <a:cubicBezTo>
                    <a:pt x="1003719" y="456454"/>
                    <a:pt x="979200" y="432000"/>
                    <a:pt x="949038" y="432000"/>
                  </a:cubicBezTo>
                  <a:cubicBezTo>
                    <a:pt x="918876" y="432000"/>
                    <a:pt x="895070" y="455870"/>
                    <a:pt x="894422" y="485514"/>
                  </a:cubicBezTo>
                  <a:lnTo>
                    <a:pt x="894292" y="485514"/>
                  </a:lnTo>
                  <a:lnTo>
                    <a:pt x="894292" y="936973"/>
                  </a:lnTo>
                  <a:cubicBezTo>
                    <a:pt x="894292" y="936973"/>
                    <a:pt x="894292" y="936973"/>
                    <a:pt x="894292" y="936973"/>
                  </a:cubicBezTo>
                  <a:cubicBezTo>
                    <a:pt x="894292" y="938724"/>
                    <a:pt x="894422" y="940476"/>
                    <a:pt x="894422" y="942227"/>
                  </a:cubicBezTo>
                  <a:cubicBezTo>
                    <a:pt x="894422" y="1159135"/>
                    <a:pt x="720908" y="1334984"/>
                    <a:pt x="504195" y="1334984"/>
                  </a:cubicBezTo>
                  <a:cubicBezTo>
                    <a:pt x="287481" y="1334984"/>
                    <a:pt x="111827" y="1159135"/>
                    <a:pt x="111827" y="942227"/>
                  </a:cubicBezTo>
                  <a:cubicBezTo>
                    <a:pt x="111827" y="940476"/>
                    <a:pt x="111892" y="938724"/>
                    <a:pt x="111957" y="936973"/>
                  </a:cubicBezTo>
                  <a:lnTo>
                    <a:pt x="112281" y="936973"/>
                  </a:lnTo>
                  <a:lnTo>
                    <a:pt x="112281" y="756778"/>
                  </a:lnTo>
                  <a:cubicBezTo>
                    <a:pt x="112281" y="756000"/>
                    <a:pt x="112281" y="755287"/>
                    <a:pt x="112281" y="754508"/>
                  </a:cubicBezTo>
                  <a:cubicBezTo>
                    <a:pt x="112281" y="724541"/>
                    <a:pt x="87957" y="700216"/>
                    <a:pt x="57989" y="700216"/>
                  </a:cubicBezTo>
                  <a:cubicBezTo>
                    <a:pt x="28022" y="700216"/>
                    <a:pt x="3697" y="724541"/>
                    <a:pt x="3697" y="754508"/>
                  </a:cubicBezTo>
                  <a:cubicBezTo>
                    <a:pt x="3697" y="754703"/>
                    <a:pt x="3697" y="754832"/>
                    <a:pt x="3697" y="755027"/>
                  </a:cubicBezTo>
                  <a:lnTo>
                    <a:pt x="3697" y="755027"/>
                  </a:lnTo>
                  <a:cubicBezTo>
                    <a:pt x="3697" y="755935"/>
                    <a:pt x="3568" y="756843"/>
                    <a:pt x="3568" y="757687"/>
                  </a:cubicBezTo>
                  <a:lnTo>
                    <a:pt x="4281" y="936908"/>
                  </a:lnTo>
                  <a:lnTo>
                    <a:pt x="4411" y="936908"/>
                  </a:lnTo>
                  <a:cubicBezTo>
                    <a:pt x="4411" y="938660"/>
                    <a:pt x="4281" y="940411"/>
                    <a:pt x="4281" y="942162"/>
                  </a:cubicBezTo>
                  <a:cubicBezTo>
                    <a:pt x="4281" y="1218487"/>
                    <a:pt x="228130" y="1442530"/>
                    <a:pt x="504195" y="1442530"/>
                  </a:cubicBezTo>
                  <a:cubicBezTo>
                    <a:pt x="780260" y="1442530"/>
                    <a:pt x="1004108" y="1218487"/>
                    <a:pt x="1004108" y="942162"/>
                  </a:cubicBezTo>
                  <a:cubicBezTo>
                    <a:pt x="1004108" y="940411"/>
                    <a:pt x="1004043" y="938660"/>
                    <a:pt x="1003979" y="936908"/>
                  </a:cubicBezTo>
                  <a:lnTo>
                    <a:pt x="1004238" y="936908"/>
                  </a:lnTo>
                  <a:lnTo>
                    <a:pt x="1003589" y="489405"/>
                  </a:lnTo>
                  <a:close/>
                  <a:moveTo>
                    <a:pt x="57795" y="644887"/>
                  </a:moveTo>
                  <a:cubicBezTo>
                    <a:pt x="89708" y="644887"/>
                    <a:pt x="115589" y="619005"/>
                    <a:pt x="115589" y="587092"/>
                  </a:cubicBezTo>
                  <a:cubicBezTo>
                    <a:pt x="115589" y="555178"/>
                    <a:pt x="89708" y="529297"/>
                    <a:pt x="57795" y="529297"/>
                  </a:cubicBezTo>
                  <a:cubicBezTo>
                    <a:pt x="25881" y="529297"/>
                    <a:pt x="0" y="555178"/>
                    <a:pt x="0" y="587092"/>
                  </a:cubicBezTo>
                  <a:cubicBezTo>
                    <a:pt x="0" y="619005"/>
                    <a:pt x="25881" y="644887"/>
                    <a:pt x="57795" y="644887"/>
                  </a:cubicBezTo>
                  <a:close/>
                  <a:moveTo>
                    <a:pt x="503092" y="115589"/>
                  </a:moveTo>
                  <a:cubicBezTo>
                    <a:pt x="535006" y="115589"/>
                    <a:pt x="560887" y="89708"/>
                    <a:pt x="560887" y="57795"/>
                  </a:cubicBezTo>
                  <a:cubicBezTo>
                    <a:pt x="560887" y="25881"/>
                    <a:pt x="535006" y="0"/>
                    <a:pt x="503092" y="0"/>
                  </a:cubicBezTo>
                  <a:cubicBezTo>
                    <a:pt x="471178" y="0"/>
                    <a:pt x="445297" y="25881"/>
                    <a:pt x="445297" y="57795"/>
                  </a:cubicBezTo>
                  <a:cubicBezTo>
                    <a:pt x="445297" y="89708"/>
                    <a:pt x="471178" y="115589"/>
                    <a:pt x="503092" y="115589"/>
                  </a:cubicBezTo>
                  <a:close/>
                  <a:moveTo>
                    <a:pt x="1004692" y="255892"/>
                  </a:moveTo>
                  <a:cubicBezTo>
                    <a:pt x="1003849" y="224627"/>
                    <a:pt x="978292" y="199589"/>
                    <a:pt x="946833" y="199589"/>
                  </a:cubicBezTo>
                  <a:cubicBezTo>
                    <a:pt x="915373" y="199589"/>
                    <a:pt x="889557" y="224822"/>
                    <a:pt x="888843" y="256216"/>
                  </a:cubicBezTo>
                  <a:lnTo>
                    <a:pt x="888843" y="268022"/>
                  </a:lnTo>
                  <a:lnTo>
                    <a:pt x="888714" y="268022"/>
                  </a:lnTo>
                  <a:lnTo>
                    <a:pt x="888714" y="319265"/>
                  </a:lnTo>
                  <a:lnTo>
                    <a:pt x="888843" y="319265"/>
                  </a:lnTo>
                  <a:cubicBezTo>
                    <a:pt x="889362" y="350854"/>
                    <a:pt x="915049" y="376281"/>
                    <a:pt x="946703" y="376281"/>
                  </a:cubicBezTo>
                  <a:cubicBezTo>
                    <a:pt x="978357" y="376281"/>
                    <a:pt x="1003979" y="351049"/>
                    <a:pt x="1004692" y="319654"/>
                  </a:cubicBezTo>
                  <a:lnTo>
                    <a:pt x="1004692" y="283135"/>
                  </a:lnTo>
                  <a:lnTo>
                    <a:pt x="1004692" y="283135"/>
                  </a:lnTo>
                  <a:lnTo>
                    <a:pt x="1004692" y="255892"/>
                  </a:lnTo>
                  <a:lnTo>
                    <a:pt x="1004627" y="255892"/>
                  </a:lnTo>
                  <a:close/>
                  <a:moveTo>
                    <a:pt x="278530" y="237211"/>
                  </a:moveTo>
                  <a:cubicBezTo>
                    <a:pt x="310119" y="237211"/>
                    <a:pt x="335805" y="211978"/>
                    <a:pt x="336519" y="180584"/>
                  </a:cubicBezTo>
                  <a:lnTo>
                    <a:pt x="336519" y="172670"/>
                  </a:lnTo>
                  <a:lnTo>
                    <a:pt x="336519" y="172670"/>
                  </a:lnTo>
                  <a:lnTo>
                    <a:pt x="336519" y="145427"/>
                  </a:lnTo>
                  <a:lnTo>
                    <a:pt x="336454" y="145427"/>
                  </a:lnTo>
                  <a:cubicBezTo>
                    <a:pt x="335611" y="114162"/>
                    <a:pt x="310054" y="89124"/>
                    <a:pt x="278595" y="89124"/>
                  </a:cubicBezTo>
                  <a:cubicBezTo>
                    <a:pt x="247135" y="89124"/>
                    <a:pt x="221319" y="114357"/>
                    <a:pt x="220605" y="145751"/>
                  </a:cubicBezTo>
                  <a:lnTo>
                    <a:pt x="220605" y="157557"/>
                  </a:lnTo>
                  <a:lnTo>
                    <a:pt x="220476" y="157557"/>
                  </a:lnTo>
                  <a:lnTo>
                    <a:pt x="220476" y="180195"/>
                  </a:lnTo>
                  <a:lnTo>
                    <a:pt x="220605" y="180195"/>
                  </a:lnTo>
                  <a:cubicBezTo>
                    <a:pt x="221124" y="211784"/>
                    <a:pt x="246811" y="237211"/>
                    <a:pt x="278465" y="237211"/>
                  </a:cubicBezTo>
                  <a:close/>
                  <a:moveTo>
                    <a:pt x="724995" y="323676"/>
                  </a:moveTo>
                  <a:cubicBezTo>
                    <a:pt x="756584" y="323676"/>
                    <a:pt x="782270" y="298443"/>
                    <a:pt x="782984" y="267049"/>
                  </a:cubicBezTo>
                  <a:lnTo>
                    <a:pt x="782984" y="230530"/>
                  </a:lnTo>
                  <a:lnTo>
                    <a:pt x="782984" y="230530"/>
                  </a:lnTo>
                  <a:lnTo>
                    <a:pt x="782984" y="203286"/>
                  </a:lnTo>
                  <a:lnTo>
                    <a:pt x="782984" y="203286"/>
                  </a:lnTo>
                  <a:lnTo>
                    <a:pt x="782984" y="167741"/>
                  </a:lnTo>
                  <a:lnTo>
                    <a:pt x="782984" y="167741"/>
                  </a:lnTo>
                  <a:lnTo>
                    <a:pt x="782984" y="140497"/>
                  </a:lnTo>
                  <a:lnTo>
                    <a:pt x="782919" y="140497"/>
                  </a:lnTo>
                  <a:cubicBezTo>
                    <a:pt x="782076" y="109232"/>
                    <a:pt x="756519" y="84195"/>
                    <a:pt x="725060" y="84195"/>
                  </a:cubicBezTo>
                  <a:cubicBezTo>
                    <a:pt x="693600" y="84195"/>
                    <a:pt x="667719" y="109427"/>
                    <a:pt x="667070" y="140822"/>
                  </a:cubicBezTo>
                  <a:lnTo>
                    <a:pt x="667070" y="152627"/>
                  </a:lnTo>
                  <a:lnTo>
                    <a:pt x="666941" y="152627"/>
                  </a:lnTo>
                  <a:lnTo>
                    <a:pt x="666941" y="203870"/>
                  </a:lnTo>
                  <a:lnTo>
                    <a:pt x="667070" y="203870"/>
                  </a:lnTo>
                  <a:lnTo>
                    <a:pt x="667070" y="215416"/>
                  </a:lnTo>
                  <a:lnTo>
                    <a:pt x="666941" y="215416"/>
                  </a:lnTo>
                  <a:lnTo>
                    <a:pt x="666941" y="266659"/>
                  </a:lnTo>
                  <a:lnTo>
                    <a:pt x="667070" y="266659"/>
                  </a:lnTo>
                  <a:cubicBezTo>
                    <a:pt x="667589" y="298249"/>
                    <a:pt x="693276" y="323676"/>
                    <a:pt x="724930" y="323676"/>
                  </a:cubicBezTo>
                  <a:close/>
                  <a:moveTo>
                    <a:pt x="336130" y="512692"/>
                  </a:moveTo>
                  <a:lnTo>
                    <a:pt x="336130" y="402227"/>
                  </a:lnTo>
                  <a:lnTo>
                    <a:pt x="335935" y="353319"/>
                  </a:lnTo>
                  <a:cubicBezTo>
                    <a:pt x="335870" y="321535"/>
                    <a:pt x="311287" y="294616"/>
                    <a:pt x="281189" y="293254"/>
                  </a:cubicBezTo>
                  <a:cubicBezTo>
                    <a:pt x="265427" y="292476"/>
                    <a:pt x="250378" y="298119"/>
                    <a:pt x="238897" y="309211"/>
                  </a:cubicBezTo>
                  <a:cubicBezTo>
                    <a:pt x="227416" y="320173"/>
                    <a:pt x="221124" y="334962"/>
                    <a:pt x="221189" y="350789"/>
                  </a:cubicBezTo>
                  <a:lnTo>
                    <a:pt x="221189" y="404886"/>
                  </a:lnTo>
                  <a:cubicBezTo>
                    <a:pt x="221189" y="404886"/>
                    <a:pt x="221319" y="404886"/>
                    <a:pt x="221319" y="404886"/>
                  </a:cubicBezTo>
                  <a:lnTo>
                    <a:pt x="221319" y="613362"/>
                  </a:lnTo>
                  <a:cubicBezTo>
                    <a:pt x="221708" y="613168"/>
                    <a:pt x="222162" y="612973"/>
                    <a:pt x="222551" y="612778"/>
                  </a:cubicBezTo>
                  <a:lnTo>
                    <a:pt x="222551" y="612778"/>
                  </a:lnTo>
                  <a:cubicBezTo>
                    <a:pt x="301427" y="573859"/>
                    <a:pt x="397297" y="585665"/>
                    <a:pt x="452303" y="644238"/>
                  </a:cubicBezTo>
                  <a:cubicBezTo>
                    <a:pt x="490768" y="685168"/>
                    <a:pt x="502249" y="723892"/>
                    <a:pt x="492065" y="777795"/>
                  </a:cubicBezTo>
                  <a:cubicBezTo>
                    <a:pt x="490768" y="784541"/>
                    <a:pt x="493427" y="792195"/>
                    <a:pt x="499395" y="799395"/>
                  </a:cubicBezTo>
                  <a:lnTo>
                    <a:pt x="501600" y="802054"/>
                  </a:lnTo>
                  <a:cubicBezTo>
                    <a:pt x="509968" y="811849"/>
                    <a:pt x="519438" y="823005"/>
                    <a:pt x="519892" y="845254"/>
                  </a:cubicBezTo>
                  <a:cubicBezTo>
                    <a:pt x="519892" y="846162"/>
                    <a:pt x="519892" y="847070"/>
                    <a:pt x="519892" y="848043"/>
                  </a:cubicBezTo>
                  <a:cubicBezTo>
                    <a:pt x="538443" y="861924"/>
                    <a:pt x="552389" y="876649"/>
                    <a:pt x="561600" y="892087"/>
                  </a:cubicBezTo>
                  <a:cubicBezTo>
                    <a:pt x="570033" y="882227"/>
                    <a:pt x="580151" y="873989"/>
                    <a:pt x="591568" y="868022"/>
                  </a:cubicBezTo>
                  <a:cubicBezTo>
                    <a:pt x="612973" y="856865"/>
                    <a:pt x="649168" y="848238"/>
                    <a:pt x="700216" y="870357"/>
                  </a:cubicBezTo>
                  <a:cubicBezTo>
                    <a:pt x="741276" y="888130"/>
                    <a:pt x="766379" y="887481"/>
                    <a:pt x="783114" y="882357"/>
                  </a:cubicBezTo>
                  <a:lnTo>
                    <a:pt x="783114" y="557643"/>
                  </a:lnTo>
                  <a:cubicBezTo>
                    <a:pt x="783114" y="557643"/>
                    <a:pt x="783308" y="557643"/>
                    <a:pt x="783308" y="557643"/>
                  </a:cubicBezTo>
                  <a:lnTo>
                    <a:pt x="783049" y="439654"/>
                  </a:lnTo>
                  <a:cubicBezTo>
                    <a:pt x="782984" y="407870"/>
                    <a:pt x="758400" y="380951"/>
                    <a:pt x="728303" y="379589"/>
                  </a:cubicBezTo>
                  <a:cubicBezTo>
                    <a:pt x="712411" y="378876"/>
                    <a:pt x="697427" y="384519"/>
                    <a:pt x="686011" y="395481"/>
                  </a:cubicBezTo>
                  <a:cubicBezTo>
                    <a:pt x="674530" y="406443"/>
                    <a:pt x="668238" y="421232"/>
                    <a:pt x="668303" y="437059"/>
                  </a:cubicBezTo>
                  <a:lnTo>
                    <a:pt x="668433" y="479286"/>
                  </a:lnTo>
                  <a:lnTo>
                    <a:pt x="668433" y="620497"/>
                  </a:lnTo>
                  <a:cubicBezTo>
                    <a:pt x="666941" y="632497"/>
                    <a:pt x="660779" y="643265"/>
                    <a:pt x="650984" y="650724"/>
                  </a:cubicBezTo>
                  <a:cubicBezTo>
                    <a:pt x="639633" y="659416"/>
                    <a:pt x="625233" y="662205"/>
                    <a:pt x="611481" y="658378"/>
                  </a:cubicBezTo>
                  <a:cubicBezTo>
                    <a:pt x="608108" y="657405"/>
                    <a:pt x="604670" y="656562"/>
                    <a:pt x="601297" y="655849"/>
                  </a:cubicBezTo>
                  <a:cubicBezTo>
                    <a:pt x="582162" y="651697"/>
                    <a:pt x="567633" y="636389"/>
                    <a:pt x="563481" y="617708"/>
                  </a:cubicBezTo>
                  <a:cubicBezTo>
                    <a:pt x="563481" y="617708"/>
                    <a:pt x="563481" y="617708"/>
                    <a:pt x="563481" y="617708"/>
                  </a:cubicBezTo>
                  <a:cubicBezTo>
                    <a:pt x="563481" y="617578"/>
                    <a:pt x="563481" y="617449"/>
                    <a:pt x="563416" y="617319"/>
                  </a:cubicBezTo>
                  <a:cubicBezTo>
                    <a:pt x="563222" y="616346"/>
                    <a:pt x="563027" y="615373"/>
                    <a:pt x="562897" y="614400"/>
                  </a:cubicBezTo>
                  <a:cubicBezTo>
                    <a:pt x="562184" y="609211"/>
                    <a:pt x="561924" y="601492"/>
                    <a:pt x="561924" y="596303"/>
                  </a:cubicBezTo>
                  <a:lnTo>
                    <a:pt x="561924" y="510486"/>
                  </a:lnTo>
                  <a:lnTo>
                    <a:pt x="561924" y="510486"/>
                  </a:lnTo>
                  <a:cubicBezTo>
                    <a:pt x="561924" y="510486"/>
                    <a:pt x="561016" y="231827"/>
                    <a:pt x="561016" y="231827"/>
                  </a:cubicBezTo>
                  <a:cubicBezTo>
                    <a:pt x="560951" y="200043"/>
                    <a:pt x="536368" y="173124"/>
                    <a:pt x="506270" y="171762"/>
                  </a:cubicBezTo>
                  <a:cubicBezTo>
                    <a:pt x="505297" y="171762"/>
                    <a:pt x="504324" y="171697"/>
                    <a:pt x="503416" y="171697"/>
                  </a:cubicBezTo>
                  <a:cubicBezTo>
                    <a:pt x="488627" y="171697"/>
                    <a:pt x="474746" y="177405"/>
                    <a:pt x="463978" y="187719"/>
                  </a:cubicBezTo>
                  <a:cubicBezTo>
                    <a:pt x="452497" y="198681"/>
                    <a:pt x="446205" y="213470"/>
                    <a:pt x="446270" y="229232"/>
                  </a:cubicBezTo>
                  <a:lnTo>
                    <a:pt x="446724" y="355589"/>
                  </a:lnTo>
                  <a:lnTo>
                    <a:pt x="447049" y="456259"/>
                  </a:lnTo>
                  <a:lnTo>
                    <a:pt x="447049" y="524303"/>
                  </a:lnTo>
                  <a:cubicBezTo>
                    <a:pt x="447049" y="528584"/>
                    <a:pt x="446919" y="534032"/>
                    <a:pt x="445687" y="539546"/>
                  </a:cubicBezTo>
                  <a:cubicBezTo>
                    <a:pt x="445622" y="539935"/>
                    <a:pt x="445492" y="540259"/>
                    <a:pt x="445427" y="540649"/>
                  </a:cubicBezTo>
                  <a:cubicBezTo>
                    <a:pt x="445103" y="542076"/>
                    <a:pt x="444649" y="543438"/>
                    <a:pt x="444130" y="544800"/>
                  </a:cubicBezTo>
                  <a:cubicBezTo>
                    <a:pt x="441081" y="552908"/>
                    <a:pt x="435892" y="560108"/>
                    <a:pt x="428692" y="565557"/>
                  </a:cubicBezTo>
                  <a:cubicBezTo>
                    <a:pt x="416951" y="574573"/>
                    <a:pt x="401968" y="577427"/>
                    <a:pt x="387697" y="573470"/>
                  </a:cubicBezTo>
                  <a:cubicBezTo>
                    <a:pt x="384195" y="572497"/>
                    <a:pt x="380627" y="571589"/>
                    <a:pt x="377124" y="570876"/>
                  </a:cubicBezTo>
                  <a:cubicBezTo>
                    <a:pt x="359092" y="566984"/>
                    <a:pt x="345016" y="553492"/>
                    <a:pt x="339373" y="536562"/>
                  </a:cubicBezTo>
                  <a:cubicBezTo>
                    <a:pt x="338660" y="534551"/>
                    <a:pt x="338076" y="532411"/>
                    <a:pt x="337687" y="530270"/>
                  </a:cubicBezTo>
                  <a:cubicBezTo>
                    <a:pt x="337622" y="529751"/>
                    <a:pt x="337492" y="529297"/>
                    <a:pt x="337427" y="528843"/>
                  </a:cubicBezTo>
                  <a:cubicBezTo>
                    <a:pt x="336908" y="525665"/>
                    <a:pt x="336649" y="522551"/>
                    <a:pt x="336584" y="519892"/>
                  </a:cubicBezTo>
                  <a:cubicBezTo>
                    <a:pt x="336389" y="517492"/>
                    <a:pt x="336260" y="515157"/>
                    <a:pt x="336260" y="512822"/>
                  </a:cubicBezTo>
                  <a:close/>
                </a:path>
              </a:pathLst>
            </a:custGeom>
            <a:solidFill>
              <a:schemeClr val="bg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39" name="Imagem 38">
              <a:extLst>
                <a:ext uri="{FF2B5EF4-FFF2-40B4-BE49-F238E27FC236}">
                  <a16:creationId xmlns:a16="http://schemas.microsoft.com/office/drawing/2014/main" id="{A2CD7E1F-1FDB-816E-5615-17CDCA37A0F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-2624921" y="-556835"/>
              <a:ext cx="1829130" cy="1829130"/>
            </a:xfrm>
            <a:custGeom>
              <a:avLst/>
              <a:gdLst>
                <a:gd name="connsiteX0" fmla="*/ 914565 w 1829130"/>
                <a:gd name="connsiteY0" fmla="*/ 83044 h 1829130"/>
                <a:gd name="connsiteX1" fmla="*/ 809046 w 1829130"/>
                <a:gd name="connsiteY1" fmla="*/ 126751 h 1829130"/>
                <a:gd name="connsiteX2" fmla="*/ 790898 w 1829130"/>
                <a:gd name="connsiteY2" fmla="*/ 153669 h 1829130"/>
                <a:gd name="connsiteX3" fmla="*/ 759039 w 1829130"/>
                <a:gd name="connsiteY3" fmla="*/ 158532 h 1829130"/>
                <a:gd name="connsiteX4" fmla="*/ 154906 w 1829130"/>
                <a:gd name="connsiteY4" fmla="*/ 777960 h 1829130"/>
                <a:gd name="connsiteX5" fmla="*/ 151355 w 1829130"/>
                <a:gd name="connsiteY5" fmla="*/ 818216 h 1829130"/>
                <a:gd name="connsiteX6" fmla="*/ 125556 w 1829130"/>
                <a:gd name="connsiteY6" fmla="*/ 856480 h 1829130"/>
                <a:gd name="connsiteX7" fmla="*/ 113829 w 1829130"/>
                <a:gd name="connsiteY7" fmla="*/ 914565 h 1829130"/>
                <a:gd name="connsiteX8" fmla="*/ 125556 w 1829130"/>
                <a:gd name="connsiteY8" fmla="*/ 972650 h 1829130"/>
                <a:gd name="connsiteX9" fmla="*/ 148957 w 1829130"/>
                <a:gd name="connsiteY9" fmla="*/ 1007359 h 1829130"/>
                <a:gd name="connsiteX10" fmla="*/ 158532 w 1829130"/>
                <a:gd name="connsiteY10" fmla="*/ 1070093 h 1829130"/>
                <a:gd name="connsiteX11" fmla="*/ 914566 w 1829130"/>
                <a:gd name="connsiteY11" fmla="*/ 1686279 h 1829130"/>
                <a:gd name="connsiteX12" fmla="*/ 1686279 w 1829130"/>
                <a:gd name="connsiteY12" fmla="*/ 914566 h 1829130"/>
                <a:gd name="connsiteX13" fmla="*/ 1070093 w 1829130"/>
                <a:gd name="connsiteY13" fmla="*/ 158532 h 1829130"/>
                <a:gd name="connsiteX14" fmla="*/ 1038232 w 1829130"/>
                <a:gd name="connsiteY14" fmla="*/ 153669 h 1829130"/>
                <a:gd name="connsiteX15" fmla="*/ 1020084 w 1829130"/>
                <a:gd name="connsiteY15" fmla="*/ 126751 h 1829130"/>
                <a:gd name="connsiteX16" fmla="*/ 914565 w 1829130"/>
                <a:gd name="connsiteY16" fmla="*/ 83044 h 1829130"/>
                <a:gd name="connsiteX17" fmla="*/ 0 w 1829130"/>
                <a:gd name="connsiteY17" fmla="*/ 0 h 1829130"/>
                <a:gd name="connsiteX18" fmla="*/ 1829130 w 1829130"/>
                <a:gd name="connsiteY18" fmla="*/ 0 h 1829130"/>
                <a:gd name="connsiteX19" fmla="*/ 1829130 w 1829130"/>
                <a:gd name="connsiteY19" fmla="*/ 1829130 h 1829130"/>
                <a:gd name="connsiteX20" fmla="*/ 0 w 1829130"/>
                <a:gd name="connsiteY20" fmla="*/ 1829130 h 1829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29130" h="1829130">
                  <a:moveTo>
                    <a:pt x="914565" y="83044"/>
                  </a:moveTo>
                  <a:cubicBezTo>
                    <a:pt x="873358" y="83044"/>
                    <a:pt x="836051" y="99747"/>
                    <a:pt x="809046" y="126751"/>
                  </a:cubicBezTo>
                  <a:lnTo>
                    <a:pt x="790898" y="153669"/>
                  </a:lnTo>
                  <a:lnTo>
                    <a:pt x="759039" y="158532"/>
                  </a:lnTo>
                  <a:cubicBezTo>
                    <a:pt x="451340" y="221496"/>
                    <a:pt x="210347" y="467588"/>
                    <a:pt x="154906" y="777960"/>
                  </a:cubicBezTo>
                  <a:lnTo>
                    <a:pt x="151355" y="818216"/>
                  </a:lnTo>
                  <a:lnTo>
                    <a:pt x="125556" y="856480"/>
                  </a:lnTo>
                  <a:cubicBezTo>
                    <a:pt x="118005" y="874333"/>
                    <a:pt x="113829" y="893961"/>
                    <a:pt x="113829" y="914565"/>
                  </a:cubicBezTo>
                  <a:cubicBezTo>
                    <a:pt x="113829" y="935169"/>
                    <a:pt x="118005" y="954797"/>
                    <a:pt x="125556" y="972650"/>
                  </a:cubicBezTo>
                  <a:lnTo>
                    <a:pt x="148957" y="1007359"/>
                  </a:lnTo>
                  <a:lnTo>
                    <a:pt x="158532" y="1070093"/>
                  </a:lnTo>
                  <a:cubicBezTo>
                    <a:pt x="230491" y="1421750"/>
                    <a:pt x="541637" y="1686279"/>
                    <a:pt x="914566" y="1686279"/>
                  </a:cubicBezTo>
                  <a:cubicBezTo>
                    <a:pt x="1340771" y="1686279"/>
                    <a:pt x="1686279" y="1340771"/>
                    <a:pt x="1686279" y="914566"/>
                  </a:cubicBezTo>
                  <a:cubicBezTo>
                    <a:pt x="1686279" y="541637"/>
                    <a:pt x="1421750" y="230491"/>
                    <a:pt x="1070093" y="158532"/>
                  </a:cubicBezTo>
                  <a:lnTo>
                    <a:pt x="1038232" y="153669"/>
                  </a:lnTo>
                  <a:lnTo>
                    <a:pt x="1020084" y="126751"/>
                  </a:lnTo>
                  <a:cubicBezTo>
                    <a:pt x="993079" y="99747"/>
                    <a:pt x="955773" y="83044"/>
                    <a:pt x="914565" y="83044"/>
                  </a:cubicBezTo>
                  <a:close/>
                  <a:moveTo>
                    <a:pt x="0" y="0"/>
                  </a:moveTo>
                  <a:lnTo>
                    <a:pt x="1829130" y="0"/>
                  </a:lnTo>
                  <a:lnTo>
                    <a:pt x="1829130" y="1829130"/>
                  </a:lnTo>
                  <a:lnTo>
                    <a:pt x="0" y="1829130"/>
                  </a:lnTo>
                  <a:close/>
                </a:path>
              </a:pathLst>
            </a:custGeom>
          </p:spPr>
        </p:pic>
      </p:grpSp>
    </p:spTree>
    <p:extLst>
      <p:ext uri="{BB962C8B-B14F-4D97-AF65-F5344CB8AC3E}">
        <p14:creationId xmlns:p14="http://schemas.microsoft.com/office/powerpoint/2010/main" val="8938934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96CE01-AEB0-C742-7E4A-0385660836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Uma imagem contendo pessoa, homem, no interior, em pé&#10;&#10;Descrição gerada automaticamente">
            <a:extLst>
              <a:ext uri="{FF2B5EF4-FFF2-40B4-BE49-F238E27FC236}">
                <a16:creationId xmlns:a16="http://schemas.microsoft.com/office/drawing/2014/main" id="{897AFC22-5B8A-19C4-C87E-D412F78A94B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491" r="20511"/>
          <a:stretch/>
        </p:blipFill>
        <p:spPr>
          <a:xfrm flipH="1">
            <a:off x="-1" y="0"/>
            <a:ext cx="6094930" cy="5143500"/>
          </a:xfrm>
          <a:prstGeom prst="rect">
            <a:avLst/>
          </a:prstGeom>
        </p:spPr>
      </p:pic>
      <p:sp>
        <p:nvSpPr>
          <p:cNvPr id="6" name="Retângulo 10">
            <a:extLst>
              <a:ext uri="{FF2B5EF4-FFF2-40B4-BE49-F238E27FC236}">
                <a16:creationId xmlns:a16="http://schemas.microsoft.com/office/drawing/2014/main" id="{0B8C32D9-EC06-B2FF-67D3-C84EC379B5A7}"/>
              </a:ext>
            </a:extLst>
          </p:cNvPr>
          <p:cNvSpPr/>
          <p:nvPr/>
        </p:nvSpPr>
        <p:spPr>
          <a:xfrm rot="10800000">
            <a:off x="2097977" y="0"/>
            <a:ext cx="4956737" cy="514350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8000">
                <a:schemeClr val="bg1"/>
              </a:gs>
              <a:gs pos="100000">
                <a:schemeClr val="bg1">
                  <a:alpha val="0"/>
                </a:schemeClr>
              </a:gs>
              <a:gs pos="35000">
                <a:schemeClr val="bg1">
                  <a:alpha val="9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5" name="Picture 2" descr="Design PNG E SVG De Design De Grade Cruzada Para Camisetas">
            <a:extLst>
              <a:ext uri="{FF2B5EF4-FFF2-40B4-BE49-F238E27FC236}">
                <a16:creationId xmlns:a16="http://schemas.microsoft.com/office/drawing/2014/main" id="{D87CA90A-2918-F43C-4FA1-375F12A9250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58"/>
          <a:stretch/>
        </p:blipFill>
        <p:spPr bwMode="auto">
          <a:xfrm>
            <a:off x="4516787" y="211458"/>
            <a:ext cx="4443997" cy="4720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Agrupar 8">
            <a:extLst>
              <a:ext uri="{FF2B5EF4-FFF2-40B4-BE49-F238E27FC236}">
                <a16:creationId xmlns:a16="http://schemas.microsoft.com/office/drawing/2014/main" id="{DA446436-0669-F5DE-402B-B1DA2C0F8CEA}"/>
              </a:ext>
            </a:extLst>
          </p:cNvPr>
          <p:cNvGrpSpPr/>
          <p:nvPr/>
        </p:nvGrpSpPr>
        <p:grpSpPr>
          <a:xfrm>
            <a:off x="108623" y="1324555"/>
            <a:ext cx="6164673" cy="2214369"/>
            <a:chOff x="108623" y="1324555"/>
            <a:chExt cx="6450927" cy="2214369"/>
          </a:xfrm>
        </p:grpSpPr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8FD7B6CF-380F-0040-8006-7AE6994EE54A}"/>
                </a:ext>
              </a:extLst>
            </p:cNvPr>
            <p:cNvGrpSpPr/>
            <p:nvPr/>
          </p:nvGrpSpPr>
          <p:grpSpPr>
            <a:xfrm>
              <a:off x="108623" y="1324555"/>
              <a:ext cx="1027815" cy="2214369"/>
              <a:chOff x="108623" y="1324555"/>
              <a:chExt cx="1027815" cy="2214369"/>
            </a:xfrm>
          </p:grpSpPr>
          <p:cxnSp>
            <p:nvCxnSpPr>
              <p:cNvPr id="12" name="Conector reto 11">
                <a:extLst>
                  <a:ext uri="{FF2B5EF4-FFF2-40B4-BE49-F238E27FC236}">
                    <a16:creationId xmlns:a16="http://schemas.microsoft.com/office/drawing/2014/main" id="{84953089-BD8C-03FD-5839-43FC8295108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87870" y="2111955"/>
                <a:ext cx="148568" cy="467415"/>
              </a:xfrm>
              <a:prstGeom prst="line">
                <a:avLst/>
              </a:prstGeom>
              <a:ln w="63500" cap="rnd">
                <a:solidFill>
                  <a:srgbClr val="F7515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Conector reto 13">
                <a:extLst>
                  <a:ext uri="{FF2B5EF4-FFF2-40B4-BE49-F238E27FC236}">
                    <a16:creationId xmlns:a16="http://schemas.microsoft.com/office/drawing/2014/main" id="{A4932CF7-7982-91FE-20A4-3E344C3CDAEC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08623" y="2146880"/>
                <a:ext cx="74593" cy="432490"/>
              </a:xfrm>
              <a:prstGeom prst="line">
                <a:avLst/>
              </a:prstGeom>
              <a:ln w="63500" cap="rnd">
                <a:solidFill>
                  <a:srgbClr val="F7515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Conector reto 14">
                <a:extLst>
                  <a:ext uri="{FF2B5EF4-FFF2-40B4-BE49-F238E27FC236}">
                    <a16:creationId xmlns:a16="http://schemas.microsoft.com/office/drawing/2014/main" id="{02C7C2AD-E8E0-ED07-91CE-4C71CD5BD6E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83216" y="2146880"/>
                <a:ext cx="167571" cy="717550"/>
              </a:xfrm>
              <a:prstGeom prst="line">
                <a:avLst/>
              </a:prstGeom>
              <a:ln w="63500" cap="rnd">
                <a:solidFill>
                  <a:srgbClr val="F7515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Conector reto 15">
                <a:extLst>
                  <a:ext uri="{FF2B5EF4-FFF2-40B4-BE49-F238E27FC236}">
                    <a16:creationId xmlns:a16="http://schemas.microsoft.com/office/drawing/2014/main" id="{EDDE5CB1-5E96-99FD-4763-83F5C01E7BCF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50786" y="1324555"/>
                <a:ext cx="224287" cy="1539875"/>
              </a:xfrm>
              <a:prstGeom prst="line">
                <a:avLst/>
              </a:prstGeom>
              <a:ln w="63500" cap="rnd">
                <a:solidFill>
                  <a:srgbClr val="F7515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onector reto 17">
                <a:extLst>
                  <a:ext uri="{FF2B5EF4-FFF2-40B4-BE49-F238E27FC236}">
                    <a16:creationId xmlns:a16="http://schemas.microsoft.com/office/drawing/2014/main" id="{4948C64D-4F28-B684-36AF-D9B1EA6AA38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75073" y="1324555"/>
                <a:ext cx="188510" cy="2214369"/>
              </a:xfrm>
              <a:prstGeom prst="line">
                <a:avLst/>
              </a:prstGeom>
              <a:ln w="63500" cap="rnd">
                <a:solidFill>
                  <a:srgbClr val="F7515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Conector reto 19">
                <a:extLst>
                  <a:ext uri="{FF2B5EF4-FFF2-40B4-BE49-F238E27FC236}">
                    <a16:creationId xmlns:a16="http://schemas.microsoft.com/office/drawing/2014/main" id="{58F3D560-D521-B357-2142-E08C07A14CE2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66277" y="2111955"/>
                <a:ext cx="221593" cy="1426969"/>
              </a:xfrm>
              <a:prstGeom prst="line">
                <a:avLst/>
              </a:prstGeom>
              <a:ln w="63500" cap="rnd">
                <a:solidFill>
                  <a:srgbClr val="F7515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1" name="Conector reto 20">
              <a:extLst>
                <a:ext uri="{FF2B5EF4-FFF2-40B4-BE49-F238E27FC236}">
                  <a16:creationId xmlns:a16="http://schemas.microsoft.com/office/drawing/2014/main" id="{8A65A7C0-7909-5B3A-DD3F-13439D6BD98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41594" y="2579370"/>
              <a:ext cx="5417956" cy="12700"/>
            </a:xfrm>
            <a:prstGeom prst="line">
              <a:avLst/>
            </a:prstGeom>
            <a:ln w="63500" cap="rnd">
              <a:solidFill>
                <a:srgbClr val="F7515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Retângulo 22">
            <a:extLst>
              <a:ext uri="{FF2B5EF4-FFF2-40B4-BE49-F238E27FC236}">
                <a16:creationId xmlns:a16="http://schemas.microsoft.com/office/drawing/2014/main" id="{9E6B40C2-DF65-878D-B038-B8E7FD195A23}"/>
              </a:ext>
            </a:extLst>
          </p:cNvPr>
          <p:cNvSpPr/>
          <p:nvPr/>
        </p:nvSpPr>
        <p:spPr>
          <a:xfrm>
            <a:off x="6157090" y="2450018"/>
            <a:ext cx="2698285" cy="25870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37-MINUTOS 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75152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PARADA CARDÍACA</a:t>
            </a:r>
          </a:p>
        </p:txBody>
      </p:sp>
      <p:sp>
        <p:nvSpPr>
          <p:cNvPr id="31" name="Retângulo 30">
            <a:extLst>
              <a:ext uri="{FF2B5EF4-FFF2-40B4-BE49-F238E27FC236}">
                <a16:creationId xmlns:a16="http://schemas.microsoft.com/office/drawing/2014/main" id="{7AAE98B6-0954-6372-4A00-EF4C6601C208}"/>
              </a:ext>
            </a:extLst>
          </p:cNvPr>
          <p:cNvSpPr/>
          <p:nvPr/>
        </p:nvSpPr>
        <p:spPr>
          <a:xfrm>
            <a:off x="5483956" y="3418713"/>
            <a:ext cx="3309258" cy="6474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marL="0" marR="0" lvl="0" indent="0" algn="r" defTabSz="38576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0" b="1" i="0" u="none" strike="noStrike" kern="1200" cap="none" spc="0" normalizeH="0" baseline="0" noProof="0">
              <a:ln>
                <a:noFill/>
              </a:ln>
              <a:solidFill>
                <a:prstClr val="white">
                  <a:lumMod val="85000"/>
                </a:prstClr>
              </a:solidFill>
              <a:effectLst/>
              <a:uLnTx/>
              <a:uFillTx/>
              <a:latin typeface="CHUTEROLK Free" pitchFamily="2" charset="0"/>
              <a:ea typeface="Roboto bold" pitchFamily="2" charset="0"/>
              <a:cs typeface="Segoe UI Light" panose="020B0502040204020203" pitchFamily="34" charset="0"/>
            </a:endParaRPr>
          </a:p>
        </p:txBody>
      </p: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1FE5A919-DAAE-837F-E5C9-E78A4F333178}"/>
              </a:ext>
            </a:extLst>
          </p:cNvPr>
          <p:cNvGrpSpPr/>
          <p:nvPr/>
        </p:nvGrpSpPr>
        <p:grpSpPr>
          <a:xfrm>
            <a:off x="1338656" y="779113"/>
            <a:ext cx="7454558" cy="2927610"/>
            <a:chOff x="1338656" y="779113"/>
            <a:chExt cx="7454558" cy="2927610"/>
          </a:xfrm>
        </p:grpSpPr>
        <p:grpSp>
          <p:nvGrpSpPr>
            <p:cNvPr id="8" name="Agrupar 7">
              <a:extLst>
                <a:ext uri="{FF2B5EF4-FFF2-40B4-BE49-F238E27FC236}">
                  <a16:creationId xmlns:a16="http://schemas.microsoft.com/office/drawing/2014/main" id="{24EBA6F2-EAFB-EE7E-10AF-772FAEF665BB}"/>
                </a:ext>
              </a:extLst>
            </p:cNvPr>
            <p:cNvGrpSpPr/>
            <p:nvPr/>
          </p:nvGrpSpPr>
          <p:grpSpPr>
            <a:xfrm>
              <a:off x="1338657" y="1636329"/>
              <a:ext cx="7454557" cy="2070394"/>
              <a:chOff x="1338657" y="1636329"/>
              <a:chExt cx="7454557" cy="2070394"/>
            </a:xfrm>
          </p:grpSpPr>
          <p:sp>
            <p:nvSpPr>
              <p:cNvPr id="2" name="Retângulo 1">
                <a:extLst>
                  <a:ext uri="{FF2B5EF4-FFF2-40B4-BE49-F238E27FC236}">
                    <a16:creationId xmlns:a16="http://schemas.microsoft.com/office/drawing/2014/main" id="{69F79447-3685-964F-813B-AD5531F4ED88}"/>
                  </a:ext>
                </a:extLst>
              </p:cNvPr>
              <p:cNvSpPr/>
              <p:nvPr/>
            </p:nvSpPr>
            <p:spPr>
              <a:xfrm>
                <a:off x="1338657" y="1636329"/>
                <a:ext cx="7454557" cy="756151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r" defTabSz="385763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8000" b="1" i="0" u="none" strike="noStrike" kern="1200" cap="none" spc="0" normalizeH="0" baseline="0" noProof="0" err="1">
                    <a:ln>
                      <a:noFill/>
                    </a:ln>
                    <a:solidFill>
                      <a:srgbClr val="F75152"/>
                    </a:solidFill>
                    <a:effectLst/>
                    <a:uLnTx/>
                    <a:uFillTx/>
                    <a:latin typeface="CHUTEROLK Free" pitchFamily="2" charset="0"/>
                    <a:ea typeface="Roboto bold" pitchFamily="2" charset="0"/>
                    <a:cs typeface="Segoe UI Semibold" panose="020B0702040204020203" pitchFamily="34" charset="0"/>
                  </a:rPr>
                  <a:t>evolução</a:t>
                </a:r>
                <a:endParaRPr kumimoji="0" lang="en-US" sz="8000" b="1" i="0" u="none" strike="noStrike" kern="1200" cap="none" spc="0" normalizeH="0" baseline="0" noProof="0">
                  <a:ln>
                    <a:noFill/>
                  </a:ln>
                  <a:solidFill>
                    <a:srgbClr val="F75152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endParaRPr>
              </a:p>
            </p:txBody>
          </p:sp>
          <p:sp>
            <p:nvSpPr>
              <p:cNvPr id="3" name="Retângulo 2">
                <a:extLst>
                  <a:ext uri="{FF2B5EF4-FFF2-40B4-BE49-F238E27FC236}">
                    <a16:creationId xmlns:a16="http://schemas.microsoft.com/office/drawing/2014/main" id="{883265CF-E70E-F017-A38F-4AA5F9A2F747}"/>
                  </a:ext>
                </a:extLst>
              </p:cNvPr>
              <p:cNvSpPr/>
              <p:nvPr/>
            </p:nvSpPr>
            <p:spPr>
              <a:xfrm>
                <a:off x="1338657" y="2950572"/>
                <a:ext cx="7454557" cy="756151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r" defTabSz="385763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8000" b="1" i="0" u="none" strike="noStrike" kern="1200" cap="none" spc="0" normalizeH="0" baseline="0" noProof="0">
                    <a:ln>
                      <a:noFill/>
                    </a:ln>
                    <a:solidFill>
                      <a:prstClr val="white">
                        <a:lumMod val="75000"/>
                      </a:prstClr>
                    </a:solidFill>
                    <a:effectLst/>
                    <a:uLnTx/>
                    <a:uFillTx/>
                    <a:latin typeface="CHUTEROLK Free" pitchFamily="2" charset="0"/>
                    <a:ea typeface="Roboto bold" pitchFamily="2" charset="0"/>
                    <a:cs typeface="Segoe UI Semibold" panose="020B0702040204020203" pitchFamily="34" charset="0"/>
                  </a:rPr>
                  <a:t> </a:t>
                </a:r>
                <a:r>
                  <a:rPr kumimoji="0" lang="en-US" sz="8000" b="1" i="0" u="none" strike="noStrike" kern="1200" cap="none" spc="0" normalizeH="0" baseline="0" noProof="0">
                    <a:ln>
                      <a:noFill/>
                    </a:ln>
                    <a:solidFill>
                      <a:srgbClr val="F75152"/>
                    </a:solidFill>
                    <a:effectLst/>
                    <a:uLnTx/>
                    <a:uFillTx/>
                    <a:latin typeface="CHUTEROLK Free" pitchFamily="2" charset="0"/>
                    <a:ea typeface="Roboto bold" pitchFamily="2" charset="0"/>
                    <a:cs typeface="Segoe UI Semibold" panose="020B0702040204020203" pitchFamily="34" charset="0"/>
                  </a:rPr>
                  <a:t>no final?</a:t>
                </a:r>
              </a:p>
            </p:txBody>
          </p:sp>
        </p:grpSp>
        <p:sp>
          <p:nvSpPr>
            <p:cNvPr id="10" name="Retângulo 9">
              <a:extLst>
                <a:ext uri="{FF2B5EF4-FFF2-40B4-BE49-F238E27FC236}">
                  <a16:creationId xmlns:a16="http://schemas.microsoft.com/office/drawing/2014/main" id="{839480D9-5D50-2CEB-EF81-B0C5188C21DC}"/>
                </a:ext>
              </a:extLst>
            </p:cNvPr>
            <p:cNvSpPr/>
            <p:nvPr/>
          </p:nvSpPr>
          <p:spPr>
            <a:xfrm>
              <a:off x="1338656" y="779113"/>
              <a:ext cx="7454557" cy="756151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0" b="1" i="0" u="none" strike="noStrike" kern="1200" cap="none" spc="0" normalizeH="0" baseline="0" noProof="0">
                  <a:ln>
                    <a:noFill/>
                  </a:ln>
                  <a:solidFill>
                    <a:srgbClr val="F75152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Qual </a:t>
              </a:r>
              <a:r>
                <a:rPr kumimoji="0" lang="en-US" sz="8000" b="1" i="0" u="none" strike="noStrike" kern="1200" cap="none" spc="0" normalizeH="0" baseline="0" noProof="0" err="1">
                  <a:ln>
                    <a:noFill/>
                  </a:ln>
                  <a:solidFill>
                    <a:srgbClr val="F75152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foi</a:t>
              </a:r>
              <a:r>
                <a:rPr kumimoji="0" lang="en-US" sz="8000" b="1" i="0" u="none" strike="noStrike" kern="1200" cap="none" spc="0" normalizeH="0" baseline="0" noProof="0">
                  <a:ln>
                    <a:noFill/>
                  </a:ln>
                  <a:solidFill>
                    <a:srgbClr val="F75152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 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93247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740371-098D-D645-5DD4-58ED61C422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0">
            <a:extLst>
              <a:ext uri="{FF2B5EF4-FFF2-40B4-BE49-F238E27FC236}">
                <a16:creationId xmlns:a16="http://schemas.microsoft.com/office/drawing/2014/main" id="{D3FCF26E-DA9E-212D-8396-367F67A94B73}"/>
              </a:ext>
            </a:extLst>
          </p:cNvPr>
          <p:cNvSpPr/>
          <p:nvPr/>
        </p:nvSpPr>
        <p:spPr>
          <a:xfrm rot="10800000" flipH="1">
            <a:off x="0" y="-19052"/>
            <a:ext cx="4584938" cy="5176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36" name="Picture 2" descr="Design PNG E SVG De Design De Grade Cruzada Para Camisetas">
            <a:extLst>
              <a:ext uri="{FF2B5EF4-FFF2-40B4-BE49-F238E27FC236}">
                <a16:creationId xmlns:a16="http://schemas.microsoft.com/office/drawing/2014/main" id="{0A292355-730D-AD99-EDD0-6B7938F5564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58"/>
          <a:stretch/>
        </p:blipFill>
        <p:spPr bwMode="auto">
          <a:xfrm>
            <a:off x="69503" y="211458"/>
            <a:ext cx="4443997" cy="4720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Retângulo 30">
            <a:extLst>
              <a:ext uri="{FF2B5EF4-FFF2-40B4-BE49-F238E27FC236}">
                <a16:creationId xmlns:a16="http://schemas.microsoft.com/office/drawing/2014/main" id="{914B60FE-5A4E-AD55-D984-2941E0B25582}"/>
              </a:ext>
            </a:extLst>
          </p:cNvPr>
          <p:cNvSpPr/>
          <p:nvPr/>
        </p:nvSpPr>
        <p:spPr>
          <a:xfrm>
            <a:off x="5483956" y="3418713"/>
            <a:ext cx="3309258" cy="6474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marL="0" marR="0" lvl="0" indent="0" algn="r" defTabSz="38576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0" b="1" i="0" u="none" strike="noStrike" kern="1200" cap="none" spc="0" normalizeH="0" baseline="0" noProof="0">
              <a:ln>
                <a:noFill/>
              </a:ln>
              <a:solidFill>
                <a:prstClr val="white">
                  <a:lumMod val="85000"/>
                </a:prstClr>
              </a:solidFill>
              <a:effectLst/>
              <a:uLnTx/>
              <a:uFillTx/>
              <a:latin typeface="CHUTEROLK Free" pitchFamily="2" charset="0"/>
              <a:ea typeface="Roboto bold" pitchFamily="2" charset="0"/>
              <a:cs typeface="Segoe UI Light" panose="020B0502040204020203" pitchFamily="34" charset="0"/>
            </a:endParaRPr>
          </a:p>
        </p:txBody>
      </p:sp>
      <p:sp>
        <p:nvSpPr>
          <p:cNvPr id="47" name="Retângulo 46">
            <a:extLst>
              <a:ext uri="{FF2B5EF4-FFF2-40B4-BE49-F238E27FC236}">
                <a16:creationId xmlns:a16="http://schemas.microsoft.com/office/drawing/2014/main" id="{D11178B0-B5FA-334F-5075-AF4D7CBE75EB}"/>
              </a:ext>
            </a:extLst>
          </p:cNvPr>
          <p:cNvSpPr/>
          <p:nvPr/>
        </p:nvSpPr>
        <p:spPr>
          <a:xfrm>
            <a:off x="9929180" y="4412298"/>
            <a:ext cx="2120666" cy="52060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000" b="1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CHUTEROLK Free" pitchFamily="2" charset="0"/>
              <a:ea typeface="+mn-ea"/>
              <a:cs typeface="Segoe UI Semibold" panose="020B0702040204020203" pitchFamily="34" charset="0"/>
            </a:endParaRPr>
          </a:p>
        </p:txBody>
      </p:sp>
      <p:sp>
        <p:nvSpPr>
          <p:cNvPr id="48" name="Retângulo 47">
            <a:extLst>
              <a:ext uri="{FF2B5EF4-FFF2-40B4-BE49-F238E27FC236}">
                <a16:creationId xmlns:a16="http://schemas.microsoft.com/office/drawing/2014/main" id="{FD3AE322-E0D2-1705-A9D2-4F12A3D2B6C2}"/>
              </a:ext>
            </a:extLst>
          </p:cNvPr>
          <p:cNvSpPr/>
          <p:nvPr/>
        </p:nvSpPr>
        <p:spPr>
          <a:xfrm>
            <a:off x="9929180" y="4747233"/>
            <a:ext cx="2120666" cy="52060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000" b="1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CHUTEROLK Free" pitchFamily="2" charset="0"/>
              <a:ea typeface="+mn-ea"/>
              <a:cs typeface="Segoe UI Semibold" panose="020B0702040204020203" pitchFamily="34" charset="0"/>
            </a:endParaRPr>
          </a:p>
        </p:txBody>
      </p:sp>
      <p:sp>
        <p:nvSpPr>
          <p:cNvPr id="67" name="Retângulo 66">
            <a:extLst>
              <a:ext uri="{FF2B5EF4-FFF2-40B4-BE49-F238E27FC236}">
                <a16:creationId xmlns:a16="http://schemas.microsoft.com/office/drawing/2014/main" id="{C09D1DD5-B18B-94BB-D34C-3BCED0F5C0E9}"/>
              </a:ext>
            </a:extLst>
          </p:cNvPr>
          <p:cNvSpPr/>
          <p:nvPr/>
        </p:nvSpPr>
        <p:spPr>
          <a:xfrm>
            <a:off x="12425688" y="3474169"/>
            <a:ext cx="2160322" cy="6146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Segoe UI Semibold" panose="020B0702040204020203" pitchFamily="34" charset="0"/>
            </a:endParaRP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61F2F3D5-0BEC-7668-14FE-D671ACEB601C}"/>
              </a:ext>
            </a:extLst>
          </p:cNvPr>
          <p:cNvGrpSpPr/>
          <p:nvPr/>
        </p:nvGrpSpPr>
        <p:grpSpPr>
          <a:xfrm flipH="1">
            <a:off x="137160" y="1335985"/>
            <a:ext cx="5360500" cy="2214369"/>
            <a:chOff x="749509" y="1316935"/>
            <a:chExt cx="6601836" cy="2214369"/>
          </a:xfrm>
        </p:grpSpPr>
        <p:cxnSp>
          <p:nvCxnSpPr>
            <p:cNvPr id="5" name="Conector reto 4">
              <a:extLst>
                <a:ext uri="{FF2B5EF4-FFF2-40B4-BE49-F238E27FC236}">
                  <a16:creationId xmlns:a16="http://schemas.microsoft.com/office/drawing/2014/main" id="{CC1C0466-20C9-0AFF-47C9-3384EA5040F0}"/>
                </a:ext>
              </a:extLst>
            </p:cNvPr>
            <p:cNvCxnSpPr>
              <a:cxnSpLocks/>
            </p:cNvCxnSpPr>
            <p:nvPr/>
          </p:nvCxnSpPr>
          <p:spPr>
            <a:xfrm>
              <a:off x="1832364" y="2104335"/>
              <a:ext cx="182972" cy="467415"/>
            </a:xfrm>
            <a:prstGeom prst="line">
              <a:avLst/>
            </a:prstGeom>
            <a:ln w="63500" cap="rnd">
              <a:solidFill>
                <a:srgbClr val="F7515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E9026C2D-4A4F-76F1-9B17-E345FE1F513B}"/>
                </a:ext>
              </a:extLst>
            </p:cNvPr>
            <p:cNvGrpSpPr/>
            <p:nvPr/>
          </p:nvGrpSpPr>
          <p:grpSpPr>
            <a:xfrm>
              <a:off x="749509" y="1316935"/>
              <a:ext cx="6601836" cy="2214369"/>
              <a:chOff x="749509" y="1316935"/>
              <a:chExt cx="6601836" cy="2214369"/>
            </a:xfrm>
          </p:grpSpPr>
          <p:cxnSp>
            <p:nvCxnSpPr>
              <p:cNvPr id="18" name="Conector reto 17">
                <a:extLst>
                  <a:ext uri="{FF2B5EF4-FFF2-40B4-BE49-F238E27FC236}">
                    <a16:creationId xmlns:a16="http://schemas.microsoft.com/office/drawing/2014/main" id="{77B2A634-04B6-E8A2-EAB2-2D795781033D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49509" y="2139260"/>
                <a:ext cx="91866" cy="432490"/>
              </a:xfrm>
              <a:prstGeom prst="line">
                <a:avLst/>
              </a:prstGeom>
              <a:ln w="63500" cap="rnd"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Conector reto 18">
                <a:extLst>
                  <a:ext uri="{FF2B5EF4-FFF2-40B4-BE49-F238E27FC236}">
                    <a16:creationId xmlns:a16="http://schemas.microsoft.com/office/drawing/2014/main" id="{823908FD-428A-0469-0223-03D52D9D90E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41375" y="2139260"/>
                <a:ext cx="206375" cy="717550"/>
              </a:xfrm>
              <a:prstGeom prst="line">
                <a:avLst/>
              </a:prstGeom>
              <a:ln w="63500" cap="rnd">
                <a:solidFill>
                  <a:srgbClr val="F75053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Conector reto 20">
                <a:extLst>
                  <a:ext uri="{FF2B5EF4-FFF2-40B4-BE49-F238E27FC236}">
                    <a16:creationId xmlns:a16="http://schemas.microsoft.com/office/drawing/2014/main" id="{214E50BA-8ECC-AB10-A86A-F485034B210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047750" y="1316935"/>
                <a:ext cx="276225" cy="1539875"/>
              </a:xfrm>
              <a:prstGeom prst="line">
                <a:avLst/>
              </a:prstGeom>
              <a:ln w="63500" cap="rnd">
                <a:solidFill>
                  <a:srgbClr val="F75053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Conector reto 21">
                <a:extLst>
                  <a:ext uri="{FF2B5EF4-FFF2-40B4-BE49-F238E27FC236}">
                    <a16:creationId xmlns:a16="http://schemas.microsoft.com/office/drawing/2014/main" id="{6FA4FFEB-08C7-3A83-AE97-E46ED72C5D3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323975" y="1316935"/>
                <a:ext cx="232164" cy="2214369"/>
              </a:xfrm>
              <a:prstGeom prst="line">
                <a:avLst/>
              </a:prstGeom>
              <a:ln w="63500" cap="rnd">
                <a:solidFill>
                  <a:srgbClr val="F75053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Conector reto 22">
                <a:extLst>
                  <a:ext uri="{FF2B5EF4-FFF2-40B4-BE49-F238E27FC236}">
                    <a16:creationId xmlns:a16="http://schemas.microsoft.com/office/drawing/2014/main" id="{2B3A75C9-4C57-8308-5BF5-70CF4045DCB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559457" y="2104335"/>
                <a:ext cx="272907" cy="1426969"/>
              </a:xfrm>
              <a:prstGeom prst="line">
                <a:avLst/>
              </a:prstGeom>
              <a:ln w="63500" cap="rnd">
                <a:solidFill>
                  <a:srgbClr val="F75053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Conector reto 23">
                <a:extLst>
                  <a:ext uri="{FF2B5EF4-FFF2-40B4-BE49-F238E27FC236}">
                    <a16:creationId xmlns:a16="http://schemas.microsoft.com/office/drawing/2014/main" id="{CA37B19F-6F84-C714-E503-1E9A5AA1A8C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021686" y="2588895"/>
                <a:ext cx="5329659" cy="0"/>
              </a:xfrm>
              <a:prstGeom prst="line">
                <a:avLst/>
              </a:prstGeom>
              <a:ln w="63500" cap="rnd">
                <a:solidFill>
                  <a:srgbClr val="F75152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" name="Agrupar 6">
            <a:extLst>
              <a:ext uri="{FF2B5EF4-FFF2-40B4-BE49-F238E27FC236}">
                <a16:creationId xmlns:a16="http://schemas.microsoft.com/office/drawing/2014/main" id="{4A471F16-4A37-ACDF-FD32-59DD38C34C59}"/>
              </a:ext>
            </a:extLst>
          </p:cNvPr>
          <p:cNvGrpSpPr/>
          <p:nvPr/>
        </p:nvGrpSpPr>
        <p:grpSpPr>
          <a:xfrm>
            <a:off x="356768" y="523346"/>
            <a:ext cx="6150711" cy="3678098"/>
            <a:chOff x="356768" y="523346"/>
            <a:chExt cx="6150711" cy="3678098"/>
          </a:xfrm>
        </p:grpSpPr>
        <p:sp>
          <p:nvSpPr>
            <p:cNvPr id="29" name="Retângulo 28">
              <a:extLst>
                <a:ext uri="{FF2B5EF4-FFF2-40B4-BE49-F238E27FC236}">
                  <a16:creationId xmlns:a16="http://schemas.microsoft.com/office/drawing/2014/main" id="{001D027B-371B-51B4-0AC6-E63E77D63900}"/>
                </a:ext>
              </a:extLst>
            </p:cNvPr>
            <p:cNvSpPr/>
            <p:nvPr/>
          </p:nvSpPr>
          <p:spPr>
            <a:xfrm>
              <a:off x="356768" y="1178424"/>
              <a:ext cx="5800191" cy="756151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0" b="1" i="0" u="none" strike="noStrike" kern="1200" cap="none" spc="0" normalizeH="0" baseline="0" noProof="0" err="1">
                  <a:ln>
                    <a:noFill/>
                  </a:ln>
                  <a:solidFill>
                    <a:srgbClr val="F75152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ParEcia</a:t>
              </a:r>
              <a:endParaRPr kumimoji="0" lang="en-US" sz="6000" b="1" i="0" u="none" strike="noStrike" kern="1200" cap="none" spc="0" normalizeH="0" baseline="0" noProof="0">
                <a:ln>
                  <a:noFill/>
                </a:ln>
                <a:solidFill>
                  <a:srgbClr val="F75152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Semibold" panose="020B0702040204020203" pitchFamily="34" charset="0"/>
              </a:endParaRPr>
            </a:p>
          </p:txBody>
        </p:sp>
        <p:sp>
          <p:nvSpPr>
            <p:cNvPr id="30" name="Retângulo 29">
              <a:extLst>
                <a:ext uri="{FF2B5EF4-FFF2-40B4-BE49-F238E27FC236}">
                  <a16:creationId xmlns:a16="http://schemas.microsoft.com/office/drawing/2014/main" id="{163C7948-8AEF-FC82-9D95-DF05C5A76F32}"/>
                </a:ext>
              </a:extLst>
            </p:cNvPr>
            <p:cNvSpPr/>
            <p:nvPr/>
          </p:nvSpPr>
          <p:spPr>
            <a:xfrm>
              <a:off x="356769" y="1821894"/>
              <a:ext cx="6021171" cy="756151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0" b="1" i="0" u="none" strike="noStrike" kern="1200" cap="none" spc="0" normalizeH="0" baseline="0" noProof="0" err="1">
                  <a:ln>
                    <a:noFill/>
                  </a:ln>
                  <a:solidFill>
                    <a:srgbClr val="F75152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IMPOSSível</a:t>
              </a:r>
              <a:endParaRPr kumimoji="0" lang="en-US" sz="6000" b="1" i="0" u="none" strike="noStrike" kern="1200" cap="none" spc="0" normalizeH="0" baseline="0" noProof="0">
                <a:ln>
                  <a:noFill/>
                </a:ln>
                <a:solidFill>
                  <a:srgbClr val="F75152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Semibold" panose="020B0702040204020203" pitchFamily="34" charset="0"/>
              </a:endParaRPr>
            </a:p>
          </p:txBody>
        </p:sp>
        <p:grpSp>
          <p:nvGrpSpPr>
            <p:cNvPr id="34" name="Agrupar 33">
              <a:extLst>
                <a:ext uri="{FF2B5EF4-FFF2-40B4-BE49-F238E27FC236}">
                  <a16:creationId xmlns:a16="http://schemas.microsoft.com/office/drawing/2014/main" id="{730BEEF0-06DE-79E0-A1DC-E71C505B95F4}"/>
                </a:ext>
              </a:extLst>
            </p:cNvPr>
            <p:cNvGrpSpPr/>
            <p:nvPr/>
          </p:nvGrpSpPr>
          <p:grpSpPr>
            <a:xfrm>
              <a:off x="356768" y="2801823"/>
              <a:ext cx="5609692" cy="1399621"/>
              <a:chOff x="220466" y="2794203"/>
              <a:chExt cx="5609692" cy="1399621"/>
            </a:xfrm>
          </p:grpSpPr>
          <p:sp>
            <p:nvSpPr>
              <p:cNvPr id="32" name="Retângulo 31">
                <a:extLst>
                  <a:ext uri="{FF2B5EF4-FFF2-40B4-BE49-F238E27FC236}">
                    <a16:creationId xmlns:a16="http://schemas.microsoft.com/office/drawing/2014/main" id="{C665B2FB-346E-F43D-6A2C-F4075F6FC93E}"/>
                  </a:ext>
                </a:extLst>
              </p:cNvPr>
              <p:cNvSpPr/>
              <p:nvPr/>
            </p:nvSpPr>
            <p:spPr>
              <a:xfrm>
                <a:off x="220466" y="2794203"/>
                <a:ext cx="5503011" cy="756151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l" defTabSz="385763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6000" b="1" i="0" u="none" strike="noStrike" kern="1200" cap="none" spc="0" normalizeH="0" baseline="0" noProof="0">
                    <a:ln>
                      <a:noFill/>
                    </a:ln>
                    <a:solidFill>
                      <a:srgbClr val="F75152"/>
                    </a:solidFill>
                    <a:effectLst/>
                    <a:uLnTx/>
                    <a:uFillTx/>
                    <a:latin typeface="CHUTEROLK Free" pitchFamily="2" charset="0"/>
                    <a:ea typeface="Roboto bold" pitchFamily="2" charset="0"/>
                    <a:cs typeface="Segoe UI Semibold" panose="020B0702040204020203" pitchFamily="34" charset="0"/>
                  </a:rPr>
                  <a:t>Se </a:t>
                </a:r>
                <a:r>
                  <a:rPr kumimoji="0" lang="en-US" sz="6000" b="1" i="0" u="none" strike="noStrike" kern="1200" cap="none" spc="0" normalizeH="0" baseline="0" noProof="0" err="1">
                    <a:ln>
                      <a:noFill/>
                    </a:ln>
                    <a:solidFill>
                      <a:srgbClr val="F75152"/>
                    </a:solidFill>
                    <a:effectLst/>
                    <a:uLnTx/>
                    <a:uFillTx/>
                    <a:latin typeface="CHUTEROLK Free" pitchFamily="2" charset="0"/>
                    <a:ea typeface="Roboto bold" pitchFamily="2" charset="0"/>
                    <a:cs typeface="Segoe UI Semibold" panose="020B0702040204020203" pitchFamily="34" charset="0"/>
                  </a:rPr>
                  <a:t>tornou</a:t>
                </a:r>
                <a:endParaRPr kumimoji="0" lang="en-US" sz="6000" b="1" i="0" u="none" strike="noStrike" kern="1200" cap="none" spc="0" normalizeH="0" baseline="0" noProof="0">
                  <a:ln>
                    <a:noFill/>
                  </a:ln>
                  <a:solidFill>
                    <a:srgbClr val="F75152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endParaRPr>
              </a:p>
            </p:txBody>
          </p:sp>
          <p:sp>
            <p:nvSpPr>
              <p:cNvPr id="33" name="Retângulo 32">
                <a:extLst>
                  <a:ext uri="{FF2B5EF4-FFF2-40B4-BE49-F238E27FC236}">
                    <a16:creationId xmlns:a16="http://schemas.microsoft.com/office/drawing/2014/main" id="{FDC679BF-2FBB-09BA-2F83-244EB6E72B6F}"/>
                  </a:ext>
                </a:extLst>
              </p:cNvPr>
              <p:cNvSpPr/>
              <p:nvPr/>
            </p:nvSpPr>
            <p:spPr>
              <a:xfrm>
                <a:off x="220467" y="3437673"/>
                <a:ext cx="5609691" cy="756151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l" defTabSz="385763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6000" b="1" i="0" u="none" strike="noStrike" kern="1200" cap="none" spc="0" normalizeH="0" baseline="0" noProof="0" err="1">
                    <a:ln>
                      <a:noFill/>
                    </a:ln>
                    <a:solidFill>
                      <a:srgbClr val="F75152"/>
                    </a:solidFill>
                    <a:effectLst/>
                    <a:uLnTx/>
                    <a:uFillTx/>
                    <a:latin typeface="CHUTEROLK Free" pitchFamily="2" charset="0"/>
                    <a:ea typeface="Roboto bold" pitchFamily="2" charset="0"/>
                    <a:cs typeface="Segoe UI Semibold" panose="020B0702040204020203" pitchFamily="34" charset="0"/>
                  </a:rPr>
                  <a:t>realidade</a:t>
                </a:r>
                <a:endParaRPr kumimoji="0" lang="en-US" sz="6000" b="1" i="0" u="none" strike="noStrike" kern="1200" cap="none" spc="0" normalizeH="0" baseline="0" noProof="0">
                  <a:ln>
                    <a:noFill/>
                  </a:ln>
                  <a:solidFill>
                    <a:srgbClr val="F75152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endParaRPr>
              </a:p>
            </p:txBody>
          </p:sp>
        </p:grpSp>
        <p:sp>
          <p:nvSpPr>
            <p:cNvPr id="35" name="Retângulo 34">
              <a:extLst>
                <a:ext uri="{FF2B5EF4-FFF2-40B4-BE49-F238E27FC236}">
                  <a16:creationId xmlns:a16="http://schemas.microsoft.com/office/drawing/2014/main" id="{5F3A4871-45E4-DEC4-5CDF-87282237108F}"/>
                </a:ext>
              </a:extLst>
            </p:cNvPr>
            <p:cNvSpPr/>
            <p:nvPr/>
          </p:nvSpPr>
          <p:spPr>
            <a:xfrm>
              <a:off x="356768" y="523346"/>
              <a:ext cx="6150711" cy="756151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0" b="1" i="0" u="none" strike="noStrike" kern="1200" cap="none" spc="0" normalizeH="0" baseline="0" noProof="0">
                  <a:ln>
                    <a:noFill/>
                  </a:ln>
                  <a:solidFill>
                    <a:srgbClr val="F75152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O QUE</a:t>
              </a:r>
            </a:p>
          </p:txBody>
        </p:sp>
      </p:grpSp>
      <p:cxnSp>
        <p:nvCxnSpPr>
          <p:cNvPr id="39" name="Conector reto 38">
            <a:extLst>
              <a:ext uri="{FF2B5EF4-FFF2-40B4-BE49-F238E27FC236}">
                <a16:creationId xmlns:a16="http://schemas.microsoft.com/office/drawing/2014/main" id="{23C114AE-A353-071C-EA50-ABAB4F41465E}"/>
              </a:ext>
            </a:extLst>
          </p:cNvPr>
          <p:cNvCxnSpPr>
            <a:cxnSpLocks/>
          </p:cNvCxnSpPr>
          <p:nvPr/>
        </p:nvCxnSpPr>
        <p:spPr>
          <a:xfrm flipH="1">
            <a:off x="5512900" y="2613025"/>
            <a:ext cx="255440" cy="0"/>
          </a:xfrm>
          <a:prstGeom prst="line">
            <a:avLst/>
          </a:prstGeom>
          <a:ln w="63500" cap="rnd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Video Bento.mp4">
            <a:hlinkClick r:id="" action="ppaction://media"/>
            <a:extLst>
              <a:ext uri="{FF2B5EF4-FFF2-40B4-BE49-F238E27FC236}">
                <a16:creationId xmlns:a16="http://schemas.microsoft.com/office/drawing/2014/main" id="{0D598E6F-529E-8B4B-F85D-61F1104168B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444007" y="6295"/>
            <a:ext cx="3699993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6422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77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17"/>
            </p:par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740371-098D-D645-5DD4-58ED61C422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0">
            <a:extLst>
              <a:ext uri="{FF2B5EF4-FFF2-40B4-BE49-F238E27FC236}">
                <a16:creationId xmlns:a16="http://schemas.microsoft.com/office/drawing/2014/main" id="{D3FCF26E-DA9E-212D-8396-367F67A94B73}"/>
              </a:ext>
            </a:extLst>
          </p:cNvPr>
          <p:cNvSpPr/>
          <p:nvPr/>
        </p:nvSpPr>
        <p:spPr>
          <a:xfrm rot="10800000" flipH="1">
            <a:off x="0" y="-19052"/>
            <a:ext cx="4584938" cy="5176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36" name="Picture 2" descr="Design PNG E SVG De Design De Grade Cruzada Para Camisetas">
            <a:extLst>
              <a:ext uri="{FF2B5EF4-FFF2-40B4-BE49-F238E27FC236}">
                <a16:creationId xmlns:a16="http://schemas.microsoft.com/office/drawing/2014/main" id="{0A292355-730D-AD99-EDD0-6B7938F5564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58"/>
          <a:stretch/>
        </p:blipFill>
        <p:spPr bwMode="auto">
          <a:xfrm>
            <a:off x="69503" y="211458"/>
            <a:ext cx="4443997" cy="4720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Retângulo 30">
            <a:extLst>
              <a:ext uri="{FF2B5EF4-FFF2-40B4-BE49-F238E27FC236}">
                <a16:creationId xmlns:a16="http://schemas.microsoft.com/office/drawing/2014/main" id="{914B60FE-5A4E-AD55-D984-2941E0B25582}"/>
              </a:ext>
            </a:extLst>
          </p:cNvPr>
          <p:cNvSpPr/>
          <p:nvPr/>
        </p:nvSpPr>
        <p:spPr>
          <a:xfrm>
            <a:off x="5483956" y="3418713"/>
            <a:ext cx="3309258" cy="6474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marL="0" marR="0" lvl="0" indent="0" algn="r" defTabSz="38576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0" b="1" i="0" u="none" strike="noStrike" kern="1200" cap="none" spc="0" normalizeH="0" baseline="0" noProof="0">
              <a:ln>
                <a:noFill/>
              </a:ln>
              <a:solidFill>
                <a:prstClr val="white">
                  <a:lumMod val="85000"/>
                </a:prstClr>
              </a:solidFill>
              <a:effectLst/>
              <a:uLnTx/>
              <a:uFillTx/>
              <a:latin typeface="CHUTEROLK Free" pitchFamily="2" charset="0"/>
              <a:ea typeface="Roboto bold" pitchFamily="2" charset="0"/>
              <a:cs typeface="Segoe UI Light" panose="020B0502040204020203" pitchFamily="34" charset="0"/>
            </a:endParaRPr>
          </a:p>
        </p:txBody>
      </p:sp>
      <p:sp>
        <p:nvSpPr>
          <p:cNvPr id="47" name="Retângulo 46">
            <a:extLst>
              <a:ext uri="{FF2B5EF4-FFF2-40B4-BE49-F238E27FC236}">
                <a16:creationId xmlns:a16="http://schemas.microsoft.com/office/drawing/2014/main" id="{D11178B0-B5FA-334F-5075-AF4D7CBE75EB}"/>
              </a:ext>
            </a:extLst>
          </p:cNvPr>
          <p:cNvSpPr/>
          <p:nvPr/>
        </p:nvSpPr>
        <p:spPr>
          <a:xfrm>
            <a:off x="9929180" y="4412298"/>
            <a:ext cx="2120666" cy="52060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000" b="1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CHUTEROLK Free" pitchFamily="2" charset="0"/>
              <a:ea typeface="+mn-ea"/>
              <a:cs typeface="Segoe UI Semibold" panose="020B0702040204020203" pitchFamily="34" charset="0"/>
            </a:endParaRPr>
          </a:p>
        </p:txBody>
      </p:sp>
      <p:sp>
        <p:nvSpPr>
          <p:cNvPr id="48" name="Retângulo 47">
            <a:extLst>
              <a:ext uri="{FF2B5EF4-FFF2-40B4-BE49-F238E27FC236}">
                <a16:creationId xmlns:a16="http://schemas.microsoft.com/office/drawing/2014/main" id="{FD3AE322-E0D2-1705-A9D2-4F12A3D2B6C2}"/>
              </a:ext>
            </a:extLst>
          </p:cNvPr>
          <p:cNvSpPr/>
          <p:nvPr/>
        </p:nvSpPr>
        <p:spPr>
          <a:xfrm>
            <a:off x="9929180" y="4747233"/>
            <a:ext cx="2120666" cy="52060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000" b="1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CHUTEROLK Free" pitchFamily="2" charset="0"/>
              <a:ea typeface="+mn-ea"/>
              <a:cs typeface="Segoe UI Semibold" panose="020B0702040204020203" pitchFamily="34" charset="0"/>
            </a:endParaRPr>
          </a:p>
        </p:txBody>
      </p:sp>
      <p:sp>
        <p:nvSpPr>
          <p:cNvPr id="67" name="Retângulo 66">
            <a:extLst>
              <a:ext uri="{FF2B5EF4-FFF2-40B4-BE49-F238E27FC236}">
                <a16:creationId xmlns:a16="http://schemas.microsoft.com/office/drawing/2014/main" id="{C09D1DD5-B18B-94BB-D34C-3BCED0F5C0E9}"/>
              </a:ext>
            </a:extLst>
          </p:cNvPr>
          <p:cNvSpPr/>
          <p:nvPr/>
        </p:nvSpPr>
        <p:spPr>
          <a:xfrm>
            <a:off x="12425688" y="3474169"/>
            <a:ext cx="2160322" cy="6146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9DE1"/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Segoe UI Semibold" panose="020B0702040204020203" pitchFamily="34" charset="0"/>
            </a:endParaRPr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61F2F3D5-0BEC-7668-14FE-D671ACEB601C}"/>
              </a:ext>
            </a:extLst>
          </p:cNvPr>
          <p:cNvGrpSpPr/>
          <p:nvPr/>
        </p:nvGrpSpPr>
        <p:grpSpPr>
          <a:xfrm flipH="1">
            <a:off x="137160" y="1335985"/>
            <a:ext cx="5360500" cy="2214369"/>
            <a:chOff x="749509" y="1316935"/>
            <a:chExt cx="6601836" cy="2214369"/>
          </a:xfrm>
        </p:grpSpPr>
        <p:cxnSp>
          <p:nvCxnSpPr>
            <p:cNvPr id="5" name="Conector reto 4">
              <a:extLst>
                <a:ext uri="{FF2B5EF4-FFF2-40B4-BE49-F238E27FC236}">
                  <a16:creationId xmlns:a16="http://schemas.microsoft.com/office/drawing/2014/main" id="{CC1C0466-20C9-0AFF-47C9-3384EA5040F0}"/>
                </a:ext>
              </a:extLst>
            </p:cNvPr>
            <p:cNvCxnSpPr>
              <a:cxnSpLocks/>
            </p:cNvCxnSpPr>
            <p:nvPr/>
          </p:nvCxnSpPr>
          <p:spPr>
            <a:xfrm>
              <a:off x="1832364" y="2104335"/>
              <a:ext cx="182972" cy="467415"/>
            </a:xfrm>
            <a:prstGeom prst="line">
              <a:avLst/>
            </a:prstGeom>
            <a:ln w="63500" cap="rnd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E9026C2D-4A4F-76F1-9B17-E345FE1F513B}"/>
                </a:ext>
              </a:extLst>
            </p:cNvPr>
            <p:cNvGrpSpPr/>
            <p:nvPr/>
          </p:nvGrpSpPr>
          <p:grpSpPr>
            <a:xfrm>
              <a:off x="749509" y="1316935"/>
              <a:ext cx="6601836" cy="2214369"/>
              <a:chOff x="749509" y="1316935"/>
              <a:chExt cx="6601836" cy="2214369"/>
            </a:xfrm>
          </p:grpSpPr>
          <p:cxnSp>
            <p:nvCxnSpPr>
              <p:cNvPr id="18" name="Conector reto 17">
                <a:extLst>
                  <a:ext uri="{FF2B5EF4-FFF2-40B4-BE49-F238E27FC236}">
                    <a16:creationId xmlns:a16="http://schemas.microsoft.com/office/drawing/2014/main" id="{77B2A634-04B6-E8A2-EAB2-2D795781033D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49509" y="2139260"/>
                <a:ext cx="91866" cy="432490"/>
              </a:xfrm>
              <a:prstGeom prst="line">
                <a:avLst/>
              </a:prstGeom>
              <a:ln w="63500" cap="rnd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Conector reto 18">
                <a:extLst>
                  <a:ext uri="{FF2B5EF4-FFF2-40B4-BE49-F238E27FC236}">
                    <a16:creationId xmlns:a16="http://schemas.microsoft.com/office/drawing/2014/main" id="{823908FD-428A-0469-0223-03D52D9D90E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41375" y="2139260"/>
                <a:ext cx="206375" cy="717550"/>
              </a:xfrm>
              <a:prstGeom prst="line">
                <a:avLst/>
              </a:prstGeom>
              <a:ln w="63500" cap="rnd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Conector reto 20">
                <a:extLst>
                  <a:ext uri="{FF2B5EF4-FFF2-40B4-BE49-F238E27FC236}">
                    <a16:creationId xmlns:a16="http://schemas.microsoft.com/office/drawing/2014/main" id="{214E50BA-8ECC-AB10-A86A-F485034B210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047750" y="1316935"/>
                <a:ext cx="276225" cy="1539875"/>
              </a:xfrm>
              <a:prstGeom prst="line">
                <a:avLst/>
              </a:prstGeom>
              <a:ln w="63500" cap="rnd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Conector reto 21">
                <a:extLst>
                  <a:ext uri="{FF2B5EF4-FFF2-40B4-BE49-F238E27FC236}">
                    <a16:creationId xmlns:a16="http://schemas.microsoft.com/office/drawing/2014/main" id="{6FA4FFEB-08C7-3A83-AE97-E46ED72C5D3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323975" y="1316935"/>
                <a:ext cx="232164" cy="2214369"/>
              </a:xfrm>
              <a:prstGeom prst="line">
                <a:avLst/>
              </a:prstGeom>
              <a:ln w="63500" cap="rnd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Conector reto 22">
                <a:extLst>
                  <a:ext uri="{FF2B5EF4-FFF2-40B4-BE49-F238E27FC236}">
                    <a16:creationId xmlns:a16="http://schemas.microsoft.com/office/drawing/2014/main" id="{2B3A75C9-4C57-8308-5BF5-70CF4045DCB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559457" y="2104335"/>
                <a:ext cx="272907" cy="1426969"/>
              </a:xfrm>
              <a:prstGeom prst="line">
                <a:avLst/>
              </a:prstGeom>
              <a:ln w="63500" cap="rnd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Conector reto 23">
                <a:extLst>
                  <a:ext uri="{FF2B5EF4-FFF2-40B4-BE49-F238E27FC236}">
                    <a16:creationId xmlns:a16="http://schemas.microsoft.com/office/drawing/2014/main" id="{CA37B19F-6F84-C714-E503-1E9A5AA1A8C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021686" y="2588895"/>
                <a:ext cx="5329659" cy="0"/>
              </a:xfrm>
              <a:prstGeom prst="line">
                <a:avLst/>
              </a:prstGeom>
              <a:ln w="63500" cap="rnd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" name="Agrupar 6">
            <a:extLst>
              <a:ext uri="{FF2B5EF4-FFF2-40B4-BE49-F238E27FC236}">
                <a16:creationId xmlns:a16="http://schemas.microsoft.com/office/drawing/2014/main" id="{4A471F16-4A37-ACDF-FD32-59DD38C34C59}"/>
              </a:ext>
            </a:extLst>
          </p:cNvPr>
          <p:cNvGrpSpPr/>
          <p:nvPr/>
        </p:nvGrpSpPr>
        <p:grpSpPr>
          <a:xfrm>
            <a:off x="356768" y="263005"/>
            <a:ext cx="6150711" cy="3938439"/>
            <a:chOff x="356768" y="263005"/>
            <a:chExt cx="6150711" cy="3938439"/>
          </a:xfrm>
        </p:grpSpPr>
        <p:sp>
          <p:nvSpPr>
            <p:cNvPr id="29" name="Retângulo 28">
              <a:extLst>
                <a:ext uri="{FF2B5EF4-FFF2-40B4-BE49-F238E27FC236}">
                  <a16:creationId xmlns:a16="http://schemas.microsoft.com/office/drawing/2014/main" id="{001D027B-371B-51B4-0AC6-E63E77D63900}"/>
                </a:ext>
              </a:extLst>
            </p:cNvPr>
            <p:cNvSpPr/>
            <p:nvPr/>
          </p:nvSpPr>
          <p:spPr>
            <a:xfrm>
              <a:off x="356768" y="1178424"/>
              <a:ext cx="5800191" cy="756151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6000" b="1" i="0" u="none" strike="noStrike" kern="1200" cap="none" spc="0" normalizeH="0" baseline="0" noProof="0">
                <a:ln>
                  <a:noFill/>
                </a:ln>
                <a:solidFill>
                  <a:srgbClr val="F75152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Semibold" panose="020B0702040204020203" pitchFamily="34" charset="0"/>
              </a:endParaRPr>
            </a:p>
          </p:txBody>
        </p:sp>
        <p:sp>
          <p:nvSpPr>
            <p:cNvPr id="30" name="Retângulo 29">
              <a:extLst>
                <a:ext uri="{FF2B5EF4-FFF2-40B4-BE49-F238E27FC236}">
                  <a16:creationId xmlns:a16="http://schemas.microsoft.com/office/drawing/2014/main" id="{163C7948-8AEF-FC82-9D95-DF05C5A76F32}"/>
                </a:ext>
              </a:extLst>
            </p:cNvPr>
            <p:cNvSpPr/>
            <p:nvPr/>
          </p:nvSpPr>
          <p:spPr>
            <a:xfrm>
              <a:off x="356768" y="1458478"/>
              <a:ext cx="6021171" cy="756151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0" b="1" i="0" u="none" strike="noStrike" kern="1200" cap="none" spc="0" normalizeH="0" baseline="0" noProof="0" err="1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IMPOSSível</a:t>
              </a:r>
              <a:r>
                <a:rPr kumimoji="0" lang="en-US" sz="6000" b="1" i="0" u="none" strike="noStrike" kern="1200" cap="none" spc="0" normalizeH="0" baseline="0" noProof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 </a:t>
              </a:r>
              <a:r>
                <a:rPr kumimoji="0" lang="en-US" sz="6000" b="1" i="0" u="none" strike="noStrike" kern="1200" cap="none" spc="0" normalizeH="0" baseline="0" noProof="0" err="1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não</a:t>
              </a:r>
              <a:endParaRPr kumimoji="0" lang="en-US" sz="6000" b="1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Semibold" panose="020B0702040204020203" pitchFamily="34" charset="0"/>
              </a:endParaRPr>
            </a:p>
            <a:p>
              <a:pPr marL="0" marR="0" lvl="0" indent="0" algn="l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6000" b="1" err="1">
                  <a:solidFill>
                    <a:schemeClr val="accent1"/>
                  </a:solidFill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É</a:t>
              </a:r>
              <a:r>
                <a:rPr lang="en-US" sz="6000" b="1">
                  <a:solidFill>
                    <a:schemeClr val="accent1"/>
                  </a:solidFill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 um </a:t>
              </a:r>
              <a:r>
                <a:rPr lang="en-US" sz="6000" b="1" err="1">
                  <a:solidFill>
                    <a:schemeClr val="accent1"/>
                  </a:solidFill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fato</a:t>
              </a:r>
              <a:r>
                <a:rPr lang="en-US" sz="6000" b="1">
                  <a:solidFill>
                    <a:schemeClr val="accent1"/>
                  </a:solidFill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,</a:t>
              </a:r>
              <a:endParaRPr kumimoji="0" lang="en-US" sz="6000" b="1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CHUTEROLK Free" pitchFamily="2" charset="0"/>
                <a:ea typeface="Roboto bold" pitchFamily="2" charset="0"/>
                <a:cs typeface="Segoe UI Semibold" panose="020B0702040204020203" pitchFamily="34" charset="0"/>
              </a:endParaRPr>
            </a:p>
          </p:txBody>
        </p:sp>
        <p:grpSp>
          <p:nvGrpSpPr>
            <p:cNvPr id="34" name="Agrupar 33">
              <a:extLst>
                <a:ext uri="{FF2B5EF4-FFF2-40B4-BE49-F238E27FC236}">
                  <a16:creationId xmlns:a16="http://schemas.microsoft.com/office/drawing/2014/main" id="{730BEEF0-06DE-79E0-A1DC-E71C505B95F4}"/>
                </a:ext>
              </a:extLst>
            </p:cNvPr>
            <p:cNvGrpSpPr/>
            <p:nvPr/>
          </p:nvGrpSpPr>
          <p:grpSpPr>
            <a:xfrm>
              <a:off x="356768" y="2801823"/>
              <a:ext cx="5609692" cy="1399621"/>
              <a:chOff x="220466" y="2794203"/>
              <a:chExt cx="5609692" cy="1399621"/>
            </a:xfrm>
          </p:grpSpPr>
          <p:sp>
            <p:nvSpPr>
              <p:cNvPr id="32" name="Retângulo 31">
                <a:extLst>
                  <a:ext uri="{FF2B5EF4-FFF2-40B4-BE49-F238E27FC236}">
                    <a16:creationId xmlns:a16="http://schemas.microsoft.com/office/drawing/2014/main" id="{C665B2FB-346E-F43D-6A2C-F4075F6FC93E}"/>
                  </a:ext>
                </a:extLst>
              </p:cNvPr>
              <p:cNvSpPr/>
              <p:nvPr/>
            </p:nvSpPr>
            <p:spPr>
              <a:xfrm>
                <a:off x="220466" y="2794203"/>
                <a:ext cx="5503011" cy="756151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l" defTabSz="385763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6000" b="1" i="0" u="none" strike="noStrike" kern="1200" cap="none" spc="0" normalizeH="0" baseline="0" noProof="0">
                    <a:ln>
                      <a:noFill/>
                    </a:ln>
                    <a:solidFill>
                      <a:schemeClr val="accent1"/>
                    </a:solidFill>
                    <a:effectLst/>
                    <a:uLnTx/>
                    <a:uFillTx/>
                    <a:latin typeface="CHUTEROLK Free" pitchFamily="2" charset="0"/>
                    <a:ea typeface="Roboto bold" pitchFamily="2" charset="0"/>
                    <a:cs typeface="Segoe UI Semibold" panose="020B0702040204020203" pitchFamily="34" charset="0"/>
                  </a:rPr>
                  <a:t>Mas </a:t>
                </a:r>
                <a:r>
                  <a:rPr kumimoji="0" lang="en-US" sz="6000" b="1" i="0" u="none" strike="noStrike" kern="1200" cap="none" spc="0" normalizeH="0" baseline="0" noProof="0" err="1">
                    <a:ln>
                      <a:noFill/>
                    </a:ln>
                    <a:solidFill>
                      <a:schemeClr val="accent1"/>
                    </a:solidFill>
                    <a:effectLst/>
                    <a:uLnTx/>
                    <a:uFillTx/>
                    <a:latin typeface="CHUTEROLK Free" pitchFamily="2" charset="0"/>
                    <a:ea typeface="Roboto bold" pitchFamily="2" charset="0"/>
                    <a:cs typeface="Segoe UI Semibold" panose="020B0702040204020203" pitchFamily="34" charset="0"/>
                  </a:rPr>
                  <a:t>só</a:t>
                </a:r>
                <a:endParaRPr kumimoji="0" lang="en-US" sz="6000" b="1" i="0" u="none" strike="noStrike" kern="1200" cap="none" spc="0" normalizeH="0" baseline="0" noProof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endParaRPr>
              </a:p>
            </p:txBody>
          </p:sp>
          <p:sp>
            <p:nvSpPr>
              <p:cNvPr id="33" name="Retângulo 32">
                <a:extLst>
                  <a:ext uri="{FF2B5EF4-FFF2-40B4-BE49-F238E27FC236}">
                    <a16:creationId xmlns:a16="http://schemas.microsoft.com/office/drawing/2014/main" id="{FDC679BF-2FBB-09BA-2F83-244EB6E72B6F}"/>
                  </a:ext>
                </a:extLst>
              </p:cNvPr>
              <p:cNvSpPr/>
              <p:nvPr/>
            </p:nvSpPr>
            <p:spPr>
              <a:xfrm>
                <a:off x="220467" y="3437673"/>
                <a:ext cx="5609691" cy="756151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l" defTabSz="385763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6000" b="1" i="0" u="none" strike="noStrike" kern="1200" cap="none" spc="0" normalizeH="0" baseline="0" noProof="0">
                    <a:ln>
                      <a:noFill/>
                    </a:ln>
                    <a:solidFill>
                      <a:schemeClr val="accent1"/>
                    </a:solidFill>
                    <a:effectLst/>
                    <a:uLnTx/>
                    <a:uFillTx/>
                    <a:latin typeface="CHUTEROLK Free" pitchFamily="2" charset="0"/>
                    <a:ea typeface="Roboto bold" pitchFamily="2" charset="0"/>
                    <a:cs typeface="Segoe UI Semibold" panose="020B0702040204020203" pitchFamily="34" charset="0"/>
                  </a:rPr>
                  <a:t>Uma </a:t>
                </a:r>
                <a:r>
                  <a:rPr kumimoji="0" lang="en-US" sz="6000" b="1" i="0" u="none" strike="noStrike" kern="1200" cap="none" spc="0" normalizeH="0" baseline="0" noProof="0" err="1">
                    <a:ln>
                      <a:noFill/>
                    </a:ln>
                    <a:solidFill>
                      <a:schemeClr val="accent1"/>
                    </a:solidFill>
                    <a:effectLst/>
                    <a:uLnTx/>
                    <a:uFillTx/>
                    <a:latin typeface="CHUTEROLK Free" pitchFamily="2" charset="0"/>
                    <a:ea typeface="Roboto bold" pitchFamily="2" charset="0"/>
                    <a:cs typeface="Segoe UI Semibold" panose="020B0702040204020203" pitchFamily="34" charset="0"/>
                  </a:rPr>
                  <a:t>opinião</a:t>
                </a:r>
                <a:endParaRPr kumimoji="0" lang="en-US" sz="6000" b="1" i="0" u="none" strike="noStrike" kern="1200" cap="none" spc="0" normalizeH="0" baseline="0" noProof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endParaRPr>
              </a:p>
            </p:txBody>
          </p:sp>
        </p:grpSp>
        <p:sp>
          <p:nvSpPr>
            <p:cNvPr id="35" name="Retângulo 34">
              <a:extLst>
                <a:ext uri="{FF2B5EF4-FFF2-40B4-BE49-F238E27FC236}">
                  <a16:creationId xmlns:a16="http://schemas.microsoft.com/office/drawing/2014/main" id="{5F3A4871-45E4-DEC4-5CDF-87282237108F}"/>
                </a:ext>
              </a:extLst>
            </p:cNvPr>
            <p:cNvSpPr/>
            <p:nvPr/>
          </p:nvSpPr>
          <p:spPr>
            <a:xfrm>
              <a:off x="356768" y="263005"/>
              <a:ext cx="6150711" cy="756151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l" defTabSz="38576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0" b="1" i="0" u="none" strike="noStrike" kern="1200" cap="none" spc="0" normalizeH="0" baseline="0" noProof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CHUTEROLK Free" pitchFamily="2" charset="0"/>
                  <a:ea typeface="Roboto bold" pitchFamily="2" charset="0"/>
                  <a:cs typeface="Segoe UI Semibold" panose="020B0702040204020203" pitchFamily="34" charset="0"/>
                </a:rPr>
                <a:t>O</a:t>
              </a:r>
            </a:p>
          </p:txBody>
        </p:sp>
      </p:grpSp>
      <p:cxnSp>
        <p:nvCxnSpPr>
          <p:cNvPr id="39" name="Conector reto 38">
            <a:extLst>
              <a:ext uri="{FF2B5EF4-FFF2-40B4-BE49-F238E27FC236}">
                <a16:creationId xmlns:a16="http://schemas.microsoft.com/office/drawing/2014/main" id="{23C114AE-A353-071C-EA50-ABAB4F41465E}"/>
              </a:ext>
            </a:extLst>
          </p:cNvPr>
          <p:cNvCxnSpPr>
            <a:cxnSpLocks/>
          </p:cNvCxnSpPr>
          <p:nvPr/>
        </p:nvCxnSpPr>
        <p:spPr>
          <a:xfrm flipH="1">
            <a:off x="5512900" y="2613025"/>
            <a:ext cx="255440" cy="0"/>
          </a:xfrm>
          <a:prstGeom prst="line">
            <a:avLst/>
          </a:prstGeom>
          <a:ln w="63500" cap="rnd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Video Bento.mp4">
            <a:hlinkClick r:id="" action="ppaction://media"/>
            <a:extLst>
              <a:ext uri="{FF2B5EF4-FFF2-40B4-BE49-F238E27FC236}">
                <a16:creationId xmlns:a16="http://schemas.microsoft.com/office/drawing/2014/main" id="{0D598E6F-529E-8B4B-F85D-61F1104168B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444007" y="6295"/>
            <a:ext cx="3699993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296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par>
              <p:cTn id="2"/>
            </p:par>
            <p:video>
              <p:cMediaNode vol="80000">
                <p:cTn id="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6.8"/>
</p:tagLst>
</file>

<file path=ppt/theme/theme1.xml><?xml version="1.0" encoding="utf-8"?>
<a:theme xmlns:a="http://schemas.openxmlformats.org/drawingml/2006/main" name="Tema do Office">
  <a:themeElements>
    <a:clrScheme name="Tema do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a do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o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4_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2_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2_Retrospectiva">
  <a:themeElements>
    <a:clrScheme name="Retrospectiva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iva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iv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ppt/theme/theme8.xml><?xml version="1.0" encoding="utf-8"?>
<a:theme xmlns:a="http://schemas.openxmlformats.org/drawingml/2006/main" name="3_Tema do Office">
  <a:themeElements>
    <a:clrScheme name="Tema do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a do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o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6_Tema do Office">
  <a:themeElements>
    <a:clrScheme name="Tema do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a do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o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10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2007 - 20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7_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noFill/>
        <a:ln>
          <a:noFill/>
        </a:ln>
      </a:spPr>
      <a:bodyPr rtlCol="0" anchor="ctr"/>
      <a:lstStyle>
        <a:defPPr algn="l" defTabSz="385763">
          <a:defRPr sz="12000" b="1" dirty="0">
            <a:solidFill>
              <a:schemeClr val="bg1"/>
            </a:solidFill>
            <a:latin typeface="CHUTEROLK Free" pitchFamily="2" charset="0"/>
            <a:ea typeface="Roboto bold" pitchFamily="2" charset="0"/>
            <a:cs typeface="Segoe UI Semibold" panose="020B0702040204020203" pitchFamily="34" charset="0"/>
          </a:defRPr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13.xml><?xml version="1.0" encoding="utf-8"?>
<a:theme xmlns:a="http://schemas.openxmlformats.org/drawingml/2006/main" name="5_Tema do Office">
  <a:themeElements>
    <a:clrScheme name="Tema do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a do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o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Tema do 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499346377F3F244BF7FC0F35F60B6B4" ma:contentTypeVersion="19" ma:contentTypeDescription="Create a new document." ma:contentTypeScope="" ma:versionID="537b17f5433ae885f8331b8c11bfe389">
  <xsd:schema xmlns:xsd="http://www.w3.org/2001/XMLSchema" xmlns:xs="http://www.w3.org/2001/XMLSchema" xmlns:p="http://schemas.microsoft.com/office/2006/metadata/properties" xmlns:ns2="7eb7f95a-bffc-4af1-9990-a110f9f0d075" xmlns:ns3="edf7f645-b943-42d2-b465-aacab9687ef1" targetNamespace="http://schemas.microsoft.com/office/2006/metadata/properties" ma:root="true" ma:fieldsID="275af2fd7c50f4dbf15adc13bc9d4082" ns2:_="" ns3:_="">
    <xsd:import namespace="7eb7f95a-bffc-4af1-9990-a110f9f0d075"/>
    <xsd:import namespace="edf7f645-b943-42d2-b465-aacab9687ef1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eb7f95a-bffc-4af1-9990-a110f9f0d075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6ef5dc01-2cf6-4032-97a8-b4667b47d03a}" ma:internalName="TaxCatchAll" ma:showField="CatchAllData" ma:web="7eb7f95a-bffc-4af1-9990-a110f9f0d07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f7f645-b943-42d2-b465-aacab9687ef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e70219ab-1ef6-460b-b175-787cfe2d0ed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edf7f645-b943-42d2-b465-aacab9687ef1">
      <Terms xmlns="http://schemas.microsoft.com/office/infopath/2007/PartnerControls"/>
    </lcf76f155ced4ddcb4097134ff3c332f>
    <TaxCatchAll xmlns="7eb7f95a-bffc-4af1-9990-a110f9f0d075" xsi:nil="true"/>
  </documentManagement>
</p:properties>
</file>

<file path=customXml/itemProps1.xml><?xml version="1.0" encoding="utf-8"?>
<ds:datastoreItem xmlns:ds="http://schemas.openxmlformats.org/officeDocument/2006/customXml" ds:itemID="{573D302B-4835-4A3D-9FA3-D3DDAF033B2F}">
  <ds:schemaRefs>
    <ds:schemaRef ds:uri="7eb7f95a-bffc-4af1-9990-a110f9f0d075"/>
    <ds:schemaRef ds:uri="edf7f645-b943-42d2-b465-aacab9687ef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B263BC69-4998-4DE1-B3A2-FA43E11E84D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C950BDB-EE86-40C8-8D90-C58C6A77F0CA}">
  <ds:schemaRefs>
    <ds:schemaRef ds:uri="7eb7f95a-bffc-4af1-9990-a110f9f0d075"/>
    <ds:schemaRef ds:uri="edf7f645-b943-42d2-b465-aacab9687ef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1662</Words>
  <Application>Microsoft Office PowerPoint</Application>
  <PresentationFormat>Apresentação na tela (16:9)</PresentationFormat>
  <Paragraphs>436</Paragraphs>
  <Slides>45</Slides>
  <Notes>32</Notes>
  <HiddenSlides>0</HiddenSlides>
  <MMClips>6</MMClips>
  <ScaleCrop>false</ScaleCrop>
  <HeadingPairs>
    <vt:vector size="6" baseType="variant">
      <vt:variant>
        <vt:lpstr>Fontes usadas</vt:lpstr>
      </vt:variant>
      <vt:variant>
        <vt:i4>25</vt:i4>
      </vt:variant>
      <vt:variant>
        <vt:lpstr>Tema</vt:lpstr>
      </vt:variant>
      <vt:variant>
        <vt:i4>13</vt:i4>
      </vt:variant>
      <vt:variant>
        <vt:lpstr>Títulos de slides</vt:lpstr>
      </vt:variant>
      <vt:variant>
        <vt:i4>45</vt:i4>
      </vt:variant>
    </vt:vector>
  </HeadingPairs>
  <TitlesOfParts>
    <vt:vector size="83" baseType="lpstr">
      <vt:lpstr>Open Sans Bold</vt:lpstr>
      <vt:lpstr>Wingdings</vt:lpstr>
      <vt:lpstr>Georgia</vt:lpstr>
      <vt:lpstr>Segoe UI Black</vt:lpstr>
      <vt:lpstr>Söhne</vt:lpstr>
      <vt:lpstr>HelveticaNeueLTStd</vt:lpstr>
      <vt:lpstr>Calibri Light</vt:lpstr>
      <vt:lpstr>Segoe UI Light</vt:lpstr>
      <vt:lpstr>Arial</vt:lpstr>
      <vt:lpstr>Aptos Display</vt:lpstr>
      <vt:lpstr>ADLaM Display</vt:lpstr>
      <vt:lpstr>Aptos</vt:lpstr>
      <vt:lpstr>CHUTEROLK Free</vt:lpstr>
      <vt:lpstr>Aharoni</vt:lpstr>
      <vt:lpstr>Arial Rounded MT Bold</vt:lpstr>
      <vt:lpstr>Helvetica</vt:lpstr>
      <vt:lpstr>Open Sans</vt:lpstr>
      <vt:lpstr>Arial Black</vt:lpstr>
      <vt:lpstr>Tahoma</vt:lpstr>
      <vt:lpstr>Times New Roman</vt:lpstr>
      <vt:lpstr>Calibri</vt:lpstr>
      <vt:lpstr>Segoe UI Semibold</vt:lpstr>
      <vt:lpstr>-webkit-standard</vt:lpstr>
      <vt:lpstr>Century Gothic</vt:lpstr>
      <vt:lpstr>Google Sans</vt:lpstr>
      <vt:lpstr>Tema do Office</vt:lpstr>
      <vt:lpstr>Office Theme</vt:lpstr>
      <vt:lpstr>4_Tema do Office</vt:lpstr>
      <vt:lpstr>1_Office Theme</vt:lpstr>
      <vt:lpstr>3_Office Theme</vt:lpstr>
      <vt:lpstr>2_Tema do Office</vt:lpstr>
      <vt:lpstr>2_Retrospectiva</vt:lpstr>
      <vt:lpstr>3_Tema do Office</vt:lpstr>
      <vt:lpstr>6_Tema do Office</vt:lpstr>
      <vt:lpstr>5_Office Theme</vt:lpstr>
      <vt:lpstr>7_Tema do Office</vt:lpstr>
      <vt:lpstr>2_Office Theme</vt:lpstr>
      <vt:lpstr>5_Tema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Monitoramento cerebral</vt:lpstr>
      <vt:lpstr>Apresentação do PowerPoint</vt:lpstr>
      <vt:lpstr>Apresentação do PowerPoint</vt:lpstr>
      <vt:lpstr>Apresentação do PowerPoint</vt:lpstr>
      <vt:lpstr>Saúde digital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 </vt:lpstr>
      <vt:lpstr>Apresentação do PowerPoint</vt:lpstr>
      <vt:lpstr>Apresentação do PowerPoint</vt:lpstr>
      <vt:lpstr>Conclusões</vt:lpstr>
      <vt:lpstr>Apresentação do PowerPoint</vt:lpstr>
      <vt:lpstr>Legislação no Município de São Paulo 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Gabriel Variane</dc:creator>
  <cp:lastModifiedBy>Saulo Kleber Rodrigues Ribeiro</cp:lastModifiedBy>
  <cp:revision>2</cp:revision>
  <dcterms:created xsi:type="dcterms:W3CDTF">2023-04-03T20:50:06Z</dcterms:created>
  <dcterms:modified xsi:type="dcterms:W3CDTF">2025-10-06T11:49:19Z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0x010100D499346377F3F244BF7FC0F35F60B6B4</vt:lpwstr>
  </property>
</Properties>
</file>